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xml" ContentType="application/vnd.openxmlformats-officedocument.presentationml.notesSl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Ex3.xml" ContentType="application/vnd.ms-office.chartex+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Ex4.xml" ContentType="application/vnd.ms-office.chartex+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Ex5.xml" ContentType="application/vnd.ms-office.chartex+xml"/>
  <Override PartName="/ppt/charts/style9.xml" ContentType="application/vnd.ms-office.chartstyle+xml"/>
  <Override PartName="/ppt/charts/colors9.xml" ContentType="application/vnd.ms-office.chartcolorstyle+xml"/>
  <Override PartName="/ppt/charts/chart5.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6.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charts/chart7.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1" r:id="rId1"/>
  </p:sldMasterIdLst>
  <p:notesMasterIdLst>
    <p:notesMasterId r:id="rId11"/>
  </p:notesMasterIdLst>
  <p:sldIdLst>
    <p:sldId id="256" r:id="rId2"/>
    <p:sldId id="276" r:id="rId3"/>
    <p:sldId id="259" r:id="rId4"/>
    <p:sldId id="258" r:id="rId5"/>
    <p:sldId id="275" r:id="rId6"/>
    <p:sldId id="270" r:id="rId7"/>
    <p:sldId id="272" r:id="rId8"/>
    <p:sldId id="273" r:id="rId9"/>
    <p:sldId id="27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8484"/>
    <a:srgbClr val="ED7D31"/>
    <a:srgbClr val="5B9BD5"/>
    <a:srgbClr val="F2F2F2"/>
    <a:srgbClr val="A5A5A5"/>
    <a:srgbClr val="BE6427"/>
    <a:srgbClr val="EED8C9"/>
    <a:srgbClr val="497CA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8" autoAdjust="0"/>
    <p:restoredTop sz="94660"/>
  </p:normalViewPr>
  <p:slideViewPr>
    <p:cSldViewPr snapToGrid="0" showGuides="1">
      <p:cViewPr varScale="1">
        <p:scale>
          <a:sx n="104" d="100"/>
          <a:sy n="104" d="100"/>
        </p:scale>
        <p:origin x="1962" y="108"/>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6.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pc\Desktop\Springboard\Capstone_1\Capstone%201%20Descriptive%20Statistics%20%5bHuseyin%5d.xlsx" TargetMode="External"/><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pc\Desktop\Springboard\Capstone_1\Capstone%201%20Descriptive%20Statistics%20%5bHuseyin%5d.xlsx" TargetMode="External"/><Relationship Id="rId4" Type="http://schemas.openxmlformats.org/officeDocument/2006/relationships/themeOverride" Target="../theme/themeOverride5.xml"/></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pc\Desktop\Springboard\Capstone_1\Capstone%201%20Descriptive%20Statistics%20%5bHuseyin%5d.xlsx" TargetMode="External"/><Relationship Id="rId4" Type="http://schemas.openxmlformats.org/officeDocument/2006/relationships/themeOverride" Target="../theme/themeOverride6.xm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pc\Desktop\Springboard\Capstone_1\Capstone%201%20Descriptive%20Statistics%20%5bHuseyin%5d.xlsx" TargetMode="External"/><Relationship Id="rId4" Type="http://schemas.openxmlformats.org/officeDocument/2006/relationships/themeOverride" Target="../theme/themeOverride7.xml"/></Relationships>
</file>

<file path=ppt/charts/_rels/chartEx5.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pc\Desktop\Springboard\Capstone_1\04%20CP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0" i="0" baseline="0" dirty="0">
                <a:effectLst/>
              </a:rPr>
              <a:t>Daily - Ad Revenue ($) vs CPM ($) - All Videos </a:t>
            </a:r>
            <a:endParaRPr lang="tr-TR" sz="1200" b="0" i="0" baseline="0" dirty="0">
              <a:effectLst/>
            </a:endParaRPr>
          </a:p>
          <a:p>
            <a:pPr>
              <a:defRPr/>
            </a:pPr>
            <a:r>
              <a:rPr lang="en-US" sz="1200" b="0" i="0" baseline="0" dirty="0">
                <a:effectLst/>
              </a:rPr>
              <a:t>[Between 2019-5-18 to 2019-8-19]</a:t>
            </a:r>
            <a:endParaRPr lang="en-US"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Daily!$D$1</c:f>
              <c:strCache>
                <c:ptCount val="1"/>
                <c:pt idx="0">
                  <c:v>Ad revenue (USD)</c:v>
                </c:pt>
              </c:strCache>
            </c:strRef>
          </c:tx>
          <c:spPr>
            <a:ln w="28575" cap="rnd">
              <a:solidFill>
                <a:schemeClr val="accent1"/>
              </a:solidFill>
              <a:round/>
            </a:ln>
            <a:effectLst/>
          </c:spPr>
          <c:marker>
            <c:symbol val="none"/>
          </c:marker>
          <c:cat>
            <c:numRef>
              <c:f>Daily!$A$2:$A$94</c:f>
              <c:numCache>
                <c:formatCode>yyyy\-mm\-dd</c:formatCode>
                <c:ptCount val="93"/>
                <c:pt idx="0">
                  <c:v>43603.583333333328</c:v>
                </c:pt>
                <c:pt idx="1">
                  <c:v>43604.583333333328</c:v>
                </c:pt>
                <c:pt idx="2">
                  <c:v>43605.583333333328</c:v>
                </c:pt>
                <c:pt idx="3">
                  <c:v>43606.583333333328</c:v>
                </c:pt>
                <c:pt idx="4">
                  <c:v>43607.583333333328</c:v>
                </c:pt>
                <c:pt idx="5">
                  <c:v>43608.583333333328</c:v>
                </c:pt>
                <c:pt idx="6">
                  <c:v>43609.583333333328</c:v>
                </c:pt>
                <c:pt idx="7">
                  <c:v>43610.583333333328</c:v>
                </c:pt>
                <c:pt idx="8">
                  <c:v>43611.583333333328</c:v>
                </c:pt>
                <c:pt idx="9">
                  <c:v>43612.583333333328</c:v>
                </c:pt>
                <c:pt idx="10">
                  <c:v>43613.583333333328</c:v>
                </c:pt>
                <c:pt idx="11">
                  <c:v>43614.583333333328</c:v>
                </c:pt>
                <c:pt idx="12">
                  <c:v>43615.583333333328</c:v>
                </c:pt>
                <c:pt idx="13">
                  <c:v>43616.583333333328</c:v>
                </c:pt>
                <c:pt idx="14">
                  <c:v>43617.583333333328</c:v>
                </c:pt>
                <c:pt idx="15">
                  <c:v>43618.583333333328</c:v>
                </c:pt>
                <c:pt idx="16">
                  <c:v>43619.583333333328</c:v>
                </c:pt>
                <c:pt idx="17">
                  <c:v>43620.583333333328</c:v>
                </c:pt>
                <c:pt idx="18">
                  <c:v>43621.583333333328</c:v>
                </c:pt>
                <c:pt idx="19">
                  <c:v>43622.583333333328</c:v>
                </c:pt>
                <c:pt idx="20">
                  <c:v>43623.583333333328</c:v>
                </c:pt>
                <c:pt idx="21">
                  <c:v>43624.583333333328</c:v>
                </c:pt>
                <c:pt idx="22">
                  <c:v>43625.583333333328</c:v>
                </c:pt>
                <c:pt idx="23">
                  <c:v>43626.583333333328</c:v>
                </c:pt>
                <c:pt idx="24">
                  <c:v>43627.583333333328</c:v>
                </c:pt>
                <c:pt idx="25">
                  <c:v>43628.583333333328</c:v>
                </c:pt>
                <c:pt idx="26">
                  <c:v>43629.583333333328</c:v>
                </c:pt>
                <c:pt idx="27">
                  <c:v>43630.583333333328</c:v>
                </c:pt>
                <c:pt idx="28">
                  <c:v>43631.583333333328</c:v>
                </c:pt>
                <c:pt idx="29">
                  <c:v>43632.583333333328</c:v>
                </c:pt>
                <c:pt idx="30">
                  <c:v>43633.583333333328</c:v>
                </c:pt>
                <c:pt idx="31">
                  <c:v>43634.583333333328</c:v>
                </c:pt>
                <c:pt idx="32">
                  <c:v>43635.583333333328</c:v>
                </c:pt>
                <c:pt idx="33">
                  <c:v>43636.583333333328</c:v>
                </c:pt>
                <c:pt idx="34">
                  <c:v>43637.583333333328</c:v>
                </c:pt>
                <c:pt idx="35">
                  <c:v>43638.583333333328</c:v>
                </c:pt>
                <c:pt idx="36">
                  <c:v>43639.583333333328</c:v>
                </c:pt>
                <c:pt idx="37">
                  <c:v>43640.583333333328</c:v>
                </c:pt>
                <c:pt idx="38">
                  <c:v>43641.583333333328</c:v>
                </c:pt>
                <c:pt idx="39">
                  <c:v>43642.583333333328</c:v>
                </c:pt>
                <c:pt idx="40">
                  <c:v>43643.583333333328</c:v>
                </c:pt>
                <c:pt idx="41">
                  <c:v>43644.583333333328</c:v>
                </c:pt>
                <c:pt idx="42">
                  <c:v>43645.583333333328</c:v>
                </c:pt>
                <c:pt idx="43">
                  <c:v>43646.583333333328</c:v>
                </c:pt>
                <c:pt idx="44">
                  <c:v>43647.583333333328</c:v>
                </c:pt>
                <c:pt idx="45">
                  <c:v>43648.583333333328</c:v>
                </c:pt>
                <c:pt idx="46">
                  <c:v>43649.583333333328</c:v>
                </c:pt>
                <c:pt idx="47">
                  <c:v>43650.583333333328</c:v>
                </c:pt>
                <c:pt idx="48">
                  <c:v>43651.583333333328</c:v>
                </c:pt>
                <c:pt idx="49">
                  <c:v>43652.583333333328</c:v>
                </c:pt>
                <c:pt idx="50">
                  <c:v>43653.583333333328</c:v>
                </c:pt>
                <c:pt idx="51">
                  <c:v>43654.583333333328</c:v>
                </c:pt>
                <c:pt idx="52">
                  <c:v>43655.583333333328</c:v>
                </c:pt>
                <c:pt idx="53">
                  <c:v>43656.583333333328</c:v>
                </c:pt>
                <c:pt idx="54">
                  <c:v>43657.583333333328</c:v>
                </c:pt>
                <c:pt idx="55">
                  <c:v>43658.583333333328</c:v>
                </c:pt>
                <c:pt idx="56">
                  <c:v>43659.583333333328</c:v>
                </c:pt>
                <c:pt idx="57">
                  <c:v>43660.583333333328</c:v>
                </c:pt>
                <c:pt idx="58">
                  <c:v>43661.583333333328</c:v>
                </c:pt>
                <c:pt idx="59">
                  <c:v>43662.583333333328</c:v>
                </c:pt>
                <c:pt idx="60">
                  <c:v>43663.583333333328</c:v>
                </c:pt>
                <c:pt idx="61">
                  <c:v>43664.583333333328</c:v>
                </c:pt>
                <c:pt idx="62">
                  <c:v>43665.583333333328</c:v>
                </c:pt>
                <c:pt idx="63">
                  <c:v>43666.583333333328</c:v>
                </c:pt>
                <c:pt idx="64">
                  <c:v>43667.583333333328</c:v>
                </c:pt>
                <c:pt idx="65">
                  <c:v>43668.583333333328</c:v>
                </c:pt>
                <c:pt idx="66">
                  <c:v>43669.583333333328</c:v>
                </c:pt>
                <c:pt idx="67">
                  <c:v>43670.583333333328</c:v>
                </c:pt>
                <c:pt idx="68">
                  <c:v>43671.583333333328</c:v>
                </c:pt>
                <c:pt idx="69">
                  <c:v>43672.583333333328</c:v>
                </c:pt>
                <c:pt idx="70">
                  <c:v>43673.583333333328</c:v>
                </c:pt>
                <c:pt idx="71">
                  <c:v>43674.583333333328</c:v>
                </c:pt>
                <c:pt idx="72">
                  <c:v>43675.583333333328</c:v>
                </c:pt>
                <c:pt idx="73">
                  <c:v>43676.583333333328</c:v>
                </c:pt>
                <c:pt idx="74">
                  <c:v>43677.583333333328</c:v>
                </c:pt>
                <c:pt idx="75">
                  <c:v>43678.583333333328</c:v>
                </c:pt>
                <c:pt idx="76">
                  <c:v>43679.583333333328</c:v>
                </c:pt>
                <c:pt idx="77">
                  <c:v>43680.583333333328</c:v>
                </c:pt>
                <c:pt idx="78">
                  <c:v>43681.583333333328</c:v>
                </c:pt>
                <c:pt idx="79">
                  <c:v>43682.583333333328</c:v>
                </c:pt>
                <c:pt idx="80">
                  <c:v>43683.583333333328</c:v>
                </c:pt>
                <c:pt idx="81">
                  <c:v>43684.583333333328</c:v>
                </c:pt>
                <c:pt idx="82">
                  <c:v>43685.583333333328</c:v>
                </c:pt>
                <c:pt idx="83">
                  <c:v>43686.583333333328</c:v>
                </c:pt>
                <c:pt idx="84">
                  <c:v>43687.583333333328</c:v>
                </c:pt>
                <c:pt idx="85">
                  <c:v>43688.583333333328</c:v>
                </c:pt>
                <c:pt idx="86">
                  <c:v>43689.583333333328</c:v>
                </c:pt>
                <c:pt idx="87">
                  <c:v>43690.583333333328</c:v>
                </c:pt>
                <c:pt idx="88">
                  <c:v>43691.583333333328</c:v>
                </c:pt>
                <c:pt idx="89">
                  <c:v>43692.583333333328</c:v>
                </c:pt>
                <c:pt idx="90">
                  <c:v>43693.583333333328</c:v>
                </c:pt>
                <c:pt idx="91">
                  <c:v>43694.583333333328</c:v>
                </c:pt>
                <c:pt idx="92">
                  <c:v>43695.583333333328</c:v>
                </c:pt>
              </c:numCache>
            </c:numRef>
          </c:cat>
          <c:val>
            <c:numRef>
              <c:f>Daily!$D$2:$D$94</c:f>
              <c:numCache>
                <c:formatCode>#,##0.00</c:formatCode>
                <c:ptCount val="93"/>
                <c:pt idx="0">
                  <c:v>3.4769999999999999</c:v>
                </c:pt>
                <c:pt idx="1">
                  <c:v>10.445</c:v>
                </c:pt>
                <c:pt idx="2">
                  <c:v>12.452999999999999</c:v>
                </c:pt>
                <c:pt idx="3">
                  <c:v>11.654</c:v>
                </c:pt>
                <c:pt idx="4">
                  <c:v>12.497</c:v>
                </c:pt>
                <c:pt idx="5">
                  <c:v>9.2100000000000009</c:v>
                </c:pt>
                <c:pt idx="6">
                  <c:v>10.377000000000001</c:v>
                </c:pt>
                <c:pt idx="7">
                  <c:v>12.086</c:v>
                </c:pt>
                <c:pt idx="8">
                  <c:v>10</c:v>
                </c:pt>
                <c:pt idx="9">
                  <c:v>9.5939999999999994</c:v>
                </c:pt>
                <c:pt idx="10">
                  <c:v>11.321999999999999</c:v>
                </c:pt>
                <c:pt idx="11">
                  <c:v>9.8239999999999998</c:v>
                </c:pt>
                <c:pt idx="12">
                  <c:v>6.4850000000000003</c:v>
                </c:pt>
                <c:pt idx="13">
                  <c:v>5.8380000000000001</c:v>
                </c:pt>
                <c:pt idx="14">
                  <c:v>6.6079999999999997</c:v>
                </c:pt>
                <c:pt idx="15">
                  <c:v>10.484</c:v>
                </c:pt>
                <c:pt idx="16">
                  <c:v>7.4029999999999996</c:v>
                </c:pt>
                <c:pt idx="17">
                  <c:v>15.009</c:v>
                </c:pt>
                <c:pt idx="18">
                  <c:v>20.279</c:v>
                </c:pt>
                <c:pt idx="19">
                  <c:v>16.632000000000001</c:v>
                </c:pt>
                <c:pt idx="20">
                  <c:v>21.474</c:v>
                </c:pt>
                <c:pt idx="21">
                  <c:v>18.372</c:v>
                </c:pt>
                <c:pt idx="22">
                  <c:v>19.382999999999999</c:v>
                </c:pt>
                <c:pt idx="23">
                  <c:v>26.045000000000002</c:v>
                </c:pt>
                <c:pt idx="24">
                  <c:v>23.216999999999999</c:v>
                </c:pt>
                <c:pt idx="25">
                  <c:v>22.989000000000001</c:v>
                </c:pt>
                <c:pt idx="26">
                  <c:v>18.082000000000001</c:v>
                </c:pt>
                <c:pt idx="27">
                  <c:v>19.439</c:v>
                </c:pt>
                <c:pt idx="28">
                  <c:v>23.341000000000001</c:v>
                </c:pt>
                <c:pt idx="29">
                  <c:v>24.678000000000001</c:v>
                </c:pt>
                <c:pt idx="30">
                  <c:v>21.271000000000001</c:v>
                </c:pt>
                <c:pt idx="31">
                  <c:v>21.736999999999998</c:v>
                </c:pt>
                <c:pt idx="32">
                  <c:v>24.863</c:v>
                </c:pt>
                <c:pt idx="33">
                  <c:v>32.359000000000002</c:v>
                </c:pt>
                <c:pt idx="34">
                  <c:v>58.954999999999998</c:v>
                </c:pt>
                <c:pt idx="35">
                  <c:v>83.212999999999994</c:v>
                </c:pt>
                <c:pt idx="36">
                  <c:v>76.959999999999994</c:v>
                </c:pt>
                <c:pt idx="37">
                  <c:v>76.408000000000001</c:v>
                </c:pt>
                <c:pt idx="38">
                  <c:v>68.929000000000002</c:v>
                </c:pt>
                <c:pt idx="39">
                  <c:v>10.114000000000001</c:v>
                </c:pt>
                <c:pt idx="40">
                  <c:v>8.609</c:v>
                </c:pt>
                <c:pt idx="41">
                  <c:v>23.027999999999999</c:v>
                </c:pt>
                <c:pt idx="42">
                  <c:v>23.733000000000001</c:v>
                </c:pt>
                <c:pt idx="43">
                  <c:v>104.00700000000001</c:v>
                </c:pt>
                <c:pt idx="44">
                  <c:v>105.146</c:v>
                </c:pt>
                <c:pt idx="45">
                  <c:v>54.043999999999997</c:v>
                </c:pt>
                <c:pt idx="46">
                  <c:v>14.744999999999999</c:v>
                </c:pt>
                <c:pt idx="47">
                  <c:v>8.8529999999999998</c:v>
                </c:pt>
                <c:pt idx="48">
                  <c:v>11.153</c:v>
                </c:pt>
                <c:pt idx="49">
                  <c:v>8.2330000000000005</c:v>
                </c:pt>
                <c:pt idx="50">
                  <c:v>7.0869999999999997</c:v>
                </c:pt>
                <c:pt idx="51">
                  <c:v>3.8370000000000002</c:v>
                </c:pt>
                <c:pt idx="52">
                  <c:v>3.9009999999999998</c:v>
                </c:pt>
                <c:pt idx="53">
                  <c:v>30.73</c:v>
                </c:pt>
                <c:pt idx="54">
                  <c:v>13.016999999999999</c:v>
                </c:pt>
                <c:pt idx="55">
                  <c:v>6.4260000000000002</c:v>
                </c:pt>
                <c:pt idx="56">
                  <c:v>9.0540000000000003</c:v>
                </c:pt>
                <c:pt idx="57">
                  <c:v>15.595000000000001</c:v>
                </c:pt>
                <c:pt idx="58">
                  <c:v>7.415</c:v>
                </c:pt>
                <c:pt idx="59">
                  <c:v>5.4589999999999996</c:v>
                </c:pt>
                <c:pt idx="60">
                  <c:v>4.5119999999999996</c:v>
                </c:pt>
                <c:pt idx="61">
                  <c:v>3.5510000000000002</c:v>
                </c:pt>
                <c:pt idx="62">
                  <c:v>3.0489999999999999</c:v>
                </c:pt>
                <c:pt idx="63">
                  <c:v>4.4820000000000002</c:v>
                </c:pt>
                <c:pt idx="64">
                  <c:v>211.28899999999999</c:v>
                </c:pt>
                <c:pt idx="65">
                  <c:v>61.383000000000003</c:v>
                </c:pt>
                <c:pt idx="66">
                  <c:v>56.167999999999999</c:v>
                </c:pt>
                <c:pt idx="67">
                  <c:v>5.7720000000000002</c:v>
                </c:pt>
                <c:pt idx="68">
                  <c:v>64.254999999999995</c:v>
                </c:pt>
                <c:pt idx="69">
                  <c:v>33.963000000000001</c:v>
                </c:pt>
                <c:pt idx="70">
                  <c:v>30.196999999999999</c:v>
                </c:pt>
                <c:pt idx="71">
                  <c:v>9.5299999999999994</c:v>
                </c:pt>
                <c:pt idx="72">
                  <c:v>3.9169999999999998</c:v>
                </c:pt>
                <c:pt idx="73">
                  <c:v>3.0350000000000001</c:v>
                </c:pt>
                <c:pt idx="74">
                  <c:v>4.9290000000000003</c:v>
                </c:pt>
                <c:pt idx="75">
                  <c:v>16.927</c:v>
                </c:pt>
                <c:pt idx="76">
                  <c:v>28.93</c:v>
                </c:pt>
                <c:pt idx="77">
                  <c:v>6.6180000000000003</c:v>
                </c:pt>
                <c:pt idx="78">
                  <c:v>1.7050000000000001</c:v>
                </c:pt>
                <c:pt idx="79">
                  <c:v>1.1679999999999999</c:v>
                </c:pt>
                <c:pt idx="80">
                  <c:v>0.75900000000000001</c:v>
                </c:pt>
                <c:pt idx="81">
                  <c:v>1.0209999999999999</c:v>
                </c:pt>
                <c:pt idx="82">
                  <c:v>0.746</c:v>
                </c:pt>
                <c:pt idx="83">
                  <c:v>0.70299999999999996</c:v>
                </c:pt>
                <c:pt idx="84">
                  <c:v>0.621</c:v>
                </c:pt>
                <c:pt idx="85">
                  <c:v>0.42699999999999999</c:v>
                </c:pt>
                <c:pt idx="86">
                  <c:v>0.69299999999999995</c:v>
                </c:pt>
                <c:pt idx="87">
                  <c:v>0.48199999999999998</c:v>
                </c:pt>
                <c:pt idx="88">
                  <c:v>2.78</c:v>
                </c:pt>
                <c:pt idx="89">
                  <c:v>0.32</c:v>
                </c:pt>
                <c:pt idx="90">
                  <c:v>0.28599999999999998</c:v>
                </c:pt>
                <c:pt idx="91">
                  <c:v>0.45600000000000002</c:v>
                </c:pt>
                <c:pt idx="92">
                  <c:v>0.66800000000000004</c:v>
                </c:pt>
              </c:numCache>
            </c:numRef>
          </c:val>
          <c:smooth val="0"/>
          <c:extLst>
            <c:ext xmlns:c16="http://schemas.microsoft.com/office/drawing/2014/chart" uri="{C3380CC4-5D6E-409C-BE32-E72D297353CC}">
              <c16:uniqueId val="{00000000-3FB1-4929-AEE3-2B54F021D781}"/>
            </c:ext>
          </c:extLst>
        </c:ser>
        <c:dLbls>
          <c:showLegendKey val="0"/>
          <c:showVal val="0"/>
          <c:showCatName val="0"/>
          <c:showSerName val="0"/>
          <c:showPercent val="0"/>
          <c:showBubbleSize val="0"/>
        </c:dLbls>
        <c:marker val="1"/>
        <c:smooth val="0"/>
        <c:axId val="622018616"/>
        <c:axId val="622021896"/>
      </c:lineChart>
      <c:lineChart>
        <c:grouping val="standard"/>
        <c:varyColors val="0"/>
        <c:ser>
          <c:idx val="1"/>
          <c:order val="1"/>
          <c:tx>
            <c:strRef>
              <c:f>Daily!$E$1</c:f>
              <c:strCache>
                <c:ptCount val="1"/>
                <c:pt idx="0">
                  <c:v>CPM (USD)</c:v>
                </c:pt>
              </c:strCache>
            </c:strRef>
          </c:tx>
          <c:spPr>
            <a:ln w="28575" cap="rnd">
              <a:solidFill>
                <a:schemeClr val="accent2"/>
              </a:solidFill>
              <a:round/>
            </a:ln>
            <a:effectLst/>
          </c:spPr>
          <c:marker>
            <c:symbol val="none"/>
          </c:marker>
          <c:cat>
            <c:numRef>
              <c:f>Daily!$A$2:$A$94</c:f>
              <c:numCache>
                <c:formatCode>yyyy\-mm\-dd</c:formatCode>
                <c:ptCount val="93"/>
                <c:pt idx="0">
                  <c:v>43603.583333333328</c:v>
                </c:pt>
                <c:pt idx="1">
                  <c:v>43604.583333333328</c:v>
                </c:pt>
                <c:pt idx="2">
                  <c:v>43605.583333333328</c:v>
                </c:pt>
                <c:pt idx="3">
                  <c:v>43606.583333333328</c:v>
                </c:pt>
                <c:pt idx="4">
                  <c:v>43607.583333333328</c:v>
                </c:pt>
                <c:pt idx="5">
                  <c:v>43608.583333333328</c:v>
                </c:pt>
                <c:pt idx="6">
                  <c:v>43609.583333333328</c:v>
                </c:pt>
                <c:pt idx="7">
                  <c:v>43610.583333333328</c:v>
                </c:pt>
                <c:pt idx="8">
                  <c:v>43611.583333333328</c:v>
                </c:pt>
                <c:pt idx="9">
                  <c:v>43612.583333333328</c:v>
                </c:pt>
                <c:pt idx="10">
                  <c:v>43613.583333333328</c:v>
                </c:pt>
                <c:pt idx="11">
                  <c:v>43614.583333333328</c:v>
                </c:pt>
                <c:pt idx="12">
                  <c:v>43615.583333333328</c:v>
                </c:pt>
                <c:pt idx="13">
                  <c:v>43616.583333333328</c:v>
                </c:pt>
                <c:pt idx="14">
                  <c:v>43617.583333333328</c:v>
                </c:pt>
                <c:pt idx="15">
                  <c:v>43618.583333333328</c:v>
                </c:pt>
                <c:pt idx="16">
                  <c:v>43619.583333333328</c:v>
                </c:pt>
                <c:pt idx="17">
                  <c:v>43620.583333333328</c:v>
                </c:pt>
                <c:pt idx="18">
                  <c:v>43621.583333333328</c:v>
                </c:pt>
                <c:pt idx="19">
                  <c:v>43622.583333333328</c:v>
                </c:pt>
                <c:pt idx="20">
                  <c:v>43623.583333333328</c:v>
                </c:pt>
                <c:pt idx="21">
                  <c:v>43624.583333333328</c:v>
                </c:pt>
                <c:pt idx="22">
                  <c:v>43625.583333333328</c:v>
                </c:pt>
                <c:pt idx="23">
                  <c:v>43626.583333333328</c:v>
                </c:pt>
                <c:pt idx="24">
                  <c:v>43627.583333333328</c:v>
                </c:pt>
                <c:pt idx="25">
                  <c:v>43628.583333333328</c:v>
                </c:pt>
                <c:pt idx="26">
                  <c:v>43629.583333333328</c:v>
                </c:pt>
                <c:pt idx="27">
                  <c:v>43630.583333333328</c:v>
                </c:pt>
                <c:pt idx="28">
                  <c:v>43631.583333333328</c:v>
                </c:pt>
                <c:pt idx="29">
                  <c:v>43632.583333333328</c:v>
                </c:pt>
                <c:pt idx="30">
                  <c:v>43633.583333333328</c:v>
                </c:pt>
                <c:pt idx="31">
                  <c:v>43634.583333333328</c:v>
                </c:pt>
                <c:pt idx="32">
                  <c:v>43635.583333333328</c:v>
                </c:pt>
                <c:pt idx="33">
                  <c:v>43636.583333333328</c:v>
                </c:pt>
                <c:pt idx="34">
                  <c:v>43637.583333333328</c:v>
                </c:pt>
                <c:pt idx="35">
                  <c:v>43638.583333333328</c:v>
                </c:pt>
                <c:pt idx="36">
                  <c:v>43639.583333333328</c:v>
                </c:pt>
                <c:pt idx="37">
                  <c:v>43640.583333333328</c:v>
                </c:pt>
                <c:pt idx="38">
                  <c:v>43641.583333333328</c:v>
                </c:pt>
                <c:pt idx="39">
                  <c:v>43642.583333333328</c:v>
                </c:pt>
                <c:pt idx="40">
                  <c:v>43643.583333333328</c:v>
                </c:pt>
                <c:pt idx="41">
                  <c:v>43644.583333333328</c:v>
                </c:pt>
                <c:pt idx="42">
                  <c:v>43645.583333333328</c:v>
                </c:pt>
                <c:pt idx="43">
                  <c:v>43646.583333333328</c:v>
                </c:pt>
                <c:pt idx="44">
                  <c:v>43647.583333333328</c:v>
                </c:pt>
                <c:pt idx="45">
                  <c:v>43648.583333333328</c:v>
                </c:pt>
                <c:pt idx="46">
                  <c:v>43649.583333333328</c:v>
                </c:pt>
                <c:pt idx="47">
                  <c:v>43650.583333333328</c:v>
                </c:pt>
                <c:pt idx="48">
                  <c:v>43651.583333333328</c:v>
                </c:pt>
                <c:pt idx="49">
                  <c:v>43652.583333333328</c:v>
                </c:pt>
                <c:pt idx="50">
                  <c:v>43653.583333333328</c:v>
                </c:pt>
                <c:pt idx="51">
                  <c:v>43654.583333333328</c:v>
                </c:pt>
                <c:pt idx="52">
                  <c:v>43655.583333333328</c:v>
                </c:pt>
                <c:pt idx="53">
                  <c:v>43656.583333333328</c:v>
                </c:pt>
                <c:pt idx="54">
                  <c:v>43657.583333333328</c:v>
                </c:pt>
                <c:pt idx="55">
                  <c:v>43658.583333333328</c:v>
                </c:pt>
                <c:pt idx="56">
                  <c:v>43659.583333333328</c:v>
                </c:pt>
                <c:pt idx="57">
                  <c:v>43660.583333333328</c:v>
                </c:pt>
                <c:pt idx="58">
                  <c:v>43661.583333333328</c:v>
                </c:pt>
                <c:pt idx="59">
                  <c:v>43662.583333333328</c:v>
                </c:pt>
                <c:pt idx="60">
                  <c:v>43663.583333333328</c:v>
                </c:pt>
                <c:pt idx="61">
                  <c:v>43664.583333333328</c:v>
                </c:pt>
                <c:pt idx="62">
                  <c:v>43665.583333333328</c:v>
                </c:pt>
                <c:pt idx="63">
                  <c:v>43666.583333333328</c:v>
                </c:pt>
                <c:pt idx="64">
                  <c:v>43667.583333333328</c:v>
                </c:pt>
                <c:pt idx="65">
                  <c:v>43668.583333333328</c:v>
                </c:pt>
                <c:pt idx="66">
                  <c:v>43669.583333333328</c:v>
                </c:pt>
                <c:pt idx="67">
                  <c:v>43670.583333333328</c:v>
                </c:pt>
                <c:pt idx="68">
                  <c:v>43671.583333333328</c:v>
                </c:pt>
                <c:pt idx="69">
                  <c:v>43672.583333333328</c:v>
                </c:pt>
                <c:pt idx="70">
                  <c:v>43673.583333333328</c:v>
                </c:pt>
                <c:pt idx="71">
                  <c:v>43674.583333333328</c:v>
                </c:pt>
                <c:pt idx="72">
                  <c:v>43675.583333333328</c:v>
                </c:pt>
                <c:pt idx="73">
                  <c:v>43676.583333333328</c:v>
                </c:pt>
                <c:pt idx="74">
                  <c:v>43677.583333333328</c:v>
                </c:pt>
                <c:pt idx="75">
                  <c:v>43678.583333333328</c:v>
                </c:pt>
                <c:pt idx="76">
                  <c:v>43679.583333333328</c:v>
                </c:pt>
                <c:pt idx="77">
                  <c:v>43680.583333333328</c:v>
                </c:pt>
                <c:pt idx="78">
                  <c:v>43681.583333333328</c:v>
                </c:pt>
                <c:pt idx="79">
                  <c:v>43682.583333333328</c:v>
                </c:pt>
                <c:pt idx="80">
                  <c:v>43683.583333333328</c:v>
                </c:pt>
                <c:pt idx="81">
                  <c:v>43684.583333333328</c:v>
                </c:pt>
                <c:pt idx="82">
                  <c:v>43685.583333333328</c:v>
                </c:pt>
                <c:pt idx="83">
                  <c:v>43686.583333333328</c:v>
                </c:pt>
                <c:pt idx="84">
                  <c:v>43687.583333333328</c:v>
                </c:pt>
                <c:pt idx="85">
                  <c:v>43688.583333333328</c:v>
                </c:pt>
                <c:pt idx="86">
                  <c:v>43689.583333333328</c:v>
                </c:pt>
                <c:pt idx="87">
                  <c:v>43690.583333333328</c:v>
                </c:pt>
                <c:pt idx="88">
                  <c:v>43691.583333333328</c:v>
                </c:pt>
                <c:pt idx="89">
                  <c:v>43692.583333333328</c:v>
                </c:pt>
                <c:pt idx="90">
                  <c:v>43693.583333333328</c:v>
                </c:pt>
                <c:pt idx="91">
                  <c:v>43694.583333333328</c:v>
                </c:pt>
                <c:pt idx="92">
                  <c:v>43695.583333333328</c:v>
                </c:pt>
              </c:numCache>
            </c:numRef>
          </c:cat>
          <c:val>
            <c:numRef>
              <c:f>Daily!$E$2:$E$94</c:f>
              <c:numCache>
                <c:formatCode>#,##0.00</c:formatCode>
                <c:ptCount val="93"/>
                <c:pt idx="0">
                  <c:v>3.6019999999999999</c:v>
                </c:pt>
                <c:pt idx="1">
                  <c:v>3.536</c:v>
                </c:pt>
                <c:pt idx="2">
                  <c:v>3.83</c:v>
                </c:pt>
                <c:pt idx="3">
                  <c:v>3.5270000000000001</c:v>
                </c:pt>
                <c:pt idx="4">
                  <c:v>4.0810000000000004</c:v>
                </c:pt>
                <c:pt idx="5">
                  <c:v>3.3559999999999999</c:v>
                </c:pt>
                <c:pt idx="6">
                  <c:v>4.4340000000000002</c:v>
                </c:pt>
                <c:pt idx="7">
                  <c:v>3.9470000000000001</c:v>
                </c:pt>
                <c:pt idx="8">
                  <c:v>3.77</c:v>
                </c:pt>
                <c:pt idx="9">
                  <c:v>4.2370000000000001</c:v>
                </c:pt>
                <c:pt idx="10">
                  <c:v>3.734</c:v>
                </c:pt>
                <c:pt idx="11">
                  <c:v>3.6720000000000002</c:v>
                </c:pt>
                <c:pt idx="12">
                  <c:v>3.9649999999999999</c:v>
                </c:pt>
                <c:pt idx="13">
                  <c:v>3.194</c:v>
                </c:pt>
                <c:pt idx="14">
                  <c:v>3.218</c:v>
                </c:pt>
                <c:pt idx="15">
                  <c:v>3.004</c:v>
                </c:pt>
                <c:pt idx="16">
                  <c:v>3.0089999999999999</c:v>
                </c:pt>
                <c:pt idx="17">
                  <c:v>3.161</c:v>
                </c:pt>
                <c:pt idx="18">
                  <c:v>2.899</c:v>
                </c:pt>
                <c:pt idx="19">
                  <c:v>2.8570000000000002</c:v>
                </c:pt>
                <c:pt idx="20">
                  <c:v>2.8</c:v>
                </c:pt>
                <c:pt idx="21">
                  <c:v>2.552</c:v>
                </c:pt>
                <c:pt idx="22">
                  <c:v>2.7040000000000002</c:v>
                </c:pt>
                <c:pt idx="23">
                  <c:v>2.8919999999999999</c:v>
                </c:pt>
                <c:pt idx="24">
                  <c:v>2.87</c:v>
                </c:pt>
                <c:pt idx="25">
                  <c:v>2.9980000000000002</c:v>
                </c:pt>
                <c:pt idx="26">
                  <c:v>3.0990000000000002</c:v>
                </c:pt>
                <c:pt idx="27">
                  <c:v>2.831</c:v>
                </c:pt>
                <c:pt idx="28">
                  <c:v>2.9550000000000001</c:v>
                </c:pt>
                <c:pt idx="29">
                  <c:v>2.9049999999999998</c:v>
                </c:pt>
                <c:pt idx="30">
                  <c:v>2.6190000000000002</c:v>
                </c:pt>
                <c:pt idx="31">
                  <c:v>2.7290000000000001</c:v>
                </c:pt>
                <c:pt idx="32">
                  <c:v>2.7440000000000002</c:v>
                </c:pt>
                <c:pt idx="33">
                  <c:v>3.3220000000000001</c:v>
                </c:pt>
                <c:pt idx="34">
                  <c:v>2.5379999999999998</c:v>
                </c:pt>
                <c:pt idx="35">
                  <c:v>2.5550000000000002</c:v>
                </c:pt>
                <c:pt idx="36">
                  <c:v>3.3109999999999999</c:v>
                </c:pt>
                <c:pt idx="37">
                  <c:v>3.6429999999999998</c:v>
                </c:pt>
                <c:pt idx="38">
                  <c:v>3.964</c:v>
                </c:pt>
                <c:pt idx="39">
                  <c:v>3.8849999999999998</c:v>
                </c:pt>
                <c:pt idx="40">
                  <c:v>3.86</c:v>
                </c:pt>
                <c:pt idx="41">
                  <c:v>3.0659999999999998</c:v>
                </c:pt>
                <c:pt idx="42">
                  <c:v>2.5910000000000002</c:v>
                </c:pt>
                <c:pt idx="43">
                  <c:v>2.0310000000000001</c:v>
                </c:pt>
                <c:pt idx="44">
                  <c:v>1.5580000000000001</c:v>
                </c:pt>
                <c:pt idx="45">
                  <c:v>1.5649999999999999</c:v>
                </c:pt>
                <c:pt idx="46">
                  <c:v>2.3889999999999998</c:v>
                </c:pt>
                <c:pt idx="47">
                  <c:v>2.5390000000000001</c:v>
                </c:pt>
                <c:pt idx="48">
                  <c:v>2.6469999999999998</c:v>
                </c:pt>
                <c:pt idx="49">
                  <c:v>3.0089999999999999</c:v>
                </c:pt>
                <c:pt idx="50">
                  <c:v>2.8679999999999999</c:v>
                </c:pt>
                <c:pt idx="51">
                  <c:v>3.3090000000000002</c:v>
                </c:pt>
                <c:pt idx="52">
                  <c:v>3.1459999999999999</c:v>
                </c:pt>
                <c:pt idx="53">
                  <c:v>2.2570000000000001</c:v>
                </c:pt>
                <c:pt idx="54">
                  <c:v>2.375</c:v>
                </c:pt>
                <c:pt idx="55">
                  <c:v>2.7</c:v>
                </c:pt>
                <c:pt idx="56">
                  <c:v>2.742</c:v>
                </c:pt>
                <c:pt idx="57">
                  <c:v>2.3119999999999998</c:v>
                </c:pt>
                <c:pt idx="58">
                  <c:v>3.363</c:v>
                </c:pt>
                <c:pt idx="59">
                  <c:v>3.41</c:v>
                </c:pt>
                <c:pt idx="60">
                  <c:v>4.415</c:v>
                </c:pt>
                <c:pt idx="61">
                  <c:v>4.1059999999999999</c:v>
                </c:pt>
                <c:pt idx="62">
                  <c:v>4.21</c:v>
                </c:pt>
                <c:pt idx="63">
                  <c:v>3.411</c:v>
                </c:pt>
                <c:pt idx="64">
                  <c:v>2.2400000000000002</c:v>
                </c:pt>
                <c:pt idx="65">
                  <c:v>1.6619999999999999</c:v>
                </c:pt>
                <c:pt idx="66">
                  <c:v>2.2050000000000001</c:v>
                </c:pt>
                <c:pt idx="67">
                  <c:v>3.1120000000000001</c:v>
                </c:pt>
                <c:pt idx="68">
                  <c:v>4.593</c:v>
                </c:pt>
                <c:pt idx="69">
                  <c:v>4.7850000000000001</c:v>
                </c:pt>
                <c:pt idx="70">
                  <c:v>4.1829999999999998</c:v>
                </c:pt>
                <c:pt idx="71">
                  <c:v>4.21</c:v>
                </c:pt>
                <c:pt idx="72">
                  <c:v>3.5779999999999998</c:v>
                </c:pt>
                <c:pt idx="73">
                  <c:v>3.5950000000000002</c:v>
                </c:pt>
                <c:pt idx="74">
                  <c:v>4.2850000000000001</c:v>
                </c:pt>
                <c:pt idx="75">
                  <c:v>2.262</c:v>
                </c:pt>
                <c:pt idx="76">
                  <c:v>1.8779999999999999</c:v>
                </c:pt>
                <c:pt idx="77">
                  <c:v>1.909</c:v>
                </c:pt>
                <c:pt idx="78">
                  <c:v>1.76</c:v>
                </c:pt>
                <c:pt idx="79">
                  <c:v>2.399</c:v>
                </c:pt>
                <c:pt idx="80">
                  <c:v>4.0860000000000003</c:v>
                </c:pt>
                <c:pt idx="81">
                  <c:v>3.899</c:v>
                </c:pt>
                <c:pt idx="82">
                  <c:v>4.569</c:v>
                </c:pt>
                <c:pt idx="83">
                  <c:v>5.5919999999999996</c:v>
                </c:pt>
                <c:pt idx="84">
                  <c:v>4.1779999999999999</c:v>
                </c:pt>
                <c:pt idx="85">
                  <c:v>3.2330000000000001</c:v>
                </c:pt>
                <c:pt idx="86">
                  <c:v>4.649</c:v>
                </c:pt>
                <c:pt idx="87">
                  <c:v>3.7160000000000002</c:v>
                </c:pt>
                <c:pt idx="88">
                  <c:v>1.0900000000000001</c:v>
                </c:pt>
                <c:pt idx="89">
                  <c:v>3.0790000000000002</c:v>
                </c:pt>
                <c:pt idx="90">
                  <c:v>2.4369999999999998</c:v>
                </c:pt>
                <c:pt idx="91">
                  <c:v>3.7959999999999998</c:v>
                </c:pt>
                <c:pt idx="92">
                  <c:v>4.0199999999999996</c:v>
                </c:pt>
              </c:numCache>
            </c:numRef>
          </c:val>
          <c:smooth val="0"/>
          <c:extLst>
            <c:ext xmlns:c16="http://schemas.microsoft.com/office/drawing/2014/chart" uri="{C3380CC4-5D6E-409C-BE32-E72D297353CC}">
              <c16:uniqueId val="{00000001-3FB1-4929-AEE3-2B54F021D781}"/>
            </c:ext>
          </c:extLst>
        </c:ser>
        <c:dLbls>
          <c:showLegendKey val="0"/>
          <c:showVal val="0"/>
          <c:showCatName val="0"/>
          <c:showSerName val="0"/>
          <c:showPercent val="0"/>
          <c:showBubbleSize val="0"/>
        </c:dLbls>
        <c:marker val="1"/>
        <c:smooth val="0"/>
        <c:axId val="646207512"/>
        <c:axId val="646206528"/>
      </c:lineChart>
      <c:dateAx>
        <c:axId val="622018616"/>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021896"/>
        <c:crosses val="autoZero"/>
        <c:auto val="1"/>
        <c:lblOffset val="100"/>
        <c:baseTimeUnit val="days"/>
      </c:dateAx>
      <c:valAx>
        <c:axId val="6220218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018616"/>
        <c:crosses val="autoZero"/>
        <c:crossBetween val="between"/>
      </c:valAx>
      <c:valAx>
        <c:axId val="6462065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207512"/>
        <c:crosses val="max"/>
        <c:crossBetween val="between"/>
      </c:valAx>
      <c:dateAx>
        <c:axId val="646207512"/>
        <c:scaling>
          <c:orientation val="minMax"/>
        </c:scaling>
        <c:delete val="1"/>
        <c:axPos val="b"/>
        <c:numFmt formatCode="yyyy\-mm\-dd" sourceLinked="1"/>
        <c:majorTickMark val="out"/>
        <c:minorTickMark val="none"/>
        <c:tickLblPos val="nextTo"/>
        <c:crossAx val="646206528"/>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Ad Revenue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A6E-4CA2-A042-801236353FB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A6E-4CA2-A042-801236353FBF}"/>
              </c:ext>
            </c:extLst>
          </c:dPt>
          <c:dLbls>
            <c:dLbl>
              <c:idx val="0"/>
              <c:layout>
                <c:manualLayout>
                  <c:x val="-0.20555555555555555"/>
                  <c:y val="-0.20988538932633422"/>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fld id="{C8363EE1-A69C-4FF8-B990-474602B89495}" type="VALUE">
                      <a:rPr lang="en-US" b="0"/>
                      <a:pPr>
                        <a:defRPr b="1"/>
                      </a:pPr>
                      <a:t>[VALUE]</a:t>
                    </a:fld>
                    <a:r>
                      <a:rPr lang="en-US" b="0" baseline="0" dirty="0"/>
                      <a:t>,</a:t>
                    </a:r>
                    <a:r>
                      <a:rPr lang="en-US" baseline="0" dirty="0"/>
                      <a:t> </a:t>
                    </a:r>
                    <a:fld id="{41DDF97A-613C-4393-ABCC-22E56724DA58}" type="PERCENTAGE">
                      <a:rPr lang="en-US" baseline="0">
                        <a:solidFill>
                          <a:srgbClr val="FF0000"/>
                        </a:solidFill>
                      </a:rPr>
                      <a:pPr>
                        <a:defRPr b="1"/>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15:layout>
                    <c:manualLayout>
                      <c:w val="0.25555555555555554"/>
                      <c:h val="0.1875"/>
                    </c:manualLayout>
                  </c15:layout>
                  <c15:dlblFieldTable/>
                  <c15:showDataLabelsRange val="0"/>
                </c:ext>
                <c:ext xmlns:c16="http://schemas.microsoft.com/office/drawing/2014/chart" uri="{C3380CC4-5D6E-409C-BE32-E72D297353CC}">
                  <c16:uniqueId val="{00000001-DA6E-4CA2-A042-801236353FB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Ad_Impressions!$BO$4:$BO$5</c:f>
              <c:strCache>
                <c:ptCount val="2"/>
                <c:pt idx="0">
                  <c:v>Succesful Videos</c:v>
                </c:pt>
                <c:pt idx="1">
                  <c:v>Unsuccessful Videos</c:v>
                </c:pt>
              </c:strCache>
            </c:strRef>
          </c:cat>
          <c:val>
            <c:numRef>
              <c:f>Ad_Impressions!$BP$4:$BP$5</c:f>
              <c:numCache>
                <c:formatCode>General</c:formatCode>
                <c:ptCount val="2"/>
                <c:pt idx="0">
                  <c:v>1485.808</c:v>
                </c:pt>
                <c:pt idx="1">
                  <c:v>427.40500000000009</c:v>
                </c:pt>
              </c:numCache>
            </c:numRef>
          </c:val>
          <c:extLst>
            <c:ext xmlns:c16="http://schemas.microsoft.com/office/drawing/2014/chart" uri="{C3380CC4-5D6E-409C-BE32-E72D297353CC}">
              <c16:uniqueId val="{00000004-DA6E-4CA2-A042-801236353FB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Count of Videos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BD1-456D-9625-969F681C69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BD1-456D-9625-969F681C6949}"/>
              </c:ext>
            </c:extLst>
          </c:dPt>
          <c:dLbls>
            <c:dLbl>
              <c:idx val="0"/>
              <c:tx>
                <c:rich>
                  <a:bodyPr/>
                  <a:lstStyle/>
                  <a:p>
                    <a:fld id="{5823514A-C8CB-4988-858D-C480C7B99A52}" type="VALUE">
                      <a:rPr lang="en-US" b="1">
                        <a:solidFill>
                          <a:srgbClr val="FF0000"/>
                        </a:solidFill>
                      </a:rPr>
                      <a:pPr/>
                      <a:t>[VALUE]</a:t>
                    </a:fld>
                    <a:r>
                      <a:rPr lang="en-US" baseline="0" dirty="0"/>
                      <a:t>, </a:t>
                    </a:r>
                    <a:fld id="{7D2753B7-E2F6-4212-9E09-97C4DADDDCC4}" type="PERCENTAGE">
                      <a:rPr lang="en-US" baseline="0"/>
                      <a:pPr/>
                      <a:t>[PERCENTAGE]</a:t>
                    </a:fld>
                    <a:endParaRPr lang="en-US" baseline="0" dirty="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BD1-456D-9625-969F681C694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Ad_Impressions!$BO$24:$BO$25</c:f>
              <c:strCache>
                <c:ptCount val="2"/>
                <c:pt idx="0">
                  <c:v>Succesful Videos</c:v>
                </c:pt>
                <c:pt idx="1">
                  <c:v>Unsuccessful Videos</c:v>
                </c:pt>
              </c:strCache>
            </c:strRef>
          </c:cat>
          <c:val>
            <c:numRef>
              <c:f>Ad_Impressions!$BP$24:$BP$25</c:f>
              <c:numCache>
                <c:formatCode>General</c:formatCode>
                <c:ptCount val="2"/>
                <c:pt idx="0">
                  <c:v>9</c:v>
                </c:pt>
                <c:pt idx="1">
                  <c:v>197</c:v>
                </c:pt>
              </c:numCache>
            </c:numRef>
          </c:val>
          <c:extLst>
            <c:ext xmlns:c16="http://schemas.microsoft.com/office/drawing/2014/chart" uri="{C3380CC4-5D6E-409C-BE32-E72D297353CC}">
              <c16:uniqueId val="{00000004-BBD1-456D-9625-969F681C694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0" i="0" baseline="0" dirty="0">
                <a:effectLst/>
              </a:rPr>
              <a:t>Daily - Ad Revenue ($) vs CPM ($) - All Videos - [Between 2019-5-18 to 2019-8-19]</a:t>
            </a:r>
            <a:endParaRPr lang="en-US" sz="12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Daily!$D$1</c:f>
              <c:strCache>
                <c:ptCount val="1"/>
                <c:pt idx="0">
                  <c:v>Ad revenue (USD)</c:v>
                </c:pt>
              </c:strCache>
            </c:strRef>
          </c:tx>
          <c:spPr>
            <a:ln w="28575" cap="rnd">
              <a:solidFill>
                <a:schemeClr val="accent1"/>
              </a:solidFill>
              <a:round/>
            </a:ln>
            <a:effectLst/>
          </c:spPr>
          <c:marker>
            <c:symbol val="none"/>
          </c:marker>
          <c:cat>
            <c:numRef>
              <c:f>Daily!$A$2:$A$94</c:f>
              <c:numCache>
                <c:formatCode>yyyy\-mm\-dd</c:formatCode>
                <c:ptCount val="93"/>
                <c:pt idx="0">
                  <c:v>43603.583333333328</c:v>
                </c:pt>
                <c:pt idx="1">
                  <c:v>43604.583333333328</c:v>
                </c:pt>
                <c:pt idx="2">
                  <c:v>43605.583333333328</c:v>
                </c:pt>
                <c:pt idx="3">
                  <c:v>43606.583333333328</c:v>
                </c:pt>
                <c:pt idx="4">
                  <c:v>43607.583333333328</c:v>
                </c:pt>
                <c:pt idx="5">
                  <c:v>43608.583333333328</c:v>
                </c:pt>
                <c:pt idx="6">
                  <c:v>43609.583333333328</c:v>
                </c:pt>
                <c:pt idx="7">
                  <c:v>43610.583333333328</c:v>
                </c:pt>
                <c:pt idx="8">
                  <c:v>43611.583333333328</c:v>
                </c:pt>
                <c:pt idx="9">
                  <c:v>43612.583333333328</c:v>
                </c:pt>
                <c:pt idx="10">
                  <c:v>43613.583333333328</c:v>
                </c:pt>
                <c:pt idx="11">
                  <c:v>43614.583333333328</c:v>
                </c:pt>
                <c:pt idx="12">
                  <c:v>43615.583333333328</c:v>
                </c:pt>
                <c:pt idx="13">
                  <c:v>43616.583333333328</c:v>
                </c:pt>
                <c:pt idx="14">
                  <c:v>43617.583333333328</c:v>
                </c:pt>
                <c:pt idx="15">
                  <c:v>43618.583333333328</c:v>
                </c:pt>
                <c:pt idx="16">
                  <c:v>43619.583333333328</c:v>
                </c:pt>
                <c:pt idx="17">
                  <c:v>43620.583333333328</c:v>
                </c:pt>
                <c:pt idx="18">
                  <c:v>43621.583333333328</c:v>
                </c:pt>
                <c:pt idx="19">
                  <c:v>43622.583333333328</c:v>
                </c:pt>
                <c:pt idx="20">
                  <c:v>43623.583333333328</c:v>
                </c:pt>
                <c:pt idx="21">
                  <c:v>43624.583333333328</c:v>
                </c:pt>
                <c:pt idx="22">
                  <c:v>43625.583333333328</c:v>
                </c:pt>
                <c:pt idx="23">
                  <c:v>43626.583333333328</c:v>
                </c:pt>
                <c:pt idx="24">
                  <c:v>43627.583333333328</c:v>
                </c:pt>
                <c:pt idx="25">
                  <c:v>43628.583333333328</c:v>
                </c:pt>
                <c:pt idx="26">
                  <c:v>43629.583333333328</c:v>
                </c:pt>
                <c:pt idx="27">
                  <c:v>43630.583333333328</c:v>
                </c:pt>
                <c:pt idx="28">
                  <c:v>43631.583333333328</c:v>
                </c:pt>
                <c:pt idx="29">
                  <c:v>43632.583333333328</c:v>
                </c:pt>
                <c:pt idx="30">
                  <c:v>43633.583333333328</c:v>
                </c:pt>
                <c:pt idx="31">
                  <c:v>43634.583333333328</c:v>
                </c:pt>
                <c:pt idx="32">
                  <c:v>43635.583333333328</c:v>
                </c:pt>
                <c:pt idx="33">
                  <c:v>43636.583333333328</c:v>
                </c:pt>
                <c:pt idx="34">
                  <c:v>43637.583333333328</c:v>
                </c:pt>
                <c:pt idx="35">
                  <c:v>43638.583333333328</c:v>
                </c:pt>
                <c:pt idx="36">
                  <c:v>43639.583333333328</c:v>
                </c:pt>
                <c:pt idx="37">
                  <c:v>43640.583333333328</c:v>
                </c:pt>
                <c:pt idx="38">
                  <c:v>43641.583333333328</c:v>
                </c:pt>
                <c:pt idx="39">
                  <c:v>43642.583333333328</c:v>
                </c:pt>
                <c:pt idx="40">
                  <c:v>43643.583333333328</c:v>
                </c:pt>
                <c:pt idx="41">
                  <c:v>43644.583333333328</c:v>
                </c:pt>
                <c:pt idx="42">
                  <c:v>43645.583333333328</c:v>
                </c:pt>
                <c:pt idx="43">
                  <c:v>43646.583333333328</c:v>
                </c:pt>
                <c:pt idx="44">
                  <c:v>43647.583333333328</c:v>
                </c:pt>
                <c:pt idx="45">
                  <c:v>43648.583333333328</c:v>
                </c:pt>
                <c:pt idx="46">
                  <c:v>43649.583333333328</c:v>
                </c:pt>
                <c:pt idx="47">
                  <c:v>43650.583333333328</c:v>
                </c:pt>
                <c:pt idx="48">
                  <c:v>43651.583333333328</c:v>
                </c:pt>
                <c:pt idx="49">
                  <c:v>43652.583333333328</c:v>
                </c:pt>
                <c:pt idx="50">
                  <c:v>43653.583333333328</c:v>
                </c:pt>
                <c:pt idx="51">
                  <c:v>43654.583333333328</c:v>
                </c:pt>
                <c:pt idx="52">
                  <c:v>43655.583333333328</c:v>
                </c:pt>
                <c:pt idx="53">
                  <c:v>43656.583333333328</c:v>
                </c:pt>
                <c:pt idx="54">
                  <c:v>43657.583333333328</c:v>
                </c:pt>
                <c:pt idx="55">
                  <c:v>43658.583333333328</c:v>
                </c:pt>
                <c:pt idx="56">
                  <c:v>43659.583333333328</c:v>
                </c:pt>
                <c:pt idx="57">
                  <c:v>43660.583333333328</c:v>
                </c:pt>
                <c:pt idx="58">
                  <c:v>43661.583333333328</c:v>
                </c:pt>
                <c:pt idx="59">
                  <c:v>43662.583333333328</c:v>
                </c:pt>
                <c:pt idx="60">
                  <c:v>43663.583333333328</c:v>
                </c:pt>
                <c:pt idx="61">
                  <c:v>43664.583333333328</c:v>
                </c:pt>
                <c:pt idx="62">
                  <c:v>43665.583333333328</c:v>
                </c:pt>
                <c:pt idx="63">
                  <c:v>43666.583333333328</c:v>
                </c:pt>
                <c:pt idx="64">
                  <c:v>43667.583333333328</c:v>
                </c:pt>
                <c:pt idx="65">
                  <c:v>43668.583333333328</c:v>
                </c:pt>
                <c:pt idx="66">
                  <c:v>43669.583333333328</c:v>
                </c:pt>
                <c:pt idx="67">
                  <c:v>43670.583333333328</c:v>
                </c:pt>
                <c:pt idx="68">
                  <c:v>43671.583333333328</c:v>
                </c:pt>
                <c:pt idx="69">
                  <c:v>43672.583333333328</c:v>
                </c:pt>
                <c:pt idx="70">
                  <c:v>43673.583333333328</c:v>
                </c:pt>
                <c:pt idx="71">
                  <c:v>43674.583333333328</c:v>
                </c:pt>
                <c:pt idx="72">
                  <c:v>43675.583333333328</c:v>
                </c:pt>
                <c:pt idx="73">
                  <c:v>43676.583333333328</c:v>
                </c:pt>
                <c:pt idx="74">
                  <c:v>43677.583333333328</c:v>
                </c:pt>
                <c:pt idx="75">
                  <c:v>43678.583333333328</c:v>
                </c:pt>
                <c:pt idx="76">
                  <c:v>43679.583333333328</c:v>
                </c:pt>
                <c:pt idx="77">
                  <c:v>43680.583333333328</c:v>
                </c:pt>
                <c:pt idx="78">
                  <c:v>43681.583333333328</c:v>
                </c:pt>
                <c:pt idx="79">
                  <c:v>43682.583333333328</c:v>
                </c:pt>
                <c:pt idx="80">
                  <c:v>43683.583333333328</c:v>
                </c:pt>
                <c:pt idx="81">
                  <c:v>43684.583333333328</c:v>
                </c:pt>
                <c:pt idx="82">
                  <c:v>43685.583333333328</c:v>
                </c:pt>
                <c:pt idx="83">
                  <c:v>43686.583333333328</c:v>
                </c:pt>
                <c:pt idx="84">
                  <c:v>43687.583333333328</c:v>
                </c:pt>
                <c:pt idx="85">
                  <c:v>43688.583333333328</c:v>
                </c:pt>
                <c:pt idx="86">
                  <c:v>43689.583333333328</c:v>
                </c:pt>
                <c:pt idx="87">
                  <c:v>43690.583333333328</c:v>
                </c:pt>
                <c:pt idx="88">
                  <c:v>43691.583333333328</c:v>
                </c:pt>
                <c:pt idx="89">
                  <c:v>43692.583333333328</c:v>
                </c:pt>
                <c:pt idx="90">
                  <c:v>43693.583333333328</c:v>
                </c:pt>
                <c:pt idx="91">
                  <c:v>43694.583333333328</c:v>
                </c:pt>
                <c:pt idx="92">
                  <c:v>43695.583333333328</c:v>
                </c:pt>
              </c:numCache>
            </c:numRef>
          </c:cat>
          <c:val>
            <c:numRef>
              <c:f>Daily!$D$2:$D$94</c:f>
              <c:numCache>
                <c:formatCode>#,##0.00</c:formatCode>
                <c:ptCount val="93"/>
                <c:pt idx="0">
                  <c:v>3.4769999999999999</c:v>
                </c:pt>
                <c:pt idx="1">
                  <c:v>10.445</c:v>
                </c:pt>
                <c:pt idx="2">
                  <c:v>12.452999999999999</c:v>
                </c:pt>
                <c:pt idx="3">
                  <c:v>11.654</c:v>
                </c:pt>
                <c:pt idx="4">
                  <c:v>12.497</c:v>
                </c:pt>
                <c:pt idx="5">
                  <c:v>9.2100000000000009</c:v>
                </c:pt>
                <c:pt idx="6">
                  <c:v>10.377000000000001</c:v>
                </c:pt>
                <c:pt idx="7">
                  <c:v>12.086</c:v>
                </c:pt>
                <c:pt idx="8">
                  <c:v>10</c:v>
                </c:pt>
                <c:pt idx="9">
                  <c:v>9.5939999999999994</c:v>
                </c:pt>
                <c:pt idx="10">
                  <c:v>11.321999999999999</c:v>
                </c:pt>
                <c:pt idx="11">
                  <c:v>9.8239999999999998</c:v>
                </c:pt>
                <c:pt idx="12">
                  <c:v>6.4850000000000003</c:v>
                </c:pt>
                <c:pt idx="13">
                  <c:v>5.8380000000000001</c:v>
                </c:pt>
                <c:pt idx="14">
                  <c:v>6.6079999999999997</c:v>
                </c:pt>
                <c:pt idx="15">
                  <c:v>10.484</c:v>
                </c:pt>
                <c:pt idx="16">
                  <c:v>7.4029999999999996</c:v>
                </c:pt>
                <c:pt idx="17">
                  <c:v>15.009</c:v>
                </c:pt>
                <c:pt idx="18">
                  <c:v>20.279</c:v>
                </c:pt>
                <c:pt idx="19">
                  <c:v>16.632000000000001</c:v>
                </c:pt>
                <c:pt idx="20">
                  <c:v>21.474</c:v>
                </c:pt>
                <c:pt idx="21">
                  <c:v>18.372</c:v>
                </c:pt>
                <c:pt idx="22">
                  <c:v>19.382999999999999</c:v>
                </c:pt>
                <c:pt idx="23">
                  <c:v>26.045000000000002</c:v>
                </c:pt>
                <c:pt idx="24">
                  <c:v>23.216999999999999</c:v>
                </c:pt>
                <c:pt idx="25">
                  <c:v>22.989000000000001</c:v>
                </c:pt>
                <c:pt idx="26">
                  <c:v>18.082000000000001</c:v>
                </c:pt>
                <c:pt idx="27">
                  <c:v>19.439</c:v>
                </c:pt>
                <c:pt idx="28">
                  <c:v>23.341000000000001</c:v>
                </c:pt>
                <c:pt idx="29">
                  <c:v>24.678000000000001</c:v>
                </c:pt>
                <c:pt idx="30">
                  <c:v>21.271000000000001</c:v>
                </c:pt>
                <c:pt idx="31">
                  <c:v>21.736999999999998</c:v>
                </c:pt>
                <c:pt idx="32">
                  <c:v>24.863</c:v>
                </c:pt>
                <c:pt idx="33">
                  <c:v>32.359000000000002</c:v>
                </c:pt>
                <c:pt idx="34">
                  <c:v>58.954999999999998</c:v>
                </c:pt>
                <c:pt idx="35">
                  <c:v>83.212999999999994</c:v>
                </c:pt>
                <c:pt idx="36">
                  <c:v>76.959999999999994</c:v>
                </c:pt>
                <c:pt idx="37">
                  <c:v>76.408000000000001</c:v>
                </c:pt>
                <c:pt idx="38">
                  <c:v>68.929000000000002</c:v>
                </c:pt>
                <c:pt idx="39">
                  <c:v>10.114000000000001</c:v>
                </c:pt>
                <c:pt idx="40">
                  <c:v>8.609</c:v>
                </c:pt>
                <c:pt idx="41">
                  <c:v>23.027999999999999</c:v>
                </c:pt>
                <c:pt idx="42">
                  <c:v>23.733000000000001</c:v>
                </c:pt>
                <c:pt idx="43">
                  <c:v>104.00700000000001</c:v>
                </c:pt>
                <c:pt idx="44">
                  <c:v>105.146</c:v>
                </c:pt>
                <c:pt idx="45">
                  <c:v>54.043999999999997</c:v>
                </c:pt>
                <c:pt idx="46">
                  <c:v>14.744999999999999</c:v>
                </c:pt>
                <c:pt idx="47">
                  <c:v>8.8529999999999998</c:v>
                </c:pt>
                <c:pt idx="48">
                  <c:v>11.153</c:v>
                </c:pt>
                <c:pt idx="49">
                  <c:v>8.2330000000000005</c:v>
                </c:pt>
                <c:pt idx="50">
                  <c:v>7.0869999999999997</c:v>
                </c:pt>
                <c:pt idx="51">
                  <c:v>3.8370000000000002</c:v>
                </c:pt>
                <c:pt idx="52">
                  <c:v>3.9009999999999998</c:v>
                </c:pt>
                <c:pt idx="53">
                  <c:v>30.73</c:v>
                </c:pt>
                <c:pt idx="54">
                  <c:v>13.016999999999999</c:v>
                </c:pt>
                <c:pt idx="55">
                  <c:v>6.4260000000000002</c:v>
                </c:pt>
                <c:pt idx="56">
                  <c:v>9.0540000000000003</c:v>
                </c:pt>
                <c:pt idx="57">
                  <c:v>15.595000000000001</c:v>
                </c:pt>
                <c:pt idx="58">
                  <c:v>7.415</c:v>
                </c:pt>
                <c:pt idx="59">
                  <c:v>5.4589999999999996</c:v>
                </c:pt>
                <c:pt idx="60">
                  <c:v>4.5119999999999996</c:v>
                </c:pt>
                <c:pt idx="61">
                  <c:v>3.5510000000000002</c:v>
                </c:pt>
                <c:pt idx="62">
                  <c:v>3.0489999999999999</c:v>
                </c:pt>
                <c:pt idx="63">
                  <c:v>4.4820000000000002</c:v>
                </c:pt>
                <c:pt idx="64">
                  <c:v>211.28899999999999</c:v>
                </c:pt>
                <c:pt idx="65">
                  <c:v>61.383000000000003</c:v>
                </c:pt>
                <c:pt idx="66">
                  <c:v>56.167999999999999</c:v>
                </c:pt>
                <c:pt idx="67">
                  <c:v>5.7720000000000002</c:v>
                </c:pt>
                <c:pt idx="68">
                  <c:v>64.254999999999995</c:v>
                </c:pt>
                <c:pt idx="69">
                  <c:v>33.963000000000001</c:v>
                </c:pt>
                <c:pt idx="70">
                  <c:v>30.196999999999999</c:v>
                </c:pt>
                <c:pt idx="71">
                  <c:v>9.5299999999999994</c:v>
                </c:pt>
                <c:pt idx="72">
                  <c:v>3.9169999999999998</c:v>
                </c:pt>
                <c:pt idx="73">
                  <c:v>3.0350000000000001</c:v>
                </c:pt>
                <c:pt idx="74">
                  <c:v>4.9290000000000003</c:v>
                </c:pt>
                <c:pt idx="75">
                  <c:v>16.927</c:v>
                </c:pt>
                <c:pt idx="76">
                  <c:v>28.93</c:v>
                </c:pt>
                <c:pt idx="77">
                  <c:v>6.6180000000000003</c:v>
                </c:pt>
                <c:pt idx="78">
                  <c:v>1.7050000000000001</c:v>
                </c:pt>
                <c:pt idx="79">
                  <c:v>1.1679999999999999</c:v>
                </c:pt>
                <c:pt idx="80">
                  <c:v>0.75900000000000001</c:v>
                </c:pt>
                <c:pt idx="81">
                  <c:v>1.0209999999999999</c:v>
                </c:pt>
                <c:pt idx="82">
                  <c:v>0.746</c:v>
                </c:pt>
                <c:pt idx="83">
                  <c:v>0.70299999999999996</c:v>
                </c:pt>
                <c:pt idx="84">
                  <c:v>0.621</c:v>
                </c:pt>
                <c:pt idx="85">
                  <c:v>0.42699999999999999</c:v>
                </c:pt>
                <c:pt idx="86">
                  <c:v>0.69299999999999995</c:v>
                </c:pt>
                <c:pt idx="87">
                  <c:v>0.48199999999999998</c:v>
                </c:pt>
                <c:pt idx="88">
                  <c:v>2.78</c:v>
                </c:pt>
                <c:pt idx="89">
                  <c:v>0.32</c:v>
                </c:pt>
                <c:pt idx="90">
                  <c:v>0.28599999999999998</c:v>
                </c:pt>
                <c:pt idx="91">
                  <c:v>0.45600000000000002</c:v>
                </c:pt>
                <c:pt idx="92">
                  <c:v>0.66800000000000004</c:v>
                </c:pt>
              </c:numCache>
            </c:numRef>
          </c:val>
          <c:smooth val="0"/>
          <c:extLst>
            <c:ext xmlns:c16="http://schemas.microsoft.com/office/drawing/2014/chart" uri="{C3380CC4-5D6E-409C-BE32-E72D297353CC}">
              <c16:uniqueId val="{00000000-C8F3-4EFF-9024-E9F3241050D1}"/>
            </c:ext>
          </c:extLst>
        </c:ser>
        <c:dLbls>
          <c:showLegendKey val="0"/>
          <c:showVal val="0"/>
          <c:showCatName val="0"/>
          <c:showSerName val="0"/>
          <c:showPercent val="0"/>
          <c:showBubbleSize val="0"/>
        </c:dLbls>
        <c:marker val="1"/>
        <c:smooth val="0"/>
        <c:axId val="622018616"/>
        <c:axId val="622021896"/>
      </c:lineChart>
      <c:lineChart>
        <c:grouping val="standard"/>
        <c:varyColors val="0"/>
        <c:ser>
          <c:idx val="1"/>
          <c:order val="1"/>
          <c:tx>
            <c:strRef>
              <c:f>Daily!$E$1</c:f>
              <c:strCache>
                <c:ptCount val="1"/>
                <c:pt idx="0">
                  <c:v>CPM (USD)</c:v>
                </c:pt>
              </c:strCache>
            </c:strRef>
          </c:tx>
          <c:spPr>
            <a:ln w="28575" cap="rnd">
              <a:solidFill>
                <a:schemeClr val="accent2"/>
              </a:solidFill>
              <a:round/>
            </a:ln>
            <a:effectLst/>
          </c:spPr>
          <c:marker>
            <c:symbol val="none"/>
          </c:marker>
          <c:cat>
            <c:numRef>
              <c:f>Daily!$A$2:$A$94</c:f>
              <c:numCache>
                <c:formatCode>yyyy\-mm\-dd</c:formatCode>
                <c:ptCount val="93"/>
                <c:pt idx="0">
                  <c:v>43603.583333333328</c:v>
                </c:pt>
                <c:pt idx="1">
                  <c:v>43604.583333333328</c:v>
                </c:pt>
                <c:pt idx="2">
                  <c:v>43605.583333333328</c:v>
                </c:pt>
                <c:pt idx="3">
                  <c:v>43606.583333333328</c:v>
                </c:pt>
                <c:pt idx="4">
                  <c:v>43607.583333333328</c:v>
                </c:pt>
                <c:pt idx="5">
                  <c:v>43608.583333333328</c:v>
                </c:pt>
                <c:pt idx="6">
                  <c:v>43609.583333333328</c:v>
                </c:pt>
                <c:pt idx="7">
                  <c:v>43610.583333333328</c:v>
                </c:pt>
                <c:pt idx="8">
                  <c:v>43611.583333333328</c:v>
                </c:pt>
                <c:pt idx="9">
                  <c:v>43612.583333333328</c:v>
                </c:pt>
                <c:pt idx="10">
                  <c:v>43613.583333333328</c:v>
                </c:pt>
                <c:pt idx="11">
                  <c:v>43614.583333333328</c:v>
                </c:pt>
                <c:pt idx="12">
                  <c:v>43615.583333333328</c:v>
                </c:pt>
                <c:pt idx="13">
                  <c:v>43616.583333333328</c:v>
                </c:pt>
                <c:pt idx="14">
                  <c:v>43617.583333333328</c:v>
                </c:pt>
                <c:pt idx="15">
                  <c:v>43618.583333333328</c:v>
                </c:pt>
                <c:pt idx="16">
                  <c:v>43619.583333333328</c:v>
                </c:pt>
                <c:pt idx="17">
                  <c:v>43620.583333333328</c:v>
                </c:pt>
                <c:pt idx="18">
                  <c:v>43621.583333333328</c:v>
                </c:pt>
                <c:pt idx="19">
                  <c:v>43622.583333333328</c:v>
                </c:pt>
                <c:pt idx="20">
                  <c:v>43623.583333333328</c:v>
                </c:pt>
                <c:pt idx="21">
                  <c:v>43624.583333333328</c:v>
                </c:pt>
                <c:pt idx="22">
                  <c:v>43625.583333333328</c:v>
                </c:pt>
                <c:pt idx="23">
                  <c:v>43626.583333333328</c:v>
                </c:pt>
                <c:pt idx="24">
                  <c:v>43627.583333333328</c:v>
                </c:pt>
                <c:pt idx="25">
                  <c:v>43628.583333333328</c:v>
                </c:pt>
                <c:pt idx="26">
                  <c:v>43629.583333333328</c:v>
                </c:pt>
                <c:pt idx="27">
                  <c:v>43630.583333333328</c:v>
                </c:pt>
                <c:pt idx="28">
                  <c:v>43631.583333333328</c:v>
                </c:pt>
                <c:pt idx="29">
                  <c:v>43632.583333333328</c:v>
                </c:pt>
                <c:pt idx="30">
                  <c:v>43633.583333333328</c:v>
                </c:pt>
                <c:pt idx="31">
                  <c:v>43634.583333333328</c:v>
                </c:pt>
                <c:pt idx="32">
                  <c:v>43635.583333333328</c:v>
                </c:pt>
                <c:pt idx="33">
                  <c:v>43636.583333333328</c:v>
                </c:pt>
                <c:pt idx="34">
                  <c:v>43637.583333333328</c:v>
                </c:pt>
                <c:pt idx="35">
                  <c:v>43638.583333333328</c:v>
                </c:pt>
                <c:pt idx="36">
                  <c:v>43639.583333333328</c:v>
                </c:pt>
                <c:pt idx="37">
                  <c:v>43640.583333333328</c:v>
                </c:pt>
                <c:pt idx="38">
                  <c:v>43641.583333333328</c:v>
                </c:pt>
                <c:pt idx="39">
                  <c:v>43642.583333333328</c:v>
                </c:pt>
                <c:pt idx="40">
                  <c:v>43643.583333333328</c:v>
                </c:pt>
                <c:pt idx="41">
                  <c:v>43644.583333333328</c:v>
                </c:pt>
                <c:pt idx="42">
                  <c:v>43645.583333333328</c:v>
                </c:pt>
                <c:pt idx="43">
                  <c:v>43646.583333333328</c:v>
                </c:pt>
                <c:pt idx="44">
                  <c:v>43647.583333333328</c:v>
                </c:pt>
                <c:pt idx="45">
                  <c:v>43648.583333333328</c:v>
                </c:pt>
                <c:pt idx="46">
                  <c:v>43649.583333333328</c:v>
                </c:pt>
                <c:pt idx="47">
                  <c:v>43650.583333333328</c:v>
                </c:pt>
                <c:pt idx="48">
                  <c:v>43651.583333333328</c:v>
                </c:pt>
                <c:pt idx="49">
                  <c:v>43652.583333333328</c:v>
                </c:pt>
                <c:pt idx="50">
                  <c:v>43653.583333333328</c:v>
                </c:pt>
                <c:pt idx="51">
                  <c:v>43654.583333333328</c:v>
                </c:pt>
                <c:pt idx="52">
                  <c:v>43655.583333333328</c:v>
                </c:pt>
                <c:pt idx="53">
                  <c:v>43656.583333333328</c:v>
                </c:pt>
                <c:pt idx="54">
                  <c:v>43657.583333333328</c:v>
                </c:pt>
                <c:pt idx="55">
                  <c:v>43658.583333333328</c:v>
                </c:pt>
                <c:pt idx="56">
                  <c:v>43659.583333333328</c:v>
                </c:pt>
                <c:pt idx="57">
                  <c:v>43660.583333333328</c:v>
                </c:pt>
                <c:pt idx="58">
                  <c:v>43661.583333333328</c:v>
                </c:pt>
                <c:pt idx="59">
                  <c:v>43662.583333333328</c:v>
                </c:pt>
                <c:pt idx="60">
                  <c:v>43663.583333333328</c:v>
                </c:pt>
                <c:pt idx="61">
                  <c:v>43664.583333333328</c:v>
                </c:pt>
                <c:pt idx="62">
                  <c:v>43665.583333333328</c:v>
                </c:pt>
                <c:pt idx="63">
                  <c:v>43666.583333333328</c:v>
                </c:pt>
                <c:pt idx="64">
                  <c:v>43667.583333333328</c:v>
                </c:pt>
                <c:pt idx="65">
                  <c:v>43668.583333333328</c:v>
                </c:pt>
                <c:pt idx="66">
                  <c:v>43669.583333333328</c:v>
                </c:pt>
                <c:pt idx="67">
                  <c:v>43670.583333333328</c:v>
                </c:pt>
                <c:pt idx="68">
                  <c:v>43671.583333333328</c:v>
                </c:pt>
                <c:pt idx="69">
                  <c:v>43672.583333333328</c:v>
                </c:pt>
                <c:pt idx="70">
                  <c:v>43673.583333333328</c:v>
                </c:pt>
                <c:pt idx="71">
                  <c:v>43674.583333333328</c:v>
                </c:pt>
                <c:pt idx="72">
                  <c:v>43675.583333333328</c:v>
                </c:pt>
                <c:pt idx="73">
                  <c:v>43676.583333333328</c:v>
                </c:pt>
                <c:pt idx="74">
                  <c:v>43677.583333333328</c:v>
                </c:pt>
                <c:pt idx="75">
                  <c:v>43678.583333333328</c:v>
                </c:pt>
                <c:pt idx="76">
                  <c:v>43679.583333333328</c:v>
                </c:pt>
                <c:pt idx="77">
                  <c:v>43680.583333333328</c:v>
                </c:pt>
                <c:pt idx="78">
                  <c:v>43681.583333333328</c:v>
                </c:pt>
                <c:pt idx="79">
                  <c:v>43682.583333333328</c:v>
                </c:pt>
                <c:pt idx="80">
                  <c:v>43683.583333333328</c:v>
                </c:pt>
                <c:pt idx="81">
                  <c:v>43684.583333333328</c:v>
                </c:pt>
                <c:pt idx="82">
                  <c:v>43685.583333333328</c:v>
                </c:pt>
                <c:pt idx="83">
                  <c:v>43686.583333333328</c:v>
                </c:pt>
                <c:pt idx="84">
                  <c:v>43687.583333333328</c:v>
                </c:pt>
                <c:pt idx="85">
                  <c:v>43688.583333333328</c:v>
                </c:pt>
                <c:pt idx="86">
                  <c:v>43689.583333333328</c:v>
                </c:pt>
                <c:pt idx="87">
                  <c:v>43690.583333333328</c:v>
                </c:pt>
                <c:pt idx="88">
                  <c:v>43691.583333333328</c:v>
                </c:pt>
                <c:pt idx="89">
                  <c:v>43692.583333333328</c:v>
                </c:pt>
                <c:pt idx="90">
                  <c:v>43693.583333333328</c:v>
                </c:pt>
                <c:pt idx="91">
                  <c:v>43694.583333333328</c:v>
                </c:pt>
                <c:pt idx="92">
                  <c:v>43695.583333333328</c:v>
                </c:pt>
              </c:numCache>
            </c:numRef>
          </c:cat>
          <c:val>
            <c:numRef>
              <c:f>Daily!$E$2:$E$94</c:f>
              <c:numCache>
                <c:formatCode>#,##0.00</c:formatCode>
                <c:ptCount val="93"/>
                <c:pt idx="0">
                  <c:v>3.6019999999999999</c:v>
                </c:pt>
                <c:pt idx="1">
                  <c:v>3.536</c:v>
                </c:pt>
                <c:pt idx="2">
                  <c:v>3.83</c:v>
                </c:pt>
                <c:pt idx="3">
                  <c:v>3.5270000000000001</c:v>
                </c:pt>
                <c:pt idx="4">
                  <c:v>4.0810000000000004</c:v>
                </c:pt>
                <c:pt idx="5">
                  <c:v>3.3559999999999999</c:v>
                </c:pt>
                <c:pt idx="6">
                  <c:v>4.4340000000000002</c:v>
                </c:pt>
                <c:pt idx="7">
                  <c:v>3.9470000000000001</c:v>
                </c:pt>
                <c:pt idx="8">
                  <c:v>3.77</c:v>
                </c:pt>
                <c:pt idx="9">
                  <c:v>4.2370000000000001</c:v>
                </c:pt>
                <c:pt idx="10">
                  <c:v>3.734</c:v>
                </c:pt>
                <c:pt idx="11">
                  <c:v>3.6720000000000002</c:v>
                </c:pt>
                <c:pt idx="12">
                  <c:v>3.9649999999999999</c:v>
                </c:pt>
                <c:pt idx="13">
                  <c:v>3.194</c:v>
                </c:pt>
                <c:pt idx="14">
                  <c:v>3.218</c:v>
                </c:pt>
                <c:pt idx="15">
                  <c:v>3.004</c:v>
                </c:pt>
                <c:pt idx="16">
                  <c:v>3.0089999999999999</c:v>
                </c:pt>
                <c:pt idx="17">
                  <c:v>3.161</c:v>
                </c:pt>
                <c:pt idx="18">
                  <c:v>2.899</c:v>
                </c:pt>
                <c:pt idx="19">
                  <c:v>2.8570000000000002</c:v>
                </c:pt>
                <c:pt idx="20">
                  <c:v>2.8</c:v>
                </c:pt>
                <c:pt idx="21">
                  <c:v>2.552</c:v>
                </c:pt>
                <c:pt idx="22">
                  <c:v>2.7040000000000002</c:v>
                </c:pt>
                <c:pt idx="23">
                  <c:v>2.8919999999999999</c:v>
                </c:pt>
                <c:pt idx="24">
                  <c:v>2.87</c:v>
                </c:pt>
                <c:pt idx="25">
                  <c:v>2.9980000000000002</c:v>
                </c:pt>
                <c:pt idx="26">
                  <c:v>3.0990000000000002</c:v>
                </c:pt>
                <c:pt idx="27">
                  <c:v>2.831</c:v>
                </c:pt>
                <c:pt idx="28">
                  <c:v>2.9550000000000001</c:v>
                </c:pt>
                <c:pt idx="29">
                  <c:v>2.9049999999999998</c:v>
                </c:pt>
                <c:pt idx="30">
                  <c:v>2.6190000000000002</c:v>
                </c:pt>
                <c:pt idx="31">
                  <c:v>2.7290000000000001</c:v>
                </c:pt>
                <c:pt idx="32">
                  <c:v>2.7440000000000002</c:v>
                </c:pt>
                <c:pt idx="33">
                  <c:v>3.3220000000000001</c:v>
                </c:pt>
                <c:pt idx="34">
                  <c:v>2.5379999999999998</c:v>
                </c:pt>
                <c:pt idx="35">
                  <c:v>2.5550000000000002</c:v>
                </c:pt>
                <c:pt idx="36">
                  <c:v>3.3109999999999999</c:v>
                </c:pt>
                <c:pt idx="37">
                  <c:v>3.6429999999999998</c:v>
                </c:pt>
                <c:pt idx="38">
                  <c:v>3.964</c:v>
                </c:pt>
                <c:pt idx="39">
                  <c:v>3.8849999999999998</c:v>
                </c:pt>
                <c:pt idx="40">
                  <c:v>3.86</c:v>
                </c:pt>
                <c:pt idx="41">
                  <c:v>3.0659999999999998</c:v>
                </c:pt>
                <c:pt idx="42">
                  <c:v>2.5910000000000002</c:v>
                </c:pt>
                <c:pt idx="43">
                  <c:v>2.0310000000000001</c:v>
                </c:pt>
                <c:pt idx="44">
                  <c:v>1.5580000000000001</c:v>
                </c:pt>
                <c:pt idx="45">
                  <c:v>1.5649999999999999</c:v>
                </c:pt>
                <c:pt idx="46">
                  <c:v>2.3889999999999998</c:v>
                </c:pt>
                <c:pt idx="47">
                  <c:v>2.5390000000000001</c:v>
                </c:pt>
                <c:pt idx="48">
                  <c:v>2.6469999999999998</c:v>
                </c:pt>
                <c:pt idx="49">
                  <c:v>3.0089999999999999</c:v>
                </c:pt>
                <c:pt idx="50">
                  <c:v>2.8679999999999999</c:v>
                </c:pt>
                <c:pt idx="51">
                  <c:v>3.3090000000000002</c:v>
                </c:pt>
                <c:pt idx="52">
                  <c:v>3.1459999999999999</c:v>
                </c:pt>
                <c:pt idx="53">
                  <c:v>2.2570000000000001</c:v>
                </c:pt>
                <c:pt idx="54">
                  <c:v>2.375</c:v>
                </c:pt>
                <c:pt idx="55">
                  <c:v>2.7</c:v>
                </c:pt>
                <c:pt idx="56">
                  <c:v>2.742</c:v>
                </c:pt>
                <c:pt idx="57">
                  <c:v>2.3119999999999998</c:v>
                </c:pt>
                <c:pt idx="58">
                  <c:v>3.363</c:v>
                </c:pt>
                <c:pt idx="59">
                  <c:v>3.41</c:v>
                </c:pt>
                <c:pt idx="60">
                  <c:v>4.415</c:v>
                </c:pt>
                <c:pt idx="61">
                  <c:v>4.1059999999999999</c:v>
                </c:pt>
                <c:pt idx="62">
                  <c:v>4.21</c:v>
                </c:pt>
                <c:pt idx="63">
                  <c:v>3.411</c:v>
                </c:pt>
                <c:pt idx="64">
                  <c:v>2.2400000000000002</c:v>
                </c:pt>
                <c:pt idx="65">
                  <c:v>1.6619999999999999</c:v>
                </c:pt>
                <c:pt idx="66">
                  <c:v>2.2050000000000001</c:v>
                </c:pt>
                <c:pt idx="67">
                  <c:v>3.1120000000000001</c:v>
                </c:pt>
                <c:pt idx="68">
                  <c:v>4.593</c:v>
                </c:pt>
                <c:pt idx="69">
                  <c:v>4.7850000000000001</c:v>
                </c:pt>
                <c:pt idx="70">
                  <c:v>4.1829999999999998</c:v>
                </c:pt>
                <c:pt idx="71">
                  <c:v>4.21</c:v>
                </c:pt>
                <c:pt idx="72">
                  <c:v>3.5779999999999998</c:v>
                </c:pt>
                <c:pt idx="73">
                  <c:v>3.5950000000000002</c:v>
                </c:pt>
                <c:pt idx="74">
                  <c:v>4.2850000000000001</c:v>
                </c:pt>
                <c:pt idx="75">
                  <c:v>2.262</c:v>
                </c:pt>
                <c:pt idx="76">
                  <c:v>1.8779999999999999</c:v>
                </c:pt>
                <c:pt idx="77">
                  <c:v>1.909</c:v>
                </c:pt>
                <c:pt idx="78">
                  <c:v>1.76</c:v>
                </c:pt>
                <c:pt idx="79">
                  <c:v>2.399</c:v>
                </c:pt>
                <c:pt idx="80">
                  <c:v>4.0860000000000003</c:v>
                </c:pt>
                <c:pt idx="81">
                  <c:v>3.899</c:v>
                </c:pt>
                <c:pt idx="82">
                  <c:v>4.569</c:v>
                </c:pt>
                <c:pt idx="83">
                  <c:v>5.5919999999999996</c:v>
                </c:pt>
                <c:pt idx="84">
                  <c:v>4.1779999999999999</c:v>
                </c:pt>
                <c:pt idx="85">
                  <c:v>3.2330000000000001</c:v>
                </c:pt>
                <c:pt idx="86">
                  <c:v>4.649</c:v>
                </c:pt>
                <c:pt idx="87">
                  <c:v>3.7160000000000002</c:v>
                </c:pt>
                <c:pt idx="88">
                  <c:v>1.0900000000000001</c:v>
                </c:pt>
                <c:pt idx="89">
                  <c:v>3.0790000000000002</c:v>
                </c:pt>
                <c:pt idx="90">
                  <c:v>2.4369999999999998</c:v>
                </c:pt>
                <c:pt idx="91">
                  <c:v>3.7959999999999998</c:v>
                </c:pt>
                <c:pt idx="92">
                  <c:v>4.0199999999999996</c:v>
                </c:pt>
              </c:numCache>
            </c:numRef>
          </c:val>
          <c:smooth val="0"/>
          <c:extLst>
            <c:ext xmlns:c16="http://schemas.microsoft.com/office/drawing/2014/chart" uri="{C3380CC4-5D6E-409C-BE32-E72D297353CC}">
              <c16:uniqueId val="{00000001-C8F3-4EFF-9024-E9F3241050D1}"/>
            </c:ext>
          </c:extLst>
        </c:ser>
        <c:dLbls>
          <c:showLegendKey val="0"/>
          <c:showVal val="0"/>
          <c:showCatName val="0"/>
          <c:showSerName val="0"/>
          <c:showPercent val="0"/>
          <c:showBubbleSize val="0"/>
        </c:dLbls>
        <c:marker val="1"/>
        <c:smooth val="0"/>
        <c:axId val="646207512"/>
        <c:axId val="646206528"/>
      </c:lineChart>
      <c:dateAx>
        <c:axId val="622018616"/>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021896"/>
        <c:crosses val="autoZero"/>
        <c:auto val="1"/>
        <c:lblOffset val="100"/>
        <c:baseTimeUnit val="days"/>
      </c:dateAx>
      <c:valAx>
        <c:axId val="6220218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2018616"/>
        <c:crosses val="autoZero"/>
        <c:crossBetween val="between"/>
      </c:valAx>
      <c:valAx>
        <c:axId val="64620652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207512"/>
        <c:crosses val="max"/>
        <c:crossBetween val="between"/>
      </c:valAx>
      <c:dateAx>
        <c:axId val="646207512"/>
        <c:scaling>
          <c:orientation val="minMax"/>
        </c:scaling>
        <c:delete val="1"/>
        <c:axPos val="b"/>
        <c:numFmt formatCode="yyyy\-mm\-dd" sourceLinked="1"/>
        <c:majorTickMark val="out"/>
        <c:minorTickMark val="none"/>
        <c:tickLblPos val="nextTo"/>
        <c:crossAx val="646206528"/>
        <c:crosses val="autoZero"/>
        <c:auto val="1"/>
        <c:lblOffset val="100"/>
        <c:baseTimeUnit val="days"/>
      </c:date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CPM Rates of Ad Types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AdType!$D$1</c:f>
              <c:strCache>
                <c:ptCount val="1"/>
                <c:pt idx="0">
                  <c:v>CPM (USD)</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EC17-40B3-B711-1FCF8D20A1B8}"/>
              </c:ext>
            </c:extLst>
          </c:dPt>
          <c:dPt>
            <c:idx val="2"/>
            <c:invertIfNegative val="0"/>
            <c:bubble3D val="0"/>
            <c:spPr>
              <a:solidFill>
                <a:srgbClr val="00B050"/>
              </a:solidFill>
              <a:ln>
                <a:noFill/>
              </a:ln>
              <a:effectLst/>
            </c:spPr>
            <c:extLst>
              <c:ext xmlns:c16="http://schemas.microsoft.com/office/drawing/2014/chart" uri="{C3380CC4-5D6E-409C-BE32-E72D297353CC}">
                <c16:uniqueId val="{00000003-EC17-40B3-B711-1FCF8D20A1B8}"/>
              </c:ext>
            </c:extLst>
          </c:dPt>
          <c:dPt>
            <c:idx val="3"/>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5-EC17-40B3-B711-1FCF8D20A1B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AdType!$A$2:$A$5</c:f>
              <c:strCache>
                <c:ptCount val="4"/>
                <c:pt idx="0">
                  <c:v>Skippable video ads</c:v>
                </c:pt>
                <c:pt idx="1">
                  <c:v>Display ads</c:v>
                </c:pt>
                <c:pt idx="2">
                  <c:v>Bumper ads</c:v>
                </c:pt>
                <c:pt idx="3">
                  <c:v>Non-skippable video ads</c:v>
                </c:pt>
              </c:strCache>
            </c:strRef>
          </c:cat>
          <c:val>
            <c:numRef>
              <c:f>AdType!$D$2:$D$5</c:f>
              <c:numCache>
                <c:formatCode>General</c:formatCode>
                <c:ptCount val="4"/>
                <c:pt idx="0">
                  <c:v>4.6379999999999999</c:v>
                </c:pt>
                <c:pt idx="1">
                  <c:v>1.0189999999999999</c:v>
                </c:pt>
                <c:pt idx="2">
                  <c:v>2.798</c:v>
                </c:pt>
                <c:pt idx="3">
                  <c:v>3.8159999999999998</c:v>
                </c:pt>
              </c:numCache>
            </c:numRef>
          </c:val>
          <c:extLst>
            <c:ext xmlns:c16="http://schemas.microsoft.com/office/drawing/2014/chart" uri="{C3380CC4-5D6E-409C-BE32-E72D297353CC}">
              <c16:uniqueId val="{00000006-EC17-40B3-B711-1FCF8D20A1B8}"/>
            </c:ext>
          </c:extLst>
        </c:ser>
        <c:dLbls>
          <c:showLegendKey val="0"/>
          <c:showVal val="0"/>
          <c:showCatName val="0"/>
          <c:showSerName val="0"/>
          <c:showPercent val="0"/>
          <c:showBubbleSize val="0"/>
        </c:dLbls>
        <c:gapWidth val="219"/>
        <c:axId val="625204720"/>
        <c:axId val="625200784"/>
      </c:barChart>
      <c:lineChart>
        <c:grouping val="standard"/>
        <c:varyColors val="0"/>
        <c:ser>
          <c:idx val="1"/>
          <c:order val="1"/>
          <c:tx>
            <c:strRef>
              <c:f>AdType!$A$6</c:f>
              <c:strCache>
                <c:ptCount val="1"/>
                <c:pt idx="0">
                  <c:v>Total Average</c:v>
                </c:pt>
              </c:strCache>
            </c:strRef>
          </c:tx>
          <c:spPr>
            <a:ln w="22225" cap="rnd">
              <a:solidFill>
                <a:schemeClr val="accent2"/>
              </a:solidFill>
              <a:prstDash val="sysDash"/>
              <a:round/>
            </a:ln>
            <a:effectLst/>
          </c:spPr>
          <c:marker>
            <c:symbol val="none"/>
          </c:marker>
          <c:val>
            <c:numRef>
              <c:f>AdType!$G$2:$G$5</c:f>
              <c:numCache>
                <c:formatCode>General</c:formatCode>
                <c:ptCount val="4"/>
                <c:pt idx="0">
                  <c:v>2.581</c:v>
                </c:pt>
                <c:pt idx="1">
                  <c:v>2.581</c:v>
                </c:pt>
                <c:pt idx="2">
                  <c:v>2.581</c:v>
                </c:pt>
                <c:pt idx="3">
                  <c:v>2.581</c:v>
                </c:pt>
              </c:numCache>
            </c:numRef>
          </c:val>
          <c:smooth val="0"/>
          <c:extLst>
            <c:ext xmlns:c16="http://schemas.microsoft.com/office/drawing/2014/chart" uri="{C3380CC4-5D6E-409C-BE32-E72D297353CC}">
              <c16:uniqueId val="{00000007-EC17-40B3-B711-1FCF8D20A1B8}"/>
            </c:ext>
          </c:extLst>
        </c:ser>
        <c:dLbls>
          <c:showLegendKey val="0"/>
          <c:showVal val="0"/>
          <c:showCatName val="0"/>
          <c:showSerName val="0"/>
          <c:showPercent val="0"/>
          <c:showBubbleSize val="0"/>
        </c:dLbls>
        <c:marker val="1"/>
        <c:smooth val="0"/>
        <c:axId val="625204720"/>
        <c:axId val="625200784"/>
      </c:lineChart>
      <c:catAx>
        <c:axId val="62520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200784"/>
        <c:crosses val="autoZero"/>
        <c:auto val="1"/>
        <c:lblAlgn val="ctr"/>
        <c:lblOffset val="100"/>
        <c:noMultiLvlLbl val="0"/>
      </c:catAx>
      <c:valAx>
        <c:axId val="62520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204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Impressions of Ad Types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AdType!$E$1</c:f>
              <c:strCache>
                <c:ptCount val="1"/>
                <c:pt idx="0">
                  <c:v>Ad impressions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3C4-4705-9F9C-18F9FDC8811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3C4-4705-9F9C-18F9FDC8811C}"/>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5-73C4-4705-9F9C-18F9FDC8811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3C4-4705-9F9C-18F9FDC8811C}"/>
              </c:ext>
            </c:extLst>
          </c:dPt>
          <c:dLbls>
            <c:dLbl>
              <c:idx val="1"/>
              <c:layout>
                <c:manualLayout>
                  <c:x val="-4.0273622047244093E-2"/>
                  <c:y val="2.286172550581959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3C4-4705-9F9C-18F9FDC8811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AdType!$A$2:$A$5</c:f>
              <c:strCache>
                <c:ptCount val="4"/>
                <c:pt idx="0">
                  <c:v>Skippable video ads</c:v>
                </c:pt>
                <c:pt idx="1">
                  <c:v>Display ads</c:v>
                </c:pt>
                <c:pt idx="2">
                  <c:v>Bumper ads</c:v>
                </c:pt>
                <c:pt idx="3">
                  <c:v>Non-skippable video ads</c:v>
                </c:pt>
              </c:strCache>
            </c:strRef>
          </c:cat>
          <c:val>
            <c:numRef>
              <c:f>AdType!$E$2:$E$5</c:f>
              <c:numCache>
                <c:formatCode>General</c:formatCode>
                <c:ptCount val="4"/>
                <c:pt idx="0">
                  <c:v>518975</c:v>
                </c:pt>
                <c:pt idx="1">
                  <c:v>702509</c:v>
                </c:pt>
                <c:pt idx="2">
                  <c:v>124905</c:v>
                </c:pt>
                <c:pt idx="3">
                  <c:v>1700</c:v>
                </c:pt>
              </c:numCache>
            </c:numRef>
          </c:val>
          <c:extLst>
            <c:ext xmlns:c16="http://schemas.microsoft.com/office/drawing/2014/chart" uri="{C3380CC4-5D6E-409C-BE32-E72D297353CC}">
              <c16:uniqueId val="{00000008-73C4-4705-9F9C-18F9FDC8811C}"/>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Revenue of Ad Types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AdType!$B$1</c:f>
              <c:strCache>
                <c:ptCount val="1"/>
                <c:pt idx="0">
                  <c:v>Ad revenue (USD)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BF-4D50-A248-353315D0FE5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BF-4D50-A248-353315D0FE5D}"/>
              </c:ext>
            </c:extLst>
          </c:dPt>
          <c:dPt>
            <c:idx val="2"/>
            <c:bubble3D val="0"/>
            <c:spPr>
              <a:solidFill>
                <a:srgbClr val="00B050"/>
              </a:solidFill>
              <a:ln w="19050">
                <a:solidFill>
                  <a:schemeClr val="lt1"/>
                </a:solidFill>
              </a:ln>
              <a:effectLst/>
            </c:spPr>
            <c:extLst>
              <c:ext xmlns:c16="http://schemas.microsoft.com/office/drawing/2014/chart" uri="{C3380CC4-5D6E-409C-BE32-E72D297353CC}">
                <c16:uniqueId val="{00000005-89BF-4D50-A248-353315D0FE5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BF-4D50-A248-353315D0FE5D}"/>
              </c:ext>
            </c:extLst>
          </c:dPt>
          <c:dLbls>
            <c:dLbl>
              <c:idx val="1"/>
              <c:layout>
                <c:manualLayout>
                  <c:x val="-1.6141732283464583E-3"/>
                  <c:y val="-7.609670689395881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9BF-4D50-A248-353315D0FE5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AdType!$A$2:$A$5</c:f>
              <c:strCache>
                <c:ptCount val="4"/>
                <c:pt idx="0">
                  <c:v>Skippable video ads</c:v>
                </c:pt>
                <c:pt idx="1">
                  <c:v>Display ads</c:v>
                </c:pt>
                <c:pt idx="2">
                  <c:v>Bumper ads</c:v>
                </c:pt>
                <c:pt idx="3">
                  <c:v>Non-skippable video ads</c:v>
                </c:pt>
              </c:strCache>
            </c:strRef>
          </c:cat>
          <c:val>
            <c:numRef>
              <c:f>AdType!$B$2:$B$5</c:f>
              <c:numCache>
                <c:formatCode>General</c:formatCode>
                <c:ptCount val="4"/>
                <c:pt idx="0">
                  <c:v>2406.855</c:v>
                </c:pt>
                <c:pt idx="1">
                  <c:v>715.952</c:v>
                </c:pt>
                <c:pt idx="2">
                  <c:v>349.50400000000002</c:v>
                </c:pt>
                <c:pt idx="3">
                  <c:v>6.4870000000000001</c:v>
                </c:pt>
              </c:numCache>
            </c:numRef>
          </c:val>
          <c:extLst>
            <c:ext xmlns:c16="http://schemas.microsoft.com/office/drawing/2014/chart" uri="{C3380CC4-5D6E-409C-BE32-E72D297353CC}">
              <c16:uniqueId val="{00000008-89BF-4D50-A248-353315D0FE5D}"/>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Ad_Impressions!$P$2:$P$10</cx:f>
        <cx:lvl ptCount="9" formatCode="General">
          <cx:pt idx="0">1889416</cx:pt>
          <cx:pt idx="1">921099</cx:pt>
          <cx:pt idx="2">1653289</cx:pt>
          <cx:pt idx="3">698597</cx:pt>
          <cx:pt idx="4">536206</cx:pt>
          <cx:pt idx="5">258750</cx:pt>
          <cx:pt idx="6">315536</cx:pt>
          <cx:pt idx="7">336451</cx:pt>
          <cx:pt idx="8">182621</cx:pt>
        </cx:lvl>
      </cx:numDim>
    </cx:data>
    <cx:data id="1">
      <cx:numDim type="val">
        <cx:f>Ad_Impressions!$P$11:$P$207</cx:f>
        <cx:lvl ptCount="197" formatCode="General">
          <cx:pt idx="0">134659</cx:pt>
          <cx:pt idx="1">63618</cx:pt>
          <cx:pt idx="2">113768</cx:pt>
          <cx:pt idx="3">50820</cx:pt>
          <cx:pt idx="4">90148</cx:pt>
          <cx:pt idx="5">68327</cx:pt>
          <cx:pt idx="6">61461</cx:pt>
          <cx:pt idx="7">38596</cx:pt>
          <cx:pt idx="8">66197</cx:pt>
          <cx:pt idx="9">69755</cx:pt>
          <cx:pt idx="10">51914</cx:pt>
          <cx:pt idx="11">47334</cx:pt>
          <cx:pt idx="12">8970</cx:pt>
          <cx:pt idx="13">37092</cx:pt>
          <cx:pt idx="14">22501</cx:pt>
          <cx:pt idx="15">31100</cx:pt>
          <cx:pt idx="16">41355</cx:pt>
          <cx:pt idx="17">45109</cx:pt>
          <cx:pt idx="18">26014</cx:pt>
          <cx:pt idx="19">50371</cx:pt>
          <cx:pt idx="20">31899</cx:pt>
          <cx:pt idx="21">24549</cx:pt>
          <cx:pt idx="22">20545</cx:pt>
          <cx:pt idx="23">20236</cx:pt>
          <cx:pt idx="24">19259</cx:pt>
          <cx:pt idx="25">29578</cx:pt>
          <cx:pt idx="26">18598</cx:pt>
          <cx:pt idx="27">35177</cx:pt>
          <cx:pt idx="28">18494</cx:pt>
          <cx:pt idx="29">24084</cx:pt>
          <cx:pt idx="30">25403</cx:pt>
          <cx:pt idx="31">23037</cx:pt>
          <cx:pt idx="32">23878</cx:pt>
          <cx:pt idx="33">22428</cx:pt>
          <cx:pt idx="34">24644</cx:pt>
          <cx:pt idx="35">41022</cx:pt>
          <cx:pt idx="36">24761</cx:pt>
          <cx:pt idx="37">16842</cx:pt>
          <cx:pt idx="38">19640</cx:pt>
          <cx:pt idx="39">35426</cx:pt>
          <cx:pt idx="40">29600</cx:pt>
          <cx:pt idx="41">29233</cx:pt>
          <cx:pt idx="42">32974</cx:pt>
          <cx:pt idx="43">20475</cx:pt>
          <cx:pt idx="44">25299</cx:pt>
          <cx:pt idx="45">15823</cx:pt>
          <cx:pt idx="46">19112</cx:pt>
          <cx:pt idx="47">19905</cx:pt>
          <cx:pt idx="48">7003</cx:pt>
          <cx:pt idx="49">23573</cx:pt>
          <cx:pt idx="50">32640</cx:pt>
          <cx:pt idx="51">13837</cx:pt>
          <cx:pt idx="52">22359</cx:pt>
          <cx:pt idx="53">12647</cx:pt>
          <cx:pt idx="54">9386</cx:pt>
          <cx:pt idx="55">9669</cx:pt>
          <cx:pt idx="56">40824</cx:pt>
          <cx:pt idx="57">15149</cx:pt>
          <cx:pt idx="58">7443</cx:pt>
          <cx:pt idx="59">14997</cx:pt>
          <cx:pt idx="60">7267</cx:pt>
          <cx:pt idx="61">5383</cx:pt>
          <cx:pt idx="62">9745</cx:pt>
          <cx:pt idx="63">11668</cx:pt>
          <cx:pt idx="64">10451</cx:pt>
          <cx:pt idx="65">9738</cx:pt>
          <cx:pt idx="66">24754</cx:pt>
          <cx:pt idx="67">17866</cx:pt>
          <cx:pt idx="68">11466</cx:pt>
          <cx:pt idx="69">8003</cx:pt>
          <cx:pt idx="70">7783</cx:pt>
          <cx:pt idx="71">8802</cx:pt>
          <cx:pt idx="72">8173</cx:pt>
          <cx:pt idx="73">8588</cx:pt>
          <cx:pt idx="74">9371</cx:pt>
          <cx:pt idx="75">9150</cx:pt>
          <cx:pt idx="76">8131</cx:pt>
          <cx:pt idx="77">5777</cx:pt>
          <cx:pt idx="78">8192</cx:pt>
          <cx:pt idx="79">6885</cx:pt>
          <cx:pt idx="80">15080</cx:pt>
          <cx:pt idx="81">7131</cx:pt>
          <cx:pt idx="82">9041</cx:pt>
          <cx:pt idx="83">11013</cx:pt>
          <cx:pt idx="84">8495</cx:pt>
          <cx:pt idx="85">5254</cx:pt>
          <cx:pt idx="86">7737</cx:pt>
          <cx:pt idx="87">8281</cx:pt>
          <cx:pt idx="88">7848</cx:pt>
          <cx:pt idx="89">8584</cx:pt>
          <cx:pt idx="90">7375</cx:pt>
          <cx:pt idx="91">6180</cx:pt>
          <cx:pt idx="92">6142</cx:pt>
          <cx:pt idx="93">4745</cx:pt>
          <cx:pt idx="94">6357</cx:pt>
          <cx:pt idx="95">3566</cx:pt>
          <cx:pt idx="96">5285</cx:pt>
          <cx:pt idx="97">4223</cx:pt>
          <cx:pt idx="98">3509</cx:pt>
          <cx:pt idx="99">5530</cx:pt>
          <cx:pt idx="100">4448</cx:pt>
          <cx:pt idx="101">5326</cx:pt>
          <cx:pt idx="102">8713</cx:pt>
          <cx:pt idx="103">6404</cx:pt>
          <cx:pt idx="104">5880</cx:pt>
          <cx:pt idx="105">5393</cx:pt>
          <cx:pt idx="106">7413</cx:pt>
          <cx:pt idx="107">3390</cx:pt>
          <cx:pt idx="108">4046</cx:pt>
          <cx:pt idx="109">6670</cx:pt>
          <cx:pt idx="110">4341</cx:pt>
          <cx:pt idx="111">5608</cx:pt>
          <cx:pt idx="112">6498</cx:pt>
          <cx:pt idx="113">4678</cx:pt>
          <cx:pt idx="114">4671</cx:pt>
          <cx:pt idx="115">3738</cx:pt>
          <cx:pt idx="116">2867</cx:pt>
          <cx:pt idx="117">6079</cx:pt>
          <cx:pt idx="118">4278</cx:pt>
          <cx:pt idx="119">5236</cx:pt>
          <cx:pt idx="120">2264</cx:pt>
          <cx:pt idx="121">3960</cx:pt>
          <cx:pt idx="122">3407</cx:pt>
          <cx:pt idx="123">3344</cx:pt>
          <cx:pt idx="124">3063</cx:pt>
          <cx:pt idx="125">4740</cx:pt>
          <cx:pt idx="126">5248</cx:pt>
          <cx:pt idx="127">3990</cx:pt>
          <cx:pt idx="128">4426</cx:pt>
          <cx:pt idx="129">3281</cx:pt>
          <cx:pt idx="130">2737</cx:pt>
          <cx:pt idx="131">3093</cx:pt>
          <cx:pt idx="132">5700</cx:pt>
          <cx:pt idx="133">3142</cx:pt>
          <cx:pt idx="134">3707</cx:pt>
          <cx:pt idx="135">2861</cx:pt>
          <cx:pt idx="136">4728</cx:pt>
          <cx:pt idx="137">3278</cx:pt>
          <cx:pt idx="138">4326</cx:pt>
          <cx:pt idx="139">5850</cx:pt>
          <cx:pt idx="140">5373</cx:pt>
          <cx:pt idx="141">3502</cx:pt>
          <cx:pt idx="142">2796</cx:pt>
          <cx:pt idx="143">3025</cx:pt>
          <cx:pt idx="144">3095</cx:pt>
          <cx:pt idx="145">4461</cx:pt>
          <cx:pt idx="146">2242</cx:pt>
          <cx:pt idx="147">2622</cx:pt>
          <cx:pt idx="148">2405</cx:pt>
          <cx:pt idx="149">3411</cx:pt>
          <cx:pt idx="150">5806</cx:pt>
          <cx:pt idx="151">1347</cx:pt>
          <cx:pt idx="152">3068</cx:pt>
          <cx:pt idx="153">1001</cx:pt>
          <cx:pt idx="154">1754</cx:pt>
          <cx:pt idx="155">2714</cx:pt>
          <cx:pt idx="156">5309</cx:pt>
          <cx:pt idx="157">3008</cx:pt>
          <cx:pt idx="158">4374</cx:pt>
          <cx:pt idx="159">5634</cx:pt>
          <cx:pt idx="160">6607</cx:pt>
          <cx:pt idx="161">1400</cx:pt>
          <cx:pt idx="162">6565</cx:pt>
          <cx:pt idx="163">1109</cx:pt>
          <cx:pt idx="164">2134</cx:pt>
          <cx:pt idx="165">1476</cx:pt>
          <cx:pt idx="166">1976</cx:pt>
          <cx:pt idx="167">1841</cx:pt>
          <cx:pt idx="168">1838</cx:pt>
          <cx:pt idx="169">2444</cx:pt>
          <cx:pt idx="170">1507</cx:pt>
          <cx:pt idx="171">1372</cx:pt>
          <cx:pt idx="172">4415</cx:pt>
          <cx:pt idx="173">881</cx:pt>
          <cx:pt idx="174">1579</cx:pt>
          <cx:pt idx="175">773</cx:pt>
          <cx:pt idx="176">1402</cx:pt>
          <cx:pt idx="177">2483</cx:pt>
          <cx:pt idx="178">1618</cx:pt>
          <cx:pt idx="179">1944</cx:pt>
          <cx:pt idx="180">2422</cx:pt>
          <cx:pt idx="181">1461</cx:pt>
          <cx:pt idx="182">1488</cx:pt>
          <cx:pt idx="183">1118</cx:pt>
          <cx:pt idx="184">828</cx:pt>
          <cx:pt idx="185">308</cx:pt>
          <cx:pt idx="186">546</cx:pt>
          <cx:pt idx="187">257</cx:pt>
          <cx:pt idx="188">189</cx:pt>
          <cx:pt idx="189">0</cx:pt>
          <cx:pt idx="190">0</cx:pt>
          <cx:pt idx="191">0</cx:pt>
          <cx:pt idx="192">34</cx:pt>
          <cx:pt idx="193">0</cx:pt>
          <cx:pt idx="194">135</cx:pt>
          <cx:pt idx="195">0</cx:pt>
          <cx:pt idx="196">215</cx:pt>
        </cx:lvl>
      </cx:numDim>
    </cx:data>
    <cx:data id="2">
      <cx:numDim type="val">
        <cx:f>Ad_Impressions!$P$2:$P$207</cx:f>
        <cx:lvl ptCount="206" formatCode="General">
          <cx:pt idx="0">1889416</cx:pt>
          <cx:pt idx="1">921099</cx:pt>
          <cx:pt idx="2">1653289</cx:pt>
          <cx:pt idx="3">698597</cx:pt>
          <cx:pt idx="4">536206</cx:pt>
          <cx:pt idx="5">258750</cx:pt>
          <cx:pt idx="6">315536</cx:pt>
          <cx:pt idx="7">336451</cx:pt>
          <cx:pt idx="8">182621</cx:pt>
          <cx:pt idx="9">134659</cx:pt>
          <cx:pt idx="10">63618</cx:pt>
          <cx:pt idx="11">113768</cx:pt>
          <cx:pt idx="12">50820</cx:pt>
          <cx:pt idx="13">90148</cx:pt>
          <cx:pt idx="14">68327</cx:pt>
          <cx:pt idx="15">61461</cx:pt>
          <cx:pt idx="16">38596</cx:pt>
          <cx:pt idx="17">66197</cx:pt>
          <cx:pt idx="18">69755</cx:pt>
          <cx:pt idx="19">51914</cx:pt>
          <cx:pt idx="20">47334</cx:pt>
          <cx:pt idx="21">8970</cx:pt>
          <cx:pt idx="22">37092</cx:pt>
          <cx:pt idx="23">22501</cx:pt>
          <cx:pt idx="24">31100</cx:pt>
          <cx:pt idx="25">41355</cx:pt>
          <cx:pt idx="26">45109</cx:pt>
          <cx:pt idx="27">26014</cx:pt>
          <cx:pt idx="28">50371</cx:pt>
          <cx:pt idx="29">31899</cx:pt>
          <cx:pt idx="30">24549</cx:pt>
          <cx:pt idx="31">20545</cx:pt>
          <cx:pt idx="32">20236</cx:pt>
          <cx:pt idx="33">19259</cx:pt>
          <cx:pt idx="34">29578</cx:pt>
          <cx:pt idx="35">18598</cx:pt>
          <cx:pt idx="36">35177</cx:pt>
          <cx:pt idx="37">18494</cx:pt>
          <cx:pt idx="38">24084</cx:pt>
          <cx:pt idx="39">25403</cx:pt>
          <cx:pt idx="40">23037</cx:pt>
          <cx:pt idx="41">23878</cx:pt>
          <cx:pt idx="42">22428</cx:pt>
          <cx:pt idx="43">24644</cx:pt>
          <cx:pt idx="44">41022</cx:pt>
          <cx:pt idx="45">24761</cx:pt>
          <cx:pt idx="46">16842</cx:pt>
          <cx:pt idx="47">19640</cx:pt>
          <cx:pt idx="48">35426</cx:pt>
          <cx:pt idx="49">29600</cx:pt>
          <cx:pt idx="50">29233</cx:pt>
          <cx:pt idx="51">32974</cx:pt>
          <cx:pt idx="52">20475</cx:pt>
          <cx:pt idx="53">25299</cx:pt>
          <cx:pt idx="54">15823</cx:pt>
          <cx:pt idx="55">19112</cx:pt>
          <cx:pt idx="56">19905</cx:pt>
          <cx:pt idx="57">7003</cx:pt>
          <cx:pt idx="58">23573</cx:pt>
          <cx:pt idx="59">32640</cx:pt>
          <cx:pt idx="60">13837</cx:pt>
          <cx:pt idx="61">22359</cx:pt>
          <cx:pt idx="62">12647</cx:pt>
          <cx:pt idx="63">9386</cx:pt>
          <cx:pt idx="64">9669</cx:pt>
          <cx:pt idx="65">40824</cx:pt>
          <cx:pt idx="66">15149</cx:pt>
          <cx:pt idx="67">7443</cx:pt>
          <cx:pt idx="68">14997</cx:pt>
          <cx:pt idx="69">7267</cx:pt>
          <cx:pt idx="70">5383</cx:pt>
          <cx:pt idx="71">9745</cx:pt>
          <cx:pt idx="72">11668</cx:pt>
          <cx:pt idx="73">10451</cx:pt>
          <cx:pt idx="74">9738</cx:pt>
          <cx:pt idx="75">24754</cx:pt>
          <cx:pt idx="76">17866</cx:pt>
          <cx:pt idx="77">11466</cx:pt>
          <cx:pt idx="78">8003</cx:pt>
          <cx:pt idx="79">7783</cx:pt>
          <cx:pt idx="80">8802</cx:pt>
          <cx:pt idx="81">8173</cx:pt>
          <cx:pt idx="82">8588</cx:pt>
          <cx:pt idx="83">9371</cx:pt>
          <cx:pt idx="84">9150</cx:pt>
          <cx:pt idx="85">8131</cx:pt>
          <cx:pt idx="86">5777</cx:pt>
          <cx:pt idx="87">8192</cx:pt>
          <cx:pt idx="88">6885</cx:pt>
          <cx:pt idx="89">15080</cx:pt>
          <cx:pt idx="90">7131</cx:pt>
          <cx:pt idx="91">9041</cx:pt>
          <cx:pt idx="92">11013</cx:pt>
          <cx:pt idx="93">8495</cx:pt>
          <cx:pt idx="94">5254</cx:pt>
          <cx:pt idx="95">7737</cx:pt>
          <cx:pt idx="96">8281</cx:pt>
          <cx:pt idx="97">7848</cx:pt>
          <cx:pt idx="98">8584</cx:pt>
          <cx:pt idx="99">7375</cx:pt>
          <cx:pt idx="100">6180</cx:pt>
          <cx:pt idx="101">6142</cx:pt>
          <cx:pt idx="102">4745</cx:pt>
          <cx:pt idx="103">6357</cx:pt>
          <cx:pt idx="104">3566</cx:pt>
          <cx:pt idx="105">5285</cx:pt>
          <cx:pt idx="106">4223</cx:pt>
          <cx:pt idx="107">3509</cx:pt>
          <cx:pt idx="108">5530</cx:pt>
          <cx:pt idx="109">4448</cx:pt>
          <cx:pt idx="110">5326</cx:pt>
          <cx:pt idx="111">8713</cx:pt>
          <cx:pt idx="112">6404</cx:pt>
          <cx:pt idx="113">5880</cx:pt>
          <cx:pt idx="114">5393</cx:pt>
          <cx:pt idx="115">7413</cx:pt>
          <cx:pt idx="116">3390</cx:pt>
          <cx:pt idx="117">4046</cx:pt>
          <cx:pt idx="118">6670</cx:pt>
          <cx:pt idx="119">4341</cx:pt>
          <cx:pt idx="120">5608</cx:pt>
          <cx:pt idx="121">6498</cx:pt>
          <cx:pt idx="122">4678</cx:pt>
          <cx:pt idx="123">4671</cx:pt>
          <cx:pt idx="124">3738</cx:pt>
          <cx:pt idx="125">2867</cx:pt>
          <cx:pt idx="126">6079</cx:pt>
          <cx:pt idx="127">4278</cx:pt>
          <cx:pt idx="128">5236</cx:pt>
          <cx:pt idx="129">2264</cx:pt>
          <cx:pt idx="130">3960</cx:pt>
          <cx:pt idx="131">3407</cx:pt>
          <cx:pt idx="132">3344</cx:pt>
          <cx:pt idx="133">3063</cx:pt>
          <cx:pt idx="134">4740</cx:pt>
          <cx:pt idx="135">5248</cx:pt>
          <cx:pt idx="136">3990</cx:pt>
          <cx:pt idx="137">4426</cx:pt>
          <cx:pt idx="138">3281</cx:pt>
          <cx:pt idx="139">2737</cx:pt>
          <cx:pt idx="140">3093</cx:pt>
          <cx:pt idx="141">5700</cx:pt>
          <cx:pt idx="142">3142</cx:pt>
          <cx:pt idx="143">3707</cx:pt>
          <cx:pt idx="144">2861</cx:pt>
          <cx:pt idx="145">4728</cx:pt>
          <cx:pt idx="146">3278</cx:pt>
          <cx:pt idx="147">4326</cx:pt>
          <cx:pt idx="148">5850</cx:pt>
          <cx:pt idx="149">5373</cx:pt>
          <cx:pt idx="150">3502</cx:pt>
          <cx:pt idx="151">2796</cx:pt>
          <cx:pt idx="152">3025</cx:pt>
          <cx:pt idx="153">3095</cx:pt>
          <cx:pt idx="154">4461</cx:pt>
          <cx:pt idx="155">2242</cx:pt>
          <cx:pt idx="156">2622</cx:pt>
          <cx:pt idx="157">2405</cx:pt>
          <cx:pt idx="158">3411</cx:pt>
          <cx:pt idx="159">5806</cx:pt>
          <cx:pt idx="160">1347</cx:pt>
          <cx:pt idx="161">3068</cx:pt>
          <cx:pt idx="162">1001</cx:pt>
          <cx:pt idx="163">1754</cx:pt>
          <cx:pt idx="164">2714</cx:pt>
          <cx:pt idx="165">5309</cx:pt>
          <cx:pt idx="166">3008</cx:pt>
          <cx:pt idx="167">4374</cx:pt>
          <cx:pt idx="168">5634</cx:pt>
          <cx:pt idx="169">6607</cx:pt>
          <cx:pt idx="170">1400</cx:pt>
          <cx:pt idx="171">6565</cx:pt>
          <cx:pt idx="172">1109</cx:pt>
          <cx:pt idx="173">2134</cx:pt>
          <cx:pt idx="174">1476</cx:pt>
          <cx:pt idx="175">1976</cx:pt>
          <cx:pt idx="176">1841</cx:pt>
          <cx:pt idx="177">1838</cx:pt>
          <cx:pt idx="178">2444</cx:pt>
          <cx:pt idx="179">1507</cx:pt>
          <cx:pt idx="180">1372</cx:pt>
          <cx:pt idx="181">4415</cx:pt>
          <cx:pt idx="182">881</cx:pt>
          <cx:pt idx="183">1579</cx:pt>
          <cx:pt idx="184">773</cx:pt>
          <cx:pt idx="185">1402</cx:pt>
          <cx:pt idx="186">2483</cx:pt>
          <cx:pt idx="187">1618</cx:pt>
          <cx:pt idx="188">1944</cx:pt>
          <cx:pt idx="189">2422</cx:pt>
          <cx:pt idx="190">1461</cx:pt>
          <cx:pt idx="191">1488</cx:pt>
          <cx:pt idx="192">1118</cx:pt>
          <cx:pt idx="193">828</cx:pt>
          <cx:pt idx="194">308</cx:pt>
          <cx:pt idx="195">546</cx:pt>
          <cx:pt idx="196">257</cx:pt>
          <cx:pt idx="197">189</cx:pt>
          <cx:pt idx="198">0</cx:pt>
          <cx:pt idx="199">0</cx:pt>
          <cx:pt idx="200">0</cx:pt>
          <cx:pt idx="201">34</cx:pt>
          <cx:pt idx="202">0</cx:pt>
          <cx:pt idx="203">135</cx:pt>
          <cx:pt idx="204">0</cx:pt>
          <cx:pt idx="205">215</cx:pt>
        </cx:lvl>
      </cx:numDim>
    </cx:data>
  </cx:chartData>
  <cx:chart>
    <cx:title pos="t" align="ctr" overlay="0">
      <cx:tx>
        <cx:txData>
          <cx:v>Video Impressions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Video Impressions</a:t>
          </a:r>
        </a:p>
      </cx:txPr>
    </cx:title>
    <cx:plotArea>
      <cx:plotAreaRegion>
        <cx:series layoutId="boxWhisker" uniqueId="{667ADC54-C8A6-4FD6-A9EB-3C5C3454436D}">
          <cx:tx>
            <cx:txData>
              <cx:f/>
              <cx:v>Successful Videos</cx:v>
            </cx:txData>
          </cx:tx>
          <cx:dataId val="0"/>
          <cx:layoutPr>
            <cx:visibility meanLine="0" meanMarker="1" nonoutliers="0" outliers="1"/>
            <cx:statistics quartileMethod="exclusive"/>
          </cx:layoutPr>
        </cx:series>
        <cx:series layoutId="boxWhisker" uniqueId="{00000001-CA7B-40C1-8F14-2CDDEB5A016C}">
          <cx:tx>
            <cx:txData>
              <cx:f/>
              <cx:v>Unsuccessful Videos</cx:v>
            </cx:txData>
          </cx:tx>
          <cx:dataId val="1"/>
          <cx:layoutPr>
            <cx:statistics quartileMethod="exclusive"/>
          </cx:layoutPr>
        </cx:series>
        <cx:series layoutId="boxWhisker" uniqueId="{00000002-CA7B-40C1-8F14-2CDDEB5A016C}">
          <cx:tx>
            <cx:txData>
              <cx:f/>
              <cx:v>All Videos</cx:v>
            </cx:txData>
          </cx:tx>
          <cx:dataId val="2"/>
          <cx:layoutPr>
            <cx:statistics quartileMethod="exclusive"/>
          </cx:layoutPr>
        </cx:series>
      </cx:plotAreaRegion>
      <cx:axis id="0" hidden="1">
        <cx:catScaling gapWidth="1"/>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Ad_Impressions!$Q$2:$Q$10</cx:f>
        <cx:lvl ptCount="9" formatCode="General">
          <cx:pt idx="0">14.74</cx:pt>
          <cx:pt idx="1">15.699999999999999</cx:pt>
          <cx:pt idx="2">18</cx:pt>
          <cx:pt idx="3">12.15</cx:pt>
          <cx:pt idx="4">14.289999999999999</cx:pt>
          <cx:pt idx="5">12.279999999999999</cx:pt>
          <cx:pt idx="6">10.789999999999999</cx:pt>
          <cx:pt idx="7">11.98</cx:pt>
          <cx:pt idx="8">9.3300000000000001</cx:pt>
        </cx:lvl>
      </cx:numDim>
    </cx:data>
    <cx:data id="1">
      <cx:numDim type="val">
        <cx:f>Ad_Impressions!$Q$11:$Q$207</cx:f>
        <cx:lvl ptCount="197" formatCode="General">
          <cx:pt idx="0">10.539999999999999</cx:pt>
          <cx:pt idx="1">10.17</cx:pt>
          <cx:pt idx="2">7.2800000000000002</cx:pt>
          <cx:pt idx="3">7.5099999999999998</cx:pt>
          <cx:pt idx="4">10.130000000000001</cx:pt>
          <cx:pt idx="5">8.8499999999999996</cx:pt>
          <cx:pt idx="6">8.4499999999999993</cx:pt>
          <cx:pt idx="7">9.25</cx:pt>
          <cx:pt idx="8">11.960000000000001</cx:pt>
          <cx:pt idx="9">9.6400000000000006</cx:pt>
          <cx:pt idx="10">9.3800000000000008</cx:pt>
          <cx:pt idx="11">6.04</cx:pt>
          <cx:pt idx="12">5.5</cx:pt>
          <cx:pt idx="13">7.1500000000000004</cx:pt>
          <cx:pt idx="14">10.619999999999999</cx:pt>
          <cx:pt idx="15">8.9900000000000002</cx:pt>
          <cx:pt idx="16">9.6099999999999994</cx:pt>
          <cx:pt idx="17">6.2000000000000002</cx:pt>
          <cx:pt idx="18">7.1699999999999999</cx:pt>
          <cx:pt idx="19">7.4800000000000004</cx:pt>
          <cx:pt idx="20">8.9900000000000002</cx:pt>
          <cx:pt idx="21">7.9299999999999997</cx:pt>
          <cx:pt idx="22">10.640000000000001</cx:pt>
          <cx:pt idx="23">7.9100000000000001</cx:pt>
          <cx:pt idx="24">11.57</cx:pt>
          <cx:pt idx="25">8.0299999999999994</cx:pt>
          <cx:pt idx="26">6.9900000000000002</cx:pt>
          <cx:pt idx="27">7.4400000000000004</cx:pt>
          <cx:pt idx="28">11.380000000000001</cx:pt>
          <cx:pt idx="29">7.1500000000000004</cx:pt>
          <cx:pt idx="30">5.9100000000000001</cx:pt>
          <cx:pt idx="31">10.49</cx:pt>
          <cx:pt idx="32">5.8899999999999997</cx:pt>
          <cx:pt idx="33">7.1900000000000004</cx:pt>
          <cx:pt idx="34">6.8200000000000003</cx:pt>
          <cx:pt idx="35">7.2400000000000002</cx:pt>
          <cx:pt idx="36">6.8399999999999999</cx:pt>
          <cx:pt idx="37">5.96</cx:pt>
          <cx:pt idx="38">19.739999999999998</cx:pt>
          <cx:pt idx="39">7.29</cx:pt>
          <cx:pt idx="40">7.4100000000000001</cx:pt>
          <cx:pt idx="41">4.8399999999999999</cx:pt>
          <cx:pt idx="42">5.5199999999999996</cx:pt>
          <cx:pt idx="43">6.6299999999999999</cx:pt>
          <cx:pt idx="44">7.1600000000000001</cx:pt>
          <cx:pt idx="45">7.7599999999999998</cx:pt>
          <cx:pt idx="46">6.8099999999999996</cx:pt>
          <cx:pt idx="47">6.6600000000000001</cx:pt>
          <cx:pt idx="48">7.4699999999999998</cx:pt>
          <cx:pt idx="49">5.8600000000000003</cx:pt>
          <cx:pt idx="50">7.21</cx:pt>
          <cx:pt idx="51">12.56</cx:pt>
          <cx:pt idx="52">7.2800000000000002</cx:pt>
          <cx:pt idx="53">7.7400000000000002</cx:pt>
          <cx:pt idx="54">7.46</cx:pt>
          <cx:pt idx="55">5.6699999999999999</cx:pt>
          <cx:pt idx="56">5.7000000000000002</cx:pt>
          <cx:pt idx="57">6.8499999999999996</cx:pt>
          <cx:pt idx="58">7.9699999999999998</cx:pt>
          <cx:pt idx="59">6.1900000000000004</cx:pt>
          <cx:pt idx="60">7.9400000000000004</cx:pt>
          <cx:pt idx="61">3.23</cx:pt>
          <cx:pt idx="62">7.6900000000000004</cx:pt>
          <cx:pt idx="63">7.8499999999999996</cx:pt>
          <cx:pt idx="64">9.6699999999999999</cx:pt>
          <cx:pt idx="65">6.0499999999999998</cx:pt>
          <cx:pt idx="66">12.76</cx:pt>
          <cx:pt idx="67">3.8300000000000001</cx:pt>
          <cx:pt idx="68">11.44</cx:pt>
          <cx:pt idx="69">8.3499999999999996</cx:pt>
          <cx:pt idx="70">10.9</cx:pt>
          <cx:pt idx="71">6.7300000000000004</cx:pt>
          <cx:pt idx="72">6.4100000000000001</cx:pt>
          <cx:pt idx="73">7.7800000000000002</cx:pt>
          <cx:pt idx="74">5.3399999999999999</cx:pt>
          <cx:pt idx="75">9.4900000000000002</cx:pt>
          <cx:pt idx="76">8.6099999999999994</cx:pt>
          <cx:pt idx="77">6.9400000000000004</cx:pt>
          <cx:pt idx="78">12.23</cx:pt>
          <cx:pt idx="79">10.69</cx:pt>
          <cx:pt idx="80">4.8499999999999996</cx:pt>
          <cx:pt idx="81">9.3000000000000007</cx:pt>
          <cx:pt idx="82">6.5099999999999998</cx:pt>
          <cx:pt idx="83">3.9900000000000002</cx:pt>
          <cx:pt idx="84">9.5500000000000007</cx:pt>
          <cx:pt idx="85">8.6600000000000001</cx:pt>
          <cx:pt idx="86">6.6399999999999997</cx:pt>
          <cx:pt idx="87">6.96</cx:pt>
          <cx:pt idx="88">8.6799999999999997</cx:pt>
          <cx:pt idx="89">6.1900000000000004</cx:pt>
          <cx:pt idx="90">12.039999999999999</cx:pt>
          <cx:pt idx="91">3.5899999999999999</cx:pt>
          <cx:pt idx="92">7.0300000000000002</cx:pt>
          <cx:pt idx="93">10.31</cx:pt>
          <cx:pt idx="94">5.2999999999999998</cx:pt>
          <cx:pt idx="95">6.2000000000000002</cx:pt>
          <cx:pt idx="96">3.0299999999999998</cx:pt>
          <cx:pt idx="97">4.3600000000000003</cx:pt>
          <cx:pt idx="98">4.3899999999999997</cx:pt>
          <cx:pt idx="99">3.1499999999999999</cx:pt>
          <cx:pt idx="100">5.5099999999999998</cx:pt>
          <cx:pt idx="101">3.1200000000000001</cx:pt>
          <cx:pt idx="102">6.75</cx:pt>
          <cx:pt idx="103">12.199999999999999</cx:pt>
          <cx:pt idx="104">8.5899999999999999</cx:pt>
          <cx:pt idx="105">10.51</cx:pt>
          <cx:pt idx="106">6.2999999999999998</cx:pt>
          <cx:pt idx="107">7.8200000000000003</cx:pt>
          <cx:pt idx="108">6.8499999999999996</cx:pt>
          <cx:pt idx="109">5.3799999999999999</cx:pt>
          <cx:pt idx="110">3.5699999999999998</cx:pt>
          <cx:pt idx="111">5.0300000000000002</cx:pt>
          <cx:pt idx="112">2.8199999999999998</cx:pt>
          <cx:pt idx="113">3.8300000000000001</cx:pt>
          <cx:pt idx="114">4.1699999999999999</cx:pt>
          <cx:pt idx="115">7.8399999999999999</cx:pt>
          <cx:pt idx="116">4.0499999999999998</cx:pt>
          <cx:pt idx="117">4.1100000000000003</cx:pt>
          <cx:pt idx="118">4.5599999999999996</cx:pt>
          <cx:pt idx="119">7.9800000000000004</cx:pt>
          <cx:pt idx="120">7.8200000000000003</cx:pt>
          <cx:pt idx="121">5.4500000000000002</cx:pt>
          <cx:pt idx="122">8.5399999999999991</cx:pt>
          <cx:pt idx="123">4.04</cx:pt>
          <cx:pt idx="124">5.5800000000000001</cx:pt>
          <cx:pt idx="125">5.4000000000000004</cx:pt>
          <cx:pt idx="126">7.6799999999999997</cx:pt>
          <cx:pt idx="127">3.8599999999999999</cx:pt>
          <cx:pt idx="128">7.75</cx:pt>
          <cx:pt idx="129">2.5299999999999998</cx:pt>
          <cx:pt idx="130">4.5700000000000003</cx:pt>
          <cx:pt idx="131">7.5700000000000003</cx:pt>
          <cx:pt idx="132">6.6299999999999999</cx:pt>
          <cx:pt idx="133">5.7300000000000004</cx:pt>
          <cx:pt idx="134">3.8799999999999999</cx:pt>
          <cx:pt idx="135">8.0700000000000003</cx:pt>
          <cx:pt idx="136">4.21</cx:pt>
          <cx:pt idx="137">3.6600000000000001</cx:pt>
          <cx:pt idx="138">8.3900000000000006</cx:pt>
          <cx:pt idx="139">5.2800000000000002</cx:pt>
          <cx:pt idx="140">3.5899999999999999</cx:pt>
          <cx:pt idx="141">6.6799999999999997</cx:pt>
          <cx:pt idx="142">4.9400000000000004</cx:pt>
          <cx:pt idx="143">6.9400000000000004</cx:pt>
          <cx:pt idx="144">3.5899999999999999</cx:pt>
          <cx:pt idx="145">7.5099999999999998</cx:pt>
          <cx:pt idx="146">4.7699999999999996</cx:pt>
          <cx:pt idx="147">3.6600000000000001</cx:pt>
          <cx:pt idx="148">8.5700000000000003</cx:pt>
          <cx:pt idx="149">5.0999999999999996</cx:pt>
          <cx:pt idx="150">3.0699999999999998</cx:pt>
          <cx:pt idx="151">7.0499999999999998</cx:pt>
          <cx:pt idx="152">4.8899999999999997</cx:pt>
          <cx:pt idx="153">5.0899999999999999</cx:pt>
          <cx:pt idx="154">5.0199999999999996</cx:pt>
          <cx:pt idx="155">5.6399999999999997</cx:pt>
          <cx:pt idx="156">8.4399999999999995</cx:pt>
          <cx:pt idx="157">6.4199999999999999</cx:pt>
          <cx:pt idx="158">9.2400000000000002</cx:pt>
          <cx:pt idx="159">3.75</cx:pt>
          <cx:pt idx="160">6.6399999999999997</cx:pt>
          <cx:pt idx="161">6.71</cx:pt>
          <cx:pt idx="162">3.73</cx:pt>
          <cx:pt idx="163">5.5</cx:pt>
          <cx:pt idx="164">4.4000000000000004</cx:pt>
          <cx:pt idx="165">3.5899999999999999</cx:pt>
          <cx:pt idx="166">2.6299999999999999</cx:pt>
          <cx:pt idx="167">4.1799999999999997</cx:pt>
          <cx:pt idx="168">3.0499999999999998</cx:pt>
          <cx:pt idx="169">1.9199999999999999</cx:pt>
          <cx:pt idx="170">3.4500000000000002</cx:pt>
          <cx:pt idx="171">2.1899999999999999</cx:pt>
          <cx:pt idx="172">2.7599999999999998</cx:pt>
          <cx:pt idx="173">5.2199999999999998</cx:pt>
          <cx:pt idx="174">5.2599999999999998</cx:pt>
          <cx:pt idx="175">3.1000000000000001</cx:pt>
          <cx:pt idx="176">2</cx:pt>
          <cx:pt idx="177">3.75</cx:pt>
          <cx:pt idx="178">2.2200000000000002</cx:pt>
          <cx:pt idx="179">1.8999999999999999</cx:pt>
          <cx:pt idx="180">3.1800000000000002</cx:pt>
          <cx:pt idx="181">0.68000000000000005</cx:pt>
          <cx:pt idx="182">0.67000000000000004</cx:pt>
          <cx:pt idx="183">3.2200000000000002</cx:pt>
          <cx:pt idx="184">3.1400000000000001</cx:pt>
          <cx:pt idx="185">2.9199999999999999</cx:pt>
          <cx:pt idx="186">0.92000000000000004</cx:pt>
          <cx:pt idx="187">1.5600000000000001</cx:pt>
          <cx:pt idx="188">0</cx:pt>
          <cx:pt idx="189">0</cx:pt>
          <cx:pt idx="190">0</cx:pt>
          <cx:pt idx="191">0</cx:pt>
          <cx:pt idx="192">5.8799999999999999</cx:pt>
          <cx:pt idx="193">0</cx:pt>
          <cx:pt idx="194">0</cx:pt>
          <cx:pt idx="195">0</cx:pt>
          <cx:pt idx="196">0</cx:pt>
        </cx:lvl>
      </cx:numDim>
    </cx:data>
    <cx:data id="2">
      <cx:numDim type="val">
        <cx:f>Ad_Impressions!$Q$2:$Q$207</cx:f>
        <cx:lvl ptCount="206" formatCode="General">
          <cx:pt idx="0">14.74</cx:pt>
          <cx:pt idx="1">15.699999999999999</cx:pt>
          <cx:pt idx="2">18</cx:pt>
          <cx:pt idx="3">12.15</cx:pt>
          <cx:pt idx="4">14.289999999999999</cx:pt>
          <cx:pt idx="5">12.279999999999999</cx:pt>
          <cx:pt idx="6">10.789999999999999</cx:pt>
          <cx:pt idx="7">11.98</cx:pt>
          <cx:pt idx="8">9.3300000000000001</cx:pt>
          <cx:pt idx="9">10.539999999999999</cx:pt>
          <cx:pt idx="10">10.17</cx:pt>
          <cx:pt idx="11">7.2800000000000002</cx:pt>
          <cx:pt idx="12">7.5099999999999998</cx:pt>
          <cx:pt idx="13">10.130000000000001</cx:pt>
          <cx:pt idx="14">8.8499999999999996</cx:pt>
          <cx:pt idx="15">8.4499999999999993</cx:pt>
          <cx:pt idx="16">9.25</cx:pt>
          <cx:pt idx="17">11.960000000000001</cx:pt>
          <cx:pt idx="18">9.6400000000000006</cx:pt>
          <cx:pt idx="19">9.3800000000000008</cx:pt>
          <cx:pt idx="20">6.04</cx:pt>
          <cx:pt idx="21">5.5</cx:pt>
          <cx:pt idx="22">7.1500000000000004</cx:pt>
          <cx:pt idx="23">10.619999999999999</cx:pt>
          <cx:pt idx="24">8.9900000000000002</cx:pt>
          <cx:pt idx="25">9.6099999999999994</cx:pt>
          <cx:pt idx="26">6.2000000000000002</cx:pt>
          <cx:pt idx="27">7.1699999999999999</cx:pt>
          <cx:pt idx="28">7.4800000000000004</cx:pt>
          <cx:pt idx="29">8.9900000000000002</cx:pt>
          <cx:pt idx="30">7.9299999999999997</cx:pt>
          <cx:pt idx="31">10.640000000000001</cx:pt>
          <cx:pt idx="32">7.9100000000000001</cx:pt>
          <cx:pt idx="33">11.57</cx:pt>
          <cx:pt idx="34">8.0299999999999994</cx:pt>
          <cx:pt idx="35">6.9900000000000002</cx:pt>
          <cx:pt idx="36">7.4400000000000004</cx:pt>
          <cx:pt idx="37">11.380000000000001</cx:pt>
          <cx:pt idx="38">7.1500000000000004</cx:pt>
          <cx:pt idx="39">5.9100000000000001</cx:pt>
          <cx:pt idx="40">10.49</cx:pt>
          <cx:pt idx="41">5.8899999999999997</cx:pt>
          <cx:pt idx="42">7.1900000000000004</cx:pt>
          <cx:pt idx="43">6.8200000000000003</cx:pt>
          <cx:pt idx="44">7.2400000000000002</cx:pt>
          <cx:pt idx="45">6.8399999999999999</cx:pt>
          <cx:pt idx="46">5.96</cx:pt>
          <cx:pt idx="47">19.739999999999998</cx:pt>
          <cx:pt idx="48">7.29</cx:pt>
          <cx:pt idx="49">7.4100000000000001</cx:pt>
          <cx:pt idx="50">4.8399999999999999</cx:pt>
          <cx:pt idx="51">5.5199999999999996</cx:pt>
          <cx:pt idx="52">6.6299999999999999</cx:pt>
          <cx:pt idx="53">7.1600000000000001</cx:pt>
          <cx:pt idx="54">7.7599999999999998</cx:pt>
          <cx:pt idx="55">6.8099999999999996</cx:pt>
          <cx:pt idx="56">6.6600000000000001</cx:pt>
          <cx:pt idx="57">7.4699999999999998</cx:pt>
          <cx:pt idx="58">5.8600000000000003</cx:pt>
          <cx:pt idx="59">7.21</cx:pt>
          <cx:pt idx="60">12.56</cx:pt>
          <cx:pt idx="61">7.2800000000000002</cx:pt>
          <cx:pt idx="62">7.7400000000000002</cx:pt>
          <cx:pt idx="63">7.46</cx:pt>
          <cx:pt idx="64">5.6699999999999999</cx:pt>
          <cx:pt idx="65">5.7000000000000002</cx:pt>
          <cx:pt idx="66">6.8499999999999996</cx:pt>
          <cx:pt idx="67">7.9699999999999998</cx:pt>
          <cx:pt idx="68">6.1900000000000004</cx:pt>
          <cx:pt idx="69">7.9400000000000004</cx:pt>
          <cx:pt idx="70">3.23</cx:pt>
          <cx:pt idx="71">7.6900000000000004</cx:pt>
          <cx:pt idx="72">7.8499999999999996</cx:pt>
          <cx:pt idx="73">9.6699999999999999</cx:pt>
          <cx:pt idx="74">6.0499999999999998</cx:pt>
          <cx:pt idx="75">12.76</cx:pt>
          <cx:pt idx="76">3.8300000000000001</cx:pt>
          <cx:pt idx="77">11.44</cx:pt>
          <cx:pt idx="78">8.3499999999999996</cx:pt>
          <cx:pt idx="79">10.9</cx:pt>
          <cx:pt idx="80">6.7300000000000004</cx:pt>
          <cx:pt idx="81">6.4100000000000001</cx:pt>
          <cx:pt idx="82">7.7800000000000002</cx:pt>
          <cx:pt idx="83">5.3399999999999999</cx:pt>
          <cx:pt idx="84">9.4900000000000002</cx:pt>
          <cx:pt idx="85">8.6099999999999994</cx:pt>
          <cx:pt idx="86">6.9400000000000004</cx:pt>
          <cx:pt idx="87">12.23</cx:pt>
          <cx:pt idx="88">10.69</cx:pt>
          <cx:pt idx="89">4.8499999999999996</cx:pt>
          <cx:pt idx="90">9.3000000000000007</cx:pt>
          <cx:pt idx="91">6.5099999999999998</cx:pt>
          <cx:pt idx="92">3.9900000000000002</cx:pt>
          <cx:pt idx="93">9.5500000000000007</cx:pt>
          <cx:pt idx="94">8.6600000000000001</cx:pt>
          <cx:pt idx="95">6.6399999999999997</cx:pt>
          <cx:pt idx="96">6.96</cx:pt>
          <cx:pt idx="97">8.6799999999999997</cx:pt>
          <cx:pt idx="98">6.1900000000000004</cx:pt>
          <cx:pt idx="99">12.039999999999999</cx:pt>
          <cx:pt idx="100">3.5899999999999999</cx:pt>
          <cx:pt idx="101">7.0300000000000002</cx:pt>
          <cx:pt idx="102">10.31</cx:pt>
          <cx:pt idx="103">5.2999999999999998</cx:pt>
          <cx:pt idx="104">6.2000000000000002</cx:pt>
          <cx:pt idx="105">3.0299999999999998</cx:pt>
          <cx:pt idx="106">4.3600000000000003</cx:pt>
          <cx:pt idx="107">4.3899999999999997</cx:pt>
          <cx:pt idx="108">3.1499999999999999</cx:pt>
          <cx:pt idx="109">5.5099999999999998</cx:pt>
          <cx:pt idx="110">3.1200000000000001</cx:pt>
          <cx:pt idx="111">6.75</cx:pt>
          <cx:pt idx="112">12.199999999999999</cx:pt>
          <cx:pt idx="113">8.5899999999999999</cx:pt>
          <cx:pt idx="114">10.51</cx:pt>
          <cx:pt idx="115">6.2999999999999998</cx:pt>
          <cx:pt idx="116">7.8200000000000003</cx:pt>
          <cx:pt idx="117">6.8499999999999996</cx:pt>
          <cx:pt idx="118">5.3799999999999999</cx:pt>
          <cx:pt idx="119">3.5699999999999998</cx:pt>
          <cx:pt idx="120">5.0300000000000002</cx:pt>
          <cx:pt idx="121">2.8199999999999998</cx:pt>
          <cx:pt idx="122">3.8300000000000001</cx:pt>
          <cx:pt idx="123">4.1699999999999999</cx:pt>
          <cx:pt idx="124">7.8399999999999999</cx:pt>
          <cx:pt idx="125">4.0499999999999998</cx:pt>
          <cx:pt idx="126">4.1100000000000003</cx:pt>
          <cx:pt idx="127">4.5599999999999996</cx:pt>
          <cx:pt idx="128">7.9800000000000004</cx:pt>
          <cx:pt idx="129">7.8200000000000003</cx:pt>
          <cx:pt idx="130">5.4500000000000002</cx:pt>
          <cx:pt idx="131">8.5399999999999991</cx:pt>
          <cx:pt idx="132">4.04</cx:pt>
          <cx:pt idx="133">5.5800000000000001</cx:pt>
          <cx:pt idx="134">5.4000000000000004</cx:pt>
          <cx:pt idx="135">7.6799999999999997</cx:pt>
          <cx:pt idx="136">3.8599999999999999</cx:pt>
          <cx:pt idx="137">7.75</cx:pt>
          <cx:pt idx="138">2.5299999999999998</cx:pt>
          <cx:pt idx="139">4.5700000000000003</cx:pt>
          <cx:pt idx="140">7.5700000000000003</cx:pt>
          <cx:pt idx="141">6.6299999999999999</cx:pt>
          <cx:pt idx="142">5.7300000000000004</cx:pt>
          <cx:pt idx="143">3.8799999999999999</cx:pt>
          <cx:pt idx="144">8.0700000000000003</cx:pt>
          <cx:pt idx="145">4.21</cx:pt>
          <cx:pt idx="146">3.6600000000000001</cx:pt>
          <cx:pt idx="147">8.3900000000000006</cx:pt>
          <cx:pt idx="148">5.2800000000000002</cx:pt>
          <cx:pt idx="149">3.5899999999999999</cx:pt>
          <cx:pt idx="150">6.6799999999999997</cx:pt>
          <cx:pt idx="151">4.9400000000000004</cx:pt>
          <cx:pt idx="152">6.9400000000000004</cx:pt>
          <cx:pt idx="153">3.5899999999999999</cx:pt>
          <cx:pt idx="154">7.5099999999999998</cx:pt>
          <cx:pt idx="155">4.7699999999999996</cx:pt>
          <cx:pt idx="156">3.6600000000000001</cx:pt>
          <cx:pt idx="157">8.5700000000000003</cx:pt>
          <cx:pt idx="158">5.0999999999999996</cx:pt>
          <cx:pt idx="159">3.0699999999999998</cx:pt>
          <cx:pt idx="160">7.0499999999999998</cx:pt>
          <cx:pt idx="161">4.8899999999999997</cx:pt>
          <cx:pt idx="162">5.0899999999999999</cx:pt>
          <cx:pt idx="163">5.0199999999999996</cx:pt>
          <cx:pt idx="164">5.6399999999999997</cx:pt>
          <cx:pt idx="165">8.4399999999999995</cx:pt>
          <cx:pt idx="166">6.4199999999999999</cx:pt>
          <cx:pt idx="167">9.2400000000000002</cx:pt>
          <cx:pt idx="168">3.75</cx:pt>
          <cx:pt idx="169">6.6399999999999997</cx:pt>
          <cx:pt idx="170">6.71</cx:pt>
          <cx:pt idx="171">3.73</cx:pt>
          <cx:pt idx="172">5.5</cx:pt>
          <cx:pt idx="173">4.4000000000000004</cx:pt>
          <cx:pt idx="174">3.5899999999999999</cx:pt>
          <cx:pt idx="175">2.6299999999999999</cx:pt>
          <cx:pt idx="176">4.1799999999999997</cx:pt>
          <cx:pt idx="177">3.0499999999999998</cx:pt>
          <cx:pt idx="178">1.9199999999999999</cx:pt>
          <cx:pt idx="179">3.4500000000000002</cx:pt>
          <cx:pt idx="180">2.1899999999999999</cx:pt>
          <cx:pt idx="181">2.7599999999999998</cx:pt>
          <cx:pt idx="182">5.2199999999999998</cx:pt>
          <cx:pt idx="183">5.2599999999999998</cx:pt>
          <cx:pt idx="184">3.1000000000000001</cx:pt>
          <cx:pt idx="185">2</cx:pt>
          <cx:pt idx="186">3.75</cx:pt>
          <cx:pt idx="187">2.2200000000000002</cx:pt>
          <cx:pt idx="188">1.8999999999999999</cx:pt>
          <cx:pt idx="189">3.1800000000000002</cx:pt>
          <cx:pt idx="190">0.68000000000000005</cx:pt>
          <cx:pt idx="191">0.67000000000000004</cx:pt>
          <cx:pt idx="192">3.2200000000000002</cx:pt>
          <cx:pt idx="193">3.1400000000000001</cx:pt>
          <cx:pt idx="194">2.9199999999999999</cx:pt>
          <cx:pt idx="195">0.92000000000000004</cx:pt>
          <cx:pt idx="196">1.5600000000000001</cx:pt>
          <cx:pt idx="197">0</cx:pt>
          <cx:pt idx="198">0</cx:pt>
          <cx:pt idx="199">0</cx:pt>
          <cx:pt idx="200">0</cx:pt>
          <cx:pt idx="201">5.8799999999999999</cx:pt>
          <cx:pt idx="202">0</cx:pt>
          <cx:pt idx="203">0</cx:pt>
          <cx:pt idx="204">0</cx:pt>
          <cx:pt idx="205">0</cx:pt>
        </cx:lvl>
      </cx:numDim>
    </cx:data>
  </cx:chartData>
  <cx:chart>
    <cx:title pos="t" align="ctr" overlay="0">
      <cx:tx>
        <cx:txData>
          <cx:v>CTR</cx:v>
        </cx:txData>
      </cx:tx>
      <cx:txPr>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CTR</a:t>
          </a:r>
        </a:p>
      </cx:txPr>
    </cx:title>
    <cx:plotArea>
      <cx:plotAreaRegion>
        <cx:series layoutId="boxWhisker" uniqueId="{75096B48-F418-4FAE-A7D7-FB001256790D}">
          <cx:tx>
            <cx:txData>
              <cx:f/>
              <cx:v>Successful Videos</cx:v>
            </cx:txData>
          </cx:tx>
          <cx:dataId val="0"/>
          <cx:layoutPr>
            <cx:visibility meanLine="0" meanMarker="1" nonoutliers="0" outliers="1"/>
            <cx:statistics quartileMethod="exclusive"/>
          </cx:layoutPr>
        </cx:series>
        <cx:series layoutId="boxWhisker" uniqueId="{00000001-C772-43F6-BE6A-C81F7415320D}">
          <cx:tx>
            <cx:txData>
              <cx:f/>
              <cx:v>Unsuccessful Videos</cx:v>
            </cx:txData>
          </cx:tx>
          <cx:dataId val="1"/>
          <cx:layoutPr>
            <cx:statistics quartileMethod="exclusive"/>
          </cx:layoutPr>
        </cx:series>
        <cx:series layoutId="boxWhisker" uniqueId="{00000002-C772-43F6-BE6A-C81F7415320D}">
          <cx:tx>
            <cx:txData>
              <cx:f/>
              <cx:v>All Videos</cx:v>
            </cx:txData>
          </cx:tx>
          <cx:dataId val="2"/>
          <cx:layoutPr>
            <cx:statistics quartileMethod="exclusive"/>
          </cx:layoutPr>
        </cx:series>
      </cx:plotAreaRegion>
      <cx:axis id="0" hidden="1">
        <cx:catScaling gapWidth="1"/>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Ad_Impressions!$AE$2:$AE$10</cx:f>
        <cx:lvl ptCount="9" formatCode="General">
          <cx:pt idx="0">17594.159599999999</cx:pt>
          <cx:pt idx="1">13185.2017</cx:pt>
          <cx:pt idx="2">22440.1463</cx:pt>
          <cx:pt idx="3">7094.4561999999996</cx:pt>
          <cx:pt idx="4">3314.7593999999999</cx:pt>
          <cx:pt idx="5">4589.0555000000004</cx:pt>
          <cx:pt idx="6">3329.5664999999999</cx:pt>
          <cx:pt idx="7">2716.7390999999998</cx:pt>
          <cx:pt idx="8">3538.0373</cx:pt>
        </cx:lvl>
      </cx:numDim>
    </cx:data>
    <cx:data id="1">
      <cx:numDim type="val">
        <cx:f>Ad_Impressions!$AE$11:$AE$207</cx:f>
        <cx:lvl ptCount="197" formatCode="General">
          <cx:pt idx="0">932.14110000000005</cx:pt>
          <cx:pt idx="1">1196.9422999999999</cx:pt>
          <cx:pt idx="2">859.77620000000002</cx:pt>
          <cx:pt idx="3">1320.8237999999999</cx:pt>
          <cx:pt idx="4">519.06799999999998</cx:pt>
          <cx:pt idx="5">748.83159999999998</cx:pt>
          <cx:pt idx="6">295.3134</cx:pt>
          <cx:pt idx="7">720.14940000000001</cx:pt>
          <cx:pt idx="8">312.976</cx:pt>
          <cx:pt idx="9">321.01159999999999</cx:pt>
          <cx:pt idx="10">255.67410000000001</cx:pt>
          <cx:pt idx="11">330.74979999999999</cx:pt>
          <cx:pt idx="12">274.53219999999999</cx:pt>
          <cx:pt idx="13">166.0402</cx:pt>
          <cx:pt idx="14">432.28039999999999</cx:pt>
          <cx:pt idx="15">291.36160000000001</cx:pt>
          <cx:pt idx="16">181.29040000000001</cx:pt>
          <cx:pt idx="17">222.76599999999999</cx:pt>
          <cx:pt idx="18">128.77869999999999</cx:pt>
          <cx:pt idx="19">305.78210000000001</cx:pt>
          <cx:pt idx="20">152.846</cx:pt>
          <cx:pt idx="21">583.33119999999997</cx:pt>
          <cx:pt idx="22">170.5677</cx:pt>
          <cx:pt idx="23">139.6156</cx:pt>
          <cx:pt idx="24">129.10069999999999</cx:pt>
          <cx:pt idx="25">106.47580000000001</cx:pt>
          <cx:pt idx="26">137.79249999999999</cx:pt>
          <cx:pt idx="27">224.46360000000001</cx:pt>
          <cx:pt idx="28">165.8956</cx:pt>
          <cx:pt idx="29">99.926299999999998</cx:pt>
          <cx:pt idx="30">114.2137</cx:pt>
          <cx:pt idx="31">232.20519999999999</cx:pt>
          <cx:pt idx="32">151.583</cx:pt>
          <cx:pt idx="33">186.89429999999999</cx:pt>
          <cx:pt idx="34">145.38759999999999</cx:pt>
          <cx:pt idx="35">148.19399999999999</cx:pt>
          <cx:pt idx="36">115.6103</cx:pt>
          <cx:pt idx="37">88.790700000000001</cx:pt>
          <cx:pt idx="38">85.680300000000003</cx:pt>
          <cx:pt idx="39">160.66849999999999</cx:pt>
          <cx:pt idx="40">133.13319999999999</cx:pt>
          <cx:pt idx="41">203.10079999999999</cx:pt>
          <cx:pt idx="42">105.4589</cx:pt>
          <cx:pt idx="43">84.517899999999997</cx:pt>
          <cx:pt idx="44">76.0167</cx:pt>
          <cx:pt idx="45">111.5022</cx:pt>
          <cx:pt idx="46">103.889</cx:pt>
          <cx:pt idx="47">96.836399999999998</cx:pt>
          <cx:pt idx="48">98.462000000000003</cx:pt>
          <cx:pt idx="49">140.37280000000001</cx:pt>
          <cx:pt idx="50">112.1965</cx:pt>
          <cx:pt idx="51">77.627399999999994</cx:pt>
          <cx:pt idx="52">158.06460000000001</cx:pt>
          <cx:pt idx="53">170.89089999999999</cx:pt>
          <cx:pt idx="54">87.880399999999995</cx:pt>
          <cx:pt idx="55">123.09650000000001</cx:pt>
          <cx:pt idx="56">162.6129</cx:pt>
          <cx:pt idx="57">125.2745</cx:pt>
          <cx:pt idx="58">69.629099999999994</cx:pt>
          <cx:pt idx="59">132.91309999999999</cx:pt>
          <cx:pt idx="60">82.144300000000001</cx:pt>
          <cx:pt idx="61">49.350999999999999</cx:pt>
          <cx:pt idx="62">113.1151</cx:pt>
          <cx:pt idx="63">186.13550000000001</cx:pt>
          <cx:pt idx="64">82.982200000000006</cx:pt>
          <cx:pt idx="65">55.824800000000003</cx:pt>
          <cx:pt idx="66">91.694000000000003</cx:pt>
          <cx:pt idx="67">71.924800000000005</cx:pt>
          <cx:pt idx="68">68.108599999999996</cx:pt>
          <cx:pt idx="69">79.218000000000004</cx:pt>
          <cx:pt idx="70">51.138800000000003</cx:pt>
          <cx:pt idx="71">119.9177</cx:pt>
          <cx:pt idx="72">31.018699999999999</cx:pt>
          <cx:pt idx="73">74.593000000000004</cx:pt>
          <cx:pt idx="74">69.675799999999995</cx:pt>
          <cx:pt idx="75">113.6682</cx:pt>
          <cx:pt idx="76">91.264899999999997</cx:pt>
          <cx:pt idx="77">35.089500000000001</cx:pt>
          <cx:pt idx="78">50.028500000000001</cx:pt>
          <cx:pt idx="79">35.364199999999997</cx:pt>
          <cx:pt idx="80">63.863100000000003</cx:pt>
          <cx:pt idx="81">66.695599999999999</cx:pt>
          <cx:pt idx="82">41.575200000000002</cx:pt>
          <cx:pt idx="83">31.055499999999999</cx:pt>
          <cx:pt idx="84">83.072999999999993</cx:pt>
          <cx:pt idx="85">50.424900000000001</cx:pt>
          <cx:pt idx="86">69.726699999999994</cx:pt>
          <cx:pt idx="87">83.079400000000007</cx:pt>
          <cx:pt idx="88">86.680999999999997</cx:pt>
          <cx:pt idx="89">61.703899999999997</cx:pt>
          <cx:pt idx="90">97.409499999999994</cx:pt>
          <cx:pt idx="91">16.6021</cx:pt>
          <cx:pt idx="92">27.457000000000001</cx:pt>
          <cx:pt idx="93">61.247599999999998</cx:pt>
          <cx:pt idx="94">23.202200000000001</cx:pt>
          <cx:pt idx="95">29.1068</cx:pt>
          <cx:pt idx="96">23.674800000000001</cx:pt>
          <cx:pt idx="97">19.480399999999999</cx:pt>
          <cx:pt idx="98">17.329799999999999</cx:pt>
          <cx:pt idx="99">31.9285</cx:pt>
          <cx:pt idx="100">24.235600000000002</cx:pt>
          <cx:pt idx="101">16.3277</cx:pt>
          <cx:pt idx="102">61.080100000000002</cx:pt>
          <cx:pt idx="103">71.086299999999994</cx:pt>
          <cx:pt idx="104">35.381100000000004</cx:pt>
          <cx:pt idx="105">40.027900000000002</cx:pt>
          <cx:pt idx="106">48.236800000000002</cx:pt>
          <cx:pt idx="107">21.048500000000001</cx:pt>
          <cx:pt idx="108">27.6371</cx:pt>
          <cx:pt idx="109">44.855800000000002</cx:pt>
          <cx:pt idx="110">13.950699999999999</cx:pt>
          <cx:pt idx="111">40.9559</cx:pt>
          <cx:pt idx="112">29.844100000000001</cx:pt>
          <cx:pt idx="113">13.1693</cx:pt>
          <cx:pt idx="114">25.537500000000001</cx:pt>
          <cx:pt idx="115">40.444000000000003</cx:pt>
          <cx:pt idx="116">12.482699999999999</cx:pt>
          <cx:pt idx="117">17.314</cx:pt>
          <cx:pt idx="118">36.071100000000001</cx:pt>
          <cx:pt idx="119">42.389000000000003</cx:pt>
          <cx:pt idx="120">12.1638</cx:pt>
          <cx:pt idx="121">28.630500000000001</cx:pt>
          <cx:pt idx="122">33.634099999999997</cx:pt>
          <cx:pt idx="123">11.7681</cx:pt>
          <cx:pt idx="124">12.6107</cx:pt>
          <cx:pt idx="125">31.101800000000001</cx:pt>
          <cx:pt idx="126">35.344200000000001</cx:pt>
          <cx:pt idx="127">11.5097</cx:pt>
          <cx:pt idx="128">27.801300000000001</cx:pt>
          <cx:pt idx="129">7.9481999999999999</cx:pt>
          <cx:pt idx="130">19.914000000000001</cx:pt>
          <cx:pt idx="131">29.891999999999999</cx:pt>
          <cx:pt idx="132">41.240000000000002</cx:pt>
          <cx:pt idx="133">11.5809</cx:pt>
          <cx:pt idx="134">11.598599999999999</cx:pt>
          <cx:pt idx="135">31.387699999999999</cx:pt>
          <cx:pt idx="136">23.2622</cx:pt>
          <cx:pt idx="137">12.5427</cx:pt>
          <cx:pt idx="138">37.3386</cx:pt>
          <cx:pt idx="139">30.556899999999999</cx:pt>
          <cx:pt idx="140">11.700200000000001</cx:pt>
          <cx:pt idx="141">27.0701</cx:pt>
          <cx:pt idx="142">12.4655</cx:pt>
          <cx:pt idx="143">27.7575</cx:pt>
          <cx:pt idx="144">14.223599999999999</cx:pt>
          <cx:pt idx="145">28.567900000000002</cx:pt>
          <cx:pt idx="146">10.0647</cx:pt>
          <cx:pt idx="147">8.6326000000000001</cx:pt>
          <cx:pt idx="148">7.7934999999999999</cx:pt>
          <cx:pt idx="149">11.030900000000001</cx:pt>
          <cx:pt idx="150">7.1771000000000003</cx:pt>
          <cx:pt idx="151">4.4509999999999996</cx:pt>
          <cx:pt idx="152">10.238200000000001</cx:pt>
          <cx:pt idx="153">3.1598000000000002</cx:pt>
          <cx:pt idx="154">9.0089000000000006</cx:pt>
          <cx:pt idx="155">6.3989000000000003</cx:pt>
          <cx:pt idx="156">23.052600000000002</cx:pt>
          <cx:pt idx="157">17.550999999999998</cx:pt>
          <cx:pt idx="158">38.061999999999998</cx:pt>
          <cx:pt idx="159">10.3317</cx:pt>
          <cx:pt idx="160">17.090800000000002</cx:pt>
          <cx:pt idx="161">5.0804999999999998</cx:pt>
          <cx:pt idx="162">13.539</cx:pt>
          <cx:pt idx="163">3.8052000000000001</cx:pt>
          <cx:pt idx="164">4.4908000000000001</cx:pt>
          <cx:pt idx="165">2.891</cx:pt>
          <cx:pt idx="166">1.4467000000000001</cx:pt>
          <cx:pt idx="167">2.4988000000000001</cx:pt>
          <cx:pt idx="168">2.0809000000000002</cx:pt>
          <cx:pt idx="169">1.5103</cx:pt>
          <cx:pt idx="170">2.9211</cx:pt>
          <cx:pt idx="171">1.9414</cx:pt>
          <cx:pt idx="172">2.673</cx:pt>
          <cx:pt idx="173">0.72009999999999996</cx:pt>
          <cx:pt idx="174">2.4344999999999999</cx:pt>
          <cx:pt idx="175">0.70179999999999998</cx:pt>
          <cx:pt idx="176">2.8708999999999998</cx:pt>
          <cx:pt idx="177">2.3744000000000001</cx:pt>
          <cx:pt idx="178">1.351</cx:pt>
          <cx:pt idx="179">1.6220000000000001</cx:pt>
          <cx:pt idx="180">1.6246</cx:pt>
          <cx:pt idx="181">0.4516</cx:pt>
          <cx:pt idx="182">0.30070000000000002</cx:pt>
          <cx:pt idx="183">1.2063999999999999</cx:pt>
          <cx:pt idx="184">0.97440000000000004</cx:pt>
          <cx:pt idx="185">0.16900000000000001</cx:pt>
          <cx:pt idx="186">0.052699999999999997</cx:pt>
          <cx:pt idx="187">0.096799999999999997</cx:pt>
          <cx:pt idx="188">0.050299999999999997</cx:pt>
          <cx:pt idx="189">0.088200000000000001</cx:pt>
          <cx:pt idx="190">0.20899999999999999</cx:pt>
          <cx:pt idx="191">0.1288</cx:pt>
          <cx:pt idx="192">0.040300000000000002</cx:pt>
          <cx:pt idx="193">0.0579</cx:pt>
          <cx:pt idx="194">0.042599999999999999</cx:pt>
          <cx:pt idx="195">0.0016000000000000001</cx:pt>
          <cx:pt idx="196">0.041099999999999998</cx:pt>
        </cx:lvl>
      </cx:numDim>
    </cx:data>
    <cx:data id="2">
      <cx:numDim type="val">
        <cx:f>Ad_Impressions!$AE$2:$AE$207</cx:f>
        <cx:lvl ptCount="206" formatCode="General">
          <cx:pt idx="0">17594.159599999999</cx:pt>
          <cx:pt idx="1">13185.2017</cx:pt>
          <cx:pt idx="2">22440.1463</cx:pt>
          <cx:pt idx="3">7094.4561999999996</cx:pt>
          <cx:pt idx="4">3314.7593999999999</cx:pt>
          <cx:pt idx="5">4589.0555000000004</cx:pt>
          <cx:pt idx="6">3329.5664999999999</cx:pt>
          <cx:pt idx="7">2716.7390999999998</cx:pt>
          <cx:pt idx="8">3538.0373</cx:pt>
          <cx:pt idx="9">932.14110000000005</cx:pt>
          <cx:pt idx="10">1196.9422999999999</cx:pt>
          <cx:pt idx="11">859.77620000000002</cx:pt>
          <cx:pt idx="12">1320.8237999999999</cx:pt>
          <cx:pt idx="13">519.06799999999998</cx:pt>
          <cx:pt idx="14">748.83159999999998</cx:pt>
          <cx:pt idx="15">295.3134</cx:pt>
          <cx:pt idx="16">720.14940000000001</cx:pt>
          <cx:pt idx="17">312.976</cx:pt>
          <cx:pt idx="18">321.01159999999999</cx:pt>
          <cx:pt idx="19">255.67410000000001</cx:pt>
          <cx:pt idx="20">330.74979999999999</cx:pt>
          <cx:pt idx="21">274.53219999999999</cx:pt>
          <cx:pt idx="22">166.0402</cx:pt>
          <cx:pt idx="23">432.28039999999999</cx:pt>
          <cx:pt idx="24">291.36160000000001</cx:pt>
          <cx:pt idx="25">181.29040000000001</cx:pt>
          <cx:pt idx="26">222.76599999999999</cx:pt>
          <cx:pt idx="27">128.77869999999999</cx:pt>
          <cx:pt idx="28">305.78210000000001</cx:pt>
          <cx:pt idx="29">152.846</cx:pt>
          <cx:pt idx="30">583.33119999999997</cx:pt>
          <cx:pt idx="31">170.5677</cx:pt>
          <cx:pt idx="32">139.6156</cx:pt>
          <cx:pt idx="33">129.10069999999999</cx:pt>
          <cx:pt idx="34">106.47580000000001</cx:pt>
          <cx:pt idx="35">137.79249999999999</cx:pt>
          <cx:pt idx="36">224.46360000000001</cx:pt>
          <cx:pt idx="37">165.8956</cx:pt>
          <cx:pt idx="38">99.926299999999998</cx:pt>
          <cx:pt idx="39">114.2137</cx:pt>
          <cx:pt idx="40">232.20519999999999</cx:pt>
          <cx:pt idx="41">151.583</cx:pt>
          <cx:pt idx="42">186.89429999999999</cx:pt>
          <cx:pt idx="43">145.38759999999999</cx:pt>
          <cx:pt idx="44">148.19399999999999</cx:pt>
          <cx:pt idx="45">115.6103</cx:pt>
          <cx:pt idx="46">88.790700000000001</cx:pt>
          <cx:pt idx="47">85.680300000000003</cx:pt>
          <cx:pt idx="48">160.66849999999999</cx:pt>
          <cx:pt idx="49">133.13319999999999</cx:pt>
          <cx:pt idx="50">203.10079999999999</cx:pt>
          <cx:pt idx="51">105.4589</cx:pt>
          <cx:pt idx="52">84.517899999999997</cx:pt>
          <cx:pt idx="53">76.0167</cx:pt>
          <cx:pt idx="54">111.5022</cx:pt>
          <cx:pt idx="55">103.889</cx:pt>
          <cx:pt idx="56">96.836399999999998</cx:pt>
          <cx:pt idx="57">98.462000000000003</cx:pt>
          <cx:pt idx="58">140.37280000000001</cx:pt>
          <cx:pt idx="59">112.1965</cx:pt>
          <cx:pt idx="60">77.627399999999994</cx:pt>
          <cx:pt idx="61">158.06460000000001</cx:pt>
          <cx:pt idx="62">170.89089999999999</cx:pt>
          <cx:pt idx="63">87.880399999999995</cx:pt>
          <cx:pt idx="64">123.09650000000001</cx:pt>
          <cx:pt idx="65">162.6129</cx:pt>
          <cx:pt idx="66">125.2745</cx:pt>
          <cx:pt idx="67">69.629099999999994</cx:pt>
          <cx:pt idx="68">132.91309999999999</cx:pt>
          <cx:pt idx="69">82.144300000000001</cx:pt>
          <cx:pt idx="70">49.350999999999999</cx:pt>
          <cx:pt idx="71">113.1151</cx:pt>
          <cx:pt idx="72">186.13550000000001</cx:pt>
          <cx:pt idx="73">82.982200000000006</cx:pt>
          <cx:pt idx="74">55.824800000000003</cx:pt>
          <cx:pt idx="75">91.694000000000003</cx:pt>
          <cx:pt idx="76">71.924800000000005</cx:pt>
          <cx:pt idx="77">68.108599999999996</cx:pt>
          <cx:pt idx="78">79.218000000000004</cx:pt>
          <cx:pt idx="79">51.138800000000003</cx:pt>
          <cx:pt idx="80">119.9177</cx:pt>
          <cx:pt idx="81">31.018699999999999</cx:pt>
          <cx:pt idx="82">74.593000000000004</cx:pt>
          <cx:pt idx="83">69.675799999999995</cx:pt>
          <cx:pt idx="84">113.6682</cx:pt>
          <cx:pt idx="85">91.264899999999997</cx:pt>
          <cx:pt idx="86">35.089500000000001</cx:pt>
          <cx:pt idx="87">50.028500000000001</cx:pt>
          <cx:pt idx="88">35.364199999999997</cx:pt>
          <cx:pt idx="89">63.863100000000003</cx:pt>
          <cx:pt idx="90">66.695599999999999</cx:pt>
          <cx:pt idx="91">41.575200000000002</cx:pt>
          <cx:pt idx="92">31.055499999999999</cx:pt>
          <cx:pt idx="93">83.072999999999993</cx:pt>
          <cx:pt idx="94">50.424900000000001</cx:pt>
          <cx:pt idx="95">69.726699999999994</cx:pt>
          <cx:pt idx="96">83.079400000000007</cx:pt>
          <cx:pt idx="97">86.680999999999997</cx:pt>
          <cx:pt idx="98">61.703899999999997</cx:pt>
          <cx:pt idx="99">97.409499999999994</cx:pt>
          <cx:pt idx="100">16.6021</cx:pt>
          <cx:pt idx="101">27.457000000000001</cx:pt>
          <cx:pt idx="102">61.247599999999998</cx:pt>
          <cx:pt idx="103">23.202200000000001</cx:pt>
          <cx:pt idx="104">29.1068</cx:pt>
          <cx:pt idx="105">23.674800000000001</cx:pt>
          <cx:pt idx="106">19.480399999999999</cx:pt>
          <cx:pt idx="107">17.329799999999999</cx:pt>
          <cx:pt idx="108">31.9285</cx:pt>
          <cx:pt idx="109">24.235600000000002</cx:pt>
          <cx:pt idx="110">16.3277</cx:pt>
          <cx:pt idx="111">61.080100000000002</cx:pt>
          <cx:pt idx="112">71.086299999999994</cx:pt>
          <cx:pt idx="113">35.381100000000004</cx:pt>
          <cx:pt idx="114">40.027900000000002</cx:pt>
          <cx:pt idx="115">48.236800000000002</cx:pt>
          <cx:pt idx="116">21.048500000000001</cx:pt>
          <cx:pt idx="117">27.6371</cx:pt>
          <cx:pt idx="118">44.855800000000002</cx:pt>
          <cx:pt idx="119">13.950699999999999</cx:pt>
          <cx:pt idx="120">40.9559</cx:pt>
          <cx:pt idx="121">29.844100000000001</cx:pt>
          <cx:pt idx="122">13.1693</cx:pt>
          <cx:pt idx="123">25.537500000000001</cx:pt>
          <cx:pt idx="124">40.444000000000003</cx:pt>
          <cx:pt idx="125">12.482699999999999</cx:pt>
          <cx:pt idx="126">17.314</cx:pt>
          <cx:pt idx="127">36.071100000000001</cx:pt>
          <cx:pt idx="128">42.389000000000003</cx:pt>
          <cx:pt idx="129">12.1638</cx:pt>
          <cx:pt idx="130">28.630500000000001</cx:pt>
          <cx:pt idx="131">33.634099999999997</cx:pt>
          <cx:pt idx="132">11.7681</cx:pt>
          <cx:pt idx="133">12.6107</cx:pt>
          <cx:pt idx="134">31.101800000000001</cx:pt>
          <cx:pt idx="135">35.344200000000001</cx:pt>
          <cx:pt idx="136">11.5097</cx:pt>
          <cx:pt idx="137">27.801300000000001</cx:pt>
          <cx:pt idx="138">7.9481999999999999</cx:pt>
          <cx:pt idx="139">19.914000000000001</cx:pt>
          <cx:pt idx="140">29.891999999999999</cx:pt>
          <cx:pt idx="141">41.240000000000002</cx:pt>
          <cx:pt idx="142">11.5809</cx:pt>
          <cx:pt idx="143">11.598599999999999</cx:pt>
          <cx:pt idx="144">31.387699999999999</cx:pt>
          <cx:pt idx="145">23.2622</cx:pt>
          <cx:pt idx="146">12.5427</cx:pt>
          <cx:pt idx="147">37.3386</cx:pt>
          <cx:pt idx="148">30.556899999999999</cx:pt>
          <cx:pt idx="149">11.700200000000001</cx:pt>
          <cx:pt idx="150">27.0701</cx:pt>
          <cx:pt idx="151">12.4655</cx:pt>
          <cx:pt idx="152">27.7575</cx:pt>
          <cx:pt idx="153">14.223599999999999</cx:pt>
          <cx:pt idx="154">28.567900000000002</cx:pt>
          <cx:pt idx="155">10.0647</cx:pt>
          <cx:pt idx="156">8.6326000000000001</cx:pt>
          <cx:pt idx="157">7.7934999999999999</cx:pt>
          <cx:pt idx="158">11.030900000000001</cx:pt>
          <cx:pt idx="159">7.1771000000000003</cx:pt>
          <cx:pt idx="160">4.4509999999999996</cx:pt>
          <cx:pt idx="161">10.238200000000001</cx:pt>
          <cx:pt idx="162">3.1598000000000002</cx:pt>
          <cx:pt idx="163">9.0089000000000006</cx:pt>
          <cx:pt idx="164">6.3989000000000003</cx:pt>
          <cx:pt idx="165">23.052600000000002</cx:pt>
          <cx:pt idx="166">17.550999999999998</cx:pt>
          <cx:pt idx="167">38.061999999999998</cx:pt>
          <cx:pt idx="168">10.3317</cx:pt>
          <cx:pt idx="169">17.090800000000002</cx:pt>
          <cx:pt idx="170">5.0804999999999998</cx:pt>
          <cx:pt idx="171">13.539</cx:pt>
          <cx:pt idx="172">3.8052000000000001</cx:pt>
          <cx:pt idx="173">4.4908000000000001</cx:pt>
          <cx:pt idx="174">2.891</cx:pt>
          <cx:pt idx="175">1.4467000000000001</cx:pt>
          <cx:pt idx="176">2.4988000000000001</cx:pt>
          <cx:pt idx="177">2.0809000000000002</cx:pt>
          <cx:pt idx="178">1.5103</cx:pt>
          <cx:pt idx="179">2.9211</cx:pt>
          <cx:pt idx="180">1.9414</cx:pt>
          <cx:pt idx="181">2.673</cx:pt>
          <cx:pt idx="182">0.72009999999999996</cx:pt>
          <cx:pt idx="183">2.4344999999999999</cx:pt>
          <cx:pt idx="184">0.70179999999999998</cx:pt>
          <cx:pt idx="185">2.8708999999999998</cx:pt>
          <cx:pt idx="186">2.3744000000000001</cx:pt>
          <cx:pt idx="187">1.351</cx:pt>
          <cx:pt idx="188">1.6220000000000001</cx:pt>
          <cx:pt idx="189">1.6246</cx:pt>
          <cx:pt idx="190">0.4516</cx:pt>
          <cx:pt idx="191">0.30070000000000002</cx:pt>
          <cx:pt idx="192">1.2063999999999999</cx:pt>
          <cx:pt idx="193">0.97440000000000004</cx:pt>
          <cx:pt idx="194">0.16900000000000001</cx:pt>
          <cx:pt idx="195">0.052699999999999997</cx:pt>
          <cx:pt idx="196">0.096799999999999997</cx:pt>
          <cx:pt idx="197">0.050299999999999997</cx:pt>
          <cx:pt idx="198">0.088200000000000001</cx:pt>
          <cx:pt idx="199">0.20899999999999999</cx:pt>
          <cx:pt idx="200">0.1288</cx:pt>
          <cx:pt idx="201">0.040300000000000002</cx:pt>
          <cx:pt idx="202">0.0579</cx:pt>
          <cx:pt idx="203">0.042599999999999999</cx:pt>
          <cx:pt idx="204">0.0016000000000000001</cx:pt>
          <cx:pt idx="205">0.041099999999999998</cx:pt>
        </cx:lvl>
      </cx:numDim>
    </cx:data>
  </cx:chartData>
  <cx:chart>
    <cx:title pos="t" align="ctr" overlay="0">
      <cx:tx>
        <cx:txData>
          <cx:v>Watch Time (hours)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Watch Time (hours)</a:t>
          </a:r>
        </a:p>
      </cx:txPr>
    </cx:title>
    <cx:plotArea>
      <cx:plotAreaRegion>
        <cx:series layoutId="boxWhisker" uniqueId="{8C14816A-CB6B-4383-A2AC-56C6FC0E57FA}">
          <cx:tx>
            <cx:txData>
              <cx:f/>
              <cx:v>Successful Videos</cx:v>
            </cx:txData>
          </cx:tx>
          <cx:dataId val="0"/>
          <cx:layoutPr>
            <cx:visibility meanLine="0" meanMarker="1" nonoutliers="0" outliers="1"/>
            <cx:statistics quartileMethod="exclusive"/>
          </cx:layoutPr>
        </cx:series>
        <cx:series layoutId="boxWhisker" uniqueId="{00000001-1B36-40BD-B4C1-D08A2F4D597D}">
          <cx:tx>
            <cx:txData>
              <cx:f/>
              <cx:v>Unsuccessful VIdeos</cx:v>
            </cx:txData>
          </cx:tx>
          <cx:dataId val="1"/>
          <cx:layoutPr>
            <cx:statistics quartileMethod="exclusive"/>
          </cx:layoutPr>
        </cx:series>
        <cx:series layoutId="boxWhisker" uniqueId="{00000002-1B36-40BD-B4C1-D08A2F4D597D}">
          <cx:tx>
            <cx:txData>
              <cx:f/>
              <cx:v>All Videos</cx:v>
            </cx:txData>
          </cx:tx>
          <cx:dataId val="2"/>
          <cx:layoutPr>
            <cx:statistics quartileMethod="exclusive"/>
          </cx:layoutPr>
        </cx:series>
      </cx:plotAreaRegion>
      <cx:axis id="0" hidden="1">
        <cx:catScaling gapWidth="1"/>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Ad_Impressions!$P$2:$P$10</cx:f>
        <cx:lvl ptCount="9" formatCode="General">
          <cx:pt idx="0">1889416</cx:pt>
          <cx:pt idx="1">921099</cx:pt>
          <cx:pt idx="2">1653289</cx:pt>
          <cx:pt idx="3">698597</cx:pt>
          <cx:pt idx="4">536206</cx:pt>
          <cx:pt idx="5">258750</cx:pt>
          <cx:pt idx="6">315536</cx:pt>
          <cx:pt idx="7">336451</cx:pt>
          <cx:pt idx="8">182621</cx:pt>
        </cx:lvl>
      </cx:numDim>
    </cx:data>
    <cx:data id="1">
      <cx:numDim type="val">
        <cx:f>Ad_Impressions!$P$11:$P$207</cx:f>
        <cx:lvl ptCount="197" formatCode="General">
          <cx:pt idx="0">134659</cx:pt>
          <cx:pt idx="1">63618</cx:pt>
          <cx:pt idx="2">113768</cx:pt>
          <cx:pt idx="3">50820</cx:pt>
          <cx:pt idx="4">90148</cx:pt>
          <cx:pt idx="5">68327</cx:pt>
          <cx:pt idx="6">61461</cx:pt>
          <cx:pt idx="7">38596</cx:pt>
          <cx:pt idx="8">66197</cx:pt>
          <cx:pt idx="9">69755</cx:pt>
          <cx:pt idx="10">51914</cx:pt>
          <cx:pt idx="11">47334</cx:pt>
          <cx:pt idx="12">8970</cx:pt>
          <cx:pt idx="13">37092</cx:pt>
          <cx:pt idx="14">22501</cx:pt>
          <cx:pt idx="15">31100</cx:pt>
          <cx:pt idx="16">41355</cx:pt>
          <cx:pt idx="17">45109</cx:pt>
          <cx:pt idx="18">26014</cx:pt>
          <cx:pt idx="19">50371</cx:pt>
          <cx:pt idx="20">31899</cx:pt>
          <cx:pt idx="21">24549</cx:pt>
          <cx:pt idx="22">20545</cx:pt>
          <cx:pt idx="23">20236</cx:pt>
          <cx:pt idx="24">19259</cx:pt>
          <cx:pt idx="25">29578</cx:pt>
          <cx:pt idx="26">18598</cx:pt>
          <cx:pt idx="27">35177</cx:pt>
          <cx:pt idx="28">18494</cx:pt>
          <cx:pt idx="29">24084</cx:pt>
          <cx:pt idx="30">25403</cx:pt>
          <cx:pt idx="31">23037</cx:pt>
          <cx:pt idx="32">23878</cx:pt>
          <cx:pt idx="33">22428</cx:pt>
          <cx:pt idx="34">24644</cx:pt>
          <cx:pt idx="35">41022</cx:pt>
          <cx:pt idx="36">24761</cx:pt>
          <cx:pt idx="37">16842</cx:pt>
          <cx:pt idx="38">19640</cx:pt>
          <cx:pt idx="39">35426</cx:pt>
          <cx:pt idx="40">29600</cx:pt>
          <cx:pt idx="41">29233</cx:pt>
          <cx:pt idx="42">32974</cx:pt>
          <cx:pt idx="43">20475</cx:pt>
          <cx:pt idx="44">25299</cx:pt>
          <cx:pt idx="45">15823</cx:pt>
          <cx:pt idx="46">19112</cx:pt>
          <cx:pt idx="47">19905</cx:pt>
          <cx:pt idx="48">7003</cx:pt>
          <cx:pt idx="49">23573</cx:pt>
          <cx:pt idx="50">32640</cx:pt>
          <cx:pt idx="51">13837</cx:pt>
          <cx:pt idx="52">22359</cx:pt>
          <cx:pt idx="53">12647</cx:pt>
          <cx:pt idx="54">9386</cx:pt>
          <cx:pt idx="55">9669</cx:pt>
          <cx:pt idx="56">40824</cx:pt>
          <cx:pt idx="57">15149</cx:pt>
          <cx:pt idx="58">7443</cx:pt>
          <cx:pt idx="59">14997</cx:pt>
          <cx:pt idx="60">7267</cx:pt>
          <cx:pt idx="61">5383</cx:pt>
          <cx:pt idx="62">9745</cx:pt>
          <cx:pt idx="63">11668</cx:pt>
          <cx:pt idx="64">10451</cx:pt>
          <cx:pt idx="65">9738</cx:pt>
          <cx:pt idx="66">24754</cx:pt>
          <cx:pt idx="67">17866</cx:pt>
          <cx:pt idx="68">11466</cx:pt>
          <cx:pt idx="69">8003</cx:pt>
          <cx:pt idx="70">7783</cx:pt>
          <cx:pt idx="71">8802</cx:pt>
          <cx:pt idx="72">8173</cx:pt>
          <cx:pt idx="73">8588</cx:pt>
          <cx:pt idx="74">9371</cx:pt>
          <cx:pt idx="75">9150</cx:pt>
          <cx:pt idx="76">8131</cx:pt>
          <cx:pt idx="77">5777</cx:pt>
          <cx:pt idx="78">8192</cx:pt>
          <cx:pt idx="79">6885</cx:pt>
          <cx:pt idx="80">15080</cx:pt>
          <cx:pt idx="81">7131</cx:pt>
          <cx:pt idx="82">9041</cx:pt>
          <cx:pt idx="83">11013</cx:pt>
          <cx:pt idx="84">8495</cx:pt>
          <cx:pt idx="85">5254</cx:pt>
          <cx:pt idx="86">7737</cx:pt>
          <cx:pt idx="87">8281</cx:pt>
          <cx:pt idx="88">7848</cx:pt>
          <cx:pt idx="89">8584</cx:pt>
          <cx:pt idx="90">7375</cx:pt>
          <cx:pt idx="91">6180</cx:pt>
          <cx:pt idx="92">6142</cx:pt>
          <cx:pt idx="93">4745</cx:pt>
          <cx:pt idx="94">6357</cx:pt>
          <cx:pt idx="95">3566</cx:pt>
          <cx:pt idx="96">5285</cx:pt>
          <cx:pt idx="97">4223</cx:pt>
          <cx:pt idx="98">3509</cx:pt>
          <cx:pt idx="99">5530</cx:pt>
          <cx:pt idx="100">4448</cx:pt>
          <cx:pt idx="101">5326</cx:pt>
          <cx:pt idx="102">8713</cx:pt>
          <cx:pt idx="103">6404</cx:pt>
          <cx:pt idx="104">5880</cx:pt>
          <cx:pt idx="105">5393</cx:pt>
          <cx:pt idx="106">7413</cx:pt>
          <cx:pt idx="107">3390</cx:pt>
          <cx:pt idx="108">4046</cx:pt>
          <cx:pt idx="109">6670</cx:pt>
          <cx:pt idx="110">4341</cx:pt>
          <cx:pt idx="111">5608</cx:pt>
          <cx:pt idx="112">6498</cx:pt>
          <cx:pt idx="113">4678</cx:pt>
          <cx:pt idx="114">4671</cx:pt>
          <cx:pt idx="115">3738</cx:pt>
          <cx:pt idx="116">2867</cx:pt>
          <cx:pt idx="117">6079</cx:pt>
          <cx:pt idx="118">4278</cx:pt>
          <cx:pt idx="119">5236</cx:pt>
          <cx:pt idx="120">2264</cx:pt>
          <cx:pt idx="121">3960</cx:pt>
          <cx:pt idx="122">3407</cx:pt>
          <cx:pt idx="123">3344</cx:pt>
          <cx:pt idx="124">3063</cx:pt>
          <cx:pt idx="125">4740</cx:pt>
          <cx:pt idx="126">5248</cx:pt>
          <cx:pt idx="127">3990</cx:pt>
          <cx:pt idx="128">4426</cx:pt>
          <cx:pt idx="129">3281</cx:pt>
          <cx:pt idx="130">2737</cx:pt>
          <cx:pt idx="131">3093</cx:pt>
          <cx:pt idx="132">5700</cx:pt>
          <cx:pt idx="133">3142</cx:pt>
          <cx:pt idx="134">3707</cx:pt>
          <cx:pt idx="135">2861</cx:pt>
          <cx:pt idx="136">4728</cx:pt>
          <cx:pt idx="137">3278</cx:pt>
          <cx:pt idx="138">4326</cx:pt>
          <cx:pt idx="139">5850</cx:pt>
          <cx:pt idx="140">5373</cx:pt>
          <cx:pt idx="141">3502</cx:pt>
          <cx:pt idx="142">2796</cx:pt>
          <cx:pt idx="143">3025</cx:pt>
          <cx:pt idx="144">3095</cx:pt>
          <cx:pt idx="145">4461</cx:pt>
          <cx:pt idx="146">2242</cx:pt>
          <cx:pt idx="147">2622</cx:pt>
          <cx:pt idx="148">2405</cx:pt>
          <cx:pt idx="149">3411</cx:pt>
          <cx:pt idx="150">5806</cx:pt>
          <cx:pt idx="151">1347</cx:pt>
          <cx:pt idx="152">3068</cx:pt>
          <cx:pt idx="153">1001</cx:pt>
          <cx:pt idx="154">1754</cx:pt>
          <cx:pt idx="155">2714</cx:pt>
          <cx:pt idx="156">5309</cx:pt>
          <cx:pt idx="157">3008</cx:pt>
          <cx:pt idx="158">4374</cx:pt>
          <cx:pt idx="159">5634</cx:pt>
          <cx:pt idx="160">6607</cx:pt>
          <cx:pt idx="161">1400</cx:pt>
          <cx:pt idx="162">6565</cx:pt>
          <cx:pt idx="163">1109</cx:pt>
          <cx:pt idx="164">2134</cx:pt>
          <cx:pt idx="165">1476</cx:pt>
          <cx:pt idx="166">1976</cx:pt>
          <cx:pt idx="167">1841</cx:pt>
          <cx:pt idx="168">1838</cx:pt>
          <cx:pt idx="169">2444</cx:pt>
          <cx:pt idx="170">1507</cx:pt>
          <cx:pt idx="171">1372</cx:pt>
          <cx:pt idx="172">4415</cx:pt>
          <cx:pt idx="173">881</cx:pt>
          <cx:pt idx="174">1579</cx:pt>
          <cx:pt idx="175">773</cx:pt>
          <cx:pt idx="176">1402</cx:pt>
          <cx:pt idx="177">2483</cx:pt>
          <cx:pt idx="178">1618</cx:pt>
          <cx:pt idx="179">1944</cx:pt>
          <cx:pt idx="180">2422</cx:pt>
          <cx:pt idx="181">1461</cx:pt>
          <cx:pt idx="182">1488</cx:pt>
          <cx:pt idx="183">1118</cx:pt>
          <cx:pt idx="184">828</cx:pt>
          <cx:pt idx="185">308</cx:pt>
          <cx:pt idx="186">546</cx:pt>
          <cx:pt idx="187">257</cx:pt>
          <cx:pt idx="188">189</cx:pt>
          <cx:pt idx="189">0</cx:pt>
          <cx:pt idx="190">0</cx:pt>
          <cx:pt idx="191">0</cx:pt>
          <cx:pt idx="192">34</cx:pt>
          <cx:pt idx="193">0</cx:pt>
          <cx:pt idx="194">135</cx:pt>
          <cx:pt idx="195">0</cx:pt>
          <cx:pt idx="196">215</cx:pt>
        </cx:lvl>
      </cx:numDim>
    </cx:data>
    <cx:data id="2">
      <cx:numDim type="val">
        <cx:f>Ad_Impressions!$P$2:$P$207</cx:f>
        <cx:lvl ptCount="206" formatCode="General">
          <cx:pt idx="0">1889416</cx:pt>
          <cx:pt idx="1">921099</cx:pt>
          <cx:pt idx="2">1653289</cx:pt>
          <cx:pt idx="3">698597</cx:pt>
          <cx:pt idx="4">536206</cx:pt>
          <cx:pt idx="5">258750</cx:pt>
          <cx:pt idx="6">315536</cx:pt>
          <cx:pt idx="7">336451</cx:pt>
          <cx:pt idx="8">182621</cx:pt>
          <cx:pt idx="9">134659</cx:pt>
          <cx:pt idx="10">63618</cx:pt>
          <cx:pt idx="11">113768</cx:pt>
          <cx:pt idx="12">50820</cx:pt>
          <cx:pt idx="13">90148</cx:pt>
          <cx:pt idx="14">68327</cx:pt>
          <cx:pt idx="15">61461</cx:pt>
          <cx:pt idx="16">38596</cx:pt>
          <cx:pt idx="17">66197</cx:pt>
          <cx:pt idx="18">69755</cx:pt>
          <cx:pt idx="19">51914</cx:pt>
          <cx:pt idx="20">47334</cx:pt>
          <cx:pt idx="21">8970</cx:pt>
          <cx:pt idx="22">37092</cx:pt>
          <cx:pt idx="23">22501</cx:pt>
          <cx:pt idx="24">31100</cx:pt>
          <cx:pt idx="25">41355</cx:pt>
          <cx:pt idx="26">45109</cx:pt>
          <cx:pt idx="27">26014</cx:pt>
          <cx:pt idx="28">50371</cx:pt>
          <cx:pt idx="29">31899</cx:pt>
          <cx:pt idx="30">24549</cx:pt>
          <cx:pt idx="31">20545</cx:pt>
          <cx:pt idx="32">20236</cx:pt>
          <cx:pt idx="33">19259</cx:pt>
          <cx:pt idx="34">29578</cx:pt>
          <cx:pt idx="35">18598</cx:pt>
          <cx:pt idx="36">35177</cx:pt>
          <cx:pt idx="37">18494</cx:pt>
          <cx:pt idx="38">24084</cx:pt>
          <cx:pt idx="39">25403</cx:pt>
          <cx:pt idx="40">23037</cx:pt>
          <cx:pt idx="41">23878</cx:pt>
          <cx:pt idx="42">22428</cx:pt>
          <cx:pt idx="43">24644</cx:pt>
          <cx:pt idx="44">41022</cx:pt>
          <cx:pt idx="45">24761</cx:pt>
          <cx:pt idx="46">16842</cx:pt>
          <cx:pt idx="47">19640</cx:pt>
          <cx:pt idx="48">35426</cx:pt>
          <cx:pt idx="49">29600</cx:pt>
          <cx:pt idx="50">29233</cx:pt>
          <cx:pt idx="51">32974</cx:pt>
          <cx:pt idx="52">20475</cx:pt>
          <cx:pt idx="53">25299</cx:pt>
          <cx:pt idx="54">15823</cx:pt>
          <cx:pt idx="55">19112</cx:pt>
          <cx:pt idx="56">19905</cx:pt>
          <cx:pt idx="57">7003</cx:pt>
          <cx:pt idx="58">23573</cx:pt>
          <cx:pt idx="59">32640</cx:pt>
          <cx:pt idx="60">13837</cx:pt>
          <cx:pt idx="61">22359</cx:pt>
          <cx:pt idx="62">12647</cx:pt>
          <cx:pt idx="63">9386</cx:pt>
          <cx:pt idx="64">9669</cx:pt>
          <cx:pt idx="65">40824</cx:pt>
          <cx:pt idx="66">15149</cx:pt>
          <cx:pt idx="67">7443</cx:pt>
          <cx:pt idx="68">14997</cx:pt>
          <cx:pt idx="69">7267</cx:pt>
          <cx:pt idx="70">5383</cx:pt>
          <cx:pt idx="71">9745</cx:pt>
          <cx:pt idx="72">11668</cx:pt>
          <cx:pt idx="73">10451</cx:pt>
          <cx:pt idx="74">9738</cx:pt>
          <cx:pt idx="75">24754</cx:pt>
          <cx:pt idx="76">17866</cx:pt>
          <cx:pt idx="77">11466</cx:pt>
          <cx:pt idx="78">8003</cx:pt>
          <cx:pt idx="79">7783</cx:pt>
          <cx:pt idx="80">8802</cx:pt>
          <cx:pt idx="81">8173</cx:pt>
          <cx:pt idx="82">8588</cx:pt>
          <cx:pt idx="83">9371</cx:pt>
          <cx:pt idx="84">9150</cx:pt>
          <cx:pt idx="85">8131</cx:pt>
          <cx:pt idx="86">5777</cx:pt>
          <cx:pt idx="87">8192</cx:pt>
          <cx:pt idx="88">6885</cx:pt>
          <cx:pt idx="89">15080</cx:pt>
          <cx:pt idx="90">7131</cx:pt>
          <cx:pt idx="91">9041</cx:pt>
          <cx:pt idx="92">11013</cx:pt>
          <cx:pt idx="93">8495</cx:pt>
          <cx:pt idx="94">5254</cx:pt>
          <cx:pt idx="95">7737</cx:pt>
          <cx:pt idx="96">8281</cx:pt>
          <cx:pt idx="97">7848</cx:pt>
          <cx:pt idx="98">8584</cx:pt>
          <cx:pt idx="99">7375</cx:pt>
          <cx:pt idx="100">6180</cx:pt>
          <cx:pt idx="101">6142</cx:pt>
          <cx:pt idx="102">4745</cx:pt>
          <cx:pt idx="103">6357</cx:pt>
          <cx:pt idx="104">3566</cx:pt>
          <cx:pt idx="105">5285</cx:pt>
          <cx:pt idx="106">4223</cx:pt>
          <cx:pt idx="107">3509</cx:pt>
          <cx:pt idx="108">5530</cx:pt>
          <cx:pt idx="109">4448</cx:pt>
          <cx:pt idx="110">5326</cx:pt>
          <cx:pt idx="111">8713</cx:pt>
          <cx:pt idx="112">6404</cx:pt>
          <cx:pt idx="113">5880</cx:pt>
          <cx:pt idx="114">5393</cx:pt>
          <cx:pt idx="115">7413</cx:pt>
          <cx:pt idx="116">3390</cx:pt>
          <cx:pt idx="117">4046</cx:pt>
          <cx:pt idx="118">6670</cx:pt>
          <cx:pt idx="119">4341</cx:pt>
          <cx:pt idx="120">5608</cx:pt>
          <cx:pt idx="121">6498</cx:pt>
          <cx:pt idx="122">4678</cx:pt>
          <cx:pt idx="123">4671</cx:pt>
          <cx:pt idx="124">3738</cx:pt>
          <cx:pt idx="125">2867</cx:pt>
          <cx:pt idx="126">6079</cx:pt>
          <cx:pt idx="127">4278</cx:pt>
          <cx:pt idx="128">5236</cx:pt>
          <cx:pt idx="129">2264</cx:pt>
          <cx:pt idx="130">3960</cx:pt>
          <cx:pt idx="131">3407</cx:pt>
          <cx:pt idx="132">3344</cx:pt>
          <cx:pt idx="133">3063</cx:pt>
          <cx:pt idx="134">4740</cx:pt>
          <cx:pt idx="135">5248</cx:pt>
          <cx:pt idx="136">3990</cx:pt>
          <cx:pt idx="137">4426</cx:pt>
          <cx:pt idx="138">3281</cx:pt>
          <cx:pt idx="139">2737</cx:pt>
          <cx:pt idx="140">3093</cx:pt>
          <cx:pt idx="141">5700</cx:pt>
          <cx:pt idx="142">3142</cx:pt>
          <cx:pt idx="143">3707</cx:pt>
          <cx:pt idx="144">2861</cx:pt>
          <cx:pt idx="145">4728</cx:pt>
          <cx:pt idx="146">3278</cx:pt>
          <cx:pt idx="147">4326</cx:pt>
          <cx:pt idx="148">5850</cx:pt>
          <cx:pt idx="149">5373</cx:pt>
          <cx:pt idx="150">3502</cx:pt>
          <cx:pt idx="151">2796</cx:pt>
          <cx:pt idx="152">3025</cx:pt>
          <cx:pt idx="153">3095</cx:pt>
          <cx:pt idx="154">4461</cx:pt>
          <cx:pt idx="155">2242</cx:pt>
          <cx:pt idx="156">2622</cx:pt>
          <cx:pt idx="157">2405</cx:pt>
          <cx:pt idx="158">3411</cx:pt>
          <cx:pt idx="159">5806</cx:pt>
          <cx:pt idx="160">1347</cx:pt>
          <cx:pt idx="161">3068</cx:pt>
          <cx:pt idx="162">1001</cx:pt>
          <cx:pt idx="163">1754</cx:pt>
          <cx:pt idx="164">2714</cx:pt>
          <cx:pt idx="165">5309</cx:pt>
          <cx:pt idx="166">3008</cx:pt>
          <cx:pt idx="167">4374</cx:pt>
          <cx:pt idx="168">5634</cx:pt>
          <cx:pt idx="169">6607</cx:pt>
          <cx:pt idx="170">1400</cx:pt>
          <cx:pt idx="171">6565</cx:pt>
          <cx:pt idx="172">1109</cx:pt>
          <cx:pt idx="173">2134</cx:pt>
          <cx:pt idx="174">1476</cx:pt>
          <cx:pt idx="175">1976</cx:pt>
          <cx:pt idx="176">1841</cx:pt>
          <cx:pt idx="177">1838</cx:pt>
          <cx:pt idx="178">2444</cx:pt>
          <cx:pt idx="179">1507</cx:pt>
          <cx:pt idx="180">1372</cx:pt>
          <cx:pt idx="181">4415</cx:pt>
          <cx:pt idx="182">881</cx:pt>
          <cx:pt idx="183">1579</cx:pt>
          <cx:pt idx="184">773</cx:pt>
          <cx:pt idx="185">1402</cx:pt>
          <cx:pt idx="186">2483</cx:pt>
          <cx:pt idx="187">1618</cx:pt>
          <cx:pt idx="188">1944</cx:pt>
          <cx:pt idx="189">2422</cx:pt>
          <cx:pt idx="190">1461</cx:pt>
          <cx:pt idx="191">1488</cx:pt>
          <cx:pt idx="192">1118</cx:pt>
          <cx:pt idx="193">828</cx:pt>
          <cx:pt idx="194">308</cx:pt>
          <cx:pt idx="195">546</cx:pt>
          <cx:pt idx="196">257</cx:pt>
          <cx:pt idx="197">189</cx:pt>
          <cx:pt idx="198">0</cx:pt>
          <cx:pt idx="199">0</cx:pt>
          <cx:pt idx="200">0</cx:pt>
          <cx:pt idx="201">34</cx:pt>
          <cx:pt idx="202">0</cx:pt>
          <cx:pt idx="203">135</cx:pt>
          <cx:pt idx="204">0</cx:pt>
          <cx:pt idx="205">215</cx:pt>
        </cx:lvl>
      </cx:numDim>
    </cx:data>
  </cx:chartData>
  <cx:chart>
    <cx:title pos="t" align="ctr" overlay="0">
      <cx:tx>
        <cx:txData>
          <cx:v>Video Impressions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Video Impressions</a:t>
          </a:r>
        </a:p>
      </cx:txPr>
    </cx:title>
    <cx:plotArea>
      <cx:plotAreaRegion>
        <cx:series layoutId="boxWhisker" uniqueId="{667ADC54-C8A6-4FD6-A9EB-3C5C3454436D}">
          <cx:tx>
            <cx:txData>
              <cx:f/>
              <cx:v>Successful Videos</cx:v>
            </cx:txData>
          </cx:tx>
          <cx:dataId val="0"/>
          <cx:layoutPr>
            <cx:visibility meanLine="0" meanMarker="1" nonoutliers="0" outliers="1"/>
            <cx:statistics quartileMethod="exclusive"/>
          </cx:layoutPr>
        </cx:series>
        <cx:series layoutId="boxWhisker" uniqueId="{00000001-CA7B-40C1-8F14-2CDDEB5A016C}">
          <cx:tx>
            <cx:txData>
              <cx:f/>
              <cx:v>Unsuccessful Videos</cx:v>
            </cx:txData>
          </cx:tx>
          <cx:dataId val="1"/>
          <cx:layoutPr>
            <cx:statistics quartileMethod="exclusive"/>
          </cx:layoutPr>
        </cx:series>
        <cx:series layoutId="boxWhisker" uniqueId="{00000002-CA7B-40C1-8F14-2CDDEB5A016C}">
          <cx:tx>
            <cx:txData>
              <cx:f/>
              <cx:v>All Videos</cx:v>
            </cx:txData>
          </cx:tx>
          <cx:dataId val="2"/>
          <cx:layoutPr>
            <cx:statistics quartileMethod="exclusive"/>
          </cx:layoutPr>
        </cx:series>
      </cx:plotAreaRegion>
      <cx:axis id="0" hidden="1">
        <cx:catScaling gapWidth="1"/>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Sheet4!$A$2:$A$214</cx:f>
        <cx:nf>Sheet4!$A$1</cx:nf>
        <cx:lvl ptCount="213" name="Geography">
          <cx:pt idx="0">US</cx:pt>
          <cx:pt idx="1">NO</cx:pt>
          <cx:pt idx="2">CH</cx:pt>
          <cx:pt idx="3">AX</cx:pt>
          <cx:pt idx="4">KR</cx:pt>
          <cx:pt idx="5">CA</cx:pt>
          <cx:pt idx="6">AU</cx:pt>
          <cx:pt idx="7">NL</cx:pt>
          <cx:pt idx="8">FR</cx:pt>
          <cx:pt idx="9">JP</cx:pt>
          <cx:pt idx="10">NZ</cx:pt>
          <cx:pt idx="11">SE</cx:pt>
          <cx:pt idx="12">VG</cx:pt>
          <cx:pt idx="13">DK</cx:pt>
          <cx:pt idx="14">FI</cx:pt>
          <cx:pt idx="15">DE</cx:pt>
          <cx:pt idx="16">TT</cx:pt>
          <cx:pt idx="17">BE</cx:pt>
          <cx:pt idx="18">GB</cx:pt>
          <cx:pt idx="19">HK</cx:pt>
          <cx:pt idx="20">SM</cx:pt>
          <cx:pt idx="21">AT</cx:pt>
          <cx:pt idx="22">IL</cx:pt>
          <cx:pt idx="23">IE</cx:pt>
          <cx:pt idx="24">GR</cx:pt>
          <cx:pt idx="25">IM</cx:pt>
          <cx:pt idx="26">ES</cx:pt>
          <cx:pt idx="27">LU</cx:pt>
          <cx:pt idx="28">SG</cx:pt>
          <cx:pt idx="29">VU</cx:pt>
          <cx:pt idx="30">IT</cx:pt>
          <cx:pt idx="31">FM</cx:pt>
          <cx:pt idx="32">GM</cx:pt>
          <cx:pt idx="33">TW</cx:pt>
          <cx:pt idx="34">PR</cx:pt>
          <cx:pt idx="35">BS</cx:pt>
          <cx:pt idx="36">CZ</cx:pt>
          <cx:pt idx="37">ZA</cx:pt>
          <cx:pt idx="38">KN</cx:pt>
          <cx:pt idx="39">PT</cx:pt>
          <cx:pt idx="40">KW</cx:pt>
          <cx:pt idx="41">MH</cx:pt>
          <cx:pt idx="42">FO</cx:pt>
          <cx:pt idx="43">PL</cx:pt>
          <cx:pt idx="44">CY</cx:pt>
          <cx:pt idx="45">GI</cx:pt>
          <cx:pt idx="46">OM</cx:pt>
          <cx:pt idx="47">IS</cx:pt>
          <cx:pt idx="48">SK</cx:pt>
          <cx:pt idx="49">QA</cx:pt>
          <cx:pt idx="50">AO</cx:pt>
          <cx:pt idx="51">BI</cx:pt>
          <cx:pt idx="52">LR</cx:pt>
          <cx:pt idx="53">AE</cx:pt>
          <cx:pt idx="54">MO</cx:pt>
          <cx:pt idx="55">LI</cx:pt>
          <cx:pt idx="56">EE</cx:pt>
          <cx:pt idx="57">SA</cx:pt>
          <cx:pt idx="58">HU</cx:pt>
          <cx:pt idx="59">RW</cx:pt>
          <cx:pt idx="60">PS</cx:pt>
          <cx:pt idx="61">VC</cx:pt>
          <cx:pt idx="62">NC</cx:pt>
          <cx:pt idx="63">SI</cx:pt>
          <cx:pt idx="64">AG</cx:pt>
          <cx:pt idx="65">RU</cx:pt>
          <cx:pt idx="66">JM</cx:pt>
          <cx:pt idx="67">ME</cx:pt>
          <cx:pt idx="68">HT</cx:pt>
          <cx:pt idx="69">MY</cx:pt>
          <cx:pt idx="70">LT</cx:pt>
          <cx:pt idx="71">CL</cx:pt>
          <cx:pt idx="72">NG</cx:pt>
          <cx:pt idx="73">MM</cx:pt>
          <cx:pt idx="74">BR</cx:pt>
          <cx:pt idx="75">ZZ</cx:pt>
          <cx:pt idx="76">AW</cx:pt>
          <cx:pt idx="77">BG</cx:pt>
          <cx:pt idx="78">LV</cx:pt>
          <cx:pt idx="79">VI</cx:pt>
          <cx:pt idx="80">HR</cx:pt>
          <cx:pt idx="81">RO</cx:pt>
          <cx:pt idx="82">CR</cx:pt>
          <cx:pt idx="83">YT</cx:pt>
          <cx:pt idx="84">GH</cx:pt>
          <cx:pt idx="85">DM</cx:pt>
          <cx:pt idx="86">BM</cx:pt>
          <cx:pt idx="87">CG</cx:pt>
          <cx:pt idx="88">CK</cx:pt>
          <cx:pt idx="89">TC</cx:pt>
          <cx:pt idx="90">TG</cx:pt>
          <cx:pt idx="91">MX</cx:pt>
          <cx:pt idx="92">TH</cx:pt>
          <cx:pt idx="93">GU</cx:pt>
          <cx:pt idx="94">PH</cx:pt>
          <cx:pt idx="95">CI</cx:pt>
          <cx:pt idx="96">GP</cx:pt>
          <cx:pt idx="97">ZW</cx:pt>
          <cx:pt idx="98">NI</cx:pt>
          <cx:pt idx="99">UA</cx:pt>
          <cx:pt idx="100">KE</cx:pt>
          <cx:pt idx="101">MG</cx:pt>
          <cx:pt idx="102">CO</cx:pt>
          <cx:pt idx="103">EC</cx:pt>
          <cx:pt idx="104">GT</cx:pt>
          <cx:pt idx="105">CW</cx:pt>
          <cx:pt idx="106">MT</cx:pt>
          <cx:pt idx="107">BH</cx:pt>
          <cx:pt idx="108">GF</cx:pt>
          <cx:pt idx="109">LC</cx:pt>
          <cx:pt idx="110">PA</cx:pt>
          <cx:pt idx="111">RE</cx:pt>
          <cx:pt idx="112">SN</cx:pt>
          <cx:pt idx="113">BY</cx:pt>
          <cx:pt idx="114">TJ</cx:pt>
          <cx:pt idx="115">MP</cx:pt>
          <cx:pt idx="116">TZ</cx:pt>
          <cx:pt idx="117">GA</cx:pt>
          <cx:pt idx="118">GL</cx:pt>
          <cx:pt idx="119">SV</cx:pt>
          <cx:pt idx="120">BA</cx:pt>
          <cx:pt idx="121">NA</cx:pt>
          <cx:pt idx="122">ID</cx:pt>
          <cx:pt idx="123">PY</cx:pt>
          <cx:pt idx="124">BO</cx:pt>
          <cx:pt idx="125">UY</cx:pt>
          <cx:pt idx="126">NE</cx:pt>
          <cx:pt idx="127">AR</cx:pt>
          <cx:pt idx="128">PE</cx:pt>
          <cx:pt idx="129">HN</cx:pt>
          <cx:pt idx="130">MU</cx:pt>
          <cx:pt idx="131">SR</cx:pt>
          <cx:pt idx="132">AM</cx:pt>
          <cx:pt idx="133">MQ</cx:pt>
          <cx:pt idx="134">BB</cx:pt>
          <cx:pt idx="135">BW</cx:pt>
          <cx:pt idx="136">TR</cx:pt>
          <cx:pt idx="137">GD</cx:pt>
          <cx:pt idx="138">RS</cx:pt>
          <cx:pt idx="139">EH</cx:pt>
          <cx:pt idx="140">ET</cx:pt>
          <cx:pt idx="141">JO</cx:pt>
          <cx:pt idx="142">KZ</cx:pt>
          <cx:pt idx="143">YE</cx:pt>
          <cx:pt idx="144">MK</cx:pt>
          <cx:pt idx="145">DO</cx:pt>
          <cx:pt idx="146">VN</cx:pt>
          <cx:pt idx="147">KY</cx:pt>
          <cx:pt idx="148">MW</cx:pt>
          <cx:pt idx="149">CN</cx:pt>
          <cx:pt idx="150">KM</cx:pt>
          <cx:pt idx="151">AL</cx:pt>
          <cx:pt idx="152">MD</cx:pt>
          <cx:pt idx="153">JE</cx:pt>
          <cx:pt idx="154">MV</cx:pt>
          <cx:pt idx="155">UZ</cx:pt>
          <cx:pt idx="156">UG</cx:pt>
          <cx:pt idx="157">IN</cx:pt>
          <cx:pt idx="158">MA</cx:pt>
          <cx:pt idx="159">EG</cx:pt>
          <cx:pt idx="160">LA</cx:pt>
          <cx:pt idx="161">KG</cx:pt>
          <cx:pt idx="162">LB</cx:pt>
          <cx:pt idx="163">MN</cx:pt>
          <cx:pt idx="164">KH</cx:pt>
          <cx:pt idx="165">GY</cx:pt>
          <cx:pt idx="166">FJ</cx:pt>
          <cx:pt idx="167">WS</cx:pt>
          <cx:pt idx="168">BD</cx:pt>
          <cx:pt idx="169">GE</cx:pt>
          <cx:pt idx="170">BN</cx:pt>
          <cx:pt idx="171">AS</cx:pt>
          <cx:pt idx="172">BF</cx:pt>
          <cx:pt idx="173">BQ</cx:pt>
          <cx:pt idx="174">DZ</cx:pt>
          <cx:pt idx="175">ZM</cx:pt>
          <cx:pt idx="176">MZ</cx:pt>
          <cx:pt idx="177">PK</cx:pt>
          <cx:pt idx="178">LK</cx:pt>
          <cx:pt idx="179">AF</cx:pt>
          <cx:pt idx="180">AZ</cx:pt>
          <cx:pt idx="181">ML</cx:pt>
          <cx:pt idx="182">NP</cx:pt>
          <cx:pt idx="183">TN</cx:pt>
          <cx:pt idx="184">SO</cx:pt>
          <cx:pt idx="185">CM</cx:pt>
          <cx:pt idx="186">PG</cx:pt>
          <cx:pt idx="187">IQ</cx:pt>
          <cx:pt idx="188">BT</cx:pt>
          <cx:pt idx="189">TM</cx:pt>
          <cx:pt idx="190">BJ</cx:pt>
          <cx:pt idx="191">BZ</cx:pt>
          <cx:pt idx="192">VE</cx:pt>
          <cx:pt idx="193">PF</cx:pt>
          <cx:pt idx="194">TO</cx:pt>
          <cx:pt idx="195">LY</cx:pt>
          <cx:pt idx="196">TL</cx:pt>
          <cx:pt idx="197">CV</cx:pt>
          <cx:pt idx="198">SL</cx:pt>
          <cx:pt idx="199">CD</cx:pt>
          <cx:pt idx="200">MR</cx:pt>
          <cx:pt idx="201">TD</cx:pt>
          <cx:pt idx="202">SC</cx:pt>
          <cx:pt idx="203">SZ</cx:pt>
          <cx:pt idx="204">SX</cx:pt>
          <cx:pt idx="205">AD</cx:pt>
          <cx:pt idx="206">CF</cx:pt>
          <cx:pt idx="207">GG</cx:pt>
          <cx:pt idx="208">LS</cx:pt>
          <cx:pt idx="209">MF</cx:pt>
        </cx:lvl>
      </cx:strDim>
      <cx:numDim type="colorVal">
        <cx:f>Sheet4!$E$2:$E$214</cx:f>
        <cx:nf>Sheet4!$E$1</cx:nf>
        <cx:lvl ptCount="213" formatCode="General" name="CPM (USD)">
          <cx:pt idx="0">6.7560000000000002</cx:pt>
          <cx:pt idx="1">6.625</cx:pt>
          <cx:pt idx="2">6.4509999999999996</cx:pt>
          <cx:pt idx="3">6.4290000000000003</cx:pt>
          <cx:pt idx="4">6.3099999999999996</cx:pt>
          <cx:pt idx="5">6.2270000000000003</cx:pt>
          <cx:pt idx="6">5.5039999999999996</cx:pt>
          <cx:pt idx="7">5.1349999999999998</cx:pt>
          <cx:pt idx="8">4.9649999999999999</cx:pt>
          <cx:pt idx="9">4.8700000000000001</cx:pt>
          <cx:pt idx="10">4.6399999999999997</cx:pt>
          <cx:pt idx="11">4.5330000000000004</cx:pt>
          <cx:pt idx="12">4.5</cx:pt>
          <cx:pt idx="13">4.4160000000000004</cx:pt>
          <cx:pt idx="14">4.3769999999999998</cx:pt>
          <cx:pt idx="15">4.1669999999999998</cx:pt>
          <cx:pt idx="16">4.1260000000000003</cx:pt>
          <cx:pt idx="17">4.1050000000000004</cx:pt>
          <cx:pt idx="18">3.7240000000000002</cx:pt>
          <cx:pt idx="19">3.5819999999999999</cx:pt>
          <cx:pt idx="20">3.5</cx:pt>
          <cx:pt idx="21">3.2210000000000001</cx:pt>
          <cx:pt idx="22">3.1890000000000001</cx:pt>
          <cx:pt idx="23">2.8420000000000001</cx:pt>
          <cx:pt idx="24">2.8330000000000002</cx:pt>
          <cx:pt idx="25">2.786</cx:pt>
          <cx:pt idx="26">2.6469999999999998</cx:pt>
          <cx:pt idx="27">2.5470000000000002</cx:pt>
          <cx:pt idx="28">2.512</cx:pt>
          <cx:pt idx="29">2.5</cx:pt>
          <cx:pt idx="30">2.476</cx:pt>
          <cx:pt idx="31">2.3999999999999999</cx:pt>
          <cx:pt idx="32">2.3330000000000002</cx:pt>
          <cx:pt idx="33">2.3210000000000002</cx:pt>
          <cx:pt idx="34">2.3159999999999998</cx:pt>
          <cx:pt idx="35">2.2389999999999999</cx:pt>
          <cx:pt idx="36">2.2250000000000001</cx:pt>
          <cx:pt idx="37">2.1899999999999999</cx:pt>
          <cx:pt idx="38">2.125</cx:pt>
          <cx:pt idx="39">2.0699999999999998</cx:pt>
          <cx:pt idx="40">2.0350000000000001</cx:pt>
          <cx:pt idx="41">2</cx:pt>
          <cx:pt idx="42">1.929</cx:pt>
          <cx:pt idx="43">1.9239999999999999</cx:pt>
          <cx:pt idx="44">1.8080000000000001</cx:pt>
          <cx:pt idx="45">1.75</cx:pt>
          <cx:pt idx="46">1.706</cx:pt>
          <cx:pt idx="47">1.6679999999999999</cx:pt>
          <cx:pt idx="48">1.6639999999999999</cx:pt>
          <cx:pt idx="49">1.6559999999999999</cx:pt>
          <cx:pt idx="50">1.6359999999999999</cx:pt>
          <cx:pt idx="51">1.6000000000000001</cx:pt>
          <cx:pt idx="52">1.6000000000000001</cx:pt>
          <cx:pt idx="53">1.583</cx:pt>
          <cx:pt idx="54">1.5580000000000001</cx:pt>
          <cx:pt idx="55">1.5</cx:pt>
          <cx:pt idx="56">1.4910000000000001</cx:pt>
          <cx:pt idx="57">1.484</cx:pt>
          <cx:pt idx="58">1.468</cx:pt>
          <cx:pt idx="59">1.462</cx:pt>
          <cx:pt idx="60">1.458</cx:pt>
          <cx:pt idx="61">1.444</cx:pt>
          <cx:pt idx="62">1.397</cx:pt>
          <cx:pt idx="63">1.393</cx:pt>
          <cx:pt idx="64">1.375</cx:pt>
          <cx:pt idx="65">1.3340000000000001</cx:pt>
          <cx:pt idx="66">1.3280000000000001</cx:pt>
          <cx:pt idx="67">1.325</cx:pt>
          <cx:pt idx="68">1.3080000000000001</cx:pt>
          <cx:pt idx="69">1.304</cx:pt>
          <cx:pt idx="70">1.3009999999999999</cx:pt>
          <cx:pt idx="71">1.292</cx:pt>
          <cx:pt idx="72">1.252</cx:pt>
          <cx:pt idx="73">1.2430000000000001</cx:pt>
          <cx:pt idx="74">1.224</cx:pt>
          <cx:pt idx="75">1.2210000000000001</cx:pt>
          <cx:pt idx="76">1.1899999999999999</cx:pt>
          <cx:pt idx="77">1.155</cx:pt>
          <cx:pt idx="78">1.071</cx:pt>
          <cx:pt idx="79">1.0669999999999999</cx:pt>
          <cx:pt idx="80">1.052</cx:pt>
          <cx:pt idx="81">1.038</cx:pt>
          <cx:pt idx="82">1.034</cx:pt>
          <cx:pt idx="83">1.026</cx:pt>
          <cx:pt idx="84">1.0029999999999999</cx:pt>
          <cx:pt idx="85">1</cx:pt>
          <cx:pt idx="86">1</cx:pt>
          <cx:pt idx="87">1</cx:pt>
          <cx:pt idx="88">1</cx:pt>
          <cx:pt idx="89">1</cx:pt>
          <cx:pt idx="90">1</cx:pt>
          <cx:pt idx="91">0.999</cx:pt>
          <cx:pt idx="92">0.99099999999999999</cx:pt>
          <cx:pt idx="93">0.98299999999999998</cx:pt>
          <cx:pt idx="94">0.97799999999999998</cx:pt>
          <cx:pt idx="95">0.95699999999999996</cx:pt>
          <cx:pt idx="96">0.94199999999999995</cx:pt>
          <cx:pt idx="97">0.93000000000000005</cx:pt>
          <cx:pt idx="98">0.92900000000000005</cx:pt>
          <cx:pt idx="99">0.88700000000000001</cx:pt>
          <cx:pt idx="100">0.88400000000000001</cx:pt>
          <cx:pt idx="101">0.88200000000000001</cx:pt>
          <cx:pt idx="102">0.876</cx:pt>
          <cx:pt idx="103">0.875</cx:pt>
          <cx:pt idx="104">0.875</cx:pt>
          <cx:pt idx="105">0.86499999999999999</cx:pt>
          <cx:pt idx="106">0.86399999999999999</cx:pt>
          <cx:pt idx="107">0.85399999999999998</cx:pt>
          <cx:pt idx="108">0.85399999999999998</cx:pt>
          <cx:pt idx="109">0.84999999999999998</cx:pt>
          <cx:pt idx="110">0.83099999999999996</cx:pt>
          <cx:pt idx="111">0.82599999999999996</cx:pt>
          <cx:pt idx="112">0.76700000000000002</cx:pt>
          <cx:pt idx="113">0.76400000000000001</cx:pt>
          <cx:pt idx="114">0.75</cx:pt>
          <cx:pt idx="115">0.75</cx:pt>
          <cx:pt idx="116">0.73599999999999999</cx:pt>
          <cx:pt idx="117">0.73299999999999998</cx:pt>
          <cx:pt idx="118">0.73299999999999998</cx:pt>
          <cx:pt idx="119">0.72799999999999998</cx:pt>
          <cx:pt idx="120">0.72099999999999997</cx:pt>
          <cx:pt idx="121">0.71799999999999997</cx:pt>
          <cx:pt idx="122">0.71099999999999997</cx:pt>
          <cx:pt idx="123">0.70599999999999996</cx:pt>
          <cx:pt idx="124">0.68000000000000005</cx:pt>
          <cx:pt idx="125">0.67500000000000004</cx:pt>
          <cx:pt idx="126">0.66700000000000004</cx:pt>
          <cx:pt idx="127">0.66500000000000004</cx:pt>
          <cx:pt idx="128">0.65500000000000003</cx:pt>
          <cx:pt idx="129">0.63600000000000001</cx:pt>
          <cx:pt idx="130">0.63600000000000001</cx:pt>
          <cx:pt idx="131">0.63200000000000001</cx:pt>
          <cx:pt idx="132">0.63</cx:pt>
          <cx:pt idx="133">0.623</cx:pt>
          <cx:pt idx="134">0.59999999999999998</cx:pt>
          <cx:pt idx="135">0.59999999999999998</cx:pt>
          <cx:pt idx="136">0.59299999999999997</cx:pt>
          <cx:pt idx="137">0.58799999999999997</cx:pt>
          <cx:pt idx="138">0.57399999999999995</cx:pt>
          <cx:pt idx="139">0.57099999999999995</cx:pt>
          <cx:pt idx="140">0.56499999999999995</cx:pt>
          <cx:pt idx="141">0.56000000000000005</cx:pt>
          <cx:pt idx="142">0.55100000000000005</cx:pt>
          <cx:pt idx="143">0.53400000000000003</cx:pt>
          <cx:pt idx="144">0.53100000000000003</cx:pt>
          <cx:pt idx="145">0.52300000000000002</cx:pt>
          <cx:pt idx="146">0.51500000000000001</cx:pt>
          <cx:pt idx="147">0.5</cx:pt>
          <cx:pt idx="148">0.5</cx:pt>
          <cx:pt idx="149">0.5</cx:pt>
          <cx:pt idx="150">0.5</cx:pt>
          <cx:pt idx="151">0.49199999999999999</cx:pt>
          <cx:pt idx="152">0.48899999999999999</cx:pt>
          <cx:pt idx="153">0.47399999999999998</cx:pt>
          <cx:pt idx="154">0.46700000000000003</cx:pt>
          <cx:pt idx="155">0.46400000000000002</cx:pt>
          <cx:pt idx="156">0.46300000000000002</cx:pt>
          <cx:pt idx="157">0.46200000000000002</cx:pt>
          <cx:pt idx="158">0.46000000000000002</cx:pt>
          <cx:pt idx="159">0.45900000000000002</cx:pt>
          <cx:pt idx="160">0.45100000000000001</cx:pt>
          <cx:pt idx="161">0.44800000000000001</cx:pt>
          <cx:pt idx="162">0.44400000000000001</cx:pt>
          <cx:pt idx="163">0.439</cx:pt>
          <cx:pt idx="164">0.43099999999999999</cx:pt>
          <cx:pt idx="165">0.42899999999999999</cx:pt>
          <cx:pt idx="166">0.42899999999999999</cx:pt>
          <cx:pt idx="167">0.42899999999999999</cx:pt>
          <cx:pt idx="168">0.40699999999999997</cx:pt>
          <cx:pt idx="169">0.40500000000000003</cx:pt>
          <cx:pt idx="170">0.40000000000000002</cx:pt>
          <cx:pt idx="171">0.40000000000000002</cx:pt>
          <cx:pt idx="172">0.40000000000000002</cx:pt>
          <cx:pt idx="173">0.40000000000000002</cx:pt>
          <cx:pt idx="174">0.39900000000000002</cx:pt>
          <cx:pt idx="175">0.38300000000000001</cx:pt>
          <cx:pt idx="176">0.38200000000000001</cx:pt>
          <cx:pt idx="177">0.373</cx:pt>
          <cx:pt idx="178">0.37</cx:pt>
          <cx:pt idx="179">0.36699999999999999</cx:pt>
          <cx:pt idx="180">0.36499999999999999</cx:pt>
          <cx:pt idx="181">0.36399999999999999</cx:pt>
          <cx:pt idx="182">0.35899999999999999</cx:pt>
          <cx:pt idx="183">0.35199999999999998</cx:pt>
          <cx:pt idx="184">0.33300000000000002</cx:pt>
          <cx:pt idx="185">0.33300000000000002</cx:pt>
          <cx:pt idx="186">0.33300000000000002</cx:pt>
          <cx:pt idx="187">0.29799999999999999</cx:pt>
          <cx:pt idx="188">0.27600000000000002</cx:pt>
          <cx:pt idx="189">0.25</cx:pt>
          <cx:pt idx="190">0.25</cx:pt>
          <cx:pt idx="191">0.23499999999999999</cx:pt>
          <cx:pt idx="192">0.217</cx:pt>
          <cx:pt idx="193">0.214</cx:pt>
          <cx:pt idx="194">0.20000000000000001</cx:pt>
          <cx:pt idx="195">0.185</cx:pt>
          <cx:pt idx="196">0.16700000000000001</cx:pt>
          <cx:pt idx="197">0.16700000000000001</cx:pt>
          <cx:pt idx="198">0.16700000000000001</cx:pt>
          <cx:pt idx="199">0.154</cx:pt>
          <cx:pt idx="200">0.090999999999999998</cx:pt>
          <cx:pt idx="201">0.090999999999999998</cx:pt>
          <cx:pt idx="202">0</cx:pt>
          <cx:pt idx="203">0</cx:pt>
          <cx:pt idx="204">0</cx:pt>
          <cx:pt idx="205">0</cx:pt>
          <cx:pt idx="206">0</cx:pt>
          <cx:pt idx="207">0</cx:pt>
          <cx:pt idx="208">0</cx:pt>
          <cx:pt idx="209">0</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CPM Rates </a:t>
            </a:r>
            <a:r>
              <a:rPr lang="en-US" sz="1400" b="0" i="0" u="none" strike="noStrike" baseline="0" dirty="0" err="1">
                <a:solidFill>
                  <a:prstClr val="black">
                    <a:lumMod val="65000"/>
                    <a:lumOff val="35000"/>
                  </a:prstClr>
                </a:solidFill>
                <a:latin typeface="Calibri" panose="020F0502020204030204"/>
              </a:rPr>
              <a:t>w.r.t.</a:t>
            </a:r>
            <a:r>
              <a:rPr lang="en-US" sz="1400" b="0" i="0" u="none" strike="noStrike" baseline="0" dirty="0">
                <a:solidFill>
                  <a:prstClr val="black">
                    <a:lumMod val="65000"/>
                    <a:lumOff val="35000"/>
                  </a:prstClr>
                </a:solidFill>
                <a:latin typeface="Calibri" panose="020F0502020204030204"/>
              </a:rPr>
              <a:t> Geography</a:t>
            </a:r>
          </a:p>
        </cx:rich>
      </cx:tx>
    </cx:title>
    <cx:plotArea>
      <cx:plotAreaRegion>
        <cx:series layoutId="regionMap" uniqueId="{45A70FC7-8553-41AA-B824-8BEB3F77AAA2}">
          <cx:tx>
            <cx:txData>
              <cx:f>Sheet4!$E$1</cx:f>
              <cx:v>CPM (USD)</cx:v>
            </cx:txData>
          </cx:tx>
          <cx:dataLabels>
            <cx:visibility seriesName="0" categoryName="0" value="1"/>
            <cx:dataLabelHidden idx="159"/>
            <cx:dataLabelHidden idx="200"/>
          </cx:dataLabels>
          <cx:dataId val="0"/>
          <cx:layoutPr>
            <cx:geography cultureLanguage="en-US" cultureRegion="US" attribution="Powered by Bing">
              <cx:geoCache provider="{E9337A44-BEBE-4D9F-B70C-5C5E7DAFC167}">
                <cx:binary>7J3bcttIsq5fRdE3e60LqokzODGzIiTZlmVLGo0pu6f7DpbQEqcl0osi22M/136D/WL7SwJFFZIQ
SMBYUdo71DPRM1FQgag/65CVhz//evXvv1zd5dl879/3d9OHv1z9+28/3S4WX/7y888PV7f5ffaw
fz+5ms8eZr8v9q9m9z/Pfv99cpX/fD3Pvk6mNz/7Qy/8+eo2my/yf//0X3/lbTf57HR2lS0ms+k/
lvn824f8YXm3eGh4Vvto72q2nC6k+w1v+ttPp5c/7eXTxWTx7fLbl/xvP1Ue/7T3s37Jxg/u3fFN
i+U1faNoPwiSwBsmI2/oRbEf/bR3N5velI/9YD9NgygMR76XJjwrfvc8u6fv6WRxu8ymk8w0133O
6mOy6+t5/vCwV/5vpWvl6ytPJg+zo2LkRzP5Vhk3g/u5iuxGA8NVf2KBr7HZ9khj/3HcNNh22Aej
/XAUjbwwjEa+n0ZeXMF+MEr3R+lolPrxMBylwzAemd8u8P84nSzy673xIlvkD+bR7jJQ3ZUc1FMt
C8HBtSyOb7Np49xrJ45kfxQP4yRIh6Nh5EVekFTF4e37wyT2hqM4TJJomEahwbwQx9bPqV8KZTcF
f9mqYT9+6x72k+l185JvB7vvswoCz0v9NPYCP/WCCuzJaD/xk6Hnx0HoJ0kQKtS3fk096mU3hXrZ
qlE/OXeP+hGS72vTD+P9dDj0medhFK62/Qrk6b7vj7xRGkZR6g2jjX1n/HWy+J7P77LpddM31QNf
6azgrzzTQhAAXO844/dNA24378N0PxkmIds+m3wSxkN2d+vk9Tgc0jBN4jjwYwTFqrDP3vHd7M/s
j+Z1+IQA1j01+usHGnoZtmvozzj8+5r/QbSfssdHcVCqNgr6cD8MRlGASMI4jiKfg8DG/iy7WzSe
O/XAl90U6mWrhlyG6xry87+bcdcpFe1mexzu+0E68pnpaRRwvFZ1HS/YH0VDpvoQ3IMYncj8dHG2
ns/mX7Nvpq3uc+oxN/0U6KZZoy4jdo368cemYbZDHVjDMEiGaeiNEjTJYVW7R/PcT/gnHIYJ+xDr
wfx0qdEss3vTsjvmx6teCvGiUeMtY3WN9/lp0xDb4R35+2gpfsTRWcxir7KnR/sR+k2U+AHy8NJR
qC5U5/nitjhXH5q+6YmpbndW6FderIUgALgWwlmPWw0KpReivo/iUeh7QRpX9XiPRRGlKTLibjUa
IguDdTHpz7KrbLY3Pvhgmnef+VZXJQDriYZfhu4afvTe2TR/aFYn2i2FwXDfR7X0AxTNCHUyDH11
ysqeP2ItDHks2w8ngn3K7vRN9UvB6qrkYD3Rcjh55V4O7y4MBnWTrp0Agng/ZhcKoijxfNQd2dxt
/TLgvpt6sexCgSdmHxv8d9mXbGqa6r6lHviymwK9bNWAy2BdT/zDHm9Vfrw/RMMJ4wRrTZKMqnhH
w32sa5y1cZT6w03ED7PbeTbpgPm6o0J93a5xlzG7xv3gn02Tq+bzttnpCtPqalZqq6s24X34ysW1
UX9vt9AGHvsYyhX/jTnXYxSqykrzR/sjTHgRe50/Gg6DEUqBvda2f0/9YjP9lNxNsxb7h1/ci/30
kxl63Z7SDvYII0YUsIUNvXQYx+GweqPwQ1BPsKwmXpyM4k3jdbb4s/m8q0f9tOynUDfNGnUZsevF
9r5RlWmHOqcKuhVXhdiLOd9HQVqZ656f7GPGQ/8aetzkNs6V8Wy5uN17P5vnjQuwHvpKZ4V/5ZkW
ggDgWggnPV4zguq1IlCH98nDPMvvmlZaPb6mn4LWNGtUZUSuUT06aBpmu6kd+/ti8wmZtKMk3nCF
DUbxfiDOMFTZIcpsnDL17X38CG9E87lSD7vpp2A3zRp2GbJr2A8w/37OJv9q1hHbwR8O94MI34o/
9NMU78qIe5mlr4YJ6qwfDoejBKt1inW6iv5un1QvAbuvkoL9SEvi4Df3kjjFglJMwh8/UUNcLUmc
+jglPS8p/L2WBFBvR9yWxSiKNSkajtT8P13+O7//PFvOb5o+qV4Cdl8lAfuRloCM3vla6FECAx8T
UZKOgiTiWuwl/P/KIvCCUBZJ4g3jETe71elrb0EHy4fFPLvrotdYXZUArCca/4NngP/JuGm6tduD
sFKP0oA9COBXuos1/QdeimwSpn0axiHX6hA13wb/5Crv5hJbd1TAr9s17DJk19N+vNg7k1CXxhtr
O/QBmNsRm38S+dii8bJXJv8gDvaH6PlM/GGKWQkRVQWw0yfV7z9WVyUE64kWw/if7sXwpkfdHrcw
Oj2+gjAoLlRVCwZ+enyVYeih5POPAv/NPJte5UYgdYdRPfKmn4LdNGvMZbyup/6bd03DbDfnBx4X
JryQXphiPahxAycSlhIEYYruGXMoq0P3zeRfk6aveQL0VS8N+apxA3AG6xrw95gu+lJysMawgaQp
Ex0NHn2zesKiZkajiICUwMP1u2mseb/8mk0WTZ9Tj7jppzA3zRp1GbFr1Mc9Gmuw9ScBezbO9CDG
6hyye9hna5piNgBviapaxRqqaf76bm+c3f2ZXc/m7bGvdFYCqDzTUhAEXEvhqMe57+EZQ4XHFsYF
K/EwRFelEBNwmHDEomDKn+GrNGAXrrGj5VycY6Zx901+3VGhv27XyMuoXSN/zvWur11nEOLsCpM4
iJjkotrEVWull+Ae4OIbp1xyA1z2kfntMv4h/7r3W5510y/P7c5KApVnWgqCgGspEB9DeLVBo27K
ySdWQ4KbAp4HbEVYeXx0zDhFiV+ZcaytiBuWPwowMRBytXKNoQTZWv7276k/AEw/hb9p1tCfPYMF
cHJmhv7jsEfAiheSgEIfDX8jynMQYntLopjYW6Y/9gUdAHTycJfvzX7nztF44ajHvtJZCaDyTEtB
EHC9AN71KAVuWJy/Q/4hjnkzCmuAshnEAY6s0AvEBCfWfXvyv8vus8lVZhrrpkW9BNYdFfrrdo28
jNo18uPXTQNtt+1gXEblTMQR6OO12vDGx+hHUUBUCqcExh/tIxx/za+br9r1uJt+CnbTrFGXEbtG
/dNxf6gz30MfXGNUz5hMi6quP8DcE4tnltyLmCSMQELP7el+OJ8sJg+3e58m85vJdI+tAs/xg/mb
3Wf/U+9RUnnqz7SUBCHXUno9boKh3doQyz+BzsZfaB3GA0K1ooTlMvLJgklDQqHNzxZ60fhLp5iJ
spvCv2zVcMtQXcP9qsfAcxznfuyjAIE4aQArM5qFudyPRU/1WDS4AgiQq0L+Kp/eZ/M/TOPuq2Dd
UcG+btfAy6BdAz/G0dVsTm851yUOWm65QzJZVnesyhXMH+4TOMTtYMhhUaaE2TvS9s954hwoh6Gg
N6/TyH94BlP+zUnTFGuHOhu9pFngNQy8SHy31VBEIrfYXwhG9DgCuJtJcLqN+pvJtNvNa91R4b5u
18DLoF1P+d8OzOjr1nY74AeY2wgAJb0Lu0Id8hExc8PA9/3S4W7DPl4Fixz8Pu+kclZ7KwFUH2op
CAKupfCqR+Uz8vY97J1DcV6tzMhVu4833MevTrR0GhaeReVaP87n99n0W9OsqN911h0V+ut2DbwM
2jXw/+hx+uPOZRPHlpygZiZEo1f3HZHLKCA8euXtYgWoo/Yf2SLrYO8suynQy1YNuQzXNeSHy7ub
bN7rMevv4zzHyEmKHTs/qn31mEUuqJxYgcrcFxaEvfPs8kH1U/6xp4L/8YGWwOEzUOePerx0Efmf
+iTqipUBSw/ajldF3wN9HF7on+hBCcqmmvYf8i/Lz3eTK7H3kBCzdwQfQQej8xOvUXJ54q+0kAQg
18vk8tLM0h8/mGXP9wPiY72I/SlEDJUFMojJdh+RP0DwbEJIO0E/5reLi9flfDKdXGfXe9yI9y5n
n7MuEqp9iZJP7d9o6QgyrqVz/MEg9OPSgRkCPZQLAuaJmmsxGU6S1IE3GNdwLBk05qcL4RzP87yL
L970UyIwzRp1GbFr1A/7VJOG+zgmvTRKSsKNpLImMBZhKyI3FXNEsgrkr6J+mN/dTJb3prFuFjxx
ZpiOCvf1CzXwMmjXwJ/2ON2JKQ/xx/iYHLB8kqCnNiNWA60w1GC1TjxiT9SBcTr5nG9RH+qRX3dU
yK/bNfIyatfIX/QYSU7CKg4ZwhwSDKAS1Vyd8pAQBJgjIAYqDgmdCX8x63YvNv0U7KZZoy4jdo26
CUgq1MS6xS2fuLsf8iXYaqHhWuV46Wyt48OmDbUd5pE44QMCPH2uw6s0vMoGP+BYjdjhwyE+ek5f
3DHmt4tzteREeg/b1/Wsw0av+6vprx/rZSBQuF4Gl30GRYghOolCdv5A3JIS0m8ZovHEk9yFjToV
Fadw1NuXtMts+r0b+9hjTyWBxwcaexm3a+zf9ugEQIUkNxjbG6nZUHJAAFHBngwuTBMeghF2ss08
rrdcyUjj4l+dEuVVdyUF9VSLQmBwLYpxj055CQ0KUhIuhKpgI+uCmK0QdwzMYywT7tWe2pPG2VQC
sSfTDjdku6+Sgf1IC0AG71oAB9zH+zqKCcEdkvjCbZcIlWRE/GFlLchdOCGjG+MpWRfYSCV2y96I
DuBivFlmq6vwYTb/vOySBVb7EiWU2r/R0hFkXEtnPMnn82zvNIdVwmD14yoT+RdwdsDQF5v80qqc
PA9as5CsGRxoJOILoZYtpl0/qv6qUO2tBFN9qCUyfgbq6/mRAePH5TDwvX0hJRN6CUNlYJ3bXhxB
XTYiU4A8vZo0DQk5PMrucihHmk2+9YJQ3ZUk1FMtCoHB9eI46NGMJ+Hq7EyYLMSeLbaiypKQU5x8
VgkrwpuPxchMgkKfXWV2dZHBuqNCf92ucZcxu8b9FN9qX0cGuAuwrAEcagEZe1UL94iLhJ9g+ob/
ZjT0AqEgsrei00l+dbvIpw+LvAvlh+quhKCealEIDK5FYeLP+hLHS3QdvNI7XadPMB32hTrXabLF
0IrWfA+VzWeQskZWOTYEtadY+PT2czLvmjBpOqqZv36hnvMyatdz/qBH5KHlHmEJJSZuRGaYXNEq
yBNsLcRPUNGFQ0hnNuJZSkPDwTz7vPf6fjL/If5o9RYlkvqf0vIRbFzLB05IqEkgatuumMi3trD0
efuEXHOJq7veoUolZD1JZDyuaGLfsYHYJ0WLr3pCXdLDUgLa+AEtm7NncN0+XM6XsE4baHpQYSUJ
BNp7QgPINyP2q3p+E7WUpinuNcLFEkSjqQ52+J56aaw7Kims2zX6h8/gtD571R/wKE4QfLBjEYGK
8YkwgcrO5ROwTZwY2a7ATgbmkKu4vRzOZnfXEB+bxrqJUA/8uqMCft2ugZdBu96Sxn0aOSCOkJAY
ot05lfGyqQS0IZUevCGHRcluMzIYF1eFMTbv7Au8TaZ5d+itrgp864mGX4buGn6beaQvnemFY0VV
Q9Enaa0T6NPHpmnX7jgeFOFHEHhw6I4o+aCIhth19lN0VTs83t6CPmXTZbZYNn1Q/Ra07qhWwbpd
rwEZtes1cNmj3Uh0Hcnx8zlyCQ/T2ccJjwm9EI+QJ5n3QuhnA3+5nP9BCRnijY5IQps9dM/HefpN
SjRP/6GWleDkWlYnlwawus253SrBKQEtL94hyG4kG1OxK0omuXCFYGn1IO2KVZ7gySK7+9b0MfUr
pOymhFC2asRltK4RP/ylaZDtEB8IbzUbD+RDFGMKwgibkWVVlUpMmL1RnCT+ZTND/HC2eIDYtINq
9NhTAf/4QGMv43aN/ZseXXDs+GQhwMtLgNHqplbFnlgBspeJUKI2UECIvA6GfENyplyiTS2mVaKy
lArbyqldvw62vU/Jadufa+kJcq6ldzSb/bHLBt52DRG2Sv445nBILlYsjpVFxNkvHHcpAU1ilN0s
abbrZ9XLrdpbSan6UMvk6Bncso97XFGwLLBVkVHFHZrqciuyNGs3EyWMQgn46Sh9lpbxx5XDnrjv
4+x+S+5dvRgurb5KCPYjLQIZvutlcdnjgcKJQWTHiJorHv+qCSwYwvaCc8hfGTiIdjJnWXHju8wm
nCemrU6jeAL9sp9GvmzWqMuIXaM+zu5njQdny12IyR/7pD2Q5UDaT6y4XqD8IqaDiHufJ6bmoj33
t35OPfBlN4V72aph/2XsHvaLD02zqx3mwmyB4kQAMR63TRq1AZc6atwQ0YRZXCrd6IIHF9TnXMz2
PnCxaPqoeuQrnRX+lWdaCoKA88m/LYW+nSBekvk3yr7qkNZD1l6x3ut21XZwQ3MPvT0MFynUjBJu
oSguEjg1CWql7EDJJ4uh295r5ECkUgS8Lg/mQd1H1c/7Smc17yvP9LwXBFzP+9evmwbcTgrcDwgE
iLGuPpJGWdoOaaCECUgRS5x1q4or5qeLo/b1w6JbLMy6owJ/3a6Bl0G7Bv6oxxBiMaeSMoJRe5Wk
tuJNs4BHy0T7lOmPM3SIcUm5E46+E4exZ1IAjVB2XwC6vxKDfqylIUi4lsbb86Zht1sGhBul3JHx
SxM/D8GgKmk5SGPINcW8JyV2V1VwzG8X64DA32soBjvsRI89lQgeH2jwZeCuwX/fJ/hwd6H6kNlA
Gg/JC0HVwTMgRkaYLXC+keIGA6c2r0J0/H6yWBQW1vP8z0kHMdS9Qwmk7k+0aAQW16L5tUdj6gBz
aUrxH7jtOAG4j4lb09qmwohIGRhhiKccCbG4LvR9ln2bLRa5WSy770/rjkoI63aNvIzaNfIXPSJP
Ii3qEZsNxjuYq7UZeyDkykI8S6YDyegp7OMG5GJHuiB6YnmT3ZnW3aF/7Kmwf3ygwZeBuwb/ffY9
++P2YdF885fPbBEAQyAYF104xXG5lcT51uyPCQngIkxuA8nMNTa53T6pXkO1+yo52I+0JN4/g4P5
LFsK/dyycRtuJ4gB9FJY26Iowq0Dy++wauaOCCYGfxiSCC6rCRvb6Yvq5WB1VWKwnmgpnD0D/+fZ
26al3w5+YoaFW3mEcycu+JUrpwAZQNQ/kLAjqeyhGYDJ8Xm4ze7udjGaPyUD/YYNUeg/2JAIaLje
obb6FtsJ5cXRqXby2gCMN3/vbxmgiMKyxjpAF5K0Tpnp1nHAmTwkQkmKfEjRREKWAvPbxZn8JpvP
8u7LQHVXa0A91QtAcHC9AH7ben/+uXo291g78+hXI4s6TajdyiO/V3JPcXYTiLMqF1iZB4FPSXgs
tniQCFwTDifz08U0OPr2Zd58ONZvg6afErxp1hKXEbuW+OvF7WT2pTlRpx322KuwmKQUWyOhdJXF
VcUetZkYA4IEoUIRvmJlNdzlg+rRf+yp8H98oCXw+hmoxWc9XtRhfsDjGcMgM4Jqm0sJ4Fr7H8Tc
lDlCF8ac69fM+zNhw+pU4uuxp8L+8YHGXsbtevYfn5iF38OeE3P2qAJqFvYD7IUhdAPk+lIBIKS0
rIpBO558pr5aJ1Y+q6uC33qi8Zexu8b/skc3Hfdx/BDcBWFaXam5VXeFHAkBBb6o6osfj1AoZa+V
eLz8W9N0qN91TD8FvGnWqMuIXaP+9x6DMbj2Ec1K1jQzGlq+1XZuzXoIoclthygRS0gsoQIjg3Bx
0v4d9k/TUrcE6zEveinEi0aNt4zVNd51dsm+nHQQDLyYZnGwf2uo0t7wSPtPD3q8jIhpFv1HruPo
mqtwjOppLDYRbCaJCZMJzUoo1saBHMaNsSP1q8P0U+vDNOsVIkOuWyFVRX/vLltMFsvr/G8/vSSG
5w+75sRKjlVfS52KBS+JZbsC/6HHaLeBtz/iH+LdqKPowRKiqoeS0ifFV9D9MPWXZ6AdCPGBYLcu
vC2mn1rIplkvZBly3UJWV3YqWKmWHi/xHHVYExfNzAPyldXdpamqlpRuJQyFECvcuivSj8ouWpRu
hXUNjv0wWJU4M0uu2EZ3+qT6ndTqqmRgPdFiOHvzDMRwYDCoU6ra4U8YkEQbynW+zKus4B9S/4CC
ZqRUUl0IdjspK21P/nG2vJ7sSSZ3s5HhCQlUemshVB5qOYzBwPVyeIuboa/tX3hB8CaiSRQZTBJm
aGna8GmKkMjX52ZPFWldxP7tkizLeYcLzrqjQn/droGXQbsG/mK8Dfj/uT3w09G2326x+QX7Ik4K
6bDAMBxgqLRkLvRh2DDJN4BbUihjtCGTberThNrJ08UquW0h0evzfJpdT0gfafrKJ1Zj8+vUBNny
43raCGyup824R3UNW5xwAMD5ic1n0wa9CmjysIFCOhwTO6yJtsd3sz/zTixWjz21QNav1NjLuF1j
/6HHvVJo9UCW/A+JFNOheyMoGEgPwRFUluRhVdlH1oflw0OXw8r0U7CbZg26DNg16GevzdB/XFEI
iQJLI1hVCROjnpryvXE+4RXANUeWruGVsUHHUAxrVX4znzV9Uf2+ZPdV4NuPtABk8K4F8LbHiCQ0
ZTKiIhxfxOJtlp8dkBsC9zC1CqnDXMu8SvnxSXv03xbdFPBlq8Zcxusa8/E/mwYpn9figOZ2gk1Z
TJxFqZ1q3EtxOyH+TnzOVIpcVcSzp315kehUgLO4a0lXhb31Uo2/jN01/me/9oc/6VCrqU7Nu6Ko
RRV/IRvmCFhTGOoynFIj+Vunzf6xpwL/8YHGXsbtGvujHhn+B4HUOvKpxQPAGEc00/OAqCOSA6ES
o+x1XcHro9vJXd40F+q3+7Kbwr1s1aDLgF2DbkyvxcL/8ZP2/3HLsrp6/Y8apM6Pm+ZXu70e6k2q
ShGygFa5IvmvXMY4CIhAhZkTMrYVqfzI/HJhhzqf3HSrJLLuqCb8ul1PeRmz6ylfxF5u49Bvh7+E
mML2yD2YnLTS0mffhik8RUoOPNoYAtFyAskRsc/a3b6pfs+x+yo52I+0KM6egbv3rE93rxgcxL4k
hQc303BGZOFw6xrigY9NEfiKBL5lUuHXiKVuJ3wCftNRY2/aN4B/Bn7fQ4Tf35ZP+d6EhANOWmhz
xJle2X0GMKZSEw9d6DEj30b+cJ59n3TINTD9FO6mWcMuQ3a99UjoxT2mk34zDQgvIQ3W41pLdj3l
NtNqeAnkHywIaMspIgVR/EZ0z64fVT/9q72VLKoPtUQun8FCOPilv4WAUx0bAwUtRKsXpTOqroMY
ZxwSoOYLUSklu5S9EA7my89dnOpFNwV9+TKNuYzX9SqQ0p99bT5i2Xkpebq71/9g3B/2A26wGA6I
ZYdjAucPQVTVCc9+wxVXyhmh8cB5o8lWDu5RO68o5dKR+0P310tAvX5jLYCF67Xw6aQ/eRBwxQEA
8w2+fikw61fPgQH14KFlCc0VAVXI/HZxDfg4xiUzv5lMu6cZ1LxCCaXmL7RcBBPXcnnbo4K0SnSV
dWJUoKp+5EHSAiUwhjhymIewLqtgq6P5jACnDgfDuqMSwbpdAy+Ddg38hx7D3ACe5Fb2nhClhwKb
akEQPiBEj5AkcFzXBcfMCAHtAvwH01EBv27XwMugXQN/1OeM//+SoKJqerfCDkWvg7wb80sE/RUm
d7x29u0/lbJy1FWMqElT+DeqG+/RjAuBsDB1WeRWXzXd7NfqGSfSdj3jjt8aGOpu2/J5VcSbQrEk
pZ38EagqR8QbwHOYVEWAuRdOMjSRmFggHB6R2mSPbzuxiJbdFPBlq8Zcxusa81c9WlyEzXBFOwmq
kj4yUtMeVze+pWFC7biUNPgN7o1Xs3vKqXeZ9I89FfKPDzT4MnDX4B/2CD6JgpBFM52ZzFRvJfqz
OuFR9uCUlrquZR6hUvYO8/l9p5J9644K+nW7Rl5G7Rr52hqCfd1BXyopop/Opj3G6govbF/Skbp9
L+y4p7OrnYSk/fWXPdpqqGQZEIxAmhuUNMJE7Fe2LCFm5aCAfp0gHOKqV3xBtn3scnbTIQKn6KU2
q6JR71QyWNc71dGrPqc+0WSoOpwTlEIkACqq3jzhyoUbi5xc4ScLICgzP13YA44k53bvP159OPpP
86BOUau3C1c6K/Qrz1wDfvbPpsHJfNhdC5UKZag5xDpTQ1oMMOpQZkpTYADtNBWpFFEJ9gw/y//d
iYrV9FM4m2Y9z2XIrmG/RBnua4tHEeWSj/ZPeY1VMFMVdlwekGtgpAyhVahJw7i8zSZ35ME0fVD9
JH/sqZB/fKCxl3G7xv6iX+xHwmiCQ6Pguao6PYhGEMpzSs6UzCfcy+wZf0GczeTLl25B35XOSgKV
Z1oIAoBrIbyZ/GtisKjbVtvtPNBrY+vCxRqmZIJtUkEz/bkhB+T5s/cI31hqfrvY67d9Tf38L3op
5ItGDfmbd+4h/63H+9dAuP4J06aeG84P4svS6sT3Mcan2CM4WSHhQ6nhcmxP/N860vybfgp006xh
lyG7nulHJ2boPz7PE6FwYSNnrsPpSciBsvNEUoNYmN4i0h7hGpF8SBv2o//zvxf53vX/OvlzNulS
1k33V2LQj7U4BArX4jggC7CvkzegPg+EOcSVeQQRC79eRaWHfx5tPoFRh2Kfsu2MzE8Xu87B7zfY
3baGQ9RvPpXOSg6VZ1oIAoBrIRxfGCR+fE3gQFIZd5J9Ba+nUBzFJPLgIdfbPalWV7eD42V2nd/N
ll86hLq+2XyFEkLNX2hRCAyuRXE0u5ttK7kiH7n7NUDqFGPnh0+S1DgOZeFXtf0BCQFR2OZ8jmnY
jvDDqrNhly+qXxOPPZUsHh9oERw9A9/Tb7/0txoGpPOw82P2tJhVLfSlyi36j6nhRtia+e1iT/pt
cv85+/y1w4p47KnAf3ygwZeBu57/5z0ez0L5DN8OIa5E1qce+k915qcROSnCU+DFtREh57gD5tnN
MjMyqdsd66e+1VXBbz3R+MvYXeM/ltyyZrLldtuPhOVQntAj0Y2bV2HXsRaAhO1AQCnZViQ/cCUY
KbqvHT6oXgTrjkoA63YN//gZEK19PGiaa+2QpzADqg6oUj8bq0MUVz1iAZZo0qzQW+FDLwM1beX0
4x/zjJtw0/fUA7/uqIBft2vgZdCu5/37100DbQc8VF9BMuQuRvw3yj9szmia1pwPuB1Hwo6CmUJK
eOr4+/f59FuHPafsplAvWzXmMl7XmJ8d94e5HLRUjyT6jy0klQJT7CMW5mSZk/aPQY5tiNAmslPM
bxcH7Vl2nd1kD2z4pn33zd7uq9C3H2kRyPCdi2Crjbfd1H+xOe9MeSWqbm833xcdv5naTnsSH7kf
+hLBC41FOwkcbKXQ3v2KKwXv0DEJWPXJMCe2u2r4gREIRwusm5LwgF9Ax7QefM/nn7PJv7pQbNp9
1d5vP9J7v4ze9d7/+qi/DQjqN3QdGE4l74pip4RiVY7fAUXwqIzkE3wPtYJwzivj2+srrD+zDofv
uqNCf92uoZdhu4b+YMpY5406Xrtzl8wTybglbJuqpj5+9KqujwGOwmssDCw8I6h/h54RfWn63P49
9br+eiAK/XW7Rv/glXv0j7JvxFLvklfQTgiigkrW54iCyoDNjau6BlJuXFyDYwqzhfxrpNfA7t9V
LwzdX8lEP9aief+re9EcX5qJWad+txRHhMqPK4B0Q1DfDIQeyakBzTgpchC+F+KyL8DYoxf5PcQX
TZ9ULwmrqxKC9UTjL2N3vTGd/KNpsO3wxx0DzR6V8JKEoB6SSqpHAlVfCH72LHop89PFnnQyz/7b
tNRNhnrki14K9KJR4y1jdY33Md6fvjRQDP2YGoYJIT/YFSBfqJ4BkvlM4D/pWLhgJDFLbz+Fh2Tv
eDnpFH2uuisRqKdaFoKDa1mcHfQoCw/Ts4cPklLYOF2SsBpdOMBJBr8+2hAmOEkFkOhDe+85m81n
V13qYK87KvzX7Rp5GbVr5E971ESJhEDDj4jaxOhPmoWULrLsQIOYyE6Cs4hTZ2+CbkruCjbycEKd
Lq+6JFo99lTYPz7Q4MvAXYN/0eO0l6BazlKo3PFkwXakp306lLpTYqCrTzq/YOe5z4xAdt/1TT8F
vGnWsMuQXcP+oUeDs0SVe2RsplSs4QogTtzKpI8IRIGMgfqmQyIginI39pz/kC+nxMy3x33dUQG/
btfIy6hdI3+RfVlme+f5VznqpnnjdJOP3d0OwbYeSyg5xn+YHSXNvHoDwO5MnU3+HbLzo//ruLc2
X1av/my+QUlm8w+0iC6egVlaXHF9qUUvDsimmh/aMHrIJbAv5FE4IxyLaKXcsCLSXqoXAB8mMIrO
wYwHcbPvxSoq6DC/yzpVl1t3VFN/3a5nvIzZ9aZ0SURqX7gHHMMS1w8PfYTLa8V0YalApsapISPU
94DL7F+TPzqGwdl9Ffz2Iy0BGb1rCRzOFg8UoOjzOPAps5kmONe5lVFxNkoqpzK+stSjxFkormBK
/elys7t8UP0p8NhTyeDxgZbA4S/uJXDWZxgiWRhEefrCqBD7XAeqsT/gDlUPYbuGhVltPucUHb/N
51Op0iHX4V2MhfWyePpNSjZP/6GWleDkerWsqxr0tWm9lG1oUX7rmAtMX8APhkSxEzrBUUyWWMKJ
rVIhPUjiMSxxr6BwBjErYlcqfrww1B1nn7vcHcpuahWUrXrKy4BdT3kIiydm5HVXU/nA3e8KUpAO
p0ww4piGkVmXIKWIFS5LEiZHJG5grQvVBrXtY+o3o6KXgrxo1IifPQM+4OMeSZgT+KbQhqT0KNdk
sb5VDuNBCD8EvIVW0ZjKHJ/n+bRbWh6FRExXBbz1RKMvI3c93w973GS4+KLgyzkcYYAO8Y9V0Bey
MJ5QkRzfpPC/q9l+OHuA+2hVm+VtPv+e38z+nDRravXz/6n3KME89WdaSoKQaymd9yilgSisrIIQ
I1GQwpSiPJiIyfcxXCT494sbndkPi5OAf086la9ad1SCWLdr5GXUrpE/eWVG/+OnAYcwcaBS3oZa
37hvxG1WXSHYtSW4gvo3ONRwLmNZsjeoEzz41CrqYre2uir4rSdaADJ41wI46DGDkhAiTlnhw4Ij
qCx7bN2Z2b+Eml+K5RRVk5XX4GAuTLqZkUndhKjfkdYdFfTrdg28DNo18Bc9GokGXINRLIlMiTET
CS+TOpgjiRzy2YuI3YLPeYMx+KLI0fjWHvvHngr8xwcafRm5a/QPewwcHZCul0gZPHRM3JHDtHou
C0tnTO4S/mTiViibppPDDmd3kz+7zPt1RwX9ul0jL6N2jfwFBZQXM+HGmzXNNvnOFheBlEM1YtpT
bh3mPviYKxv/gLRV8rnxFEPpJ0Eqkl1p7/w7flT99lPprERReabFcfHBvTg+9rkNQWFGRIRw9g1J
2hAlpyoGqdBOuagYAUWUtUAgVTF8nC/JFOuwC607KvjX7Rp6GbbrlXDaI/SQE8DYQe6GF0UU5Vql
B1tHr9S1xZNG/UaOgRpG2tPJ528dDt6ymwK9bNWQy3BdQ37eo8MYRZ5gaW7DZEXGZT1MC3JKpAoD
Lel6OG1Wt+XqXF9VVDFNu+s6ZTcFedmqIZfhuoYcj9HNZHnfNNJ2e32ErU14fzD8UAq4oFyycOew
ZXeJiZ8mVH1FAmx+urhf7fA99dv8uqPCft2u0T98BugfcMQUB13dFGsHvJTgEi+k2B/qghEHMbnA
woobl67KDXb4+Y18Sxejw8FjVwW/9UQLQAbvfvpvZeVsJ4UXmtA2rviLHjf8gZRdoTw59nv29dT3
NVUN5tGAyU/Oaiqh0hzGZvEVW89FPl+alrrlWL/vFL3UrC8a9YSX0bqe8B/GTUNsN9cl1EdYBQjI
wpgjqakVfZIaXbiEyQWAOCiRZAFlzxmTktTlXmX6KcxNs0ZdRuwa9bOP/aE+kNpn0DEJ6RJxhsmw
qsVHCYkwnAPCQgkdwcq+ad+lihJlk+VD0xfVT3Wrq8LeeqLhl6G7hn/c4zGLlR8eaMp4E4dINe+R
kDlY+s2AQEQxJZALAC2lFCRFPDb+4+WcI/Y+N6277zSPPRX6jw80+DJw1+Cf/aNpqO12HALdCHZg
VosnpaYADjRM7O5wbVD4bxUYrbb4kiGJiAf0nMl/LztIoeYVShw1f6HlIpi4lsvhYY9yIe+CzQbP
SUBVaY//rxYF9TJhRoeWALmsArbMb5daf0Z26vWsw550uO6ppPD4QIMvA3cN/nGPjhU4gIQRDopn
gqJDHLwY7u0diUURQ79EtQwYoMucPXtHwkc7hRrCSGT3DWndUUG/btfIy6hdI2/KFRYI1A223ZY0
oNToSzXGlcJwk88qtOc68PaSk29ynV2vnNyXs89ZM714OzkgBvYX2X0i4nhIEQ42VgH5YJj3CUUk
ZG6ok2Jafly9hlT7ErU6av9Gr5TLS/cr5aLHogCQwMHLB3kBKhORojo0JU735VoGdZbw+G36YC6y
rtG6jz2VGB4faOxl3K53qddvm7bjms/rsRjEux6db8LARZ7aCNkK79lq1VlnU4BrDvKoIbmc5O5D
4siitY+md7P5dRfKCtNPydw0a4nLiJ1LnBXf15mUCmkv6TmowKugRpUgSP1asqgIb4mx0WIB136e
14vbyexLl6v5Y0+F/OMDjf3rZ7DTve+TqCUVSjr2MahG4aVb3f+sGR8TX4RFJMXbTxYV6nBkxF5o
wu+z79kft9vqFdefPnZfhb/9SEtARu969v/62sDw4xoZ1QkkEwFudnIBgxj2uYomQBR2BB0j5hOM
I2VVFHvP+TUnzqXpa+rBL7sp3MtWDbkM1zXkZz0e70SWwv4NPfuK6l7mtDXlydzEXJKmxL8k2ExW
OVI24KusALIQrnLiu7rsOhsvUELYeK7FIVC4FserHk9d/MkEVZMti0JMGYgVDYIlkAFlgsPRCF8Q
hFLYSvQeZIq6Tfc+5F+Wn+8mV+2XQ907lFjq/kRLRlBxLZlPfWZqxpwOhBlRNJ4UWSElrSwVmFyk
gioq8oq9YuN0+DTJFxgP24tj3VHJYN2ugZdBuwZe2Hr6UoleiIsWtXf0Fhk5NtFnX2J54TTtVCXu
jFTG/kQQ7AfcA2DMEa0I1ajqxgvw8hE4SdRwSHjw5t2c3Jrs66Tpe+oVJtNP7UimWW9IMmTXG9JR
jycBV18o7AjXIOCXck24SdVJAHdUEFGeL4BOYbN+0NFtp0CNspvCvGzVkMtwXUP+SCzT13x/Yc8h
xLdNkMZRjzkIwldHfAZ3r4KfS+01uDIg1AlwnSZULRDqIrOvFLfjIxyn81mXVMzHnnrur1+5Mf2f
QRrC+x6xH5DlKnsNzO144VYM4ZUtB7Y6sdESnlqvfB7N7qHs6uCjW3fU0JsXauRl1K43nq0M9fKF
u4fAvxDm1+uf2kd00GM+LFaJVSgYgahezRFLHA3eBvI9IFFYVQdVpriDu8/UyurgF113VPN93a7n
uwza9Xw/ebjL92a/Y4eZmj33x01xEbojdn2isP0i4k455UIpI0FM3hA6tTDGTRCa3y72+x0/ql7B
rHRWoqg80+I4eQbbz7seDaJUSfFF0YQLEH+AFMCq7PsDyYgVgyms1qTpj6ihVZXCu3z+kH8zbXWz
ol4App/C3jRr2GXIrlfB2aemYbbb8j0CwYiPFKY0Ul4pQFa19VCUjMhJZj43rpWKr3QdLkLXkz/z
DuftY0+F/OMDjb2M2zX2H/v0wmBzxseFmokXrIw9tSygMfFKBAqQb0YKgjBQqBn/8fvnvKvH2e6r
8LcfaQnI6J1L4LjP2e8TaJHg9IV6ZYQRujr7JU4eGzVO/7C44KrZ//GGAtEdzl7TTyNfvm4DdUbs
GvWTHq0KsBuE0K1Iqhk0jRsUIMloH5mQhM/aQDwbrhiy4bsoPGU3hXnZqiGX4bqG/HWPE93HkAPb
PVoMLOxlqStrqyHyhfCwNJH6lGxGkMKaNVaoOK9vvn1ZmKbdz9aym4K8bNWQy3CdQ769+oV84+43
qpd6HK2sOKcHTZOsHfT4F5nMEVnzUm2MxNaKPkkYKocvpVj5T1Gpw/xyMeNPsy5GhKKXmu9Fo57u
MlTX0/19jzsM91joC3wCF9Emy7xsa4chrwlZ4MlNqfxGpT2d1/f+2/zm2/eOISVWX4W9/VotARm9
awmg7C4aFYh2c57sSgLUwBmrJFs5nK/VSU+NzwD2CAlxI/SHWhDVSb/1a+qvUGU3BX3ZqlE/ewah
VCzxbfxI7XB/IWxqY6s/JbehL0cJxU2Y5tBkWawE1razWhCokWw7sJpJXI/56XKbzzGfdTHVn5qO
atav2/W8l0G73m3ebw3Y3V2zES8IkSDYaiDjiFOcrtWtZghTE1EkaPjs9RA24TksZF4Aj6vj86yT
Hv/YU0H/+EBjL+N2jf3xrwaAOv253XYDtElK9ljKrRTX7IqKyZr0g4hi5ynafuRTYayGLeh4+W0L
wXL9Rm/6KeBNs4Zdhuwa9nfZlz5txTjESc/gdC24ZzRJFpllUvxntRwIbFO2+q3fUo962U2BXrZq
zN89A07iX8b9TfUBnnByVLHNy0RnG6lGIAzI4tuXPBrilVkHm6xM4+x+1qhg1WNedlOYl60acxmv
63l+8jDP8rv+cFeVSwI1lbf/XD2upp8C1jRrZE+egc/p8FV/qArV/JA7EEp4DLeMupNSCM8nEhY3
VEGwJ6yf9pl5mE1v7rLr/OHWtNcdJfXA230V+PYjLQAZvOupfYzLpS91kfqc3koC0BxSDoAcr4rW
QnQBiV+UIcQsQMWqjR38OJ/Nb7oYH9cdFfbrdg28DNo18Ic92ny5eRLhzdyH13NIMUjZUCyVBc8f
6T5QDmMhgPoHrcbIvFAXD+fLaT4xbS2mfdlPwW5ep1GXETtH/U3TMOXzWinp+JWI4aYEGFQQmlUS
/xOM5zBcSa0wITZUt6PD5fwPIvj23mQPs6aPemLLqfTWEqg83JADGLiWw8mcwjfT66ZxtxOG1H3E
ts6NiKoXK728sgQG5GRJXCvlqMjKkvLByjqzwwfVC2LdUclg3a7hP3kOm88/+kNeyAckali4skeS
clV18w3I7BU2svgpOprD2TSbzPOmD6pHft1RIb9u18gfMuq6iV9d8nt3BGQvltf5336CQZAAXeqn
UL8SvQIvcXVS4USW/BoMspLvR9wiQ7d1inH2OTMtu2+rRS81qKKxjxFhqYn44rDg3uMosE6KQQxB
qJAlYtwPCveh+f7iqBhnk+li7/USW/KiE4PQxgs2xql+YNch/1yV4sN//VW19Jgf/arHOAUKhMFX
IBYFEwZSkYi/j5kHH/pwtWkVNc/tKXZwd5NTvMdIafdZtu6oBLBu18DLoOtWj4L5fxT4sx6B53bL
jYAgY7D1SJSmoGoFeaybpO6iU9USEp/NvmNk60YgZPdV6NuPtABk8K4FcNpjyiibK2YHcYpzMhOm
GVe1VsqoCkmoONZDEqmZ/2aSl1vRfLJ3mk3/6DD3x49dFf7WEw2/DN01/Eez6c1s7z9efTj6TwNG
3YqX79zYDqsN1ilH9B/WTjmeR6IfRdzPKguBezX7DvcLclSiwtdr70A7flP9GV7prGRReeYa+TfZ
fJbvUiCtHfact9QKhgcXsgayp1fpnvZ5DGs0eisl3NAwimuzkXuxCHb+rHr4VXclAPVUL4g3zyAz
Vwo49WW+4Dx4KVa1hcDpvMfqhWg+xOQTfI/q7I8gilb7P85HLtCE7lNMuLQm2fvOef4la7TJ1k/5
spua6mWrnuIyXNc7z2WPhiIyObkfC0sDZqLNYrVw9FH6LsXt6Aut5SZDFhW0O1XfuTQdFezrdg28
DNo18OMe+RiIECSnTajJJI+Wu3A1AD+E/j9ZJXlqJobx7J6KfF10HNNRQb5+oYZchusacinL3dd2
/lKnvClspEXW/+Flf0KhDAZZKHAfkewD31sSVe9cOGmIciMzkaiGuujkw9vlotnjXL/pm35qLZhm
vRRkxK6XwmWPeZ/QfXmwgpJotar6Rc3gioJPRINHLAmJWF5CotxG8alLzMlS+atbAGG1t5JA9aGW
g2DgWg6H7/qb/bCurarrDIlxMBUgLW2fhAh8l3DlxVQIE70fhcjWeA6RwdQ01d37npj8RTeFfPky
DbkM1znkPVp5xMgzJGiTVJNwSL1BqQNvQT5IU6ipkmFMhBt56Ztk6RQPmXzvYpwu+22gXrxuA/Zn
YNv59LppbsmsqJoQsPRVGyybQoJRM8Zmg57JfyitVkWdcl++TwFCdhwyEoX20fx0ca39lE/z70tc
RKZ599ludVXYW080/DJ017P+okfXpNg2JVgcf1hRblCipexpD0u0lD8i/aqwremI8YLBfO9idvet
Y8HNzTcocWz+gZaKIOJaKh//mOPyaNwA2q0MgOdOC59OxKqQoKrqTUDoUgmcILh8xQ22OqrtM2CH
76k/BdYdlRjW7Rr9jwfu0b/s8Qo2gIXQY0mQGwf3muTbKkcl2ihqkj8MiVEhD32DivYS42uHDans
pmAvWzXoMmDXU/6yR5safneKDOIYDam7SUEwDTpBQFh5xHlMCnRNwcHLCYwjg9P8YdG4BOunfKWz
xt9+8YYUnkNk3DZlr92286J6am1l5Q/W5CM1lTv6ske8VC7ZwjrVwiRx9KlJMWy3MiALltA4YjiI
5UqwQ1c1JfF+4ZnHLkpm18oVbH66UFWPsi/53qd8ft1hg7L7qv3JfqS3Jxm960Ni3OMhkeJox/NI
vaT62C1Yq3COcTxTSizlgOYKZ6tE40k+n2d7pzm14c2T3e8L1d5KCtWHWg6CgWs5nH1oGnK7lSBl
xQiOozBnIGFyq3yuyqVhiIFCMo6IdxTHjRZEUQOsG2OS3VcJwX6kRSDDdy2CcTaFM4nKJrP+REGs
NDhzOTblsgl+sERBzB1OHHRZWH1wK1BQ2/x0GRux0yfVa032cJQk7EdaEuNnYKu7fGVgqFv/7RYD
xwKrgMBejBMYkFIVFEECfMyhQLYSgewrZivz0+WxcJtdm5a6j6nH/mjVS6FeNGq8ZayuZ/6b/Dqf
Z4v8em9MPGD+sGIPm1zN2Yi3uAnbySLel8x2aKuIbV9xzBO8a6+GSKrLw66EW3OV/85isQ+I7p9Z
L6Vt71Py2/bnWrJvnsFKGh8ZCOsmbzvpDcg+EPcCReepCY3rcxRVxEe9RPQrTLOsM8KLVkXpbfGN
829Xt/ndXRciLLuvEov9SItAhu96cZ3nX/d+y6FW7jNMfiAHCwnDlMGNMHAUqcP2UqIwANTzmA1X
5/9GYYAdP6p+3VQ6K2lUnmlxnD8D6/i4R6fEQBiDAFhiLUbEl6/q71hSwAhIKgNFFAnVSEdFPb/K
iviafZ9smxj1Mhg/dlUSsJ5o/GXsrpfDeIeqqe32pZc6rlsu5No4ctCjekWuIGG9AZ5QScYp4tqt
FeARicSVnJDHlOQRTn0cSPYKOJhez7j0mca6Q6p+/q87qtm/btdzXwbteu5f3E7uJl++4Id4aBpx
u+kvRZIk6BRbd1GnqnoqYyQnFoMAPROcqhKmdvymeilUOitJVJ5paVy8dS+NI9xSxVysm3bthCDM
cRHpHVypCcwjFaHqk+BGTnkeTOcERw4lPkMtgyO+Y57d7R38Pp9ccefrXq3n6Tcp8Tz9h1pWgpPr
lXOcfW4moGknrgE5CVLmngzDIEY5IkipKjBMVXjviPWDUcHHZig1SO19a+v31K+XspsSRdmqcT8+
eAa49xjIJ67qKCaDNiAsdVU6tHJ9IH0BV6qEGUBQUYQTKMw55qad6IuP1z018usHG+AzcNeT/nRs
APjxDWoAeyVnsAeFLgViqBmpS7tx9V7lLXBcE0PDkW5+u7CD4LqbLW4bLWP1U37dUUG/btfIy6hd
I38+2ZqN127DEfBFT5KgbF+YuytTn6hhiSOgsmrKtoRlRFnGd/icevDXHRX463YN/vkzmPZnPZ7L
mPeIWiL/L8XqhOEiUV4hMn+H7DakLWALL03l9j5P0RpMwosu4XpWV4W+9UTjL2N3Pfkp+p5fNXpg
2s19olYxUIQSEBwLz5aKYYLoWHiiKIw0opAq0x/91RbB9s+pn/umnwLfNGvkj5+BB+J42VwRsB3u
kEJB+ZeQcYz+spmXQ/4IfMYJhTxZHSQ06IrN2z7mCdRXQ9CYrxo3EP/ofq6Pv04W3/P5NhtMO+BD
7NxSJwAmF+FRAFq12/s+CbFCPUfKFEmzarff8Zvq8a90VmKoPNPSOHoGNzKbiLbYAn5c8Xmh3F1M
ZtNtpAnaRHScz++z6TezE/+4GKL/y96XLbetLFv+iuO89EvDF/PQcU9HGOCkgZIsyfK2XxC0RGOe
Z3zX/YP+sV4lDgJL0CZ1jRvCwz4nQrFdYEnJTFRVVubKlQDtAa4HiLYGUkY0Fz70gDhckEF5hEAG
UHsExU2lfk6Qp3897CdSa2E/Tq+DyfTjd6VvofOSjBvOBjiIUaQPSKSIrm2vW2kwmgpeRhwUPGo1
Ucb5amM6Wax+U1DTKYNQT2mzfBvBrcAAH+jfd7J43zmBonFCM71tabWhZezEThlNRmcNFVglcVPy
QMp9up7RcXn6DbGbR1lgN0yr3hhDHGJ/UR/sXPgnGvG+5pE3q+N9dN73/iMkQdoUssj5b+JBiDl0
3n8QTqG0UEUqGc3detrVniJQ/wJ4mUktgZcH9CK4GQFryO26CHGW7zaBPz+Un6H0AL6oyCAjg4N2
YohLdyyAjL6ECCi2H7izqOGnCQdPEKjfAPuJlP7347T6b0dwKn9JLbL5hKsBDQByIg4JYrATEW41
Epg7MAAjA9QKABla0hBaNoTtqCPgJJn6bdCZSlmh84S2w5cR3JKv1rm9ubJlw1lCQtEmSZPhVoYC
f/hI1Er4LKEFk4RmqyTPtiFy7x7FJ8rUb4mDyZQtDp7R1rgaAXD1CzjkkLr6e2qD950LDIpJEA3V
EKNGNAh4YSpqB6YdHBzoPkwuCviPV4viFJH6TdH5NpQhOk9oM3wZQSBDT53cyexPDw64d8PhCY5I
oyBwnyJbhmsa7hB0HBXYMFwbsEjQvqbnrH6/eP32eev3UMZ662O05R5GEO6+itJqNeBNW0anVlRJ
84hobznvDo4URAU1AhlDeGq70+020U2i57g4/ZbZzaMssRumNX81ggK5u6jI7U8XUboe8EhH8wPQ
wyDmJ3PPLeTI5tRxqRDo/twht31Fnn2iTP02OJhMGeLgGW2NixEc60u0JH98/NsM4/uOEaDvEPpG
yg3YezSqR/XigSXAK0O6KoJgHoW6z6w9eN49008QqN8M+4mUCfbjtPqXXz4+5rQt454XzpGuJ+80
Amn1gWQ/smwaynFVAqToLAeG8D2j/AGo4W2zeioYfrJY/aagplMGoZ7SZpmPIBm37zQ+WNzjn1bq
66zwT+xhf5yV933L4R+W4HdUhy5W8Gl3e/KfRzvgwpLrAtDYIO8hXLWHJzODJjkynoHNYePC0p2J
jorTvwVtp1Fbz3aU3nIW9x9/Elwj8zOc1gF9BIMMKkIRxkMciYbISzICHDh+0WoE1LSbZozdQ/iY
MP0638yiVL4ZpDV+PYIqnck6DFapN5zSoVWgLVBKBcDFM+rlMJqBuCsucsDi4Ta36fi3+9ObO8AJ
8vTrfT+RUv1+nNb+ZARh1ftV2B4rdn3fLk9cS/gzokTIkZDhUQ+jeghfIPEPy2zRXnRe5xSB+vX/
MpMywMsD2gL3I6gJeRuLPJTX8w8+O/wfJfQ32vWjfRJs/X0rCZhhUP0AJQPmGfDY0qhVUtxLGnug
sBcZDFJqcriRnS5W/3qi51Orin5Mry1jBGtr5oTDopsQX5JwkQOTPzT/mokPJXE8an0QnQX7J+oS
6f5sJ8jTb4v9RMoI+3Fa+7Ozj/elOn0IhtrK/mm38G40EylKNVb++ikKh81TcJ/RUxMNLza5UwrY
yiF5Bz4UkJ+Dm49Aj+GEdV3bk6XqXw/UdGpVUE/ptXFljGBt5MhWhI9QySfURn9CUu8TwLmA2Axc
H4fmToDQQP3oGAlIJhWAkhEPUREfRB012ikRgPKhlQDW/u9J2W+1I7+OsuKRT9NWfRiBVbc4rgsn
tJ6iYKfLP7+9I1CoIf0NhPimgIKl7AgsFSwIwl0kNwA2R85897c3d5rT5eo3HD2fshT9mDbNXP/4
BbcA8SHSHfhxR/L4Qx1IAPCDPQXVFYjwIucEOPlBiBfoBoR4UXgkEODh63ahJ0vVbxdqOmUW6ilt
lcUIrp93z1moTeXncEYh9V4A7YAkE6H3PjeNsKWxCLyTmm060nWqSP0WOZxNGeTwIW2PnyNIhHyz
cBqthrMEIYJFm0p0dkVxCyJcGu4onQyIgNWjgr8XXS/hS3CoNd396e2+dVScfivsvgal/90wrflv
I8iEP0MshnTQRAVldyiAIbgdVdmc7R3Vk40J4FsVZfMIhCENeKj5E8TpV/1+IqX7/Tit/C8jiPpe
OrjB5+sQDK1/X+32zgs8GMShYzjJgP0TinA6EikB9aYS7QvghxBkygYnS9VvCWo6ZQ/qKW2VyxHc
H1F8mNkr3x8e0AO7oDso6sLQwUMjtfCH2RBsRJ9B1aUCfwuAFd3N5j1i9Vvm9W+gjPP6A7R9louP
d6nu4OauYiBIdlvHnzu6uFMSLgmEtHi0jkDS/LB6DF2oSfQY5/a2KoA6L06SqN8mnamUMTpPaCvc
jeDgeHDWeTho6aSM1YEDAxVLuL2rPAUdQaOzzyr2KzBs4TzfdPvr3uxPkKffAvuJlP7347T2H0bQ
X8tAA9XoachzG7SYAHeiITPpsgLmLBF3ue65zYqfNdgHOCpgPzfcZ131nyJQv/5fZlIGeHlAW+Bi
DLuQH5WozhjQaUUjM7RTAYAQkV4ACRF6P7QAimfQFESRgSNEQ1ESU+ka4O4EefoN8DKTMsDLA9oA
dyO4wz2swmKVFzst/PkhwCCzAeoZASXCqNjbtvDrLgF0XlFxq+gmeLsWOEGgfgPsJ1L634/T6n/4
9vGn8D0JHZI2zgOugOfqebQSQnAQKSbgReCZdgxADIR6ARBZo5YSNUoizRB0mkz9RujOpezQfUSb
Yj4CKMP9yqkGhY8In7ENkWszGnzjOKZoazjAS2AjknF67i1NlwIcF+cNC2y/Bq397TCt+fvv41gE
+speBatsuH2IJ5yviImj/ginMLIYh7cERgG/CuKuwPVsCzVwvevuQ+R1PUGoN4zQnUxbovuMNod+
9/HmmESBE55M5va+SzWQbDiVCWO1oKDl9KtmaCB/BQcdfCNNxjH96vb2PtH6bdP3OygT9X2EttRk
DGUAL1Sqm1d3gOP7H2LYdydpb6I0L6y/bwX9vmUCvgNsXiBdBLScVK+S7nTdI1z5jLubLCPtB+Z3
CRc6bG7dzesUifpXx8tMak28PKBXws0IYoAXRQXI7U4Jf74MSIG3AJgbzm2gbclmdGAAEp4FNxfx
r2CFDTS0q//j4vRrfzeP0v1umNb8xQgO7y+/LRsYxGOdWd/5/iNShAQQSOU4dMYB4dAhDBFXCKA/
wUUKgCJhZKEzDyfK1G+Dg8mUIQ6e0db4MoKiC7RLRA5ouHWA4mJQzOEFV7ZBu8O7BIdlghgriKIA
JCE0ynjcXQfHxem3wW4epf7dMK35mxFUE1+t4yFPAJRbgPkYKwDRJGDSwL57sAGpBFMg4v0XgU/n
UWZMea9HpenX+3YapfbtKK31q5uP91WNJk6LAW8NADgTKACYFxG9YIG7QXyoc/Ai5Uluaxyu1oh0
bx533/fj4vTrfTePUvxumNa88ePjNT93fqF4Pl+luxX/54cuClARNzqsju8onwFkVgTwHERcW3o6
eEVd7Z8kUr8BOlMpG3Se0GaYjyDNdvaIHsVD7vgAyQIfK282FQoXyOD6JimECE0VZXTgeg4tdS1w
gjT9+t9PpLS/H6d1fzaCi/Kl82udDhm5QwG2CI+fR3ULoOPwfw53HwanLUbRsANukcKBARPPu+o/
QaB+9e8nUurfj9PqvwQK66PZXvUoXDmD5i/h7Kh4qQlhDbx7pCoPNn8GtE6E6wagJA2Hck+n9uMC
9at//00o9e/HafXrXz9e/bdFNmyLLRDXyzhyeRBNv66X0DRkDdANTd5h86lX/7g0/arfzaM0vxum
FX87gpzB5Sovh9x1UHIHug0UuwPJhaQlHWxAIFUDCIycy4hJvE4ZHxenX/O7eZTmd8O05i8fPv6V
30Jlv6SrX5+mgUMaz2W7HfjP3R/0ecW+QhqDA9miEsjpwfYjgToIMQlwPcE97dl93itcv1X6fwtl
o/4P0Rb7Mv14i31dDeqhgt4JoDtEfdAwCElmtM86NBEQ+aCEkHhQUj8XEFGb1FFp+m2ynUYZYTtK
a/3rl4/X+nL1uIoGh2qjNS84UcC0ix4bCPocaB6+EgCTCIWSjBt62NAsvCdJ1K/9zlTKAp0ntBWW
I8gOTLN82KohNLkEFlIGwAsdFLdUWZ37GRYHkJIIBvHYvbbYl653eoI8/RbYT6T0vx+ntT8dwc5z
tyqenE/kqBjyrMZhDPUid4zM8aYfysEyADE+cpqgSkbV0IaZdHc8bSDZpwrVb4fD2ZQxDh/SFrkb
wa50jgQz0po7jfz5gY3bMKmRx/9wH9s2Zu+sB0ZR0MAXwHnC5QQo9yu2vxME6jfEfiJlg/04rf7z
EeArLte/VuGQHLAC/CUUKLzuCARqUkVQCKEfMmcEmY17XHcjOkGSfr3vJ1J634/Ter/UR3AYRyHA
8WsrHZCgDL0T0XkDRBAA+m7T9J0XH1kBHAFAaIP8defIdvW/PEmifhN051JW6D6iDbEcwYmwRCfd
ZtArs/B5QweEpsWbLjW0U4Q+KSR/sC0h4Sh39BSB3rDC/qvQNtg/eGWBEcSsDXtQDmTEq+Hoo0oQ
SWAka4ApPTiMCd5dQRIZwYzn8iiaLOWoNP26306jFL8dpbVujABlfR9ZA249iEALIF0izYn3m3tn
7yGgOhkqR36YpM5AwEFt/sek6Vf6Zhal880grfL7+cfv+ZdObhfDMgOBUV0QFOBJiU4Bb6dSAwhe
kIYPoriDOnY3/JPE6Vd8Zyql/c4T2gSXI0CkYEH6653f8ee+JgOnBpRMcDW3+WAa1YuqJ4BVEDza
NkGkN/uj8vTrfzuN0v12lNa7MYI8/NRq4iGBQIR/CdTqiHsCcMUjMn2wxwMnpGC/IegIJIZRKcvt
TL65cB2Vpl/r22mU1rejtNanI9hwllFLUOxJMeQrzykoQBaAnmYRDUUTRIJy62z1WBFIQO6ooulK
8NMk6ld/dy5lg+4j2hDLEZAmfbv7nyNSV+DOkLIxgA4VXGypuksGmWO4QKit2dFcUGvhXaL1G6bn
V1D26fkEbaaHEaTt50UzKFkxcjSoRcYeBVeTwIKo0ktGAqcCkvYoWUYje6Ba6NPhuDz9BtnNo6yw
G6ZVPx/BJWAJzQdDwlbQph5pY1S8krzAc/LyYJtCLywghUiHGlXeRYm6ztEJ8vTrfj+RUv5+nNb+
cgRRoC9p8WvIEBzIc8CD/hZMjpE1LAyEq1EGiJLLDZC6q/yj4vSrfjuNUvx2lFb7l+8ffyEw/t9/
5etPT//rrIwGhUyA0g1xaJHU2rPIhj0DQDtHNCBb2HIk3NYkJMxYVlMQoejq/3S5+g1Bz6csQj+m
TWOM4Cgw0miVD5kjENGZibSkBGYULX82xMQdm3BAGcGtQtesrVMFbPWBSY7L84YtdhNpI+zGae0v
bj9+YdxG4IweWPtArCPgj+iEjLQk5SURNAVQLEjjA9a7JZXuav8Eefq1v59IaX8/Tmv/dgQpyuWq
ifJ80DsD/1mFfwpeEASAUHpJYbie1wY6xiGHj771rzsYnyBQv/r3Eyn178dp9f8YQYxiV+e22wD+
PExBaotBywISEFKgxCsaQs6dvYcBZyFOCkAnSJBuizXqvv6nSNRvgJeZlAVeHtAmmIzAH9KL1ENQ
+tNslQ0YJAUNBdJf4P+ApkEvrCIG2rUCkHYoHlBAW0RKl9AcizoCThWq3xKHsylrHD6kLaKPoITm
dh0Xv3zn8VP0+5nZ0wDt4ICmYVhsUEhakqwxqIuQGOZwT+5YZ8OfgIgTnCbU5uNWsVuem5DSu+Xr
t9Ibv4Yy1xufou1mjCAEdY+VlD3zsRpI80fZ8MRTuOgp4K0AqQ4q/16vKkRgwX4kE/p8EHuDZIcq
T/jvCNhvu7d/E2W+tz9IW/De+Hhf7B4rbcC74XOPWHCwI0OHyDhJwdHboAJPGTdzUkn4fDekVtpR
ed6wzuZr0KbYjL7S+wi8sHt75QxbRII9DB6wTLY5wAQISd7hFseCog31C7g4IihCusMebnGnCPSG
7vdfhVb//sErCyw+/s3ftPNi5sXqae1HRTygR4zrHpWqI04YasYJ8zfWBLYr0qS064S9S5p+O/T8
CsogPZ+gLTMfQYHhTyf4tfpVDWgQBvAYHP4iCqlkYJNeEcMgpYQgIhgnZU4C86qiUSGTUyTqN8rL
TMoWLw9oE/wcQezqCqC9dGUVAx4N8I9RUw79gt8TrRQVqtUlo4JjGIknWAf0qj3IvZNE6jdCZypl
hc4T2gxXI4hTYXPK1wHwPbvNYpDbImmwhQYDqCZEya1K3RY1ljBKkjbi3B5g2d2oThKp3wydqZQZ
Ok9oM8xHcGc3ipSg6wc0AqreCI0qGpmBb4ST6Msiqt4QQieMq88fw3LZ/e3NfeQEgfpNsJ9IGWA/
TqvfGMFmpK9Cy8cpndk7Lfz5MiDYGVbE2w/ApIZsxmGaG4sAcRT0DgCqW0Zmj25Lc5pE/SbozqWs
0H1EG0KffLzLBLSnFQ3avF1EHRyhFEaaAqBtsO7QTqvwGS4tKnuwRHpq/08RqN8KLzMpG7w8oC2w
HAGu70sarIcNneNN1wg7MIkQIn7LH97XUNwAwyByCEz3M7kzdWs4QZ5+/e8nUurfj9Pa/zKGwOHK
TldD8p2D+AsQGzQrA+G/CnK2w7NYIs0wgbZHbFcluWwabgOqvGPi9Ct/P5FS/n6cVr4+gvva5SrK
htv/UUcC9JiECwEuywKSqdRlGTBiQmWI/yNp9Kot2TFZ+tW+mUXpfDNIK/zyy8fv9jdAywQDep4E
RUyC36AhBF6YlHIe6JxRWQQwEOaD79+LGzguT7/ad/Moxe+GadXfjED1OghG0iE5dtAPCW1dQM/M
wa0nwR/s4534N5iPQE+OrARqSxRQYWA1dH3+E8TpV/1+IqX7/TitfH0EYKX7let4Q5Or4eWHA4M9
HMiM7eW2o/9d+wR2wzsFh+jQAKeJ1G+D7lzKDN1HtCXuzz9+B7oCyaO9TsNPaO/gYDcaPr1Agqag
s8MJDNZaXsKF4GBdoPwZ+QVkT3dVV9TC+O8I2G+lt38TZbO3P0hbcDmCUB5a9K0H7iiqAPKKNURY
q1QCiCWwys5SYkSku3GTeKaIZF81qzpJoH4TdaZSNuk8oY0wHwM83/90t/LL1VOU7raVP79Ao/gf
nMLoO4LTBHzPQMAemkEF6zDh6UQob1OgQi2d6WlC9ZviYDJljINntDnuRsBookcZrnCfSBfLxTpt
11ZUDloihzsbTnCymYHWSkNx0KGfBYQ/fF40ckeZIkkTEZLug8P+3eL12+itr0mZ662P0ZbTR+CW
3Wxi4s1OYX++ihjEocAtgDoWGZ4Z4QGidjPwP8BjRmNkJC+eQ1FUgvsUkfrt8zKTssjLA9oGNyPw
znQEoAalYmKQrVOAJCfgQAFFjK9isSC1xzUR3HBID/XA+E8QqN8A+4mU/vfjtPr1EeStv6WFVayG
XAGE3xOdMwS0C5CRHHrOvXXPc1Blgf8NwXDUXZPeDaQnXHe/OkGifv3vJ1L634/T+v82gtf/yrHW
Q57iCoDJLLwpJOTkbT/jjvLRuIfgZXlJwJXx2ds61P1Rafo1v51G6X07Smv9avrxF5GbdVrsvvkA
m772GQ3zEGtF13tQ76GrKtLNHa0zcHEFYJ5UkMORDN2r9M8xcfq1vplFKX0zSOv8ZgQ6RzPeJ+Td
hoz5iYABIq+JYCragRHGw0O1q6ga0giSjNSyP0dcdzbfZN1Okahf9S8zKfW/PKBNsBhBtkFfpb9w
axjSBAJefbzwoBMDvSF4VQ99U1IzJ6EtNzoRo1/Vc6Tk0ASnSNRvgpeZlAleHtAm0PWP33kImnA9
4HGLLhfovQMQ8jafQ6EwCBc3KVNBoBBb/iYd1D1sj4vTr/3dPEr3u2Fa8/e3H695XOrD1aCtnZH0
R9UcalSQyxFJsvNw+wFEDFRvCDcBAwMk+auk8wkC9St/P5HS/n6cVv98BLnm8yh9GrI1mACuBtCT
INOPrgmvW+SBV0ZB/1oWqFSgk4Ajxj2s++IfF6df97t5lOp3w7Tmz0fg4v9YI8e8+/Z/7u0gxArk
NqF4BgJPIHwOB689aesioi8eGuOht85r4rCj0vTrfTuNUvt2lNb6jxG4O0YUROmQRy3DYT9B/FNC
H23QUb3ithUFOJnICYH8vLct7QkC9at+P5FS/n6cVv/FCFL7y8h/QlvU4V57vNc8ynNFkRTrsqT6
5OC1R8YNOQdUCyEZ+hzYgSPU3W9OkKdf+/uJlPb347T2l2PY7NdpNqSXI4INj3CEiaBPIug6loqq
4STGKYA9hzQeQfM7iYopnB+Vp1/5u3mU7nfDtOrPR7DvgJDuySmH5NTm0M6FB18Y6MBYFqyp0qGP
r5BUNPBeyLk9F4jQjaROEahf+y8zKf2/PKAtsBxBPuBb+2s9dL4ZSTCCmkPkRgWkC84kwsadCIOM
axgcTFQhAnkHBpNXMbWTROq3QvfrUHboPqIt8W0ERD7zdZRagxamk+4WBGaK+P6uZVTHDDiCJbAK
o18wWhv1ALxOkKffBvuJlAH247T25yPYifS0CNfO7hj8c8dTBMKLtBsHwAuhZQJmP1gDOB8+k0oD
9N1Bv8FNArN7Ah8Xp1/3u3mU6nfDtOb1EcR5vgToqfO4CpEmDqIBfSAGKkaCEVxt2GLQQQcUAQcm
YDj0nkXdDSJx/WzNpwvWbwt6PmUT+jFtmy93Hx+G+Dlwp3KGtCoHgyqcUtgEdZjq4bLgSXoY2RgE
QkmSGLT+uxW5CYIel6ffFLt5lAl2w7Tqf47gTnC5zqLcHrDsg0GdGbzRHY38ptdy5zwgDQjhFZGK
5i2j5KHuTxCoX/n7iZT29+O0+i9H8ObfF2hxOuRpjOAmNn28/KDB6AFBwjYotyHlODyrbSNE3QPh
BHn6tb+fSGl/P05r/34EZ8IdSHoGLfVAckXAWQu3Ezw9pKHX4Z1MBAQV5Zfb2syu3k+QpF/v+4mU
3vfjtN7vRhB9M1Y4jKMhOfulz0ivE7gcmuQ8R3oojCN45ZFwAfyR8H6i2xGyYl31nyJQv/5fZlIG
eHlAW8AYwbZ/lq6SnQr+3AtFxwRWFEXQd4L7RXoVB8IVAPwWXKfJ2u5Pb47bY8L0a34zi9L6ZpDW
+NnXj/dxdLvIh4z1w4cBABS5c6B6kc4C59GB24nqPjD0YLOB9/PMqUpFf46L06/13TxK77thWvP6
/Qg0v/addr175f78bSf0wSwwofAfRRYvPQGydxwcBqhQBZEhdFsjmJ/XhTUoDDgizxuq386jVb8d
fqX6EQQbHtAgpC1Q6DGc9hVEdUBhBAoq4KUIafyh8tHCnSdJXcREERclSa7dn97sNSdJ1K//zlTK
BJ0ntBUeRhB02FBifEKX8yZcD+pt4nL7WUarHKDUN8hOmhIEOWACryJcqehvjZYuFBD3PaL1W+X1
b6CM8/oDtI1uZh+/SaEjbjPgKsHpwALjA1QV6v+Q/iJULJ09CpWBLGEIU7FHPROg4/Do+kNHpem3
xXYaZYDtKK31yx8fr/V7BwlJBjfEQbkisf9rcDeRGoA3RPz9w4gQalw/o80dOIqQHOgBe54oVL8J
DiZThjh4RpvjfgRFHMYqXn96WKdPQ57WoFxB/JMHHxSaYKNp2sFCINh0mdQm41bQy6J9mkj9tujO
pUzRfURbwhhBvsawV0+7LWEAjwk9XtCyC7kaHNlA4pLr1+FuBD4inNegDuafsaC7P705s48J84b2
n78CrffnQVrj95OP34ru1s2jvfb9IbOUDKL/4MABAQsqlAD6BBHIgeLRewevPjxYWAX14a8ooU6T
qV/93bmUEbqPaFPcGUOY4j8e6/9jraPL6BEU2FH4tVinze06K/w8e5YWzybo4DsNcydvTn76xtTt
ydm7TDaH6tnTv/8FHOjzN9tIRv76wYl7lqWrtb977/cT1qss//e/0JGELJ+DFEKFQwtPxM88iBVA
R0xaNCC9hoBTSCpK8QhVN4D4kpYaIDrCVRCecBYV5BFCtCJSFcQxY9H2VgA/0u67ESfRisK9mrb/
/hQWwU3khHn2738BVPyvT/Hmc0RQkLOzhAVR4wC1IVF1QvsaP65undDCx7n/HUiMFlpinhqoQ4nr
SZiUxb3dMPwtYzX1XybDlsVZANhgZHBVybvTtCmVy9JKlJ9Nzef1PBTjzNWFqs5vLEssjMZj6isx
ZutfquAwi0Lg2oXmZLIh+D4rTVzXzGZxYjWibqeae8bXXHLOxhwj6nkDRoSZakbxD5GrwmgS1XE2
ZbzIlQ0tb83fbCNU7bSMEsmdR15eZ7prVwIzid3QNo0Gy2nCVAE3y2MmXAQ5H97EnGNOFM5xv2tu
xHyVrTg9g3bclSC61SoIZY+fCiVjXeSaJ563qWyee3zKBnojBFxgCKUg+bOmMpsfaHMjrmtTVJpp
Itflr1oM2lJXyjANFlIp5Y5RMLJszhhfzh1dcBv8jPIqEn5rrMsFE5uTHckIbNkrLmuzTviF1Qa+
ZQSB41u6nXFJqTNN47KzQI2d3Gjq3AoMuZUYf27HoSCdlTmThrrTNu6Us9h2yaqlNMGXqW4tM/Yy
3ZezRyTahUlpqi3wfXW6SHzVn7QlZxc658XqjeqHqaHVjWsIdhVe8EytGSi68GZhYlZGa9f81C04
u9TD0C7NiaPl2oMTRey1r6W+afBFrkV6w+X+b9mv+CfGa6yfVlrYgZ4kXHyr5bE6SWPZmhSSB1nr
skh/xF4pcDowv7Vk+J7H34aeyy6bPOLPcRMP8VaJwoT3q1qHR6x8a6JWmreZ4+En67q2HlusfZna
ajRxZMEqjdzK8lnZ1IvQFVJDtKVzU1XuBZ9fS5n5Ow+Y61wobEP0rchgS7bWuUZZFi4j32atfSuL
hayHgfkdr+TacoPLJI/cealpleGKzC8/cPA1eX8e2nKiW6mb3cZRoRmJrNg606ZTIZNrX88cZSFU
0cLRHFsvrKCcW/DjQ/ypZs1mhXrb1gUzTxLXm2dskHyVbFe5Dj25hR1qVZi1rcXFusmE1ZIB6c1X
qbWcc1GOl0qes5dy5od3sZrfhoHYXDaC637NtLC8BHPgOvOrUI/Dwpq5HJ9fCo4TXzS+I4e6XdbO
jAl4ZxoHSaszPHSr5qWrY1E9elGMT3iKiBdbI6+nWehWYX0PHSHSHd59UiM7NVxfqCY4jTw9Eb1f
Zh1/F6RCmHm+cKlVOaebqRjO2Li6Q6L8ng0bT29yPtFlmUt1rxblM7cW6glXstJ5ZCmRUeaBqqNk
jdfjrIqx0DhRT2zHwj8Vsnb4mRQoV2xWfzNz/tJVoHvflR99KTo3GXyM0VB+IdvyRPbyyzSIlnIR
u7rftDdqWNXT0HIqvfIV77aSw1Bn/fC7JUq3PBtHMzuwopkqp7LO1ow79STHN9TaEQwzjhyD1fzA
8EM+1dPQ/FEG/pnPiZGB9AujS478K/CkVdjU3MQzzVRn21ie8n7L3klq7uqVVj9IZiNPXc6S50zb
+AuQA3uT2IvEacv7qV5lLnPp+ralk/DfnCV7RBxUil4FWmuIYiMaolA7S7YOC8OpzPhWYM34Irew
Ev0i47CqE8bQBMaf2UIeTHhHvuYTKbqSqyb9XuZRfR25TjaRau8v23Erw499V1fxWntTjq9/BnyT
zrgsC/RYdWzWCAXsWmooSRPetOJHvlTyTM9cvGd67gXCkxt59sSNk2SauFqhO5byI+DLSvf8Vrry
TVmZYAdMLiozEr5XfNji3HHjaeAG3tJWnMywQ4E1YLHwMmhKbhK4TjJzpTKY2pnjX4pOIE4lppGy
iZIFqZHwmfo1SRJ5HraivCwsJ/itMEV4IcmZ9sRFLIM3TaqEaVtEsu744TIPEqw+IbxzGy8zSqW4
4gtbwYumKrcMk5oTNhItw1cCzrAj8UdcqJbBxHZrqI4cYSUUwkRLXOssbFns2bHs1oZXVz7sFMnT
UswUnc35R6eRoX7Gs3W5jYuZl/jObW3Ld1qRt2cyz9ZfGSa/xtrEm6MoBpMX7K9E0K2Y062cn1We
vQiSZsqV4Z3JCOdqjT06bxaMdF341y17EdlXprZstVlappM4vY/aX3nlTHzhTHEfQ8lPppZkZ3rE
ZddoqjJLxN8xv4raqyL+XkSNYUuJOuPT0DH4fO7Jyhn2/HzCZtEk9ZVF7BXf4iJb+k6oTgLZ1xtt
qaZ3dRsuq+Ky1e5S84xLHpp8ZqVfheQ8gO2t6C4orGkbiOswaK8QkzhjfByqidu6uskp+aR0kvi7
YkusYdXzRD63rfsq97xLSS4jXSqSaGrWnDNhcsWo4vy3XXO/LSn8Jqueq9tcusgiZmmZ7FdZ+1rG
j4JssME6k3zdU9JaL/NHlVtbTqTLZThTA0Nt4Tws/bAkOmGsVi9iVpeCsyTkdUfl9TC74J07xmsn
ZVUvPMFb2E1yLkkXkhvrVZRgC5T1zFolSaHztmo0UXRdcPGklIq5pP2ykuaSdYKZmKq6GJJfT9a2
4M+EErt4wLczSwpCoxZ++klq2EqjK3BsCuFWrhhDCq80Dyp3dSZPbgJWveKjr1obLSShnPPcEy9V
jpHF+NEwmZFV3oRj8ptaxV4rzmU5NlSBy2dqKs5t2VrEdYFDJJmxBVPophedsRW2H7bJLnJWMSTv
L09aJ+XCVR9598YWfwayraewYFv9FTtBiYWZJbqp1nqlnrnlV6ZeeczPtoH+lO+ads7V5jRikgnH
3TfyLHTiueMo0yw+q8xbqbgu3MyInCs1dfSmbM+cSLz1nIc8uSpTeZ57y1qYck51BTD4ksu4n6Zb
6q30E2UjhuzzV36cfLdUBhtrq+kKL+oY05grFQ4i43/jNGbC8tElV8ZnjHsXqT/EODBM7F6mkWmu
tnStOtUl255rUXtRBUs/bXTNfoiFyzYVdTTvNtwCWlddnZenbbmwmTtUAS2KEu95PY25c9dNjFKN
poxinbGpeuU44nXLZdO29vCuhfchZ56HVfZVasRs2iSN0YjWpcUFnC57ygXrsFPL9q5Z+Hy1otzx
uXsDx+oeMOhSV00ftbf+bRUzd0rmXGatuOTrcCZYgWnEkSvdM25lY0NjrWktq3ch7z7kvOzM2QaL
hYPParACVJ9rU09xIE1snrOp5Rm8WSwsz7kJvPanzMRTR4bPp1TNk1eUT0Bp2/ZUDBRWNZjAY4Jr
y1MZZcpzDlyotBGLieb5OL6lWtWbynUsw2FY5asUypFvFE7rCI6uhaKoa3kRGg3HpvAzC8FoXN7X
2ZhJDdWKxa9ZzqbnPqflE0tI+TPN5UrmHrzTEj8LGOU7k3BtYuDgL4zalSvvwrSVVre0tFgzRWKn
eqSljao7ONPzGzHhwxJrPpJbA5eKaiaVYVDd1arPlKzOmBxrTsNKDKyFFfg2zpQmjXx/Ljqy5Rux
JrTVRLQjTTQSzVRurSioLqrKUoupYmqM/RDYAjxivUwl1W91vtA8xchst+QnnCkzrRH7fnGPs7m5
UiKtcqcM7lLeweUUR9TLVekxipvUseztBXP/z/+7mN5O/5PcR1+G/vPgX8ArkjBHRn/oYA7uY9s7
Lbk5Hvzj1SV2d5XrveG+8fC0OywJnv1H9zccXGFRarV+3EfuyM2QfH5zg8WNE+QDAGMhA08KYUiX
2c0NFqzVgoKbKwsY73ObOyR0tjdYAvCVFFC97xpK4V65vcHi3ouaAgIoRSds4bmObCfXgVlw0d/+
u3uDJeU5cfcCC7Z4BEhkFIAjlYoqcYRJuhdYEW5lIFoyo2OD1+EKt5NWEtJbsVInppZZepjX3tQ2
owjueeDO1VLkjKwJ71MJZ51mhppe134+tQT7OuHkepIyjY0jvo4XdsxPWByAbaNsADGb+ECP0Byi
yK+EhjLBoIsqC6KIQ6FDn81Srolx/xOEeJoH1bUQtoFhNYEuWussZYRpbEnCRFCrGwsLTI9qOVqI
drHoWLlPkD7tgWAKC0SC/oDAOBREYBNLCyWT0V2vdSYe7vxGLLHprM1Zx0BUdqEk8m94/43BaFY+
DcOanUha+/vvxUA445U6AOUD7T+gCIhqUTY0bbPKLBM7mx83iZ4m8bQymWUqtZqBTUTcLO23ta+Q
oEb3neGBoILrjagHCNfBL0CpvzQFy/T4xDIyTiiu4nyK6664Ysr0OmVy4kR7ohG2lnzvsl6EG17z
i2dd87LN8uCi4aB3mT0Pquo7vNDCjlzslfyyEnENUnxcdNACTMWFoWEXXhU38Keyp8iscevhuDOO
kfiFHLTmFK+VntbObckm/lnq5flFHWsPbFEz52GSWAvP9VQjd13njk0yXeAD+cKJuRn8iyvLN2dV
mRSzwvYcePqqchl6yzQqg4soDYz4LgjaBq6aAq9fUKeZapuXkq895EUlTnwuuJFwtAiBrxmhU7G6
6QTOxJblbJJyljTNzPI3fLv6nM9uXbx7N0mVzyubt5am63JzPqzmTV3jrHM4uDqKfZe7TAi5Wsng
bNM7xyFmxG21dIE4XyJcdGb6fH5WSfWCYQrfqJSgWvi+kBhVms1ls2mvcM+NdS/xtLnPCld5VeNA
4ZxlxXrsVNQLprYvstQ06jAtdU4KrRkqapRJLVv3Xhnd++K8UkV7LonJzzblg7mnSN9Nvp5ofub/
jMs6NeQKQQnNCsNJYzGWrlkFj+sjU87aRE10r0i8M5ZPxCXCOxe5oIXnimW1uK644bVUxzeMGjjz
PBKzcy0uFrXaNBcJE7ZngpJ/q2XGvNBS88qMGHvGNTl7nkpipQulFFzJWlIYHmr5z7PvXNwUD7ib
6IXNNzMh1pq7XAlt3Y5KTre1VJ2qOW4FlcRe1WXMX0QMf6GkjTu3BK6ae5lmGlxhOjMBvssCEWN7
LroIEfEOU83KMFbnjGX9hXtbg78v/Ta1oDxHgJHRFTUqF1Vh64gLcQgOaenXnPwQK+YvkSseGk5F
BE7gY4NjAk1nlTKeMk2k6X+/xHnkCV6tOXDJoq5bI+RPz1tiJ9AYhQofOLFrGaLDTUXfPSv4vLwQ
RUTuynKOHjvihaBaySxVfjpxxOhsEJlXpc9/rTjLKNqguq+cAu6u5tyY97HDq9OG1RULP6KULS9S
xw+myT2bZQV2TUZA9KBlEWSLl2rYOBeFOvv770Ois9T3QcEo2pnIpL8xmsmQwGrn+7BsI9pV5llG
maQh3JlQWzK3ShM6epEgDppnpYKbu3TGVIinqeVlpbTRnNFMOIixtyE3fHNHI9hEShjUk6FUQyIZ
GhW6OhTGz8BKxNUJtCb5jQHK3kivczU4aworvm4C3M9FjxMvefLDFtVG98CoPM0ZqRBxD5x5rBFX
/Oz/c3amvXLqWhr+RUjMhq9AUfOwp+ydfEEZMYOxjQ3Y/Pp+q87t7nNy1TdSS8iqqihJFWCvtd73
WSb2mDgkw0jPovXpZgwwr5fkRCEKfhfB3Of11KS3OkUwMH5eLSHZ8Jnz09q6QdmM4XFxJnueZSxe
xkU6Jw2NIBubNnhTnVlLx3N/kUD5KKqW6t2voQs4ENq2vaiq90Goz2zl4y1McAr/cK2Qu/zj9ITY
6e2+uSue7wd+EG1H/zw9cgxDZYhsciA/eTA0qMm0z/fMJ861j+vSTGP6TOWy82veHA116DGtPqCN
FFMj1MlRfnCBwo2ymk0685yuLpXXJH/hmv/nVbyj6799TaRL2MgJvj6ef5D8HpaMw2UzemMHMaXf
IoXiL15Lm2u4xnuuqMlGSJ670Fj3SJn8LKLgPLt+8+FM5lSt08c02dMYm/DayTQsovm+oPkhyajr
58ie7R4azFyo5eeCnS3+IpD+z+/+bxkNwnaAMwwnAOkgdqv6LYQ7jYObXdkub9th3jnMkHKazKuG
235aHPZDBSMrOgudevSjglLXOw8NMraubab8P1/u4Pd0At8FD/LAxjSP3QzQzffPy826sMOznXSf
0/HMbBdgR6vUflrqGOp3FC2v4dJ0hcP7g0q8/jrXCTnSOvrkVikUsbbxT51Moqd08vpsJvUPE0fO
Ph5Gv1gSuqIw6z8qLafTcl9G3bVuc+7Hn/WgT2yeGkgHc/PRT25VzEGb7joZmRNj8eeKDVCixehn
bpOy0qVpXda9qmXx//j5IHtwyyOxw2Ya95X4bytT0rsdJAzW56Of/FzXiJyXaq12YWy8fc9D5wQd
UpSjTeOnlPth7lAzvyP1pVk1Rc2WCwpJaxTXSkqYGDNNXpzIOs82+jyiRD53nWpz5TT95vF2aTg5
NF0wPUMHnrLVZeTEkmjcjX3Kilr5gmwYKlzx5tHQ+0r4Nlisewo5qnjYQeH+P//6Ox3z2yS69ycE
sMbQyo8c735z/O3XW3wdukRqyCskDsUqMBtI/QF9rT8FDMV4AkJtW0W8L3DpTO4L/uGIVZ/dFeV0
pXq2b6hShTZt85HOqtRV1J/p3O3D3qbbWQxhHjlzlXcdJxk05R1+rDmGulozTzXT28LX+KSE7TM/
H6XZxNXYHqcq8Gm51qocmJc+DUL3RUQEuSinFgfYXfVW1ZP7ErJAZYsYTFkvUV1InQwXuHNNCRkY
6z/bOKoOPq1Cf2469ToHVZLPYxplkiv1FGPteGqIEDtkEtkyqfUCt+01cDuy75ihpT910cEOMiOc
Bp9FUMVb+FEGWQtj28qjS6ErxTYt7dQ+Yu38GVW8UOsGJ5CedJ/Od2E2/pQ2yZy3zFtfPEeERdzw
ePufL+J9C8jfLyLmMBJl5AuP7f//eREnCwEFiTvL1zHaR6KKn4Z5/OEO1XqBju1su+jGVl9sVWu6
YgnIloXGf/LGIXhL2mg7DeOh8UX1bGqsOMymt36x5sgT0h4W6WePd74V6x8CDRr4fv/iWLfv9dz9
AXLYrfr3QKzroVeDCep8WStX5vUCDyhkji0SV3q4hNOc4c73j+kS+kfnPiAYLhuogvKvP+ARDY4N
I8+iZaT0ZhIf1jmQQ+bwtGgHNmRRVXdlRH11De6DkqO6Qgb60WBBKKUi+hgs3XR8vJq85YMvSiPe
td9mHrfvuvLsfuIdzAHkss4aVkfJ5+qow5mMWdUuZTzIca/7Pj22Toqa5vFycJk6uKQc04wlL5yn
hm9r4bibafKjrPZFdOoGmExwj3RJ1BqdHp/B0RQFoh0t1sXzLobHcS69hG4SOnqXNqmQ3trYhZEb
0JsM0jmvx1mUqm6a2+OzyefpFTPXUf/9QbtGGztzsqnSRKPeiWUBKdRsPfzOYgoCcnkMsYCN5RCe
1avZtC0RTy6DL+C605K1XAUlm9RlxGJ/pIEnb3hwoLytppryPnVKrb1pF1Zcv3rB/LmfefJNkuhn
MzCb92vdI9vszG5JXZJNVgXFYGd4DJE3H5uAlTYIBijmGpm75i9WWeQdPeRKxISDoekhqtfwhVUB
KcIWCX0fNzevc0jRj4F7CmJeZ/Hk+4Xq0y7vYtV+xMuCcsdXzX6yiEJ21XzXEfdVJWN9GwLH/xSm
X9HTwt6Yo7O6qYJdFyp6WCI7Hh6v5on86xXcwTRv9CxLjtBzJGxVuYRxuxeo2TaDsjbT98TcKDId
J9PNRxYHJmfjiursLlu3XfulD2hfzqm2+7Wz1YtfO+86pmdGW0y3ag78c68qsplC2x0SubrPvaib
TAozfnPTeTMrm1xs03a4JoO+JMQpHu+kZWuRyDCC0uzoU+0iiCOj1d6G+eEMYOAqI4dBtK3tK3EN
1MyW3nS6mtc4XpOMxIpnCut7xtn0MQd8OUx1vRzM/7zyJ7MchhQ3sbdQWrb4tU+zFutTggzXCVV4
CJPUPv31ea8QN3l6erx7fG6hWCaNFicnXA+kInWu097emkWyg+cvUwkGwXzSHHGVoPICUaHKOpCA
CuoZ9jDsp+qAeRXCxr9/2jw+pVOHmrwJj4/FnoiUby13hww773nnvwY1r+Xg1BDOeaSuIrZ6b2UV
5VPgVDvoRvzgtnGUBY2RPBMzMVs9xlc5M3VO3Zod+OLuUr3g9/jvaxXixMW+Pq5zRw5S7h9vJvcX
0tpo79op9HZ1KOJDv3jrtu3tZ2kpe3NQdsNMTD5G0z9L0Sx75jjhybhPbS3To1wQL7LHRytyitNj
mJovckn0UshwpkVY9eoKUQJLFrSAoTNb+Jn8mE7iX0Nyf5ukDLJwFy7byazyqCX/Mbk9zHBodvAw
oAjE8PdfljHZyo7J6xjG9MWpW38LtyrMNfzyfe2w9hTXqcx0LLxtgxUzS2hQ73UCTdsfYnFzawNv
cZwvSRD9JNKRzxIlecZbqk5dpNYDkp8XAjd2wxRp32A4x7tWOXE+BnDKwXEM2xT/4W71gz4LbarP
6dDevTnvfp+7gc0GHwawmr2hSIMaGbuc1mMnfH1Y4dajTLEnJAbr6fHqMdT+YrPKBuumbsh7Aj91
1yc0OifOGJ3DwQ8OA5/fEk+vRyciFjpd4kN999cjkbWWWbLyjPHY/yQYe5eQHnKq/a6gQRXAmgrp
TUFHCbgaD66eOYS1cC1E01KQN1Xjb3SyznkQ1A6SCXfM0sYdtokO5DUkcIYn3U8FnUYnE1HtnnFi
Mm36/lqraTn6OiIFN/YQMGvh3Xf8MouZX5ywqy9E5cTL74DMCuuDzstSQpe1r80Cj6glo8oD6ZEd
bZs1gzabnipn/NcwVR1SGzmfLI/W3CT1eI8UVO84Y9/D+1xoo5RlGnTDrotbdYWDB/QDkvVhdehL
HNbtN2LCn8qV4ec5jCfQJJZ+ks2+ErgaNoHcM7T9+tfgsGqE08eSnGAO7OtatDJbxcoy3s1+jtr0
uAZZtUb9ZfTtFBVhMOCmyCNop+YrUBB6q6iit3pim7RxooOIYLihm/PkKZ5sPGeOypWu5mIsBANr
V1MkU2ouyeruKyJbZM1myZ0OkIVvZllYwm3RLlVw7lq299hkC+7MP1MnLZNQtCIX9QgDSJNnL6hh
irVhBe6C/4C2GW9My72ymwB7eGHdvKzTGOwba2w+UFW9KCq/uV1LvkX18H2cwTF0M9Aer2PJKUzm
5OQHFSukmZPcUPeLAPfzQ43hiVeEfvTVPG2q2D/qPgpyf2QLLnCQ5ow58fF/B7FwcmwhJhfL0Mab
qA6+r3EoXkITBnvIrgN+zdhtHZyb49Q4BDe1/2yg5e95Q+xVKp3umniuM5Qb9k+y978VCVg4oRHe
d54iiCL3x438vUjwjY4TPSlUiDIUFzr6O5xSt3BTe0gajjx4OgYNGXP83TobU8il8D+GbF5zPEDd
nmXbfqE2mnI5py9c+V/cqFv+4BE8UsW/i9QgnkHbgs6L7/sdgqL553dcUVNVhKOK9Twv94jTX+Jo
wM1WreOb7fo3E7b0uCRTBz2Z5vPR96vDqObXFMbGFZrjxqYBAcO2LuVaGbqhfbAWXR/BxGMhyQWh
rBDeM6z9sE+g6o8Q2hnjemsaE2KmtD9gDJRcB0tWI0BtXB3+SNLKA9elk6KRYECwkabJ03tJ0Mcn
2nk08/EUtUISmje1sHkt0nW32jusEzR8i5IXBkws2cYqf7sMC3AJsfWbddoSOnzQtD8D6MId6Okd
XJ9NrOSbV5nvcAXcXYKZcAgrQbPFDulOLG1O2mZ++UPl8e8JPL4h+vLwvI0UjwMNfpOKuLfqBFGD
5cAA27wi/ZfA1s01MXUxQKOFteTfTCDfJ2iuWBhWdcGcS7c0GPwNfElIsCb1snIzxi25dTRp9jSm
ZOvyVt1Yat/wSA9WRDCk3Uwrl16mXtKL6CX5Qyly3xDwnyUUtueFloTHRKHBEBt93afA3+pgb+gh
4nagwITxwtflzazBryaN2EsbDH1OhqY7i8a5Tfw70s7u9Bggc7JsEJW3i5dkvkn9qzNDezEqOhvj
BVlonlByhp9GG/X7dPELgvh2hQJwaMaK3ghvXMAbmu3W1YrSRw1ufXarfe+zjFb3dR0TlBOLQT/N
dKMJlhGvV2OxGg9sD5ujDCKnhV2gf0Ut7lo1C28jLPUvTBk3g4gpKuWcA5kgoV4Q3Rlpmlde91vO
7Yti3Uk7Mz9QvzGf4nnecLOQN7Z0n53IuTWqnl8NwfyYq1/DwNXmP984nndXuP4xXxOo5PfHod33
wscTSn+7c0RSh7WT9ABlwQmOGxLcj/RxNDDUurIb7wcbSxuWs1O6YWmc0rLt6pSB3kZ62yBX8bYE
hUO3Y962OrtssybbrttBTmHdjoz3wwdQO+5WsgvXHVU7xM6A7JIVnsAubveE7Gpke2RXtXuH7HDQ
ZNd0+zbZIaCbok+QVeyGZCeSnXJ3Y7Kb3B3yQ8wwHETtXPxtBXR056gdSbdTv0tT6Nb3w/e3tNpC
rceh+HZ6HDPd4kjX0o9LByLvWgLQhL5l61I3GyRMYKyk9fPWuOmT1+s3WncMVpoo+LyVj2PgWxyC
byX+rbhUjzFeSxwAm0xGm6gB9BGqH3ZHwHn84coF/25NYMNfMNDYaw1PpMD2C/+cKnA7TLJSChPU
W1XZuj7icQ/ZVztuBrITaWQV1iUR3H0bk+h7Y5LuZ9pGBU/4AtdQezlDBnTXy1AQwVXu2dxshRz6
axizqvDaxH9twOY4nh0uo3bMswCtVwbV+lKv4PO6ONoJPYBDI2Z4lkgGUEfrZNtjOrwk1W2yG21/
CuzJfXVQCj6N/bBcApqWj3ddpb8iDbLnUcdeZmkMd+quuccN1mqvDq4DxN9TNHnAogLtbtwaIMWS
VAkiPI1fgN6yAiF24y9VC6diTL4GVDwNYYBHg4x13i4sW33SPJmFXUesnTvXLMNW+MSeECqbfevW
Sy7HJNxJAJoojcF2r+4kC3eJ4twzjjgz18OQqGaDoOyW7hz+4u2UueBc0gzXZCghZ/mIJKBbm2nt
sybtk6eqq4YsXVLxzXN21Ez6Jnpe3WpB2nxN7T4d1HiORTOeHbinTsW8fTqG8uzDOiuUNwZ5GGOa
SMcttUQWJ0iCQrKaSmS9wZuHUnyzNuFUKub7b3oKn5whBO+3trII3AnqAbw7OUWwQKT3+uK0fMaV
daJn3o3xM9EDz1CizVmERAJwWvvs6GZ8qZY12c3JUGUctOYTdtS1YCj7TUOjOnN9MZ6xDWzyBKjp
yIPae6PNEU/dUkcSaPBt91fNosgfRNH7dmr/WJvQ0IYeAyAS2OqUwGP4bW3q5onB+vDSzIfygfV6
eo+n+FyZOze+MrqpwIM/s5oMmSK1fxut2+V8qcI9NKFwHKNtOCBo+PYO7+KBLn8IuvdHWPz+9dBQ
h1h1tz4Aef0Wq/p4UVYi/87aKHqlku6UHBgSilTseC27oqbhzXSDm3kiErnj1riRUnWnKf2fixuK
DZ+GudRtdGrHVRxjEPOFZQ3wjTgSQTZP3XgYw/plreb1PUimZz5Z9ykCNfLEGnXzW8M+0Kc/7NxF
wSyu1kPT6L4k3TJl4Vw5xQgseGOZsc+PgXUdYD6mrqSXuVFCH6N71txPg9jNd5kJzjjcuPVHYE2U
zYBYn2cKAHZgGs6R/awmsMe9xroJmYWWS83tF8XnnHSN+GRbd4UGzPKw9ZO9NM5y9EZ/OaZt8omg
jSGL+1Tth8Rj5y4OATQuDHMlYVHObR8VvV2iTQu+FRVMFW6knaYvM7JB12XBpyoYkHy7yfjX59Gk
do3y4reaxeJA9fwnKyYCG/SPK3vf4RJWIoEx+ehlvWcpf8tC4mWYe5x9nZMKSZ0VbL4h5c3YZDTI
B9T1zlRNW6dJ9nXvf1kYRwjq530zDN3Rm6enhyYGdss79Z7EgDTl9HjLXT7vRSJ+DOJA4Hd9FYtM
iyi28TEcu/TKkhlniq3R3gy4SDoV3blr6u78eOVOaDWZG6DuLJDzwVnbz7Qa2hN2CBueIXuiKIrt
FvMkLXSXkNvsTa9Vp/mx0UNyq8hCblhUdc6ct27MBBPL0RnUUuVJeNS6Cd5mhpLPdy3Kr8Q/D60I
it60yR+sHsBXv1cymNQueoWwSQceJvbvsSswY0pRlTnZAvRfz2FyGhy/PwydW45gFABMrN6SLwGr
tq3fZY0K63fdDg2i2/omEe/rgQeHxzBSA40BNnUhXXvt4BkdDXSmYwu4Dm05z5HicmOGir4RHwGu
STnieF+zc9z3JfTtPksSQCmpkN2b38VmyxjMR361ExPHxo+cjNU+IGQCC6XmfNvaYDxVaL3ZirSJ
ynBYW5STkPAlJJxKj8fKR1sCEkY4yz4bC2gz4f7x7jGMUc3KaAI9USFY5bxOvF0reve1ouBjwi6s
insCXMq1kXkjDTu1kEhPUwVYc/IZex6IKWrfTAfA/34RDQgaUzy8O538oq2JId4LcZg8Mp+oq5bS
RHPw5INcydErmb4PJvnekMZAd6d3vTJ4pwGMINF5Iu99E7zHqx42iVYAHHz1NEaus0kXAKnL4vZv
A/kGPWBHBrXRRKzPssVc7dK02sdTFR9jx28PDbSvyBOokTky8rCphqKnPbopKvyFSSFD9BowLDET
ckNlHRawGPLWJqaoWh1drQi36JlxjzOl3vHxyuXvLkScoxBxU3IorVvYaA7OxpTs0H4msiFQVabH
2s/naOT5Q2qr4unMQS7VYM+xgLV7Vqt5nybwkt0+8GEfNs1ZLpTlHdEeAjX7NXM09kDtBWpT+QeH
+1BvNOmO6OBay6Vf/R3pWnkGMC0yuhBy7plHj96gj6F0zRW5CSBx035V3FEZbvv5vRPhd6eanrgj
PtGU8c3ExnFf6SrOlzbxjnrs/ePjlQjBjK7M1e/OJa1MfcUlWDZODSDc1+qdtiY6WeSDGeul/xwS
Uhpu0qvlzVVZPRzbPi0s78RROWNgANIbfQ4YX7bOMP5cE6LPi5qqgxpEv6nDZB2ypf5Oh6xbZfCj
qeWX+hjoet7aCaQzmkXCC5fU3zYOm4tYrH2OZMdNDODwDmhVHtbBpoYr/QL4ZgCvDnplsE+Bsvwb
qTi8YrWON9GiCYrCVikef+DHt5Dw0tA4ePJGLwWBz7ucNiLc1KzWu3EPvTItDB/Gq8PrtOwrnWTp
3Hl55TXNoR8aU6hxtaWM0DxQj1D+JKjdF6+igMLlCgI8mKuNhDS1xZrMSsdZKpyAPkHPzzh4276O
2nJG90wRRkuUh6Otrw7IKg2i/CcMkly6S/Vaza57REtMnceTM25iLiZMgWRBi9YFLKd3ebzpZ1Dk
gDIEehw8cpnR+7VfaHtau2G4LSBULp0ZeeaPKSjgMKyLxGfuzp2FPboOsYdJA/t3ebxjolYZrcx8
mEdor6u26GjwY54vbsJ3gqoZ3ErdX4yf1kVV4c4MWxIjJdRPQ31vJ0ih9YzRtHOFJDmI5RiQ3CBL
tAyh7Sf2+l92B7wo2RgwJnvB7Ac1HTm3c5otbr2NGqa2ohvl5xI/t4Mf5r+hBSo4mv8Z+gUoJ5RU
Vbhuf21AXj4H7aCvUBI/1cnMvsZYXzKnnyo0H0AyB/AhjyrBlEsT5/wgQkJPcGB7GRZaKSJ0I1Z+
CrhPpyf40V/cBo95Lbi1pUa02jckuq6dN+SynodzHzMo1EG3nmO/xv8QI29fExUdBUWW4kdIrMh0
ACcDsTpodklHfj2ugUBnTpHiGqNthdVPU8V2HZghQ5IP4OVQeUYJIH7xfyW8s0dV1wWAmU8zoOGD
uQ+6b1L0LIDrd5caot5go600FK05Cwkvfcd+2D4maCHoULJiFd8IXIV9KKYFiBsxz4lV6GEazKcl
tRHaOZncL1qojxS5bGOT53ZEwWQQYt+Tgb/0asK6EAbvgC9qJPLa2aO9qa6h3c3+4n4aJLnEcHng
QpAGBY25aeVEr3VQXyBZAdpQnnyj6XpIE8o3XLl+uZKRX7z7EEEPyUbx7laz/w4hDgaNt3Ecbz2y
PhRb7qJk7eYQ4rQevrp8uhJE5OsDFAnbgBdOnOaeTudT07dy46DDaaOHdjkFKaSzRHRPiAUyC7w4
V35ltiRlToH79pXHi7vphKf38MUBcqp543FvfAlr79w6XfUUByPNLJDVknhCHBE2xNH0CopzqtmW
LhTwT5TeLFy6Dv5rscp1PbHVcdFPVdvtKPqfg6KnPuSwHyjI46qX+jgt3bvvwGDO0PbYnmprm702
+iNu1u9BMwcfDUOnSzrxMhrdIR9kRJ/QYlahnhBV0eLc5Va11W4aEwGEta53LOIe2qKmuAymWGQN
4NmESb+o762U3kD6c9MlB5Qry54MBAuUqBjKrOZrFVl9wE4Rw/PQ6qs7tuTiu+gxm42tICPNutSR
RFgSn0QTiS+NI5/MqPVuSK1zINoBKMEN+jed6ZiaxWB1SOMt95rgqY+dfa8siOuRytypNJBxmD/2
HqZB/hxb805rknztAv3moyMK5bcCUor50kdEHe00qjM2R8iACttSNTop03FEGydbFzT2EvcSQjI7
o4rK0LZqb2vIqk0kISf2Q1JK2Q8Hzbwo15zCf6J0umlO0oMTQPyqETimMRw/BeJrk7TBi5qntgQJ
ED+BIULrJZngzDhAN8NuOTXjmlxolOrcYF5+g5GexzU0HneBszsGA4jJoaVvceXdNJlrdGQvbdnD
ecUZEQYNxKsDsleGp6TSr01jsaSghkK7UQQjwlNovDKsOeChq6ABQwcOZaQyE6vl4NKlPcbKllOn
5KlGr91tHkPnqsIn3IP+B0hJUfToCI3R3nFLA+tcQ/FMguEghtTdxv6KbtBp2IgJzY4r+mD4QNkX
1N57Tzdz4dsqLutpFYfU1D+gYsPGUobtxgkVo4uGaLRDgoEJsQ6cqVebF5IsZ5nEqHm46AtUXu3R
HdGBNDYctrWM1wzqf3IJLa6Q6yftzgzUnNnwYwG1w9FDDBZjcluo/2ucaU87CHWkOcwrOi+10wXo
FVZpFqneooSGDBBR1l+g4pj3+LNciXhPwDte1i7eJNV0WOD8UIA76BSDjGkyIEs/YUvyS89T3A7j
c51O3vF/B7QeVTuNBapNKNZ3DxircKe3Gp7jiYewqNAuk+4qb/jRodMLqdPQn7pEfmEzrPyGOvMl
0PPnOAKKLUOnx43Vs+0Ceu/2GBInOYRNn6Ce7PyrNF9G6/gXOrTptZ3od+N7a0mWrkLu6O00jcJD
gPsqBy1ycbwBNA2m8VMHfnHfVNM3h41qFynnVxV29lax7ocXDk7BnGY8cD6Ou2nwpzzFtuZZiurv
1R1HWWWpO5+kiNE8ZqZ4y2TCTklTh2fHA+VITbpeNDpGM45mjbN22JT7rQW6B3qK8/hE1qF9Yq5f
tOPPxIMPg+9UAdsCtH2DiQSfYY6BCMExPbazG6LlY/hCPcgIDrjTu3wkC6hc1a62Sb0jYSfgsnU3
66ABrfe76UxWjeLUq7PHyVwWGh8i4tw8ndRXxLP7bgctCsqIfYepm8G35BsDxghfdxxv02iiIx3j
s0VblsXOHR+J8fTGaG8+dLMOytavowXtrBMryQrlqAH7fzO89UGfu7nX/oB23pRDqmTuTiHLOn33
98VKP0/HsW7XC5XVkK+Gz5D5cBrIL9/K9BqiGzHv+GpO2FDKnAIOyyq2fBcHOn7mkA53/vxDh+jo
9RQrW2iweeunOoNshFhCaPwV/r1NVV6hQ+Nzwz23CMTigUKBq8PreLw9hnvnQ+UxfQoVT4/wUU7K
TGASwpBf572T8KpElfYySbF+ita97X25WSRSGRnV/sFzAu+g7q+U6LvMHYnZrFDAp7aXN0Fj8ddA
ZXtsNdVAGMYELTjttBm92CnXmelNP9+EidGmq8S0D0z8tVGk+0iXT2s9BGjejf6LpPNajlRXw+gT
UUUOt9DZHZzt7RtqPEEIgcjx6c9qn6pzeo8nTzeIX19YqnbCRwIZClFv8RrTk1CtOjQRf+Dgk2uX
fqr/OO7NkY14a5tx2di6GZ5kTs+06ppxo8c12gYWSknehz42qFWwN9HFrmvMcjd31ou6a0ir6f6X
VYXa9G4od0GfZWQABq5Vng4NVfgzAICeDMw6vjOIfxkum8FNu2r/o1y6etfPptr/fDl5Rs5imnpX
YjnhQ1WJVxG0PBGEVSVDY1PJ9tvpTIPuV1TVSeeX7RtYhZy6UE2jv+7bXWUU3Aa20t1JluI5t6fu
FgV+cVtu86jCB1kEwQMxjr9BPoT7zmh+l4X812Up+xSlsocxCkB3MPhvGhvPd66mS4Wy4MetyXzo
VgRjkBUYZEznFrlNE+c1+1X2b9FGycx5nhARyVpq79WyjV8Q17eLH+qE5EaxT4NSbG3FI+BnhAr7
7I+d5foQlHm3AQSid95aRi8N0tu01u17k+bzIx/sjTMq2/eS0seloVkY//wgzYooyJ2NmD3zw12a
l6Lx5UeZi4Oh8vCUp2Z46lRUbsn7qZhY+Hj1lpHIeZf9HjtlXqdCsEnOSxSLyD63q2HdqK9kJ9Sc
fpMPcvl0LDZBq5y8U18HGlNgXfalKk78ke25ztfxtdVkjLyWbv9PpqXI1u6Q+wNFV5R/ImCL2MrS
VJ99R7nVzZ77HDcBbyHDl5mDP40nQRJU3rKTQ04Yeakv46rlrtOhQa7SQ25yxvDRq3R+8mt+vrGg
ZY26JYtR1fEYjkEyZiI9BlxXF6P5B1TlIfNzexdEvfeUjhJnEnjGbsyUc/p56fp0PARhdpyqMH1a
G03kgV9Do+7EJwxFwOoO64wA4I1mvsREb5IJVTTOl7GhB9cwPXlFdZtQ0n4aJMgsdVy3uTrbQ8pq
b6BbFEa5WXN0R1V3MomCbHwR2TC+tOUM+WM4akof73Y7OEnbCichGOFviiEoXxvDJzzXdh81XIpz
Y4ZmzCZgnFrvb662oRrkX8T6MW5E4b8Ya7bstFDs6PuRB0lPfLG0Dosqn+Y6/RukoXEbXa98XgTC
a0m4VdXsfQc6fL7bP7Hk4yC7XK9PvZ6yjR74jZfRdOIlRWM17y8hAeVEjJF/9MVMEdlOu08tLIaC
8AvPJrvNeZHvu2att53UEAnu4brJWOdd2NjyySys54lA5kfZl8zfbbOSZKsYanyz2Ldez1SWEs/q
MrJ6bA2zQ25gC1N/3o90csSmdCRPkMFzHyJvzOIcEA9TThRtUh3KbXGfsbOxfzHs9OIsuj5795dZ
1ZpRsHDfrCZYPkNuPASOVT/Omg1F1djLl8zzP16tGfsaL44cOYBVMdo7MuBs3ZNpzRLyYlb/TKsl
pE3adGqrnTv0zaX31i0C35jUXYZBmVK698cs39Zy+VMiR+3TypyeQECwKynqo523w5Ve5nD1ITtc
ESbWjTe5xWUGw5No0c+vS1Q9G6P72i6T++hHyKud8jd2aawfzcT+sGrrZO0deeapnp9zust4LANX
9HyV3Wg+lBlPZOaxr8mAR+QZRKNlaP7HO2C9EAnKhmi6FD03Mtnq7JYRdrgNQiYNOdZLE5WHgRrb
uzu1Dy0C+T91NxSyMAQzYb/N8x+Uzu/AmP29ZYBqiT27rK7Ul6orngPvVcR2655B0wxjuIXtPg8a
BZHFsvemZ/QbxQpwajJnoa7vAjqIUpBK11HM1TVvi/EinF8dmcHf6eKucW+u8tG0nhRxmhdKuIAZ
TP/YhNbeSUexd+61sZZSKj1ozKyJEsGtE1Fw6+0xP4Vsj+8XdMvt/9l7JeZr2rFNumeU/IkyT6N+
mVbePTXCH3Zlairuh69+qLy3mRRx1ljegxGgHfHGbr27iEm34rUu0LdzVP3E8HlPAlTgBzqHY4zA
1m9hZ6xbqQt/W+SFd6wXG51VhCiSDY+3ilLv/atqKn53miA9mnawXbw1/Mj4qbFvzC3zpQuuQVV9
bHSGdYmMYP7gt1JSxqG5EkNuoERlEvXJbZENlD3IDbqCtefd9V5mbeuHVrd1PAzDvdbrmklmGOsx
9af83KWaS8eaIf/0MQHY8rc/GkZiaZcUXVl8ZjauUrR2A7vPxi2TpUVQaXQwXOxyHC90xUkzDMtB
jkPIMLr2SdUt7XaiThWXqnK2heOJ4/3dqyPtI5XwFvZL+MswZvVqTLr/SAP3CawQKu7PjXJ/AWXG
o0BM9zA3OulcVX/tsBex01blmx3OkF7c7HeE4XvQNliJeQp/lxbYkykbws+wgYQSGoY6BR39gNCX
V6/Q1lVbeRvnLqGgFLLSjqgbldSmM5H6MnEZoHl8OAB+eOJuW/GVDtNy7UyPOkw6uw8mf2CYT9PV
wxvcpvYGHwFwkvBDcSojWVxCd9oVwcK8KNkbjx+BhcuKGdY//HwrJxnyQNTNYjXnAnLseC5H9bhq
w3ia6lRdiI1eDSdgwp1bgwnRJ/+ug+YyS92ekTd2pbac975sX0OwDM/+LP0LDbCUvq0stwR6SfXb
TLC2yadvWZn/6uBX4lyvj6a3eK+kMxny4bhU9L9f+ADfrdE138eU2VAq0AWV90e3ymXCzpzrWkSn
RUUpDdCwege/g1gpiuH+gO0So1HpQzWayZCGfxjpjFePCvBOhJ0+Vblm9Qo0ioVNuBsgRMYVEdCy
nIebskPj1cqhfnAPmhPDflmGu9Z3uMQmr/sw188+YoPcj8XFmfv0qTFF/yhbUjaBMp4iIb5tyjEn
P1vSmx7c99Kd7mle9LC4XujpdTAzTG0JxoTMSJwoSPf9kmWvsDRoivPPyaJxOi7rwHdN4wewm/dR
5uY5Q555lUptxTy2Sc0K/NkGOrqmqTRfC1hhPBKb+eHnS0uW/qZtS7WXgX4iPmNePGOwd63Ilj3L
ZyLvuuzPS+GmB1868JCWKo8pV5QuyBWZbQuuBkIo7sLA2n4VKGZ7tyrEm0hRfgan4jHeNPuf/LIb
3TXnCOzOEI5sxUU1Pk5lp8841wzIZhgerHyqdmkYHbrcW54nOztQWXW3/Vqq/9ZxxLxerE06uuqk
5Djts7yQSdG44aMwTUhpM4JU7kbiwt9j37Epjbu1Kp+nIKoTZZjRoegRoTB2tmKsyRgzo6SVgEKW
V+fOZfwA5mPvMZCXxw5NlFjS8qqEsl+YbrYwKeJ1clu8yKXeB4rQxOIa+TOwtf7csfADqTv6QW5c
Szmo8+zZn0SI+7Oa4Lss09fPF1EzfazzeKDaYRHE5sVwe5rbjdmcsKYuVSiL/9zMfU+VfhyK9KE2
quHJmhFB52Vb52H4lpZZBw8kc7jc2qyOOeBrPOTR2sc8MnCgDSM6FUsnDykzTKX98l1MDnnNehDx
xIxwmXzjU6fmTVaO/COy9bbM3ZfnZM4G1Mm/ClHizE7JTaJVpO9O+C9cDC4bYx7kcfYpLluFbPee
5frPdI0trCN7PvkzPeJ+aNZj4wZp3Myt98JeyN904zLtouotCqvi2VzN9oVmT8j4tTY71YXNi6lc
kx5qFWC76Z2epvHs3APj0mYrQzSab/H9QoRyn96THp3fiP005yr27gmQsEJU9YPnnxjwIsg3zw0/
v6qcKB7omYAqq8Whp8x1In67UvrQEUJKRAqPN55BhkRI0PaYklV3ylaEaDvgwZOH1ce6qmgrHS6U
QUrr3PeueW45VvCg64b4SR/3zBOMwe0p9dlxdWVRXJ3ma8zX8uwPwVdzT6h794Gh9UNG1sFWJ29S
0aas0RCbUPinnxevV8Wmb9KWuDy/Yky5GKs+mWZ7Q3s2OKiyEudOlNGGB89nYy3N/ieCvRSRR9Hh
Pm2rDzTF4hoUtG3ZKnqxXLLqOlSBDWju/zJ2EVkHwy+cS+r0xhPVnIarIfePJV5bnpTeAqAMXhFj
Rv1EAvWILbR+G1qxD6KwdYNEKM9iXe1NQ9AgZpNOVW1wzWe67BWySuTsguEvqv1yyqd6zBJVL3tP
6+MwtBsq0/nFMoL8ITOWR6ez1u0wmD5t0XD4bzAvaTdJJhxHbGQbFeTVGI9yElKPpBbWc1OaFwd8
3L4kIQilwLpnCIka3h1o4Hf5yaL4EDTBi1OO5r4tF9xp9sVnQ1gsYzZNJpfe0jXtLTNWC2NQK13Q
OvZrCSr9F4deP6RdyHVdD3Rkm+a/cqDBrLkrWy6ME6WYsjgw1PbJWgbryQ+WaGtOukm6cBLo/C1z
rjGffQTIXcXO41SPdYe30KhktuqeTtq6Jt29rEWiwCDnjbTRDdYjCAbAfWafHkblvQU/RnJER81c
mvDEe/S3r8TBIcN5E2Z9GDzv0807msoV/AjuBJZNc6mTNNUjD/EKSFw6Xsy8GuJyCV5+Hh0he++E
guvGYi91IqiK3HdP5BnATw75nGYQw+z1urjWqyV6cJ/3r9LW/shZ6s9iclHiGqE+//+txX+1ZkKw
UQgoYOl7tV9FkD6HU0MOMLoTs+rsz6Bc/rR+PuHK6A2OjX5kzR6SccH3djpNdhCPKtPnyQpKeuJ8
VoNMx2MQDucB3/ydk8qzc6QcaEIB1mNTOrj5Ad1+l3rNIcq5J+ihbjtHWdsJBR8pqv5uh2U6ealb
PTbW6Ufe5Djz6pz1Lo535b2nkfOuOInm0NlErBre11WfSZL613GGcglAz7zVKvAfCk+egpw7cei1
+VAUoDtbZRbvhdeY8ZrL9D97kmAK5MI0vHZ70hHmnux6s4v8db1pd9BxPlrPMJDsx6Jp07e8fmYm
8rZ1TYIyd3J5ZaTv990ETvLny0qQG+vN0N1by2q9sDz9mwFAbiMrWzdD6BrbcMhpZPJpLWmxfjcr
7CUmL311OnovLsXNZLUt4zgowZZy8PRjytOBnLadXTvR39phHK9T3uCg+f1jECzz3u5lvVGVLbbt
bKebSaTO+efFs7V7BnPV7vXS/FLzkB7m2mHjyo5pP85W/uGJDjKHRAj8+bKZ1SGiWJob40svVfmb
cPIH/bgpUYKqSngfx2Wz9l90Wxm0WnUc87B8DNL5P8z39FQ2lb6ExBT8tVueeuUuTy5CbO0zuEdR
d50LohgFiL99QeRqwyLZx0GwqnN0f5FlaW4pb/RkPdb00tcXP8fmncRw5JQPvvp5qVsm3xZ8WNcH
zWOEPENRWiYVlZRrWgRb1wqmfbg4w85evGbbN5b9vBQrzMiAvWKlqb+u2rS+TFG9NWs03Cw7/e3r
cr7k5D02kAtjuxjqV1cF59Tsm9vPV0OtCVMYuZtMbricVsJPQW8PWOIuzSFJjHDnrot/+nkpRP/Z
iik7jZMkT2gv614EGTAJr+vI4JTDmAw9XUdaPvLZLYf8OaUNNDn1QzCVb72Gvsh+KruNEufNKHS6
o1lAD9Bki1CZ5tSy24kbyskvOlrDlxVzNHbZcx+JMYQvOHvOQfbzwHVVH/IsdM7Wao8vzkq6wNX+
37UfrcMoDQqSqmDlUlaFJdwX70ZxbwxNzfCNy3Ss+j5e9FzgJjKDqUVnl59v/bxU6Sou7FTeRoBE
O+2NO3PK4FAWgset+RwaAs1Di2rf55n4Oyj14gyMGKHlSpa7u3uX1+ODJjiSS7/kLuern+8v0sDc
0NQJaTfm+jljj3kwWnL1VO8uws6x8A1tPs9LgBEwePVrEcgpSXN32GttR8iKwfSc8q7I0rbOIpum
55Hbz1/VRTfaOOKE8YQBThiM9d8gKDdmTr+coS48o88RMjSF+6R8ivZriBCw9pjfw3TNRD/tR6fp
qRKV4lZJooldt44AZ0KK+EN+sX1fnrp+Ffi3i3HWxFp3tV8MCQC5mpA7psUOU+xP2iwwgtMwOxRW
0Twg6eOp9AacVS+fd0PQTzH5kuHs3l86YZtbZyadmrburhwrefSrsOc9QNuy2hKc6+pULSuDO8co
c4CXu7S5Flb6Sg6hvjkTK53boqJM2fzZ9uF4+rmy8OePtN/kacm4zbTvFERk7t9ku0YQzgwiTa2S
/jO53E+fi/WwlCq9lIFhk/HmM/75XRDLYTK+NA+VS+urtxCTEqeancPP12uEIz65OO2TabDuufXy
rnr3lWOCvZMYFyytBU6hZyOvdiMkkobpAJgzoOTQo4Q/YurdKSgg/3RICTY6NJj/CtblSLYmrr3x
OeKJSNYaiuceEwIJQR2Vzp7VDH0P2lEocGZ77tsopVJHLn2x9uaqtmoNrgqUULUE27H96GaEhDO2
/ONsGt8l6Yq8BB6tR4/K16fCkFkWwH1zfyTCMUbOyR/D4Z5ViaWskrpatmUwwpIIT22/HYvsZo2E
sZYvF4FX196xcI0kHB/CcDv5n7Jjsw9BJbSsrVKneoiu/TocJqvgc+/hRa4b6brXMH0Q6zHrPyvr
y+ntRyxAFpxsa6FfLlo8RNV/rlbQxdBMIpSWrNkE06mUdGVz6sbzd3pZ24Oq151lsdoUHdt08lmI
wm367hFWxolceCcya9uIl2ofMKOtbD+apYqJVrHznpIR/X9cg5eu+e4cItxtiiwQxjoa9t3422uX
U3CUVrkPLZbfEpbxSoaPhocZZRvDjh7DP5MXJmpFJXtb5Ztp/Qc66NAVJys6pmYKRtTYE5ODnfvE
nj0Y1lPo/ta/ysWFrXMZSr1RU5mUyynsv5TTnyO/Tzo+fh7TW5jOv832bJIF8J8Xe9gEbr+RQ7+J
6pfVXjaZwV6VkK2DXd179YUuaaKNdd9PBhNrmdynhtkfToHlx5HK4YWSJTDhs/Y42wUS8EDqzawr
2JPBYbWoWbPRkCz/gFMfPGknyoqDut0VmU769CO1bJwg0psdm/iHLGfd45/uVAIctzwWEQ3crEva
ssSoQ9ZMVb6l8wit91VaGuVD04/L0yNObmh1lxWdOV79MqfinidUJW+ZT9ZuLo4kmIzI/8KpPju0
D53RpmU+YtWM4bZZadyG6SYykOeArfvsU2JDemfw0H9FWooYKp417zR3qeEcfGrd+AThmz1Xx6VW
j6Vhb8NcAtnjDpt45Ku/ipuFKNQV5W1nS5ttmRG3nj0lDhX274WWixWJ26rFxWq6X5OZ78nmvi0m
Tou4iLXfF+ChAJSmHk2YIreShn2lGLujGgj0S8ApvKPVkv/n80yb17+kxF7NMHso4LW2A8XKaPml
Rx4s1fxaRMK+8mkAZ/7OphgbhX9QYMfjNFzJ6mxouz2GfVGSjVVbb9753LODMq48H6pdx4NdG9Wx
bo1ttRBSJRYwOfmm0TAYKmuCR1Y8hWN6ygLQaBBl2YEj6YqDt2SnurI2USq3ecgGre+SJa1eZr8+
yommLnmdPFWxQqBT4tJkGfBNsfEzRZg0P3VznowjOMCoik6kC8F31Akh9xPlk72JAYHiub4LvHTs
lYdSZ2vMBP5PVoKGYOR86drg85gvUopzbqynLosOgYk07a1PLmn4wJ+46lkidSQgrbsAqrNjxQPG
najWRScgTztwGgSwlndMY8h8vXfw4bvnxon/Gf6vungdo2mvG/vR2jAdxDItk1nAeaWobnjZv6pL
iV15jzMcCzLjvGX0JR3vQsawjQk6vqBXCAOKjGS2t2b0pp66vBecCqd8rVciHyCcZ24t8sJxYYBo
bODBC35X5rEPKfyYRnHsdwwbthGvKxdX4WLBIHB2wAtXs3hJC+tzFGIvsbJMo8ZGGR+cJfhTmMYm
nP+bvV9Vq7+nlTIbgNjAXllbRv+fSJfdWE6bwTAeuAVvWJyJrP8iFpFKs/ZRA7xdfiyrAXM1G3dD
W/1WzpcaZWyPLnZQfZMypEfdRWCk5p1riy/UjUQ4PiuT14+JyrrdmDcVPdMUswu9Dp5vxmUr9c6K
kL7HaBPY7bbW7XeESHsY1/Y8EZUIILwWlY3Ki/nSkcFpFgNwfrfNMn1xKtI5RghEtT1oT2+nzt44
dvk9sQKR/d53gpqoA9zSNXYZKg5rsbKazyVl58ZOgU7x2aBfBlZjAxHnUVTN2cr1W6vHx5KoHbf/
WVreo5OZm9audgaA9FXPaFrBFXrt38IN9ip/ESOzc5oh19jxmqrES6MHNS6HwbHflWr3fkAger6R
Qgyb8N9kRvtgxj7twj2cpb01gggHMhkPFa6Smmtyidajy03ECQPHtdL/Wv7G1BVi7YkXUU7/6tnd
sgoBzhzyb1ChgIL7e8JH2ydHRM+rRXA1kyV+7SZ1Gm7iIF7d9NgiAcKx2lSOQ8ivx402/hsCuLw+
9sDgMQjnQAPa8bT8FSXkqvm7ecrT4t2XknGK9cuSe8vpT2ldMokiAJQKNEpGRNpnnTbIbgXVEU7C
bzeDbdxASc+upfCTMJtIXhevdHM33qCOWjX73DTOlZ1iS7eIqorSbcv65Cj/xOL7FEQFPSQi87ba
omz9ZS94gvK7q43wfTTbX2QFVYVvke7M1PinrO5c1+3WC8TOW/ynfso33jofCmemcQg6JauvXWig
YoTmKeqbRC9/PLuHzvBvceidjcVelhFVCeqIvbebgubmZ9FLnVe7irxk76Hz0w03wmertg8p6d64
GEuSC21sljZt/eDNXCCoVtfSR/QoYWKCEy+M/GxTgJkgMYBTfZ4NQbRv3g5AFFDEyhFDYHmZVuu/
yXVDqlPurZFOxo9nTBLpNi816KqBPVBtzwcbj2dvdQ9igMw/SgbaEqdtY4lrhkLZGSt/XQ7PiJZN
Wk8cFYK9kQexqyQxHKK39XdPHhIljTbvW0ODzfYoGnq9zQkHzc6bzKPnpfdNnUpgtF5EHiR28e2z
ex9Uuqnr6FTbb5JadArxsRV625TBR8b8qbmDWp4o9fCubUYbYR5bQ+5Ek+0iz9x1XUuPAaaYHG++
Fs8zCZohAOViBE8EhglJS5K83c5rJjAT1oNtcgaC0l+9RzffNvJ/rZvyoI0OU00VTV1MDyqzQtHK
qlM/PhehfL5DW4Qi+yN44AG2JWKVASMce04bGMSL65Jr4Xk+dD2w7SL8W+SMIRYqWVxGChWTzIab
m//moH4Tqye3Q1svx464ymZtp1/TyKe84n/hrwXkygZaFs8y1KdlsBGzgN5kTEhpXxf7XtTxYngb
E3OBAKHDEJphSdO9AL4UZJcgqB7KtbmWafNHUQNI/Lm6KUM+1XPlgVF13gVphEE3UHxs4lYLsi9o
b2AAvUg4X/LkTnyDZM+fyoVjT2o7nnD0xGwcw2zmsImmZjvSxUhS/EUW+NmTxPZ2g+6OU/3nQw4P
YJ6QvapgN1qQg+eC1WtJUtN+sHpCDJX5OUTiLW31pzmHL0UVa4tDEQyul9lggeph4W7mhZhW5d3y
IgB9VnGyQBfoM/11Pv26kaTj0el7IESt+kOWXCTvHfLXPfP1x4JHnszyFDEJbaRFU2fpcB7LBf23
dTikwisbUt5sPDM7S7hrvaXoEz80MPQ6qjtFsNc09HD5LeTMxdgSkXZjy5oo+ZXt1idvalcc6KFL
0PgNyBu7bb+Dkoy7kamN7eTrxoQlbxQCOEMUHYXf/6tJN6CRMAC5s8hPWHGzPe1qKwUuY40MulP7
6RdvwWiQklpIdZc8j6aspt41mU5ijAOOa/gRCWUQGATtbrXnpbbyjXScLumZvohwKJaeFB/OxM/K
l3lLRTaPt41p7yNdMs7DpUsyrA5O35g3TqHe71ays5rWBkf4vxkVfE84/rPgD6vvfwdbrI/exE7Z
m/K/MhP3KsY47CXEMipHnc6/NPJLHOjjHDDpLqv3y1zao2O2tx8jThKyq1fPIoyMhy+/OsfVG6LM
7CAm631pl0vZ+oQBfcmk4efZZp427ci5Bbb2nGQ1+u+KbH7q/vHnh7CXbyoVt59fgWNcxLPx4N4R
PH75axDTc7Ms5yqH9r8g1UkRsnYZ96iDRWZHtuGnkba7DvcsRk24Nab3rx7Ufyxzh6GYjwQ3GLFS
74HGS4AmO+5bZ/qcbbGg2VqvAWUffhhKOziAt2EOiJDZhcNRDC6jm+EfqmpOUoakxEW0S0xl/da2
eL3rdbFvWe5OYtYOffunmbw6ngmAHwsSU9JzHkJrebI59GXuV+iFzRZox28zZa9bRI+2YX4UwQzp
k9pFYtz5/H15CgaqO6BqS1BL1qdPxmAyxz6WdXBbRjiz4/DcjDU44MgrEjqKeKyXfKDKKVtu7Bq9
pEHn7SGfuFXKaLB8cFxOkBSzDQfTzC5eWt0nkWKTWkC7oHfHpan/jkvasQmf/1X+d21zyA6oy2HT
Ov2fwN35aG819ken8rdC4u9i6nwpws4kBQj1mo5BiCzjKRA430sRoMv217wikxAZpTgVt8DH1ByK
nDsN9oUSJ1kRACEgEsWFu9KxIJxljupaOfoJ86mB8uR+iZxroOb8q3HGWPQM4FZk5kfFoJyyAJTo
+IkxMes50/Arr/6aRT0B6EB4qChdxw3dO+wT0LbLqSq95mHBsAgdA1CM1c2JIarNAh8kBuQb4B9s
Jm6xkXVA1ZxsgerCRtzjsa4dJ87t5qOOGN6ctIecm1b7tFh+lZ73hm9Oe2j8zRwyJ+t3ixfMrud+
CoaOvk3zr5mBYSGn4uxSwytjswkPU5Et/MWo3jQuW/Wm+hVq/72nGg44ezw4C5MFsU+OH1qd2+CS
1ipfYf1siyfpUb9rYGC5VlayML7CXPpvlMN75D6NHU9Mv/xUStyP8+CUkcjLGad0CV67I5DEqVrY
04+B4aGJdM2+XPOPprdOhkRnR1emko893wbmuW/sAB3RudX3/48OpzDMpRdrsLQcWEX2VP/yfPbv
OUcNbKOcNXlRxD2AGSYgvR+H1Lv3p24Wgq7K2dHUrnqiFJ5l03UKA8iMxcM6E3AlBGB489dMt3KK
hkufhSfAf0cvJFUQuI9eLziuqzhIQ39EJnguP5iO1kzjAxowZ5DZPV2YsbpX4i/ZcC+XQPFLeqff
rJwAe1cW4qakLOw1w5cs5UXbmCHt+MUqOW3LQT3r1Cfn6BJS4lAjGM//ZZxrjUBGCbkPPK5dO49r
EBB+4z4qDZ5tMNzPlrWvX35PofGfNyzHaXyqS+My17Q7cv8lK41vYH5nw3sbbQQIx/qdUhKY/HEX
pNjxKenreUbxbFqc2ZZ+AzOEM79Jy3zNw/Vsp+szfapzRjExnk2ukTDnowayeegiZ1ObJIqNnI2q
rt3DFMAdNbjdOx7qM9vuCcj3RIdoWGpOFTJR1X3pPtNq+YZd86xCErbQDjj5qS2OunDtjSSxmDTy
ty9x5sU6TJt67t/9CghOVBEo8qtPq1o/xoyDhPznkimR3oXhcK0E5cx9sDw32gGBIMUf19L03jOL
GtnkQyZESDEt48UqMJChsyOZdp9se0iVOY7HwCE2Zloc+wqELQR5bKX2apbWm+yGz/t/mXDfjQZu
Fumt1vNf/KgCimu9U9fapl72PTvjl9Y5sTpH7QKDDMn0P8LOYzlyZM3S7zJ7mLk7HGoxm9CSWm9g
TFYSWms8fX/gtRnrzmqrWlxasm5aMhgBwH9xzncGY6NiQEPFcPGy9Nvg3K+zgkee323GnBbj53cI
MqyaRXsfIKZMm5XS43XoOaP85X2mSXoMauOo2/7WHcS1hYg2QTp1w+xXTcEgRvPOV2hf23Zbh1Qq
CfhRxpzuvEIzvzErzk6GZEU0PBlZ8WXyyYIusHx/ZoaFIZ5D61FH7a1pJlDkl2vatfqUhqs7tSJn
P1BASFU0OCbQnuo+ag1/bWbiNwuIk1fnhyXayw3iBzuqvqg3GCPN38tN3lB4peLNrCmQph7cQB7R
XaW/hj64Dq786mOovUVboZ/q6BMRClTNfqTlonAatoOrGVhn7W3J9RZV+S/ZUXL56T2Q9l3XMsyS
M/wqj0lGcS7qt2iW3RoDFDqbOHyqNBdho7+W1yhy9ZcX+Z85BJV0KL8cZWJ/ohkZVW1AgJZYZeaI
uXy3kcQMdRkoub4EpjRTu/IgTv5ynW1kgdzg49L++NZo+8QHeoPr9mj2Qb6OOp/Sahh3vSk23OJ7
FN2neYamHSxjOd1IMt6IiWPOpUXCBx+mNMSB/mh0uzZL7DK96iyGWN7VWi5px0uo1BUKcdJ7XHKU
GIEHWZvvcwMTgjmofNVaFr2bdTsm9bfETYarVr2pkd2Z1GpfO+auMUpWJxrWI0CON9QLDALz7s10
0u/RwvQg8Qev27rfYPKedsipxjW13rlHPMuO7qLs8aJiHz+vad2bIbPjXgw2egY+n1T50aq329uU
GXuPu6bs0L4ZOXjxyuedL11xEQlZXTxVIJWX7sXvYdUngvEazvqKwovNNhIfqDsrr+JTIP9tXdYd
OkRV0ruMEwTJnpZjHPxftR6zLbOASNr5tsj1uB6tzNrOHpsPXc0dA9MlIJAeey0D8HNBAZszOdLg
eFuvJMzGLM651UBAUdegSe6ssP5UAcTfFBXfJvjARa5XvrZWtWEhIBjQPQwmfs1MwDqnRHGd9FeQ
GfdFx6MoZ8qMpC0rW83Y+taJyn7TNjpf1/OauZxN0kh0k7nx3dARmxBbFaMu/ZQA5Np30eDuGjEv
5BLaq2nsnztHK6KuZLV1WDGfzcUFYRn2sSgy/9QRS7UnjPAmnEtrH1YcJo4E2lFpf1cy71t72RFr
Aw1SKhj6sw5EfthGewshsRBdcW6qDwLWcCb01AdeyU8yMuM4NtE5GLuYyi4YGJ18zIX41XvwODuD
vyOnAzQata1aijodOveu9MVazMCfklieSz0CnZhwPY096nKGnSOJSevMDn7HLFhXboHjOmCuJyDh
WR7LbJMth8ffhXz66Y80bhVCW0qszHd+S/eNFT8v7gX8jrEWoo/WRqb3mZk3eCuzaOXo7MNu/Bd0
uFh4g3kf0aDvp3RYRgkuKreyRr0X3poe+oOupbMqXTQTbO/KByZXats10+82J60jZPcsmPbytqbr
vnSHFQSKi1UZIy8t/kbrdqryHLRSZa5SPBur3ObcbcbtNMJx7ACdrFQZfS8UsaDKn83JOlFt04vr
JTdtQTMrY98a06kpBMKtZHoJgNqsxuTUk3a1ItLU4pFUknA3ImvDZVZxIUJDHZ4BPtPYFj1lywJY
oK7G2wjCTyXHQNF4GZbH200rmuPJCYHlhKxSEYdTUuU5xN4C11Gf+wfiZVHhp68Dgn28I/LVZn+s
4Rt4QWRszAmOD/RvtrEalYse6VI08Fzl0xQ1wwaiNis0+wgu7MJU6CrRaZczTNQ7u4+gQ2bJZ+tP
JyXCs22Gu0ywzzeb+wJPm2+6l2qx/vDDgXwwRWDuRp4c55/dhhwnDJVE3e5sTkQz4VFZgSxlnNDf
hn3TrKyEvFsUaKxJTiC+arRg2HrAz21iab9hq//lRu035eG7F8W/8BOsLUyKBIVNq4j1WE9wZZ+L
vxx+t7UfpKeuQ+yXzyXmekZtQuExIoR15XRAgyxMnwPyD8gAdxWq03U7rxfB2ebn/42k/GKoBibS
vQlaNmB1wII9I+MXVSS5lXCyZjGc7CDCjYUgc14Op9wJeCzJZ7Sjv0Sh4k0QmUe7jj/dQBDjCG84
rQ+yygFhzlth1E8IyvaaOrEfm2tlmps5mV/jpHvVdbWJ6B7xstKb026jYx4fa6Chm3yMSWOJTxlD
RG6D4QOC997HNaA0Q6VuwHZbAP502dKve9LCoC4hOaJt8ALMuvZjlkf2CqgnnlBBUh3u5IJbRTb1
o5oHfFQz7CcXpG06DndNsyflaeavp8eiTx6TPHvWCnEiuWHZajBRtHP+wijIefRGn+ks2QKj6cRp
Gd/PeXrfturFB2bmWtXdLEtj1akLoFcuYEUCH4MimoB4ZQ/8k1K0L5P9pfrOW9Wt89SUIYKclH2L
9gwoFebZ557zSfbxmal2TXfp8+i2LEaO1WC6tuNGNOkjsTkhv1r60AzdqWohYJc1yoUXLwkpD/Da
WJHzYg0f5RzdwmNGm1k9lXl+UQEWbrIhjWHmzRiAYzlO/6nN7gM2Eb1fzCimNrztBAVuZbjRzLax
vWvEyKKcohauh7Ns04zKvaOK4B5vQ3y86Sbsq9tZq3YdxOKlRkfrWZLQ07CFNEJ1HPkUseN1pvZd
GR+awAoWf23GiHyVhiPSfu5su7Sow0b/PXZJC5L35pBy5M4eEXKAClbue66ZxccRkLGg526LJubg
XNzLig3Kv4U+lt0e07nGf4gLHtP5eKlgZZwqz7nHqvMtq/LautMXOBp83s5T3LCeY52DOrYzD06I
zlpPcYRJxfkEYPYc9zBT2+XTJJMYrkKVvJCWwk6FB8DK5QnHkHvAxeOUT7izP7ouaI9QhREody7T
SzFvY3+roa1vMXj6KxhHh6aMrxYl+E667r6YwrMixpiLnx4pQ6VagQiy3+IaawHwz3EDjoIZyM4N
/JvRME6DkzB7duRbXeCBVqwmw4+kaW4pg5MVgjIu5sg9qYEVHic3R6O9V1b2DMbx7A8xaFecxFl5
95rnhqR3LfHGlR7aCYc+LMCh6LX9WyJ0vVWtmaziusp2wTR/QKl9yvKsYZGvvjKXFSJ5ZHzqS9Ts
UFBUuPa+Jw5gN+hwW/j1CyAYdG249s45lhDUu8aR+24/5xX3QBC3q56jCxMY8+F5XBEK/IVNdasZ
e0kvP3hYjgpTIA2YPiuXIa2dx6t+sdC2ZnlnRvOmSpa04FA9xzqibEmCN4ZVn9ywe2PU1Ravb8/Q
6liYTnXUsn/t7Dg+jECPAxvUOiqbczC4NftARPptz5JFxgWCacaJWNZXU2Li487V++y7r5W+2CEb
admlTD0q49HtUox2kOi98gR7+84t03DlQbzGIX2PYW+ZIPtgInfeLL+tcsBxYfGpZXO5r4367HTu
q8phDnMJDQXTp1pwb6B0OREmcU0dd5X1OcGHPTqTrOIRYVikOiKwZP6RXo002k1Fvp0hJdG7NvfO
hO3a4hhyNhOCd8JAnf3gPqdBQoCVi6yiLcWnQtAUJSWVRTB8V52zcReMUiCGZ1d112GAbtzzUywv
SFfSEQm5lReeqoy9arNf2S4el1pWbzhPqPtVf99n9ppko2Jb+sHrSNqkp6IzYqzzHFN1AQNfSZXj
d4Uqtna4ZpCMMmQMrlOpaCJjRiiZSr/63sQGjQeA1bYdoMUEBqDa6dGZbWftVTd1Gd4PboYrsHmp
8HqtMU1xXRfJakYMgc+3/YBd82FM2wr58wovlT0Q3iFqHoytA2V5ctB7v8Qy3Xi2d6EKvwRxcpjb
sFjXKX6WFLCUMpiU4y8CO2ugZRM+dcXPPyPT1ykhfHQmDSW1i+scqG8o3/06nLIPZhuAmIabqTaJ
wy7x2ERD9eK75hlVnp3j0iUTnnchkw9OIBG9MvAYkjP4PZB8DLOpONtLyEBwFcHmJa/n5FjTGR85
iMgEU0EqDeR5MVSf4DUsGnfVZ6chhX8aVK8sBG+n2viF5o2uBFWS99rjTA897wGZ1efQOF8leqLZ
038F75GimSaT/VRUAvepqQASjnu7T94k2lOykLgOHEWG39j8ijjgEYxHZ4LR3S06cX8Nr0kdMqOI
qaSQrQRknbwmFVdmpLynwC4pqYB+NpyvQMGpo3X3V5+7L5VtUvBESlBL2ru0Rw+aYM/omuaXx5re
6PSm0dV914+/WYhcBYAYQD4HQxK+gBCQ5XR1sNT4EC8J7MbSBOjJOYuKArIj6w8v2/jAQs2gC8Ml
hmanQuCSWkm6tov3nOp/9CrO1gk3uLHPQ5wqrk2SNGNdDhmj3KcjHXPIHEm37rVJxR6zbbyCC5lu
C9lFp5plNuTn4CCC8tGuUpO6nLRtphN6M0Sc1u4Ub1SvyBkWjAcRGG547Q8QWVEK1uWDmRY3fuCz
Rga0E/cEOPipsWEM22xkQny9/8tzUGbFJWmEpIKFFMHFtUw84BRkDyNssW+KhKcKV3FJEZbjMZ1q
oleKi+WVHyMRvQhbqdZnSf6TY7Cvdc2KsO0K0HuttlPCQzVpg7/sDn22L3S58rK7rrLpNwO0hXjv
WUvDUGZpTRmfJg/CcAFuVOZilTdW4wPXGA8LRQfDfUcocNp+9P0SpJNwMClNOQtSuWA95PyqHH0l
teOmrpacCsOu9qoXXxinl6dMn1BNQiAh6S4fo03bM1EEbEaBKPVJRNGLBVWTrbLi10y53gz02Cvf
tNf0sIdMDL958kPUCO7JmwI1lLGzoF0M5jQ5BQY77YCJFy4awp4pu2dufgBEaIA7eWUrc+AhUWD8
WJkB22t0NiWlsF/djnlj7OzAyVYLM3EnGru5tgT3rTqkVDsZd/sicoPN2BJqkI0QzILqZsi8tzaS
4QZNeBNZ3lZaRQvz0J03NdL9FMvgsTFJmIiRgcjwKfJ0so1zsckt3nXfEKhwEpK1E1d6jMpHH/XB
3GwLhmheDnuBYsuA4OEwT2Tqheqnfkrp+M8cLrvQSh8N4gf3Uiy2nbkz7hvLh10nCf6QWLV0+WQy
0DpHlcD0nat0m1QNLrjYHg6dw7UQOUVN16d/Jf3Qb11TlzSDCYG9Iatp4ccXFn+FO9xTwHtbM7D+
qvM53+Z9gD8klA8q1NOhbbgN7Bh8l9PBPZe6RGGXwrc13ACiXH2by5Lt8MB0wae4YzV3Kt3MuOFw
L9eTN8FMW3o7f7rVOevlmKXOiXqg3Fot2X4KEZqTRU+9ZoCBDN7aALKRm6ANnFUme1arElSZMo6U
VqsRCs/Kadr8Falix2gVSlQfaoR/bYj2ZZq3Q/g+IjU/JZK0PertdeyUAWEr83xGf80UI0npODzz
MzQLubb09B6lRbZi7jRuQzFhbSHFwTY2razDfU5kyLMdWAQJaTOGixWmzzjk2HCYSbBHEd9dRhdE
BdJEP962JQwlgB70ES3GHha09Z2dWfOqlMok7qHMj0YDULdiWfhMrsiud9SNMafZN0+mHVwd/RmP
MPGDvBqufp58RTVxbYr8s2elCgbaamTX4wXmf75F7pPhC4IwCJzqmpF/8ZBWdzqop7egct88870Z
vysYr5f/AGOT6g2/voHP90lLgVac0/jSV2F2BKvLSDkB+Vg6bXTWjFuRHEREUfpF9aKc7D4Ie7mu
+bfWsqyM258v6OjTY5hAH8N+u0Iebj+zOiq38LHqK+tvhnRgs1GRzac8yPSln7V1p/AhA5tK3kQ8
fxgNWVNOnCInTOUIuZQc7Z8vc+zESGWLXe5rEmjgfUNfQWdWza/NTJ845E7+ZDBusCu3+/TuEGrX
X81SMFo+ae6GO0+AoRIwXYP/e3DkrY9v4r4bPJCb+XRT+2Cv8uaNggyBfm+rZ6N2/MPPt4mpqj1k
ZJ6H3ayPQnLIKHNgQwFWxdnFVlMdJjuVjEetq5iS6ljY5Xjt/TRe521XXvJpAM+mvSOqIXSr2Fve
2+TswXR0lraAXXW8srRwL4ULvtThOGBkSBU+SDM/xDB1VlZl9me0xxZPt/y9qUDXACTpbuSs7z1t
GdcgxwRXjKCkZTMsMMZAsnNwxdUrfPAIpv8W+lBQkiQVmzLuy00W0SM3oRs8lf74WM1N/jkJhPK9
iylJ1cV8I4iCPDE17dl/he4ZtwSC11hTKmLs+DQN507HWXWflvOTtG2oBR2nNR4GycFVj/HWgsy5
KxSym9EIkdqNsEMKxRiiM1PqvdghiAyWZuzF/d4zYshnLiNyr8q8227hF7Iywb5aoGzyWrDdIMQe
Ct026OVcFJnlWG2SGnYqsoGesHH+IidYQrxuoL86o8huTOWnN8P//1OQNd6RouM//9000/mY2zwi
nWJMzyn5AVtTpM3rwEwzkW38F9zUJ3ioyArccwISZstjfYHL1N1htpGXgPFNHwrED9uhagnG9OcI
+Eao957d7Se7ZlgIlmaKw/FI68PdyGCAkx8R28IbHYDpPMuQY21kTZ6F6tX1EZRGbK/pPqN13WTt
HaaV8shdLxDDPFV+W9zppmTgtGCYg/hpDByHnxTBji74ZUqvuBc1sFFtjWhNi5K/06CLAKm7Neii
rlnLlNYbmbVqwjBOuJCW2Jz5Zoxu4gQgflaEJLV2EaFx4zjtnIaecgAhExjxKeagOVveZxWOpGO2
VvTkMyUkdpCBDZ6xjd/NCIzHV0sWPNPt0d950JaYF0HTJ35zG9ai240ida54gKO1KWd8bks4Rw4D
omIAxB8T2/4dBukZB+J0cMxseHFHqFTlpCeI0vPwYlkGUNuFcTf1JEfVkPZd+oHnqZgWwlz76g3S
2FaImvdu4mevCCjtRCNnFKNem1ZN9EoMmyXRHg4TReKCZ95bi91FpUW+D3q6j8brp3XNMgJLwgQj
Ywi2Mf/p3DcgDuMJfmPcG9PF8dniSH8iCccMTqpivT6k7bE1q3j38/Ek41dmjuGdirK7pvCbG5Ua
ZAsHtng0eWhsCAop7sLhGjhI0kCgVfg+4DlNFKUHNvfBfJl0me8HUrze1fjiYXx6zDvWKAHe5MOo
maQ4RjJuGOBjGhz822ZM+p2fGx76Oxd0w5A22y6w0F11Rnav6uE8onimHcnZCfrOVXMcjdFzAD/u
YUKrBBZafVIXGc8y4vU5sj7GQhj7UacuHw/tjD99VOUGTKZkQ/7/DKDC5jKzXPfchIs3s1SPwkHO
MjfNAcAT3tHOtvcjQ/ojUWinCe2YnPwB3y96Iw8I9mEK5mcPz/le2KNzZm7Q7+qE+rvElpG6hLBY
hD7Puomuts7f/D4xHy2yQvBl4XT1PZVdKrfML+O4m8twa/UAeNtb9Uxb2KSX2TbHfWD03il3tYcL
PW8hMQzjneWXeCpsG1YfLTKiyE3tNzxblja2RpB1P2DeQP4x5Wyo8o0i0tIokQKRKxnSGautJRg1
+GypkdRMxU1SqUf09STjLc6nMketQywq0RL4ffvWaW5DUFyFUgzTMDOF5lTve1KpMdrKxVXKKrOd
HZT4mkugSElU9oJyTzKhwVbVvlvInjtb9ry5LTMAz2MGZZhhzNFTnpQ9Wxe4Kg7NdcUuenEj2V1y
mxexcxgnJuJzR/mp0/oIha8GQlozwECJTDaCvUzTMtRCfUVWhRsnxXZYGAuKZmxtO9I7/XyLiulY
w5u8t6xyvDhZ1V9zUYQXBpBrRJ5+INrXqbema1BWy7vmiwv2nHRXqQL1gztEG9UigTFyljd6Cgcc
xXzCY5r2+zTs+jMuiS1Qn/ClKCDIZAHMnC4ygxc1Gt9ciLzQRSYRBOlwAcsldhOzvXsfySN4o0m+
NEV3rCax90cU3HXqJI9jdDuIAmR56iDPZIpZXTK7JyzCqegaGjBwJBhA8ASL+CD9NLiyu35sAi4r
lYwT4Uz5cEwpdBArmswxFt4UDc/OtUyeRAOY11mbwc7r0mTdouQF19xlL6KzkEEP7c6sLcZKsh5P
WMONHRvrW38xdTGqM3esS79/GEtd1RxqBlHCCpNXl0hlY5ynq1NsOmkE+EJIt+ThdonKBTtdjbw+
uqSi85+h+DsP8IqtMvAeB8ERlqlSPYD3vi2B0XFEMc3uCqhkrrcTRH5veoHtsmq4JuICcF7dfqra
KW4Nsz3MIW9XP/8KBEhB28WX30+mfYy6YF8vN3k4uREDtoZsDojBd5l7BPh6nthT3VRL6FM6GfoE
Tow8POohY6C1tHrG4WnSDk+5Z4JOij7nRjSvCCrReXYA2DIHp09hoxSLSLDEdozgJW33fctIQY87
fi/z+sOmwUfsc+yixM8dje9ORuH150+R5sNjzGHHZfTc6ig/C4YhGyQl2Qf1/ysDpcvEpq+dNBw+
q0Lw1jOp5VEbJJANVq4xJydCgerHLm8crvSUoSx66zaH3srg5qZK65rjYfJg3UB+Dkbd3nSlq25G
DdLb9xajGjEQjyEP9bmr2UBY4KhahrQrmzzvB7uZcKzkHQihJutgikuMELGffRIgfcn8z4FJd+G1
0EucID9KPonNHIUocQciKi1+AF2uu3xB+ptCiehtDCB8C1aELPN5Ju4ZG9TJSYvP/zxPl4dqGxTj
MeeJvKoieG8W7sht57j2I+4NKBFm9JJZhsVywjxolngbe9LBafLiGPihS8ZkUlyKgmy7EiEKU9oK
sM4iZfGK337iWXtz7t2N2zdAVCUhl1FWPeVM60kqMCl9oRogDx6Sy88XqX3M2xN5uIOd95fSnxiV
sfR8n0t2VnUnzRtZIo/CVfNO8Jh4n5DRrR00vGldwvWNfw5Eck8HhH13aeh4TDWG5g284Es0xfGn
dsO9TdjWonh6cOEZPI82snCor48/382LO3KMiqef72BQA41vnsu6HlZ13VS00nnGnrJk2xjm1VNH
xDMDFvxiITOZe6e1WRIuiCmDbEO2h6m8ZjoktBanGWq6zEWbVZ573avnmumyZnJ68UJ7vg5xIq5V
artr1BTthrESQP4xTZ6sUNx1kat/24a/oZHF/Hnv2cb0GXeMVxnr7BDd4MetRp+9bF3zJixfciQR
5xHhPpaqGnm4qs8/fwJ3SZEQjcBr+e+krRTmuw3V7hvlnqHVN+adLxag/h3Hln/yQ9e/5rJ9BaAn
FlKUfx2HsGWxW1hbsGjxLTAD5zgPzdO0fOciBFh5uun3YkEtiWT+izFg8WKpaXFKhPYhdqLkNS1B
GQE6qW50Gz4DuaT5NCC2j4Z23twpeaasxs6FLCXSwrifpGBpEC9hCZ7mZbAP8CGsZUbjn90w7R7C
of9lLaLmSNcWWsZEnH++JMufDL1IhJBOb02vhbk8s6pwVGMdrFyYz3VqRMSICuvww9s34jLeZAjc
D2nc7+ZprI4+xE02hx43UJZZB3wi8vLTQMiW/VJSVgX8/7m2OaYdQrMnEV/M3hofJvAhosXR2GRg
qUTU3idpmxxiN473wifTKB2Lz9xCJDpB7Lh3I+t1YBm4kqOl38cp3SRtBPXEL+SpUma/8ZS03smH
QpA2dPdyktZNz3XASsMlyjw1uh1mjuDWa6bgGtv9WrALvP35krn0/3bsMfLsjd8JYWtblcvuHmpd
tWldecsVeKFQnW5ElTDdI6Dnl2DRLVLmdEkC/fGnNM1bB/gDiTbGDMvKEOqEjiRb6P9M+rPp3enq
fwlr+TOrRZvalI7UlEMaLIX4I/dtqGc/jC3c9uDw3IOlu5PnyW86VgNfApa7f04/Un/LCTO1YwrN
NWTbtuuKP6LwOrytVLgjrhsMD18A1leWm7RfRYXHJgLN/jANXrgPdftRtihkLRMo49Rv66oMXhmb
B+7dzN7xVFaShEGdfpVJyhI9SL1jbJGwo7zKui/nMVmOwtM/v/afCLwinYIiP/71f/+Po7TpOK7l
2GBKlOkI+4/gpiHOBofZdb/2WnkZeHNOtHZhoZs7qjbIMKln0n4iQzeNHe+dCXa0fJ2KortOLJnm
mKdwNmryPLHWI3mvjR3RcHJL2+ijwribUmG9+3ZVbUoCjbZVGmLT0ksUOMy4IBwjYuuqb9EwrLdQ
sa6H1lDrzDcY8RGTC/CPhE2kT3d+XDVnYy699eA0HpIh86KV47/YxISlhb2LMoaTJhOELWXOzhv8
gYkgRsCuWgq5EsxwiSeTIlZYu6wRPnP9+KqltVNhKK4RQda7IQZEWhcYCoWXQvOvepzjEm/3P7/j
SIf/FujCjJOVrWtpUwhpLylo/y3QJZGweKSJE8G05Y3JF2YjgUcv30W7ERsZ1klqKHJ35a2CYnYQ
JLIeNN6ZLHcbpGr5htFI9eCQprX3y4plWMruqq9ompqKO7Mcp/6uhb2NXAFFYJDOr7UTz6sczv2m
y9kAwHW1T9Re7ZVRkPsUyJgRKHJHGyIu7t7itmvb/GjVdbRH+uY9N035CE+p+0oR+CmmN8lNM8fy
DZluhCOwSn8pVF4K9kdvLW2uT8bcNNEHu6E6N33GMnXoONixQm0lYNw7PGq3qg3MFXMB+r7GFw+x
tOTtiCigrDeh2wDDK8QZMjCoURUYJ3cujVNvTgHYFuZdw+CymzFc72QbnThmQzQgd8+WDQ55Xduo
IagRJEH9gDmMeDwU/KYvyF20s/YmbRUyjUiydsd1mRZ3SjQXYgbLZ9n58qGt7TXzKPfYmwhacAXc
slSKnk0Sbo9KkdpckHpgg5Ag1IUDOjSHAygLvR0C5ueeIUoOJlxqAc+Mx8gc2fWLUAPH50/oZ7pb
jgp3RZV7MFw3P8P7as//fIXpP7OgNHGXWkqbB5/wLK2WsLb/doGVpik7FNEgjjPxBDxX/nQk2wbw
FBUwltJuqA8mpFaca6RnJzBXVy09xDbuKp9I5MC5KQzrGgFVi6bsLZhRKrvzJ6yHaQmziZzsMOKv
vkytsQHqwqCc5JK8Ff7tSHRGJnR3MaJXU/oeeYZrs6s83jCxeLlBPYU6Uh9NDFHBOYFteTMscNO9
6zEdAGXOfjMI/yVX0FqeYf/jGWebWgnXsWwBGdwVf9xwgkAZ8LjI6bwKSmWgiSg1hh4TjXaM9RAM
b55ER+GH3YCnEv6aidjtBi3n2QYufHF4qw+V7AYGu/1rmAYTIjChb9CYxhtBQhScPPW7ReAOKhFy
w7ixQj5mq5nKp94+CdN+wXFg4Onm5ImEfI43zNrkDk6VAYv0zp/h/sRpeR8LbnZDYqeqQif9xEUH
9iiB/18lzkMQvePkso++50V4RmV8k+jwNAqdf8eyczcGO5l/i0/9394301Q8q4Tn8Lb9kTxFJxVL
308KPBIsjXk+kUweBsVH1SzZZkuNag2Zf0ylOCue81c6gVPxOUAgT5B3xO7aBqvBoMzNn7lhfxfx
e0yVpULrhX2/Wg/9Lu9ybP6tdFcM9TBtOr5HqqqrNi5xNid7wOrRiGnmDbN81A34br3u3aobhMIF
wUJTT1iY5AVS6X1E9pKVgLMpjah165bHHEye7SR7fOY95CSf1pb1kZntvchTe1+6y5bE/lXEZneR
Kt2YmpWVEHb+Qk18ZySyvPNNCfwrv+BsaR66Prop6S3X/3y/yj8DqKhTeMwr6QmkPxA4lgSw/3a/
JijxhB6Ccq1F1F/G3omOdYKht028c15F+Lt0mLFchX0JKfZcBNNw6VrnMyURld/KqQmFrKO1T5bq
zkbPD1p6sA/IW6N/O7v+t1dK9J1jObwXFFh/FFYMsZnH42VExh6O0FlC5ibhOvNi+eQ75efA8P7S
VbGzpfk2t9hFjzU5KbfeLB7t3O62xdCnzBviD5yRrBu6jFVm5Zv/kun1t8Q03k9XKZ5/rmkJbf/x
/PMzvFR+2xTraIb5IyxSaxJH8ZhqClBWSPXXZYbR6F8+xaXK+59PGUZBlnKpN/mfVH88Zcq81fUE
0IGfVe39uQhpnOjOQXV0mnQXIKd6p/q0BBYCqSyfJ3XUo/UObgkeaWMommtchf/yov5+C2ugS55n
8Yq0cPQf5V0fF3WtJsgPsd0eO6fqrglU92PA9GI7kXtxCGU3Hss0btFn6uMwdc//8gr+VhzbHEee
LS1Lma4rxR+voG0FEEcGaOs0xpPngWbGd+WDnOBHaTQ/+0JbzOaS/kiHz7EZjq80RIfeJo+E+Cvz
X242a/kY/viYPK4L4dqO40nX+eNmczskGyqNCPwIu2to99U+T7oYI1HqvKc15Ha0GkeRR9mVOd0T
cD35CqcUvHasrWtizM4J0uirnfXpUWokZPATw51N7InNNvcMPCBk4eSBqLUa2W1bGfl3Y/8irXBI
aAZN80jBB4yNTZ3lP7RWbny71bVtdPhCvtjbTG75+SdihVQ9A+hvnF7GoXsrlxnczxfPgUuS2ZY6
2AD3Hmq38bbxHN6ltLY3JjlPq1yM0dtsoskzlmj5n5nwzxcjan9rN/MPg9kEl3/+nM2/X/4O0nnP
xUBgKudv7ysUIrxKHdAYEy5cjUzLHKt1NzXBNhHlfxF2pstxG0u3fSJEYC7gL9kN9IQeSIoa/iBk
2cY8z3j6u6rl71yLdIjhDBxSR2H3UChUZu5cG2qNmoldCddnr1XWPo4Zgus6kt0OVtejiqnPUf4q
Wq29ZWP4V+hM0hJ2wfCg1bGwRAv9mC4D/R4dXO2o9sIPDWS0uCMiDoci1aP1P2qRk10pkU3SgWtG
PaV/M5J8RdXYWYfWRNj3+zdtvTvKy0WkmqpBzsaG89ZgnMx6KcwECpKr4h04Mdp2TDBMexiXaNh2
OKnsqS6kgRPy4Ham+DaPJhMMrXgi8VU3dwJ3LQ2hGGROQGuCm8RNKn10JkztEnaMY+lSwsXBHKk2
NDzMgNUqC1YLhXuPjFts9axN99Os/WHGesfpJeogzD8yJIWdJx6gczHh6honh7pbm30zjg2NeNH5
yxKCo21VfWsvDBi7ccQwuxrjZOCMN9d6rDGN+WKMO7oI6meFkwxnPeSt9LwH//cfofn+fuR5DurH
MS1ddxAI/vrws8aOgV6nLB/tNDEeYwF4VtUKsGJxF1+TkiPrxIMIpuXEeLKSDc/0RPAtz8byaR1W
/WGJ6mXnKmNym3RUnRriCe6MDGVxmwqOIOBpvQVbOs+spgqH94xK6jimn5y2TT3VcdfjODKz6TZa
pYF30GKviqjN3W8idO7udgpLHZSa62y0kPmXe3LTNma1o5n8/f7blOou/k9h81gIiSRuVW0H/xZ5
qzy2REALPnjWGO9P+DTlOd2brm3A7NLlzfivE0Pq0gamZMiAF1xyJAufhqpHuKZTu73/Wlb1zkqi
4dq4E7YuimNtFehie7su7K1NIrgrR2gWORjSb0xxmK3K6ErFbGS+z8VknyMrmy7ReiRfYXCLAiWZ
RHWdEhwBagZtcR5GvcfU1j5awVqnqqADYnzwJrX3Tw4oBLpDbcISpmM6bx6oY2jbZZ0ZlL9rc/Xj
LJ/2dmJ/WazqK4vj5/0hzOUpqcZ5YzJLfYzscD5g5YnwSeOL/f1Ktd7vcI5mm1RJeCm2YCjh1w/d
xisDWfbCGM8AFpDmj+PBnnxamgn2VpzH5wVztnOJKdzPixW1E2SlGn9bJs8RP+GeFDO1JS66YbSf
U6MdDw19J8am+TUxLPTMqwuL5thHJnxPnAA9Oy3FywqBqoa/8azmgLTnUGnOtqJ9bcPeeuphVj80
bptf3JuF2uEzB9XKs3VdQyS39puu55ZBN4EhVFQgl3NfwJxO56QqFz9XPjf5WO0jQJKPmdHZZPv1
8FiXTg+1SLFvGcZdUdLjf0lF74Mb/z/WMGmZKtg0+Sz5pt84FgMKga0BI+FxoOcVKErngvZHLW/g
wcQjWt8qsTmfeC6vexfs2qahMN+XX9UCohUWO/UpXpf1NEyqcUbzVYJuTUys0h0zALhlBVJcQr1W
hF5Jul+UI+itdf6WDuPKppfNGOQm1tPcCQasQWdvgNZAOBI41PX0hX+/dDS5if166LA18n2SUEqT
lAjfLB0rMxLmUpGZReVUHnE63hqz0b06SDr32HGsG/gZ44Pe1O6p6iFoLHPxrEtRkBOXlLi/UGCL
zbAJbORPgTNkf/z+9f3Hw9tmB2b75VjuCHK+X5e2UtZwCFfqZQ2zYYEjqtuqdsM2nhvo3zPuRHHP
N9Amzp/0HAbPKQ05PN4i8JO2cXNtjVt7IHF3ijG8VDxMYlj15/sFLwHmNRa12t1/7avXBOCtoTN8
1WPM8RQ5X9vCIFmbYYdCznT3SU2fpTDX5CxUcSRzd870fj44B2rvasS2beiag3u4Rg3UeVsksakl
ct+JBClCceD0nF7ssHGDCQ5/el2Yqt2FUXUqsy48wzLcY4LXHQ3512Zt/Q5+4QsDiRR85/z2++9C
/4+9XacaS1osLKrYzpsDcxGbdctHANdBMHNGFkdlpF361zWkpV1gvRMtlX6jF6vd8rSgBFtlG8Hx
8KHNwmfufiyYqwrDDyezsIwGh2Uu634AWg0FnYtFaYx+j4nQy8Wp6fcv3n7/qVLbFHKLdDUq8M6b
m3q27BaaVJijJwJVyOiuRKIpB46lyhUflHqrxsJ8TEsTmGuLsprnfXe8M847CGN+uDDLMwiTCRIV
D/MlBRErbwNl7ZOrsV5zBQyloo0JD2n7Hz+tJMeSuLDGI14a3U+LLeRGdNYVHIqqLgKR+b/LYpQT
9mG3gQoNzqTF9LVPKaA2Ai1rPyXOpz5ld0D6+1Uk0B3wpvlOBYyVb4z5UzOBp4TbzUAczcYUlM8R
FmnzmNO+9BXDBaQxRi7puRPM6P3STPRbtR2MbaY7jGrVcenFSqwHEEJ5XPZyXp5iLwZMK9g6rPIY
Av3gEWr8xyOU+r5u03Q1SMDeVr4cpQzpAXFOcOQwxmKkKNsHHXu7ZB63o1j0Gz1LJhi3g43anhHy
epiao1IDh1b4ukA8aOsuXFCprhlQxX7CckVoW92cQXjhS8eskque+O8Wm7itO69a9PgmmC622jW9
dDpnBBRR0TOAaOhTqKm6SjBrukJTA6/2QQqivT9Kyt3L4h/H4uRgvjkVZT0mSgV6SJRKbn6zne6P
tHDEV1zku02cueJQ1ImcEsn2LDOIWEjEDq0zdAdhPMzdgDbLGGKo+oPYfnBbvL+nOd66vDiOa9DW
LHnb/Ou8RjkF/gF+FY/NlPrxiEK865X5ycJ68aiMsHkgBj3d/ygSNTSyxMYXIe84cidRoNS2hido
blzUSL/MjFGCZ0+ummP+XdOShZmY215GXfVBo+Xw0HKqOzS1gGCXhkGT9dqDsSruZVS1KpgZ8HuM
12L9Tq57wOkmf9UnRd31GAE9hE7xHZO/+WbIi8jsb1DCYtDc02umxj/QspQXC4owVklU7PJwg/MH
bgp1hwajdD610J8PcJPbbWxr1a6cxhYtihMFVdKHD3mn+nldaWRvw/CNAnVyhk6yr1Ob1nd0UbTo
ox3eeF+tcjVbWCafhE2f5e3q5yacOLwy8N8t7bhDOR2u2PwsSgDKaY0SPXAytzwVCAgd4OVbc1WW
vZgrcKxmMlkP6rZ1dPM6jBMgyKYxdvO6QVwOzaYcbU/DAuhPo9G+cwqbSW8Rla51hLbDaXXYCkP9
PGUbdwVPMKuD8am0UUrHg6v+aUx4fgIHfnQHdThNNs1RjcIMTuEIEAtQLL7Tm8U211EV1mOj+V1T
MLI2z/VTx8fHkwhVdMT8MdzunbaGVPGzFWun0oQs0UOlPdENkbz56dYhj0E3KVB8qmG3MQb3R+OS
5qR1a96mkFJ9Y5zUCPzPwzDKOyKBRJDFDFOvibpsLDH3T+FYhUGFRwGCmz/sIrNBZVrWk8toAwX9
FUbosqusQeWZj3Uh1XXm3AfafkEudaAAh8QDnqAcKobU9SvK54hFLCm21R8TJzUZv1HhgMCkYDqh
TbYdfKgr1bnJK7CnOGSw9wq67JDOuNixCjJQpU2gdT2lQ0bjXp2h/LL0oRYw6JNQU+4GH4f19dHm
ZHfBJw5tR6XzL2v1gwWDl82rT4GcprmUN9N1ZMAf/tOabZJcKw/DmkHZ6tTGG+vF8mekk75ZaMlZ
L5sdi809GfJyt3adTZaCkZfLIWmt8aVUdraKHnEGrfVC4eoPMWDLYA67YbCMYPrfpVO1L7/fXt43
oG1X5x9LPnVV1IBvNj41a/W0G23qLYUR4FrKjHGfC/DtM45rHSYaVjrMrzTpX/CgA7a40FpVmubv
ytTNmwmgfrN20Dksq/yURMaBXln9B4PfWPgxemOFr70O91WWI8za/CANuJdFfz0aU6aiRqtZnI11
aki/bo1pOEt5Yd09FpTGPUdh0dSt7F1yUtgMKVu3xlFCGhyOT+k4L2SzHU7P0P1pU9soUHkADfgm
bUpA7rRiRM6gBHK9RP6kRJPCzqPlO73W86ApZxioo6D7PC90Foqn338R2n/krK5wGdm1depC76ud
qHUsjaMZ30ScLIFjLNo+jKnNo0mMH2fXKfdtabY3gfKZKWL4RQzV7Ecaiedi0Q6Dm4mbMTbpeaac
+whefKUEmMUOZxUM2yRjoHW/D1n/FMfjekZLtr7YOXUHx8ZGkn/zRU1j4wiz3ThmsCMe+m4Kkf7y
qx3WfzEOXR7torG3sZIM/hpXfwtGt66tem5VSE1NXSKqnqNTuOjFNV1bdnh61UhoEBM6mv4HlSRv
VRT7qzW/TkM576ymczxDsVMmSke/VNNul+gZDkBTt+1NBugpNhcXbKQMxPICChkqfvgVk4Z1O25G
O4bjh63udCjIsPTYd7HO7AItoQoZCc4SyXgtV8eAiRspnBy1YmM0rvYsNuowLs+a/LkZy57GXHWq
izXnKUl3DmOv7AAyvXyeG4YKscmgza8UEnxtbsGaj59LKYQmJTxm6M+2bgs9oFJMijzVnzH9gTPm
HMspZ9bvsUhKCTZ12+2Knc+GQrd+jEc8uphd8+nuzggoNdwUjHX+DmX2YZwsejZLrMDOnsgxlXgA
LyTST2YHDOz3q+3eF/rl1kEQq1IcEapOLchx3t46SVPljQ5VwtTbcT+VzLXOxucGluomz8qo8Rlr
mPzFbfKdJrKFhHrMv2gSkdHrDF1UM6T9jNHKh8oCLDmVU/E9Q5Ki0lT+EbXWMUcP8rfiMPGf1iAz
UFmzKR67OlowD5xRVbHPbhhIHHZdlXyyGHz7Ss99fiAptM74gOo3K6uvojgzl7weVCr6NOjkj3HT
rwczD23mwVVqt1aK40eXGZhRrpEPQqL2y8LGsNNuZnbeXL10TbcC9w/db4YlJzpWCzQuDPGVRX9w
ptA4VMi/ywcVl4cPDm/vOwb0hkgSNUpRnN9cIQ/Z/zq8FXi2izY2aXHrcfUcV5mzHXt12s4orp6X
ZWjPYedemDS3nikk4Bkg+5/tNAxQYk1cHElkNBLs4/2P7hdo3UZgGsdksVwsGwXSGUbUsJsY11vs
Ot1ZGQav0RCsxAsgk5wxT6b9quVbLG3Ttcz5nLaU0y2hYnMsVYPyz0UBN3LBbnfHSTP5+fdVnmax
3R0iutBeBmXswRT1eLlfSjS1l2Q0I7/XO/thqb6sbO/n1mjyK2pNBGvZD9ts8s/D3AEIKT7Kc9V3
uaIgMUB7hPBI12lRvan8apauVE2Gjk2z0ZoccABFNw89aiqOs3swMKUwj1x7MJTJKURIjqdEd+qU
E04c1hFrobYOulXG7AZ2eXbuYTrnsDyPJaqNi+MgGr4QK0Mh7qV2L011bTkKr9f5Hut6dUIZdXML
w2vbwN659fys3SI6ttvcjasXm5ltCC7FS9cX5l7PopOCjhrKot3sscKOL1GVoXezNL/S9wrV5YMq
wTYHZTwIHGZDuEisUxkxIHL3EOZHwsmPmXnsAUKbR7vBSPQUhadalWEAoi4DrQzAXixQKxieyM8E
4Dw9Pw/2ufMn4+hml8Y+L+NFZJfavkzjpcRcyr5k+ZVI8ms6XSshI0ZHLa6ZuPbFjbDnW1vczFkG
Xja9vtXnW+7e1PlmV0+pe+tR/h9d0NzZYNAwkGoedgiMcBwQu5mSjlggWGwiQo18prezm67Q3IqG
dvJRU+JN9mSVT8Y9tPKJCAWUkidH3OrphmiCwRFT3KAB5pMMFZjDPUrr+jNy6+omEOWv4n7FxtpI
rkp3MQ3cPy5MNxQJ99s5Sy5Jfyainoz2POB0PgRc6yHoMhmIb+lF29PJvEcOf8Q9UusmsvaYtMc4
OSoxViiHqTzk08HFBiD9QGHnvusRsUtTrKfchHRAVgB/3T5iqEvpIDjvV0P1ySiiwlPE2G0tCqM0
L8rppPUYr1XV+GVQ25H+47ye7pe4ipkEiW+jfp31a9fK69Bex+iqahfCxR9Hu0znxjx00LO1s6ud
I2a9rp3NqDpnoJhBaAt8UyOnlg+ub8fflVgBGwN7Y2v1bfs3c03HsHCZHogze4em1eQeyL6PzYBi
s6ynTdo8xfewtScjfjZ7Gfo9hPWcFS/EuLwkxUuk/BNr+ykMXzrz09x+asxPZf5KVOanYnkl0vy1
VZBUA0D6XCqvBIP8D0pbSDBwCDrNZcD8xm3n46DjfisKNGvM03yxzTz2mAjoX4YP2ynvz8+Cihut
e9tAZGbQwHzzFXV4BaLBqx6t1XpJs9Slj7vi28vYSjKRuqoL4+Rr26CbLs9xOXbk8PDRF9w75mJ+
1m3rk2NZ2Q2ZfGKR4BrZsDXrwYKRCA8E4+XwglwCt8Pqg2fT+wIPr9x1TFXTVSl30OXi+9ezKS5w
IphxekM3JW+FBtGN29GMFpnVohY22/zBEWvhtVqvU2QG6t/lI3NVI3wowOPcZ0jZZMdL2/T1iBY5
xiardRcRALWTvR+Hsc5hjLWHuNDUbTHN3G0FJoiZai1MRCsPHGCdV9Lj8RGxkPZsm1iLjwu9NV1J
XPDEVumJmOPf788+7yvqvHHEiRqFW1qg73J7h95QNRQzWIQBI5x+bTketPqnPNT6rWnWxiYravsK
1B7apBu9WqgjmVumUyPGoqfCNeKQKH1IhY7wvcfOoZHo5d+/yPun/+sBjaYw9SgmYlG9Om/bw6lY
F1Ip6BD9AnOxsuF9WZET7QYV0ACD/OK8wEWQycF2UsuUWe9q4ZMFxskwt4K10xerKVp/0gaT8fwR
QPVUnFIXtaS+hF+Z9L/01fpRR9aQ8phfXjVtLu4EyEAuOgn7rSQ4XQok/gsnCgrEh7tFWI0FEz4S
MyI2kFx9k53uf5w07j8/aYY5wyou6qdVr4ZHp7MedGuKXpuuCYNRZ/AsZxz1iylPob0NcZrBEIC5
irCO5ETtfuYTWAzASm2+PKWtCRg2ivG/Rg5vxUN0wFq0pBjLPhejLep658Gyla9Opg/XwU3LZyOX
Kpv15fff3/seAYuM2imKHrqsKBTflOLpu0dr1xrFY6q2IWMMkKccC6R2Z+Q4N4Fqe1TQL+yt/lh2
gIDsZvGtxkShVYjlhBX9rkVe+1hA8fKyib3tg5f3rr7Fy+PhYiJuRNv4rkG6MkmHNxnIn3gI609w
Y3FlmdqUqlE4bc3OQChI9h+ENm5YzBec9RHVRdrpSC+c5ZuaDHDCQsq6lWkX25Qp651rORS8Z/2D
JP+95BnCJ5pU9DAG1Qny41+3KRYGNWR6WY9U9MfjUKX4yYueErT6UCTGjxQ1m8dgFwL0cWuF7E1O
DoDk9x+XLf8jv6xrXgTbO+dKmisuMrZfX0ROi9HJtUKOJMeeqoP9h/G7661Wcufr6AAdjeI8yTYV
VNyRGKrx0H6mn6Bp/4gxbPyTWd1DB8D91KmQuyZyfWrjcOP03vyjglp/o7HWXGQJ6YH1pB5nlvPj
0hbTM2BSJIj9hidJva1NCoBxt5yYB6vPbjRgRVUwHbjIwlFfD1C54UxmOdLcuEFYDPFy7zi9ejVy
w31Rmjp9MFBmMmeWhi9C0FfuDLfa3/9fU+3T7RA+pH3pYuAW4j/FaN2OzTLdRRDZN+FsiMsaK6dI
rZtXgZ5bK2JVMvqpVibaU960waTCqlrUotmhq3Wf7MZe0I/h+fP7L0S33i1g1oNKb8LhG7Hwn3sj
1KuMaFGixUWL1QSmGhg0OFUZogkkSaAJQjVIlSCG5aAFicZAnox6RDrkFVpQtvDqgroNGi1Y8kO9
nwAUt8HYBkscADif20CPA4VRgTiIzdMwnFKWGDXX4bTwcy4jR1+1HEtGd5ejI45L/U+oNWoisIsH
Ih0P+T2W4oBTFGFqe1vbr0jq8v10D13badDtPP63K2QMxc7FNyX0ORXjX1fVfi2AFfml8PVkpya7
vNk5886ed6slAz+Nud7jj6PPe/Uecve19oJrc7AaeCZUJ1l/hywHHiUjHWTQys4h95wUrMWjUx+d
7FpGG2FjB07yVN7DcU4IoWznZN5jLgLM80ZsXwuYzkFbBPA+6iKopgBSeDZtEyb4piCZgrxgKiiI
iyACCDIGzhgoeeBagYOGdreKxDx1uWUAzp2Aqp+0mNP3qR1OkSmvPfRAfs5laILXfDLEcVqOFp/0
cuR4y1Id6+N8D8M4EGp0tIxDMh6ATmXjIQr3yT0MbT/1+4WZ91xeJ5fq8w5ldtjLiIadE9Kp8GfD
Xw1sRPAF9Q2gj52P8xgeYAVW6JSUkl3GvHuzS36UI8iyHTHV+z4GKL4fcMeZ921ysC04ege7OZjN
YVwP1CoK/OXWAzXj+B4Kk2QGw3HH3DgO0Sk1jujprPrURCejllGtp2I9rfVJOCfrHsmKVWGgOSdi
4GNffPWPjk+djxzpV3Ev3kN8dLzf32N3+dQvmx63GN1YtIBoC11XfXOLof4v+tYJ68emiDNGQIX+
XBbAKHH4EEdG79IzJzTcCDC43TX5DBlDp2g8SDgfqjzzwnHRAOxRM4BqLFXH3DtyZHXOL7heGTgY
j5E3aLHFiqtyr7Ns6GAxc8w47rZUPrR2G3HIOFJ1No9CmUN4+MsUuGRldRaGAU0E3CsV1ErqWFUb
u1Di11W43UNOLe4DObsh3mViHGwslLkaMDdqOc6bw/JsZG2T9tiNqOPmZyz2hiijLUzj+gt2NhT6
wnmrtJgjb6OFnVSGyDz3HvHiTUj8F88xvdD0SpgViufeI6QnA9Kh9HPY32CjBx/RI7Fofjsw1ejr
96AHMg9+Ti6m+aWLfR8ydBmt61uDH+n+6Ppo7DLdL3TfBrvLGXvrlOQbPg0mAlvPOPYTKscxHqZ4
4PmN7a2rB+lMW72kl8F5X7tHgzGgvY3UbU7Jd9gm6raitnqPEDSXsxk5qxubAqxEJ8NSZcBKsxQm
A7fa/Yr+nADHQ1TuFsk2orgx9Xpi8myoQbVXp94LLRuoAYbrOToOXN6SoSb0p8wfMn+GPnCPvvWJ
liPtImNY/O5+5eCkWX4Ko9Hyi8WfLT/Dx27xk/+LSJ6sGLj3jUaG1vhL6q+NTzuVQL87Oh7ROwzJ
e4vmTZpnDV5VeXjRgs4lEPZhYEek2hbnxbjehsMWp0Ii/QzZp3c3NogpY9PCkOo3gNDomHXNRhux
lpGx2jIQ4hNhi5/SVgHXhAGlKWMMt/M9+taLco/W5wyD0fQYklNMIFoyONLjpEbEpZ9EfspiuQe4
+LL0aVwN98AzjlrSNPhC85fBdzV4Fr6iwa/0Y903Bx/ei3OPRSdzxpbFJ9x7KLDV+E+wQu5R2t6E
MZMNwcBTOu+cRt4EI6bw0t4rI6/GBdDeJvY2Y5UMMpJ7cBoXDqw5RIObwQBDIoMZPmIekdrJyMHC
2ZsW87l7MJedtNvE2CrTlgGs3IUf7hFdyny9jGbyFB1Wiefqnu56QvdU15tZJK43sk5YEq0/sDZY
LczGsz34zI4wNcpOWWEaYvnt8k/Ui0+gX5ssP2f5sHAWGfE9lNlHq+ZizQwLrvHVxp9TH6P3kTWS
UuL3B4e5NI+d1qHG6gDUItH3ysqDvqbHMtQY2PeWUIZtKbZRvXWHLZwOan4E04eWIUOBl93hY7r5
/Y7NHODbc6qjCSkWcynto1PX32QdeH1GeQrV9dHWMUPLhMaDxQgn37bsT4n87f5HOrxqtC1EZh7i
GBXroaIUXsgAtpPo+1GCjPai39u5DOHuymEXISUcdhmSWUuGgJMU70UN3GEPW98zOH8ksPFkOFi0
r4fVwVj5MOVHYsiP43BUDRludGqak4hOeNwRg3sqmlPnysjLIJmDtAw6FHW1F81BOAWKLSPLz8k9
ovzcjucwOztZG4NiEwoyxllXsDM33A3SU6U+htEximXk5mEYDxP1VOyKi0Os7weqqt0DoA8j3zv9
3uIdusxOyajouDYyYPA5lgybtxfvlVlGZe+15FDYe/wCyPoJaEwgwkbeIE63wxEA8jAcV0NGTfWz
gTpyMteT2hxSJAK45CIfOBHxHBBJGSiSqhN8sArMd9VxB/UUeg2eU6jB3skjtQVrqjqHlVcUSrSJ
RiXj0VyYlzjE4GKsauN57nAujm16Ojz4X6Et4gqVrBhTTHCimCczIjBsuV53vlHaPYpwabbM2MUW
R0hxGSL9UFqie6FK3790MJcHo+vP9lpynyaGN1PA2lVirT47Te6lg/lX3yavle1GL0ilWwbR+vxR
C/ut3SV/VcU4/lHa2nax6RfOpCOyJYR/Y9RomI50e8vkVu4nvbnWKOUf17FVOLABt04UaVNlme0L
tQGb0yY+4aL/xDRRtxl0WGDQGkit48ZGEoab0GqV9WNS4kCFFe05Nl5p2MFOXIfh0OSgAJ1J+ELv
MKwoDesKkwOnKS35DPdSBKTt+8htaXHUCvIUsNgLPaPTqE/qaxvrBySgNjQDnNDNBQsTCbD/piuh
tY8W47Koo3YcYnW+3i9pA1ahXjksOGbIdFMWJ5ehLY/xsqjPXaN95vOZDstYgMZOrD3QAu1kmvYz
1FVYu3VnXQukqhLeWe1zCPubNR+KgzHRPouGpH1u/x6Xrts4iA+u94uyROHBeEynZn0cYH0f1d40
P9f2kXOf+aXqw/qwWDNmGmqUfFsq9bNaF/m5j+cLCvmaOs6kbvW1dWDWUXxWxxZygADrFbrmJswa
2qBxiKkDzwadAWB9qkqc5SDPipAiX21W9hfT1P6CHFL+mCuQ+6kZxZCvA8w1PxqI+4+8EMGlHKlQ
Ea3ppOq/Zuq9GHEisDDCsyKaiEmP0DTEOB55qRV+wUD+x8oUnl8rqfS5U9TnlCNTngETYtJJCZA5
+okTR8ikboRW3CAxU2tgVOz4/y+9/JXSLFBXWn++ESbPeaWJb1pGRa5SYG4xs+zeHKX9a6qdILI+
uflruLyK/DUFi3uPpv9s2J+1e3QToC+/qL5kFWDBrwA/De3LOH/t79HOXymh5WySU1edxVi1z53l
Xj/YNP6rYGWh7QZThahCmG8VcADyB26arIbGOm/WNXIDx0TUev+pNocbyewEy7eQ+ayuyUyWmHsZ
ZLLks6O7m90dxZheZrJKL2MyfDLZxZBBMgvGHQspWhoMUNcYAGs9hmEctm9kdJwxoq8/szmupHIk
dGRzBKkcOR1SW4KEjmyOsLT/n83Jear/S+j+l82F/0ro7O6fbK4SMqEjlfuZ0IHgsOb/JXRkcz8T
Om7bn9mc81/ZHAldRgwyoUswfByOU3QimyNI5X5Gs/6SzZHKZViVA0orAgJiWgqg94OaiCaLUL/k
azCwDJOZIkNlfMy+C0z+XdBfBMQaFVGXYwoYGUtkPs4F7QfFaJoDvA9mYOd0nyb2+IS2wvW16tM6
O+YNOxflg4Tp3vb49bWwkgxBnZ0eA7nTm85V2aV1vQDpRxLdzRcXNt650Q4x5EjABMzzpyhGbwgC
QSdUzt/daHjZgBtMHCbZydJEdUjtHBvTqE+e0/BPMybZRTZWBPeflDxfjpEuKNuH2cGukq9svOaz
jU3qJha9+rQuHLIaLOt2DY2TW32CnVE+2L3+GVJDc60q0VyXzm12cYLwTeRTc40i86YuPA9MVxqq
O4ONr233I03r9dIninplACp+EG5tfgWjkG/qMm/hydCCXhM+xQ0SD55SvFlPoYO/ZOZOlP0nHap/
AKZGBKnoBc960/aK1gVzhegaHLH1HdRt+Kgz4Loxatza75NbGtSTB5QJ/W2EBB7mq3tNixaVttTk
VQAfNvlcWmQJeGl0o17uzFuuDkkB+KNU/C7E79buMwGymcSsEOCoukQ3PBAcYF3HtmdgY6yuWqG8
9qtd/Eic+gdyeuCqeshHcvv9zkKb8t26pH2pCro+lsNQ7X3d/mtdwhdVzKLQcCbEolj1oxR3351G
hbDZMXDVJfseg0UYicneWWSEy74Wexg/TnqARDN3h7U7lOGh0w741TTlcZyOXUmjHxLHJk9P63Qs
0xNRYwCb8kw+OZ2MJgpW/UTUTTBEMlrGJe8xNlQqZSz3MKQHD4+rQL9fXaoLYVDUZyqJivugQYer
z6ki64ldfaaYONTnqT7zvCDae/RKQIx0u2XxY9vxd+4xaQGx4HZMWVFj+QZ2HBitvObmKbxfkXIS
rgZ2r63tm8iH+usieDQ2blfdCnxRHzJ1SZ9xQNcf4BTr19WqP9ecMQ1ZS1LqE4Ukl4IRP6yylhS7
JzYgxTm599CLQL3HPMndZ5xk9BMtbhmdHczZmftLeifaQWEHfXZOqehl58wOyuyc2EFkQ52TcQvz
wLEC+x5KepZ24NOjNga6FaxjMN9jsQJDUI/nafpPzOJENHmATVUvTszm6IznVDLi6rSER2IKj7km
I2yPTnsUydEC6G4dDPrstNfvUVSHFU8kZZ9BuzH21rDHDzL5zJwacW+z7FaqeTAmhl0NQJ1SvOGb
hs/Y4u8X9X+o9civaE3pgplbOnRvZ0BmdR2tVOfgLGyhbIAG7dFvqacU1857xGCf8LEFEyAJEDIw
4IsKGXPoryGuSX5l+PEkA8SPAuUn8TNAs6oMDt1t6S2NZ2xchdKCZ3KsDv+JLvfpI6sUJ21/WX1h
+02ysxjbq3dFgvm4jI7nWox7rYy4/icYoSWo+vbW3o4PUCBKM3XJ8xUY+3oDuqvU9kSt7aN+n/X7
pOfUu4vzfcLbcXcZVLx+V2u7had7vptCn1hCP6dsavgRb6SSEcY+xFyiUz2r97CAAxKcbLPMIyze
CG/L8IA2/Iyh84mV57Ist2pIL53JfcGiI3Y+7lD+P+bOrLltJE3Xf6Wj7lGDfZmY7gsSICmJWmhJ
Nu0bhChL2Hcgsfz68yTt023JPaWZc3UisliyRFHYMvNb3kX7rUXJjaORRHZkgbfU33PHGs0WpoI/
Ly55AO3WM1Ju+lqgmh75CGAxjMaP0N+jcDOC2fZxZYpYSiPkxYOhCEZ8N7pgLgJwGAzNDKYuMEw5
rPNw6LqYQaYExXlUSsCAj83AFHRgbVACB8MRBfnKAONgRmsFvSWrdcKSY+KffbDwdR+MoDgXpLOC
hd50GcTQeFHldf00CdD6YtAyZ0zdzyESn4HIrWeudW/dqEBV8chYa0hrnkeE4U0kB7BXpfbdzO9V
OdrzqBVMk4npg1LhRwgsyLE0wQhkDTQCBl1jgN0fuB/G7AZo9td8E9MFN+jOQwPmmcCTCSTNww0Y
YN4YyXlEboDCE8M4Dw2jdnZNBDmDUQQYRzP0NBBwfdJgTgPP8x3Pr0zfmv3C9BGpM2ZoiX5e+Qm2
xqmfUhUOaS+vC4QIpendGh+ffEacZo3IT7hz8djC55n7KrMk32x8XFRisClY4Wg++o5o8OvI5jq+
GQUY1zGW8wCEOndB+TnTwQWCCgj0DimNwJgDsAs5d3DmEgWRhdWgHNl54HNHox2ZOkZzHuUSdBau
LsFgBV0vR79gqR4gUq+dxwyoGF2ZJOhdP0kCVAspjTM0zJdJuTuQuX5f+oJ2By1ZwOse0R3M5HWr
yldkS+JZvpYOdA8f406PXlyG87qfCjk61W/wnLXkqBR+xGPpOxl16WDmho7ydWToQTsGw/mVGlqn
cyQIYHNUcrTnAWAw4aYDG3QDNCgZKe9EaVQL0BslgTe1wHMCTQQOKrgiUEnpazRUgrGWYziPJQ1c
z0dxuzb90vRz0zdnX5/9vvfb3s+I37iv3N0QjYO1Rk9rhZTNoK498UEH/MybfBuhEivDcLItlH3k
kvA2UaznOi+cqoVhG+poyJhqfI8yUXwftkYgxrHYkZfHkGVdNYBsR3jSacZRcQ4RbJMwJPrKjeUA
BrrauiptPGi/20xEhKkIrZraGN/+6yUXGLM5ztFzjtlwLAY+5rhEx2Y4atHROA8sUlGHPwvEf1Hy
L7b5eVi+GO1n15QjND87fB0+MuL50bvM40M6P3b5Yz4/ovHvmA+MrgPg9BBHD2n04C73SFBY5b1z
Hq7zKR7lSMdPhnnosk+WSWqLeSA+EHVVKJs4sd37bFZwEqvCl9ROykdsoXct3OM7mDgwwIY+Xeeo
6Hz6YCs9S+q9uROgJDzIrUBdIAAiwPz2TowYbcfWTHNdqMpta8dig9K8vRWWNn51IfGjHV1g+yE0
yOZTDrjRydFfE5dDetfWLvjzFqltzayCpLJh4fQa+PgZBmOcxCfD7aK7OoUxEqkNWODBQe2wrOtd
q8IZtCxnb+vG9NUaDRuUub6qGzLx2GHRQGSx/xQ5yjcPqDQVXjqFqV70iJBaLyHIpfViQ3JX0HDK
tO7GtHsKpEZNHb9qjZ0VYqDTFuH90qfGl0Gf8aIp1WfNPbkqIpmdi4VbI1/6qpn3RW47aJDrBZYP
yIbNWfLIgxU/etEBn6ecjhZ61zp2yfbUlrfewKwoESJdC3sA4mnZ47WaTMV+xsfD1IsXJDCnh65I
mi3k4ZqGMyU101WiO40KEIKmiEEDSY2wjYqvjKFeniuz+iZ6GJYJIDmq6jHWOAPGcq3Ee+GPVq8H
ZYBGm+YlKnPGqhrq+ZudjBW7WKTuJqY3CPUz5Ob8YmvYHmcj0jEfPSrvMwkQ1GQRBF2qw8x9z8ri
w4d69NphbdoTPgah8tkU42u8QPpE/H24TpK7CqW/beZhuFkP2kfiCb+j/fAuowHIIfCwUmV91waM
siTqNBDWayMJ2aQi67KHf7Vy+i6UlkSweq1lt6Q1bYCGmpnrjH4y0JOEAdD4ox75AtFpgZ5w4A5f
i56EN//ShyZtjTF6hgdawAOd609Y6+z++tL9loNx0BTDCHgsi7z8vaxlPPWhwId5WMP8GqC6A5pP
CqyOkO6ipWl8z414vlYG4DN//Xf/DQIe9ihcIA9hJS7Ze0SYKjpcBUKJXiudW7OGCX1+mXPMNqsc
vmI1Il8yzfpntbY98DCWdtU06dfWI/zC4dLwR/IfCh6wB7CsxVYzS4+z56HzhT0z9U/Idlg5tbpB
2y7E4CmtpHV6VaiHIV9ItLzsqrAm9XD+Vsc/Vw6C++s5iT3Q1S6mjgq0VMdN3Pt5mqxVD4AlD9PP
lTaCMGvLX19o5dHVWfSl0VaUfskyTTQPlj66bHvFfXCZJKtctEQI3GIfT42d1dXFY4t2ywdTwfkd
kWTYOkpRZCZQnwAHv100J1sPM7Vd2L4alyhWykdUTjdfRMUlY/IuCkAmHtmHHGQlP0aE5YkHe1sO
EhMGWUmYy1eyEoZJ1+6G1EQRP/MSqMyJsyEvYZiYgp7zElKTNJPZCVlJPP3MSkS4ISvpz+NHVkJi
UlFqS3bDtDNqmZIwcmuXMuqL6JyYhNHPlETKKmA/kdAZR2gdqVon3p9fKuUCD8KgGeAIu7NyO8Rx
+UHLxPmtYwLvnNY+TGdXB2ZmyJ//UqLI7ARlgYYFKy+Rt8yBR+47jGr3s3snoDXThKznY9Iu10J1
aKTjRIltjbtcnV+GNgcXnmbjukGcete6yXgbNpBlu1w3n3pdW9c4HvjmUtGXBfMO9BotAObD9ziX
msD//Nb5+23bhusK15jg/ANc2l8nfcZJMU02nVdiODZgbuiOi3ZVctvQvZrR4Tl6uNGsi3T67EXp
c9VZabCkc3g/jDr2gckCe8OiSRVlRC/zZN8JHR5flqrlo14q5tUgCkTd27J8VOGzX7vPdge0rQKk
+U1tcAIe5uKZJWQvWGUeW+hRZzXHuoSYqniLs2PzQoCk1x+1Tm8OXle2rxb77SozoTllFkZNsIS7
oO6L+gOg5XkBeRM9UKu2CeJU23M03Xu/suW5k5ei0TEk6ZENUIsMs6y06O818NYl7gs7Gknuve2k
tJT6JbkHEIlj2pgUOwsq9GXaQBfLdCwaW1B231DCvups9BDjHndfKqrabRx99fDORP58vqln0e+p
00XX8cLKU1defFTHkc53jPl602v9OtSQcxYqwnGou9u3LlIBl03XU+D0RPYYufmz/E9QEl0D/nVu
Icdja1pS+hhUD0sEYV7qVq2uHCqEdaF2V6r9pEljl7x3sYOLuOdLPGOPOEfG18hSvk+z2p8gGd2N
hfKMdvHyqcr4XXOoszsMBpTbv17RkUJ+vwszWYic5S5Cbdd4z0hXAWQqPbDR9ajptEch662oBFe3
aEwNVbCAn/b8BnRMHlAZadugPo9iCkqDFrgcLWSu66RBgGKzjJsJwq4hh6DDDwYk29rZ1vE2+Eeb
GboOW6PdurMcub1Nz2OMd8N5KBYFhx0DppRT7cZxZ1U74zy6cQeVvEFitdpV426qdqLaZaN8TcZd
X+2icWdGuxq6ebXTo11esTZtUYkdzyO2tvq01eqZaAlpZly5kA3q8lviQ7vdGthntFtv3urttrC3
1rzN7G1yHiLe9efRxju3kqOOd2LcIarVj5RX1dDXqx19qXrczZUc1Klz9FAqOVLewklEO0XsjGjn
iZ0W7YpqN0GZjnYikl9E1pYRmnIsEMjBKRDLYlHmV0jSpds83WKuxsjcTa3JMWObW27GYTPGmyGm
NPMBmeDfwNXR6CO4ACFlwCs8kw1+WUAdvCFzd1CZY5ktdoM1x5c9ZFF00JN7OnFrFfxT03rLlypK
amq4iAa2aizQt0gyzFvhRzaGbeygOs6fq7jDgMRCfVlYIXl6LK6tTMFauzfCj4rTv/dMXMpAFo1q
U2MrfS+orGXTYmZjpqyyGnWmPK6ra7tOniEluRsrN8pNQpdwk3g9mIA8wdMWtgfQItSZwN+ceXWp
kcCRHzKagc6ywiJCR+O6sy9S20ooZize1z43D27r1T+Ugf7jefrP6KW6+7HGdf/4L/79XNVzm0Rx
/+6f/7i+3zz8l/yNf77j7fv/sQs+BX/5hu1LdfNUvHTv3/TmQ/mzPw/Lf+qf3vwjKPuknw/DCyoT
L92Q9+cD4ATkO/+nP/zby/lTHub65e9/PKMv18tPi1CS+uPnj6TiuK5y9/7j18//+UN5An//445j
6Ku/fUqeq99+6+Wp6//+h2Jbf6JeBZKbpM7if3LpGl9+/Mj5EzQ8OBiWKtD6huyelVXbx3//Q3P/
5K0w5KXGObVemaB21XD+kfMn3FlLg4EIFxFHQOeP/3t8b27gv27o37BXuaug/nZ8sCbbYv/azCzL
Rm+CHhAqy8iRuEDE38YhsJbxh067InAbB679tCocFtJKwRPI3rRNcwGB88Kq6vuMlRbFQ1zR5ltO
c6XMZtB1EYJVDWjuemc69gWyOBhbmumLPYT7ZvhU0GXVwwGbCwT1sRAB3oG0oLMRYricK9vX1Cmw
ijKwqRdGJjYUTc0iB1xr3AwdXQXV3OZR7IODmzGEMg1nAzlnW6Hb2JgzBUoHmZZyh24+nuXtpbeU
u8ilqZvnbGiF79jVnQ3B26bsGWrTlbTZAJGxGi24bP3g97F74wzmdiyru1jHFG8M7zIiqX65tnt3
Pw3FfozpUUX5nXAxvs9wNexCiMQ4UmMCTdmycVNIjkCz4+UqdE0gcdPWO9iDddMVE4DVjdoT8yw2
Xjp3pLarjCC3yl+9pd6Norqf5vRJ0Z2NMQ9E+fm+IGbLdBQ2PGtfFkPgGmxPynhrfhrjCUu7AkqN
sSsjcZ1WFCOS+oMegyFD+F8fBqTiqIzYKpBT3aTX8L4ugktNEmoYPc/JhcWt1CeIV1a8hlq5mQw7
COsIzCWm4bzFi1ySnmzd1Z90nCsEx54bGXKIJCS8Pcec2gWmqzTfdReKar+a5m6dtPyCu9CIxORR
wem0oRCHasIvs/DnU/7rU/029bSg6boIQSMpLncHtLvexdbLGCt9gQpbIKit+JFr+bgN3uhO+W2K
7P2ISdWSfZh3vo1Rfv+jMn36ZT8avGlJXFRYg6YnnTaPE2szAveYnxfeBxGo9vt9otWto0dH6Yq+
wnvkRI8HXhn3SRSUyGTgtUcSP154eubjubRqyD0BBqWvTX20deX019f2XUHifJ6IAxGHqSw/CNa8
O087rtVqqanpYsl3iVpHnKuXgFl6gIjJAkQzz6+WGjOLyLwKE6CxsN2txluLdnhsOy2AAXWLW9aq
UpqHQj9VzbCPk0OitPvCnT6CmFi/Pc/stcS00KI0GT2+S1ntSmhenSayCl1hPEpKglNPiqTWYrkP
8QQoL2/vWZRwZHKvsGo4arP73PRXfes9qNNHwnXvJJ9+XjrCVw0hTBM21LtLl1iY2S9liKGpom4o
TOKo1iSnGEXWam6PNRynFQYnpKC3YTT4OT6nXa0EfYQkypC+oi9w/9f3UqPS9/sVAn1DYYkNgB+7
78BLRkmnHEeVJEh67l3zubaam7yw4QRF1heyK9NOX4tqeKgsjFfsDJgOaI/MtjA4NTrMcmtKezxn
lZH6o/llqa+rNPuM9esrUrZ7jK7TVVS0KbYL7gP6AocYuFpbCeSG8VYbzfxlTI21G5qXvZafyCQe
tMg5uMRhbm2dKiPQUhzsEuvggdH2ohOCKzft8A1y4We1M28wT133qBBMtJY4xDmnUBg3J8ugN2XQ
AEe33opLOOj2vnXyU6nErwVlAE9rvuY1nvIJPmKrugWoYdwTZn6HUIutNyC8pmuPFhbSc2jgDorU
Q0ka53GuWWLfZKF9PpeqtQ5D5ZSrYTQPphM9DvZhmmCP4Hi/6mbiSNTiqObcxDke1ZjvZgN8eDN7
lYeOqnYptYUOHcQdFBh6j+Uf7p492BdqoX9HDAlrDO1gzUBAS/a5mNtTNadFqnRXzo3TSThxcYKI
YKyspuQlD7+Oiw58oEOsqDOwlAJV1HNsboOxq2ZjtYQW31q4wBza5gv+vRRxBpJGnOoRTHuwJZk+
jk/K3B/D2KEHqMBITwdMQzGY8JOOp6IWFH1blE2MCvMAJtQ8KlDKUEbSsuh7pbFjatlr0qD1qqNF
1LjuanTdh3FxLtC2OgyFdaXXzW02w6pU2DAzdOx8fdn1ov9We9k99nx7p6/RWI7W7oAVZrMQ66rj
gBuTEn2DBbbgSxHhPT6vJ+mKUC7FOqT86c/9k1LRIvQs+6YxiBCoUn9VQywNnUy9GCYPGwt5rJiQ
BYKkpe+rDhXxzluDJNkXztfItC6VIk7XVkbBGWQa92dsbiPUWuPoUQ+rFH+l4mRLqSLh3lRzsTca
B8rJa1HzGM16iyKIptHzqg6KE1/MjXdbpPwk73hwEjAwCk58Dk+wztTIjAYXx4lCbRYXxipqPAOL
8pTeWg1b1NZXdIyVAMBRmcD9IX680Sxu8lhMe88ZASQ402pxjAOc4fOsGMfnqW2/84mrqmK+ON2x
9pCXqSHhCYDCoYv0bC3vIOaxSNRY38bMQ9AQYCtHFDolOAIHl3MTOJ6q8+GhkrwOHgZzqaOt+3xG
B4FzwVfxNEyfvLA7ihrytRlz1tA2+Uj5IKpoptSKLVaTyZqKMueICM2lLbKn3mi+giOiLdopL8t0
HykaLcGOJVCutTOR3Bjlp9mMXgvP6qgSD580R7mTc6wp81fQnzfE0hf5WJxGy+Q0jHjdw8qdRud7
WDHhmtl2eTzzC0UVGyUs9/IYISYzt4W1jrTyG+4pMMvnFys1EM5wHkTsoXkys9YQy7F0qA2fq3Al
mhS6i4JVhFgZbXpHc+JI3MeTjBwYkNevlYunw/ndmJI9mhHkmyrlsFji4vyVUt+14rioSlg1YSZ6
cedDa8P8ZAjjdtF6oOLhhIbKgBvh4GB/NxzlmhIWfHdG5ZJ+EiirXNooHpomf1XbfC9jXj1GC0pe
cIGd11ppxwsHeIrK6qBE2DkNI4c/HhDKeTIKzLWj0h9xCrJD5cGCdiAs50K1nRtkFk8Y3vpzMz+q
C58mQ+oQOP0Ucs8MtDfg6OAPe5lFo35e6tU0e/Xs6XpoUbkxhEZL2cVTdklpVhW0Srkabjo3O4dJ
rjV3qT4+q95AZ6I36N5yP9YjoTTqf+CjdfdB3hgwrvsJVxC509Q6SD3D5Yo4yaGuwLgvBXFwu9E6
Dkg+wKqFi6+G7TC6lEGGG80aaTnmqN0ck4oPQClqpVjJq2Z1917bwwukFacun+WuarDb0EW6aRQT
C0AlwH6cnUfJayRo2IPgBV6mlKbdJLrtPIT2UR09NEnid6l2K0LzJhFcBSVtjFVTF/uyL06JGT4s
TvS6sKfV7WXppFfq0BwxN2J/YGdM1RywQUlLHiqHMOJVpqOw1T54ev6AnNYxTznpqO0C1thoNRfZ
qyWYB/nCR7c2uinatfokv2pU76EexHNdXqfoZWA4TTDO2iTi4rlpbobePMhrhxM7e197dIXyUAzW
Qd7oJNR5GIb+GsqlGx/rYboCQnylwaTR6I+szsuGa+P23B8BVeN7kkXeChrujTYbKLVyhLodnbyI
SwTTlw08KU7hktGnYGfUq72p1EdFoYmvC2YT+DdAESI1+rU6Npil9Mb3ppgvESCsYPywC8weIJXC
ukfx7nPVgUqwCqbmvAz+AAuv9RpwWPkKpa9NJffjPm2PahSfSgNtm2JBpEKz1/JE26S58/Ier+hC
eRik3B4W7/IHRlS9TqnxTX1M69DvXIS3TOehGBEKGp6cKbmSW7cMt6IRr4GoTlZ97l7IjT4t9ANP
zI18f9NbN5YbHWoxrMux/jTZ1LwdGVfY92zpL1qL7iBG6GOJO+OhaTN2SH69qTjmxuIBzb3pDkW0
IgE7GfGg1qoJXrO7kbnqLB+9TKqnxikxUdVonyIiYbSjWNhBUEYDgeDCgRgGIBqYhk0PXj8fVkmX
tQH+MqWv9ljG1OjC4apIkrPSav2bGXF/SPF9c1TurY4sQICLcqPkEp+GkwVXQh/ZOpTYDixdO445
U03U+UlG52mKVd4Ct1KKwPHu89LvgWcpVG6O/VUr2TJlWF8IHiiQlgFu3BndBTxzlXGfWy2qYwuQ
Ly7CFJsHr2abxFXe7OiYUhBonfgkjOFYjcohjQ55hSViZhKFODZXIJbhI0R7nLUK82bJkMUDx0cd
QiPqPO9HSs06TZ9rSryHRFVfPXeEhlbu54TdpgH6okz6Iaw3FbAGwtQULigPjdx145rbonBHQugz
Yxp9a7YKDB85SaY5e3Vs46aPEN5tx2U1thonJ3jWs1meZps9w/F56boROzYZ51YFB1pM7c6JUaZt
tAJMTOuuyHmsVZiy6bU2yFm9fcUXKENwFhB3bV5AR1k3A5VIqWpaJMlr7oUv06RtytH9HBGc1Zax
dfP0tYbpuTJK1qTZK4EPuWi78Bx1MK5DVT/kGRFCq9p5oFO1aKBntwZMliE65WNyAiBBMdbbMuee
QvQpVqrOVA6xgQ66+rBEiNNQKaWl3wGV6cLZWnu5vhKmRfVcu0scNrY6ElEQokB4fmS1ngNBXAe1
SLAZdlzQjEoP+kj4mE5BUwMRigWqDFLB0mh4rxlbCGO712MLxqd0h+9OawL5KaXWnZbo2yRJX626
B1k0A8+ulWibt8pTgZ7rRk32ZkZGYbiFvu6RENE1iKUOESwOIQCjEi5EvGuL9hgn6alXH+kS3aAb
R0FHtVZZXhmUDzBDiioIgQU+kWbY1RsjtA5Wm7PIVAQ5CH8ENKKNi9iUAY7XbhK0QtbeXAG5iHou
LWJxrY2DU+fBsIvCK33SDfDiteorzNgE9seVrWhru0IyZ6nVeKVRHulZ1UrBFE/wEc3S9lIbuRb0
KVJsFAu4ZJ27wrL60rAWzBhsB4UStDzNwjiAqp0gG7EdhkkOysUm5JpCjKusKOgFQoiFvpi+pnc8
naFqBG3T3bg5FhwuNhJKlTOxsbWmvWbf49r+hOQMrT6tQHsyzB8Enuncm9rbpKF0sC9H36UlHlS5
4PtTU4OF7CK63iYOLw3sXA3NvK0GDxT/b4QTAMCZg/VVnbT5YhRztSpNchoKW9f56J2AsKPuOoZP
XsduhymNvq664k609s5B6ks3sPOQP0G2+FWrImoTmRnkHad6/jb10HhN/2LWl6Bs+lvAJwYPJnMu
EfkjkeZDZmsHAy3DVV5aaD3b6yRpP7XCPNihl+DWztrlTtmlQ8sd6W1c52thPk0gEFaRTSUPneok
cUEvR3KPFdhwlXZQ4o0d6CEXaB9qo7uJtP4ISvPFqqJhXcTDKhT2tAKnf5LpG1QpgPs1OzIqPKov
XKJCg4S2bxvi8fC2Fu3xnL1RgzrwIN/wDZhqrCDhFH4lQbnuVBanvBCvI/JKcimbl3SlDd4Rl1Eo
6SR6rnXj9Shzp0BjWyIRdBDMpT92xP1CuJeh1h07i8OQu4F8Yhoj+dJj9G2lJxnaKrq+zfPq0pWJ
ZjfeyuRClisQ/6bLw2q+8GwuchnAV+V16rJXoXAWcgccI2h4hnR9GaNwbSFvs1bK9ORM2Wep/gSn
Htbwrj4UVQyfuPlux+7WiA9JBWifhsiY4i+eIgfU1vTd672oFwrHKA7P/doV+mOyhM9q7z6UerQe
p/Iy8hZz1VGEK1WWxPHbUOt3COEGKa5cTphildOgLuHQszMuUJy+Ag5GcW5h0+mmmFQGVeFFnSkX
CES4BajDNmGnRWE48jyia2Qz6Y+Q5nQyulPw8kEb0FZMv2/GL0VM0dFWm0/00/1BzR+pCbM4zl+S
ugCiONSbeXLYQbjTYXFflNF+KMXToNk7S9t0UfGFjRUBPXEvTO0LdYWHKYbTZuxHlt91gWxKN9Hh
DQf1eyyouLWNtdZHAlXkWntMR9ZDXT8juyOQtyLIypQHV7CVQCPj7zE1hxF1vzA+5YI5kEXFndM6
l1E9+dpI+jWw4c11fEoi9smsTV7BxxWoWE870D/39aACi+bk1ZC/VdKMn+3sFM3hphGtXOqJMfQ6
PIDAuWi9F5xQPn9QOXrfNqCuhtiQgZaVzaR13stMGgWdiXJaoD6PaaAO6ugDSn+QBYAmFhdh3xOQ
m/D/107S7saE9uuSYF+QTuQ4ilp8gPn5reBrqyBToJLRwAD26Mie2y+1V4yqSW0R/PNtnaxZ5EXN
zmNfODHt6vQLFpYlkunZ6wfX4B3SiHoef9Zh6eZPS2Gjs5zFL39WH4wSX8Rc8Uu5olfhbKxopCC/
HBMIn+t7+cz2ag0rl4RlPXMI/dSSELwmxJADhRhZCpqbpFoV7OIidG8UcpE51NfnKWyN/VHmP0Mq
vjR8ylk/+5wRjuRtMj0sdHGt2afZyE4Zyl2yoNRO3kPhtEdRuijHCz+LuyMmWBhVsdUVDu4DtXfR
1GRGCGugkctKYDTHYTEPMjGeXLlqkPdHNaG7zIYNGTzKkH+Qa0gViqMg8bBbEnKrC7LFu5UVBGWx
b2RALc9RoemxEMPIutjgNUez/N5RjCClZaYWVrHuhDiWxEMOEgl5rvoYUB/nxrlwKmtbRuFDVVZH
qp34i7kPheEeCoyCsuSkJ82xV9SD4DPzyqQX7jyM9EJgfNt6fewotQFqQy2dxEz+egcUkkQLJYaE
UNmRfYsJX02jjl7PGQ6L3mpy1HSNdyL7R4GEQxQDpeiDNmVfj0LCECxxwbPjZdECX51B6Q+K+sBK
Q8Mj924xO0L23FAvIpWdUumJGLyOkDjJ2FDUmbh8tpUvit3vBcjKsKwu9Z5oJ0nbz/lMSiJyzCG5
dy2Nk1mwU0bKi0xADc5UVoqiqj46gtTCpj5SUcIqc0CrZjJT3eJEPVfEfnXCYOkLVN/sg0mlndsI
b9pBtkpvUAXp4iIzqL0vDk9z2YFBjojlHHGbVlj/rvs+hhqJTERsBbs0Um+VRbn13OYyS7HTLEjn
qOYV7GMaxbvl0rVPLaiV0Y58PWMXcAkaKo3ttQkUKh0m+XNqxlurUz+NHUQyeceKzvlCg/yTfL51
eEYoR932WDMkaoG76L5En0xtt6g4a/a4sjIXOXBUYfN0TfiGrjbKtAl72DeXeUnApxFmyFQT7+hV
HKKT0avPSjIjtdreq156MUSIioJMcpTogo0DGkgXtYQM4brF0ncAxT9YzM9msi5jhTpgLZV1hzUb
G5SDnKgH/6LQ3qtZuNF1BKzAOoaoSnjyeEC6G3lyGqKGWAWOxIhWiU3ybcWQOZUrFLzIHCnHVS6V
1tF0rtLimCEHuCI+JYqs7BsBFc2ZsNxmJmSadWGQUxklBVUadBoGmmNC/RlkaFBTjrRS8wYpZVbg
5CQ0677J500SlulKSQeWi3DcRLWHl0N227LvqYWnIllRwsWoiKo4ocvIsO6BeRSzjdS8yWbVeB6z
zHzxVPR2TEQX2hnG2SpKmxtjglCvLysKQ7uKEjLqi+Z+1qJ9liq+GhrXAyaR5wX3fwU/+H9GF7xB
LPw7EMP/h/ADj133v0cfbF/a4qmcf0UeyF/4ATzQrD9VA90g8Leui9A+3cofsAPrTxfIgQ7j2lBB
oMAb/yfqwOJ3bPAAsGeRq6SLSjPoJ+rAdP6UPqq4Lf0AMSCM/79AHehve6WguGgdoqBmnh0vXDD4
b/frxQlJqIHGUXPoN16Yo2MibMdcKZS7/G4BD40WZ+fnw1xfL96wbNMc+YElK8u7SFMvDJBbTarD
BPFy+9powmSH9F281xSaz6oHP+j8T1xxEPRpx+9np8GFB9jvR7sPFHLBXy78v2k4v7cHkyeElSSW
VBaICpvm3tsTcsaOxz6KcbeonSeFhtoVgW94ZdWe73rD0dUrsVpmAtxZR4bFAxq9x7Bp3FNSU/HG
SEXg5sku6b192kXiQa2w+YBUu+/jkgwxB3VVa1ZCriuctV7F7h65DHdvm6q7b54LJmdsVxvNRvWs
SKpmHbItxaJcPuinnuOof20I8r4hc0D1SZfddYlOeXuaFRAVU7RVtfZqoMpN3aA9NVXF97ZDrQZA
q8DzmLQy6pSrpKCsbDUzcnleZDwOodPe9gJJtbKYrvsJlfHam2/OJJiI6jAgwlu3hsU/FMp0lzpF
69s1bgFIf5XFRR4uXMwQv+WmaS8GOs++mqjxqSZeMC8AJke3orCUXVaFgKfn1iLzVl9qEWlYJp2J
zqLcjfDtLLssb7qblPLPWowe1Fka5bvBMWgK6b246vLyqh7bbKfGpUUibNpXE4knzbUoOnbCRsOK
wjA4Lf45lXO+qsOcBl9SulfuWJgUcYe1btSSLmp/GRK11sm0Q+OC6XijzAl7U58rOKaZcM4z8fMl
0T4ii+pvA+IfN8qG3AJADoo+riRvb1RvdnVX22m1nowePV1DzfZ5ncutUeR0fHbqkDtUHlP9urWp
+2hpikSHYvbkiKmxi+fpqZhVh2ZZVbFTDtHGFbP6SQ0b41pA31VSBRtg+QyQFHrrKK+SC3ZFZFHd
plq5SaddOZmxbJzczf2/nmrvcX/yGeS5RsoR6JRp2GdHsl+C7nqsx0VgHLbOVaPdmUZUN6vJLm7Y
CsPt2ffDmVpnO6FIEK7ccIbfVlCO0WLDvlQ6eot1TYxgmrIsVHmVP+lMFmAxx2KOwxt1RB5wovSy
9xDV+OtDfy8sKg8ddX4X6Dy3xgZv9fauCBUHhGZW0nVN/0XBUfBCmEhMj7J1Rk3wCt1TgjpqZit3
rlEWnKJ1Lcutf30Y701MfhyGbqEpakIott6bmHQTusgDTR1MzRqPyEm4K3PO+yttNB9T2kb7EO2e
fSy/mrG22HZl/SVOZEXEde496xAjcX1ZuSb68PKrySIvPn8V2Q4YLkEjTihDu9co1vuCWG81dCOi
hmDwPjoViU57tyBR2cYvSbWoTBmGBID88jB0pe2goqJl0IXq/0PYmTXHjZxZ9BchIrEDr0DtJMVV
pKQXBEVSWBKJJRP7r59TPQ9jtx3TLx22w92qrgIyv+Xec4H1Esx8M7hPpi7ty1//BYMM/8v1f97a
Vp90a9ZTec2G+b+/oGjwb1ZqaNbxJQLWayptrXPG2/qm8TpqbiP/4Rz9bw8Cbzz3HuwsPvdfSJl/
+djdOLjRKln3h5O7a6zc0BYxxJuqRZL4YiOAy6tPpW08FRlRH4H3R1jyH+4s+3oG/O27u7pzrgc5
z4D398N82cQY1C6o56XDXLj1+YcfScypTeAnnPPiNs6dHqkXCPasLx+gGv2TI/LvWfL8bJ4QvnsF
dnBKef/xQqylGhcJd1bWtX/DvOYKKqvbu7JicFaL7CZqze+gQvq8xlZ+U5qeTdD86F31DkvZPS8N
UKvAB2fR59ONmFtJgxmP8h/MGv/lq0JrhX6IqJzAYcDwd5Gka5zI6ah4C5xYO9sCsaEpfi+OuT4j
Y3/bhxNz02H0bgv1rFu7+Acu/98xa3xTPCf80b7vwU6HdP3vD3rIupzsDKdNN32yvbx8XoqOlE3x
KmvZ/yR41UlNj9euHc33NSgcUkMt5+wzNLAiZd+GRjZos7cWaTkRREPEcJqAo2LPAKndkxNDQInP
3r0agidhdLj3wpj0CB80le8fgi5u6UMDJqVrt+z/utAVoJCdJds3R6LlE8HmfXNoK5KSQQsBZLxi
SzCYf4gmdf7zmUX0ek3+RKxEON1fatZ/eXFkJHLgUWtLyg+5LCGJyiKexbfChOKbGw538cr0yR9r
CGzGwPcSL7Zu3O+2vd5sta4vIZa0BDL2dOASyO/EAOunXMLzMNSCUXMR/4Oikor5b+/YX8LemBMf
K5z398+7rcIrFq7H/y2Yhp5EsABT3q12yVCLqphJcpDGfI3faj39w3zqqib79/ebP5s/Eigf96V7
reb/9WwMVOZVlTe26Ywh8OhWs1Umm4uwxrijYhsteJkEFqL//3b5O+2AJzWEhuWSkYUAk4L4b7U9
4WYLYmQmf3NpYUh6b8aKkTtB3rslRuDWBlrc6kb12LDjPUpRAJaIzKDtiiTShAG4yqA98Euyg417
uvYjz4ZIX63/4Tb+L4UEplo+H90Et7H313TvX56loTH5sACwJsbbEb9nQNV5oZPeGYPvlVuoQ+sX
T/iAzWOF9ySdXUSuGv3uOPVXe6BuGfcqWBN1uf3ugl7eLaNW96M0VmKybHgW27JBzq7/4fv9L79q
SFgkiV2IGv/zKOrtKCcSOyC5Xon6kJesAIKypqsHl60dVZy2GljD//+b/mfFwCCIXpKai+Pa4T/+
+6M0htVWbXyFieyZY0r759iPw0WSxEIYO0krYZjibGeuk0VpVOeso0q4jpHoQIuHa9JE9cMgqufV
ICmQZuB6KXabyn6gOhiSobeOI1Mx/Gw6kRlZY5bv/8N7GPDQ//11wLzIFIui0cd48b9KyH/5uSt+
niHWRZRUHnXjihhRL7I7RqV1GLeK+/4qYchYiNUufjQIhrvVs6on0l+W3MB47J3d4O2Fi1zd8yE7
BJaRDFViVMZdEe36NbstCj9IC1uBtm3qB8wjiMmCCBsui7uDnetHJpPeddF8cFs7vqOuPk82qiTj
WV9+B3IBPxOyL7LUWlYh8fDUwDd6MkyxOAshvUc+G/JzWxFRa4PpMxm7q2F1hr1TZwOYQsJK1L7H
o3cz+uibA2GgvKAlcuHmqKw0N/bIXDXjE7eesy8n5mVzt7lp71aMnwikw42SmHj+3mjPSdyu+DKd
e2jNbCOAnOi58rDfD9b4B0W9dwyr5p58Ps/EK9gM62burNumBxhgzDPCFFJb2rlr9rz1Qzob8KtR
bu8E4p6z6zTIounMd3X8nosFLQa3HhY24Dsik2Qvz+6ubcBamTn4gVwOhMnA04eJSNkV2az8sVrm
y4232Q8IWLvnJq3vZrZ0jyyVwjR3UYBajnlzxZST7xgwp9YABxZ1GNvyoa3gr5R22yZ21vuJ5Vnl
0djdZWrVklbjowlmPLa216EOzvCFNraTzI6Ar1pdh19dN3IFwkwPyQSw4uWtUuvvpVgm1HkjAXYN
KKN15JQN3/XK9napQZNIEL0reG7UDmVSLyBpYEzFsr9xHOvbUktoARPKTjfKEiLlkE011oecl9ts
aJf73K6J5yPXVvfrb9M45c6yiX7GiIhnD81DUKSK7i4ZlCx3Y2Whim3eh4zCDboC4EesBIsDL8gs
YB8JN0+I8Ot31IQMWyhrEqNNdOlGzMnCO8ieDOcNRmtZ4v9nkSALdzmA3PxEb6Xul25QyDUg3vL8
j7sqQoM7OhedEwiYySgpYvcrriOsHzGLKNncIEAasCrNcn1s9WTf5TH/gKFZHjFeYxaZ+t9F5yf+
ks2XTXwF/trsSOWr01oWEhorjzi7kbc+b/xEj1mRegRqOjx7ADD8VKodC9VhJxrfXFMXdaJc/9qs
mpNfMsL3SIkpXFp51XQfecV3H/MmJ3g2phSDyxXTCSwbfKl1KX03HUZmv97IP6as0b2uizWn+dJ8
KNRtuFyHpLMhXfvjeOkc3nKHy/BgbXJLrmFoRyIdvbQn+iNFGOTth0HNp3J8nHV5YwznSbzaaj/u
fYIDT/gzjz2JpHD25fNIXui+QAe6q8/KYUxlyS44khN51nIZdojmplO5BO1OdHNL+pELv2VGrTKN
U5sar0U5On+qEOXAyGy2aPc2zT/6nXA/ySv8yCle65FFFIYYvaPOA7sbxiv5DmytEER7STWj19HI
aZBBIEmLxbPbYNOPKlQPm+20O1XU9tFS80vhfWRDDNMh+GRWaKfYBF56TqS09omNliSunvC6Jxai
CDYk/DIZ8EjJAXMkYVqco+2nsJfg4FbN74B/NaeDgoOAHwU3KppKZ1B0PGjmFJsvwNeLG1kNu6CE
r2E0glE4bQBTstvK6g+ENLPVc10o58LUqeNV0CS8vk+UyIodhpPPmAlEpwjENg0LwAALTixxzdQv
UExLPLYKTjESjrDlMbOSiIi5nbasNom7XVF69a6i5d1X8dzvShJm0sEDqSmHpCo69wcKnIQXzafd
mG7x05Qnwhk/hutJ0fJ6bleY1ULuhrUQrEsVArNn7d7XrpqSsiPSwRuCX74Z1aGYt19F8aeoZJ9K
yWanN4HiiyQzGansg9IzMhLRN6DZ2DaHC0EyUASjtvMegm78i5ABKyQWK6FszrlztupCcw+MmhRV
7oXyydjiNmuieB9o/8dQAdPl9+Uc3JbdUjCWDH2JobghZ3f+WQ8meOzqFiRVUcYHq4UPt5QoLaOI
9cUk3jZ84Ylj13QPZJtnPhzkun6ygiID8c68ZbPksxgIBoNQ84s4yvUQMc7si/vihWr0S4WReVyM
fztk+mT80j6EU4+GcESf1OqNx6kmvS5XREm3jdYJTmGfjoLdYd2Gzi7YcifJF8INo8HZdsar3yb/
0Y2Xo/KF2nm1R6hGaM66HXk3OoPdo1h2pYyo3Hz5/Bf9IezLKaky6ezVSFKKS+qaNanx2Ia/fGAP
UWEmpoS3atyggTmOvpgWFEBe3Qu/uccB4TAVrD89zACPzPcYKlrY5dbyvbs+Gv2IgMMmz8wfhf+z
yNGouU6J4WC8HatKH1w//8ZVCTjOS7rBy1Nih34Utq7gS7nzvvGKe99rIOLNPjLv6J12xcdGIPWu
X2YiuUxwa3zxjWNKPRGWSrHK59IdmjFHkylqvRVR9kKzfe6YifN/w1oWo5CSsXeSi32S8ARS7c3p
IGcLDT+pmF1JzdtO3glCTXlmYnhn1746BKi3dtIKbuUIjsHWzFA3SKZuLj4ajU09pl5b3GJA1hai
IG6rN0KjrJTshhJFTf1ut1A3cVfsCwANhY9wVTfvjbdO56G1CBntwQOQ1aW7YVc1aHpRsWDRG/UB
amMEuBrQFpr3gx0u5h4FW4GEd3XwE1jTHjLeB9JpVHtLfOWpheHJYVTMi+x8x18/nTxepduybuMk
vD6jYnWgbLfvjvWnHiYCjgy6KnJVXWhodbRbdA1WzYmeKFDvNjvjXh1gxyFtSOLrp6xHXz1aY7FH
+dHBtPzJjUdo71RRRrDBnMOKdyGgiaEUZJOmSClq+HuZ9O07d77kEJoPdB/hzQsbyOa3xvbX0M2Q
RDZGLDhCpsx9n+9JjerqH8hdn6UUMxp+kA8HypF8c096InLSqb5Kzzn5tfWem++L8HO8kKe1Y0Fp
1ojVLAJbVePJ8zm1ybN6KMsMhyOgt0kqnIqMifdFzjEv5A2yBlA+oEu1taR+HmZPthBo51hXr8Fw
6hee4LWJiweHEOamuqIw7GbaNz7hMCZCH0BNEheSDb8NZ8jRHvgTO/8YABfu3AriYN7fk4OqkzXK
bqnTflWzcveB6e7cfP6JE8xmtgTdWvcjcHBqU+3n6TLxmxpCGkQZUHcOOwWbavRWIk8CkdjL8IfM
rN9xVYSUqNaNP6Osnt8zJWHwsy7eLx7sOgNEdXTnh8Yin8nqCvBuIdGDbI79uXjWyGairk6DCke8
8jsLnGfsvtElvjgrhuxxuRIu2VWvIjjCwavC+ifxI1RXDaBUa67u3IWsCxGOd6HJfuIQCo+1Y3/j
MG2OskQt2fmAyqUzPEyjyvdGB08kj0RPMmq/eyVG2Ya6AwXQw1whChz9aKd11NyIbqNOSnpNoT13
5YlDFqibdNcn22FUsZbIa9b2QUUmPleOS+/k+dkF5p8Vt4AP7Wsohjs8AydPDYHTp7z2HVZrVbx3
K+unlIu4h7sSjEpQZW71baADGFIcJoopJHFh6s9Iv77UirejOLX9t4oglV1BCFRCC91ewRbHdugO
Grh37CTAaXMoawO5FcNhEdiBQmt7mT3v92Jb9y7ysMDWN/0wnjO3j1IzK+o7jnnbDH/yPg1E9WU4
rYX5RigVbQ31oIMNt9YqaR1xK21ABZv74BGd2/UvfgW6O/BmVE3lsRFZElTrzazsX8zErhXae2x7
eKte3Sl8xCUMDa45Ow7jnHHoqOBd62ktizt81EmEkYIElW7DPrB96yAuHeNmQkkt5TlrgkcqnfKx
p64aRWNfTDa80ZTIqZUHi1YqqdFnJ8ucXSY33m4mZV+auKJfg+9DQd8eSeT6pa9GATkCT5FumzIK
f5n9S42tHyFAgG3KVNaLaeabzOCqVVnkJGu2ucn1k7btlp9j3unJKXbzKEVKehufN2vfSp0dgtV5
Khwb6OxRNOVD7Tkg39mutQP6sxZRKUKNnYyiKwoObEODE2lkYscd/ZNlq4eFtyW9yC++z9iJAkxV
Xo5OfuxDdKceAC//txCLTgpW94ldEf/WWpiA4uaOzqdJoj7ur9b7R+WXkKTLab95EQq45q2W2Xfe
jDppAvGzDKPf3uhjYnZ+eHyzikqsUJZJZVZ9R1n7bbaGci/KB0Ppz/y7PRVkCR1J7MrzN3rLVfe/
xm39WXbd4zAEdTJqvYsGko1kRMwJjVF5lkoR9b691rH3pqRz13dA1BpHlxykCGg9l2zeHgBuFvZI
pOyzLWiAu1GmStATN5hKuC3vyzLk8qutguFmSZJLL+1EN12N9na8YqLEBTQxgSW4TpLRejVsYnz8
rTo/j5N4gWYGJ3iO0yBXBZrC4k9TZuvOarfX1YknLL/VEW7NU+cqMnVyICpFd4tkLrpw5x48xzgE
RUs6dCsn0IeiD2lxKqY4Zk5Yv/fG+onUq9qrwfuqLHevXJ4dzrms9d5kXHyEFt8r9/W3NewpfEeM
Ewvo7T6jFbAk8v2lJXXaspiAxiXY12cndMyJFvzZlShelGrToBCgJVx+mjAvl1TUWHabjUJHGXEu
yvJpNcN7Od1xdQfT3KZeBjYJ79gvp7IZA1VQqIs2vjTaupUAIzer+GVZCpazE0DTdDOLhm8YWfzo
c+sFT71yaOMo9bsTBJpoT9fJlwcaJcxvsgIxaJcXhxYbWLqFtg3ponyKJAMlkNvPKzvlU1CyfVgB
FSe9KWXqc8hcqXVJJpfizfN0QWBWnR+uo5h9kDWaje12F40eUVKrtHacmlgqmNvwz0/csYxI5FFq
V/SSFy+bHmXgzCcUSmE6Y7ij8Nu4iyJSOAm0j9AiZxxF2XVmbk0P3nQq/ELsFlXi+j+XoWcu7pSx
KoFDSZQeLTAQUMuZzmbyLhbjZfbF5a/eGb4yTbVEAsM90jge0+JNL5oqzgTgvyP+EhN6vfPr8IuM
5r11VUD5xy5zcLcx1RgjXySxW85JEE0YRrsrsfsaUF+PjxIeQNEStdMP7XkGJyB94lu9wK5vBKGc
qex4jKwmB9tQuYRDbu2f2tbLpQgC/PG0C6shqxIHx0+vYgu82XzPdfbaM4JPwQJ5+1li7CiuFEQe
lCDHikINdxoEYIdxqsdD1AzhJVvNIVRzfHbH+U6O5mOZyYDoqoAuwp753p0rN9g8eIhAcxhoh4wf
h1AN562UszhaHVzZcbbWffCJQ7XGf+kVByNdi24DmpgGGrlirSS+qycoVcc74ZXdLvLzp6j3ope+
Q96FvBDxwO8V7BbeSWS4WQWswBj4tFPI5bYstDPaKWExnPvrDKmBS10oxTwjGiUoSpu1aESDOt3W
ZXWA3Ptk0Ej1nOyXGscyzya3QKw/45xh3xhmv1y3OE61c1UEBp+NQbMwQ4FKRvwu8I1f6wUtofCu
h9nCRaWwo+7NMv6yspGDyD6vwQpSBw1pmb0W23A3tvUxmsIbdlm/qWnQvXXytYPCNaiaX2fkJ3SL
t8hmM1n4/e38i4Uy7a/fkLVFPFSnyU8uAttQZHdOunBIhXHb7EwYnauo+83MANIyWbLsx5cdOhMu
USu2KT4sudd9lKWuzxeSQe4pfTYE9RhR73EowpTHTNMyJkfzQKPXjYrqFDlNLb8bELYutClQ4A3G
12vvoBmROmVHtpcFKHbeLkvgm3SbISTKzTiHnp4jFuGxARmfku+GhtzrKHyzDc2e3imX6V/tW+ok
VlcnHRXplAkWGDnPPnHB/W4bkVhiBAkb+xnNZH4pHUDF+TRqRJsUfMu0vc5h8WcI8KXbVK6+8yt2
gO8DDhywMfL6TLaVshxFMVqqzzqfjlHA4C6c1zmd+6Jh+sg41CnAx3hfnKlYpFZ+NNQ6zr24OmpW
ESeuT0KM6l+Rcz82DftaHg+S7ZAxbqNH4eg/wRtisGrMucmmY194T2WTfVnr3BLd2YRIa/ODtkZg
GpA/mhXuaZ1T5QjmFrULilOrBV2JDvM9gLAdLzvzAFAplgmD/bKMT7PdF8Ru9S+uReYsrV5+MwHC
0p1/naYPcAe98WYqm2rHCFumGCcZQZTWPYbO0kE9iFqaPFUIAPPYdCwArQ3gMAXMvIZ4tF0ezGE2
59ZiPDkblPdX/bIVPy3NtuvX9smKwg6G3k/dFITCN2YfDERZLSrjgJjR8tvrRUnrLZZvQf8yrqid
aqTGoT0zZBFQKv32TE7zGwKfJs2ITji3PQiv5Upbx5ee5fgaM0T1wVQAwOsJ6Ub5XM4F1Xox3G2Z
9ds1eYOLC/rcIOZUzJVOKpO1SZmHmtRkEFsh7DwDu8tnnd27w/eebqzzZ5SV7aQ4FqZD2EgOPAeP
goN7MZ7eAFuKC8r7OM9BpYVM/qpRnNUQ01QSL1ILPDuOh54hyqo71jEyJf68SOvQ+TZ0w5uri0/H
Rw4auJbP0+EG57L2d/4yl7fAXvhWim+WMs9tFqR4cWHKb99dv73DIsrPn7nbN9h1fZq3ZL/OpMNF
yMRNaC97V2Ub0zqwlf41eLANsBisK9SvRB7CzEdZEtR+sib21EtILf2Q1L3X3I4LpZ5grtvYE8IZ
n2VBM5WHWmzmaJN5GTg/Fw9y92pvAxrjzTvUDSEUzXUiGVsfA7VCrxDkbaqNEjXWc9pN14KpbzDq
xDV3cT/9EHcZ7tDERzpLV8ZUQCAwlx04XWqZG0tLwDp1nhYzBxFNOQt+BKhu5cHONeOThXWWLqHe
c7rQeitw4F7JblReY7moFJKiqPHSe9N3ZllzkmmfUEphh8m0qQ+r4I/qm+ERibpFEwGQr1W1SQLp
idS651WkTloZr/P8RvMQHYOARDzPwLYucc1sny2/QNrb65r0EZPa0oNP4PnL2dlw283bS0jGTlJM
w9nLHD8hR7IF4p1B+HYqWjj6gmHIqmMr3p2s2ZgJ2hmvU3XDGJMaqeEC7uxqZ4GkSUeXeevSTU95
tx7EDC9ukvCv1zbumMDamhXUzCsLcF/WTBPDeash0A1FarFxR4Bj7hhbtMdQzLi4ET6XxXZxHZ6p
NcRpurSY8u0g+qSx4rT23DtNOtsRQ+Sna7vqeUXtnBfcVaaruAI8jiYtfec1YOo7XX279ZDmkpwo
prmI+W1INj12WQ1RScfBsz+EH1wiTBKmYr0JnfwznvX3iWSwc+lYF5SBCbM0xVbpKwDz5MTtmxdR
FxfZq9HVp7GsX+46m9TKMmTT5gYDDnY//jX4IlE9eYO/HYoIOQz3XM/RTOvdNQz+Wt/NEzCHTZqv
lHDdoZpYMo55Iw8tOQL+5KkbeyvSxVkCMh/Hd0gNNJX53RLwxM1jidOu9V7cNeP9XdW30UYGFOFy
nL2ngF4k7XhSp+Flq6ZDUcj4wql2tMriTz4XT3V/3aE3tIFR5thsPMyXtuw7k+X9Ybbc72U/XPpN
3HYNP1Dt9HMaIYPKiu2zXr+FGkCrXY9cfcqeklyofR50b7xI1AP1F7ZJyacG6KtyLr4C2eHOjq6a
nEONZTKdQlYWJNyDytLe92EZqTIbTiSu6mHK7pq4+doMZLtsDD7xM+Ljr67DUPduG+VD52q8kAWp
FFuEnqZi6Khdxn1D6992y3IQOo9vvamJ4W7x0ZvlbRpgTPVDkafOiD5M8aqkLhRUMYV7vQ6ftdW9
qqwjlaHKX4Ilv7j3wjkv8WfYd/x7ZC+Mdp5Z+LeHbLafMihIY8bJ3PEdMG0E+XUMfX6vanVFUjXY
udbZ/SaWX2HYumlg4zmd42w3TcjnfT758t6wKLa1SN3YEkxXh2Nprx/eOtAPM7vvIu91cHB9ZFtw
uZJdMt6GtGoROsrqtIRVfltqZYAqUKpqUlNVMHBgKHMvi/lPdAW7tJZtgCcNTz4xkFYD3QuvzaB5
vwOEMXNRvBTRyMvBX9PGBpm/rTZDGtgpIqzgWW2cimC7JIEZitwAg8G1VQSkxUbsl4BRZ1TcxwHW
MH7Viq3EfLC92kqEb7xdX0XPXaAZtMQzMAAg05Vd15Do+xiPfyh2c+4+iXVwbmfus67gvuxngsV8
Zd6yo2OKX5Ch56NXkm2HT20+VCVofoOZrV/cbecx7kpnej17gT4c+N2rK+E1xIHiCmitLumtcE7k
b0fHFEUdh421or+oYZjRKkLH6VV/7iuW+SifeD7JnsSVbO8zZlcUNPqhcUyzH1yBVSJQb0xcvaMT
YrUkqI8gBxrwNGs/a2bGJ+isKplp0CDAdYdtYMlijYmDD+ZQtTx6gzXdhwE8MEJorEQheqZtEDz+
jfMeUtLtPIVN0okpVzjceoYh0w9/5syfQsvfCav6DDa2B343z4np1A2zIEpFHXEh0xxvOdtS1nJn
4phuOsWeqoadlTgz8Q352N94yGhYN0ryGOKo2Ns9xAo38i786B9Qcc8oubHBVrRCAAeKnMwSH/81
vB08/BvD4mFGelE3D2yj+5TUN7ZPxvszQ4Da13XP3xWcnDaGQTPrvS6YWlVQUGhnR3raxLmoeSZq
fpr522YCI+gffM+CxNoaFjgGiKW0CJbG1sc+DMRpdSH8isWvK+85DiCf+mEKkQugR8hTaZAGhCNC
DA+wp8ccOI+P2rfePDN8+EybGRLEGytO68eVTqCi6HW0svuoyUY0UOKgWgPUvmRdpp2YlAV4aWmN
2/AAUhwzbzjcFly3pQXClL7ypmy8bwwT1wR0NmAexvwkYu3KdfxY2CY3zLDm9dMeOEW0Q+MA7JqF
G62tdt3rLvvOqXOML6LGubb1P4CFv2bEU0dXu2PsvIXryizOaV+DuJ/PfSvt1OqBmiw2/s3Nf54z
jb+wyOjayjDt2+IsJsKT2EZSo8AiyeK7xfOb1AnEhZeuhBVV8bq0NYjAyrwxgn50tXO/MBsHMUTk
AayfjMM4FRodYb9QJ6gs3jMGJfuYxLx8aT8Cv7ogCOBVD0Owf7x4mtjfMRqeJwrPpuYW3yYihxl8
/HwXkUUi5OIdI6naRECnSVZRvZQtvuSgh/EBnajKmikJ8HGgPhpR63nOI6u7AJAVGIWyWfAVFtLb
FcX2g8QCWqU2+pgamnE/n87LFH/2E/m/tnnTJrP3den96DhFIAVwJmV9dt9nzg6LFabnx7rWhCjT
iFc27KN6glqb5GX9lhnVXaL2j6b3T7f+RagN6WAFmXnqEfRF/q2wgxc7tn4gk7t0kxMn2udgbgwD
9mkJKD/V8ri25s7RIjjJkVHdVC93ikdm6l+mmurkCmk7IFX8UHydacs4HRwUQ67gkuWqTNYcT3qE
kTpz1oKRzZbIaPwa1hkpQxU/ORVTM7dWZ3ucJDKL4bjlvOGzpZ4rR39FeS7IL8G3F3rEFTN0MEb0
ByV53FrGvejdTrEJ9DFffKxhquKKvlqXNuI01omntiFS2JnffemoPQHfN3aNnTuW1Kct0YitBO6Q
kfht+K1gC3mnuY1q7F1/tTb5zsX5ybHjpaGrvesqDtEA7jJbPPWy/uU3+jSY5rtRckfX4XIckz6F
XjqNNd9fVFJ76JapznUnlYx2GJ87Nb2G7AQYFamFi3LmOKQdWJAsJlU0nfHBlC+tEEcBY6Xom8fM
sHKy7f6dYHOm2w0CNd8nb6h0sbK19prMzvbhFJ8Tq46TZM2ZKy8txu65CqZ9VyHzUDQCGR2AZT/p
LDxVzHqpNALKvoV1YSRuJ9o8f+XWGK3yUzbOlDBV4FqQJcPBtX7YzGO30AEF4Z3fqAd0cKh6HFpV
DYRqGY/FGBI6Jfr9OASnTbArAWz90mTlj6ozdIzMrWKvZv4Whs2+xg3eh79Gm/5M29u7Hx5Upj+i
mElVBwdoZ+R6izxm2dF15qkNqwEjx/qdDFlxkCwO+ym+JT+DLJer5tWz1De5hDcwYp4rwz4fYkKc
DJm88xmXnLyAjF2vpF3oyEtq2dpWbocYSh8rl4/WTtOQGomyhz+va/Ibb8qPktBVlBz961QGel9Y
XGcC0icXhA/sG6ZqeDHdZ0nUTEuFxe7Cf6UqLIhoxs5erP55GfHMmU5EyOn4zNIuEhz/KrE5aXYl
gFS6In2UyPgPbaYfA28RCRPpw9Wuzpd8b1rNaHZkamfa93WobLY+nGN1VcChm6wLd7DcacwxNoO0
icm3Nsq9Wy3eM5/JSFdH6PqjF6f8MNJ+sud24GiBo+TBPSvaxT2yPf4qiqxKrWD+MTT81hN3u6Gf
PARN9f6kVESpFrpP3WqlQeaSYYCpeRLj922ukEG8oi9tVUwTMeG3sQ5iq8t9a5pmPwKbKgHEOhkz
M5ftkY68Uw2PA9iTlZa9CcnhWon6jgUd5wghvbuigihQ+mGA34McCVkYj+tnODES0kMIPIZ2pzTV
bVDMFwpx7PgOAVdFXb6CnH/PY6kS37K/ZilYzs/OgkE5/zNY4Auoi9kaXGmliuu0WjHRh0v7Y7Wr
L0Hshg7JAs57gt3GWv9h1hNM9VMvqotcqP+8iHs8FsGhjRApbHHDgIXtZyLG5ucYNo+ePR2Cieis
sWd9IGteR9/L9pP9HUQDyVDueBN09dGfUFTYecy6xkGCN9KpO2qucVA4XyJbhx9yS4MVegsO7Nzy
nsuV86dsCffwx9exqn/0kvKBvcFLJzcLDRIK6QUbHPMYJraUF0UQ5keflNdwrQ9RIH+FC5KSkoke
M4ZXEeE55dwSOyfk2FTaSk3VtESL2Jp/BmMFsmaBBoUEDXWYXrVbfvjNwxdhmYw5yVkffKRwo1u9
TW69Pox7xMzgdgcbplcRwqaP+ze9AcNgvF3DVFHoCRESOGBtqNrdXUcbdX1F/nRl98OWmKa2anzI
J6b0odyOsp+el57orMWdiJiSvAGNZfgdzaNYoDio6wFmyXoXteNXFofsHxH0nE3kHkVpOCGRku2c
df0Zb+JG1OFtxIe5W2AW7fIq/Dm6Tnccu/UiIv9oL59R6/k3qIx+9xvx9U3c9jvxP1yd13LjSrBl
vwgRcAXzSu9JUV4vCEndDe9RKABfPws8c+NOzAuDlHT6SCRQlZW599qTdQlxoq9V73oLraWu75v8
bo6AN7rxd44ZoqfOB9fTlBw8i9q6J4WOGn45RLW9VFXQrEij7paD1DIGkcOPEQXzxGP8VrrjLCfk
lUvaahv2zXGZmNRX2F3WWtL2t7F/KvWmW1uBG8zZ0r9GV7/p2U/sAPS3nF6y4o1IGFRH/4a5VF6i
sUuQDGDYdmI5LeJ5gkcjLj4abkCQH7oh4FMk5Ao+1ESUxTxAd9Y+yT2hb/5oRpceWt2bboVT6DcI
Zk+lYbx5ukc6RaaK50FML5AcM0Zguo1qUx3yttH2ho83IVL4siH40QlGoRMmjHnyvD3UDR3bIbCI
0lDPqZ4Q8j1pn3rUPZVZtJ3EVK2sKWXShdspEFENDKo5xSb7dy/8Ty9wIgx/FbI8DjWbxqDSg11D
ZxyIP2CEvUn/ib4uymLh0iP1hGQy1dfbUC8KWuC5cx2gN0DyeTI0eqN2OEI9qOr2DSzQBdtheyK6
guzNKn1qy3DDwPqoM1Y+Rrj58Z0n1K/TO4b1eANVPuQjR6IVYHgG+TL9dSnLh0R7BoZ86ruIet2j
q+vF1kEXCaIe1z0Xk9KWZYwEIxXiTiYunm/EzqOkm9+PYbOf3LZCNAfMksaNw+YNrMezh+vgjl+Z
NM6DiWFRJtN7q/z65DHKX6ow2Xex+dO45Gk1gblzPO1IttPcU8usJRamb6Fjk3MRti1rFZLAu24a
rOlc+MgBCwI7y3jJAhod7fS371ngaze7uvh0WIMTfUEpNkeksZLeUH4GaxqEe2AF0bK5DpTEB8OL
u4Oo+n7J2PmK1WDuucaEAwp6nIK/MGElVcHV0BJ04LUHrSwDVwDu8FwM3RmlN3oXO18Urr8to7FE
cF9g5bN3bdqfda9Ir3Kqd0K5Tx3BEswTrfSgN2ABu+naaI1+jMecICQ68tSVwSGvBncF04yWEbZ7
2l40FBwWCZH7BPp+Af3qDvkub5q9HocvdeffLbakRdn59FcZezRkj9VTiFpgFLfCyo+V2e1BP63G
ZLx6dr8Jgnbc4smr975G36xLxXtO8x/mX4nmTsvSXe3PYwf2vpzoBnIIrFfDrFGpuFB40mpjO/KD
tiUYFywJRzVQqvUq/6d8cvT0BOOkie5kYecgcOCK3JqhNncGRDzAOPY6VjW6FEorYgk58ZFAtakA
RjEvQ5jsi+B3mKYDoSnRrYyGlNsiIuJ23Lq8s3+9xrh7jb2Ig6m9Gwx979ICtODZpnV4vLTY40lu
RiouglI7mqGO2LsM+ahT3KFVHug3aG7tGfbVVrWVcZPzw39ft9xb5crx2FggP3ifBEPnShK0muzC
qQTWUw/RMwTo6NnvtJl2Z8bb2nXFjgqK2HrXzMtLVXL0MaLR34j5pTvo4Ubr6f6xAGkmtxrRTZ6f
nlm3rcvjoXNpFnl2SNubQdCpkq+FCih7w6i9DnE8oBW0qjsa9MqGnGmBNTlqgTe9YUX7Ls0iuDxe
ZYj3+iAPn1SnL7vZFpMG6soGDveRXsmLp6qUdVs628c3Ic8W+0SczcL2KWob8dw5U/ksbQYWvAgr
tua8JsU2iVcFvtK7ZQXGXa+yox2K8qIbUbYP2nJYRnlrbwv0GYhVxXBrnslaNoA5jIuoc6msx6j4
pA0OubV2V7IK/I3UmFsybQWfxfK/Z9+nvf1wuSNXI9NEwDEt6mo4Qon8vw+pGplu1pXYJ4BMHo5M
XdnNaZwfHi8fD7m0z7o7MfLSJb1BIGCk2fsHv8PLvHiYx+qazJPKDX4rNTZP5ifZOOmTDPzmSXgA
IhKF7cv8HE39OnW0UtHzfwzAYVmvanlQURp/xCAxW6/r0Wm00W2kclzzd7cbR6jsKCzmhVZU/QBV
JBYYZ8drazQ/cn7ljhPZjQ5ZjPakODW70VvOXOHYl16AnNxzntBrz995PNRtax+zTL6jzv2jo2J7
GSVNGsNzrLc6i8m1ZPR3yyDYbZ1Wfw3CKQOHjNwOd1G5AczYzk2Lt9IL0ZhholsOQw/AvSETFcxN
QUPhSvfAvtpX1yj9K2Y5QE8FY6qm1q0j7i7r6ESNhfNN/vEiixayoHHhmvVLPEblxXCb8tLKZFn4
0j/mzb5ryd3sxijakBnZ3h8PbVoeiqGiR61n3X0g7rgxvXidB53Aw6XZn6SA4AQcvzAJapsCo91/
X06p71wUYwJATmNk5i0eaUYBpSfkEEU0SZ7cU+izABPVNhcMRoylRtPx1QNhTeCh6N6qNEK8kCKX
AfSJejw8kbGSfvjBwcNJttfLOntLqqLZw/qv7toUHzEJKhrbGgMVdyAazVGb2hfJXXMDohokeaIA
AKgeGZKyJyClQROqlhCJ3qEZ+//o0zYKA5OCRbKlxOyPc1mwwDw00SZy1DWtnb80K2yyZdt2oaBR
oiTgTqPeEs80TzLbkM9uklfXsho21M8G2dS839BMePp4sFIbM/qYYXpIUp/AsXct8sxnTvnRqzmQ
Vq3pwbUsjWKTdyTCZh7uZQVeaW8X1yhSf+zaDI9eP8i123b5oSq7X11n1pO2VIdgBizzNMqX3Hfk
7FGhlHe7emM25XiwlUhIne625KHfWnbUWzoQDs2/1+5sqeQzykConOaGhMuQbG4e0rGI/ntWlOpP
qWM7cFoDumcKuBRvFrpS1tZ7biXGoe+IAQ4LK7xldBCZjn8r9DN/dL9gKaWt8+wgS9w6ht5vccQm
u8c6bLoeaW24xhaNntmbAvP3WovDS9j04o7bM7yh4P87IF65qKjz16EfbTQEfEe3ZYXW/d7hPEHs
KEPLrTZyfouHHsVrqQfbx+Kg5lVhIt2ZTS/aGChyhE6DHXdG8+TC1SQmwm8P4ALQlwJBMoH8XUaf
gr4s4/gj0KN4U0e12sKQjj/c2PsUWZlvRGtyfJuT/MK8ao/W/CwiATbAE3ALOe4zq64+XTfqtsjt
7Y3voj1sRygiqcccUXZKR69o5ffHg+Xa7xrq2OPjFT4ibmdCRhKWvv9+ABfDtPW03zawmKSya1+0
aqs6t73aQdZenVjzdkFq/63qAmJ4+ZtXkWRsHcevXTTMDIT+3mghWHT+k6OGBX/lNclAdUBjSFW6
9aPbTBTcDOB8iIC+iFNE7LU93IBvT5d+ZDKj++WXiMZm5UPkW9eJ/S8zfXKUewaKSwFscBl0GZWu
2zhLvGDRuakCOuwM7TYt+zu9XOtS6b1+LuYHM6VXtXi8tlURbbDoWf+99HNZbJhrklAy+977qYoY
aRfZoRez6cqt7pjSEjQ4dbDVLE63ReOh2LH/J7rWRAi98EiRPD5Myf1oxsfHj/SSPJPYQaXC5VA6
7/RO30vPbH9KrwQTd0wYApwdS0bPlk1SueVqkCPdwAFEXDLKF3R1Hqscmgn0FM3Gr9AxV9Hd7Ips
ZyGn2cWNP+MaLNIV25uKsvFIo1xBBmxVe/rvqRr6TWoMFp7ICP2ZTI233B1JIIzaYWXApF0agaGt
ixxNcZUJ4y3TYIEHrJupRYlV6OnWb907g4kEFxizwyKnXdr6LrOijNFxTOYd9Z7zPNKmuaD+O/sB
YETWa3sZmqm8iSE5KJ0doSeHK+tFuU5LLVpb+qeeNPJy67gxLg57zsqrmh9AstpWm9phWXsesRgK
z5wQ+sSACHC8P7xZfl3s0gyDtWFmrwhCNKXdEoJ4FkVBZjeLFGo/Dpxrq8Cm7XP73aQ03rRW0N/t
mGCPrkQi00b1IWekD6q/O5TK/GtjXl5HjqUfUcPrx4xxR2vY+aXXBpLtJioT+KZ7c0Bv52iOsYWb
GZ8eD6ZWHPsoHrYJSwzDHZCuY598GFnDLocWju4tfX/qRzDKFY11nVmlFgE6w/q0ZGn62+Cs2U4q
viYiZQMR4jpZNdNnUztWve4t2iwL1o2OOt2ESPI0esXW0tWZenXYWo5aJ2iTz6lr89Gxzlmoc5U0
ktcm7XYKWfxnFgq11HQXHR5jXndAi6jiLlhjAa/OeAT0fTlUYudNVXupe0KjRTamL5GaW2mZIS6F
RGeracN7QWvkp7DN/57MX9FKmqBxiFUDY5+xmdAA7lB3+S9ZNNwl9jPE6mglu0llwFFw5rm9BwQv
N81X3+FvqNPgGZH8ZvxoRFV9VDGJfC2n6aVTEf042Pq+xy4aoUKaMHV66twk7rsMaQ1wCiCF16qG
7RQ3cpHUKaAIY76Ju0w8D8bADmkcwPNp97R132xsY5wg3WdrZkjKhFlETtISHG3vs03ofZIB9dI5
ZnetOnxwXIXPjwfcKk8EldlHeE0e+sIQQfb/Vzw+KsjH15BMuggO/ta9UT3h5sSNGKf5b9p7xFrH
6aZrVLexBs6tpJS9RbOy2Dd4l9lEglPcGS65nibQCWc+APQsF5dU735Mo+RjnZEFj4dgZM4++gPJ
v5a6DmPjbBKbQ5A/1uKmQeBZ+6V5NAw3Ojaj2+9CJwGMT1+P+VLe7cY5bdvQCnlm/RMYGA6R3p2U
7DmHMEe7RGFknH00OgHcmK9kandRw8eyZubS7rK2GFcxAvSv2jD2Tpb6r3mbTPtCxj+FKM9mwi6s
971xNT2N4XVEAyPpxgseWH87DiBgh8LU15kDETrwYnZAtw73j8qy0qLhmgA94GZT/I8lPUAHffwN
yEN38RShU6FBJZgjO9p3Oq1WU44dByFMPmNTUYLNMKSU6683InuXayhn21IvzzBry7OoAebZ9Xh4
vDJSefD1LD2P9TMtGveWSDN40lzteUC8bca+ywxgYpAoEuPW5FG49lPprOr55eNrfs+WofrZlDzO
vK2sqo2jTDqeclz5rsyx2NoMtE6Ph9JxyoPiN4girz613VWLaoo71BjHUXYGqifCuDrfG45+xQC2
hp1FsJC09miGuParYIDvL8finbeHeXg5fsUJ6EGRZcU+6BXDUIdhsiIDb8X/CUZf2bkviaNOj8Ro
Dj4meoqe3kqGVAjwV3iO9TRRC4+kk7MLgSxvVfxZNLgrdKNArKnn285Q3q4xnfa5gqW9wOZqrkSF
QEgrvfwUV/ZhwLTNTNIjY9RJXdJtLMKP2gEzTaHy69QeA5yTb1aNtXsOtG4tzF1hRVR4JAbYmZX/
GmNbhTww+ZiZpXN5z30f0YQhGDwSXKLO9IwvYxdjV5eOynZp4P5FkVhspBWaRwxtHwiRkGxkfbJB
xDbHFMQ0v9oJbLsd1PtWYhVvgEbjobNMZ5MDHJbh9NfOBNPvIYwvvCsd4/Fa32GBvRWuHZ6NOig2
UzBHF6DL2EREnRxrHCa0anwQ/PObb3VM6/3RkteUidTV7ZO7raT8LquA5IC0+hJGz0ZOatV9sMnu
TrNxPMFknKABCHMbjghYIjCZ2xBuyaZUvrw+nkHn6a+RP71gQ1MH4M7d2nUSmADzutdOpjqBAA/i
1L7UtAB3wun/hQmvHr2Ax9d7pYttFBG3wdS4ZiaHnEkvmUtzDUH6QOVTtBj1/udbmur9tQ4yBWe7
ax5shHgPMoo2rzCPZ1Zs9VtIDG9tFY7H/32Y+ur/fdmmgkOkhN7z34/EqKMqv24X//urPX5TZx6T
kCPsrx7fkDHFoGGMyVHVwbEup/7LsFinUgxWDHvSeBs6U3QMmm48SWCrSx03Dwqo8WkCAvyUTzXJ
mzK6Bl1fAdr8LuuufgpNvj9YgrcSGOzjB0WkBFewCcfFNdMDAfDu0opuNYP6Uzk/xIWLKO5/X+co
AH0nu2qY4b8Nz8W7UDftU+fT3Rz6lrB4CwXWFE1rcHx/dMN+iWLstz3b6CY21d6z7U90Mpj1bbQp
hIi5y8TGGm8lGy5nVmlfEFFmxvGG5sFec6znZHgSYfgkzah/abXhK2ZE0TUBKsF6E7KhnV3hfzBu
17bRsO4q1z77ThJugRp5S9tcScbVy8pOtV2eDcbLaPb43hgg1zlcWCiVzkZV5YnzzVyKJRzL0mLa
G4p33iOEXhUD3CjOHbuw6xCUO42xGMLupwwydS8SKUBeZ3vdzLz1MtcQVKPcifHxaPKol1SLPpFv
Cx3s9cmCK3byh4bjdp5C/uMVQqodhtu3wEVqAj9ErFRM4apUdUib8Fa1WMUrI9JWJn2/qJbTscJY
l+vxRsLVX+gDFAYSFNq1XXnX2pmg3ZQaMSnTuycYB5IekJqA52mz/bN0Btp21g0L0YVvVZ4ZrPkD
qUgSDaXbpSsrHGoG/83AkcLZdPbgY8BxrRUIpWVHP26J8RXqPloc4K7agBQ9wluuMdBOskMWxSUt
MMxcEVmJ0shhl9KlzM2chGWzJpIw/XFle8txSUMwvoZW/R7jEH7S2/zc+f3ZE7W77B16Vmxh+CG0
cl/TfAAkgFZJBotmxLGPLL1HtaWrVzmPUOwWGZBJHbVqM1WdkkkcmJ5OixCB4HxYX+r1qF44ON5C
yHpz94yOuq6e7ZI5SmPEmHk0XydmnOojHKCjomLCguod44kdS2gziZ6MgKmxkffJzDqn8XtT5m/1
5NGXIP1uWeti3cb6qXDC8F7XDHYLpje0k470oa8ywC9QGp46eIQ7sPmV0B0JxWTpnq9OgtGirl8F
TpfvOMXo67o0/tZi6wikZAPxzKcyL/ZTXTDShne1dvXq1hK7MWlhdw7a5rds428Ne+NShqrYiUjY
HMBDD8HyEC/bxvkZkhizQk/ecT+qBv9ZYq7SeIMCuOZgk/+Gk3+UVYyiH10kasgAW0OELCBPuRoh
yu4875/Tj3/Z4GkZmOJv9V3n3sdAlwwvFL33ZnTOmU5CVxogo8L8ym5kT5i1SDjRKoffUv8MQ+gZ
OAVukoEJ2vn8C/TniMJTrQdjosgPm2GJoCjYI1hZa7X8U0u9emJ4yj9IPCjKD4IRRg8zQM2cqJ7a
w3wFFVpy0OrG3csM9WbRi2PD7Y/aNhTgFtSY94vSi/BuS8YlRg1JMyWwILYQhcxO5VdPEUiS6sV2
jOvPviBpl0geLK4daaRodMtVIDcFPPEL7ERmj5L4pcL0N2al//odLQ1Gw5yvVAZVM+13WO/zzRSm
a9kYl4gPcv1ICvOAiuC2gKcgRfud1uAIkbGjeZneG7PctpCuVf7WFyLboTP0ERlV9tqXxbNQot3n
SXhJ+xqiSg/1vbUZkbspo0D6qasqs1kX+2fDDKylppxVGQwfdiePfp9vVVPu+zZn++9yAw1I3yyG
BGNqgIYg8VF/6Z4a4RFo2lO4t7uI+GAtYdHtB4JNRfQvwC51QDJVrGSLYdhTxbqPdGuf6sg7OLSt
adBZm1CRWiI7bL2Z9UJWosZ81NmYZYOCJjLl2hl6zK86h/xYbCrbP/e9tnWGnEkdoW40hoJbXRnB
7PoRyN6YmHBavYzeixZQFT9D2sCx7pN6E/pvo5L5IizwennKWTq+/PJ1jmetf7Qdu9uFLQbgkhk4
dzab+EzzVr6zrLJwOhhhtM8U0gLDgDsxuJQfQ1MQgFlGKJRGFN4kRB69QH0jmklR79pPlVUtQwU/
G3sNLgSTmR2ukmARdB7kPy1eZzmxcB22AIn8ahxMZFLEte2yOd6CYXgyq7wQAOJbTpANsIyxYlBd
OjHI2pwLAkh9yE0y4h8YQ9IkO3EegbieTdlvktFYh6Z8632LfqDGX2tXYCLq8hKkitQPVwwbs5gx
5XmM43Fu6fcls6GstXB6Kya5TtZxQmZwt2S5wONBPYG2Eq+cRKHkhOkh6qv6xPDuoxv7IxFo2gYy
+bfHLKYuWOvmPXGV0uLWcJsyx25CJH6Kw/NnniZPaYQPTU4eudrTT2eTf5JXxMW7lfwJFMrrfCyO
TM23o2qfLS8+2Brpo72w683YHXCaoigd6TzDCPGPfiNf0tz9KMcIlGj/UrV1hNRFoCTKXMZEXfXk
TZO5nubQlD6v/mVBtiaSKFinRm+y0K1qbcRt2GC0oCW0ywk9XTAspqYb5+EIx5wydq+dcnvck7W+
8dJZR5E4QB1Mw7gJ5LELG6PKFCuGpsmwcYWJi8FOtn5p4INlWeZwr7Er4fQMQw4DBSEfIP2PRvxn
tFDiaDg6+kLzSKMzmcBj+ygnnVfOLWflXcXKsI4+FGMkIpj68WVuRjEihKNgLnzOOA2i1rxjpGqj
qEee31jrygnfswgNbei9kmZBViW9M26TYNgXIR8K5Vg7MC0tI+2rySgnEx9nsJ1af2NB3+lSRUNw
To6Uug4h5xHib6i3bH/3tm440cZ4JnKxBh6GCAxWq05DhkEAevPYq2sEwRGx8ka9T0sVci8aNMbJ
rZGaei9F3by3ZvGSSfs5khrj7B7Ab6FZeEbDa5QbEzvZeJQFCmaRMEP3xu5ckLh+ph4V+Bj9dq9h
p9KwLaLVnYelP5ZKKDkg7ADukAElf/lT6VP1VBsY9Lqkh/kRxowAChqZWZGv+/l8bAUdfAXHW3cG
+nhhDj9+bNzTrrv0ojX2oTV8NbCOZepbRDIZX86zCRbt5g4+qgcHlhFnUnYe42lCbr5ya/GkpeZi
yCfBWBZERXwyqyk91CHXVNvEa4vWGYlDYnbUY6+MpH6DzbKrvjun0a5sxrgvBSyAaFow0eNYUDXO
FtU5yrcbSFdzhWyZlSJ4qzp1JMnAPsCJrpe50f5yK/3p04/U65p1pgE4DtUjYCG7ZIg4scotk6CX
3AwtDmCTZm9eNkyt0/Xku9nKQNsMxV7q3IWDwLUGyF75/8xCe89bvP+N3RKESX4r2CfGQb2gRYvX
0QfDL7HTtO0plrFcNY7sMcv1/3pWg2OGlqmyegACBHEUKkTPrrUorKR1IEFzOxX6sxIsU04QeDMM
yF3HmOLx81OvWV6D98ZYWimyMpTZ1lZDmAcEHkUyhDEUacWmTAv7WNnJt6GxfYLtmeYsAFv/6Eww
F4l9DZLoDUd0shEznEe3CZRq0x1LP0Iyh6GQjVlNExi9xo2d++AkS+9AE9PAGKiWdhaS4DQ6RHNp
0WH02Vc7jBFkxEy/1eQhvWiYMMee+Y1c0Fj0hbzqI8mJcQbr0IEAnqm1lzCL1HS0wUN/JxCNQXM+
GguqIw92Qey/+mLJTlVRHCMKjL77TCBlTvo3FWS7Ii+HfVb2X17bLRtoviEjnSXHq5pfBM15kBP9
FXFwohULcZpY1kp+grScjZP8ze4U0BHpzWPRwidqTPI+NcSdYNMm1uHS2ub9FOz7eHpG/4LoLvY/
Ek/71xUTkauxB34G6nWQIPioEu+T3BeOXPndIckDFS1ZC2Oa7Rsru/Z++4/m7mvE6okZMSAb5thU
pXaqHdATWfUJLHvXi2nn9z78DiGNZV5ReejDnVSfbtOSLZnF+YjpMd7CkjY2WABy7HsIRVL0QG7k
fMeoDFdZENH46F/lBJ60Ci2CmaibqFojcZoQsYbEm/HJEaKHLO07szBwKuz+CgZKFUHQfp2Q5Rcj
wsRRO3jFXqs9Y2u7pYlPpHwfXeOpxjPSo608dlNKLm82J2QxyPTHqVmYteCjNEo8cnjn6NJPK/Nr
gtzHXogo2Uv5jCLv3PbFtdYcrCxO9UoNswm0jsmb63Hb8smti+EVcpaaeX3f6ATMux33P6GGg1cn
nciOLRZwVkgyQZ0GYEJAAOhcE5uisp4IOPz02hxlYnuN8472fd4F21JzmWFk+pcz/NHpKyeG854Y
2F8t3/tpymoFdvfBtnpRtZy1suGLZ6huj9uQ4YHCEjY5863QrtueI6qWW3tPH58BKCyA3d4C9tpl
MqsOVWctYyd8FjiIkXMBEjRSRNScVKoOieIY5GQzW0psSormzIV6YofoXJu+2cqMG3Aa8TsgPcVT
mOAk6TAu9WGEdLtz/xmTdxhl9iwrMi+8Vlwk6gKDriIWaNK9kGyxz/XOyTnyfm0k06ZFwiYHAoPT
oSao8X2UvmYpsc6X9qY3OMTItKzXoajWeMmfNQ+HHfYypu8o+oh+lFRuOnwCAwmTaUEtKWMkWPQO
naQnyixH8o/hN/ehjmgBVlY1HLGurPj0P2Mf/swgk29NkvlCVkvmYkhjsPDKUJD0SQ50fYyCupp+
OOF2pDBN/PdNdnBo9MpVyAey9NDpa7hvRfytCNujEXOI2uarqzmvuFqLKDVLfyH8EJoHca6qI4K8
TtzcW4JAPk2Jc4sp6i32sm9/DrQ0OtSyctpMDSJ3ZhU/+VAfwlSeWluSW9n2ZygY1Mhm/Txp9trW
SrTjRv8e4kZZjEnwL56GXRqxNnkmFws+Y+jiC9et3pVvnwOTgj0ybBbK4SR7O9zYqp3X5l83itd9
dZq0Z72hVWSaBUU9ovIhvVfKP2VWcJiIG1oKWb60wn3LW8Q+00DpOv/Wdda9OgARctpJ8S/tcQdp
kgn1SSvfqoFjTW2/Ei6K57CkXWLqamv4PUm+U78FHcLIKOxKBDCLbmD+4ZnFPRpHtWJ/OMALX9f2
3qdOCvl0Vzoiht3YTW9G3hQbnX0S756VP43M67jz11VN0uA4LyCQYRJKBVIJG72A3YeGocJZD9MO
BptOVC861VctwvlJC23hdyY8b1bskwRraRVwDV2dKm2s6Uzmsycsw9p5trWOYKAKy3gXVjSe3eo2
+GhR61p+V5H2Tleg3gTlQBzKYP1x3BcU+wAHJJ8SxgtjPa8WBewx0OFhs5R452YbVYFKN7LbHe3U
K3qiP7PeJoQosSksARpPQ+LoErhIvUEqVo6RsRmct0nKF/QdANPc4sUlRyuLgmtYsx+5+o8V/XNJ
+VzJhuZ5lEeXlDEwEJIPptdqmScXZcoTHItXS9cWkxqcpelyO2E4mvsz/q/WYOJMGvxuDe5iuLUm
A0oP+hwzOddwuOyN+MnCA0RvQW29Uf+xne5lwO0wcTZJ6BlrdnmPQtgpaRSh2i0gbOjNHD3d+jtV
CJOV0PjRYkYzKRPnlRj5S31l/6ENUy0CCxdRkDQLmXNwdJnTcCn5vA3kQ1d4S2ir3KOCTRCNTrm2
OA4sDGMC5R1jRuyXeafFaISDD1PHoRA2GGYqV6wD5NZX6sZDVvTnvrZ3Wk7qRebvPZfeeaU+80a/
EgiVrJBLXsBZ3Cw5rugsvdg+zrgYjgjH5WJdCXLECWGlNjTgAJpeztoHOmTZOgwpnQKpVmeZmz8m
LMa1Z0GFqTOUy3IU9ZYy05yQn7hGc4kdkGJuKHdjRvVODTniZa78pTF+zYgZy6E37QwoGSkeX6aw
+INRheZo0mM+ywwKHOb7HYAuG9YXxVj2lzj6byPrXjjUwWJQyQpu6SloWgzGGk4eh8MfXt0GQghX
vUabdpHn3GY6uKWxDcQl41BUMr8AsFYZFu++q9Ezc7e483y8HbdM1/5NxT2FYLlVNuJiT8X0UztO
eZWWPCVICEavo0ng9ItajPaqLaybWxW/DAuqleij5xD5YgiYnEUoXndTFBJJFVr7Fs5K0rrvjUy/
KvR7IwPNVe6aZ2Nk2CxR2ahzjGVXKUBC8JX8dVOCvvGQKekDeuAYOzaIOYiQYxVQ8UQvrS/spV5w
I5a9SzXj3E1TROtGQmmIvPiNmKP02JWi2vgxfFBduXQT62vsB2R4h/lIThkXZEachwpwdIwASIpa
+2UCWvHP70iz2hV+F51rkfORBOzHcaBW0PSY2IzZ0lbBepi45ygY9pMfMk/SPGaGqXzX8zI8oaYC
YUX1AmnQmHk/YjDtRc2ovCHE3EF5cEBmPaMpW1ZxGftLy3+L55BocCbEPM68ntr/jBpktxwcaGUP
4i8q/onwZAIZuds3KIyW+qRXG62q2qUz0eycfIzlPdMkgBMGP9r437aOOiIub7DXa8ziKKaB20K0
xL63Zo2Hl4PoNAvyGA4aez0+rJ1p9LsaF9IydQNM1vpp8sx7ATSBRE1/G6Gp4Nd2FZoiq5/jCBYF
dAYIEhTNiH1Y+hzPPotWvecWhbzM0bxjBsGUndILGGNaW7Xn/0H0BBambo6cRotDXo4vNP4qeqLm
CfTuZ1WMjLebfWWMPaHv2kEZ55p7J2s9sewmHbbdfLu20h8OurTWwpDsNzJ6C/VDYHevauDqbzJy
trrpEpn5m4jApHWt2yBH1mFXprF3xuPTLwycSWuKr7eyU+RfQagUzvQR2iadBSfY9FLcXSNE20f6
RZ+DAvX0/jBp+lHzmkuh9WLh68yPk5Ejl06XOlZYMkZK7BFrMwE90S139J+g50zNcnXgFkALasuz
Icu7qZvlKe/DHWdz0sgm72rUybewaiZjWjdjcZ6wJ1Tzb9vR6DykSBXWnR/qXKzuqmQgd4F/HGFu
1n6agtrG99aIkXw23HgxNAZgLFimYnxVrtft8SMEqNSWCTSYVWtS5Mns/1B2ZstxI1m2/ZW0fEe1
OxxwAG1d9cCYIxjBWWLqBaaBwjzP+Pq7wKx7W6LaxNtllpGZRSYVRDgcx8/Ze+2AjVrH1tru7LPG
XQBcs6CPrB/rJyPOFz+POwKvzq5FhxLI6HqWWjBuas9mujuCPA8cwCdZku7jtN0uf9VNcokr1zwn
mPTXc5KgPUamgrndvEMc5iJ0Hz8Rk2Azf9yCANvkoTVSSnJvmzaDypGmJS0T9tPETjdDW9NyMSB3
VQ2HEz/Zcnbboae9tWfjex4Xm8IE6cnDZolXc5YhQnjK3L/a3IgOdQPyC5TPlWkE0EEdFPYq9M6o
4UMGy3zStES3psYnIXSO5TMTXDlX5Hez1Ycr4bozFSx+7jKkGeEEFYfuDj07hgq17clX8uf2MuGT
snNRghZrPhaw5Td+tEiLjGPbErw6jpug5pcUAgtCLI35WDUKfam5cwl5vXNdjotVRIkV86z/bNnq
Zgw6Drn9HTjq+hAq92QsVS9g9HnbYzEnVHC49cYo3cyNtceL1F0illZc0VnvW0jegQgP0pJkzCKv
kXa/Gg3R8lQtrwPR0iTS0IQ9Og1mu0qK4JtutA8DD2SKxf2+Ltr6C3IQmnMxA6z5ZFmufeywUrtB
fis99XEBShPwZEmeOspyxlV7CYmYWtm87OZW7vsm+dC4gXimAgzwYPi3tTa7C8f44TonH3Gd1skH
hrrinLije/QWgJA1PCi7/JwN2D/H+hukGhtpALErNt0e5nkMDIKQSNzu2UylcW2F1RlgtN7FTchU
oSzZvM1kIxK2YG/CheHMWMaSCOlMDHd9ei56hjdhQzxTjLJ3LQm8THNVnPN70bbJISdovGWmw8kW
7BCq2Xk3TmaxEQR1sa+swoDgnWYEygDF81Sk9YvK+xxbyRAuLCUckxD9NkQmPkawTpoq4xlkGfVe
uDgnUJVsvIHKrreshzKydpHleNtqjHYebcdyKuybFFLHA/cW4NjmuTZQMqc0TOXGRCnpFS8j274p
aF3YUjIJHDgfdEaHMDIf2V99xshVYDMJBTUAcvdL0lUfyt47q/6LU4pLg9k5mKrsWYNu4zg2cH61
ip45dzV/VgGdBSvaglSaVmbbj7RD+qMZk3qV2B/CVsdHOyj0qgK7smrxl40xHRHwrikOUUAeE4yo
CWtMS6vJLQmDb+rNOLGNiClw1jIM7+w4fgBDrne1Rug5YohIWxqaToC3uqrrj3powjWXk7ozKU8G
MYfL35s4tB6GAC7C4qyxRLwh5Oy7QS2nOdRtzPm6YTq0K0znpqg9QoxpCMt+Uqeot+YDQBP6w6Bt
oC4EoMra+nFsLerPNol3w403q/zQF8VfQyo2Ug4mic3IQsQr6tKmtuvBs2BUWrNdgYLF07QrG5wl
QVbdJl5XfIBS+SlYSwU4k2MQAliazEE582TonkLHw2bIiuKc/UUHcKfa5XAdslWGkjQdbYZnCeB8
1TrDyjySh8XhYgIRpjFxtMz4UeFFN5FN4WDXMljx8H5JtPPJr+LbRBb5dmIYAUe1epR03hA5pCu4
B+SNMmOjBuDYo0zwLt7GoGKnLzMeGZDo+tHxF6jAhE0BAgB0mQZJ/rS228nCtQ7YwjCT7WjVjzp9
cavBuqGv1i3J6HPKcxAB4HkQ7i3C2WtbRdW2yb+VwrO3TbdIadhKMso8jHzsZnZRME1JS/rA/m08
tJ/GQD7ltqYFydE3TZxrAz9aANC0apiXjgGtauohEJHMKNgb13bzCckKDnHU+Oth6L91wHw2ZpZ+
QGg7gv3h9jL75GkmBQpK3spPcXmOZbqviqHHy0rFHEzpvu3Sm1i7YlOXi9QKWQmI5y5hQ1ENVyhC
t0J1XG5FHh8G8FKZ3fi4Y/RjOXRr5vufOIh8DTpK2LnR7VaY065uKtA3I7wJxdzCae3L2BDYPo8f
rUXf2FTeV18XL9YitnAs6LU1PRBRi57WDmwK6p/vxVw/9HOOMZ32SpmmGscoTo3Q+45OH6tg585X
kqejI4xtwcRRW9YtkWmFqKKdbVGiu+WnDG3VCpJTyU0zZeVndPJfkaxu6wkUqeCXFbV0r8x8QCNp
uI+jJf/KeuObrKxj5NntuR93eRncO86457tvDE4dxKTGMNDMaNyg0z2X8N9ZNbYBN4LBRSCNR5Az
3mo2xq1bY1IZerLcSrHFonONBgWjMwMuNO4ZrTCIzD1KBNXm37Nhafu0SAVc9d3v1bdePNXw5nqG
H1tdg/YOG89a5wNm79qQ37wEAa1w0eZXah7X6SyGQ4wYwHuJs3t8CZ8SlTa0d07FwJDWTad4X2EU
pIsECmzkcGBR441CnwHf9ohdq3o+QrIQjHnI4ciTZz/VtJrYsonp1t9HAwmvyoZkhaT90YnEs8Xo
BcGDdaPTmIc3U/I4BGWKLSUkP2IinZi08SJYoZ+5CVWyqsrvhbOHix1tZZ18Ja+RkXLVIaWYnXrj
tXbFAJADtgtFn+Z4SOSzAoqecAbuAIUY2kJfkU9PIhGnHg3zTGN+F3pY0kygLAHybkR10TeGXifs
oVjkDUHmuuF+rcinAqCJzyxo+X8oNcG+PEg4HeUIfajulpau5WzjbKA+DT/W2r0nHmI7T254MNvy
Jkdh0vN9pK4zJQ0AFuii4g6Mw08890cW4Yw8hDM6NMCBzSAGjOZ6H4AIN9d+yA4ua+lvfc+6lRVF
hln3J9MjhMGNqpsZq8g2GhDCeVjrtVGuRR+y/ZJIo1Lns7DvULUeM2f8OEXI+QqsF1cRoxXm5lUN
Ihvtxy50qnUQxEAHNVQK5NTAKBNIf8sgrHMWbxxpiaYbn7Act3n8ne20Zxy8sVvWQNwNahdaWE3z
CLhWk3KwV7ifu3Be2wPkap+DEDT+RQfXf2kA1+Y4ZHiM+5+SHI+Fg0bYJArp2BNT7Gbepm15i7rH
CuOr76kIyAKopg9Gx0WskI4DGHry5Ii/taiJY2Z3vcrdad8Oya2TUjb2KE7GYUKSGDC0RdG9DrCl
XE/jkhe8L6WXMBsgK7xMwCslndhw0guQQ8i/0JBiIYzadp2kJCaFRPGcCt+6Jd0ciCKuoFapb35J
hws/71lJ39gPM/4z5WRi7Uz5cEcbq62Lk4uGUMfmt4Q5bhcEe7o245VDB/IwKciFzHeOXiDtlXJC
m3NBwe8kH/w4vXQlitmS957LCTFRpz4pq7qbusHc5HhKb2di/2BmHMJczcd0tsXGmqDO4b5upXgs
/aCjXA+HLZnen6ugyfYR8kJdsc4pq78on5wCsWj1m/yGkW11nKPiswfIGHd6vnND7wXb/PMM7jSO
1ddJqGnvTLCUJOtg6BOXEcC8lnq6q80edBgtgqKyk1NjZwf/0ojUvTOH+TTUdnC2sXZtMLqm67pM
u1NZ2vfwoZt7a4H8TE7N43DuaZMPejkyIy6g6LwubA/Wj7SsrStzcyOkyE91QdaagXEwz9lJ8B5k
u8K27N1ImVJmxmoO0LDM4OC2Zbh45SmedmOF49tzh3k9NL29Lk3D4zzdnGwzd3Y9LuaNwXK/UsZS
MVnHBWlHroN5AuQLbAKz46qN0OS3otwB1feuEB7nl6HBB9gcuW7eyjBMvk4vbEVRh8Re9fsssx/Y
9ZnAM+OwrVocctTLV66W0PPAeSU+c6oij46V4ggmEHxdWTBAu9D8VPMmN72giWvISJ6kgc7KnBP7
UqJl9qOyX8/UjXwmlzBp/JOOkg9xMx7jLKHhlIGEBexAtEb0mLoMDsc4+wLJbDv2/S6ZsvsIybob
GnsvpRfR2WNx41bQlbxwNWhubRhTOKm9YdoCWQMLPNLDzi34Lnr83qTWOa7hbPfIBms/j3a+n94N
BQg7wX2wlpH7IoPyerBCBZM6Pdiq+FyAB1+5dKpx5zH8dlA/mK386vjmADIroR3SbiNZOkjDe3Mz
dg74RkLh3SR/SGemZPUyVFeUOvboffBI0/ZtonCURF3njdwVuYjJ9+kilC7sN8Q3ACyL+TQhrjMT
Z2tMDImBkrOKgb4GI+GewAJgU31ss1GIc6PY2ii2QbrUgqa0JtQJB+b1EEwPgxXhEgo/ewGa3TnJ
YGqGm5DApJ1DAU9Kml77qG5bLRHjT64+Dgmu8UaOZ1FUJ0iJqHPQp3aMjH8fAmb9kmVHRKPjuFot
QYSEgC2hzj8EaNGV6Y3XQXlONfXosY4ny5s/Tyitr7DFnwqSji4i1t6JWVW9kbP+TJnQ7ydu/juO
IQ9tKYvn1kCplJguQ+lFZkXyzcmCL8PTBDOK0dK+N0rBXR492LUh7sHSavbkujgrYQGkIkoEs3+O
jDSjbTwl1m0e0K/NC4hB0Fs+2LEqmOQgzS4RMF6F+XhjWF2+KoSs9ky0mpvS2fydDRu1mKICM2dc
ZU3J3eCjiKu8yTn7eCM3v7946pfYNkdQ8zogvpVpafU2IFqxsFHjGGjnrEovwTrOxi8679i4DOtB
/YD7FxBz5no9lQ2Sh1J52xwpLQXmdKwTECWKgR5auGCbGCEnMUL9VmYV7es6ITAjgGgkIusQl4Rz
xCNNU9UgVFt1RVmuK4BJd3ZXYZiW487LLOukipQQ4MFhrpoF3qM7GWs0ve5d1Y3V1gWQ/U7+mvR+
ifx2aKAIoUxzCbLU1pvVg2YRRItCqkuaF46aQsvbwg9PcWuEH23G3vQLA+Z6GTP5EsvMc52GL0Mz
Ig6KOK6LNKpoXeUckwzAyBvU1BN7Uz5dEtAtuIACXFWdjTaV3uFrhPQMXwyl6jEkcmaPUb65CzUv
ZgP+zSpAjCSk21xTWXxWdf6lqYdnoMwLGLAx12M9VHh3meR0Zvw0eBJNX0uOW9bqtSeabjdPhXxs
Dam3izxxE6Bhv7IUD1dVmsVDGgcPnNo5/NHkuVahACjF1ncVOWVwhG2VcoYBxm9AVLzo4cqpCOmQ
y3/YDbDMyjgVB0T/S4INJp4yaWDegafJWiBHk9+KG/rJ82HsbYqRIh9WFefkJZq5Z/oAOXDuAnrU
JcVf5ppf4P56NzYyV49MhLMfTseM8Id9JcluttXooQQOPhVW+N3se3c7utCymhSRXbAQ3nOT/PLX
QNY0sRKIyz2oF8OQ2O6kvNSCWqyG0ARfZfEr7V9zJisFIHVyiCDwuy4C+O/ejj4wH5AHxSW0GeAA
c/0yEQk2bfXCoA9h4OA3kNevL2Ou5XXmifspdcK/eHMgyjt2VTU8+U2p10MKC+g1YL0qev9UtJ+J
5LmYKKD2hH5FO8Y43mdgq5TkE3LVskaOMDdbs+Tm3ASOKb50oEtWVuWcFTGtF6ZA6OHN5oYJubse
QvuInM4+yXJGka2b/DbsTTQ+nfXFKQaHwp5ZzLQM9Girf1PTKHdtL8Z1D53sbq6/Qky9Zn1mhBbk
89k0g3LjVYgFwAmCeiuq8C7rxceoiBLYLuCNwkW0UC+lM/M96JaQMs+uRvcmRgaYjaofk7laoJNl
Qx8S+jjYkOovwRaSxOOlWrzQ84QUOjEIUaTlcmWGwnzSDcz5Cc31eg5hLtpqbg4QzfLbpgcaXeIo
XtdOLDjk9jbKfQyDvjUwWgmGBD9AlWxfN7//+Dr+Z/BS3P6dOdr867/4969FOdXUSe2bf/3XfnO/
+a/lv/h/3/Hz9/9r91JcPmcvzW+/6fywfXz7DT/9UP7Yf7+t9ef280//ssRTtNNd91JP9y9Nl7av
b4BfYPnO/98v/vHy+lMep/Lln39+Lbq8XX5aEBX5n//+0uHbP/+UHqGn//Hjz//3F5ff8J9/3n4u
u89/XF6GP3ZdlL98/uU/ffnctPwU2/6HZ5O5Kd0FIIQA+88/hpfXr1jiH8A5CFtxFKUoX/vzDx5T
bfjPPw35D0C+lkmotNSax7XNRtsU3d9fk/+ggUC/0bElGBkE2X/+3zf506f435/qH3mX3RLX2jb/
/PPnesB1PIzSpiAuEFueUvzQn+uBRpNohh/TxahqemcRkSQy0ci7Vw01l+xcXmMz9W4qiNTOGLnv
ZAG/CY/mz6dQ51HC89RU/Fa2+vnPJz4hnHPlFWdGEi8kIXhnpJzuUcTIqtIqTR6NlNgGYnk+WJIe
amqO6qPlDF8CQQ/CdKYnZdb6GuyVxsFvz8iqjWdDd/Hhh8/235ftx8skf84of32fZLVqpAzCJLXV
fZNRPmpZu53vV+eGfE+GHU3lbEFCx9fD6OidO3tkbMPRlEH7EanI6fWmzmr3vUew+cv7sE0hTWVr
pZRAFvHmerVlqXrHasVZueLVvZPf9h3qCbOwWQKhuQvnUmA368azI50v+IKGB5G5ajVBJhCxs60h
VB7ngri1PvCiO9+R13Hp3hIzD3bez65LZ7L2v794r3XRf4cYc/E4SLG+bEXcF/9Tb9702EJmidHp
n1EiIS136WQjIGg3OMm8j53D/uvVrdjBLKejHIlpB6wU/ygiP2SfRbIWPJwzfQB8hYs+bK41s3uy
cOLuLiLbmqDP9Aleb4RJhbmar9Rw7RHbvtY2w4Sx7tqPBT3dK2OskK164bkXsE2hLq+nOryB6Fwc
uUlsZnOTgeTIibe0UnMPIggaB3UOTZ3clfUQ0dwE/fb7SyOXX/3tpXG5OlSTjhK2WD7vH+pxJnXw
vWvHP1spFg3Vi/TohRQtYyuGTV0ZGBwyJa6HvH2eIEbeioGUvqajjeUObnBurMBc/f4t/brEXLWs
L4szsGVL5/WW/eEtySQInbz1g8s8uMWphFy3m6abqDbBVuObeoy7IHpE9kPE4JXSCTn3cXhraTQp
TI5ca++XtD2RAz4tMRp3cxTSEcgR6HwSDugUWi/vXcNf9rDlDbvC5joik7LtN3vYHFiJ2YNCv7iJ
Tnfa59Hf1Io5lo2i1EPMtCliDvf+uKgAl4LD8/yXomrwBQnDPDqVLJg+AeDJ5+YpNnJ5FU4cLjuy
m09kYD79/vrKn08R3A0ugd4U0Euct0XL700KfMt8kUn7GF7yjMA0dwiuyTqpd2JGUcOdPAZYGoZ4
O8Z3glg9BiBDcyZqk1HEUDPxJzHNso2tnHssBrNz/v27M/+nd2cuEcuOQ4GPuPbnBdmBnMKSrMIL
537MumnfAGIpQsI8YqNb28gh1l5MYjZcfwpHGTSHARQVPiJL9DB2wJvtzaFz9wJdpNXL6BQ0U7yW
MaIcFKBkN8xtAuojFWeecgxdo6rbxGXwLAXOONPL3T3cMfed7Gvr58j5v6+5pUxHaGHarmsuudI/
rGlRNrXVtjq6OK8BdYutOoM1QIvbPjrTtkyVunLcaGHtJdYhy29NIzROUs/3IKA2jeFPdOkn0gZw
Hjg1CpY0IqpvVqo4RcanIamC88KNXUZtxlXpBsUpFUTn5lO09fq23CDxiQlr8yTsGQZHTW7v4lqM
H0PlqIONygs8lDpNOIdyk4wmrcyj8DBsw7Dd/f4DVkt0+087jrsc4iyKEksLy3u7GftuA+KoreML
kLx5Swby0soXu77qkg1+apRoFMv7CEmzSRfuL/x8TK7sDg+kiuhCsyIHMcrrHp3yDjHZjFqjZ5Bp
a063bTHfxJia9l1qiQviSXIziCP4usRmSAP1dZ8Ht1RKyD6kNjeWmxLiLauXLsjIyjMmfVKMz4Dh
z5d3futfl7VjmixntjVHOcJc9pAfFkCi3LC2Aie5DFPZLVJUOvqdtvYT3LC5G59Ts3SgQ+KiUs3E
ELscSqxqqTzQ0UTaZaDPmX0HE53r6G3U1vdBOaoj+jaxS92GDiSaYbCajFLT2VEr3kRGjKm9NqTY
14t9PO5pfxceIHdz7u8ZxZO9Sf7fLILsIRvwGUxz8s0sOeS9VjR9Ofyvt0mP29qiLnC0tHkmL5fo
h0tA+BNn3VJFl2XYvXLKMn8UQXQitOmqlI79VIyMw4B34PlXt3maRKuiqx99KH+5hlYQuXV2HjRm
Xbg0e8tHEWCQBnYVt+N7Qe/mL2uUt8oapwKmbhYs2J/fKrNnn0MPgeeYItDx5h6CnbHV9yOTnKab
aB5HhtrF8aPRs2E0GI58lta9FWLazObw62gGu9kn5ZYoAc0jjOePUvJDgZfj9lV1OoCmQUXXXLsz
QgwvLY3r3y+4XwtbTzLed9htaO/zO7xplcRJTIQ7wv4LZosb9ME4NvsAqWdhHGWvkm0tnyKvGy51
bQKpxp6BQtPHzdjaKJG49kE+WscYbj4Jg4TfYTPNNvgU3lsU9tvdYHmbDi8MXjUX+u19UYaiZ9Kf
gBLYdWoWO6/K9m491ptoxpDFMMy/GzyiJkrSoc08uHMNxJq6rm5tjz7uBOTt2qgL450N+9e6yJPs
AMvBybRYtG/f12jleIsyP70U+cxBpIU/7DeEnZauelrwbStvweh4dlhu3Cx9IGcOGVSdUZUwSyNN
rTbeuVLmL5WaJ7XSApCr9IRtcez66fbxsolBZI0I1YrxXjuzOqaLgVXhhz8xj2a7tALNRt85q8JK
b4oAjYcRLVFAYjrBBo7QQafBLogihox5zbXTZAO0JhHNdYEkmsEPUmq5SWCfHet8HN5p/eplxf20
8XsWJT+HTZtCnC7emxWZZXNq1TY8vnQmZr5p7eHoAXNtUv1SctDbTn4NykyNagGkEAQyM092koBf
MXEIop27y0SO6I5oSJ5+aNGt1nvuPHJTus4G8hul7aGhpS5U54DbMwERu34dn1TsTrvYb8CqDuKI
rlUcq6S46SBsHaPMuifLLli3uiA53ES3VbFJrRGBtdClzKNbZuJcdNXZ94IPmCWWmb6YT40AsGuP
I/SwjkkjjMLyUHroZotGV7spMIyN1gvYjDPnPpLK48jg36R9XZ0zx6MTBERqqD4OdlA+jRoEdiIb
TJw2ghlkftWnAQWlifMT2Ep9HUZ29L9fTJT7nL1dyaPY5on382LCiSAMD0LDRRcDKPEo/pjM0ZqY
gXLbeaDduydcvYysFfdYMuFyNWiXXWT5sS+zdaGIHe0azi6L65dj0LhyzIXsgM3R6aHsdlGRHTp3
YE0a5XtHFvN/WkccDgTNvqWc8t6c5lwzBHSJmuhiJwI/0jzS6CzDUx8bh9EpNZEjTnWxKn8L5s05
G4TJZXayBP9l88ZRgLM7p79z18GB8EF1MIZPowiHp8j5ip5PHQo3P5aicbZdAACXtusCP6mcd26G
X4twbgZM+qTb00KhFnpzM1Rm1XWe6FOeMFA/hhFeiEr7Y7novGSQ/tUAB7j4XFYmv8Mu7yf7mE39
jTmm1poTG4qXPnvI4+BQhEoeUuJv3zmGSfHr1mw5Ls9rj7aIwxp1f14j3EYuWpiYcbEkrEGsnJyD
Dn93e6OBxhVjAfDNryWjOV3Xpy5FWhTHhbEnWIKgLIFlIktyupDKxTJDicbppiEKZrglOGJrWlLd
OJCIHI7k+yrWIaMp8lXR0ntA6GmFM6pJGbPnL3mvekjrqtyPHuuKs4G3DW3D/VBn9aZZVKKOUTz0
QNMewgj/7Aht8Rg5NcTJFDUrO45zcg3vU+JBl3RpjG/MmLVtT8H8LSCWk+QGB0E9IO2Fj6gwhukp
Hva+izJAxGiw2NGS42gM15EX38duiqTTdh+dzPBxQQ7B3kbBt7fs8hsMHQJ+ysz72JSdWss8IJ8a
sXNfiPkhiRHY0OziREIKF5DA6SCy7tqkPU0/J9qiFTc/lVP33IHXcD2+Bc95/TRzWW3yafLYGO60
HpoPU/xolq5eN2ocwcQBHEQOd8R/QFiQbXh7b6ixoE5OdhzpSgBLzDEx1UECLqe/YS6Xn1ITtEpA
QCLu5/Sd+v5/Wtncl7TyOJ5yyrTf1E4zbtcgkGl2QZMTbRJjk8ZecpDJda0XBbqT9NuKAc26r/Vd
m0vKVJptG6VPNUaqOG387cwN4Q1IGXXVvbOqXw9aPzyEluER1AzT40jGLE15b95dUXCAzaJRnT2C
YVbG2HhMHqAR6oBRs13cVWWfnUD77okx2Tk6VTs6QwauLeIXBNUH+JUqMPxdH033TdDae42SbpXZ
Q32UYX4clXkPJOrpnWLOe9N2e33bHpeUjojgWPr2+NCC45FV7kzndNQjvg7OcN0A9i81tVh7wOLX
iKsZR8U6+pL13WMr40uCG2o/e1i9GgWUGDtZuR3Z77ez2zd3NFk/FYU5XY9z4uxCc2hu5qE/WAXt
h8T17Jua+YTZ5ePG8bNp51ayvFi6YxjKLKgM0DAMeZkckrTsUXPB7UKLYkV2yUIEkHMVzQAF0aAk
O9yfxrXv8DnTmLttfRPAIROhWonkulxedEqkxeg0BFTmwYwMlDndFS02JAguCqAGctDN3y+xSUBA
irdjylt3O5EGc2Sojt+Mf7q0dg4ah6W16+uDUVr1nbT1aUbqvQvd0FnRI2Rm5gTGwdEhTNPQqLfZ
3Ld7XxXRNsbBx3DRepI5siuSQp9f+zivLyWzpn4cUcUnLI40D7/ifUh2udL91nIAurkExFH9lfPO
1tjfXJLl+26O15DJg0P+wLZh74IeSag9mTjrpNyqfqhuVSeL69GWz26Gqq0rjK8qsm7jGOqn5cX+
rWPovyK6Xdd2m5tEObntzrP10ysurzVs7FRNeJ49ejVppYGQBdZ80qT5ccrIb/3JzPhZyS6dSGJV
XncYpVuebKLUrio7hPRSYMVom/kDI1V5eGV34e9VRwwhG/SQT43TRYdX5LDbze6mNIhCOUiPBJRX
AHTgI3KWTZjg3PKd80gH8wptZH80NB8a8y/1N1drwI3ilB8CL8s+SJzNB6ZY9CMcwPqW4RTQUAYJ
5KjjPDrQoFx1PWHYeTMU69F01dFEHfxR35peoJ64DP4ec4R3LYTAQW749jrG2YnQGfdL2H+J4UDg
zXJwp3dmcovhL3iUBbn3KoTUFFGYHo2c6WaHyWcVRNifqtbNsaOW6MMGzTjNKaZT6PLy+k8YK45M
VJh9gRitLB0+iP6DnTjOO3vma8/j512JXpyyl4pA0l9/+6hFE+6TouqzK5mcJaMuvNWarg0gVBSa
knYsgBmxJSQKdnxAeTY3z5yNeUYR+zPIsiDYZJNHnrsn321Y8xTg1Ja2KI8YCK+gLXwhLYH0TS/7
li/p23h9feRRlfFB1Ul0WxHlyaB7m9hPvQOq2m6zbJtqiDDvbGO/7mLsXRY4L/YwZkqv+oYfOgDc
tVk9eKN1jsiROdlBdEAXzEfquBeOWhXS/W3ehw1spd6+wfww7Cei4N57F2/qGvZSiihXepLnpwYr
++YRwBq1U3h/1hkcmHOTBzne6xw3i0VXkUgAYjhTvHy18rHD9HSV4gR6KmFZei0GpNZFyTfD5p/2
KeCC318h/et7Yw7HB8qghwatdM2fay5uyUabhWmf55zQ5jGy8Eo2voDAyUvWABmaJPjqJkHLBL51
txhImhnwE82lhzAlhkr2mtltkKH4QgUfh5JAVmiHyHwSb8sWsmWfukT42k40YMl487I9y7zBPorx
KYVav80a+eQp1IM1SqOsjOvvXmbeQV4sqRlm41LbpNu4PjHnk6k+h50GJ+uV86MaoosFw+amnYzv
iHKdLY8dclthLV0Pqrq24OfsdYbbIaqDFy+nTZ6rZB9AZtuTs6uPKiYyxdpI5dKmdYG656PDKbcH
CtuVg72z/ZEhiIPoxZrqY2iSeMDIf36nc/L6+f98M7oedTknDMafdCbenI1MboEyx/x/nkatbiqS
rQA9ovN2W93t6i5/KWz9Eirik8OC2LAkz/bNJ/ZAuE1YKPFbkJhXDc8UP3iv271duYggvPDFigg4
6N0EkZPpjKc2cD6quY43bk1cJ6fWBzuSF3Kiwr3pR84mzsAt0U0AsunzsG2UPAZ5vXCWqZbyzt6a
/hQQ6xB4u7Kf/2qmyHnC8FRsbdu8kdqwtm2qffA1MBBCDLQkGpEaWDTwiRje4PE7lZF+pulMjBGA
UoYPE77VolHnCh3xVUa4HKICkBXINirSd8keaovyg0ea3cEbYHqZwyWeraMS+mJFtb1LQMpscUjG
O5mMhxYU15UJku1rjcJewTYb25C4DKkeBD/jXEPtvwrq7pYwvH0yNvEhteIR6UxrrUax1ymSXFeQ
nsy9bG/msj7AkrIg8723H7xRVS16IvAejDWXMTgdlrejVStuq4DaDbsvDRzky9WpmgdJDjqd51dk
7uuLM2LvKrsMESPWfifwQSq42BqDDronFIzqYMJOySqf8NcZ7y1aya/8uTFTQ7KCSkeuBJHI1yPK
I/RihoJHhS8Ov75JLMwcH3KQe2vZUB/kVnUvdLnB12pcPMSWRexuEvwyS0A8Pk5vmN/bEpdt5ecl
73kc86Tlmsjzfpnq5jMkkgoB7wX+CdNuoyBwqm7JJMULV0uFFXuO2r2WCBFTlUBqTcetPwEUaCqc
W7/fAxlFvX03kkeE1kgTHPZqBkE/b4J2LCTpjEZxMcMq2TQjOd1B2pfblLEBJKKD5ty6K4rw2Rhz
a4uFt14ThGER9dmaVg5+Ecy/3cXfzTQRxzQDuuWCtr3SgmOcBTU+YlZ3PxjiU6hIIrVbqg63Kpxb
rKYFQYHXS0jMVhZjuqrqulk3FjFMkrOm2SVn8Fzk1VCCpCQAYK90+1WcRZwSYhAydWOb60mVeBRF
CNc/LsxjF9tYb+QQ7KoZkx/K/JusHr2PbiDzPYqje9KlbFiwpBDR8ERJg8uhsYD4GjP1d0in0Z0N
89ArBEdeFyK79epdTwbsvQdV/RhzvIx870V6nf8RRaDYGtFNkWiJlj6Xf9nWsKsqXT/l4G3YLFK1
FcsDwlxeSqsFuZH+H87Oq0duJEujv4gAPYOv6b0tqxdCKqnpyaA3v34PU4NZqbrRwm4/JKpaPaNM
Jk3Evd89R4fFnrIca5j+mWmyUM6PlzDXlHMTTiYHpy82fX2LMV9u7ZHRCGjEcy9urS2UvoRNslKt
WrbmeYzkWAc2Tm41tDb0/gNqedWbSuR/qWV0w2ObuZ8wbp68IrxFTUZud1pW+eATlwzTFYv/oLIV
87WDVeGUBbsKxa33rS+rHWT1ccbSnpFNUky1b14USxlg5vWER81g2BK2p/6DqfbMg3xX2sEZIyrk
v6p2/lAg/tzRE6qmqYIVIzvc6VHxqJ78spbRc1bg7FKLU+KyznRLIXeICJZZ7GV36YQto+qMCggL
2UpZj4xi6dAZg2nEQG/ei8FPEQBFJngOyXzkQCUxSKpiTc3ReO0tppQRlZ+QWq8aD+RDMxZbmuFy
w7RteRj++1NGqHyj+PjCdHRTc8o17T4Khqcs8WIY6NUm6yplXrq4fAqgbWnSia2fm+4mCgfvD0fk
c0Tl5xExbI39NekG/VFS/+WIMHrbwkvR0G6VNOQbd9jHWsPMzNEoRHsto+IWBnVGL0tZV5nyYbbo
Vf9w65hq4L/dxzT+cbmhq6ykbe1Rm/jlLYA5HSpABlTOZJkdcRFlRwYRdTipnOJEqiF6tEstDlFW
WaAhCAXyLE2TgtrTsJBdHL25kaz/sKj7XLmfDoymC2JW1NIehYff72daaKmWq/flCST22rbL4S5l
kDNUEqpLO4B0wIlchBMNSFcHmNFDem3rcW/lPYJTr72RWQEwIaaHxDD2KyP07Y1PrnCWG8XXxBfx
lXpAs3I7kFWKE/7hoJp/P6iWTRyDkj0hLT7ItGb95aD6pVuMI8rFUz/471UYaoesaphCBElq1reK
u+U35lQsCJONcwKNyQxWnESI7Otcm+NoVw6uVlLasWPxYrsQYQLc4qQkB/HSAuVYEjMPNsP0a6G0
F50cJcZdJboVJHi3eT4Jf0Z7yxK9OfmxCppeVtMYec4OgS0g3YFwlVOEXtR5qR4Kx38xsbK9h0PH
ssvm8lAUEwK/2kOk5achcjA/wiFY/p/PPfZvUzTZorFNP+tTcIGJTVhLfiFJqxazph/yndd6t248
BkN6HD1cAsS17NVPnnZDkW6rIOredrGmY4+z7i043T98ddrfnuv01GivkfNQdcr9j+3Gr1+dGKTu
WE2FTApuMo09lb9mENjjmRuWVAaZO/BcGm+WS3jYPPjC8Tf9CDwKPr58//cj9A8nkrAZKrNcVgys
sz7fMkdUElT1Ffh7JuOgmew0OjpdttDdfIDglvenHAnBSmsDuDBDrR/KhxinZJvlKcPLoHdRwzMW
ZUmj1dUZdWcSeoRAco/TxOxPlix+5Ki1t8RjSQkkiBISy9dPnjAnnz1tFsdOg7OaBwcMhP6BQNaw
A0rFRKIBMo/gyaknhJAHbrvre4Y+U7PXr0ZVbCq/irdjrtWLtiVHLNuB8JYBdMBWKvGnxdjfrjdd
ndL9pC9ta8rBfNqfDtIRbssS7FQxtd4541FVhw8r8tS9T8dp1zrzmEXnLot2uZklBzXSXlsHL0UC
QibMHfMP+6HPeSy4U0QObZ2iI3MHnFCfWhV+4Dmx4yPz4a41UEmnXxE2jViziZ5XhXyOefYsa+/D
bBpAWTXeD781g2VcA1k0zX4DKzI9FHnJ2MrYNJtUxzYRx+2wgcvyWkBu3bUGRcd/P9mMv+2kda5F
DiL7QUjxrCh/v2uNjqORDGCPAhVW3fRJas97f88koLpO6ZTOC10ypy13tQ56uk+VcAZKF4qwKKvt
pDpikd47uy53b1Qy1WsEJbadQik+ruJb1SBa0VV7hxdw5WfoDNMORFnc+1+NxLqxmKuXGfP7y75I
mEpKs2jZDBSeBk4vv5gMd/o+Gir/DykT7W8rZ76l6cIih65ZKkWO3z90X/guAJrAYciLmFlvlNqB
3uTZtCvm7ZSS5VrlnZgYafePPnHz8aDKo5D+itXc2XQBSzSZ0msSKYiff/9GPrfUOY9s2tcaKSjS
PybJhN/fHM06U9DrH08/I6w/b4RVZUb0W5xzq4z180BQcjOO8rXyYY8/giiPF7/R7EPo/Hnj8/dr
zYbnpluGzY6fLPD057/cICOMaIwI98YpITkK5HuWd/aXysgrHrWatZPU2WNBHCxvpbbSG5WJKz/5
y6hGn0H/aGTKXa0W/36crL/dtInn2ZQJGPPRSKB8rgEZHgo55lG0Ewt4ZZO7fr0xIkm4P/ReEHjY
10YLy3OVqYdJjtmZ9OGypP8QHi17KJQNHsP0JifLXmVA3q2ZAd4WNdodBGViw0RcNCbJjdMYnJuM
od2UPXLROoHUCo5HwuUFbFwd/Lh21kwTu4e88Ox1QNubXS5q5f9a6LIifKsdgnMbuGQMmKQChltd
5czhxi73WqxsDNpQ1MgKYmphLn8o/i4a/bVBA+BH7Th7GVnm+1Bbgk2UiP90wv3DgTSnOh83LZdS
mvOpgZlFHgkzrt6TlY6XpnevlqvCvlLLqXYBk9+Ld8wpgsDUxo+au9KiAmK+S0Xt/+Fm9JhL+m1d
akxZVmAeGsRgLstPp5luMLDFYLd1sj1AQJ1CGDExLMj6XYENvLHFiUoQUmlIzaCNgwAkBUKSvlC1
VZIr0cpwTSxSAGkOpHoKpp+AXTJEoc3tPLGYlMP5PK2hMKSUY9OtHrIKk1YVCYD89PCmeVRjGcZs
nyu9r65ZRjMnNaujyih1q1NSG4o62atBHpw7uvrISOxZ5SIz1Qr3WEmmaZ0RGXpVm2vwBe06YnIF
B0Bobc3aTP9wuIx/+OLYWgka/DqLeNf5dLiCjsKKIJ12MthlzWIg5aEb4MmO/iorNaV5oCng3hkP
rIqc8T+759ZLhWnX5iG77nqi9NZjs2wdZTda9Yvh0yyJs+aLmnXvUku/lK1grIAYz0IIht9tKlXU
cpksjS4ASV/hx6FBWBdR+0LchyydWf7hGv8cghQqxX7ijySfTLLd3Kt/v+8o4KVJiQrvRJo4XRVt
PIPBp6/1wPrwNYjDKAB2SlKjSfF9nT8PgOdFRwsfyb7hCaZ1zJWqPNOWQipnmxmFLXW+bM4MBbbV
UDBpNgZAri0UjOX4NOoZaULKkC0TRUsllnczUn6kVgB3lxIWu8JuHVFeW2WZC+WAh8IfvtF/uABs
iyiBybpY2NO18PvnjaWwGhvNzTmpunOT6cMxEg4Nx0jcgrF8GVNPHPF2M4OaoEcU/ZR6N4ifaOEh
pce08PF67NI2mGlTI6gvy6PInPzZCMKtiaqDu/dWUCFgHKuHkEt/FBNv0x9I/AIqGOqbFQAIdCYr
FJFWkFctXOrAV4BsJDDrlSS7q7WQmyAZkkulTaPQlVq8ld5LwvPhpZwOi6jFcmS5vM9hwTxlLbuQ
En3NHxrUf1+3kA5ln2hDfRLEzx5nzi9PJL8dBGNHjccTif5UCwNuBkklOZTGj6GR5oVhZzS+aTFX
IJRvesQtZJjLEEhTfTJ9cR89v38WcbvzHONrHUAWz6LeP+vleGEG31gCXXHPdQnioWoZ8AKjX29y
BMUSqNtz68arBm1qVzoUZqPyBV/VN5jC73HSSKphVbMgDPSnZCgFaL7+3++PDk15h/S8IYTjPKaG
f/nQgbTDxMz7+Nwaar1G4/eB7QSWUKSD/8nBDI1qFJ/wAjPsrloAnfuUfLwaw0BPosmHyHamy7gA
TEgNUC9cnBgCyYIVD0g9PSCe0niWI4gKM+VxGtaUyhUBQdmM8I0pMcMess1PymuQ4swGfhytlSQ0
T002MAzOVnXWKp4NUqOI71ox0DbB2bQOKhFuHeMlymkrzxKl3rMitV+kznk9D/BQgpmWDAWqXnV2
S99d+ENu4ulQPljIR+dBY3TQxmA7IfmsK7X0HkzIXz7xOZ7V/CCZQXIUWDehKvoL60ZIVZ0RbIzE
XHLP678UP2Suyr9QwU2zGBLOJuPPiV/skdkia4Mwdqrb/H20WsA5qSg3OcaXax0z4KSz7ZKjt7PE
9ynoSj/HDFat17TPmGN0fWa2oDoZv7/Uo3MgIdmcTRJhWwo8S0Uq1UavwmjJXZpwdhqDbo8urdva
Ly3wa7B3yYuPpZnnr/2qKj0N8rrPj0jY7W3vFfLdV3B4p17LbG0AkSHEpNxZAbTGsq62gFGrsxX3
95SG7co16Rf97zdUZw64EExz8N3GZdBH0SZUHBL8Nr2NsunaY6f4PzSp4o1o3JXZFRgpGPuYscZQ
N02vQ26I1+Bz1EU1NMpVvGcVaO4c9B3cSpIEEYmemdNF2gI544DvVNvpgrReYtJnKXubCS9aEK/c
1NH98ZAkCyf3jJWxf5/VQWjcia5a91znEZrJw2Oolfs0BWG0qnBFmXHtopz6hvBuoR/TfiQ8NBul
CgnHDCSqYrDFITT6U5CrzjFtEOyqk5etCxWEqWn9qiRmS7UZ+5XjLooiD66PF+RUUSEuGpEVH6Ti
uK1yKz4KJnDxKUAXjFrD3xaIQDCRU3EET6rDioqsnS9Rao2FDZ+I0d0itN8lMIy1kkp/LZCSXms7
vVlp+TWvZXpN496Dc8OwPOuNjsnGE3DF4g7aMl3xR8pCG9XyjtUj30PEOZCHujtEAL9H0XDFexa9
jjKyl13bVvukU0BBWj3tkDz8MThV++REHEASZAbyhP8USuyKPiNXdnNC2KrPO47Ps2bIQxuJKd4w
hls5CWzonm+N0nbm+H6qY1f4l16rlQnQNuCkVPuD78A0MYCQbUldh+MshCIDYs0cToGmuPNosOuz
ImRGFE+etViJSDNaUFA0WjmmTohJS5l2chBFxF6/iUZF7vXhPR/fSqtRXjQWlXxY02Bji7GxR04B
1cdhxCR3jk0+HPMCFlg+5HjB+xLb2v/+RH9xrjObP38cAXZPe2rYC4ZZlLe4nrK8+IXg3hseojm6
dHSmlj5tD1ZtHWY5+4089Da2o+oMvp7Jcx8hYzR8Lf27XXn18jGH7NPAmFnTw69ytjUmmf0jQpIw
YzzLLG9uG52y6j2PCyOAPZYkI3tHBslLg2xM9/zYShiUlRfxYFX4jLqdhM+0iPM8eVM5I0C/QF5p
kORaSY2yL0YSVVFaXYMVzC60nS5l3kXLoqUKqHJGXx4vozXv9aA+6UWrbu1meBKxn5FPq6FhEvj2
nSttlmBjK7jHIA8rF0tNk81IiGHOLhiLotTtNb6P6ikP3xUYDbOYWj8snpPaIlfLnNZbN6ryXVHS
j76o6tsYygUz2OW8GMQw6+jCXJ3W2JDb7anjICRW4wp4FiayQ6D7fFFwJ9k7Qgwk/vEUgmidJb5q
f+Sc2I0WUGn3bWcmUJ2AyMonkqcevika2EePkdItvaMZT6IA/BbBatB+4ilkZYTnSwdWRgbIskne
Tk0a2DzxsvD6YTsgB3z2RyaXjHPqtMpPr+IomXfhsXBhNLLfxo1w5kU8iDWzhPXea3X2LKOtb2Lf
ro9QcrG0jVgCGej/KikysXoMgeyYY4QsgmnxMG8gZFf2lTXA+IPRhnVGanlh+UyzO1OnqX7EFLOj
7Mv65o+wVWo0IYtCp0EZT/0JnGhPg1v+xZJR2Tmd0xMhKggPW+p7LZSL6yIy9MORkY3Sap+YLYjO
mqojmQx2qQ1A4BEEMyO6NLm3Z+62WWcq047SRfrtqLF+qOkXdB5C2LjCKwNi0jg5hTRPkj7Pz0qm
sJCeTTORrBPj62NOstCDbB637vDFnwDtybXFxHDHZxOdXXlQdOvIc3UAZwhzj1gpS8ne3HsdzJ88
oCxj2KAISwl+AatuPsvF0B9B2d+isT01YeXTLY+IIPFvlEHtz8jQitQQF6uCI9YqafQdSu1MFjaF
1LC2GanTblAAxzvRQH2PcStZKFGInLYj+qgjfsaqNjQbjXvti66YALnzqj+Ybnd09NADDEBBT8WE
+z7IABEtQlIPM93cccJIrPGc6nOQoe4CdUI445Qrv8PoWJOMNd7zCNMkqdP0aAQNQN/HNrxQILyB
jqAsWsfF/vGS8FxZRKRO5xaAlGNc1cqGwPnT47fRBAz3838b5iJZFh3GBt1TxnMRKfENcMDdSy3/
PW/gCOa2Rc9/mjcLQmrHqa87S4NUyhyOys1hvOyqYFbZtJAa0c42xW1S3BRF1a4UT8cPlffuuZte
rOEpidOU0U4mllhvbMzKC140tVK2WutkCIsC+w8Dh84UF/9t7WnaYiqOT40jlzzQp24zNNDYaAvZ
nHIUcyrf4AuQf2+Wm6a/x51eTsE7fQvg3OcKZ8VpUxReGg4oQODq72praPuyYFcqInIOj1/DKn/J
yd8/+31x92Mz+8jz9J77iMdEO9Z7i/D8MjDjYG2JVH1O5yyP1FVhw8vynKC910lvXmOjmMU6Xxtc
EMlTxpi5j7O2VwBr91789LN+JoV8IuY8fpVof8ixWcg8en1VWeWmTRtvr3H1DTNWoAElFvzzrlIG
B3Z4S9wY2VMbdspMVLb67lniJc/K9MPiUygG79RztR9lNN4V7hpfugS4IrMY/QsLDIZfWh2jwIgt
PCoM+6akyozjqDyREfKfh47QZh45N7UJouu/F8d+xod/+7qgDtByxZlps/EWn7tRAq5OTTCSYbma
edUShPSqmhKioIR6JJVlhF6ODYzlL7Wg1yYGDowQTTGaDUnNt6yPS+bPANkzpyZfjYRaNMvS9lSo
ZAt9U2uWqeXIZVOXzH5Hst0LwtJyVioCXuUoc8J5omHE0mI4wyjrc2P7HRKW+i9dbVAvAG3djbE5
wvwEx2H4Q/rhssvMxFbknngqLSU5jUmIck4zEI+XcGxLFzE40Xd0XJlqPBOQnZCTzkmbxBKhU8MY
UQzniIOIck/WBKuaBuyBa+nS5VBfDdb6Vw8n7YywDuIiqzob00vaHnyzv7IwiBpj2JMNLQ/lENxD
px9WA+KimTWm7ZMZ1OJGIGKW9fkXopIC+EnlLzLyHvOg0Cy4SkjVofkNSxP8T1Nf8sGqL8X0gjoD
M4gfalAk0VYxQf4tGF6FyGH4Vlp6lrW6BzenbYJ+YKkRwlGZe6qrL+tWY1oql8qLoDc9100vvbcC
hVLFM+Dc2Sie6qpFyOkCQC7afJ3z/3IapqagY5U/6He1vDmjWne2ZT25rv8tqSv7Y4jqSwTr6JC1
Js5a6afU3kfmHum05veIKvzGbbSG1CTL/Upx9b05ToCxlAC+3qflGik7q72kG86yGrZwVa+PWGzt
lC2PzcgEc16Zpy6Q7ayKOmJeQJqp1JZLtGDRNui64t3MT2YM5abQXyW93dXDsv0IEFUDpJvIypLd
qNGLxxyPYocEQN0nycIcM/eC58ZZ9XmbHhyNgJtRW7CBkdu4RbzRFL9/iQulOPEU+evxWwS3GnUR
LhPpOD3mOMNcPb6yxwu1ArDZDS4IEG1gpzONRT0N+ncqCmvLGM0n10QCExfGriZrs8CZmH3FDLH1
XCt5QdkVbZvaSUDwgXwlS69t5ai+u1VQnalQWC/kYGZdPna4LvIvWt6kC9hLwbtKQWXG5RafXD12
7il6Kcs/9EV8oEWMgLfTnYuVlc4Fm4Q7C63UXLcVDDm7CdIjaKZh4UAw34XWaPAm4Or3lfNe6uU6
V1uyhOANL37cNct++ilKGN72ZaBf8jRulrlvdPO6K8p1ohXaAesnSLbaGVceLMVbN8Gbm8o7GlMv
yGtYZQV1/+a4fIlprafcu1k2Ktow7MtJ1qvLOAG7lkrElSyILel6ez0d/XnQJ9XClEO1r8acuFRU
Wf66DTJ3lhrvoU7wSHPRRRaB+saeibPPi7fmkBpnemjjTm30fNVLqvepJILgxCOFljD7UHRyOFET
KrcaI8nWy2EOGT2n/1S6oI5vAMkd6i3n74zEZLfj+VJ4c3CdC+lKY+sauU3XNADMz8Zvy7HOSUOl
4iWyaGd1iEJC0vrSzsnzKd24lrTOzjxyuFWPEI+6mCwooNBqP9RC7Ei8w8gqDeXF82tn9rOi0XaH
Pq2Gjfe4LU4vj59Utd9zTslNON0uCjez9+wcPBj5E7ylEHY5jwuXrZ5hrNzB5ESojRd7xOWi1Izd
RHpMWB36B1EqcFY5X2iv/XBCigpu0iTP4hRPC31TJVUedpFFhN9+ClAaX8JW/WL6+ZK7UgsCvgRm
ntjvAjrxvlbGJ8gB+kci+zfPriT6vaLZBokHpk2V9yYokuemoNpuDvCrW8lwUexY9gwEcwjZk4Qc
pVcoUUvIauqh7qKz42b+z4/4+JxU6eO5L6W4Eq550q2SAE+gyT3DH5PNPIkgxnvNJg8513QvZxkc
9K8Vow1QXv2KclzI4IMsmKtgXWtPL8wAY9fISXdbGiFuZwoxDA1xx5ybFr5YU767Kdyx2Av9vZaO
tIG7+NIYir0hJmtczDAyLwH9hHosqy3lvIuI/HKXhd3p0eVT8+6b5YbeyppyqN2UQ328tP2tMqYr
je4Y/fISKQt2sY9HoYZBPkpZdtH0q8fylxOYViohkZkdtbcE3Rlz3FrwLbW55iKlJL7VuavHwptA
4bMjx1McONoz6HnKkEO6GmLqV1hzlDXfoIpgjqAT9bUDzHrwF4H/F6TpeV0RSXWR1gdT3SuJMmig
Idm5UlKNC8LhqZmKdTZCHo5NPW7CQfWYpcp+wAGEusXwyt6yY3vXgFrsAqHsJQPCs6HWcmAvDWh+
0U6pEwB5QVLstBTSgq9xDxqkPSyC1P5RqEJ/JtBhHJHX/cimkXNKd1cZW+PZSLUvbVn0G0lJBo81
3CxaXvE+4M63+nnO078bOGd8/9KMNjOg6PTIbaFyk6q1alq7fY60+D1S2aQzg4sbEz7bHffPR2So
w9EkEjqraaTu7IA89zhY4ECTKLQWA5D92JSs7Awnu1LFAEKT4omQLuXGuk6oazGZRAsQP2YNpE/U
bviG/u3dTsN0napw6vWqwFnQ1dVXpx6/9Sx4bo4oC0TGKdHxQLlVsabeAOFpN7T1OMgqeUlMRGBq
1fn7ItLYbfBlnqUS+888khA0qf62tGg52M5ITR3oOyar6q8Gazrak5Zkf25tKX/QSNVz8U13oOT6
BfaEzg6u3hC+Ujccb3nQvXcu2uTpyNsx3hFVQsmup5WdA/L24NXxsfd982v7zQJkfq1MWiJqycaA
2Zevqcg3ZANj9Los1uopozQOm6ArrP0wnjRFWOdY1+uNw9qCii32iSBL7aPp7ZQSPqnrjlQ3HA3B
ORXeBpJu5R2KyJEznGM94LRxJGHS2Vi8DMxwFGPmGTma2aPuF8bR17E3VXwUvUhY+KlIBXWUlHEW
xMc0Y6mjMoJ41ELjSVL231NOaFh0e+F32xwXYPOara4g0WbyWd2ErG0Wqf5qVKlTznIHxYUfAU2V
bOXCqP/hBkQ4H+y4agQiGlskDazauj8GZJoqLc7cGe5wZhcDq2fWEDrrx+kly5Llz3URkNN+l6UR
3Q7KkVlDYZSeCJxge5vbkl1v2LZQKLRh1ZfZF6sAaOu4cBCTiY2hlQzRdGqjnuNce2tNha1hoPXz
EiH30LbathLGncDfyJoN7C5aqPPjDs9tVmzUOq+3TBLPUZ/Z0zh0TJ8a+1hmB9kiCtwMHj+5VNQW
DA72GCM5Dw8Jk2KHBLQxlc23bnBwDmaqmBM0yvbiwOw3Y2QTc47x/HZlNLqx1L0pa6KJ4BtDZLeu
DZCR2DsemghQFY6V0diEUtL6zVG6hQ9546s65mJegzpDjhG+Wx5VEx7HKMapcLXC4/OlieRA5013
xaY6DUIQrFVsfVw7wAFnvddEF6UXbBhHFBlTOY5Rr3Tbx2pDxyK3L+yMv5t6rj7/vKXKso/Xj6vC
1wf1a68/UaSfLq0C7z2DPWNGlpT3ua74D3eJLHlsJmMMakL/UA3FvQaOeuqE7h8M3vY8tCoTB3Dt
nhT+tr0F32UpFK6SbLS20qA2PlQBLp/QVtcPauN/0I01tiyHEIFh1WANhPVXnIt2IRRELUQjsPI5
wn9yslIsU5OEH8tV0LmjCbtXJN5eDN59VJI1saFxQ6q8uqnEOQBDwTnyeWjtHy9KgLPLKH38nIY1
p36vHB8vVhPwNyi+jYUVwOsjVtAIMyYrx11crd/LqYIqLfkiwoE9BMrrA62BZQk96JppDbKE3Jfv
No7LrOz25KmdLdJg3tu0UtMAZJZ6ou7tLO2PZSa6Y2FoTx5YEw+MLyMR3qkfR/j1VRb8MLQ15Tcq
q5Aqllg+uuPjpQ/UcFWq3P9xIVb3rOgCXMEAUxIK349lwDh6FirbcdxAo92a7nfboBCURVd72lxF
7agyUsEVE9S3ROoaOHVbrvUW+VyLFKY1iBqU7H6PDKCl1Zi8IIJfVVPxQzfparTlXRWZsS5kTjOM
gtGMoq56CND2PAfDl8ffoSRKdW/zSyRjeSvyiI82Khn7BSqkTdwfQ1zSF84m/0LOItwMwIxnpLrb
rT5ar0pXN4eg52U0mF0pSztb2V7UHLpsaFZ8ASmeL45r0rgHhRnKAjrqU1iq+o2ZsQ1vyL4ARD3W
OJyudBgrtHkm9bQpe8JkLTZ6gDcj6nN9Or8AooCTDfV7M9Xux4kmZidDdokdbQ/VOEBM7dMVaOyD
WbYfWJOyp0Ix7JlZCsYppsXlMB3tvNBz9tgZoS2Vbgbu42dVobLcybz6pvfeJgp2WUDAmU0V6kFT
9csteTvA5XXnXjV1rxnZSLUdFhgaX7y1sQ6pty7ZXsS1vWrZ/r2VohV0ixwi2+jFIFZP6UmJFWhr
QRGyGE+4kDAO7nnyzJI2vemgVjZ1jkatnXyb2DJ5FFWBTt5MjZALU+sOtW05PdwyrxyObkVSowzS
FUcCvJwWVdcyY2JV7brD8FhfWbHGuhnxKUS2+hZEnEO8lefKb+juuZTwmv/+hNUT0EI9opJMePQu
TQqRpCP8LzGLjtUQBf1WA9r9RCryVSe+9i3VChjUAEsvQ4xHMPLoPsRqMlUWnOy58Jiobd2x+eFX
JSLbrJt1UR9t+qGrvYOpZfTWla6fG3yNO8YsBKPxfceozGA7uyp6IzfnbR+/mBzcfy//2O7nYt2E
QDGItk0z0EL7zIYz6RFUAFK688iKakViO56yKkiqaQ3zhJqoyFbVrUo6v9sA6iqYsEDdydor545Z
MbIN6mLVwvLNPfVbZqJISoJXLaCSmiI0Vj3KtyNh6Av7PqDQ9BJn7K6OQpQ8LQ2A1UNoumtNjaZN
X4wRQGueMsOf/ODZu10V5lIPzAK9iNZeWtNzd4FVARmxp4Wn+kQapJsbAIevsWTtRqNB/WZr8Zzv
Ditr78s59vkJntGhB7HiTThtjcwy66bQ8tqzuzs4Wv+9VzHUwbbDMFMO+sbqtWH+KI+XzTEoGIAZ
aYevndQyj8JiqM8VuVy33cCi2rD0K0j9sI/zP6VE/+GbcSBTE11QSR/qjxTpLy38vEnQ3Hj0ibUg
opeY+Dkw6HHY87Z5cDaVWNRxifRT7xaenr2nujWBH7uviTJqK4aT0lXNcVoMBWteThzjudEbbKlq
fDLNUiMPnG9UE7e92hiIrqmlE4+a20l21LJUPJHrPzQlUma07v9+ymna35KktgEMiqCOSnDR1j6H
E5qkosAOc+z888oUkHbXhR9SOLUZzGv7IltkAaGSIva3rVmPR1Fo+LuDaI6yQz9W3ncWm8ByY1XZ
Ng37XnYG46woOnudZt0m6mkKRaW2MMj87mTrvZRchvtRAxmpMf29tuvWO5X6JQ0T9xRJ1yWUxTq8
sL1kLsNabB73Fat80qygeypliwRmrO90a+VowIQw8inMB3HQbJwvo9fRHkq0qxZ12ZMiuK7VOFh0
0u0WeGCeE/7LLcKrdq3G1PweK822j+RG5YkwE6BTZpDWcVxNP6lkJ2eOppIHyzQHy47jMO5Z+HPm
rdacD+F1GI0fSduEZ7jjHaLVuNjVlDyOnd/aqMHDVeoV3sEYKmcRR2W/jSBccPKQmrB7BiyZhsQQ
BBhlJfzWnVdqdMxpw3y31Ggdj/fWbMk+DCMB7WQ40blF+aOF8amkTbXNtYY7d9r1TNxMguFGt/ag
jbgLx8Uh0plXrENjr3gZQ2+R8uRoHmBDIwRSmrdnJzfcNaTAjcGR2XZmkq2gtdhrIxXOotMpEQyd
QexcMO3w7+ebPkW/fitw2yDiOPuJ/2iOSmiKP//lQho7ByhHNTIKOYzZukvd9dBSMgpDRmfgLk9k
0oT+bxw6Elo+k26l9UZ/1Zv7fomjUGWSy4uQUftj+g11mAnNovsxgAE6OE0qVv/3d8vYIAxfMELE
eh/Qp1/ebaUHkYLuZjgbUaczFl2F97HcuEpMzZsqRBsbVwLk5izDWjTGjcvtoTDo0LII19VNlxC0
qOKh2pnsTZinnUejqzFTmSFlt4vw//FubcY8GWVxaPQ4n0PhYWrJpjVV7TyacTZnIZigOyqMYxQX
2hNRfKzXXmQRu4gvfB4y4aSQuFzKocLzfAUJ78LP0k4QMW1axmwlsjz5ElnuF0+k3M5Su/9DHOwf
hiGJyxFfNxg2E6ABPo9wdOOQRppnq2c4Dq+Nl7V3tKverrFCxmuF6i9MOwxg65TVAYUM3q1p9WzH
Q7sKd4wJGG96EJ691CCtZibFXdHMdj0YoB+o9c8I8JD6LmFi4M0i0zaVzVVzyDYtkoxLgx6JQfBd
inbyqSoi7H7xU6z/D2HntRyrsmXRLyICSOxreV8lv7VfiO0O3iWJ/foeoNP33L7dEf1CFKWSVI40
a805JgTdqMnb917ARtJzlf7E9nFuKso5qXcsIr++9MnoP0qj2jda2p3dttyOxByRUkWg3yrvuvji
1x+SeDIKyh3JqDaim6ST+ZdpkfbbaWD6wiqAOMqaMu2Ozu0TsnD3UUxidovDeYjTAJtXjaplxtBX
NEOIRk72g8EiYEzz+GyGcvyGESHMAhKSLRzurn9fylhqSB9F7Bq7qia+OtPq+OZ4QDUFVuWfUTYP
YpC8mHy72NWfpR8CNbLdD4qSm9rt8PwW0j9Yjq8Iz0Zh31b+hXSJaTWwIXv0FiLMZZ9Zs3IuKvfk
L7XSQGvPQTl259GhGNXZGj0AAwICBap339EOMrCH5zZnrutSOkLkoBgX63s7ZtndK6AMYqL8kSyN
lIiCHCFmdXyqYyafSdfaU2GaJSNaxu4WXdPebwJ37SsUhJVVkyDFlv8R0TbKZTb+fzLrWY37Pwes
2R8mXNtdBOv/adfF4dVOUrrT3XGzZ7cu9Ws3gvgHbLIOAK9s2e0xCAkdLoCLKqp/Q6kXHPG0/Rn9
nFRSOlhv/8+ohG77fz0ph6YuGmIbw5ELTOp/jqI0AawBKpi4S0t/BfF8NygVP0/zQUZxuQP/0m66
IUU42Xaf1thaN31MMT8ZYXKdZSfSkE8Zhchoxv0HRN34IKWeGEZ/oh7JVq5MzDWxE+lPShw08bqW
GTPrfmhJ/2Y3fonqQlEPbPI33c3rIw2ajWiZYokupxqpNh6orIuZEh/jayRsUD1SlSoYMFkrSsPY
2DkVf/Ax8U7ruvdMDsbZC7oByjctOc9MbnjoqrOHogDIljy2CQxQZAuVZ+Q3fLmTnMLn1n1EHmJu
+kr9yxA3fyVNS3MmLRGsLIkOcDA25Azpm6mMn7FdtxdDANPNbAcpsQ6bYTkFASaYTSI0156xXwpN
fNmsk49zckWRC18yAgrEjSN9sQSz4D5AHAvSDvgW0UsE3xjWHy72Z49pIqI/c2qlYpKuYsILoXGh
4U/PXFcCM1CwBfixYT3wbJK2sVuSVJq5DrCsSFDOnsPKjebwik8a2OVRGD1net8elD78nk1btOXT
8DmAMn5wk7dQZbcKaRnSzeRmW3508sychM/OFw+9839ZtZWclrPOkLhlZzOKlZvb2PyscyPcuQ3I
FckldOi5ijfR0Ad71YPgCAKDGloZf/dwxydmrk4pnL2vsgdkdKSYPs2kqr4rJyzJUarEyU0KtLqV
Ly+GDlukg+P4DqD5MVGO4N3zkk2g1t3UO+ACGNGyvgod4oRFuAsnkm46cEMXelIEOJaMmfWk6k1U
e8nRV751SLWBUMGRPmxkSdaTuK2fwOFux5YkpFXI62KHTUEr7qxt7LZyZc7tgjBGGjW0d9tLqu3y
hMYs7E+E6oZkSaeedrRQ9lQOIVYdouuj1Q7RB8TYrSXaGvf6iJU3lIRPIJZ8tRO4b3kbUq1mmENh
F7HDboB44iGwLsyw5IllFzdTwyPuOzJ8B8DeJAdSMo3OFH/ZEs9sRdtGViBFKu+GrdJt6rABL4Ji
ZYs6PxP7Fp506D1goPzzH4RiyfPAFvkZtPHVmaO7xzLzN4hFbKqkUJlI1EquAYt+ViAEUJJ0nhI2
6h7bsPM2cknTHsJDEan52bFOMeoGXhu00bOCrHEiHAh0SgEuqQwxHcSx6OY27SmVYJ+WL7dNFFTZ
b4HvBGTRRh0NEZk+BjplqyHCeRnZk9rXFnUdSDZh7keM7+FQ3mRHj1AMLzFt1a0XtObdT1LzHsy3
cnP60XQIoVlDbZeO5NKbbPkyzhmE7rEXuXkaXGomdWvlh9A3SGPvbMCeUUqFriIcB3H3RC/AJcgH
vU7c0hrVWgIKcejTJiERylXFpppBJEsXyJwFDlnZeGuNRXJN39z4HVVo+DQRyrOg9xUmarwprWsR
EkUWIUe89U03/sj0OtmWevYz7AqS9eaD7IL4LPFerpue3OwsVe+Nb8Z32VuwqHSdmPCRpKuiYJnX
JrInSK0m6tRz61Nf1C+L7ng5dJH+0Ubw/hJnuslkpKfplO3ebAJGjHIgNWZWWU9tNe5as/prsEls
m8imufqq+kQoTgNdeXIrEwA3KbkJ17kFXQzVpXfdcOPnFHhg3bpPRU+eONrzFO03pyklPm22VOu8
+rcYr1Ab1OJDw+e9B8I0kY5IGJ4/oa2YD4vKu/k+769+dKW+BVnV/FXoyU3AuUAXnReYEBLXpkGd
qnttHGJWp7cgb1goUT+hc6K9akn3dw0oIofSsyOeSlt3L0FVNS9AG8yG9LjGErv6yTf14OakdXBL
AcJ5sapB5jBsxxH2qrI3KEfT6n6SHTYA23qRWrjOR1iqtF8YMQjY+ipuwhpZd3L0j8qy0p2oAB23
ih3UlDvZmYRuY2bSt7tGeMHWyNTDy536anSQNuGkvEG1mW45rnlhy2nfdWznvEn0Wz8Pc4IEzeZs
zAclYwLkcutgh277agwVodwxTdiooXY8liuW2/Exx564aeb6lx2Yn4HRhucyZt3pq/BHNA/3fRt0
VzTAK2se7pWAX9UYXbr9MnSI7jlEtIKd2kaGSpsGUl/B1jh1ulO2YQrpT0sBlSvie6f1+R3E+lOf
salcGiCyj+g/hii2IWEUjwni567UuVzSInZQlzOL5WjZvNXQK+gjznjmczZ2qQuaYmlQIAylyh+j
hWkcxh47I5w4nmOi4HUi7OpfNTI8u6rvXjAiZkeEP/mK/DpjHYlMXb1S2HfkgSiSILMt3/qF34YL
Wr+l4mNEOLsII6csfS7zkSKR9N5yqgkHZZbDHZQ8gMjc0/ZeQHYbWOKTlTkpMCJzOkRSnbGZEjkt
ALXs0tny1AVkoWeBOoWhw4Rd1REpUVied7EVlDcDUegmrQnFC+rcvxeVyq9x0bFrn05S09SPJCrc
VceaZ2fQXmM46sfbcmhyEVMtXkflWIAkGctrFlXlldHcW8vY6gH46+X2S7UGgxyrdYgQfj6YBClt
czwMq6UbPuOBt33kjxuwIcmuHfEcgOUkDVOL6cP1UK/M3vwLphHLnQlFcYb7wjOIxgui5rPWSZOe
lUJxrMMQaLYGyMcVrM+X3u78Q0dd4QNCCU3I2epkwEcTfAw7iWP2EMqiBQNB9Zq6S7AhjWrU446t
oP9Xa/Lp46X6keQTDEAo/9iczSg6qBiCKH6TluylkCA088kjdRNU4Bhu6swsb61l44gssp95MnZ7
uxj1daiV41bv4+QCsGLdok/YCbBK+9Yw0xO13nrNJ5UelBrJXZsDR2oB/71qhu9SIbBjh7+swlyC
G+841k8OyubFJeA7FJpCj8k6ES8gKdD991Ow1pQsD5FpyHM+6NTHHeCJfDNXOqDok2/6jwZvjrua
dP/FKBI8J+xsKTKCvoHGRxMIyH6U1/43ScS4EFRNZxUvCWDuQ1YzN8dMjJXFCC6Mwj37qSXOmXMP
fWJ7Ypw0tel10E+1EIztvMH0XBqmrapZLP5Celhd0v5YEO/1bWpQ+FMLp3E0b7D7KP1oWBe8lsY8
pY/UslLsDNosOyV1WO1DWK4Ap4S5Kh23u/ljtyEDzvntEWkHEa+Dac1wRJSCfWxZnK7DNEyYXJ7D
tPkc4BBMD5cV0xwTz05r0r8naUoMNPqnl8Yb7tVYjkfDJIgDib2FW3S68aGr1xxH30kfVznIhU3Y
uqgftI/Gzc7ShoqU1S7tOtZ4Nent1PHih416/EXODiGYhsJFL1t3Q3CrJnb9awfR+B04dU3ZuSBp
a26KuAhp5wrOUxTkV6NGMUic3A9r8oazW9BdUBnLEcScyd4ZZbDKXSuEKs2ht3tri3t0WFVMZZey
GKKDFUkBPUloZ52kiz2rsDk8rDxO/uzW11pma4oE2bZRXb0ylEu4aCGdg3Sc3SJxSqsApXKaPnxR
RK9ab/xSRmNcwGCU+8Ltyc5MnGRrD67c00MPLmEz/lxGjmHW88b9eEpjlsa+c15MTC6BHiuo8sz+
dmZPp8Eq1ZPq9lQakk2iWvujtbnQKJKTcaxZyVExMW18SBUXOuZ/XD3otyWZ7QdNJ9MBilFyKDLq
NJWhM2pb9fRKAEbGmidp/wSCLNpi2pDuYd7DMDwNSWD8SfrgiCaX6VW31aVFpvkUiJrkvb7KTstp
VqfF2YH1lAfOJ47I+n0wg2nbOnlxCYfMvDQsvbeT6vB9QAXPTaddGWM7PAe+RgaSLt6bzJUQRTEG
sFxtH2zBEhM3gO72Ps+P9bYX420tUv81CqvwlU7pODsJ8y5ttglUT4zATUdNBsDEspRaFlV6fUjs
VNxR6w0P0RXN0U3N79Gs61wOU0XskyPLyzKAWayqWtuqt6Kamuuoo3AF+7o2et98yskbxcXLLJI2
7c2N6WendIYRH0NtaXnRCcH3f8aEL07bqF+97dkrPWFQK/Vm2pbeQNd8GMfn5RboeO1vrZcN5eyS
NY64jt4cwTv6L9DzUaB3/dEP23FruOH4vS/drXIM+33suEzr0lUnSZ9Rxq1JbhxwWc/UHlgE1N4Y
rfDA9jQ8w3VPzk5pBHszNcWNGg9WrV4nDdcoB5LYo+JNt8Nbiov7Rz+R59vYI/gye8RnlkHuklan
fdfLiwNd8oXr67rkES6HiWyetV6kcsugwwqjzLvjNJLMaMv2czQn4xrbgX7veyASrS2ufZ5e8dKI
43LWzXeZbWvR1ylBl3iet4K1HJ/FHKHHcI7GsRHRWc/67OaF3tPiCGpa6z74DboPrxeHgQFi1XbM
BCW9zeOC5mrmU9IyLnCBbghb+vXiK2ttx1hbTsFnqyxgNzJtN0JpLqZxW4fAO+VPiCPqk51a8a6z
6dMW9FSatiE9mLZitveTGtmmQhNm1nRXyt69jXk8IiUeLTBZIwAwl0zsqVHGxRdSR/4sXievqLYC
2R54TBHfWcpTNpg/T+XF2pPQs1OuEWLlpb67wj5DPD0pPRgO2fBMCdXIhDDsjOUICnJATF0tzLss
G1zobferKiAD0rtDYuEJg+VaiuGKJke+c1LCukOK9hYGnqUnDpF4jYyF2lzN1OwnbnzKBdbVaTCM
z0nG3+OAvMMwHI1nj8UEl0D3E9wr1iqI49fWte7GyC7fz5uQ7QJr/AJEzNoB87h2zbCfpWUZBHYI
oKbuJc9sLapVoGNqW2Zbek8Tm2WUCYwpkZaRmRxX1q8sWtWmXb3QGYs3zmdUtNVHPA4kzNrFnx4Z
ZZTTYsx1/kmAlPaO8Ns8slzr2Fk1znPp1pTA0t7f91GJ/r/utEPUkQe9/E/btgmD0v0o2dMd2eZj
js5FuWiVQh1e7pQxOLcEJ+duHtyWQ6WYW4LY3lkdrjPdGR6K4hhiJo3dK7vuZy1lw8p0gF1h+qMa
m0vQxS1kLZksDm8PMa7dDlvx+D2GfBkaMbrjIkPKiRwehIRjv9R2MezCBi/riEptcc42Ff6qys1u
gxQIVMNS/zbNt6LSmb4laXiHbv6O0q77ujAcJB08ah3avvZSgmZASmmprUmXZ+UOKdYHUIVzxas9
gNSKbzRc9qmbY0IN7fyW4xjFnxERVEkThAgGlqAhDc5bK9ty87XIUBHhzmFBpMygIxQKklp/DwP5
Cfu7ohw+dBdVG3/yQAS7xE0RiweNdtV0OYteWBDrZCRXJ2hePBNZiLeKdLauTd9YphXb3lEetW6h
XZffWg4wCWPCWM1svtp+q0ZDl46SHJADs8OyE53yPON7f4ji9AXXj/xNXt9TKSiolA24TxlE8uzl
unsp4L9zOU+rNu/lq1sSRx55WB+zpJ236PGjCXX7ltHDj/C8v3lefFINl3o1SecZTvhxKZRP8OI2
2AHstWMWf2zhqWrtFda3qmWc7REIPY/eJcOHTu8a+xAYx7ownJ8dvOR1LX0ETE1Jdbr6aKeieUQG
tpMwY/VBOFODrpH7loNzzBxFYu6/7hjTSqxBO6S75ZHD/PAoIUAiJwUjGuXesKmBT70YoT2N7sn0
++M/o3FDG2QTlox3HZ4nnJd9sKmLMSSaKo3Owg/I/vZZ75+hdE+baVZm4YR2H8Bkm21BtNlmWZEu
a1NTJc3RqOxstTxkOVQju6rENde6x+dV+hWWAFh8+qqbgujWJ3V87eJXVljiUrgtLWZff8JyqD81
Iy2KohTxsZw91KFXGk8UjN5FgJh2uSsrcobLqvzh5ixdoZnpCFIegaxfFvJZ6+CJNSoqd8sPkdVn
KOMxw5pdT86sm8d7D1nr18yE+ihlyiy2XWsdOx1fISVzpguC0enScpoHEWvdHpZikWu7zprKF8hN
/i0Gk9DOcQjLoYlch2tUsL4Wh3EyxvfOJNp5dIS6LF8SxmjMcIbx2tqUcS2g1+kWWFawIYez2tP5
jj+ySZ1cGSK7ZF4H60OTtGLOZR2b4fTRLKyqPeu3Wart2I7c2aoR2+WnWQcZ2Gzp57WhfqSnZrx7
3dDt0EDVu4gl6ntK93DDI6JDx5vdxliJdMdqTqOh16sq5ev8dSCZdDWUEWSI+T5i0p5jXXMPKG5Z
YYY0RossijY6V/se7SKRLigHNKw+N8wmRxn1SYNSgLk3YfAoHSZrcgfskxFau8nS2nevwfZI4Lna
ZgQmnV2F6dAKquDIeuKDSBTzHmuAupCbjlgFnP5Zq91XJPUVViE6m6xxblqTfoRxRZIjG9pT2I25
Oi/nhaYxDWZ+zx7bDA5ZaNdBtY5o7Z6UlZan0u1NBNH5mqpOVMC7FgWiGv5GZzuo8ZebZdNSSmF2
bLdU5H6aRl6cgAHlaLsRWK2W87w38q87HWa1dIYF/X3+z8P/ecxy39dvZ6hqt4NDbHiq1cUpng8F
WaKn5RRbNH9sOQfu7v99k4Yh9/7z0OXnX3cuN5P55S23dGnnG12hVM2ovqd8il1x0ucX8HVrfrn/
djr/AJzdf//0X6fLQ2AF8RfoYsInAkD89beWPxM5/kjcAN0kcWhgd/e2nZ8iw+PN+beby8tfzpdD
Nb/IvpM8CFV8flrupKEKw8w1jc1/vJDldHnF//E2LT8gwbHdoSp/otBbnboGWflQDWUG3fS/z4NB
I0VBHw4kl5cn3JXzd4Viy5r25nrwq/4g87GZ1mLw2+1UVr+HyfkD/DBewVrNA6hOMUV1U9SffuDt
aZ7cCh8KXZTZJycJb20uNkUhCtYN1qfr0EGShUmYaclajjwNNy9pF2f9u2sGw4Y2osf0yyaMBfmn
O7ooO/2HVpmfcWH86LzpuTbjl5p25hZw4qdVTe9Z/wrV9A8t5ldhhsfCi4Z1Zkj2TQ2NKoSRG6lq
UrDrgqIpsR1Rz5NVr6ZrvpRBv55C2F2ln/0sRPVeRF2z80p9o5vGe4WibNVq0l3nxdwnEz985bx7
mXJWSXrGVXoQ8oeoDKgx+e8seEGuO4CDcZ/cKNz6SfxC8MmzCGCqZeoXAn3FeiZTa3Q2lwJBWmbr
u8y3d2FLWABFv5+kKwg8V2TO1eVDNPot/8RmfmtSfe9pEkW1SHhiUbdTjjDQ7jb6qpHuI4EGUtea
exFGc6gzt90MsBcwzwSHThrIaO38gilj3yIJ2aDx+56CmSyLrD3YVfQsiaw3mxL1XPVJQsw0fWel
j0neHZ6VVoervHeBO4vdvNI/gve4dehoXXKrmNdpNcElpKJviWI7wo9ea6G794x+5elojGxQ8GYb
PsLJObExeNaqP+HQ88O4DVZeYb40swukdZ7DpLuQFXYwWrRuaBmiNzoAvCdWTl8v+guIQg98oMyS
gbqQMXsFHzG2etIZeU/zSnuZVziRMl+dmckfuRdYnqdElX+EMN9bQQ/T3Hu2OmKbudq2rDfeh7Yf
I1TsodTLjTmcg2x60q3k1UcnzpMHelRSgPSp8G6rIfyOjqjFabgieIqem98hUfKeCGY8URuvD3H2
xHanWuWq+J5a3c8cnq7S3WhXNT+baDhTjLvofhntfJW5GxPRulGbmygyKUxHGlWsjBje3HixvCFa
u0MFqoGvdd2DQyvtHdv6jTvFn6md2qseRdEqzijRyWI/xSG9N5jrvVsQ1mOL7eQ2G99NedvG16BR
eJwSJuIhZdLhz+Ha9eJiJxzCgWZ3WuJdQFlaOw+pVdM0fyYZXmQC2CEDlEwLJL4zRGys+BWlwEah
m6oVlsgBmyNhLshOku4OXb1GQZ3dmbyPTDYq5LuchhZlIif447mjRBlk0jVMgad8LONTVsUTkRDz
EGcmXjghEKRcVIXWnuUiI94yFg5icEDMzw/6urnc+28PWMZFJHHxNvNJmpjMqj4tB5QV9alJy6Ol
FwTOz3PGMqUtA/8/p8ut5b7lp//XaTmOwd9TyT+/Z0bsaRSu7PU/9/3zy3oL/KgpxaF24DdWrVWd
5HxYTq00x6i+3LmcL4c2juoTmpBV3jrJURuQJ63iebYeJQKV1TJnf50nQzlrg5mBljv/+Ymye2Ja
S/v+H/d//bHlztEiMuzf/tjXj9pWONQXQrIg5//4defAyp7B2SnXbS+r00Qf/98Oy33Nv34gSCBA
Fap2TaGmNa7d6Ff0vepCPN/R78CisBT7/vjNQQAOdJLWHDRA+UFoQB/soK1EB+AQw7WG9L+thSR4
zm1/9K5x96yMNhexURvHGs0ji99gZTZq2C+mY3JKYKvXkKi12KNCNM2i41ozSREddXkrUTevhD96
AHeqJzl0/m4Sg3XU0sF+OJW2G6EYAIpI0bSie4D0bp2/RC8zm6eZA3BhDZRXhOk6+bY8Dj1ycy8C
/y864c7ByP23IUhInBnZ00tdlnsUd+OtpicENCF7r6IaIbmKqA1xIM7QiKT9aKr6kA1IT5ssvqpv
uZI/0Az3NJzrdz+i/9UFmjqnUMgBhIhhG+ezidwxWU0HVYayXmvXNWy7U2UqwN2JNl5qxzlUKtta
ltZc2YAkD1tr4kfF9q9UOVm51dReStqjY/JNa+w1DDpcd1SVUHfmHmViO9l3Vtwf4+SjyTCqYKKK
rmbmOlvwdoSkzaVbW7nJFmcJLs95O0PBxbj2Pt2+ub6epgCFW0e9DSFlJy7A59iv8Z87yl3rVg3V
dNask0/kl9L7yP1PT8ybmcAuDij34hWIfTZMyr65FBW2DXT3nS6i6UXUZgobMXkIH1lMQN2YQtzE
N78zDnppS2D3fk+awdg9IjmIDVxMsqdU3J1wrdHASbvVUrDOsvB3GNX5zS/JK0l8YogMm3ampnvP
afASUGr6qzOT7xOi4A/yA2AvEXOzceuoXvt4Nl8d3fiL2kZwiSK9ekKFtY0TCBFkm9HNYHNzL+I3
9LTgWDR/2BiY4fZj6tIMnni6HXymY6/Z2mqqx2nXzimPGbTorTP2SAkp4a1SXzanGcp6ElwyYERJ
MPD6m9YN2t5OfG9dwXnYdbqEJpdvqWDLtmbBjuRth/tp3FPC6zdqUn8I7x127osBzeIRTcZPE+PW
duFnihTDWRgUrEMa4u2Silk/TdXI7ptNMzGCTnol4bHOI7Ac+IelNjsGCmebeYb7u3C8VwNYQWj4
H2MBCbwKCnQtE9j3vGLyK4TamKM7PFDh/m51JHfGMOYr2u8e1etS7MdkRPEd0cKK4v4kmVog+Bj9
Xs7pr17/lHgpPdPZWBKU3lMvXO0e9aggck3fOyFk9KEpjdPg5P3e6k8QdY1rGRbmdbll2gOXJ+Wq
DZzttUE47rVu2uC63GqQfV8Sn7VmAiBHdA39svng2nhb9NYItx7pxYdpxKTrsTD9KmyJnGVGaWva
yqcytdWyyjoSpFZvA3ekEDj8avupfS/d9kUvp+Sqw+fYUq8vH5EVl48qeC41pwAAzj2pBcak9YAW
aAbE3nK2Ibh1DWDE9auVFVF9b5pKHEwLE0PRDM7KnqL8CX9QEfAxstc82mgrL3HYZ48K7MwszA/3
/5wSR0aRyVMMenxJNxYRcRtV2TfPj72DI0rzkieeeZk8SX1MFvluke5JnSEG3vyhauUlTZC2qj5k
fdiFOh3C9kMzGy9YC9amX1ForSN1CEY+UFa/+GWj0d6Bf6XwYVvtMQOyVAemjwG79FeNqq5d7Qbk
jtBH7bFDrjJHyIOpZd87lrWnMR/kqsmpOPP5MhbqNGsRO+wCYU9bfWYYuB1DE7TPk5XX+sVIQrov
ksX0pJuIbAqE2YY3EY+lO866duAujfjZNpQabyKviwedCg83tusTSolfsgtrfc9vYYHueLI9izg0
cDykApWzarzW3zsEdO1ofWtowykaOxT51nZhxPsYNeMeqSbNutlqTfzj34eAT8i2q+BkpnVJNDbZ
LIPS+21nDPZLBg5LYOnxUbznrdG9Nil+JRuZk1HIHwn57jtNWSjKmsxcsccLr1VuhRtTOu3BrNkL
YYfzT8nQdy/hNBZHX58BKfPp6Eh3Fw4J5XRFYOOEwvRjuVXivfhAq8X71tuMtRA2t3nf8x1rSWvb
Gv5EV6XOISaowMCD5QnGz8K6WpWX46CHtyYi6eFwNKNbGfGMMm9qNhmdo58U680R9kprE/zddash
r6zfPWYv0/k9wONFgCCcJ796s82QiKAI2UpNuWATmz2gD0RHm0E1zZ5lBAl3MeSfiTHpBfx5Pvno
5JvaJE6E0rHKxR7sa7cD+h7u7ayb5b4VkfKN7BSLA1QTbuVcQnJ698yq5NPP7srUB586hGVzICe1
OPtDQ0+nLjM6YtOwHQwr3xiW9DdeFVlnh1X96GTGRSsbCaexBhiCeGtM4RTalXodaKidK2scHhqb
i9VY5w8taYNfRYMk962pkOQvvCdsGCtRW8OjcdL8I1OdtR4HX93zOrLoEc+vLUmLF+UHr6AAYd0w
80iJKVO2Zn13SnbCiK2qTzN8aVxIea0V5Y9EZCutdUAeNwnUvmpIj0BJvHU4ogfRHaYf451+uzqo
xPK3Tubo51qHp2VgNNxpyXDXEgajovWdHTnsqBpmAwNVbxYwAb21+cqoZbS3Eqe6QvoYH6NMcoTi
Wr/T8qgkSCWsPsIOLyuh7i0KFZiLlIsZcfou33eh1aJ7iJqNxmSbR7E2w/VgYKX+xe61v7A52a+y
FeZTSGVwNi7wrtD7LDM3eonq0L0QNTSscjni8waasAWLOSPfSpqAmMPdos5Phl2zBpqXC5pg8I1N
00GN6L74i/1I4AFMRmz6Ff/4e1XtZKsj2JoVsDSPhrPud95Dqs9lyVKkSFj8xEKnYLrBMbCzH1ya
PxfzX62hZ83C+GR31FhXMe7XFST7eFeXcMk1Gt67rAOh85UVGXWoXwpMNZS8PkEwf+mwKdS766Zz
KM1CbI7ZoB91QYxl4TlU312Q7H0grtF8WG416B3WAYmWG3329gnT6neeQUVFacxQ1tyAjdEyrZ2A
Zvy2a/BX6rNsihiEX3rxTeIreZsGdPNTYH5o8YBmuY5OjCKkr1X+cB9kRrsfDjkBtO0GMzteLsaT
y7wpiitK/SaXAgG9HGLFdYFka6U7eU0EZyjeyN66zgGUydSP38XARS5jIe5x2BgHdo75SiPsbyXw
7n3kiU2RdNJ3On26zSJYd2fvjJMFT8u72812S8KbT0BT6mvT9Gt0guqZdyJbj2TFXM3AuYvZwaYq
6yGFaZy5yvt9OJchS8cBP0SLm3dHM/7YnXFa/qtnoRUy9Rr8xPwkytyGS+yneIPnUz9Q9qqCfINk
hoKwyOiBEX4u3lqB67NIXPFTdt5+WrQ4IgSv081qo+KXEjWMPJkZz2jcE+oZaGBl0yXnHHbPXusJ
Dm2NWoelg9f6LlQ0bTXHJrWZ7lITdOKt0e3m7KYPDX3fVGVwsCQKOWQOWrQbKtYPkWo+mBavfZBl
O6tV3caYu3fKE+iBfdRnPIvlXSdM6ecAX2QcEus5muvE0gLF5hTPIfkDFyL97guop7dbfDagJFYL
vKcN2mrvzTYF3u742tRVDxKaRnZZ67/ayPeeUBO0pwweEFmD/RVX9ndN4TXOGgQGsRu/2XMnM23L
6dQsFyzCkWLlAAYpENy91VrtoYrV4j2NPgUNvPc3qBCHi6aUznQBIShAfIiz9/L166ibMOgG4SWe
56sozdXRKSd6raZRbc3eb3fDDNNMhrkkIOpTqCbGRlWXx8CiLpRBlsvRAQPajDZsQ9jGaeLPwriB
tTlnuswMupHwQYbPoKmQueP7b1ywwl2uXgs/RtOEtZgOjYlfhsb1MZyL+QiDSGxVtnFqpA4YNcCd
6xVFsE5cHzFHGv2JIyBiGvbQzYLpSykFQxgCRBWokuBduyH2F0DnkLJ3yiJLkTyOy68Pqx/TSCNj
KvundKrQ5KV99dFZ4jejb5QkT1nkMM16Zb6exqp/amNDrPIBOaMzGO/KDAIc2mAnUt/PDqXLUj4e
phRxJllZiMznoT8+Q2D9MGzp3/OZjzzraVE9rVONjYKafoig/0yKSr5oXvRi+VhFZDPmH2Vq7aSg
Pml2qt0EcfDoQw/qRxARnOhnUOO6Uv4XY+e62zaSdutbGfR/zkeyeKqNbwbYOkuWZFmynTh/CCdx
eD6fefX7Id0z3XED6Y0GCJGUHbdEsqred61n3SIehHeD86JB3F8ohHYhcQzHZQgJ8Ii8+EkdCfhZ
uYpXPdW29nW6rR5brWu2SZFku0k2C1TgzqgYJ3IqEM9qQn2sasid1/qov2/azr60WoBPyVnhmaL7
XuNXClPGNWnXX70rCFgSIi3VETesMsnNV/SN37jRSro8oo0qrx76strlAr+KZeknLyLoBHlrvE1C
Y1gWMih3amyFB4kRe15822U8LllUhSctm5w1WUKzNTHLZSbNcYNBuKjVJ31qnAplbHdimrXOg0Y5
ZhuNkX+f2b2x7lin3Nq4B9bMd6QqiCcylyesXaDBVq3nqFfsc27E/cHNm+c5OnHeGBVheG7lXuc0
osaMA6R2Sr0c1JjRPBkHsVB8lRBslJ7nMoEGAcxgoO5Zi4Xps9rOc9bLjUYdnQ47omnmlmProS6w
eFoFVPk2hJXZO4ncdEkG6+uY5Mq1VN7g3PpElFKEzx3l4oXlrjD8bu0M0aZmXncMWVnwOOxjB0ek
9RhPbXmyKrNlh70YqXEUbiyhwmgGXr5oOiC3gmkZjxUIA1Qn1oPndPuOGIZVHDrms27VmC4a2UY7
tEgGdAnduG8ZQxe6oefLvvQ9PoY4O82bwsg3SWEmS6CKziEIqKAqOehfLW1hVWuj9S4vk6A6rfxR
D6P6In0gajhNGcEMz1oUjH+v9BGXBKRsYJAx6E1Pkibn1hriacxmCiELpi5GHTpUkiOmA45B5YL1
Le0HlCDvPnTEGOGBRiKowWkTVkTuKLV+BoobLzOoB9WyYXyHUG+9wD9zxMrSTXMHGzpY50Pn742o
QFLpxiHpd866c9tXLGxXs1Crs0kQa0SxdG3Sg3KMUe4KxdrDN0sv6SDeWidZWVbtAwAOTwKkRafj
2J6GYNlTUMncbMotxcdXtDC+qqhaNFVhHinVPKAx7dFOaObRScceREv5VXSmvCUswx1JcHbuBg7O
Ay+5Vyj+rwAzlit3WrBU4ddWN/1zD/gyCKvxc1x+6lwbRxji44AHIYkM7q5SDhlLiSN81bQcVl1r
5SsM9NTGnaK4ZSW2Ez6sJLbdQ4ZCdtVX6rL2+bZHRwdYEhgrachqTTVvaXSpvY7cxF9jlccgwjTJ
bk1twyCDWkJkS19DXar2utw0ds71DxliXZimtSKpYmFSPaQogigIRA2e7FgA0+hbSLCBVq7pVPlE
faCHwB0oF6EoH/is5KFQkZLKEsccrYURPZGE/IDld2eQaagrCglgISQlSQ0BDEd56jp6FEPOw7ib
dgG2/Y2d86+JMhYZ86rBeM5szvlLqkAc+aNF9dsk6g4Fjz5+cillC5JauxHdFdKzWBIjM1IOWYal
Xiy5/MqNLmF1YPH9teVMm325P9vgaLALw0T+qc3//ew408mx0EOCZe/9Ij0jm1K2VkjnOFLrq0Br
ssmuGr6FZe6qBInCn8VdYCtvFOOfDD1MH0lvCS82kJx5z1OhsBVGZC1m50Eaj/fuEG+xtSJaTYH6
u9YA5YFx6tVADCNiq985MJ+QNqYnqY769zRgvusmKwQYKsFqvXtMXRo5sJTUZ1don4QCMJTuyGe/
bs1jklgtuaweoiZV29dJZ1xo/ZoLMS9LY3fThJ6Cy9S0cPM45VEoZr6M8Zcem9HEJsNTjGHkYojW
fwTYVd35afVDT5nmjkEn73xzsC7KYMJN7PrgK4XLTy7dP7O6VUiQDkZHmWjwzfRLS3nL288rNyi+
2T5U6p3jeMmJuvzWa5iL8z+B2mdaksj4TCE/e9+4kblrSrtECkU5NbMJWBnK4LnJuVB1L78xPVMW
zGe/YyDtydAK5AYrgLMhEw4EfOE+GbG/nnyoJzSgxsKMArnuHQ84x1RsHgpFftOC72FarPNYvepq
XT7YPWV11ceYQRheoJY4TKhSKb6OzqNzqqvXddgAG4vSIZjRvScVPrxJk92JXrlRL2gXiRaWp3ys
y9P8SvhwrGrbQq7QK8W69Bx5GopuV+PhLxZGaKR7Pe0x4aRLVRuCby6OD4oF1k5nwL3r8YZdf31V
O3+lOtgCkQSGdBUMqpQf4LjMFd16NFSo5xh98ftr4YIVcwPAgg0gOqZJeMIuFkIsAjLabZMMAv9L
JlbvQv+MtISl3bifZQA6yc8BqFkjuiTHRCrzRY/j6FRr8hLHJT07e3TQyKbmrR8aCC88VXxUh3h3
CVp613K2rfck+ireGaQcbBqMK6uSicyiLjWyd4V7X0C13TPTsW5lymEKMYNaVEepUlTRnA0WCwM1
CtpQNSbBienuoyN1ccgKn94ylEdNNT7JoK/Xft+z0JsCIUfjHIAdCk1BclhEX7YCgXt0y4wxczlT
ptJO23mD+dVFdkyGAoszpm/hvZEQSRB9patpXKzJvcFcw18hORpWpNJMGje9fCwp4x1aklD5Y11v
H0ksp16GWwwed7GGx96u+Pf8TTPCP2Re5OQLhAE41gxkRmngcMEpyt/BPHiCfrTPAgdj8oWmB26T
Y+nTdfEnW/9IQwivCtCgCi+G1gzNXji+usEKRV3F8JFM5HmwsxU73yEtg7UyhKcgFgOz5mTqLq2c
Bs62gqRgPVdDUz3LV3ZbkjpoBc2DUt2XqtbstdiPl37jnBSz1j6BmhGkYQfVnVMkXyqqg+ifTdu9
ZKIJVk5s7VWGmRWlgPamo0t5oGy7DOMcpn+pdou5TthWq7Qsc6q5iPqVoDgFRqmfq6BO1i7hug6Q
dZ2q+UkBgOq4A0sAmuD05qW3svxcbClOjtSJiI6Z6gGybfrD+5VMxgq9LD9Xn1xbTbbxMCbrcdrt
pZ1sJ0KREbhYc5kS+NQS0VLbn4np3pqq6j57qQnrG7LfhiVDt69jAqBmONa8EZFBQ0LCu7WgFs1/
eY1HYS1jP9vOQQd5XvyAU51eS+rLjPtMoPtmKv2YnliSqK48j2McbhBGyo2VDMNKs8pwqwcxTi7L
+fYuZyX9aUnGbLZH2EE1SA+/jwV02b4k7CAtJ0upF4SLoq3qB67UCy30+g5KiI9voXryWIahC7/L
srxadrmZXLu4exh6rbpGAcNUORUVJmB8IDznjh6IgnTd31tRg74/0fUnL/D2CrrpBZ0NZSXxE1FO
Wg40B+6g2tAMiMejGoHA8odvKjF9zNutbBOar24rrbvc7H/EtR/zpKiIykDS/zUIdqYTP098rwOA
TvXIJfsJTVy+Dg0vefaC4Tu6X/fNRYBqD/6FxMeof8AYEK3rMXdOtWJ+o46ICcwdX7KMtRlg2d9f
ZUGQXLIR9ZcDX4/eSL6rZxXekFxxLAwPinRXLfP/JdRdClrTRrihXMaBTWyRzDGEFXDdCr3HJqH2
OGdr/UDHxT7N3aIya429FpolCxNH3RdZ5p7HHpVbOyDIzZG8A1yM3sJeurvMr89UZXv8udF31usv
84wgSwFtokOhZET/JJqqSgWJSV5lryG4SORWZrwLS1HfvCopj3pcfh2VsUPFmlIFzGKDOi60Wr8o
ruSw5FdFh3TOwzo/9e54ZUzAI+67r54ev7lTEs68qYb+XGpdcG6bwn6QA0Beqp87+iiAnSXAf0sm
5c4oJIYXYEELlWXPZuZC9omjLZF9wO3rd1rqqo8BkqBrUZRr1WxeyF+Z3GoGIkLpWRQVKFCW4Tdg
afEpaasThRhl/35jNP4PxFImNiNKUIUy0q+l5/VFBvop9XE4uB1JDv4EDqVeVu0LldvED9/UCYth
eilg0dA7jFOFuqjTBwub5i4YRHnkGiGKzRXLrohRlarmcx/WKn4AWNoUzyhw2urXODHlVUCe9CYY
lGIN7VFvtEe8a3x3cCUvxeiG53bk/mpALaWelVylq+xtY6VRDnsj5KZiNp9HqxqM+knvn6u2TZ9Y
dgLBwMenuB7zEg80cUoF6I5cAJZLLmGUc+VYwwpZAMNBFGMCpiI4fUu8T73qqoE6Bzm4Cx7S+tpD
bbASJKUca+QAG9FqNZyg6WnWozgRBpOSwko/Q5tcdz2l4wDS6lz4EkrcIEWLPsPDtZf65GCwKHOT
jdKfdM+ibeXXyOq0F3wi1t6fvRqFRpIcEmezdJ806uH3MzjBaeFS4KZb0nZAuOwpS1NtySMMEvU+
9SSwQOyEjp3U97k6flKgl59mAmw3JMpifmtflXJhGn3A1TXwT4zCwCWsdztLB3fl0Tld9ikmxvfv
zieTlJLts5lgGHQ8XRzLCCgGU1tWvtalV1GKFiRz0wYwg09tCkHbVqs3ofxojG4Kh9aCM8IyrLgG
IVRF1/d0MnWHqi3aOb/KygcYF/nGbJVJXia0VVvpxafaAx9apZ8V1xW4qJl8Zh4fbCa8H0GOPl+x
J0bEkPjIo23KQn3vX7I4uNSw3O9KnfpMWCAUnJiF5sQsDJqAdijF6pl4UJtVtLX1lAzo+vLraZ32
F2SHTfKfKaDJ6I5lqeYHOoZbOBWJaIm495NQHjwje1Lc3qFdozGrr2nNhVNnSSTUmOQYmg+ysVHk
4/aMiucO291L55ePf/M3ib8EMTgUPiVoHtMwJcSvD+GledIM7ZiCpYb7na3m8NLcaC5SkcbWmIbI
eRN7a9drgrPqCWOb9FAPAKoN56hC5g3MbrYYpdlOwAR8byANtfYmR5PnAbwpBAu+igtGWRsETtAZ
HJqT3drZGu8jMzuYxMvR6cwjwG34wUN0Hep0inJv3VPk0dFtVZorYffGJeKcNIu5ocFgdNLCYjG4
pnO0aknzDeJeqaH/Ez1ep0ZBym8NlnHRG6O5s5jL84B7SgYIlEoKOmQYh1MlvGbfqOI1jMLhLFV/
GzW6+5C7MjzWPgzsSTMyw+gNtGVSD/e6a++hY+V4Ap+Zx7kA9QeSvxwHGxGtiqXeQN6I82KZKVc1
sNqnOh30kzuQtCtr8lHCgUzYsXlVfL+8eL16haqfr7qoxaHgWTAn23Hbt4CaAUj7e8XIrkqmjbRH
JXZXdDELEEoGkDCQTo4TrfOi8XEgQBMsS+pRsX2auzBOCIdDG1hjmSu/IciCvBCx1ZKwxT2oa489
01h3Qc3lzHzTwvEdmEu1NoLPLcXFlZWBvaN6N4jMv6U2YsFiIB9QLdytV/uk7iB7ws8koj757GEO
qhO6UWFVxptRHcuXplRITEjyDQIEky/xPz7Joqu0v+M0/WWhRL4ofUTwcJrUDdIdP0yYvaBSMlBY
FyRT3hJgDgJRt1VotyYZzd0uXrRd3UCRoK47B3LqFkRrW9tKNUfyUkDNz5MRwbrymcZ9BJrGirYz
9LLyTH3363tt/mt+qlU4AiqOUC3Wdhr328dbTUSuyKssudiDZWKo0OS+iiMx2bXamylBHCVJpZMX
WoarXjHwQWN+MiP/OXXi13lWpVFYVLwwvYtMEGiiUQEXGlWyV2GVkfbTfs71nOWu6hvrwpDOvTJm
J2l6wYnGabcSMSslGB+INATPyNkUN3aVd+yEhLA6oI1Nx3pH79LAxUducoavJ7eVlxBLUmN3m3lw
qkqnvq/c8IZzAHycGpy0knXXvDEQnu5jT37WBFhgPPA8uCdlyAysFBO1cn41H2vDTFv/zSf8kT+k
qxTSLNPgWrCcv14PeWG4nk1Z/KI4QDiDoDOY/ozVVq0odVRtn+00bT1MjdiaJ7DomvZmOUl171so
7pCCICUhn/LOyLhnjdRf+mCKbiNFjAP0EPzsMTjfQbOjvWIvFeqel3nT0JkkKyM/S9slDm9I132p
6Yc6z++/F6pdPNiyPMz9XEoSB6Y25cPKsfr70iGYzE3z3dxfzHJvJ4sedGBs2w92WjcUU5z4W0Xo
WV2IbVVQIKzTsDs2qtkeFS+r/44p9ZG5iLjQgLqoqboOW86cx4o/rT+BOiW6h3r6wmxdm712UyFK
oCQQXYEtZmLnVHaxrAaHeSN292Xk5A9zmVe4BMQnWqnupPg7FqT6cYzi7+KPEraj6bamQfL6+TZ3
60aJnK7qLsJ2nXu7ku2B931TYu/bMEEH5o1fNHiMKFrNiVaEyblrK8womlO5TVdEGl0tm9aZjulZ
m551uNDlIWgoYqZp+ViktcVkJe1WVJKcE4N4sVXU5omGib6aJVxZMh4DVgKPs42l7YytmGF1TNvw
xc13T5u4OA8r3VzPizKjYb6EZyLZzqSQeQOycRkkWMnTgs5SN3nNkn6CPJVKtJt30RrkO72GZxqc
SD/on2gN4PfKqRZTKhR/2p2ZBYaFoDI0GInSkOW4jw6bsAJH2YDDVteKV2ubNPnaySJ9CBK6cOwo
mYKonBfe1HPRhZ5uc6oA1E82SHiqO2OWqHSm9qBOfsBZuUe13ljlujUXnIDPNiZVAg1BtYZEeOe1
RXWF/LfGdXAKKTtszb68WlP4XSsb0KIjzioX1yltHklVA0fwagClTzyB8txFrCTQsLNINZBb2g0h
Gr9+LljTOPDnJy8XkE3N2hSWqQpT/cglqxKisZMgGy7wcOC0+P1psPSXrnS7ldTRfBuBfWatNxdN
qDbLTWVQp537O4x/2clCxbhScb/vO6S+G997ijWyTqwaebJV12+UNzOsRmN3D0XkKehp785CqCQg
2s6Mb+kc8GAWaDeTKsTG6biXKTxnjeQRD4diRHfE4kZ386s6jLKtEqI7NHLJzIWeU0sldDfQ317m
BTwBKrlffTzqmzDhu5vDMq6VgFGGPE0FjMC16QgHa07u6K9NSUe0EdSgjaNo6W0DRnn0g/6V74lF
aW2euHer+5GKauf5Pakzir8MprIcPkf7MH8T//Ot/z/eW8Y8evCytPr3/7L/jSjsktVh/WH339u3
7PyavFX/O/3Uf9/17593+aHff+nqtX79aQdHYcBiv3krh+tb1cT1/M/xz0/v/P89+Y+3+bc8Dvnb
v377ljVpPf02j2bwb7+f2n//128aA8z//PnX/35u+vv/9dv/xYdfvsbB68cfeXutan7YdP4piTgT
mmpCk7R52nZv8wlN/yc9o2mwkpquMcf97R9pVtb+v35TNPWflsMFKpke0H2TNpdylTXzOdP459R4
cWxmEL//xv/8bT998n98E/9IGyomQVpX//rN+fBUtU0LmjOBx0xHpABaOS1X/vS0D0qSr0jD8DGd
hOYx0MglWBCUR9mn61dzeQv2SbiCa9Pv36tdvf2GwtY4z3tFzyXfhTFT3NR5qHPrLptKYoiAg6Pm
snQxCbh8bseC4FQvhWAwnZ1/Y98Ew/tvtAzjTXfIqIT5E6sDNmC77pRToFrKyYyaZhWUvb+y0KeT
wzAdnE+PzkhbFyV3mxnOppj43rgNu3URKc5mptN6nWzfd71clVuJ5hlnlmXfFwWr97AY6UrBZF94
ppvfqZGt3vDdxkzBYzyq0y4+Rv/G2tOWjXp7PyKp/0+xRbuxTLVbQjPiUFPZRA35n7d4EdhnL1Uu
2qhQoh/LegdYEopVJj6nrptuIycOdpUfJ5+KspnAheMrAYQh/5cIT0CKmRc/47n6p2vy9+/9z9+z
8aGqbNNG4Cok+Nwwprv+4/fskFoe9Czq78bcLw+RW19l5ilvqUveRCPka5ILIk1UX32g826Qr+wa
e5R4yDOtYs8kv3ogrZt2YkdXCOh49SAnJuN8rExTlJ1EluRpGq66LvHvVKfLLww97u9drHrKinKi
LUZs5jdOGAFKs6eQWz1/qYdwD9tjfIRXqkDZkyxk4qh4qX1KRplwLKAfqYE9H9j23a8/Fe0vUHPb
hFFjmZqlWawgLNv6+fIPReSgv8SMMbU6weUYw7GaNmXQYj/476v5mDBYVvIp7+eT86E/3qFXGmTQ
+UyJfAVvnjegFP3P79PgY8MmrK+ODOHUIUA7zImGWh88ERifXOY9fdmjxH0u4DEjtIYRXRID5ZWa
dXAtDOjzbj72PVUku9nMu9b0+6KkFNRDePP0+5rGRdk57fWrP34feoR7yz8guLlYRd+RzBL6j5XI
xarTKF2LedeB9dGbeJ8cVXiP88aK1nHbtTfEBPYuHJzJmGcHSHjYkE4ZniuDLK0C3vjmw4l5Vxd5
s6wbDTyBTwJoXo/9J89qAL6bHp7aaReSVLXMUjO9m3fNsNu2VGlvYdFbD7guz/PhBLbXwXZcbxUr
CQ6otsj3LeY70nf0t86udxFapy9aQT2UKlF0oTAkdyW8gJ3X5fbFtmS9dGmDvuqju86Drjv3LEqW
YQrMOpb2oxdXEME8Y7gNcWRuUC+rq3g6GXB9PHAJLUUSQIohBgCx8SCdvY8D4V5t1efQ0p9hp2sv
MLR82leh2Kdm1H3W5FnWg/oiclK7U3fKBopxTWSqi5MH5eYJ2LZ9qlGenGjvoWsl6nQ+zncBlgqi
wTJQkUSpKWQTxHwPeqhYD/Hoh0QejV/f96bjla4kW57wWB4KnbdVqn8aPOJkUN7guKurl2YSWgVd
Tv972gXMEtxhyUPoW1JIrcpJHSZ7pka9qR/dtPFWoyHHV9eKKSFk7jPEh4SaNtyuX9+B4uPi3TYl
/XzEIKzXTBDMH5DbagPhM3OtnqxL9CnEt/+w7co6OGrtXd83zdEjj+jBnY7wucfQAbrHjHQ7zMbo
VbaoxM3l/FajbokZ1g0cQUYlLnV/tOBaEbpuDA99N5bnOh43cUhYK+wmb9TG4+iWI/+7DqlA7sA+
8VTDnlxxVJZ5dd+S3Xk/v4r64pk4Q5tOMtDBYNq4MWqOX38Y5oeHNLMDUlBNakgmZluh6R8GY9bS
lKk0R715Wv5mq0p/s6xyuI0wfUtVOhdn2ssEPb4gC7vNfFKtRw+gEavQ6dqdD5VV+c0w3eI47wnX
GJdWUBr3aZUCcLa5BnTiZK/zBnbetTZxNZh64d0AFtX7noECDZ2CtacLqFpX0JOTMkVMPPQZ/Agz
FHifkL7Ou+p0DCthv6lMjCVjykghfHFfTZ2naa8bKvHOfnaT4v3cXBKf9hw9Wv36M5TTE/vPs3wm
MxMQmawKxMjC/PgZxpKJLItuuhl6gROnJD2pQJd9yOvscz0lTKMYR9ntExmaVk2+K3XkS5ueNV/g
gwV6z/YTcSP2lY7tRO/A5kw6xEQBUZR4qnrBQaUeqbX5q/lERTw8a0rvk2033C0iiLcEOL3iZMy3
YW6qz9WpRdD/3HSdeJBqeFc0ifYsxjY/IUIn7Wd6T9oyG4qiSlnG848YgGCUoCk2mq99j0t811nf
fZ95KNQ87FOlaN8xXOtPTVI7p+lcwTJuS4aP2KpGnSy81tRfPrzyuzi6gFmBqjNG8amAzrf2ijR+
9qQKNyV333LzU2h10d7k71lHucNTOwluZQcJTg/75BGU/ErP0+JhPoR9FD5sCO+x0fXNHJnBAjW9
BEOiHlKresIaVJx9F9HIEOEKyRTjhtOLxrAjnoUpzJvBV3PPsmY7VOQRGmHv7BGYcoGmFTn3SPvr
vykOWR9vMS4Pm0F6mvOq0/XxYcCvG2E4baNnTx2W0IUXmuYjfRQWwK0Rr4H3gC3FzHlAaE6beDrL
VHw8e2NwV1A6/ZHH+TpIC+et8oJ7ozfaHf//3dqfavYdYOYscAgnn/YwgnMbNT28eBpNh7R5Qojm
nVqBQpL5yLied//YAGrzTl1UsFFDMgiTPENECp9M4Gr3+ET3nZVRnPujbW2r2bBK1ao4ARrETYyk
mS1BPdPrjH5TPDAI+ug30OKmOvUFC+XzwdOs+Pzrm47K0Ie7ztEsISTlGbDf6lR4+zCPIoveRtoX
XmXiemAViUJquGqvFVXQbedZ6KRd4V2ChFa7bkbqK1k9K6Jdkrc0tb/5TaY91UQur8ukUu+wc1Yn
VuoSwFbTPXnmZyEnWecY5wAB0HSgovOie2PQqqMbaWt72tM1Lbyfj8+vwrFcC61sj/OhKKXjEI0s
qWddqBoF40btYGYB8HLP87H3Tej559a4dCN6WGkWZ7iq4w62WnMVfd0uUOeG362kRvOa61+A+YI9
BPpO9oup05hEUE2IpL6yOpMuwiRx8TCAHaJ4IKuDJFSaEVQ9FtaU4MUM5/fNnOo173IDGCt0X9ES
Ck13ihu/RMgxyKWCC2kvVHEqMMhv694eFtUER2l1FzrD9IqWA9oeqYXrDydKsjbgiyjmbj5RymCn
FvFZy73+4HMvrAs1GV/7ZolVKfxKbSkgAlmP7uAbHivoypbix3d/bEqvRNiQY9EhDHOhmOrB6Q3Q
c14hLhkM2Utapv0ycjN14+tFczAasoW7zokfR3XYVG7pfc7tLj0omRWs5l3D6B2GEnU4cMkb67gp
4Q4NDRBcni/ZBmGCxSVc5Oe09diEdD3nXSReGo/wLqH3ECbaok6GcV81Q0hYtkVsXasrq0G1yMUV
6T7Ww+K7YptvJX65RzVvwNUIQ93XfaJfZFqGy6FN5PNoB7vYlmTLjGkMz1jtFdwDvUIutwz3mp8Z
+/fd+UwgQ+IN3Azyke13grZw94BG3z+EI6CQlTKW2joSVbN8P63ycECdOCgnkV4yPuNFVQzJiQJB
ct8HDcpWiCROZ50TJH64Mqbjmpei6Q8ZgDW5grEcwu0qxX0bFfF2ULv0aJiVxTPTTPjDSE7Uy0Tb
mDLqL1kqELQIMT5SY1cWXUnrEHYzhSEJntRLN0YscccpWS8OapOJg4lLTkQQAa1GJgs/5/if3vL+
cn7jHz/y+1tpo21in9v61AV+iYScSNWxkuSS5kjuZk9Zl+nmSad/xYdQH/QurrbMze2HcpTAHJS6
eQXus8WXlP+wA+XOzSXVwBoeFnk67t8UAqfKyk9TBJICWOs5NDzpbDnMp35+WFUxbSpwUtmjl/rc
kl2jvWSaQ6as8LNTlJjdTXO9e4S62stga2KdQXrZGdPbomLZpk1KnlfYu9CUjGEvq9NI9tdxdt5h
e0N+UkXghHuumHMD7KSZBtYoiL/EIZnA8WgiwQlG/VQFCAtBoXrMy4Jok5WBvw2MJvuETQSlXOcO
oEPSk5qL715gObfRqJ2b31PQZhJ6CaZDtsiClem3YjufjMDjH6YiOQ1C3kv3s9oQkeTf5S1l61KU
J4Oe+UOseOlDMjK4Dx6SeqVHNqqSGR349+pQtYeKtD6ysDPjcVCJ50ZzYW9sA2Z7B/h5WHSN0JaK
LsdVQLQ7Ot82XxDLMHDnRsZL7of3QyOGm0pP6SRoIy2dUhcvblsT9wbMDn4f7jf4YC/IBJIvkEZB
dPqsoGKuq2VZ2gjM+sRaxS4BTWPppEiGgBBPXNw53JaFNiwjN9TutCLIb78eyOypHvfTtUEhTKP5
AQ7akaDA1Q/rkTSGJi9tf3iyunqbSs+5mjA7eq0ouLXZ8228GW6PBH3ede3KuWos0EsIV1CQ7Gjt
O1T8V7QdnZXRJJje8mE4zxvjv690q786FlFUZNZlVyAsRUfUtKYwbaVxVE7FrHHa4cy8E+n6vBNZ
KY8rP5wYMmSrKeWwQV7sPnaK9sNrGvu7bkGtd0C4yWBl6EV8jbPSPpasoJcKmrsvVWC8fjgu8gkv
XBvmrR6lQr2nxeLVspa2deBgde8/82Er+0zT+MsmG3vlh7usoSM5v19VpmswJHQgK/tTaA24yuJC
33jTbpHq5j6spLLKcQCss5AhkLQaSjrTRrKoRZb83/35lR4bW/i8LK+B8nkZH/vEPWyZkZ6VmDnX
dCHMmyhSH5ksj6T2ckhPLJb1lAvX81WSDg7Y1YzJGlxQoJplW+5VrawPuc8MzmgDY9cgSGSJzlOn
E9Wj1BtawG1LDvR0fH4bRYJ+Xcgp2EYf7iJiZ983JjGGK0G/czmfMBBYFlwivAebmnlwXNI8GKfH
wxASZGq4gbhZZlovggmNGxcLNWz9txIoFXokEd5GLyEiGDzvwUljUlw7sztFsv4m/WT84o4YFaxQ
Pc2k+3BaedbQX5aRl2Y8wlml9uHwIycwY90hvNIC5BK27bc3arRyo+ZVS+ab1twivSuvfkp/hnON
gG1Ze6WyIw09vSjas05al7+sMtIh/7LXqVzFRVC1Z6pFoNrhmL4qIyZ8mlx0dUzU3BCLFlJG+8Lu
la9ATQlpycrk0zBaJ58AyKM7Ac3nTZoHDxYOqIMMKs1elPyrsN3qq6AJtIEDnO4BjgTkZHjmQht1
POKGcQv8oaUXG/BgLrR466cF7rfpZKOTohwlB6+znyoc6bAJI2ZupV+ny8LmT7PNTjoLTelsgpFI
7fMKZa9a0MJ5Olk3s3OJVx2pGs/a5ypt7Q0tuXu0s90m81MdJptpnoUhiGmrquQuqv1y6RsiJxEb
i9spJgx0ymZ4N3rPL33bPOJ9pHkjtNfe1VkEzN9aopPYLRrF3FSlIq9MY6M76VQYcYsSN9V0rLMV
Km+pyBny2R2qQeDlxg1P/SkzHryykV+DwvsMG2R8tdP4jUJC+cUrAIVbDJ0vj/1+6Ahnd0nPtgFT
YcLAuXKa98lVBvMlyChvEFLDh//PifZRHezhIAHxHUQfWfwu1Jzv+/Mrve/7tTdIHYRsH1+tQXKx
R4ncYziLrqEax1c13nU4Zx/mHRMhwWGgkDOfp2krptybaE+erb4ZRKhsgZQlX64qzfUvUMOKTWw9
z6OnOkkD51csybV1C02ZOsQ0os4H52G2iKNunfu1uwZaby+zChWsGmTt2h3hOfUaT21uivA4OIAF
S0tp9xRaymPSBOn2/xF2XjuOK8u2/SIC9OZV3pdTma4XoqoNyaT35uvvYFbvVqP3OediAQTTUKXV
ksjMiBljplpW37moI9Ysio3HihjMsnXBoPr+jxET2QMkkRdpzjIwdP916H6YiNLvZHfWDdO9jwuC
0/xMPOWYoSL75hZKvsoRyAHwH8DalWW8RSqcPtllOC4Upxs/R+/nDVcqz75wp1gorTRCp0fZJ7Gm
WQaxt+ZmtsqDWuztqm4gmnjBu278HMfY+ug701sBa06PXWiCXxMpIkuqQz7cEI9yCrGbh2iwMevB
iW81dkPwRLHEYSqD5lCrbamvJxCN4BcGfqRUa9YH2ZaHyI3mWtZ/xr+uIthyzlRNOZau8xZRO3nK
0xjkmZe152QwLmHY06Luglo9I1i3msPtfp4hBxKrQz2Y6F/TBhJlh8msEFHPM1zH4VJU60vNBoEk
L5ADqTjpOLA9yEZVNWRqavMEffRHRSH/bka+qgs/78KLOx9sOCcrSnLxSIuS8HIbkGc5rIodxTCv
sgWEstg2iTlQHUsFMTg3ONCG40XLVDWHreOZ5bLANvyhz1rjQVBxus5EnKxlnzwQ3Yb9FVJxpYzY
LS5N0wzBQPsVPipc0s4HNRj2Tdqa51vXY68o2oN8BbMonDO6272cK7tub+Z2BSZlw7af1P/jDcnJ
dWH8fkO315NvCkxgffh6k//DG/rpNOq/b6i02Fo589IRCZIVLWsCSerSoZzjINSRD6o3zHLn1jAL
SmqClnU8eVdYC+ppahLBorayln3W+AdTT9KN36sIQhQB+IClW2qG7Xs4hTrbFBJhnhVN3+oQk5J+
7m7SrVWmOFk4qf2oALLC2K0il5aO2r6zXEriyyh/9qhR6KYh/BG58R0y4vLVTgxvjTY/PPI0T9k+
k3p0WmpURIiZOmu2+FFaeaRu/xg3JTUGs7FHawTWXYM+aOxLpJ8iKMQvbOdxy0pTsfRiwm4oybz1
VxskzITBvQhZ0dhblGxAzTJWE0amt1cHDeyxLbDttebmMA3Zo8lGXg6OZtFeI6u5jMlcaT9PIOqN
NHgIE2JtNFt3CrfToFsrOZq2fXmiIi36ejWXn9mT7l/l63y9GDjGcWhhLcxXZ50GaxjAK2Ix/lKf
Z4jbTPuaBiZ8+Wos3vrWrZb4DNtHEQTlW0ksqGqt15JY76kYeAjLWaLz1FVg9f1eNpvKwkyrYnGE
CPwuTT3w4PPVmQ6nwoKksJXT9Lp81kIjg9aLWTuAll2e5eMJEzhspeq2fAxZlbK/1rNvrelevT4A
u9h/+voIjaO3y8e+K81vDta0S8QT5iOVESjUGiBmSqiJgx442Y4oZ4HZmJiLm2rjiJvNSRL2YuU/
zFTZ/KfPmHj2wBI/oIxrz27XJbD73PB7t9aJqH13Wy1aqRphAJib7nogGmktbCsv7mYVelN6F1dP
WFjpvbKMhYGArtaS3zOmQDlU8VAf5fywn4o7peNQhcqzrjRotOeuvK+b4yTQ45sCiqQ6lc/yUH56
Wh49Uz/B4gQDnwO8KUo7hPMoh5WwQyOHzRfBgnKHObmHt2SmbPJBV++MKtTuFL1S7yYreCwM81DG
eMbexuRZD/eEmtk74qAdlMQJMfp83UiM4pg3pOn/vJQalC4Pm/xHndmDtYS/4h/spPMPlB77ACCB
F2VBHoCH9Kqj0gXxPiur/zqTo0RjYPz9Oy/f1yN4LAfhLpC8uPuWJPlaQneslMiE2ufejnL0ciNE
fN9lMc8GZ8IndD54elLe4SCNCkW7SyAVDRFuwAl1B3uKKOOtOzjpS4Y83FmJVLnkxHp+JJxwm6re
ixrwC5vg5hH4tUl+AgZ6wxbtFNVQhKzIKp6cis8m61ML5H7xS9Y0dmCrcXw2SwriecDwlNBfsnbY
2K4y87sontoXtuJg9Fm4R3kGKlZfqARYVwP1TV99VM71WHj/mfNvO1S+K/ibEK/qfnWwNFoAbt+H
WBsWkeGE13TCE5ySzpIiB7Sr//cuV/9X7+1oOs8y/rMBqeqaOStc/lZ9+JlO0msq0bKpzhXjWIAk
vjFecyNJoLsH+c9ySOFfJsn3CsvlpWWqxYPj4ybflDOgDv7rgwo0f0k63/qMYpaG/OPgdDtEhK18
9yr0vtyg8AjQYRt3klQn/eY1K7jzRoMk0uy2gm44XralCRanbjRMkdpyFc+pf8rusVUfmvouaGKL
DFL7Ghm99lB5BE0xSwKzMoOppGvS11nWL6sxf1NKz3g1naxaK1af7kqnM7AOG98nNwzv3aQVK7gN
xdort7ge9D/DhHv4oNjF8+SF3BTCNjlHmIEeavB32yxws8c+KwS0IWF8ZKWyIUpZ/3IJUJFXTN5T
4W/4jRD0dRF5y/KsoAh/n01R2z1jikhq2yyTq1Wf8qgLIJO0zU7tTA1YIc2oVEHFmM46xPPuKrsK
r3xzvLw4K4A/rqOdNyw9WrGRg4gr1KVQG5qalVJh6aXbJowbdVX6qnduta7ddmGHwZtT+O1WdrqY
KmpeAUJynuISe1MRaWJ5Y0GrxlfP35BHcvoo+YaZfLwjrqFvpNixFi/ku+Kvbtag+maiJO6u5K7G
ngROaz1pr0Wb5odGbfTV1FrqN9UyPtyBOjajdEMW25TQRz3cDS8nmIdzSr0XffpeivoR6Y1TY7oY
rZuhSx+suRI71zKxbFQF9x9USWsdbBcaVCc8d1VylVJ0zW0r4llUTNVAdXORpy9uMSU7VakrDFQo
ZbSSdNv7Tfjp15G+LFOYv9cmBoDkDIPVr9iJXnmoA+icVcjE/KiSHTSv+rBdCr2REF69MDH3o9kZ
azPuqo+qOVmjm1PjNegbDxuKnd4BiBACSZFRBY9Oq+QHx8m6nT5Qi9hpSgedLBmzZVfw2clafXnI
5/xPjKPhWTbtQiR7x1ZOsiX744DKFCJ74i/FvBNph15v+/1NRC8plrcmmeh47SMpX0kDpcwOwqPl
TnjRzbg2eRAZlAERr9jtr9xYHU6EuLonC43xtjVxDREYyxfoJgis6eIpCBE8D0SMV6FrhBsBfVBi
LiE4onx2FONCBoLy3YD6rbkOAMW/uks1HfevWVUtp4HN/v5/37X4hNX/Su5qNipg6lPmdBPStX8i
t5YykqY0nPHagXZe614Xbp3KBIrkYveIpWq3srFYepuc+E5treGnoFS4JapLafo0azBmfAwFY+rC
LbTwEzz3s+sO1ZVIfbk3h7baOMGkf/O4nStGSuJ4amxzV6dg4PL4RfOr5Kc7UE8AFRlgFf6K62oI
oIEPtrk3oiHeYU2b3YsY+UQZ5P0LSqdhlUxtwD1LBRRmudFjjFPA3PB7mC2qiEDdRxUYNy1u9mVJ
Gpnff4A6gVoUa/YnNlIM63XPuxqBEI9s/Q+l1SovudNlp1iFL8ENt3us+3Ld2cN0GuZDnObTSTbl
Wd+P29Aojb1slSL/EXJvO4xuNjzaKSRtq46u2K5F18BmU6YonTjJvsZQKX9u9G4tm6XaKNgwFR/j
FGI0b6gjkErdXQ29ph9t1W7u04IVV9NbgDAm9pcWvn9EMHosSHepmTkn2SHPnHnoazxh7TpG1G4K
wTLQBR5UZcWnCSF11WW6e+r0urmDmBQu+3nAGqsTWqLmpQAPu21rzdpWWtC/1K5yNEYz/3SalAIw
d2bRTbZ/8opJkFRjoFDjpa4iyHEzLd2MfqDtsezqnxyRfsoJVUT4o4uD4BGpmAG+GTTfHM37QKj3
9dKBZ646PJqOFYCP+zq2RxRuvLQu1KeQOi4A2w3+OIBEN25ViTf+NzdfL21P41LNuwhyXAU9gZ35
8muA6PpQ1MGb6RvKBvmPjiQBtJ6aZU9ffzOZcNrLhXrvtYZ9pIDZwKon8t6EUHHygiTvsqpCUDeh
X5oPXlngjv3njApHGD0qZXpyQB7Cwvt7HpuVcIuPIzxm0zWJGP55rQ7YzkGv0zXiKtYmt+v+epkW
LzY3io8OsoydN+tMZhWyh40XGIzUXfejTT1IFUfEzG8j8hTncFEt+qC2jrJN4u4joq5gk8wTZddX
f2uZx9u0v/ooTIZyPg/z2AiXFhrflZwo++RE2cypaRl4Ju3SVLGP8hDPZ3YkKj4q6+etH6Qm2zjZ
LmsDdt1tqMBB6+tixKgFKBglXt1eS565lJnvyJk+xY5ePqELPcHfst9GJ+q36KybTTc3J7t7AZ/S
PRi5b9w7nf5hl5P1FnmOskbFqGzlLJ8IkOOmVEDa7dHqAw9QetotBaTWMzW801meZaGtbij90jaS
yVSYTn8s9B8N+LwThYytuERDBvShegQ9NmH20XyEIio3MrpHVNBHt4+dubDGnYwCDq5tLYtkyvi4
g2gtKi0+p6hUjpAwvHWnqMZzYmjfMXbKVr2bttvJwR2R2//JsZv0yRRTvm8U12MrpQI8y4r4ZARZ
f4k8AFhJ1ExbSyF0Jyd/XYEvY9KqNiI9rgcXFW9qPs2VbOpOE+2opMDGJjC7CztOyBKekvubySYa
zaubxtbVURni6dGuv8blVFVtuks7Fvdp1rj7fnbewnMVTxTPK5Mz9PjfFxMttreagpX47TI5O88r
FMjThn8fBFFqPVI9B2dS8o6MPrWPCimuW1dlB4jtMcrEw6gSzXoy0+ZR4IO3bNu4e6cmCSJCRv1f
74llV7FT8SYlX7AEHJ6pZ6a40jLri9qmxX6iOGVH5vvVAxm/RI/HJmg+NIMo7+6UNigpCJ07Jt/k
4PxQlDQiIF/xPJBdo26vXHeCq8m32cKxHt1t44LfTqFlJqREKeIMvFOjIS0zNcf+VNAaDlH16ei2
ttLrIT9xS67usEJPl4VZ259la6wzJNVvTelEm2rqxYE4Y/iYEgNdfM3IrIc0C6x7yi+OWjIZ27hA
P1ijoaDKynqZong4Kxq2ZUY+fy/cfFxUZgDbjG/1E3ZJzdFDBL6oAgs6e2/k3zEVQwBQIBx/iUu3
OaFmzLd5b7B0heX6VCUVzgRT8NWSg65wfzl6Ep/kwZ3pf06FgKGn1OdPN5vK3xNkn45tCzYdc6e8
gKi2HRTFkbRG/Lv/dq3RUIO0kO1MNNhMjPsGVv9zQJ3kyvJ75HN+O770tYYXlz7YJ9lUSz67fi6H
ngeF9TikTf2sYBv8aCDykr320OuX1Bu/y1abpMHRaVm+ymZSQUzrYL2sZTOixpKynuDskKnYq4FW
Z+B9cudQ/jlUqmJjhwKWWcsFw3JEttWxoPzWTqjhn2f/NUdeY/G1zcC+c7kcJ/QWL72hV3cl8nVU
YZZ+6MhyPE5t9aPtVDARVYgNY2XZ952W56fJzMG8zgPCmVZ52bVvAs0ulVRDutMwDn2hrmkvJ1D0
A5tgUsazZhn8E+ngE+SA6buoFCKiZpE/7LlvRRs/9Kz3AN30/MoeP/ZZl/z7rdRJ+9db6UVr36MZ
zE/6JMoVdb32B3nbVaiG//VWUtv7662UozaeC8pE7oAX/KxycT+aRKEdTR1m/6bnqhusO2tuGayo
40oNr8C76isejoi66I60VtzHSfYkL8FnAsf5kOe3HETTluzLZuavz3PtIeuoMeqKTVywoR6G/mr2
U0yld+E89xm7CN2rY+xRJn2vUD2xSwv0e8ImGRUTFnmLMue5Eqb5y0yehqErfmoDmhJ5dTewPHbg
vX9dTVFAuquK/vfVIjSLNyAWz2mSm78s69EWSvFTHa0YYJ1rPw/z1dafq+XfzgpbfP3tqRCQdORt
bgQffMkK199Z2HRuEX6EV70kIaFOrfjR5sU+7TL3baz6dK1oXXpSe9M9ByQqVqTUqg9uS0s51dRq
0lzc2h9sPAp2tkLcRb5a0ojfrzbpANn/vBreW+nJQrhOUsImzyUIM/sNOTIqrh58kk94U6l8tSPz
YaLs4UEJSiJkWXmRs3pd8e6N8SiH5CS+GS4x4fridygYlliHNfuZgIQDDC/4NWVE/595NublJRbq
UDfwd4TAk25uLzOgMF6EPBb2X29kvrjiKa+mJlI1+dJq+bPyYtzJ5jHYoc4FssH69hJAjyKkDeHn
7c1jP+VtgZDGS9Oyz5HHjqAtI6hTU+vcWYEvWElSojmxxKtN3/9WqEq5/t9mKDFSznTViEo9WEps
Gwu76fyLWmk9RFYcakBOUx0/H+SAh+zsEHrifOvC3470sRm1+8gRrBLyPj0lCtBFEjsIx9Wy2om5
GQldBQ1lFet4VBkd/PAwiS4ia+dY1zrj4+hU9VleSolzBYfvhxxioVYu3citDsVVeEPwqpZ2dO/E
1rMsk4Ckox6USOuXstnmNTqXRsWAQI0hhrNPW04xSUi4c8bD6I67LnPUVeF1w6oe2vpOesHLs5Zb
58ofyYrySKrv8Oyr7/4ZkJMtBSFMPPQmf2IyjpBnjaOdpOYxbVIFwcPciSvg6xBjavhXn5wjZ98u
UZzJLxe3tq7EJAw9lf+3+aU1AtpILJeF0uf+gsqnbFelxrj48gotsgLb4WxVwxS/N6pmvJf9egvx
3TVSddt/zfCtdFeb7E7ksDz4vTmyFPq6FJX0r8xNo0c121JUb/4aSuNNR2f0SgQkW6Vmr2P4WPe7
xO/rvd+XwyUcVHsl0KnxJQvtNQ545VHwqzxqkYNJya3tcZ9b54NVf/XJgTpvyt9zJjndzl5VRNan
dC6BcM1gWDqU/xCgKKxmmxdNi3AT5525SgJ4db4eHIcFUpWY914QPAlUwq+2YsQHfwrdJWj4/BWX
qXKNdMnfytEmxhPAECE0BAKRq5T6sbUFNZ3QYTKsKyAV1Ll3EOIsC/KcPAwJRp8mBWuQmguWKhCW
dmGovbD6RsqSBD6V1+ZC0SxUUEFV4+WovQWooa54UyyJTVSPg1tqV8UjrzHWjXGSg7ZtoxRvqJ+Q
o/yl2X1wsCBac6kCie8YidnwcL42JEK6KFm0LhO2+s+Gj3hydHCuEqq5tXGSpDiXJkV7ZwHt8ckh
gHtGvMb6tG4gtxUkxmPLOkfaOF4r11IOSRLhKj9DiuZ+HM/Ga+n3ykGU3V3ejq+k0YOzPFhhFPcL
edpFZbyv8L9c9Pg8vFoO1g3yrA7bv88CZQxXhm/YG5UV/mmcD1rjdSc3gc1qNda0CHIERag1+t8j
cg6Q/QDpWGluglSz9l99zhKPhPgkp6KqZsLtRZXEIT5ra9NCzr0N/DtRDGW1ddLgKTWKhfRb0GfT
BaRDvw9V2mGSOXOsb31NMGDEp1U5q8Cs5SfFwyAJ653RDc29PMh+StPShYMGZH8bQKgvdhC8psWt
L5/c5t61wJoFtrjIfqJPkISKabo3s2Fvo9V/i8o+W7dWHp94hOHo4SgpOYyg/bCwv5GMMJW708IV
gADIvwR7PMLG7RB6mHU73XXsqj1BEeNRd6L6KdKCrTnTwlW/TU7xZM08HZoA+8yNYImywXlyeIgV
3ekAq/DbdLMqPHtNnIN+RhhNnS+WT0FbbDFE20g/WzPJVr7Xa6cpywY8BqIU4NNo6Ws5mjW43cqz
Me7cXVzVn1/9tnUYu7g9a30HBks3qm1qWuqrUVB3E8TRZwZGaKlXnn6eFNW+aKAaljIcB2r2xGog
ffkfrpQTjCjQl2GBdtIjSrFpR+z7qBxUzeVttWpGRnfoiJDMS9tbt1zkFqIYtqqOg2xnUurRoeZt
7BILMD5dEyYVtdH5fJBNLNyTFZ5v+pLahAjpd9DWRz2Kjh4L4BXlL8lz6Ojanh9JvSx0SmD7SQjq
F3keVHNzIn0Krbu4ykGQvguHsMC9n+Zr3y2jZxhK4TMSuyppymvg0dPH4KKbcbyXQ7Ft/tQKNTsP
o8FsCuSXJsWlBzmYaFTxu4lmbuUoFZIDoc9pgcYieZ1X92b22vZpeUdK+bNO0vzVrPpkn8agmOUg
NHZjpRSFuZNN0ADYOuQlwMWFZfN1CVCJPgKhIRTWWe9qqbHcmFvIY/2HmmRgJGKiqhoQHNv+INUb
Io2s37WAxJE7FvU2QZy4dTWv/RazO7JD773wctZKSC53eh6K18mDlzb3t3G0t220HRvPhrdl6Vq4
szHmfhpq37pQtguq3G9ThMSetppG1cUtXUP+SaXKvZtjMkIavfvsfHHnAYN77qrQ25Y2+KmOT+Sl
dCpAQX1Hvhn3QaGp9X0QJdYxdAdoZ8Xw1ilgtPHyEvDKq/WE2cE3M1bibZTi3CCb1gTYrmPD1thG
APCQl55UXEG6TIUOQqTjUwfT7kNi+RmO6mdo2ekL2268JH3NoKaaqmgtGMMNOhflmvl5vEC/pP4s
2otl5PUP0unawrJGZ+W31Ob4k+deNNzQII0QTY/Mrl23QzrsCmHguKGqqxj0Ur6sbP2c8iO/JIZL
5VbOzmFs4+mkxJV4Qj7xBYrwhRI9QWTB3MrDmSZJkm/W/FCVT1ZhF+7OaKurbMH9aKF9zg9k2aZg
Aav3gXhN3SohTzRLOZMVAULCvn8r5aRlvyYp634DgmQQIUXDUBt+QHItV9fJ4PePbVG82P5QnXJA
PI9eQ+CFu+B9Obdkl2Ia7koj5reWza+LIpMPMDFPkTEtelO3D/JASOj32a0pf+F92JZAPP8Mh9aw
HUyQjXmqGONJFET3WysKZsSSXi1is9AqQBmGd4zMxjtyt2y3vqo+JXPXrb8Q2otiUPamlGntgATR
1kOjBLO6T78USmIfgGO+lYmbrPLcze+oGan3ZlCJnenoqBwb0Sx1yPMfdYdYf+YhDiTytdK07qdC
CZ7GMAPTb5nVplYSZDOTVU37Ph6yU9/XFP9Qiv9mNUWARMw0Ds0sS027i+V77auc1UFOXAYky95C
FYtxvM7Nw0SCw9BzVmYBEM7wzwF1FYIAPMwX8cysQGLanESroe8pXTyxTcBYOcXvT8HQ/NfZpI4w
wf7/8+SrTPM80qT/9Sq3V77NQ3SVVTyn/VFP79md425EJOPeMtpHbncBVa50xQ6k/JGU8AKm19NU
u8V90RnWywiyNU8U8JjU1XWBceR/23qpqL496SWxatnUnWTaBXxiK3kN/PhqTZGNuuXMevm660he
Hy6L6Azl6TjL+SWmMMVXZ1PZ06eLQsaosMgqEpbo4OqNlR8kP6pes7vHIIzXE1WorwDGoej/8Soa
5j6Wpr/75Oj/Oi/o61OaudWiaXqewgu4AQ2sXv4dhRGwppsXcF2CDDUpxle7Qf9QBqxoqeof34mQ
raZJ/7tfzteb4Q57iPSAv+nfSyDVb+ptgPZvcVsbJZlt7EO/vehWPyQsvbISjwUi8TZecYiInBq1
chQ+GyFowr7NF2lX+U8GwBbZypK5rES6rVBYiIFnu7KQds+7LRAvrG4otrvtruRmCx8e76wD4x8K
qmAyYWKFjL9HP+b6nErI3viy8sUe32rCTkcPSsHSL1mgiiZLLpgS/D21YBc6/1zEZIZ7khdk7XqS
do6GkXkZBtEDeYjmEOBmTq7bat56g0dM5yTfbzPIhbeHwq2YIVTx2nftKsEKulOEuzUKN1pRaYY6
S5+CWc8aNts5C48JT/nDdmv7oUqG+KyFROflRzLa9Y9R16yHyqXSsp5CokXzRzjPn4rQfrAD53+f
nyQedqyzXh9Q5g83rtytUk/FwnJStjMuy+k/cWjWQOm9qkOYsFo33vS9GR0K6GvrHJ48voF98pF2
mrcEhVvaF4KyjxIJ2+EQgEWV7SGIoU6X3f+wGLyH1lbjZ1cbupXZqelOfqBKjYZcNuWnXUT2D7iG
OwkKB9/9rOFz+KhOo7irSesvzMgqv43dmKxatQBwaJjdK7eyha7wr/SVUNWaiYc9XBTUOXwuUNu9
o+62qAGEXu9H/CTuvornWDSRDh/1nWzqXTtuTDKnTjneNZGT7d3e+I7EoKBADE/Ou7inDBXt4owA
nqfoOc6CITSbtE1b/BS4geAQVIlu/moQMEebSTQ+DWtAHWqVDquMdbhtsvr2W3tlDSb+rxnPopD9
6TEuqx7iGiqDRrOi+4JcCKjwST9Ups1SxZtU7HcNdOFGFOKNZbdbt/M+hnzw7ux4+ojLXt+7Gbhv
NHS6uo/RbdlNvb4p4+WZxlp6Xbfl/F3/j2ReNMW44bZwGjAnP9ezdac8ayMMAIRd33/1+307W4B6
O42o3kOrmME+jFAsyqY8uLjUbeBSFEQ72BO1TqquWu5g4bKY3F+mho7h1pz4dz2gwK4eyMmDp3P7
n32oUhc4H+RZFVYk/UIPYtF89j/13QbkZdEwG047FQLs+Qqy1+Ey0Jx0X5Wdr97DdC2WPjtMSgK8
QdmNQcxXRHQFoLUi1Z9BPiRA14oC//aaoru4Kr/NZGKe6JZzByA2f6Ag/F32m4LKIaLzGXqTOFgB
NrG6R8jZ5lHJQPyCWsUpoMyn+2mowHzOv80264OlTozxMnqRsVMjspYzAUkeakw8qkXoJyF5Gfsy
+xci7ypAh8rhsWhwrQBWfh4CshN4fn+3G5MqTaCmyDBxQhasV0+9HToHveqzrdJk6kMewocliJO8
c4s7I6Yyf7UCR2LbyL4D+B7JRfu/L8d32DoRbXEObKSybRn20b6vypMbGArm861yCJLk99mtT7SW
my1ubTmH3RkuZYh+uwhSdJrZ/Pg86+sgm6qnvUd2NLVAqVR1UWVuT8l28pRWvbmTLXnIYjZQU9BE
0AXICMX98DIMqnvxBu2jmVveAFhnGEByy0HHL/Pd5CXWSo4aUWquDZM1oxxNKvZxJtJ6HmxieAly
quNKM0rPchSGyxklX/Tgx8AmQ7dpNpFribOA+XPODBGfqUBWKAJIRqrJ6JOjcuCfJmDwdhlrlYYU
dOK2qiUg7kWhcFM17Wplq2ryF1k6dMBLR53Dhy1J07I95IWK1ncz5YRWAicQe9FV3WutY61gQ6+2
0mh4LpOGry7dZRyIc+5S7VOya331UKBufNupNnLUR305CzCgIM+T55zqVKfjtR7LEIhx9agTSieI
6R7lw1Q+OT2Ybjwhye7O8UpHC0dKz+hjYTuBw/DvsIKK1rWDPXk7I/H7+SD7klghoDQ3KZaIsiDa
a7qXngwcJjYWIZl74XGz92qneFbAxS64MzvvZhA8JEUvsBhNHnJjotZncDAr1ZPhOyX6BEYLVXsN
WmWkNEbpKOzoLfR3rXIeeC7t+o4wnZqpKd/VWcOqac19OP8ZN87Lf/5MnQf8GVjhtz9TTXr/XXNx
sWuBc24GajaXVo9pkeSXpwk/0EInFNy3RAP+GZBNeRiqFgueXL8gh1JWrZu16wanPUEggmLLkaLt
3Vc7TcRdRGblRK2M8+AXrvXwTs0KD+wpF6chc3k6FFq6UkTVvcO7flKsuHxywjQ6JS4Wd7K/jZvX
oDKNx7ANYToNeAtD/e3e3Sr/SLWyO34tUWIDa0U13tqJbT21adddM6374QAEO/Vzy03UGtKHinXp
3KwbKDdjkDhLOZq0ZnDxQvPZSqe73GuSJTnSZBMqoJS6xtVZHQOQaVtrvGJWL1DP9ndiHpz8aNyp
Fd9z9CUJeRAOrpONq9ELw/WtLx2b5L58xxNVobB+NZA6P8noINn/DNa/tmj10AQn1ywd6kEXSeo5
O1nImLLgWd2aY+6FqzLXfo8C6Pw9CoZFqPWcmPPcB6GxIUdE6T2Ef85A8f/uk6NDezHc2H2ByfhC
CHC6V9KqvLIWXCeTbrwWdpofR/KNS9mcrGBjg+w8it5+C4oU6woE12d7PsgbmGLpv1oT1/HWcNqH
Ma+/FfMjJdaSau0it9rLJ4kdX7ImyN6iwGsOvsXKlmits8/tAPPixHbxBCAmJlcoVo4Pget6eDT0
WXZtjDa9ehfE1+HXOVVd2ULrbVYvMI5tU/NPE1tQ0JJO+VlY2wG7jReGHHM3FfpDZzy7VP5/Fo1u
Lyf4t5ckIVpsjKq+Juygvzq1epaRQiq4PvxeiOd0YvtdmrW6r6PWOufUH5IfGg/UI7j3KhIjChhi
aJ56g0WO1fO98e2Vp12LUnEevgSWti02hBD8VVOn2mWwgA4MunYJBYpoAbTtzcqncj2WLMtkk9XU
FufKvUKlIqVxMJiqlgJ11JxuYWfHmjA/5sXF+D7m/V/9AyClW7/Sdelh6mCoJlo1HKxRA1rPY3g4
tM6YYLcRkz5QWq3ZJF5E9V3GY6NLXXBmPc7k0VyDVxoFTPJuCqFSo/9KsaBN6rraT0M0rjU1z98b
jKDArnfPRaxbh44qZfwq9fwdN+3HWCWK2mRFfTJBGSzdxs7etc75KQa1eghdVH5uio2NfJ0pLC9q
bn6IqLAhlwRsDgufG4NsJ5Jf0rosI8e2/8+4ZRMqkm0hx/s/464I9l0A9rFzSmzUvKRc58SxuPcm
UXqRhzEMKEQZarIYcgRnhITkXJ1eDB/TAUyICUPNs28Dstk3PL27UvePfcKqppht+kKUvx+j6rwq
RCSevBawSZwHEKIzM/1QE2vNXbl5JU1ADA2MKLHSyVpIIwwccYkGGfUlGHzHXThistY1JYnLcdZy
52M1wyXFpqldHYYKtR6TnX7vbOf9//F1XruRI126fSIC9AzepnfKlJeqbohSGXoX9Hz6WQzVtP7p
M3PQAMEwzFKnISP2/vb6MKPqnoOAwEtH6GMk4HMh/H4faRPS8iJr3Z2khg4ZUpw+znmXPuZAYFel
6cwH1QdfD1hm2nr70dXlTrnTkCaUu3DkKfbvs5RNh5Npm14VqxtuDfgiDR47QrLTSs/FJgl8/xqG
5RTuyxTaFWU9jn34vCNLYNeV/tZFRqAADAX2512BVWi9HsHE3LUkjv8OdHZ0X1NPefrsk21S3sRo
UT7Z+osv6zIx8L3uaALAuWtbbSTXpj0AEw8/W0FWx5eGaroiCdjx5tkr7mPWdcq1BH2fbm/sRLO9
jZ+I5OqZYCkYzGY8YbRZr7aUo+J50aFePX+emsLSNgVR0HXY5cIlK9tat6gxNuCQi7tsio5mqFuH
RXdE1jIsz/yEBL/05ZR6CJBkqvfzlLsPdpWgtjeqU11k51Eu1uqUuFq6yaCj7Ycsw4t1DMW93afF
oUeufoRD1d70BAOnpNOjb20W3tjma797R7KVsvIfuU5kDB/L5IFITHzAn6I9OhTk3MZ8esBm/c1Z
KrrF3HGjtAfIC9yQ8YmZfiUmv0/27g51G52zi6rU2qi5rZW4t565Y9Tlch0Eza8QedFpGp36oL69
XTzm99A24x23GmL6y3dWDSTlBIKX8Cy4IQvbo6wwV+p2FU/4quTTYNzCok3+14FsjpOblnKFzT7k
hP+zvVbIbZfYCsHG+kp8wUcwwiEMhHWoCY2wqgXKbfN/5VHNMhTrlo0+5nikHqXGnlaOxl3SeX8P
w5CZd1XTiJVWCYDelU4uWHWqOV5mWkfHtU/tEuVcCMTT2Si9Ca0eB3Wm+j4PfTqf1Rm8prpeudgG
nobq3fag9+cZLBNbFFAt0vqNBDAuo00CQUsENdUXzsELe/GIHV5E4dmSy6QbuBZ5cKnFa3VRXY84
Qw2uu3OHsX5LqtLha5j2FzUa2tW2zRrtyW48HnYC66dcPoSF9N56QVKgdfhxqqYV5i3YhAG5Gqai
K+HPFHxAp4ftl7yYuTvdyGD+cizbe7Nmf9zjHehv1ZXa1C2e42N8p5pGvS6k3rwZkbTvCoEkS13k
aaPcjXET79Ws2fSSFQX/0H9hSL8ULlyo5a+yI4cqV83iF7U0S+6f2yqdJD9u333Lq/jVNTXrPrdm
5ykp5OeLkZcH9oQ9i+uhXAlUfk2ZbJQE7e5EG0V3cQ3+mXwkbJ/ZwjBtGdCcxF/B4662jocVBVuB
9t4AyX8/Oh0luUtSoizsZKNX2IBroVG+Nl3Az31BlAxZsXfYZOwHs2nuKJCv1vPYTg9lwO6ZuHf8
wT35JwUJMZrUKD85pWtucZBJf5h83YSgupxE0E60QXmWPkLyAhTi92BEiiWz4MPEWXctysK8mlVk
Xmzq1TZy6OYP64+Nsuoltcp33zHHla5V7rc89z6mPgh/2nN9Fw5u+ydAL+SOAi8YWbWolZd2A2Py
T8Rf6wC9/Qle+4N1kPuNiMsIUwgkD8x6yMWLxVy3OGnzzPxrNpfVj2Fh13dqDJjK327V1KKnTqbg
sJbZ6jrVzb0t2+TRNKGYI/uptyn/bprclkU1Jct0lTJJtix+ja3q85e+rtWOYyLqq2phviXP3WD+
UhMmLx8eZy3V1r0OteVz/vJqAuZzoncUifeetaNQISSWVBvJJrTdHtOlw2dLz9r4klgj/kNLIpR6
0ukzvi8GrCuSgPiACveXWf9IdDF4oBjBuR8M+5vqVrMIFhTYShP0zP97liB1oHuDhzl17VBZzIEf
kLeiRlBsMYEjSZ0hrvwcKXRZkT/afs1VY19NUkjgM3BuWatXUgNfl1s5VSEdtEgqhDWXiHzl3odN
65PawspLNdVAGjThjgoAKiIs3eWJycFJK27NbvxdtdTczCftKdOValC6QUVcbc+vrEi1k+pTU7sG
ZXIAoX+nXjsgY7LqqFI7VeBXTllQwl0VbLfAW1cnkXTRraqr5inXRb9raxt2+dJ0krB4NLQn1ZBq
Aisg7MFHb0/QTT75JjcQzNBe1aCaZtrtnxSTw7NqBU7rHoYuxdJINwd04BnRTotE1jQIQW7UgnUz
sDe5khErN/1gYiqEhPn6OVItp+Tp2fxQ0rEbvHhB4xjkKdU1edD+qVIYK2qeuk71q0MjuCUVZXuy
6844VbZ9Vti9CX2GFmAm9MnfM1MebpLF3Oh4/lrNCEOe6Bnv587MreKCMWN5KZaDOqtyVpD5OJ++
+r+mqTM3q5FT/nPpMKCoyie0XF8DX6Odr5/GFh1ztggPdQ+pgl836S312CPYWtW8p4X+CHoh+bPQ
1zszGz6o3dJW81IYFuDCsQ98gGBJKbODl433cdrHp1rr0p1FvPqduqsd2gHvY0y9eN0BQL+ZTuyf
MUglOSxNiMr6rbSk9zEYQ7gp2pZtn4VYEFY5zIhlwHV+GZTt/0ibLtm2cDXPTdDF9wl+qSs1wZio
8Qan9U4cXu6iwYSHbHIHbt0O9G7D3W3KTKyahM7WmAUiN66ls+yr+i5qOWOX4HIHqU/S0Kts/zUQ
Vs1jqYdEHNIw2sQN5AhKc3dO65k/cMyJcfMd9MsYF/19MbuY60W19cOpy5+lGYlHi+TnCZlTvtWX
/lSHc1p036WGjrQv4KcUoP5exqy6Vy/I8yNfez3vS1UgTK+lJa5d1/g4Zc3luZ8sCgwi/2p3sP3+
jmr5m18VDYlu5n4OxG7jbIHcybVnuLm/qQZtRPkeo/otpoByu7ABxJDDKfAhwtmDvGYQiO5Lw1q3
nifAVdpSkNkHwKc3JaGCZdTtFn1tP/GuO9Zr7BuSGxddalDTwvxU5MW73c8e4KHYclcuwe7950th
cG3eaUg3RtfKdxHqWMKn9gadZf02Ioq6QFjCidqt6zedqji2Ck6xU6Ma1snr0IQfpZpFPx88zfgd
VUF6QuzudCuwbualLi2edSXqmJpSq7UxteZFDczL2VfT8Ju72AlBEpYyfIu1IiJo63efdPRscFeA
3IFIClz7DArVFA5dK5bq/gGvU4VDLyzD2M8GrEsHGwUETrnb7KrQE1uJ5+I2yfr0FPHJwsPFq7Ke
YuMjNowX28m957HXG8qNKBG2cJB97SjJUhMGA+mQ23n2/Rhb9aG1AFsQvLoiP/euhulRUIT/p2pp
FGNco9D3rtMYaGshRQCLvHdJy8NcPlO9clSXigx45kpNFG75Zx77/qBeQHWpM9ZFbAkGnVC4mvz1
T9o2yxvhx5TXLq8syzbcQBTFuUa6SP8G3HJjZGynVjaUf2tDRCH6cqoOOkuaYKvGI60DclBOcCTM
bhNFdfZe2Fl38jKeMIh8s/dW1PbaWGw91OgIAHksE+fFTaQkXMYbbBc8TNkLgzwcpq0Qg7yNyKAe
IVYVQJHj36WkViZy/YWJbPWfOwz8vn+PYwJJZsFRqe1H5wbm52AMaujGneCgNiNqBtjQn1lmdpdy
mZ8FwtzpI/tsNUhF7mKazHJU9OIS4iFwwSPv75lqqoHMKPS1DsiXRPB/z1OjXV3P/efF0nQWOkIH
Mnh5Ads2z46ZnLvSM3YG3g7Q9QzuaHE+IjoYxkcpvOpI9YZJbboYH51++GFpckR5VpQvoix/AJ70
7wZ/Ll9AtZLCFYlzVoO5DYKEf8Q9qlGSpM0mxM33oKW4Ykem8DZWiAf92unt6kRcDfVgmEb1SbWD
hLOv5udM1dZ6q6CkUtfZbVHNdiwHeQYBQTGNF32za6Cr/th9G1y0MCIYx3WHZ8qj5kbNzsRp5kIc
A0RiOxeHsIEG0mq+tymDOHmZQnKapeyTjymyjgAlvXDlEH/LAm36TVr2w2WLitVhZbLvacwHtxGk
FwG/XHyzHk6koajC0v3+1rUlxc16OO0bG8vuQBfBkVJFvn7L6ksaJPhNa07I/g4syyE6sCtHk5Hr
TNNjgHfLNBvK5ec0XPqal0ZbWeBNVnpjd4cSLustzIbips4mXafqw0gLyq0z+nIHFw9dYuyr99yP
1MTPkeW6kgjVTi5E61Tm4sj+AHsbBFgkJx3vtce2eleQtdrNdeO9msLQ1q2FbM1YmkGN0YAxWdV1
IsT92vGTanIhnvo8tm9Z+7s12u6cumZ3Brc8bhF65ivVpw6zv/Av1fDQx5yyL0nOYnzOBsD/yirT
pFgY8r9rUppdW2+14MOs/OqGf6Hz4lFlZ/qZ/ebapD/+ddGIJmQPpPk/LnLm1rk1DrbxIWZjz7ZB
+XbaacnnmebI9JlSBG+tRkUM3P1f88oYW9A2uagYdWGT2YU67AIfMK2XuPWsPd8Wd6OAe3qUY2YL
rCtG5ri2TUKknSyDS9RZv82lJVH6P6bklHvB27Z2YKnlIF7v1dQ6jseVT4H7uchG49mesmwtPeTq
WeMh9evfrQU/YkJzctyxfqbmmVUS4MF9MWnu1wR/NH/YhRXB7ccM3qmjs4qHqUNqGf0e9deIRzMh
M9WHvKdaC2xN95+xNaOqDv6Ytld2yat5cuDxUJj2CsEHHzo/fk8am5+a1g9rNjzxuxj1aj3FD9LK
ppM6NGTcP8/+1ecGwEFWX8OJ1vq7CBTVie0+1c5tFvHDlMWl12qxDfQ0eG5MqNSgZoLf3p5gbnEN
ch7Jczk/dgsgU8p2a7oi+FFrDUUh3aw/tDqiMqOWDkTyIb9+alfjgRx4NE5IsGsbfmk5tsFOmfkI
zXicJtTglQtqQP0GU0LVaz8rhnOnucP7MzZ0/gnxc7+ZvfK7aWrjMwas8ZJojg4AE+Znzw2+Rcmc
/0wb+b3N5/+cUC/e2E2buluvSh8gO1DWtgD48sCHRjNb5tZpqJLq2qa+LwUFzV7dl9+1GjqAhtVG
TkAmJH/yTXMlvgMBJQAsG1ozzst15aWPsjPkHUUE0ZOg9q+6lkht1wsSHLB0Xh4J7Wl7KijdB41S
7TWlfvJnPvEhDKL9bYHVw5G4Sl4aLBx2Ioj1s05hwd3MY37bdrD4ZOS86F0KaiXDJ5cq1emsDlkP
1lCdObE3fp6FozaczZXqLWuEVCzYmNWD29/248Cirm2MEzqNeeMmU/KdQqzntht9fNcpuHb7rEUF
E6YkzhzCioD77rumHW7soTsWcVyA9Dpfl/3Q3zWVqB7HuXxXF4y+qNmqgx/uML96oUbzuHmuuBWc
42Aq77LA44dV23kF1I62E9vIXgHFrFvdMo7+GH9PeRY/17lXcGup/N9HLXGC3/XMwglHWPd5Kl1/
CwA8u0TZQKjWKIGE8JsIYn+fo0r8Ds603GqdFRyxfExefdvb8w787Q98LTjOXhC/IuDcT+waV3i1
FXw1A9yicaneEXm23mwH5l2QcLuAUG2/kT6rKzazglDM2nRGsQHYYa+TRsYfczDvpm4Wb3YXl/sE
MfJhqKT2YnfNnZqAKB3+il/tnbh0b7ZutBttcJ1HdZaC3Ph/zoRv7Fxq/j6V/CphV7pTs9aHytyo
5udBa7R9Q0keObKHnFzho+1AZJeQP4BiJAh8KnDtQQ2/mg/fYoNadbuWwqxVokyCRGsnbHV9RHEO
dZ1xHEL6VKIBTHA/+iFv7wYvNO6KtooXpnX+Mz41cx795NaXsyf+38anqfkbiM99nuXEnuPjSHBm
jwdn+Von9n3EQvhBBvawzo2+foM8AzDWesvR+97ZIfXAAAyst6no+p3TV2JXLaN+QykJt5v4qqGz
Xi5Ss/7Pi9QoNZX/50XZyFYqS13nwVx0OXHXu3zeobUPHK0IVm3pJIfQyPWV11e0lQUqTgoNlYun
0ovnvZXllXMXGJgoJBS7bYAAB0RVn2ajT+xLRrBjQh2z1L3O84BLp66hbxReRhHZcjBqQV3hPwfV
Nza9fQhnvNU1w5z3CObnbYqP95usbJ2V7jieVHPihkJ9bfUAr1M8T9iGTq1fPlA3dFbxcH5A+a7z
LLKiS8i8mnUh8GTDgCCMprMjpTmdA0pP1pjFYUIqC+tlQtJKiQmmsGzL0AP+z+bXqEEB6wt4bWfD
0yNGV98bm6SquYcVNooERBAPRONJXOfFglbrESaVs/u3XS9z1EQ8vgmZLdepS2YjaR6++v71Wjom
hb10CRe0wNcRlauDZpMYaSiI3in1Fp7I9cNc4cJNPqNc1z4M9wH7zdeWQoOXSnuauiZ6q2c7vJXS
+6kvrTCzpmMsYEuowaYbKVCZWn0/Ww6jSYh/b7X3oOtew9Q4udTC4g6gkxJYuup/zmJRwFfK+4vq
t2ukyXoxVqdsgjk4l6W/SxsveSlbiER97EdbnAeSFxEl8hi6RH8N01gZnaWf1DLT0SGCsemtDae+
aJaTrx29xWK3cCLUynhZlFaqwZUI/D0bge5Qiz59cuwgx38UAFWnUYwTNe27PtkzJN2+PodAum6e
nAakEjGcIjF2ZFlbFrTgi0yT0E5eaEj3Q1l+i6nsSKqm+JhcKIwZMKS71jGrW5yb0VrgIvExyOki
7KkkO1KW+5k02ZXvVXjDU8O664tf+dKYLaGhOFsGW2P+kdn416eN3sJtCnUcaUH75jNus0aHJbwf
54+U76BHGadxPTTu377dxZuHC39W8t4NHolfCTczWJY9xkjGxwZ7dlFNYWxilE1vfmCBrXW96r4f
IwxYkQM96tTZ7iUfKALkSlxnrSo2cT803/C/wDJs7n93pGeQ7Qfvxtw1GwnR5Erytj4lgOD3kGzy
J+m304ro1THmofFuuymrxQgtCVvW+VXy48LqWXv3Z6ogqlTkW7DoDRX4fbsjiAyeimf2RQkxzdIg
u2iI/qxFfnlCA1O/OSni81x0z+iAx4e5869t2cg3oRFR1htUoWoWsqp+a+ems1ejIHIruN0jcN5f
+nSPaykRmcVwADbRCKuSw6f/wNJnZw5a/iYmslvKvwNdXydkoZaJ7jL89QoCmefRRi7Ze2bPH+8F
86lfDjYu88RzfrWewOikLYccpShd6vA1bVSXqc6uM64xu7k7alSHY4D5BAn01nixbBMlpc5OMKtd
46WLTe9oBGsdEQfPZlbZbaQnrxGu2ge8StuNatYB/Ffp5+22iaL01ZmJShs6wXY1CkmU7wYykb0a
nctCW8ct2kE1auEFsMZ+2z6pURxzsQcw+xZ3aP6hKfAgv2xjWEpUEgDZIYO6Ua25TwVFMxy+mraN
2pHcHJUornwisuU8GcshM6L7PPSrq+ryjWLc5iO5fc9qKYdMC2/XTKW3cp0hO+vLbVQ1ExAjxyBF
uA1yZ6XEK5AjjI09U0lEMbj9LquNEuo2mdkeqW9ItkrT4tv6h9aV4YPUjeS+6wBNqmlfV5v99HW1
FbTtEQJssi2bPD907OjAuFcLsDlwdu3kje9ax3YycfKHLOqGBy+S+89HRRjuoTSgZvV5LBuNht36
nACf5Cntk2DdBjawE/WUrtL5o0QXdutbDHixkE9iIKFuWlrPpkFYrfQy71cTuZiXutkPJzWJbKdb
nsThQN5AEtGwXEHgTeAoYCyuekLaD1VFUSUL+5lqL0ojAVx2P4C/Ld5WMekq8huJczTyoX0Ok/ip
qwAJO6Lq/8OcRSdhje/6tDdLn4SwYcf9uioA/YZ+enHgY3zTZ0+sTcrgb542+4cZUcDBcKEh6VOP
iEWP0+U2ZvGpIGJDfW5RsuCz1B9T4qeLZL7tiuY/mmoU21gUb8U4r4qmx0CnG8It2WPcqRaJEtAm
EO3au2fI4Gi6vb1R3bgKgrGlauHe0ssf3Cm8VTxP1NMX0LfTJIJ2u6iHm1LHJ1y1RUjZUEiub6dG
1EGw5Dp14LgtaIYl5dGzjglG9iMKjGrvF75+8TVjOPR8rtuqDL87Y9VW67DXfuK8lFzmUMqnSsbO
QS/mYh1wmwJxTl9JBCNPxxFjYUs+TXNrbRPuhls1GIU9coBErtWgusjhCY8VXt8Gq4HFzsGtCfiu
yIBFm4Yo9Lo12/7Mj6Q7dyh4Ps/+1fd5SVPVO60KyUnEwx8e8NqrxYb32GcQpobW0F47yx63OlqD
vRq1l3SKMzQpiWsma3lzLmDPPjSm7HEG8jCoxHHe2+hG2K+Rm0/bz3ZoD+7a7XMJ3SAMWW/IuYCG
0UL1lp4oLqodAc1bG5JNtyUfVTdFtJ5+h9VBwz0dK4CFTKsOkzt/t0G/nRW/1vN67T4Rz2pI9TiN
Yx/ZSTUr1SfKQG7+LtB06Z58v8IOHaHE46AN4y5HVnw25tk7Y8PW7YRTBY8eFkGkZU37x5QjPwuz
/OhWiO7FMBtndRgiy8KmYmkbiw9whrp+tp349DVF9aumU27DuVkZLbhQa3Krp9jM66cOu01J/Oim
uuwpH3Y15TcbZ5lRRU2wmyLTQSjWWPcivkrNdG+xUQIC86DSAW83gwMOWtZ9GvnRwSd0vKWsVFAt
OBc4SwViV5KlvDbu8J9noZ6aO6JD9z7OhZe0Kf8e4FxSQ5nU63/1a8s01Zdojk7IJyw2dWIRwF0O
2kBFurS1cI9S/EP1q66vw7/6qjzQweeBxQrqqr0TmW8eZpjGqgWSDELX0q8tZ6oJAsO+5N7R93Jy
6arLt/s/jdNFG2oq4pu7HCLIhdu55g/M+i6+qcNoou40ZYDroJa+qC4DvvjWa8pyF5Guv9PNZtdF
Or+8fw6hyLEos4vTVxe2P/5WQ3UEmrLR9xSbl6x9Qu/aLgcHsO1Yl/0RhXRjrczcdK9xHZs7fIBg
4n51qksCfkEVdlXwPFEJ5WmIs2drw7mAF/cCmfKPshsr0vtM9PMvUKyYVluDdcR8rFvnpCNXUlbJ
T72IiVlVQ7SC7YU6gxsoO4590vfxr6yaAavj7+MGWbhOMD95xiWIlSVVgslcFS9eGmaQ2PHQiJam
75F/r5wa2uHSnEoIEZmevlosRx/jfik66cVN1TcRoNFuYrZvquLFcXBLcKRVHlMeWQ+IpdPtECX+
huoCKouWvqCR6d50U7n+6rODbDxqo015wjJFDVAXJy8dReFfXYHRj7dIz0k7MeurP7O0FYjIFLfB
/+5nLXA/DJ12Vl3qBRG6spSTfbSqtSKjchmz7VD4RAtxPtoZs57q+yxwkHKEUbxz6kEexnkqKZCB
31SOY3sMJ2J1bVfZiDjt5GqaotxBOGjvs1qC4CLH+cjC01v3rju85GjH0flG8t2ogoziASAueec8
4+U3/rKM6WBQqBeuMqJRAuYGtQqFtSV8n6IWR4WZtFb1Whnc8ykcxh1vaUKhDbHe88pj0KX1a2mS
nMoKA9XuMiql+8dyNYpcl5ZhoqQLE/++IzP/yuprrSE4p2BL6mdfBsY2GPV051ax8ew2zXisIq3k
bmXoz3EejFcxY/++DKquRTQ8jpz7IWV0FhrAv2uJVMdTCgVkcMhMLVzrk0GErsRcg51VfDenYFE7
LXgK08D9JYryMtiW8c6b5W4o8Ibx1ff6pgiDWz7rzvnrYC1FFsZyaGwrl1RlxIgRC9KuX3O8ogKP
U+lXRLvigqihWPV2b74kuYuLy9KUi1GME3qAqzuMgdyp3fgpPlBVa3b3uaaDCoz16GMU4WtX5tVz
7czyKBtQ3NQp+C9lM6GxTpFT8t/qfzujgPv/M1p2mzGnNAoNelfov5FOPXeTCbmdKhgSUobz0rP2
3FRBPT+A1MXx1HO8O3ZLHUXf9nzKY0eeS9N190WbW9cxZaFreOH02IzSXA9jI16DwMFgwo6MHwgb
b5M1ZuvQbt+6vgvOZh7x7VflGKoSQ9VkqAP3IMMIzbPqLg3/x+BgrUIpwouvEfnk7fFZrTojmu54
erCi1FgCk9bPkgUlKtdg7+K2QUF7Hly7xRNutoOflrCtAztT21op2oHmd5i1w5/8nNe6s0POnPvN
Bafczz5zdKh5c8oTEXtSdCopV0MnPJlQjqs28T+zfar/X81mFtFh7ge8ZZB6zW8pMa1Nrmm4wvNQ
f0YPe1W6RDkTv8ZpLT3zXspna/Q++9V8akWjPc/pD3zaesITmEOK1m+oTx2a57xBVlyyPv7wY3yu
LTLWq8Zk+9vZ88/GJd4Vu+70YlTYofWW21/UzTBoQCc5jvegNqHin9YCMiBd0a4cqChXb3Tiw5wU
1O8vzcEf7as6m5azwvdfDDG1RwQdOF0v4dJIlvUd/xsgapYgKetNKmKGNtzz+LPeNCCCqz4qq6vV
DjjeJWZ5Sebp2C9yNiOLuzWiseI6dFZ5LaTTrql4iT8QCB59UxOveaHbewRP9r4F8PUaxzi9/c8r
pR1V1xRT2a8ru3nO1nne6dydSZPpNVsmt6bUoO0pEbJqkr+QMKg8yMeXlJqTmxr0K2NjzVr7JPq+
egFkjOyof9WHqX6wivRiLy9QGLaDkVcHP38Z9GVjnoJwAUguozo2XCRRJWCPZZRqRGdLpaq2U6Md
OeUVlUkrZEsx0jYz+jx8NXnX1xjbQGJYZnz1f821vVc3Y/czoMes+uZlrsziZbwYCw9njWR31eul
/jSYRroz6oCSgSaZL0SDp0sVtvOF5B/hzl4jwbH0AQKvNxHJ4XVOwuzi9eYSLMbVk5wo6XG6ZiNC
9IldVgtTgrYaMSxHnsiJtezWSZ1MRfr3MC/NiNDpgW9FmhymSohoFYfrgb81WiW4IlOhb35Aogdx
oJfT24CYDcSTCB4TzHwIc2rhLgSOsdPRgN1RUJeMwBM4HQQ1mzhAsPtjy+PFZXWnztQ8dVaZlrE1
ROesvvo6K0F7MchxnwxjeOiSed66QR6+e7ImsD/75Hp9032Td5+9aLcuSaQjUFkmGTyit9JFDY1n
zLYn4SgPscMiKA9eJ5Y+T7Xbcr+zL6oxdnW/LJPnNaQOZLVL00EFcykD75eaYRJreAozZLdpAydv
br+VVq2voDUgFvUb69Gx8bHBxLF7TXox8Ma5/femb16dQRe/HBRmjdbgAVnemZjOo0mFRhBiCfUL
h6r3pu7j7yNPIaQOQfRaLRLvqkGg1GhFj2YQgf084qmjJXjqsIHE23ZEyWjFaXmnDlEC5c0ym8+W
6tK1trybZjMcV5/zDLPke1fpu44/i7SXl21nHhrIAciklwJukToj4dCd0AQHR3UWhpN9HO7qAGUg
UTPjUGPNtKoSMv/bQgOcVPW3JmXTs6I2NMEQywD4E83+fTrZZDuqqAM70v89U33cWtuXf53Z8ayt
UXdVW2gKG0q7wEIXDTb2puVepsmybwm2DJCIINeQCHrodD96gfNILVNubdDqYgsOGB5T3Rh2iz3c
UPdacNrI7bYkHw2jc3/pNlKIus0PTjXEZ0UWUIyBL9pAnXfVwWmrB9W1daiTvfL+1dYGrOr33i82
diT0955UQGk10UciTEkxyFxTEirrezEG1It0XvQBquZFSKN9Nlw8zOVYPzmV9zsIUvEL6iZBskUF
oePcEVaD+ACotNQ1Gu5LwnJp0/axe8Omh7tmSX0SYR3CNZEfwNzx9ZVdh3LTqHSlyD3cUfT5nmUf
tc/m5O0qSpg2PDRYKqW4SIzCkFfR1REJSXATGksloOtPlM/HbzNeZ1s7G/mOS9ehkgFnOEBXBta2
6biTnot0Kaq15CAkb2+A09mK2ub8AnaelaYHV4ntLvYzRuZCrS4wGjXQTUcJZr1zj9kH3AXqfxYr
X7YU5FEL/UVdOvZm/VQ6P9XQ1KT+Ua+rgUIT96kZ3Bh5nfsUDnby0x/spwQ3DtXzz9A/J2rOMjml
FvkqcbbZWNFsrc2sGd4103wzLNCcOJyA9MdpzInNZ13v429p145rZ8pBAjY61QvsDSi6jYZNZVcJ
q2qkjMSXo2vTNeiTkj5b9TkeuAAws11hSLZluM3ci2lKDo3tOfxy4vBqINDZSiQjL6lGnZRhBtFv
bX6fusC7BvVoTOdIC6u9QXnkuOEHAIZh0PT7QsMbx0ulh+2imcCKKuJfbmZuWoPV2Gpgk5nOwvjp
An0i6BiNr8IAERJmWnNf4DO0l0n9MTrlh+sSlZwtw/s+Ys5aSvCIqwzY1BIAWXm691x5U4ttZsfX
Iq29Rwgo/hZ71OougShKiWLrHOY6LnY9Jkq7Inkb8zyHUrfkfjzUNAUpqG4gf0NQJN3PsYd3Qme9
VtVcH/Jeo5x0zvNvVuoSD0P2CddbbAZU3+eu6ZB62+PvQhTzj7olNViXS618Mf8EmzSccA67qxej
xaJ15P3SUkvrf1qmQDn6NxPnLLRhbO3ukRcU+wKBIezPlMyeBLd+C9NHQxLH2ObuHwezNXasT2Eo
HMjzQgs/kr4AB+cC9w5cJ1zbsom+4SeFNYGu62dkRslbYEFCQDT/DTByfmStlW5VM2zdaEVaM1x0
09YDK9lXc7k8jMt4R3VOeNCJ+ew6wsJ73HS8o4tTC4VjeUqItQutncmjlFU1AEx1iMkLb3q2C7tB
65JknQuvJ3YUFGQeMudzTp2H1ywXSF3Uy5Bbj+YeCMBUVEejorLO91KoeQCKi2OeY8pjYi3cS0md
qCHzh0Jgkz4Mc/nm1TrGoI10/4uw81pyW9fW9ROxijncKudWq9sdfMOyp23mCOanPx8hL8t77nVq
36CIARBqWxIFjPGHs+EE5TtGPQvsEiDf5bZ51TsHHH9bvjduPsO3DWfZ9NWwzUokd8ek9Z6G2uT7
0Lr2JgQt9KTOMTnQm1+TWMNK7E948jBfaHP+E5ugXYaBDqri/0wNysThv+aJOY+oZqq3T3HaLS19
3jJr2xI+gXVu287d9PFEys8K0usAqxO8t1Z/qEpPFSKwfgXmCzSV/KeRokkwpZH1pU9jvAzNzNoY
IvrgOzdeXVzizhpvAVAGPjNuM36L1DJDyNAarqgzo/5VYQDRyhOpY47lJoYuElnAZHmuiBvFrObg
CipDsisbKxP2UnQT5llR0C8BNQkkCrBkSr6pY/WD/0RxFHMzmcPvpoZQ91dXDjxiBUnAEhwbtyDa
iZpvbuj+1dWH6aLnVrSPHUdJ915SB2tUoWZ5+qzcgFSixB9zvEJZEq34wcrQMnb3Iyrl7//3jMFU
io2dV3+vwQH+zca+7Ah4yHvVgn2JE8sXFHUfHStolLXwxu8FVwDolBotOmxsRFWLp9Co3xHkIJPS
YCgYULkBmBIiZlf54XQKqnZVGnGqIOeFsR7KvDsemP4RCzDweKU+Yt2CYdXEoWg5JMJ9LQQcdxl7
jD6u5Dw5Osx3FBADJswiZEUn6MtwmyJZCvKIco9vlvkVVbONmByTTIJqvXgzerTwjoUVwdsQILh2
s2ZhUw/O2c9y5xz1zu8rGeNkuCwGdEj/FS9cMSz6yiETPbwaEzqbWuOKkyrcdCnldNilRKsZqXGv
GNf+fVbijuIkAY6ykKwIHGQfs6L6i180v9dqgChDOAXVmIko/msWaz1m2eiwAQC9Ar2OP2OIL4uh
yZNPnBIxsZ9j/+2KbVa9KESVLsy4904p/kyn3IOz4WfazZmbcsrjFYrR/qaPHPUeA1HRNr3yLCNZ
jSpexeYF6g3z2eU2q6RQMAN3VdRHZrCZbBxjyOE8NvYrMMpZYQljKC8ZkxMqSAtTkPUuhviltSwO
YvaYA4QW8KnAz4Lqs0BL6HNQXv0r1smJVoeqfAEUYx9qSfSMl2t/pK75YiPbHmCQzlcJZq0J0AZr
Mf89H6tqoxe5v+8n4T5rVdYscihq/xQ5fNG489/0SQBj6PKKX83avA0JBhtyhpMN+IP6/hfU1uut
cH3IorXzRdNQnHFQ2jurcR2f2yFvMLTRXQTi1fgsBzAlE/0i6MpsWZMV3FLCns6m2uJwp5fPQa9P
Z8SKKF/ryCkjwobSso019hoEqf7eJnG/hAUcQyAu9ffQgpPRTf4LuvTBM7S7FxnuYX7tVMipK3mT
0giD7aSuHYSJMGUepau+VoGkQsNfdLLN4kQ/dfj3obgw/uA/+MC30//ARAJEugt7NvDEeNL0Klnj
gFd/cCo6Gbk1/Khc783ZooqGPmqf+8tmisTR1PvxrYU8GHqG+DQj1UNuIak2spsrHAo9ob2wWx3P
mUlyU8bbrKmXJPunU5tO7muSl7u255SC+9KmbtDCIzeQ6YvQzoZLlA/DZeQHcGlMzbS+j8igHI6R
QE6jUT3K0KOxHMvdd0K9PhYpqUfflwP81q2gBZUYfbK67kCr4DJ4yUOq54958l7dxfikLuEm/rnf
PnbCrZF7KviP5mlmLXN0Uj/4QQbfb3b9QUcr+sP0slWLcvYXLYD7WE1htkiLDsSIYzonMSGAFfaq
AvUgr78YRbbX8Cb96hfltG7UtODQZwUfPlh/EVrpV9WvPSREFJgM8zQdG+oiGj5BeYhd0UAvlHdX
LRK/lmq+WVYcoiKPxvl91S6+aGWfvnZa4Bz9kL/zvurQfw9ttj4hluDnSoAakvNVQ+E7GjXdkyE0
/0nXyV3J1w0bzH4M26zPAn+yW9n5H3IhePvZKquq4ID0a7lNnER5lk00l/pqJUS03VWeVYpd566y
T3Is7nmmqNBVOJNSZweAhG9LhEb4fKX1Wb3HQfQl8oW42F1cU4TN9AJsJCZQmIpeRN+2l7DSlN1k
t+8yJJthHpRX0DXEumwdBGkGw9RILWzmz8VZDvbsMxeubZQb08Q60kltxVwFsXXOux5Jtz+LyOWE
0Rjn2CThjulKDPjrA/+NiLrY98Bq4FbkSX4OAvTgM1OYSzmgmz+oWlDWbcxgPYJIPAq9N540OGn3
CbmKGkAUB59hyKbdmh8VepR6y6kquw+Rbjrs4j5zwC971vRWzdwVXh3OWlHptU0BAwwJp9c5zrmk
hTyrOru2LtNPCP+4hCb5e6Nm5dE2ZhWBNM0+NaOHtlJQMTe6onsxofXIZRsFR/EoMQRfb1ZT9HzX
d6HxGnZGfAZgGC1l3OKBsLRKE2n4TPe+6KOxGscBNoOjXtBp8W6xmaR4GeQ8dDGGxjy3My/srPey
Jxuv6f0lX79qK29ACEy7ZrFY6vqAP6Wh2c4KTdZkIydnrqXfrOfadL3bfQmz9NYTKYq17MqBtEe0
eLDCZxkKMGfDB21mvQ3xLh4ttseoiJCl7eyzPTf3q8BMllrAf9q/BuRkSs7TSdV+Pub/aw3gsPHK
8XiAyIF/vYyM6SMVHss/Pe58TG37uOBADRxcvvpj4DG5p/LHQ7pal3ZfLGAzHvLULI4p+xboQwg3
LctBKTf3fpv7VGm6WEFoyQmfIseG3YuPUY8SQYpSiUcCVItex9z0f2WiPmRNEX9nowvOpmjbLxm5
hlWBosdT4ZvaNow15dAHAxXqyUwA7UckIjqEk6jaNW/+aFElscL8nyYLt+BCUG43OKrFmEH+TOvp
ewyi7aOFcLqc3DK+WQLOO6hg79TV4mhV9aztnRWne2l+viITXpweMUWzQqyI1XI7BVa7lwOykfOQ
PrRWaT7AZXTjqll0nlOdTNScTgkyZgu4kMqKdycxz7Fb/B7pgMSuiqjHpz4cQIPKeyjIp8sucrAp
1jtrlm2xnkEVajsOo6BLG3e6iTodQP3Yw4+wAQKjjMN30XUT6jfJ9GRFanEIHEXfFOkQfMlwBJJT
88zbIo6lfxYUj5D1hBqpotZ9sqERr7upQ0VyVJ7kVKfRb2R4gveiNj60aOKZiv3RrKx8lFdZ2TX4
8M39fPZSklfxFAgqe+6LaLpkHeC+uHgMPu79bzF5vxW4AsYx+EG4eFuQTHgU2jgzbuHETnyovOxW
z01LJRngo67tcteYdl6Xh2tdHaeVovb2eux161nzKuu5cgFITr3l7GS3wWMYHKH7DrZ/uuA3P12M
sTywvfcOXaU0qAnPscQVBfpq2ZvsybnJnxsymGVLx1U3fYhRBpza8MXQLOvZ7t9lR82z8tLhEzz1
wOzv+mlSdcgX1BMbJQBkhN4GR+43LQnIbnKAvZhYeS3Rfhq+8mXJF2ZZj1d7HtDnAb8nw4dKR3SQ
mFfofS8xvu3sPwHNSsgrpR6y4YQeQFltmOudJe/WjJ2V8f9PSN7YeLp5intxaYs+IhmQL52whVGC
2pS2RJnYB95sFS/o7Hfnzh9ushcaTfHSJwFE7LTDNt5Ny5cpL2tQf2W3kFNkTBPeU5MY7lmGJtQv
ti2qCks5KGNaOouSa92FMyNq+KWCldGccxnmRmfLDjjkHoHPNZCKoZlKFG5iZ4h2+uyFgLuhplZU
rSsT2l+kxD2PjchY/9Wv5r78r1BqftDSDhUiSDHhVcvb77k6RB+p1RfsESsOtHO3x9l0Uaqiu2hN
b3+xbfxi57iWOkDxehL3sjuW8IDTtMVNBviZO9ZbH3EsWOxeESIqPaKfLvuzBPIusHJj4Tmuh0tN
4V/bqkhP/LFsgUxuUcfBuxrbzAvs62MSurJPuXDdbTRfTKZ6FVaskbjit3NyKPbLrhwoQifcJ62S
L/By1yAR/2dyvQ5ENd5vlNHYJGmukY/byZlyCX/IUREDeL2UXTng9doIbco4JCFpU7OwjeU4+Xji
Nnr22gJmB+Mgmp8c9r0uaH44PTaAfc0jKtWyjoSZhR+yIbInXGNCrA5T5VNvpn09U1fUUAHYk9oX
MBTPkTmG2CkWIQI9NdR2URxixf0degwWUZUu49Yc13KuHEjmW+UVf466iRyfUsgcewzIyVXPmTlO
spX7j4cdV7wI7JvznwsVg0wZcWsSk2mgg1gbQ//CDzkWaWXxJHuPJk2Efwky9aibuCbnc0+G5Axn
jKqVkRU/2MOBicIVQVobJKmBuQ6q5nfrgoczwl/9PCyrtd7Ext3u4HGzCfB5c9dyLcBFLOAQjgMl
1zpbN+jhL+99P+zEmU86IKP5yq2Cae8BDyl6ndkyBhdV4CFHU7gdJSI98N96bAGyySg/qsZF38DH
t9IgGf217G14q33wngbdtKe216xt1RVfs77dob1ufrF1ozl4CnujNnZSiCTK81hq7aajXrhosK4w
EUdpu4VuphG13LmvZaSKyGqERcjZxuyccFe2wFiGQAwX0SF3ucpqHSMXwbusN/pwkSOhsH7wPeKo
WXBeBt1pnkMTEo/RJNTJp2A42CXvnGhtaqW2Zm4yHz3EoeSgYWHF9tJlGe71STW94WLbLwQeJ1/7
QXvXg7b9kXXD1lGc5mfAo4sSw9podePZHDkCliL+p3Hi77ramxTlZ5NKVN9WOY7HJ9lEXRFR0XP+
7goso9l7tPnS47tztkxkcPsspaAcKOqhcvJqSfKqfdO6UdkGwHOcVhxsHicQZTqsJvphlj7739eo
gDlYKED+A1ZAI295dHMql/eB9M/Vf4uFltPsfcNef/qd1f9yXOtn4Af9G4Z0NuYkrbjwqJn21lhm
uxJHpGvZBh7Hm8j70BvlOaVU8LUfsX5o08P8hL34rtBuAbmRA0Kl9UJ2O8vUbuinWbgF+9lexuyS
R1hi5GtO8tpNhmpXwRxc1/FGcMiQLvMq3NZqkz1NSJjf+qJU94AGpoXsyjuQfgAzRmF9L1fxokTh
+elt5aCcBm8WoFaB0nNdPeed/kpxz7o8GpEK65JYzk9kPIGnVCasLTErZWuWMeziwPwh5wIvBqgT
adOXKg66/b3bev649U2/5Icas3p1hB4SecUqSkYXkUTVuQgs2pawQrTvkB5Rnkmdj8AZ802JxO7e
yWz15sV2vJAz+lZ8DFrcvGYFJPKAjPxMZDiOtm1crTAzr2U3gtww8JCRMdkAe0g3Q2VimzJPkbEK
ZgYsY0iy5zRSv2LQvI2QBfym9Igi2l6vXLtJB/rhR9W+qXKBZn2ZrHxrCj+z2r1Ejen/DME68/Me
f7P9qV16agtdPx61g2ppm9i0vGuD0s0rZkhwr+a47A4RaiPtCMQ6wGHkNVJVtBIbi2//PBlW3HRt
dZ4C8+A9xMZUrhYYUfda5qqOMFD592oOPklrUDvY+lovCJH+veBYV6pccErs8Tj2FNb62onqfhnV
bbtvfHEZZmHsEFkFJNPRKgHPlV1lrBZBjjfCyDMNFf5jMTfySqv04OjlRXiUVyLJYzg8f/pyzr9u
ado04hOgZRcrq9k++4NxDBS+OQ2ljpUSUf5B3HwhkMj6wUMDlx6vF89lHv9jDMk/LjVytPXK/DWr
235btWj6IkyGgVmOq4UUdsxhlqX2MH7jLJFiYRW1eL/ZzsKcyftiBKGZu6WD9SVd2QCe+R7x340B
QDHeiiqdzr2eXB4T0hqgiZ5pLsnA/9xEQnEjuqJ64ols8mRDxiwrNXONc1F9iNQpuw0Tz6M4sdvv
ptd9FkkUvaqNG+4RqjI3VsF+yG6jLQBd5yWu+xQp98Hbk8yd62zl7yuEmAc28D1/d9EgSSgoMZAe
MQ6ddeorXYD48wk1rSKOsl/PV92UHhJkM3ZtRk4b8FX2T9/vFJh134MMOJqRIJdaJmjC68iGsk9F
dfB/TwhcN7mwu39M6MF7fO3U22MROUe+iqQr/o9FokCY6wIO/lVtg3/UflDeqd4A+ioa9TlPmmnj
8cN5svhDD7WuK9tIMdqnDBbMqrJH5J3JZ+qeMixMLZneUBaL90FR5SsOweOb19slGGar28hRdHgi
8hZIVwLIgSIUOghFOLaF9BZdkAhPiVo5VzmIqI7Qiv4Lhn/WDUdPNBGYo+EseFH05qdcXvdH8zD2
RbWU3bgY1O1QKMVarucWXQL2pb0WQYldQJFRRIqz6sTRRd2jDdDt43DsTnj2RdtU1Q0k0Ud+TGtb
vJQ2GhpKjh9Fq5NLnwoFwfMgetKawP7VVO3CoTC9UtO4OQir7+qjMhTghV0jwkihBtDiNWTJ2I7J
XlcZnKNSci2J7ZY7GaMS50bIxpw7a//4uJYUBKiz8R8yf4IdbDdOlp2+TWQls2UVt/NjONoIkfsr
OUN+FfjhRidcU68ylA1DsodxCSBKKbBzsX2PXAQ7AqOM1OcoqoMDO3csCVLdewbIDAxcKG++kUaw
9RKTGuDQ+tsBC7ibXsfe1UENV0HdDSRWiaw1aCOoKYFv3hAayw5VZQ1Lf/T9RVUVzU3rXXFrvMlF
l8O3drKblsg3+gEZG/4VbBcR19mZM7tcNggqiCfFT/4ekDG1xbUCNjYgUqekwOPgRtUiAHKTDbuT
7TSO+kX2EsgXZ9jOpwnq2clSK4Hx8QDSGkLedpwC79y1ugt+NcewUh87c2t07ksV1ep7ONnFdkCa
cWtiFvgJw3gyQv0reEZ701Av2MVVGH126fc26vWvSVg2VAO1aGvazo4fZFSp57odJytv1bYOhjIZ
pgOyO6XIG9fzqJ/yYJKjcnKH1VJvBd94YEbvtmiQCLExbCA7uesLBVyYSF5VGHK/dCBQQ0UBuqHa
hUuNj8EZXuMrDZWxpxKZo22mZa/mwE+J7yYxFXewgR5ua0+YCiqryKuRELaEx/E6Cb/WTvGqe0P3
K4x+hF6noHeOegV+9yX+5AmaWVWsvJVxzNkCehW7aHdvJOMIHUo3PkLKOYt+zPyzh/Pkq1DcTTJP
y4ygJ9fnDtSC6Ro+zJ8yM4ynoWMfYOTDk4xTbsu3Os/m+12u5756UaQ/w9sMoXhRTkv1Di60qorl
2GfXDgbipRpxdIzsrl51Y9xtBzzycKBjj1Eh886rTAmeQSHGmjYC0fJWTDE+oVNiLDXPdfIuWmcm
VDi5kl7ayoF3u1vcRye3w9fjPiYn1Ah5YSMUKEe5dlVH7jp3Wn0tRyuUfE5RBX7Pcp1JIO96sQo+
or3X/8h9XJX6eKw+wRjvEFh2QGlH1ilC50YKSH4qg0iWSRqE51jJhlcw4nuDZ8GCXPe0I7O9hGoW
iXVhwHZzIQMC5p3xX3zSxk2pggks66Y710l5APKmX6sSAKI6U8FK4YLBqPX05hcWRSHbQkxlHkj8
dmmgXfeR9jz4sjRKdhXKdO+CzwhF1HKv6J2/q6C61VScQPawU+8rMLAJePYPq/OXdedO33z8S1Fj
zCBIl4b/jA075C234YWREprPxh5pjOnkk+RbKWGpfXb2ElGH5DNqeMxrI/CzPja0TzcaXuJs1G6J
ixWFY4zOog8c9dNHU4HEtp6dtTQdX2zTvFClJMUmrG2Gk9+hmBt5VcZqoS3lZV2HbspBZuwOv6Mp
BCubg+K2VWNlH7eeWEQ9BkbLtuqrpdBm5y0cxm+yaX0yAH1wy9sRncR8UnfjEAdLNy2oQ9q9t0l1
akz6UL0Z/NbsJUvkHpq5IdqUA5eoJ20B8ZRpczPB4zIWRpuvdLccT4PsyuFI5zTlNE7G1oSJchm5
4DCG/TlRIz76tX2poNuvnKAKVmauoWpb178bKyjTXeZOb4+QvJLTarLyGBvq2OrkQTxuUKqgf4/m
8xJG7IwHD3U5u8r1eHsf9/sBFdKe815Puno4yPWGsx9RTL3f+9fiRj45VLURjQk6DPKCcXquu2x6
FpPKBwx5za3sygE1KPidwahoL2NkAJmH3DQYnPT4CKkQ1qLKac4dR8ZoyfF3gVqM/yTX0Ct4dE34
8pju87A6A77fmeDM0JnwbPXI4edNTpevodjqLxInCHFxXljzUc7eHVVXl6GWDgfZ9Sr1ubcS/wq2
qPtSqPECg5T8PQkqGCvsDO5d7CzqHYlqZSVHZ57QytOzdi+7Tut/dTW2ElPrJe8jKBVeB1/j9okj
07diXs+KUrEXIept91cVlAyUHHF72Y00nvVOmWUX2Y1DIHSk+L+0I5seHLBv8mXGzGgPug/hnMRT
/l7rPIEswQNQjppgdhd9O5/F5tEhimAZZspLkjnVzeq0w+TgIorV15pTiflkdmq1jk1gn2Lu1mNs
wUjnCm28YlHEagMN4H8MlO1XGwDA5RGm7J4fuiZBjK7WENd1vfOguAJ5QrNDcsjubsJXp+ehKadn
00v9vZmrx6xLjFMMfPPc6rlPtsb1ebs9sZta/VOGZkoHLi3zKJ/U3WhN5sG0qLnPWu6F0jVHMx6M
Szh69rIOpuG7V71BRY9/lB1Khp1bK1csxNR9HSFUOqRG+CWvrG9hFD7zKQg3bZ0g9KDE+muHqM7Z
N8XXlJPda6812Ys//JRDsrF6avaBSK6yF+nVtECHIzzK7ohIKX4sQ7CV3c7uqp3v2Mp9acMMzFng
LFjoyfymaxkGJlbxBKpXP+MV4N1QZh/22H7pPOqhWy81r/jhixJwS+uQ1tb82dDMB1oYdWq+7NIe
aHFPrhU/7o4SC0q+qpopJ4p3ysmZmyEAW9V5LhWXeQA4q3KSV48u0g4LxdEzvlWV+U4ph2pIiGal
ilDoezY4T07n6c9BNgQvAz+ncpadF/nBBiK3kl1Nw4pe5Xm+T0jWUVtNX5qsNw9eDwoQohrb7rmR
V7KRA3IKdENn6UeltjYUpd8AVx43bN74qrRAz4Kwno6V3WfvlLcPinDym1mb8WudaqA2fQQa8zA6
+4bSL+RNRZ6QSq9CDVomdq52Ubfr0Jltjqpsdvls4x79KC5lX85BRq1eNw6bCtl1kz4836/mFWDa
YbVFwpQ6oF0o9zl/Lfa4x1GhARce7pT3l5GT5GvJObJrhlW0dqIKuw257uOvkHOUQO140rafNhrz
P3z2oze3w5/Kam0Q0I4R/lMoevocgoQ/uQXFXqssRxhXGBUHlYnAXAhZOUXCD+Geji23QQUelHRw
5PeKLueSU5AWyFbTCztmRH5jLA3dHFDvd+iSAn02xg85JmdFgFs2xqjbq0Qr2NQbTbeNgiyFRY01
pi705zjPf+TgzH7Z6RnBTeWHF2J+NVhq+5pUqDayvc9OHXjRoxEq2aZx2vCVTDTbqg7ovVd/lTcX
Qf0tLKFn1H2Mcin8jcuYTtkhHZQZol1a4IbIhoGiVL8hD7oZ8ab4pbXJxYaZ+OmhKb4UzhgCRowx
WsGscKdlmvY0pEkERzpQPqBSXuVNgAbWGofYpxrpkEVXNulJtdt/nK6oX2RjWe1XwBCzBasKf7tC
HGRwaqw95hmA36oXUnRLMhzBswyN1PfWapdjfTEPmkmhXh3Br/M8P4iScq2ohrnEQI0zPTIG4iib
SeFMH4zqJeMJskUGsMw2usPhX47+NRtnBnHMoAHH+7TRKb7E80Z+7vJwf0INUDm5lDF3QTojHkcX
PV+wsM/4La3uvTnEy/4IbW842W4RvOaA+9bh0A1rOaPX/OzMJ+5DDsoQtY8NvCb1Knt6aVnA/Xrq
Wx2fqCF5whYgvspG9ePkWlY8jdw2NTaPgbifwSEoe9VuEQLKsWx91dklQv6huwg4T5PNKMtjz45A
+DmWUki1HB+N3pNwWunOVAAG18XB0JFT5xupIxoFSjBtAu/J9vAEL0pE8S03+9n3eDfFjXGwZjeq
ZHasyuPaOArkN8bKZ0f6n7Ack7Ha8fEXqHTAwfCsn3McUzy092usXp5RTktPAKhe5ZBsYqeut73l
DmCcev9ZxsYY+T0fddeNvIvPqra/W5dAWJwRiCFprSTJn4HkrGujyV8NT81eI3wQ2tAtLjKUWk6N
+orasalmvlFlE6bGPCfuNxhm9lw0OBaVDuZwodvdyprSqpxrKy7IHbTEw3QCSgdQfOeZqJIZpQ8Z
FD3+LeqXJppjVBLY7HKaMHN30Y1d8HWooy/T5CW/wpzvY1Kj/Z9rkGn8pv1Rm9o/WtHUV/wWSAv6
s4wqxzVEzZKVnZWpupXdXKS/u+xL88OgWZ9S088s21c9UocvAEV4ZPCl2A2jor74af/rLvrHBFBo
vycYApCopoS/qsQYb2SK4AdSWdWddrrJUDZVzQoqL+ad1M5u3txorYeKmpiuglLSBXcNDOhJq0XQ
RvjhI4F4bPIsxddCfTWnPloFrl69cQ4VC7X1g++iak5AZDhB5/v7Px4J+GPhRfX3nnQwVYdBfUuh
bODaVYzPpa6TnLKz7Nwj5bNXQ3iFthEfqMv0OOv4xnmo0nQbWV66KKgS4781B2UTzldRBaYnDMNs
oyE74h8KWLBTpex0XTuWLr+eKHKWIEfmBkuu31f/rfuIZf9z3uj6P6fGwMhaR+M7b9Ro5UHgPEah
Nxt3zZe5jCr6CFAsS7U1THb/KEfGrKy7zf3S68GPj360KlA3wwyaRlcd2HimBuY5TO6hdL56dDW/
hdb06I9t9+IMtbqV98u4vOOxZlLWv5eqyeStYQ3jRzs7T5d/GlvHkhrRKJr5CudsSmNIQcgZj7ly
ULVcDKp9MD/b2sx+yCko8WbbOwqwskA1CNOPdmxH4UiJrkVF6k9/GCFbrOvc+D0ugdO89QvHRe0U
6m726k6YW4at9RVRMb6IGt7E2ij6mxysEs547dQOB6Mx0QecJYmo8IyX1Mz8DTaJqBlUfWoDAHVH
joDmnBcscb2a5xiBUSHcIvTmYp+RXdI2ke+UC9QiPPDnM4o/5yviL+VlI2U+UAg6OncpkLnPH5TN
2vJLxSmAzN7f5vkd/+t9lW+217XqKsUxdqGSiK7O8hNSOrHYKNC/VnmGca+iDOPpX1d5kWKqHLvR
Tl79a1SJU29F7vw70A2DAmC8t9q2uT4ayGkJKrpT+tdACA5y24+2uvAgw/81WU2nJSC5gqyO9XuR
mBmwLbZjWkfbImSbUubOs+al0a0Tg34d0/5rNYcd8FKbcAirrdwe/Zllp5l+7ZAwBAj9gj2Zh0cA
EHRPpC925drnXgT2Sw8Oep14NR4JMT8zPArrBUxY/J8dp7/prZqRT7KNRRD2/c2bY2UakW3L42gv
Y3irxph5/JQdV8+HmxL62bYxVWdZj5oCL662l02W7kulB0wJWuSkIE7bgFEI/WYhA5VqwhtFmpb7
jA9cvbvTI/7oyqvRdi5KbuWU1qoSHr2CgGntTUvkGdLjvUtqKDRK64sI6uFizIxiGZ8wk9oUKnqL
6XxXiR0JLMgA3iBS154y3Uz0vK6TiSm0icx5OUM0ZINWZY6nbVruZdedARx+qKareOzdtR102jUt
Fr6j1U8zCorU7a9YYNBduDYIrnscU8eYo9tZ9vjvZ2As66Wiawg+zjc9bk+HYpWMDsmwOf4YdIdq
3bqdgRbgf16pmskOU9BtkLEQEKX/s46MG+qsv1LiOPFnnXC+at1670XCPD7WkfHSC46VUbbH+99d
d+PXKNdxVLJJluWxa731HmQtKt7BJp27TYIKniXCdj9CpH2zjClbUDOoDp5aHf2+iV6ybPzU+UKy
2fXDpZp70yXEF/LJUnx3oc4DfWtSXO+mW+EDlMc3aVjJuEsWqTJGWIMQAnYk5vXN5Lb91zzYyvGu
ioKN3uX1HgCY/qVW0biJzOJb2XJIMzW3P6VFhAUimxpy2ryQqQL70UiMXftRDGdKVCjbzQN14TxH
EEZeXXylDp5u1Wu5Uu6NaD1G5C+C+NVQDOeszQ1FHqiyGX8nH1Or2bamyM9qtJczIN6B75pdgksh
1CUyO8U6tfXpIpusCNX7FTnQhech3C1DNTBKntSV0W3dAsyIDBbz5PtInvI7gf2N2D7WklfTACvc
LobFfd5jfbWo6rXq5bBR5mWiQbnhs0KOaIY03psmEKuuMOGqcCS/x7xWS1VID8yRQTtuwpMHE+3P
XTKsVIAjZcy/QyL1GRhpOZBxs2maVpMmombxmCVv0gevTld1aah7qxw2j1GrxzlA6byNCkbpWmhB
Q3opdr/ormjAiurl97hID6jqoQ3TT0+gOe1f0Zi+2qnqfCbgaaDosBEs+RKAadAuuD22B4t3uAW3
4cwGLNql9JCN8lFZXd+Dlun559g/YL6lXxT+8/WFnNf1Cr+IrmGjWxa60DgGf6OgVnmMbROL37zs
NTahKbvWRGfz5cYEMfmINxEFlGXVlKB7ES/Yss8h+55a+QGqJgIVsptF+i21/pnmjoyohfMrSXRx
MnM/fsUKTl+rPX+j7KICiaQW9FRk6xmVd9k8nVAPeZGRiqo5buFtf7iPpWG49X1VW8m18atMLsL5
PVeGjAbVuyzRrqqiU0LxPKype9XCHJH1ewCIu2ac1KVcDa7nkmxrf1QznkMizet1EYzeAjhDhOMq
MZNkTv9XX2m6ZtaG4/f4zxw5UTaPGOq8E9xeFY/ZymaF+zqPSdX/Y+xMlhtHsiz6K2W5blTDHXNb
Vy04i6REkZRCUmxgUkiBeZ7x9X0ARaUqs6vLegOjAw5oIOBwf+++c3vTXhTkqNZf++ZP//QDhwH1
mg9gi7zpH3+Luee8YYHx6uokuHDLoLiq+972Vncgn9Md5k84f/z69H/uU4LWvCFtsPw6IdGi/vB1
6vzpa59RxOumgTkhLM05dASqPjdOGWpUN4Uu1lqGU66+jjTU6pSUTdLznz7O7fkaiEPUtQz6YqH9
fsl/2RHfPkq65xPL0qVeLo52Xz9mvtbXFeYDSFEy7uhW3PZltfXVanjpe2FhQTeYR2fwcSkfKQyW
cH2+Y967GQemmHWDyDo2x+paFwG6UHIX6JKLlNEb/XRDDvS9DvNl4poVhgLfQF2k53zimg3tcFME
WcijSAs+aYTIqL0Z4RBES4cC+62VmrDrxzi6zF2iOq0nTAZVmNMZ84H/4yJzh3nzdSHV8DEy+39e
pA+bm/kHqCpDMMtd/NSfcL/tgoVCQE1Eff/Bm/BskSR7tXlQF5WXlc+RQlYExTPwbY/aNPhK0UWG
RbMedLs8YT7lbwtZWMd6gBqQNsawj23T2adBMuy0JqfEITX0Tev4xonQTro2h2S4NEMF3zBpxsfS
KPAM9z37uQoVQqCEC6EgRNHOzSygthkeOwuvCZM1xDGkFkmW1Ucvnw71VGOFo2VsB4r70IJ3q0Kt
FaTwEaikLImzVdKbnoIgsHP3BHy/4WG4t1HwjVOm+1XJ4cHgtooTeHXfpNm19wf7W6Njsso/KF7O
B/s+j7e6F4JSnPpOPMlVEymwZ6ZmF5Kp60sjuWuncyujXImhdK+6RsioF8p6vqTiZfK2tc308+dR
YhvcEHshMjBdIxvQT/m+3W0/f6DJX4BEzFogzyE9FvBu0qwCKkuZb3WqwN23IOiibai6T62Bhe5N
U8ew7WznwwmV4Kr5mPYYNdnoAEM03bYINntkn4MxuGI1vEj0mxTN0lssC3s5YUZvY2apd2Bv4T5O
B9TYJF9K9k9NvH4jGkC8Q22oxJrSN5MC57c0RqiMhYl6cfEL3yUohqu+HkiLtkxqCM2+MY+ardUS
14hXaSNBMuZmcBdMwhuGTvctbt46JpuvCerjVWExlcGv72dWyhaxd29SllbdGuDlz8W0y89S7WDF
xsPXLndQxd7LYRmn2FROneZjTkqUxueFtJivZehlugr7uNlWdeeRHivravcrfxHGzXFsiDsmobNz
5UQ0qEJjTdm38aaoOpWAlFM++EUoMHNPs9sE4tGyRq+/qXJvOHxtxjb/1RxikufLryMTt833sPdg
SWn0QN4SSpWGcnCJrIavlqtYz2WQIKlgBL7qRlqsY7vQ71ToTbvIarQ999J40Dv4JH5EaNPmi14l
+M9QSaKYANUaCtEc56onYuR/7uPiExybupb3n2XEtFwz1O5nNcJ0DGWqvHfr/s5AwU7afVdlcfI8
+sI+xIQxl3MzRRawqkgU3szNHi6zVkTJQ1cV48kS6s+q83ALTlq56aUKgtweuEaTvgPpP9ajdBcS
r4crIy7aVS97KN3Guc67wrKfpsvZaW6lRSJXuga82c5KnF7j6kSy+2ZUfYEyuqtO867f9yd2IQ5f
u+YePuoE2Gg8V67anX0l/ZYYhf7m4HVEZW46XAiJGUhAKd7Wukx9JoW1qW1Le1NVyNEBOv6TzAHd
aqrdryD7am9UMxSefIuuoKiyAxrM4kBwrUIGmVjkJ7Ocosw0KqmjqctDpJllzhqR9men2hr1m8YF
61ZBsIHj2l7nDcSjjYdI9H5uka3oobBiqjw3QRvJU1J4u6/+XQTnprX1aj/vk+6I3/EwDQnTJSnb
6K5YMhFwyFG/T7vi0E/WftkHG+gAmEYhTmaShOMoCjyo2tQRzxvPLss1KcZ2wv2Iz325i2UaVc2n
uUfHg39jOMg85qZRxuoulEQsUDtER3PaJEDCsO2SN3Pra//c/NyHSGuhZGF+UPm+RfgUBGN18ob2
bcCQgMLaPCJfx12m6UH+ZOc1cQvLc3ZzMyqwsCgmsIfwNWhbJgTW2mgeCU66H2RMFrEGTHgx4Brk
JZgWKR2mCHkfv4yBg1sb8Y8riSB/nUnkn2mFNqdSk+Zg6cLYl870ZHW1epenvL/81tvlxrDtcTY5
FnGnrYXrFg85JEDeGV73g9LKpcmU+GeWUaeSWA71f0G3dEVanw13LLexJcReQK7JJG/UJBuNC5av
cuOz5l31asvDnVTpvkMFexcminGJ05iSKi9BJTDKu4L83reyCF6CuImena53llnIA9s5Yb9twlbb
V302HId4iDdOopPRLfFiZrHlfHci5RAKD/SGm4O4b+z00qlkY0nV3Pp9iPDSxggxGpqfpB2f+X+q
zwwrAwoSzz0XwdhtcqUsjwRQBybvg73NCpUkcqFaGweTvNO8iXguloqajeuvfaLPh1tGJ5j5IRCT
FHHfMhXWsKmFSduLQTX8y7ZnTP07IX4dt3S7Ow1ZYxP4tlNIGXp3U4y1qe8y4Ss7sy6iIxrZiPcK
JOL507wPTOhL3lThdt4/yLLZgWp/aogyLmOBMeJsfzM3DafDnm6CoMzNKs+KPeE27VFoTgrRV6ir
LsKa3dNzVi+xCYbDb+WxcIl+NxNPzXZQH4vYf4EIIDalhJk4utQ4fRIodMWPT4QgvvsUsz0HlHQs
XcxSLib0LBSi0rlVSwxJjKbChY5A4bFTMWalylM/2zgAk/Zq6qe2xEcVrIb9Q1PstYVTFze3qiya
guIRx6y/k5hHUlWgDsqTwqU4DCOWr4tr08UrDOaPflhO5tG+ftYbzQAA34b3jfDvwHQG60KMwEED
ysnJXN3opS2vTWyKUwhTbaFrVvk8lGXFKEl4be6WSOXRKoLkHIx9cJG2zjuFs7GOsbeJxurts1ci
GXxFaN2hqhEPsg025nQxh4nFDbQldTV3MzXfW7YMrEcmZc1TWe/nH1kocX1Q5MhdOV27NEqXBSn2
f9QPMhBLHk/EEvrtvLGV+GecWmLb6tqvXfP+uRm1zXBwXISRv/cfWeTvYrz2lkxGwX83jfWey2wl
XdG88qSZS1WvshPS7RyQTWxuZB4PG7e3/U1IUgs6Tx4DCs0BCNuaYMCy4DS1SWVUa3Ncx0of3X8e
DVKE+qLJ6p05WHOOUL1PktLY4NpbAfBMxP18oKVc49ZuBGkMOVJfYYbNXaY0q0THXSdRhmMkPe8c
VwJFQ5QT6q1Kag+mfW2p/zTD0SRQhBGF1xLDGbFqWUjPKl+IQL7EmE685xRmkszH8Qrd5yJPjOEn
oLiL6xnm95F0ysISvnyU8DlWnbCDc5NuY8dX17rue/eQR8XaH0R/HzlKua66MTzris2NE3TiTBHO
iRj+xfN9Y+VQmkJibEq521PKneESbrgzZdVDBKefx81oxMorkW14KHUnOxGGqo+d0C7BVIZOkFU5
V5mSbxHnEhEeJLbeqjdCyDTB6eZgfj475n39oFVtjIaO06Ts8nPc776uwaTQPySd8mM+Zb7saCA2
djN0GHPF+9wXbjiF9Z5MdnMXavzXHq4CRGFj7eIpRrP3EdotGsuQl96lKlQHErYQPG83czMVXn4q
Y5tx3R6XQ9m226bqrX1Oaeh+xEll4m783u6xErN9NEp1JLPHXl+EFKA9zA0HpzWFyOHFs4P8MfX9
uwb7EwoH6Yj85cfgMt0kYkdtNPkuioQCSgLze72zVFRCkXo0kP6/eR7srDEtxid1BCdc5ml+lZjM
rWNWC6dKr8qtoktAohY8gCqq/BtGqginA3zmDYVouTGo3cqDUf/AwhS+HHjel7JxX+uyjN9jEWJc
Qc05C2Bo5KTfcV5jMmg22Q8zY8IVRgC1WoDAXdZ49/Mm08LgZFfnzgH6SpLC8O6VyHXWQ9OD7mMZ
nK57sgaWDk1DYQJiLyokMOCJvScU+XG6Tn03X5r+0G/mk0enQjMfyHVV6xlTWjYOTzHBdKehdNnx
eWQaqseIs8Vr3ezCX0fm7vMmM280Aly32Oh4xxx6RGyqmVwoTTfcpSogCukp07Krrpednwx384H5
07zJRuWtGJV+N/fNoQCbuJX2xQUCoXfyLAzkFmqeeCdNge7rZWDyrIB8sZCLgP/FXTRtlNagPG/6
VLo1iN9+IKaSpnsd7Lz6T/1c2E+sIgWQlqmznA/PH6OexZhb1ABV/njVkFTSrs/in33QvmIv2d4D
O2sug8xOjlK0SHBz5M0VgFqMXdvntMr9BW819WQFfn0tXHOfI9N5LvWg3GGk168/zwrCHJBfB4nV
LcsHJym3836ri5RdoKJrh7jaLgZZU1qWk+pvpg0OaxMrmTjCr4+1azQLJq32rq+cHgm65Q87hEjU
fEWnMGogbfg+euNxBFxUQt4YBatvAi3h0beSH/ZgpTgFscuqwp8gmcnrHrldsgdXoXQVPOewYjGQ
PRi1rd62A9Se6WCu+/mD70EydfTyMncwifMuIhM+fShq48b0g4pYo45C/HMTLfUulvuv/Z5aDPvG
J9PaqjEBGgsnz74+cf/Fl6ZGPJJ7yVUkXnKZOwD0AzWmVs1n//kAr+dqYXm9flPYlndfl/YN1txI
W8ykwI0xeccJi6dGyVvcyj1sotkdmra9g74SrOemVib6wle9/NYhwPDNUF7H2MifuyCGiavjmqbO
JyWKRflgZe7noxrrE5Y2xTfWXOptMvCXf55VU3RG6Za6+zwLSP5oBsG1SYzyvu6q1w51+sYfY5S7
SQ/yM0t/bXREOouhddLNnw7MXeZ9qppiA07EhBLNsO4XISiT0g78gy4G+55yq51UrORWTXPnft7V
atCbYgztd0CuBr7+oKIswPCUlUcKQ+GlPzK+pzl8U71Nby27MY+qJqr7oCtZDFBgdtMTNL1Xe6W8
b4c+34W6bBeiDZJj4bvX1rWVe082HYGTsnwrpHHNIsV5AHah7roCz5pUqOJJmP5u7mDkAtNPUBt3
uAe0KAKKaBmnWXSkPq1aV2FtPLUgk2Uc9O+4qzw4fiy+Scxv1p3rlwccr8q7wqN0acil8x1x32ru
ym0E8LyuDOyY3JrKArW60eLeuOfWiZZSq/J37zT3JITmLUuEJGev1aMbqWvqdqij9BK1brjNQzyl
jsgpmOLH7rCM2sLY18Vo7FPuRKroYzB8Ot6f6QL1EjvK6djca97Mx7+a89GmJOKfonKYW12DWHb5
ebX5wqNGuQJyEhfUwirrRusUh9SzhnWhUWQjo2PkaxTKCQDYacW9KDs1eu6a/nWqe/1grZTESN8X
ba/srQrINa6LSEwgNjyUuRKuGSvVu9HR1J02ACbRHJHd4gHGq8L0lUtJSGOZQhh9wdbuEnTmAM1z
0w0CJHWuPPPy8sObtrNYgM8ffUuN10mibAAJhtiJaPW5lEFzzjS3vYm1mhz7tG/e1B7VDrVadItR
L3/t0w1MfmsEptx4nIaLiXKbMzfRlEg5MkvW9lROQJcc5CR1bmretVgewl3BKznTfpLiXklcBd56
zwbvaSfGtUyCYEPEoz6S2UQj5g5Hxl3sSKYNdqNXQeRi97XL4YK3JhoikltmmpMG739+NjOIPqSO
R3KuLPrSWleeRmp/FpGS+69tW31zYiVFaVfeICgS3qIpywVaAf4PbnVwAsvyUfbkG4JG1UfkF9Se
e+GbOxbkuZCOPWdaqfM6jcNvUVlj42KI8togHlzp8Wjei1ZHPBv07Z0BYxhDS/NMYCa9waXPxnU9
My68j4ulbnEllpTPuYNUMI1+tMAiiHPphLxbo3wLEhLg4HJZgNl+j9WK5Z4ycOhEbK3ogPUMqQrQ
+FuvUqv7PCmLlZ1ZxGnBgvBMV+5bNMI6a3UYJ4UKuMTy+w/4Q69hG7bPSkBFhEmp54Wo3LseIgjj
eayfpNbdpi7sc8UDAB5rGIJJTFa2lTbUuyKukuvcd+5SKvFe9fr8GYCNXAtsrA9IqLOFWftM6sGy
2ksm79kBFm2p3TPKeIvEqLvbODTdZaIS/TWCzjrY7ugtwiKIimUSRCc1kB+h51xVLVfWZe70z3jW
eFTzjibTs0C5pICspVcOz2Tz7e3cTZ+auc+Cfu4GCgW9LZ4GY+8auIj057SYNA6kKFe5qvcHqn+M
axWMZ5mrHRUnuPTaDcWDo/pcZJr5HrD2wb6886+IDtVtnvS4wlREtWWUQvpv03votd3OQqvDTzSS
+68DoW0+INKW+3kXcAO5jaq6WRXV1U7G+D0UPDCsDnQWBGqGcVAf731dJ+edudXKgWv8XA/mXYRd
0EftOzcuxkDfzcBzYVorA1E+h9GwSfBVD6U4J0Uc4pWXGW8GvgTJdJIypG9hXsBM6AexKK3oe0Zu
arpl4WAHubebmzZzl7AJ6ofpjQpVgZAbFe7Wc0iGYFUR/9vP3Xjq9TT2nivBgG2zQlnCs7uPc+rr
PK9nmhkKROyOZTyLGr1pMI7BAY5o/xx+d8LGeNZZUu9ZVgaAV+kkDchTrdXEfIHU88rJo42SVYT4
9smrIQPMm04xxm1niWoZB7F3cTQKyhUwZ1SyUl0yN+cDaSuf4talqnY6Fcc0KCsXt/rHZYSm4U0s
o+8hq6VwmRntuGnHGvnXdMH5Cl4WZsuUx30775uvIy33Vispkp5bBLej+yBkgJp+xnxx0UIlLawS
u+PaVbfAscoF3orGHj6YMbn0GHs8EMp1BAB/qSD13Ro6uauYqd6LSC9WrxrflRELNwsv3R1hffuJ
Gfty3i8aIdZJSYrEUvISdyFtqzqB+R2fZ2XVKHq7pzbGIq9d30o1M3cEH12qCp3h1MOO3RpDIxZq
O1DbNu3j6RlOmOP464YZIYl1ml8H/BpoVRA21WY+EAPc2xLy86HoGoe0lPp9W0nt8ffWHBrKI7gy
neasS3x1R7i5ZuDuWQ6Ik2b7K8WWeEa6ujXuOh33usZ3oks1beKhhuJq+hQBTM2x6KOLF9S3DJOg
JqZWgqHAXYuWem6V86wRRdm2C5R8+XUSztkVggX8NOd+bY//W+sxxo2Zbx/LynGBnOvWbizrTW9W
6mSbmQJEFGBC3RL7VV3ZezrF68Lvyyc/NOV6nOCy89HaZv6Z1i0o9eloIWN0ZuPwaAYYaIRl9Tjv
LnsbgYKHU+l8EgZuBn71pmRaxkm2qr7b0opPFPmHT9XbvJMpM7QHrYooHy+zW2aNZIHIlj86QxTA
evTecDXGOUAEDqJN+TgfMwWrAL4+mDAyTdbGOPrflShfMRpUP7qUCr6yy6v7CujUPnYwLLNTZXj2
Om8390hBRFBBHrIwIFO7HDOMIpHIXucNOVRygKQX9nWpTfts79AiJ8deRYk/uwyp82KNBdWt01kW
i+0bVbPczx7zWZ4mD4SQUa5MJwWIQ7fg0IjDTifM+0YY6yhpfmoqboBaqBy0sFYOUdqmm6rRzOuo
4vFgDJX5IzTQTvD6+IkTxCPrQVg7+lDA5ZTpCaV2dCO6gRUl1gz3HWu2ZZ0P4Yub5MTwOUnV1FVl
JyQfKnVywnOcS9pBERB+lx+yugAaCQlqXVe1wXQWIGDR5Mq7ynSXjNZPOE6v5IK8J1OboC5p0CCq
qXVUQx62yqlt3yshLJ82dKLvyGABWvEjHZ63Rs8h9JJDxG9M8y4q7OVtlbbjvjeH5pahO1+HZqM/
ZpIoGiMrr/kb6P/tSlgVk/FQba8iUsn5UPczTi0bMPBq0BG/ELrvrqmn1XdlYt/OBxs3ba8Zo8Zk
c1kcBj8wf2Vk23KoNmkPohITId5Vvh8vYxmYj6k5Qe6tIHq0U+Ambi20s4o+DMycaBJ/1fWhuxp6
RbsdoqRYzCawVSVsKtKIZPGM508ZeQOEc92W1ftGib1ig7Gw+jI4MO1bW30IRkLhfQZlIehS8ZIX
RY/x8WjdmbIL1xX/8VUKEkUDv/zYIyA8uc7wo5isd6PRdLaDXQzruUmOjEgAJpxHORXdTCe1QQ+D
AWBjoKv+Na7Ubt2XWbdOR7KKS6prtGSLV731KeOViq8cvrS7s2pXKchiCiZGi9BLqE/0KvHN8/CP
mD/F077RctVvdf2stvI05gsXgcuRid9IlN5OxHHM1E1oUNAmVDu8BMi+Tglh+iZLiTQxOFo7lTDM
QubMZ1NU+4fUJKmmeHr/4ikaEV6Jy6yOePPT8ECdDBCsHmtkZnA4oSED/7RHmA+MhOrxLuv1Jdnh
eOE6EASAEZgHRVHbFQns8VWRoGVqMHXWyJdSqY2x5dHckTxCaI2l8DUCKogcFYnF3ExUP7uWpcYo
nxgn5N7FmeWnsc1J2y5bMpEYPinGQa9Js5RhGl9LkWpbZSR9oweaoNQgkKvSTav7+agIjY6cly8A
f0ydp03e7307Ki9RPMZXSrbqdTFIdT0fC2DsnKPi6as3RhTNKlUKffPZHzn5yczRSGroOqrhlBIe
u5Dhu1VKswBoObW8CBoLMUTMaAYWmVXh7xgZsPlr/PKMVnHZytwjkDAyXYgU7xImLvLkQDJNmvbN
G4x/DkU6gnycdgU9FhF1mq/GYRRHPXHkvZZD/AczqH4b+TlLpzTjq5OCtCUTgALUh2aBvXp4a00U
oXxMPijzv2NSp++bSEdshAH7VWEWfA2l+c3yA+jEWuBsGPbrtdVNyac4dI8pXOZHXzYrwrzWs10Y
5g7oVbm2p6bTy2AB0QJnCd5WFzdpznM3jBWNjQoieTs3AdWjjr5y6z9Sh5Z87/lLsUM2KChqKH03
3ILQWZZ871TU26oU/h4rWv2b1SPBnvr7IQQzpdarHcWTcItjnbfmWFdLJwazr9tBsyiStvle681z
b4P/R5F10zdQx1CSv9W6g+TMbZnOU4Z7FzXeZB+jLptKVXitvcA9wbOgbHTydAGL0JQ8jlU16nvZ
F9cgGe3X1gt4Ycsoe7GQ7yyKCh2QRhHrUgWOtakDNdk2ovgQfQ+5t9e3VV7opJG0gYA/oouakMXR
o1BrLUQjn/SyPMWqUqx++8t//v2/f/T/5X1kwNMGL0v/kjbJfRakdfW33xznt7/kn7tv3v/2m20L
VZPCtKWgvtgRhtQ5/uP1AkuX3uI//LgxuqqylNsI0jfWu01/27dLFBnJbTM1fNX/KOoIJOgkEnFc
c1VQtYxwCQEJphYrq7Zp+ap8rFw0U78fUxVj1WRAd/ouTI9aUQUrhGYZOY+kOrP45I7O+1/75qaO
8qlHrIHQKp5cPvwspypISx7iEEMGhbno0ZRh+uDCk1qj2wbRNh010wppmlbKEz4plMiZWYjELaY0
Xmkb58l1T7HdJa9hl5XrTmTunkRHffZL6NIzzSUOgB/EFQGgJBRbq3sNqDXcmqWMnnIz3M99rGYg
L8lIdHJk1x/TTlar+cD/vjriT2WFMYJrPI+d5t/iqXI1MLs4u6je7hPDfA4alDO97NWNM1gRFand
8Dz1gu2b7bkzznWvZQXJ/Wg4fG10+DPYtCgJ5n0axRalRfV6ZCUPFeskPM6CVQQN7uxPu3DQRuLf
19aNGZnR4d/fMJb88w0jhKEaqmVpuoRTJtU/3jC9ZXZ9g9zpLqwF7xWf15U5FTL4dpPiJGa3qxzk
23Hex8xhuJs/iQomGZJLz9DaNzdzlrka1y9AjFGYtYV1o/WDc+lKHqS5R96U703eldO6HBe7FkcN
29jE8/9VY853GUkYwIkI7mcDFvIw6dYzqfnLJj8WI8csSNoqXzjl4m5t/iSUmK4bd2QGbHbfRkdp
7+BcvRt53X0DMu8dKh94iDodDGE/7nAlwYwqs6LHShyRcgzVwmXajRpFNxfUHGfRqjejesm6Lrgl
n8FkELcPTT52jWE9DzUMUq9ThjM4HMZzYYyHqCypXVF3AXGUX94ZXhPZx4Hpr2kWE9QB++x//10Z
xh++K0dIoRqGqpq2but8aeafHu4GkWscq8Qdk6L230Xonyzy9KsSysOtIgnJYlSGv1qNt+U6hhU5
NkTIJYXpZ9xb93W10lB9nqyBeoXUQP88qll9HqSyGCaXplxzilXmWN2ub6ttgK3FJYm3MC6yu5ag
1Z076mdWF/57DpEYF4BkSZGW+6FQy9+pxYqFfHonMmySe8HEMGjPhQdU2q4uimpIMGE5CN3Qr44I
DeUqHjUc/FCUE6r2EOS0khKrInxHe3xbRa5+8kNNW6dGY1HOT7ACY8vd/N/8zz+MldU8dv7I8qEM
PL/+U/Pvt9fNw39PZ/ze44/9/75bX9b/tsP2I7t7TT6qP3f6w0X5sb9+rdVr/fqHxjqtg3o4Nx/l
cPmomrj+x2A/9fz/HvzLx3yVhyH/+NtvP7ImraerMXFPf/t1aHo5SKn90/02Xf/XwekP+NtvV3KF
40cZv6bv/+usj9eq5vWh/lV3hG46JNKk5li6+dtfuo/piPFXB4g6KxSKN/ky5XQkzcra/9tvuvVX
WzU0zbEFJ0ldMgBVGbhbDhl/taVhOlNZq0GxpKn99o+//ter7vP7+tevPqmLaaz6evlZqjBxblP5
NRD32FzvT2OZFlReQbhVLqANLg0viBegHPyVMfIphl1Ojq+uS9xUbFegWW2BDOm+uRwn076WagL9
wfMyCDQu9Z5Bitm86FnhOWZ3a8lLWMMuNNJkVRrCWhc6cVfkMu922H/DaYEga3AdqCghSffDR1az
xhG4YQUhn/ExyW7KvCH6lYULCrJADOfEQAEFhUBbOnLJtkf+rGRloduGthBJszOo2bltvBFFgh2t
jFi3tgKjWKVMqFnOBmOZpIqxDnjxbKQii2VrUjScKog2ADCNokEOVAw7Ih31oSqYmSBvLzzs8FoC
3StjQLCZFXWx6hTUJ0Imj2lbkdirQgY/CraXOcklZZJ3+r5XLg5SMjgGYd1soE68SXQzHWWdDNF9
ijxYJ4cuP/LCjdd+0xjIhB8aEz8gLWoXZq6qK9njqmjG4Uertz8S9Fj7QH9RoqMwa5RdlcVqsrb3
LbqCK0oFZZ23QEp0b1yCPtAWvky8fa5Eb02Ri53dds+9iZKgdIcb26OU36nKU52E/G6wrZYo2DZF
U33rw+LFZ/YFfR0oYTF4+y6qV0Nn+izDg73qU1GQSRfHzpCKEr2DwgDBtTeoh/fbheY11tGwXgPZ
aocBJS2aPXfVRyh8LK1e2RgwLs3JVU3E6cZU+hoxHsEMx8Y5h3zYUscwlLI8EpGj1i8wAa4uPFjo
dO1FlxnjKZLtrjGzAwEZ/CId014P/pteJsM6EvqlMOJ+SXbrkIQSHZiGQkBsEqH6q9gj/+aTBEfD
4z+6ogh2cdLxhQfirq7rh7Iih54uQdjhNrf2ngvDMBaNVqHNSWzoWCX2SORZsVT5bgOqoIa7tda6
jPZKnGVUc6uQmRNC80qL91AsDqpUnCXGB8a27aELFBZeRFXiHPI+7dYkqO401d8VlF4ucqZHzAbx
3sqoyN9qXaqv2+4JMwABTZ0XUi1Ca2nYA1VUlbwKnHTvCoxhK9/cCMCJ68zE69jr9HahR8zsY/h8
akS1r0wVd4Nw7gl4J9Fsy7EWvu7dVcazpffXUTe0Q505j1ES92d8ZH8kJJlZYjXbQZdLFttiVdTS
WKCXKJcepXIbjYXSobcIKij+9wKVyWgMRFnUb5LMH7m37opiY1PlaXeArd0tYzg9XUoqwajbBAOo
HuHCsxqn1E9QN7ZMLXtcGQ1GOnZb27vupqdGeQnm4BDgJrOs2p7VASvvW2np0AyizTQVW9sW3uJo
Drdumg/nJAXXBfcVvrQcV355ASqwEBWKm6R3xNI0XFQVBaBmasS30D1f5tpYJS9e2tE8UAnd7vQ6
P1P7+dEnNRzSoteOuTHiUlFH3ooyVntdKnyVJUYjip7ec6fV/M3eYayQOsf2AgGWscjHHjKL6S1T
cFKu2citK7aaZnubMnX0ldDe85ziT9X1swN5aBJrCjWTBRbqGFUhNe+JNixAZxvLolOitV01N73l
vmlmvHJavb5xbPMx1LM7AsPDrhbjneGG/lKvs5tK9XHgIV4IJJtoEqH9noo3ZS1B/QIR71yK2Ru+
vjrYTZO3Uk/XZVkDpclr7NqCyVNCNE9JmL/5nHLju9Ui806+Qs3eJPjbmgbSWFTKK1/U3wHFZyuG
HpjP5EdQPzPAwrJcMZHxh/IyhdqCNNKWRQAEUAFApzbyWxHtEyb3e6iX5ookjrt2hr7agLIkZCzV
RW8iJhcJbAhtGhs6vjZRy3CHrPvdEgEKmpg5kj2u4Tj7e+4wn6DkWmbZFDuL1ZXVZ0964569yKJ+
z6puRdHvST9hOMwfUzpOuQ1scR+gHwdmPaDHiEGkOVjuxP3/UHcm23Ej2Zb9lfcBD7EAmAEGTGoA
wHtn34mcYJEiib7v8fW1XRmZFRGZK9/KGlVNFEFREt0dgJnde8/ZR92C6Il3sftVp/y52bAaD+LC
u6urcZO77dEp4hFfqcy8dpxfynAfLyjTmzpcgyVxjqVSyc1oa7eqrTo/rOnirIRY2hNoEmUy31R5
Fm6kkXgxdqidxfYY5vXJ4jdcbobN0kmmYWhePIVUTvDblTWvPuCDIKebwDKOJy3XsPHr2W4pZ/xV
OdkJFd2rIFSy3cRhyM2d5LUHrThwIbsJC+UyoHjla0jrdrh4iFFXSHgjorgzghyZvtnuq938XLTl
uETjVQHr4T4sp7dWU5ZfiyHxklb0pPaQWVi6ztlaXc/le4GTdke5huUO5C1db8Of4BReNNStn3b9
D4dQZZbFLtCJtN12uXY/GtPn5XnHQpnvaff7oSCVOKM+0RJ0WrMhHwuHAJGFKZ/SsimQi0sY0CXs
NdKqQyJxsy+dobywEs9VWPIILV29jQyajfZa5kEnkFlVQb8IaEloUXOA1d5QyMXrKwZincHTXC26
D26Irn1NnoCdoPlp151q/SFTL2aLw21OSU1oMd82rXCuF0bE1nx5Y53OGGoZyoO2WqDuSut9badt
Kct1RyDOV5YXPhF4AcMw8PJZvilDbGiW45g7PYmCkGEEDcHpOa4c87iYc+Y5ZvuFiWfaTwXD58T6
Tpmvo9XYj3ztghwPLt+orH4NDOYqPiUwDHnLTkHqoL+KcWYE/NGPNJVwP1bQCa0IcRVHJx2gkweE
KAqiubzDJdYGQlkutHGcp1o5PC6yJ51t1SgeoINLxf2KUb+vQRSanMgcQxabbIrs3QBb2NSmccta
03m2YWEkgkFD5/9hiebXkY8L8N9GLEzC2InP/OTUzyeTixc25H1OOLTMmDNR1luwEN6nyxROcDqY
NE/l2rFwphYng/7UMRv0+yk5xp05bDRMnex78OTtdIoB8Bm3K1HJCCHY2JtzYxmj79TmlVM4t5jR
UCG7J3Gh4JMaipNaVSFLlBSbcSFZZoWwYl82yKJ3NwkrU8r8HE3Lu6GBU+H9xoEy91ahf+ROOBN5
xT6cw3TdxurdKplQT3UGEXQQGGWBcJvOQs9lnvfOUu/1eGkOYmLQZxI2o4hWNOvuZEwxOazRbPhr
ofkpYU1XtladoVuskB2RnoOfmNeZf3lkvVeSnd4pUIi5+gRmPgIzPp/5ybc8iyyxNZQZjlbyZu3n
XVcQW5Z0tb+AciMdtGJuY9LTUH1yj+vgkan1xxCiCe9XDc1lkYe+VeaNJ0eUAqsAZ4lmd9Ka73QA
oaVqWJQwPukrY9+UY5zfccZLvFYwVWhjHiUEkMjIsbrEh6SqOIqL6TMmWQUJ/+dyQTkus/MyhHm5
08thm9UTw/W6O5iY7MMof5Hksr0kGj6dcifinXF5Sgl/OTKphJhia1zP/qcBYB430xGT3msDdYTR
FbMYYV6n6Lv9zsHZViAz2mTEI0QuPVubgJmFp8FLzbINbISpO2Ufq8t4QEZPQGoq4Hz8LaJXok1S
ij1UAgbibJUyfLOlziZsEmxL6bNZdNK94T4kXhObaaD1g/Anye+Nq4Q4u2QnRxYD5zbroEe0KUXN
FV3STW1Ja8dhtNhVJVRMkEvvXYU6zzD08uQa8I8qgyiz2iIcrqaoPsuE3N+omGxQiiS6qHYJLNch
BIKV9b4B09vV+XAqBj4hm+EK0w4ruhLTeur13LnTrun7H+rGyk5yMTgyVcNutjDvGAvxq0qdZqTP
2ljom1CsyyU77qfOQXFU5Q/H1r7IVt5ZFycceIN3Y2yQ93clY8p8OUmkNkB2PlRjD7jj3Ns26or9
OjfviMjGrUHI1G4elkeG4FlQwUGZVn3TD8N6bBIN841zXIuIJNKmMTecSkBQ6G9rNs4e3QT2JfiR
YY2vMzceRpyFUjFcgJ5D5TXheFw5gjup0R3c2SazZoiiPTtaouTnpVwc2urUyMBZyulOqkKnSBqo
aIyQ6DhjudLqvuOpFJ8NM8hr2+AMFJq3Rr+qU5onKqBS7wNUwRyJTOO14Db3VFzpG2dEAVg4ptcY
LqvwwJuFfa7V6hzpHRhJEVHg8NqnJNs6OU3qYcpuW5SAFYM/D0F3iWB1XoM6x4XJbRSNZHyPuv4M
MTEPQqQojMMyb6Bo9oRTkPyEtdBV43EESZUtTYOaJnxDto9OFy57aWHwaRPgmUhK7Il87XiI1yDD
r8DBin8HnQP+c2yfwyR2xkhURmQBNexoSJfpN9564aQnMWbn8SLByWe0Q/0Iwsh0LGaQxJ/GEWUd
quYARWW3o+V2JBq2ODIwTnHNz8zhvVzNL4M+HRXCmJxlj9QyWCuuxyNaUzdjEABJICoj2tKQvSls
BbNf9CdLgWgb+NQBm4TbwURqXJR2y9hZPRNLzKffTTxJWoP1Y2q81OK+QMX/2sioOfeDTcOAhWJo
2oH2Aat4X9+IWY+RjxONatr3cIBekmKiiJJkSbcw59GVHnV4G4JiMo+Nix1Xu0xXjrYzKW/UnJ+z
pmvsJEzd1pI7oc4/SdYZ8fXAj+rb/rC03Oio0veONE7s3E8RcareyI46tl3tzZ0IcUrT2874cGon
kaRdWU2AYxaXe8Uy2ZAA6GFR+dm1cbqt0sNifRnITFKzvymRHBOwQitk3lnWFAdg/DJWwnVmu0tP
Q0tYVWNJz0n0H20xPLYJaFsDj6TnDva3BnXbc3MbR6Md/9BCNDclM0jbmo9THt0uJbu0Th5Y6cbB
0My+HA2Lo0rg5oQ/15MuuKVPGL0QslXqLSvuO/ertL2YSJuD3V3YGQmVRt2v6aas1s8Ucd0B2aEM
LJpQ3iAtoBrDeBj0J3cUn51zUSWCHl4Jb2v17BtflNilgu05Rm/YcTRiNYDd3k5nh2yVkunaltGZ
p2vzNlxs159695GPG1OobWie4TQwJVR+JbGsb4irIi5rFhCZ1/TGUfO+qhnXzbvUtZC4NPJYjtrn
Ig364c7jYK0wQ1vUWhP9Hg806JFW5bYu+p+LXry7Zu23PEp033my67fckreVkSY7h1Rwy7yF5h8Q
Grs1u/aE6YsXpJFQmLjfVNIJYp4Ic1WYuN66FBs51A88l999R8qyniDn1By41bjUENJdQBEJjUzd
/jklZeqX2UvecoXHRVwryowyMput1l7OpmzWwlr77bSG30a4/OyK9K2ZBqR69iP5TCEVqHnI7PjA
ObHejrT5CU7gtKSJzI8irNjrdVfzXsGe63AD8pt4wZmTsAQndsdJGBfV3pzicwZNL58pesvkyXWS
0lPoUD1R5M9j7MabeRo/7WjNA+BHA+egN9GJKcDGfJ6LgVDlyNq23ZB59Am1Taqdm8G2z/TDKlqO
fNd4GrXmjaCb26gvrwg1rxm1KIiNvTKDFEEOMbygumwT4478mRM7sAXBepa6fTuCO79aStaEyDXb
LZz1MZc3jfmZL/XjDGVim0HCs/tFAkhaApwvNFoid0NoKXoQ4M9JPDxeQA/rsc2pikSkbaZI7hac
JEh4if2K2vSArzf3TXDKq9M8rnnRAVhBYwKT7Ta31RvbLvFuc0SfSXY+5PCbujdXBmmG8m3MGx5U
Bq84xPgT5yaj5NbghZaaHiSV5ZOVnW/V2B3mqMKX6Gt2aPipnj8PEgerNqzvFnFCYyEMuPjWTgOB
LWrl7hCcmehyxuOihzVgPy3f1FF6UsxMjv1EllO5FptK9W+xbJedSohFKgXXXwkkITNW9TUm/mnZ
ybUeHtoCyLOYJQpfEhW8PsvtfZYIgSiFk1JoTD75555myoqSIPqGM7BPCqJXsuQ+7gZnNwMCyB3K
A9kSOsueDzIQG4Yz0lIy9fa+mcNbzF3hRo20naC9fBPnZ+zSjyY3VwjSXgVCjZztEOjlUnpmU0Gj
Y5kqNfemWMezmw+vapHZNtEUay5WM7t8TJt+PYL4MlVZXkFXJ2g528RZOPmWLn6sM4TDac5zn81U
AS2fvntNva3MSmLdocE3PJT0WwP6OuTLvRQhXpoaOLpsiq0O0J6X5Ny7YbOTwp1uL70hD38fUixn
JkFIH6+yks0Hh4EKtBFBxRy3nJdXHhoet9pyDH/Oid5C+7hhoWu92iVeT+TRY651YDUNER3LSX/A
YEnXkhN66CRhEMKnoNhsLQ8urrHvNXmXTC+xqKHC4XmjBT76r1T9le8oSM6X+8rosiYgIFh4OtCY
KCenFF/QNZbJFGK8oktMVq5DW8vHCcRN6VSnwY0v0fEU27KXlkeUHGnETJg2Rloi7hVqDKwQjEqu
tII5+lCizTbNDZmLXE05bQg2TLZFBit5qDeEGufbWrfCrTtrMCEIqLfC7n6t40fDTU5m0yNSKaEL
GPi6grQGCojK1WCUysI5UWemBAdPGUedqH52wuZnEdsvqzFt52WyvC6mRl+qYs8o4Uo1NO/NRPKw
j/KqKrZJ6/yg/cPIoLlHvuQZJSCApqkXen/xq01DzTPhOiUG+uvhcthxbjirwEcXchtPxhuJwhwK
ShPM+9QEal1nTs9MEItY/MiaOyrcq3IV2aOyRprBHHemUbBdqu8ZRpxvwsUYjPBh6ZQIcB3iB9ML
rwqdbduqTV3PekCIPCdOfYtp6lgaV1FnIwKaizOuJK7eWEQnXIvXTGWfauzXyN3B8SxGoDcsaLbT
Y6+5SMujbhtaBvCMKU72RfsDjcMbyKf3GqbrODZtoKP9bAYSONwi3c4TdMrYAN5YROo4l/ZXhUnb
q1t4X6MOzjFJnlS9cj4brinboYZV8ZGOJ0NCi8xwbe0JuV674woMbUPK5eJJgoC2QqezPU0MaxG9
07Fl5RkNPMick+pcYtmNXdPX8vweStl4ikbnPqsgbE6XLLhJhqw1M69NQpReqvoBx9/RqOMfRq+Q
KADcxXImyou8iht2ck7aAlZOt/vNmKefDargB12RuzuU5GS0dI+yyEXfP660v1LTt5J++qCBNsh8
o9gzwjxtzsjk0ZNoLb2AMs0QGKjnZASZVEbsfQ5LWrm+pfA46S1NN4DcTDIKhmdbdzDYL9j1Mx5p
9gO7xfhNR0nXhtyjWFxvxvq5yetpN5nxc5fi7EhUl5G2ET11Zfsxf+sxYNI6j/Z68lS7ojiXquXe
MOqIWtmptgsLomGk3V3rkp1n6WPN5tWf3OFivxXJEV/qsDHXdFvYk/ayIFKL5t7ayKiS21KLYx+X
8nRVt6xswhqx6KDPUvNqbRBw0X/RaKHLaEDYbtmMupL3qtTQy+ZfK0lrHndHdzOGWrAmzVtRGQGt
r+Jcd9APx3pf64W1a4ywv8qJosLRmjXdeBcWEya9KNSu8qj3RcVHAsfFwfg22V5LGwub4trsx1w8
t+O0XazmqlvDA7ktX5k7hxRm3FeTGzoBAem466YOraQLaUWl16HqLxqTyT6WbU+nJ8k2edyEtOlz
eejKS8bhu9JneVPjuhTL+1yF09Z2jA8rJeBtItLUSF3cBY0gybjJDL9tZ52SpNvbU7fNqLAk3Zoa
Z1FQGcs3vRvNm6wKjkGMQSalL6zjCAKTRo85MQZ7a5saATBIw4axf8hj2nyKg4NY4tmnX/4sq/Zn
VpcSiU0lPCulwdI4yeo1GeeUbK6v65A1F4nCc0haAlp+62CltBjtiTUoCQlMCou7Wo43iuyllsfR
wxtNiVmV9VGgJbqRRJ1sa9PgCNabT1m+x9KKiLJYDd8C5Tt27MElousAlMbrqNGJx+NX+qRnNxuL
eVLJwzRzSkuMzut0+Um8x+KJVEysemXgOukaDEVjsLgf4gFMYpOKR7NYbJ/snxeh6sZvvjNR38dW
c10W2McyDjS+kamPqf5ML40/rGcdLO1A6cjNR5t+f3mtpxxtzLOJGa+ei6/RRjDaI4vkR7walTSY
BjH6FLhLdXsyUJjWj4ObE5N4ce4wxUYSSffEjcbnzrYQbJZX9isFiKnv29D5Ggy6ChTKS3mPy+pn
Y1cc1sOt7s4H114OCqxcH4ezh373pyg2ibBJ/9qIlcNBJwsktPIHt/SyVHywLe0l67rXjWEDRvA9
dNweJ6FzDYVXunjd7PZ66NcPY4mDWk+vq9IYvKKYvvMVu+Riw7subzsb+SZyd6aPZXZwtAgmm6Jc
ZjrTZRg787FO9pkFAD+8vMneGXZCs9g6HNdiNarXZxUe5xHfCRmVFi1spt5zrQNKyvrXsW6CFRfN
sQ9prtGqRMU+Vju9gEZdTAdYI6DPnO5Vh2Z3jCkxumlxScVAN9MzG6KyT6rtFI9w56bWk1XU7Uc3
5BjfEXao+JSQA5entnXKU5dFkpZ/iApT1PZRjFUdKAS6lC6qO9qpXfnSki3ImUaj+/WAf/HdMZx1
24jmEbrsRrdXeY1ludtKmVB+0pbzMjPrdrq0ufFDQI6ZvOK4auO0FtoOWgUksU0MqxxPVnZsl/lm
ycWd1Dkb65zFD4073E72+LrCnugJqbPizqbNM3MCEjwYiJnGlZFKbhmUVHh7qwnNeOXILDCtiUF9
dI1ga7NU2rrBDMekD9nTFrk1p7eiwl4sjTOBJYidIjUcFw17uNNx2qJ/sK8rHfLABczc2feVUWZB
b/TGJooYersESaWifyLO5shhSt/qWpn53QwjKWznfTEqDRkD0WmkGoFYW35RTRYWI56nha3hxGGw
8uahRE+jCz+duMOzmvknnCZQ+SkurLlickCEOgfYiFALCkiCNoLEwdcXmSPzhWzm7zJ0baaeiQ0B
gxc7H1UMhmUdjZw/RlV07Q6s+rOpbSuneEj0vMW7Ro1ft0a0QY1IQLalf8xWWW0EoTEeY3u156bY
i1xjy9MIgtDM6KixkHDK3ssFtsZFXKAuYnOjwpHeDc1zvqiHGHfPqqkhsKz4I3lpCvSdo3BGmrVz
F0Q6NXeefUiT4ZCqk8JzY/OVxODDyjoVQndl5NvVR2QR9qehfUOrdoKxJUzHWT5Ny31hXpAxA1rf
BvJzNkrYA7DSXTxEjHTidRsbVWBlo3Un534nhrnFLAHgqZrIOUqi5s1OOQ5CRzcYZ06fS/FdNdmX
nc9PBpv6KuGn9eF7zflizRg12o1NgTuQRRpn7S4fu3s95IPujDQ9MAN6Luz63VqL4ii64su2ybwB
peaZg3kJXxIr74d3o4vqKTRH2tcpXdikeaEtQ5UromcwSM+ZpR61TLGEZIbthfN8UK2IOUOmsZfS
efKQqkQHWEVs6K0T9GjHb0oTCarN9hUa4mNw1DHL7C9XrnKDKwgDYufsTZdJIVNHZ5BaIC/t/oXP
rZzzjX6RflG1BG5mpRRCUt+vls6wFUxWCt/B02h29k5Gi3I0uQVX+9HKJIkxq0o3BkrbBSH7nhbU
RsYzcxGQUAy1O4q2dFctjMsbiyzAMmL2j0qVrlV44Njs7PnQ30bBI6phRKX9wVhUMoSfutRH9Ft5
wvycGOkf04K8vXn51tzmo6Jji6KXk+8Y6cbVNFm5lwxfRWW+NSFny/LSc3VlyXDQa3DbX/ovHyS7
39EouiKbrNgtdUevjsH/BfKamcPg4cFJjTzZg2dgQOeG24giyeOuKnaQtz6nop4RwiU/IwVYfTbK
iM5yirWbrNpfv3Duys8d8nCfZAVi1UL8hWpoL1GB8ZdJjKW3tiDgrVDOmz4Z3kwrOhhmerGfgixM
jC/XNPKtHpYWYRL8QUlAC2g2A5duz1SW+GZ9w5ys30wr45o1Mw/hW8Jh+dwUJSPz8J3TjLc4oMKj
ynrXB+GpJnyIKwkysZ05mUTX5LaFV8kckJvznOIlP9fL8NrYaruO9JfG5XlQBXh9B6eHKdO7jgtO
9XPbp8Z6P9XIBIuk3EqcY9tcOPdyrNhzzMb08oXVWKjow7GtgcoZG/TAeSlYmykLmmkdg3lgiDmU
6toaR4IrJ/4SKmavyuzk1ryQj0YrQY4lwRMlDpKHtslOWN1eUBWlx7nphk1trwznFcWYu2YZYGJF
nwiIcqC3Ag9dyHHSyu/6daXZaYvPabDpmBbRsO2ndMuMmgb7fFUtg8dsn4WOUOY2USOLPJ/aOFAO
2cuLwVbkhWuGY2nxzUSQM2YMLMqu9YJal81E6g+50JnAc8Y6NNjfe4IQU6tcgpx5kk8cVOFpRos+
Oon274jX05u2eNHmu4p+8RjqbQCf4hPiKSFiHaN0g7PL0BQ/00W7brTmSm/jYTMacb5hMHM7lonh
R6qkpmbmOiy0d4zB8uM4IVZhyd/ajBBYOGvbOtfvGlH2Hqjav9n1qpFeDPcoT7Q+yT3xyO9p0mq+
NO+bQhBGIJOOxvRYbtZaQurJQUfozfgCQufUZzh2XT0yOAXP2WlpIKwszS3l6XdTxcmOKOrQo89N
i6pAmlqt8QvcW3M7leupmHHZJilSeBOxlkp3PXS7M9fveWzIVwTFyeBjmD8KQdE4qfwNDZzYh2v1
BMmugJGHN4NwzkHqOqeg8n3oF53CcnlfscCc03ARyJFhPdZB3WgDpta0YwhOw9jXLmW9sTR7NU5v
jFSy7dCX9Ozc9cpkT9XNGWoOlhOPMDL4GX2xT2tpbpNefyZ76Wtue5yhAtgTsSAp+QAFSXRBYQxM
osEsWsSuX3XV+ioLfMJDqKbjCPdhX5XE8o3jo7x0kJPyrCEc8eGKMp7qWUEyYjNtfnrUVSx0LdOy
kDaDoj+dA3g1sNJSpNHgtd6IUwlRZtjDllSCRs/R88TpTedSe/aj9W2ZxhWEJVRGbU4mYkmNZumn
MbmWaV5zBnGcwG3yoDH6u84dub5YOQdAJR5qxM7/78oqwHG5jJf6BlmOJt3PkmGnGKYHxrvonOwX
qDm7vAJGw/uqfKFvGyUeU7c8rxFRhfrIzT5fBqhZ+6o1yC3+e1DpCsiIflBko+KYgVSM1LPc5lhw
Of6lF5KLpkevqIMDa2KoZGvJR6enDwVAaxMYjQda6qKpKY4qjxDqUCEOTNW91FFUPXFEQ3i+M1Gf
H7PyVYef4v/nMuH/axXwn5TF/0ps/P+gTNhBNfsPy8k/qYS3X59f7Xv/9flfDz3/6f6r+v6vq+Rn
W5VfXfL+R+Hw5d/5XTdsi9+wpdg2klwlHNMx/q4bNoTzG7k3humYQMEJqELR/rtu2P2NvDFgzZZj
S4fS+yJ2/103bP1m2qbBjNmEGmYIodz/RDds/Vk17OiGQuPjGCiGUdgjQfuLajgb4orgYae96iww
alM0Nv6kTR0mcqltMz17aiN1u9apdaF/nBMMqDuXrvFZVOZ1Rb7YL/amNWd7BrlXBK9dgypZzszq
zmZnRXBMxXqnac11VNFOpazrN5qwOTL14XXRZuZxVfFLhWbrbt0zAt47prlz7ComXdvEt9TGy85s
9Tt3nlxirAkbcZr2gwi06XpsG3fXrgn6/fZiAuQbe7BvMyebrLueZfSSr++XhfqkV8a6/cNl/xdO
I0P9SWzt6CbHY2VIV+lcB6XLi1nhD04j7PptOzRNT6mFRK4K6WcgzsKzKIilGKO5uk6Bx25laFW7
GPBqQH+BY/Y6nH5ZjzKVQqjJs/Kcxv2yGxvKMtoI89W/f5mCe+sPmvBfL1PZ0kXnygsVhvzL1dXw
KbBUNO3N2pgHNAHdbSuK58lNsHHq2YtSVrSL5nTdOEn+ffkWqXxUqc6IjEonjIfS7dag8ehzJkbO
TByzl6eXaZ4k6UbDChlARiZOfaLD57S2dnoxIBghpOD8lRtht+9Avp4aQkloatnVjrlZc//v36Px
Fw/P5VIoV8gL0pJrgj3kz5fCdSsiqhesHeR31bpnzz9kWWA5WxtAQhOSMZfCVjNn4oMb+2RrvfWw
kLCK/iba/fuX8k83hePwkRsWsi7dxIlyeaV/uClcmf5+U6SURrvJGqaNyvv5NnWhzbrwWolTxn7w
j/XnX9yI1l8sbzqeGya9luAT1QU//C8/09AGyrW2HG/nMmM+GlrWiUOnfbIAVZpDu6XAzJ8tdF70
OTX0W3oWvVgp430Geb6SU/6ckQr3qFqjvYP/8KKkjI59AaQwVbT2u27TT6Z20FHi7YvlR6KVeHto
DXO270f9w9bJ57Y0FzWUu25SceMIdIwjc0W0RAD91sYhrL1/QlG5bsDwZmfpjD+1JZ6uexhoGmOM
2y43zqkxQArL0sGnMXlWhJ8Fhqa1DKjJw1rG9UknDOGQ2i9lVs6X6ZB5N2n6ObbpulvruKWul//D
My7+emNZSrE889kCcWR5Np0/X04NMY1QsUroLS7zLREtw261o4eeOvxXrIowxoUaJF1AP/XMaEPS
0ke3vhmLovaFU1+NHD2e7bXi6BW68vhrxWKqAzK4a+9ibEfBODXNabXscxG2j01dzi9LFD7TAgqY
yvkY4KvrfpRUjtEYvwAeYPwhKdt/3UO/m25+v4n+Yv75y5f/6/8nJ4/kQv3jGfmnPfqJyTQb9AnT
52dV/HFPxn7zj035N+VyYbHsOFLYJuvH3zdlzfnNFjp+HMNWJlf+1379+65s679hPuOuMCSPG5JN
/tbf3Tzub+yfCneQodi6Xes/cvP8ZXthCmCZtlRMNHltjuQo8OdbTx9FYtt1jPx+qL4ttg7QD/2d
FNnGvMjkmfCYD+iXo6tfv8x6ypyBs/M17Y3Jj8d4OtZ1ZT1rafIh2HT+h3UOmxI///94jS6vD0bb
ZdlVyjCF+PXo/GGlo2ni4F/k3BwDlD7Y4wj5V+h0bIW4XWpbeqFAKfHry1+/AAxmoFhqP0gPGzxy
X7RbRCGa39To3euG+o3cNfGEtYoQpb6G6WyuxACRiP1WuNldDfK90Mb2zHUrHtulrP04d8tDP6qb
yJp/RlOnHyq7s44pyyRTEqQSomei7IG2SrYNbcxfgNsO4CTTta6iRJcflRX1KFh81JwagERmeYU5
T/gFyvgQSS3dYa4tnk1Xu7XbjhK+7wx7p5aFY/5gI74i9mo51EV2qtZJOzgZbXcrjrObJhErc3rj
LUvtBLKPA6GEUuGkJl63G1nPhiTugyN+oBlyPCXogkiyWumJuQw8zXhSAZBoYyuamSm+mpJzd4nt
mpbE8q1BMHb523trbdon1uQ6dLuGt8vI79a2fyw0645yQKBQD7Z7546QVmaCWFx0fx+AMplwt8MX
+SnfOgSBJ8J9Q3gq/SFWIoFujqtVMYi91GWEGeJJLvQoe1wYuIfIhpZMepbQ4mC0q+Sw2m2xhV5y
T1bExEWI7mO3X4CqmARP9/YjJrP1rqGhBSI5yplk1OW2mkpn1wEcGN0oBi2jE3xcaPPtrNklQ1pE
aoKuvlsnxqPQ6MbnZo3J6fJlZtO/A6/l3pjsL0922oQ3dqv97atBBykb69RJeJ3SpS4qH2705Ecz
2VxNAEnX4somdXzKzPJAeySwnXV9wj/d7qQssX4SU5Q563V2yVL69Uu5jhNn4eRq7iJQADUrCRjJ
qt4Xg0IYPCTCI61r+ZGvPZhTdA6+ZeEdUIYinn7q7qrLrpGlFKtW2tADmJ0recG+E7UWeVWiWQct
qr96ev8jQrlyQoZeEITehcknLNZD2OvODzTtBY0r1LeLqx4MUz5kqcxuaPIuoj0vetOduTzrUZvE
XkOfUjQ1HTHGcaXif5LM10a98v5GDhlNi85FKB5xma77Frw6DYnGvitluvxc+B8tndZXbRnY0xJI
AV2v3wNvmbCrWSOaBBh/UTLTNUgVw4k5S9RdDVrdZqqPfkDd2UWaX9VWeRU1Wn8LEBMG64Jgh9NA
HjCcvscV0Z1+Xbs8Sj9tUht1LEf65WIS5P0Jq6U8uEN37dS1OonSvuqg/V5wqDrSHjwPwyXmUhiF
dgrjZd0lZbcElVI1slaMnelY8yS3zaM+pyeGasgmNV1/mmmIUnek6XtVNbdoOeKPP+wu/+IEZv7z
WsishS1DcP4UyvyrhzzMxgVo2kScvRGO5wVz/jmKScG7xErJ+SZTSXoTmqb1FI33Wiu058apX+qk
anbG3UBw5U0jXWBa0iU2pyhNmsHQSxdtzX8uKnrI+sp6cvKLaEZlhwuwmbDDab5S+DH//Rsx5OVA
8+dVnWGZkux+jqHkP50lVxI5hklfWn9t3WJXDPQVBV4lkRg0LTBd7VAZrefWSo1bkVro0VXT+c2o
R1erXbnXUQyhDjlN+hShv8TIlpqbuAtvM7FEV20haPv0DH/oOtM87/P0kNJvYRZbIRZHJ4BwtxT3
v/4PSxwaG4Zvg+bu+sI0n7AFGEGRRQYds8XHhrS8lXXpt6aePHRDvQI3cf43Yee13LiSbdsvQgS8
eaW3oihbqhdEqQy8y4RLfP0ZgPa51d03os9DMwiqtlqiiMxca8055ndACevlILs86JqLu6ABsRPL
IrnaEBQ4M6qfRZmbJFE4a11PPwheNj6MWvobWCLa0anc9NuY/BBdAvyqAZLQ4zpn0FIGb13VaWsL
NNoqzkvay6yja19M3dtQI+cskqIhii//7FO/ePRKvTgyVuZdMN6EZ54703Xe8wHToe4r/5p0a7fU
aQ2OLKRrs0BzkJr0LYmLQK0dxqfED70DdeS8zfi4vLDcYDm0GVPRitXkNcx2U5rCZ28ZhvodK6Pv
Z3tRm/ZRS0LzQjSfgsnQFffJwkaIYSZAVQ5wwdY7dcLeYqzIDSQLU6N0Ws3+KOPckF3yqRJEvamn
2Zuy6pAyGxFGdHxXj8P8TGORZ8+P8mtj9xNZpD50ujSVt2ZgXBgbmJtsF/4aQlPv5JW+t4tEWT/o
2H92UcmkogmwyQSI4ICC3SgVWGvzm65l4q31gqNyoQVaYHLQ8ntwM5ICgEtrGS+pFRPfEkbDYQB1
+1LnIcocDcIagOSzhovq0Xfs+jCUXcug19/89zvD/vcyej7ucNKxgA/Yc8Pl/2uSdA1yalCu3OI1
oUqhgzhCaf5lEr04dqQLrKYBzK5d5/489z7qGEc3zJN7ICrMTlICAuaFOPsWW86H61gJJkLx4SaZ
/Y76ZZV20fiKnn+k3LJpvncrbNwnz3TG72bZMkoLZLntC/vZ6RmlDTURwpqs0Iu43WdHhvIaAFdx
5OhxN81oukSWiSihdxG1uTen9+MDvNPk9N/fktk9/+9rhUucI6djHeily5n3P6puRBhpZnhssw5B
kjtgUtUlbHHzuhRzywNFKwiGRnvv/fqX7ofsPZavzrkReHfh54VY+cE+xDLp+BHeYdDZ+PxCDCQu
OuLISq6AwMLj4Bbywlyi/T/+pMa/0yQc2zNYMdiyHYASJod2SoN/rdVVhBUeRpWNrPoa1QS8Nyne
2lafZWmt4+/ZyLSDtMSDZiIyHCJHXs0xzeZYNmc99Vp+zGP3wLpw+e9vrPGfb6xnupYTeFQf8BUd
1/mPHyxzcTHmBC8C4Um6A5KYc+lnwzvJZzSOgYWdonGWw7hFd7Lh/zl5z1uZSvxCvZ4qZkZu/X+9
V/P/5b/uC/xIVL86xCL2OM778w74L6f9sKHvgmiQT6pJIiZmOvuhh8KAVS4jymQaXhhF/qTTeMpy
8Tiiw7xaemKtl+7Lf393ILL85yY193loJtiuSxHGLvUfVXkf0vZWVOaQYQvSVcX40PN3GLpq1y7H
BTH1J+jcD9g75FmJzD5HCDeJ+Yjtu4+IbQWeGYshxPwi0cNt0gXy2pTeQY6dvJmFiwnKNr477ZBv
TKC2W+iv8rZ80bKRJ4Bgy0rkC1ViWWcZ9tarN6ErWC5zzXjzvWEWLBKmqXskTugT3gs7rP1db7nv
ZtYQBkv3Y+24XsKiznGw6XF/aECYDzIhOc/PIugEPhnaeh7z0TR6bQvE5+vf9oLyTotLfyuHvt4K
tBZbQFhr/PrxZ9D1nBMHAGsT8d8IwWnVpFizsUbgrIfHFG8ahRX/q3gYDc6jChT7DY0wimC0nGts
ae+O09ydAl84bjtgASHvqzHhoN1Epv/shgytqNOaFjQhJuBK0Pccv5ZqJCpn3faNs/JziJQSM+gw
YWtoIZdPVkvmrmG8+G73ZNvCeEA4ZLxQWuVr2NEAZZW/kaiv6Dj6+o4BcLYnWgRkFW4jkufbWVGJ
sWs5UsNKhwaIz+o5cexDm+PNKIgf6iLxalTwEIcuCy5Q+w2kd0Rs4IItXzxHu6JfjW9CFsw7l5bK
5OPZH3LNe4yDYOO7iXUWsW3t+6Hbll6L/Dy1j6Fp+I+0EJKTCvBpZPEk1lmgOLJLnHor2xqAYTIN
T9uovEi/hg4lpn+exZdWiy+TRd2zmkJcKUwMIzKq6uk6VrhjEyu5OaLDoTbI6smOQI3ulseJkddM
RXOOQ4oVvkVufIAFXOzroP2u6qS+2b2CLho79okDoXOCNNWczMY62hGfLNrIwH9R9cQkg7V64OwM
k9Gxxn5DLGYtdj6ExKOlfPJrpJ3vNTW0OFscWnqm3++XBBnRTtFWr4FniHab5VnzMaTdExv/9OQ2
lTiWTYBjPDEuXzfd/EwD2aQaHcntfB8aWosrzxvexiD9RuYcnrqgp4yYzQWtaKprgLR8bUtJjkOC
B81p9BItZ4jcUsP4iolgYltRTvu4hCcPGNa+CvAwTNJ1NGTDdcR8ec9z5y1pnp1MRRsrbZBXBklt
rtRgkU6tvHEDi4PIwBqSHFJGKlUelGZbm8ptspmopj8tD52drMdiUI/LFSQi8xA24CliCjyOIg8I
3cOH5Rk7BwGSoQ5Hwr1hegheslmCPTpdjBzE/TBj3XxNBBrmJDxz5vK2ul5oFz1rrPNQuvm5j9AY
aChOcbpXxqervqts06sBSKqVPRacYZ6kVWo7G2kvMRMIL3rSoo/h1da5x5y+CpB5tD1FODYf3sIi
OZpxtm9AcF1N3+WIWCh0bpUhBC3vmRiQpswiJsyTKAOc8dExe53mBvvdxPz/FvbfvWhSp8Tx1Amo
SYOGab4mv7ZaDar7teznRVCjMLMy54rHFrWY3TsP7K8jXrto3LuecLcM/x+jRChC4ems9Nru62Tu
NCGWRoaUT8r5ZkQiv5eW/fr1tShLvkfo6G607KeNK5D/oMhDcktG0G6wfbY8/jsx2sV9VI+5HURX
jwP8LuGUwM/AZabK+CoMYsoFOu9tVugobavxhy0946UXTv7clL+VA5ECx5ENkOyXCBNSPvCt7Dop
tZ8wKP60qg9utZ33D2EoG3JxqCoXIplIRnWxavu34XeeXHPLE4pkSK95rAZG8ZWX1zfN55Ornv6+
ClSXoBiW4uYzdgN75ZYz5UMaR4IBOCZmeNxD4hv2tacXB6siB0uEw0fAX/5bYDmrhSvcieeYcuw5
c4pkQ39vfNJRUG9J/Ol2oY6TVWRTzWbWz3F8bbU1y0LblzZxXfkUW0h1Rv+kwn4Id24YdF/3XYg0
G6fLmOyXOxBhuEkyTBOsoiKgTm+DCfWjr12KZs4sb/xiM4RVuWlKf7jag+KI4WMrtObpCqf6kURc
hzdyVN33csrFOoB5SKXOg/f/ngW2ZbPK9LRgotK8Eq8OT1hlJeFyFnga1QpMfCiUTbxEz2FoRgeI
o+QGDNkFnCrCHnN8bEzcSZjsMa+wk7/g+qDx0xPiV00lihKY5WmGOV2L/6CCWo899FdAzn+ClnI8
jKrh4oXkfeYWnIrlcvmCDNsXXxrmAUd0SFEVoyLyQZQycdSYHQUCIAdHHGfpYAwwovcaIs1c4Uaa
6rgDEOjLdW1YEo7zXKqUttIJTf37SzUZ7Pm+pPkKA4o4VhYdcDzzU7N7Q7C6zSeUTXruRG9JFfzy
+8g6AgeM0lWrMAX7rvYadbWBYEh71VFu3MDwVQuYVURu99qKbrq1Tr2HvbJdeg1D43QgS50MhvXg
cjIro4nqsYhgwdXVZzUl1QrUMYqPNBX1rfoj7F8EBDUfbdIbh5RY921PVAGcTKwWekCGJ8qQF8+O
7X0EWyTb2U0+XZniEWjcmtEW1aKNU0r062XBj8n524ypZHLoZYcEb/m7GeJaAq3inwu7Qw1VKdR8
zabTmvLkcpdjkv37VAWNtiWQ7RuOXmKYo6AzzkNhO6coRC9IxSPhQi2rGUSHmCgQP9hGmiP2yjVR
oyVj8biU3lKz1M2ufzRpYbxVoCHI82RHH88y0uSjYwTtkTIq3eI1pGtgVDAPZjXatClRzad6P4ey
PlTq3cdIIO1GXIz5fIRpMLhlxdTs+ixJ8Hmqrl3pzljgP3doSNQifqZlnK6s2Aou7nIU5yBvnAst
Xrt1EJ5NyYiUwfUpD6cQA+tosiaiAIMgjSXGs6N/eWi9j9B/V33mn200vcxiWcqXy9xt/bOZgR5g
rIY5M4O8gSPfmXZlTsxvOqdTQ7r6vcAW7YScsOVZZXrjWU8Y9vWmcTE8CK120O6Ww5xUVvbkckV6
zU0pujme2493FEnhsZbIqJfLRHjjPTCmnlw1n/Q4kjQb0jGTEQf018fDsFiBauBN6A5zmISG/+AK
99lCYh+emwwP3MRB3UgEyYQ1kJLe165hAhsCka363uZ4BBq4MVo8+LtMhvpTlUv6fUWM4XC+HNBe
HxLTxus9RfWzqvrPYBT+u0GJXXCOOy0P2fxMJf17JzAaUCKnj0EY/W5izC8RGyifYsg+Tl2rb16i
HlLCC56Wf5XX4pPg2jitgIUZKIEdlbPFlln6naqBuXfIxlVBiDsG3gDa1fD910i1r/HkYeAg0AmE
V9Tc0mYA4Vkw2yyK7E3CCbRNGk8g56FI4K7Z1wjEXkIqchYD9yLawn6IjCC+Rll8b5hgH4US28JO
jStaWuOamw75NvMltHcsH3nzw7Ts8gbyumTSgH/XsZgoLpfLFzR5b1B+iS1CxwPEr3BtRYqghG4t
jcL8nEg9FrK6LI0vUSVvPqUT9N2xIcQZJpyJoIMO77IOWUazbaRr3WjviQNjHbBYytX3TSwtfnI1
bZtssI6GSf9CQ9bvljtOcYxHBM3pkkQOOVXmiRv1q37iVIAtdOYgLFhFLAz2PoSwg9i26o/RMPMY
iFW6Ekba7qtIH66cqwiD1UZvlxnjz4m7DKoFfAzknuJHFcQ3gzvqFam/AbvMdLYWxIyGfvZLXGvF
pmB8dFjYrnbhFpuu1LmcD2fLV51WTgcGGNoOooa+dfqc5PRA0e52QuMNtNMvJBv6gxEK880IEA8U
SERFNXYHkSEfo7tqnP25woGtT8tdZqflanmdXEOLcO/5nyCN+d+neFrAUS3/qtV/RAiGTi7SG+Qi
NE4CMkHPy4M3P6swQZHKNz9NdMT0//79l+/RBPK3NgzDHlxO+UAPqXqoUZtvxgp579inxbHBNcCg
LjwDrwwxUCPGdn33VniZ/0h6086ep2ntVK5wGUZIQODYhvODU4ywEqj38ao0T2mc/qwsGUM6dbAM
d9YWgAgy3NaTENzqfx6WS46Ow7qtTFT1Xmg9CBO5aaFrR3qC+JvaWjvT/Ym2jtH0e3Zn6zWr2EgI
VNp6WlBcOZahm7GB+aVWUMAMb1API0rYIvqItpFtqe+Z5x65d9SrU9QHQbzopmITxkWB9BmfqvvL
b1F8em377iTaNipQO462jwkKmOGzoxevmU5wfJgF97rL4osobXHnLtgHNaw90zAURO1oemAgrB7s
ovWPXRM8zv8rc/fRzazxVGHaeusM+WYngUa6h/CuIip+hA7a44okEttO/wjQnq9Z5A67tnENTCC7
wPPGV69/xNNREwIXiQccKi+8tVs9bLzfSK2VjHGPTr55c0lv2oW1Fh1xHiOIyHR51L0heMHANeBQ
yPodHpngxTKC/KCMEa8CNvx6rojjpqZgiuZkTPJl1n4DIGUw6282o8R9a0HXzSVOMYiN/jYYyvJl
8tij1AD/PEO/+2IV47iKShXtxoIedTI6xc92mAPF/Pi11ZyfdUwEQ55RFKECo5AcIjpQRfMc0fN8
YkOAAdwM+h6hTPKd4UDWB+r78rI/WcSyBILzs9O/Wln0bRjBiCdWab9+jZUM+kxHyVZ89KvkCSac
ItxtH80SpCplp85D+UgH2ybwSWMcEXX9c0KWxRMuneptHJKevdampkrK+IPbIsR26VWs522wcisv
2IhhzC65XpcbLcjkj1gNB39o9Dcd8fbB5Pixjur6T+Ro+q3qeAeWZxFs8t0U6vqNYpvXcPPt64zu
a2iAkQbVlP2QWsAYKvd+mbmP/TcgOaSGm3TAEXA1CAi6WQRFvrheTyGgMHQEHQdMmXenrOOb+QWR
7YLowoPjaKx4bXPXBStyHsHdsU0wU51DRGGGuAnjjilvrbHpEJZc2jwnqr2qf/BZZexkxD2thnyX
AtrALxO/kT5HoOE49WeW5/jN9FpEwZbrX5avMmD+HCqnvEQtx5L5uB7OD9FoYFfSOyrmgPoIU3O7
z/jWdBUSohrnj4imnuJQgfucCrXBzlQcC+wd/JlLrHh7fNX93h8y3uSyDbeqVule+U53KA3DfB3p
1hmUfJ90w5molkQ267q6jgk0A6ju0xEWkEvQOYc2cFu7UnkdGAu7xu402tuRrfA5DMBC1Y72Lc3i
GpY7n4d8/jxo8+chjnkY8QGPRbtFcEklOE8mzcwjZRTWtUralBpOjkzD+W9cKFl/T3fLEQ/j8vlr
XCoz4ARNOvqYK6OkREyFkx3QX3qGLWE/meGs2q6yF8+H4lklkOcYrlNrk6dmYlJyqkMztj+EDMRL
EHT5wWZN21PlH+LCL28AujgPGWX9mwDWMYWQqyGwM4sw2tu1LHdjBSDG1dL8FxmjfjHbZHHdSWKq
N0EQFJepqIOHrMYb5ARZ8f7Phq3716BLgPOrkuK+aaj3k8x9xnAdPkeB8QJ91IKrqvWgvMEZ+P6l
jePxXStFcXFdMEhNKPQ3IzewaXVvy3Rb4lTduHisFDDJZxW3T510/Bcv7S9J4eVvIfYVhxjXp7jp
7k4TxM95MbYw4siIAP770sMH84O+OvfUt+GKssXfVq0Wot8x83NkA6LTnNS5klEHZDXT26e6qdon
XQsO6Pr2QwttllYRfS7mPq2TqG2Jo363XGIAZALUg0v9hJ85XgMzi1DMWC6o+Qo/P7MYPqtTsLVM
s7mODaFOrK2ciHP0NPxNBoiyHcObkk4YZI90x8Cg/uiz7KfHrGYJcE6VxZ3JSGWl57xhU6e+hvhF
bv0qfJJRtTl8ojZaIsAS8TJ2D0hDO2hghEr6rNvRqDcnLuLl1al7iLLafaUhACCkxkQQBXZ8ZWpd
vyHVfNFy1g237pJtVmMusJR03o3Amg+toMgjMAmRTKdLAzBq05mZscntLNiVHobldRT2yEgm03q3
CqI9+tLTdqkrjmbb89saA3aq1Ex+KZLUkya7RhgInpYH7oJZVmZXBLmp/il4qIoufDRSd7tsCb1b
l3cpdKQn+KESm50cdhgG2Nrjuw+N/ClQWuykcNuDaXjj22j0R9n70w89wVHVWzr5ey6ewPmstDzg
vMArpghWXy5hRZxGCZukswa1VZRgz+NoRo9Fbu46xyNDjvR6h3SlD6nLlJKBNmalp+KBEUNeWsN1
Elq7Vg1mzaGMx2viFqQGLrIKNPWwwUXWrDRO6BghnfQpGgiD+vqxsrk506SVtel9Af7SnsSl5mO5
8UXd4/2bp69UbBmtzfnOLlSRXSQzV/wizIGgP3A0HcDWddn166mtZdk1N7JhFw4st00SW4coKVA5
Q7aAxKJ3m1ohJDneDfp6uM7xO20sU2jbNgzEXXdkdy2t7NjNipjlIUgNbevww6//vtZibbnmdYwH
kxYqzXWGAH2dRhsnGe0NxmOxc9hXNyzoLQebtMFzYgr8b+Kzbq34ssiPehurIFMH1FhzUguW3GGD
O7/ZkyUMZoVqCYNzASwsbTaWFZfE0Aa0JubW7mgJ40L+6B/mICGnCuyNLGXhiy01E8e4Qqe1/L6T
6UuYQzBYlkuQp9kBIU64cuNQ7HBW9Nva6xD2YHc/tZHFuq768l4PeJGq1MRBjoT6k6oaR6HpfsMF
LnftPAYrY8xszlzcDnOwwN8HafaPhaFZl0nqP/GChL/1FODP+AQuNDh1ItvULMrnBBulWqFTncB6
z1CwIthNo2J/Hiv8eboT32XSbfI2d579zLGfWwmSgXyZ6ZgRxKNnmk4gFFG1czN1eSgi+65L0sEZ
q71mkh/5q73pZnbyuBwyO+ebk3v5Y+uI9jYQD8vuF539+YDvkegLbW6+/udpjYUQiJ1zjfwK37/S
H7oK3VymZHBKOpyeSQdebj1GWrLpKMl2hoZqqWzk3qiEe5KSqm8pcXEUoYoBR3th2PUcCxVwY1+6
SspbXAzo46be/sP4YVipsosvY9ckl0yEn34pqEg7qbYCFfwqO6BIMn83gf/safr02tpkWevd7+XP
B5dAf0Ilv3Lnjuv8ub4HNassEK0xLWFxae7ZC2T7aTDHXskozd/zPAENQWLEaUCphWeN0QtC+1cA
N86jWZjnXpoUB1MTrINe+ZAmW9AYib9njEJdhaPrvPR+UUcxiAHvs87dMbzIcialZFH8MRH1vS4a
yz6HWFefISMcIzeSdx0v46Xoo3eD3+ON4zpDXTu/L1f6tB7HqnjLQ707E3dyz/38Z+wH6a8w1y+m
yrR3wo6nrT26MFk0vPwoJVxXJi9NOvUvQ2N/Jt6oUDzA+8yq2jlPTTztfXL2HsrQ77e2cvqnMq8d
lAxT/5bqdDTbEhpVBPtrW6iqOXsAYJdz4LKfCee1aY3h1dD1nxqEV04NifVq99fav6OeU79GwjxZ
2hvzuWwiOvHNUO4lyEbRpsHFzlvmYF4wy8tGtDL9NLjEXfLi8uUIX9kFd2G3soF77v6qSZdnVRnv
iKOVh7EBg/SrTk+FVmunwWTDpqKYH8tA0XOZX3WH2N9NONgyMyT/x9abKw5CnXa+VOvlcvmC0k2S
pqTbwLJonOBU+dBW53/8959kA8NcMWqvC95ECX08aiXY1jJptMflNd8auyt/xn09v+TqgG5TsoP3
4Fe6y2DV3WV5VrQfTH9ahGBgyVaV73cX8qBNrGM1KA+cosfKIt8uYhj/mhtlepQxbfh61H4xXwn3
SVJ7kmEH7FzHjc8aETyXvw9Wig6Df/FraThGBakhmmvMPs6zqkhYGzzXWjvK7bJ3M7a628CxAV+w
F+6W1cSpZHYRlfen0cfu2MuE2MSID0kcp7/yvNLeSplaxwSQ68bWcRUrpxP7ZR/qOie7DLlprsPu
2gEtIoKpi5/pkR3JtiouohHc2Kod9ziShtUiYwTqost3Elf9A3Sr1gZN77Cof4warDViifgl3llT
TpE3MJalXnlOsI8eBkVvfdS7HxEk20NWhebRgzE3OKa3FlQOJK1rAIkDRhS6Ik6NyCTx4Uf5O0d7
dzO5dbZPtam++527GQBVvuTj0GPST3PAKul1MALxw9GAdXGui64pe++jAyFhlQ9WeLSQ6G7FPHaY
qH5WlssE45/eLzX8trOY84HEAyksIS1Dm8dCHLTg1kLMJxE4r7S2hpuhQnsfeOiblr1zaYCbg19t
J6v6qfUaIHfXP3cpA7bFN8F0+ZOgKsXEBBdFjUgXgJLd3IzkR5iI8VFlQbDGnXfS5xm4UGG9rRgb
r8eOoQBol+pTq/gVm6H6TXf7Txd3zStrY4r+OB7OtP8xVtvbJpoTxvTpHzXX5NLkRQ3A6WfeR1Ub
Mw+Of9bqNgbi6DU2xwSpVzrTT2At+fAwzJ2MZWsaYM9At/c+IqfsNn3V8AHQKD4MZY9rp0pex3Ho
9l/D7i7vk3NlnbpCuG+tSrpjhcgP1bV5jqm+jl1QMQOnO3ZmZaO7XmRoDMzquvRNALWKkypoYAOo
cp6X11LnJ/vkuNadIn6Q6FLWAwEQr8BUoS3AeRV8212UOs7L3G0+ii5W6+UyUWF2dVLOfJbcqRbR
w3pg8k/JJsIDHU/7aTDj/jZ/1cf0CB+YMwqzd4Mgvf4QkDb3LZC4mdKx7zaMIMhtDcNx4xjOR+Z6
2WswDMUe4lh9ZDjp3lHXTisiwcI3N7IPmp2DaekHH6CwD6QduMIN4I2zHTrrXZu7ZMH8sDzrfSvF
7QQrgiHeG9KN6S7Bojw2DoHPAGKiD62My22ZO5eQxtG1NEIIh4iiPoIQ7OeAvO/c9kHyqqPOMkJC
NxaZA8F8+Dl0z1QHtjWLoxsGkj4m2LCrtTdTqI+xyMJXEaaMI+ZkDLdXn2BV+zUhrv8Uegmkn/Xf
A/XSc9TKhIiCLH2VvppFt1IbjqU73lXy4Asdaz1t693YRRwo5vH78qx3m++dz+BqaddNnhE9uPp5
dLWHMWzqDyYrq3SKJ0ifiXOps/FY0w7FopwknzFUqdgzyntr6MaxnWfP9Ie9q5rK145ouw0yge/I
i6OVCI1pr8zUu6Ze610TY0L6VZZyZ446IRx2Cm85Ekk1yzsfO0NM3ASsl5HW4KX1o6m5JKWO7y9k
yuZ49XgQacC6PHuJCIYhbbA1Dy7hBScib1eNpfPy/DWYLtmlbiT0IAHIqC/DiRVBRyGFqOXky8Zf
A5GJ97lmI30cyhffCH3ijueuf+JbxG98zcq8FgM3jMit5vff0thgRfQ/NZU/dYOnH9FyHZFti2Mk
VbMvzOi3lYCOQR4xrpw5MAqSA3KENCNfLRwj+7jI9BUujp5I71NQZidjqDiNCs0AK6nH/1SnxCoM
+6+PilzUKmWHN2Apd1QOYcmawN22Kewjm9kQY1KTO7RjcK6RLrVYDCOLiNb5CiI/E9Xl9+roX9zd
SL/LUTduDoSIrzqJJvy4X8TpAyL7LaraeBPPU3mLvt4ltIS3sUeI4yFoqQ0D+eQSA0Xh0MV0Jaxf
tEqV71kgJSKHhBS/oba28RRpx7BLX/KBj7UjB2ARhnVehup+RBsmKpLpWNfZS5mL7yry7ZuRp7RA
ar161BgXUjpKCajYLc5u7eYhcOu7VprxN+lqlPZUC1POUJEadbPIsEIRELHUtoQ3xc1nTVYibefC
eWF+9JwbcXUMOFPtrSJEFUVzdA/j03zVSY3+epfbQz0P9Otp0omA7zc2H45vQzI8fX15Cl0+KT6k
6tojF3by5FFLpy/7Tetpb1kyhPu4rTd2VB5dCYElf7VQ6hyjIMzBf0FLiGpCbrEONEiH5bSF9R+8
DWP/0iB091vzsZsM+VjpF3sW8FjVspBO2pa4eD74yBKCr3rcHZx43/BOoK7MBNFtenQArPOWx4n2
QLvHIbFkCrcarvNkILZvNaTz/KCEc2AiwyILLHigj/Gm57J4rH3t0S8HdaKpg1hkqJsP00aPtjzE
VedtW8Pt43WQPCjaYl+iBzRZyFQ5+6ziMQTO2DgGvChHPg3QKVYhs0kUp8CiUS5XxtXW9uwA1QOc
vqNDA/D4JeiH1e9E1V4LO/ukO/ppmT4AbhN3xqug6LiV57FGT8b1qrZ9tQcG1myTtmk2Yvb62RWK
ICuJQYuG7s5noP7VimmQEB1j4T20iH++hXDytzXgpq+bqIdTnRL1PnI+eI8rOrKA1N1d5pjqmUyc
PahN69TmuEOWUYQuc+jpEb/+QPNSK5z3gWC9X3GOEqXHouHVzAmHrImuIXLTXctnfuVbrTxjE5Bn
6dTOJmo4RTjSbS/LQ6zr301GIhzJXWq8dMraY2IhvQNUqdP8RNbfM8RXBQaZRT6ppy4IF9IlgNlQ
oDSdXgGHqndM33LutsK+BYH+yN7p3pdbK5Q2O2M53GS48Rw9fvKgylOZzR/I336XDr8iIk/5Ztpw
T2jSHBap99dnLALUvyqs3tqxe1rwSWhJRGaRH2QOQb1huV61GuOCyaqtQyICuR3GaY4iKpojGXvy
rqFvZrnn0qg1qkZh4dCMYuOStMU9RPO7kmJw39AGHGnG0wVu1EYFI40d6pCtxnjwTv/KXC/vTY1h
+J7BcOetkSK4eUbBEH1RJeZu/9Q1QfAvl/wBtP3yvYaiymkScdYdcowGVe+m50k0f5ZPaIX0iqnG
QGusBIk7iWjYMauwrlp1b4TPTH+wWnymSt/ms1YnmltC9Ly6Q5E8sQHgWWEdZmJt0ejzp+jomwNu
pTEOHrVa/qQpsx8idC1eEM8M6460qFDuvk5rEbdxnnuE2xaECqQ9QekMV3daY/1qnaw7prb1v8K1
LLMvXcJAsxQAevV8hCWXjGlyTmCYVPSCEf3bBYBdTRjpqu/zl7qkIYtM3TmObtnvitDo3vsRbhtW
p5dYEvnql0T1lagfoHvQ/JilUylBoNj6Z39pUTfTSzcY4cXytZidnZ36y24wVfQbmlyzyEvA12bM
ElbyVsB91WNKrz5/HsI2/tSiBl5tbzVre/T7U2I53SmYzDdPcDgrgwCHl2eN60XE8PdhkTMsl+Vg
v2qz7cSIGv3MlCxZIW2PXjqpkn3SEF1a2qAEY5Nt1ksJC9NKZT1OZrWSEvcD/gbrMWjRhAifFSOx
6Iy4eWk+KAGvfUCD2NJhOKRdlex6UwcQwpIUxIVDmHwab2Mk8tZKE/AkGdR56D4hxmGagEnnzkNl
1opznYVkRdd58ZE1LyKsql1VjTnDluTZ8CrttxVnW0mlDTIVRBeK3Zpe/tyk0kILjhZcUEQEtpcc
tT7yQTRb3DWzDCHutI1fG2wbNVSwCJzigfhT+N25rb32fXBPW9tAO1FWFPhx4K+JdME07JX2njLi
1vUNsm/InCFsF0zWTgzZDgqm/dKEH7Xs9d+Rq/0a+aOTjhjPkT6yWZN4rL8uz7CICroZCK6PjtkM
K0w8/XMH+1sJW93zwu2fvRY3iJNnj3xUNQSRDGmj0f0m6sA8tPPYOTaLOyIHdfwfws6rt3Fk7da/
iABzkbfKybYsux36hujpwFjMLIZf/z2kBmf29BzMbGALktroaSsUq9a71rPuPrIKlwXfeOqVptpZ
FZU50iyAxVQfQA8bVSceOxeEE11kZuMJrgeRfvRNQdVokXxGxHTKNTSHD0/U3kW09q/aHadLR0EW
+fJQ3y2iky0mceh1oItuyBfSdhBeMLCXV3++NgScG4SqacAqAUbls0sLkBsh6qTdLp4treD55V5o
iWzXMzxdh9X0Vbm0xFLHCsEUbNmakklGoqp+CUr8ZpTYsJZrmTjVAQWvQPaAwoJTPmhBYcAvSozn
1HyjgVI+W0Fr7mnH7tcNV4tjDFEJGw2XyHgQ37rarbdMQ9yb9O0HMRXfdYIuT4lmVhh+QdLlINS3
KWDBQ9vZL2DftXMWKbnuPf5CPfOLDzutvxc24+6wBeqXiugWa5mxZ0B/NnEVHuygrjjhQY7KwC+F
ffajnhzrUbn2Nz0B+DdwjMUESEZIY1+8auNUfk8V5Z3SSD+CgCLTdKgL4o5luWoch2aFWRhonelb
pwOvkV4ybtJhAJpcRTRpp5KfmBfy0RM/nDyprwbSGmQq80umpQkNP5o4MjyXZ0jf9npweYPXKKSM
wjGAbCbLdw4ukdUXFOhdSqvuimqo4NI7WXulilOjEN1ztwtqRKOQqZLRB6EoEp59+bic7VngOUT1
L1r+s5/dRNKY/2lCotN2AkkZTiLsEXBmTfpKiShfzKalWWhZ+tzO/LJI4lWWeHRR4KhYJHFSrGsD
Lq+hVx0pn9Z7c2cU5OxCcEMslpjbtKPWWd81J6fgAEjI1Q09qHlkgc5soqJXeBBXwlhXPaSAV2bx
WymT4XNqa8ieaTK92F7WbNUY7wLVnYRy7DUm9K8OzhRE6DZ6ZMWMHrvAgJAfAM/IdeCM2Pg7XNxS
vUYpBgeh4o8BZtRJ52K30f2JspvkVgEOXY2qtJ5l6OEOFkLtO8uJXzJ9q3FyeDDNeFyPfsZQKdc+
F1v9XScYSyDVLLdYgzspd944PCIoyh0OcPKknUecIGk65xE2wnrwW3F17YGa7JFOI3CFtFTh/n8g
uGs/Z/X0Y3kviv/3fM+oDtYJGCdeKEwF9Fh8x494jpO+eldGf7Hc4Jvd0uOaBZ71qJsSRqnRVJzK
MDHmrkLh49OxYdeJr5UiM4W8i18lmN4tZoUxHt2PhPjzOoGK92KDZtwOsc/qEJnvGpUrDZ1YbnTR
z603jB8OLThKFT2dVm2yL03qECVGs8fOwX1TysdqiCHJ2Q0XrfliYUmkUnzZ/q6nZPM4KPNblMGB
Miu+njgD8w/f2Ex9Y7wbTgvCAmM4VNw2f6P6hlQT8hXJnby4GdiXVyncppMqcpxjZd5A7ZLPQPnr
6wgW9CI62YAihIOpVZm3hffrnCwO3pB8A+ctRzzf18IGh+03+Btc992oPEgZImsugwnSnOk8WWL/
55Jcseb4ihxAqfHxCc5kz4Ja6nu3jLNt4VjjFVjtGx7Y8lnPqnplmv53h+D/IQjxHS46yF+yCDl5
sOTaZXJK9MnB2mdGBUI/QzCCk6aebH4/5hgZTnURlu8+PZwJQlcDmuYLp1ZxSD2b09ooMMcVcjos
knyYYLpN1FtB++iexh3jkhW1fRyDAcZ64dJoMJHDbmZl04zcbm2CcwNImV21SESfUbu1+zQm9Nz8
eSfNt7qRhm+J1nZPUatjhNM7Tn+Y3gg3rwwEpOdkbD8BfqCC+Fg2wyDxLvddOW7X4DnPRbGKKxu4
rO5ARmaMsRuiIntp2KX69KeXM1vBRIu41NNkrpaHBgm4w8R0eyOORCHpmXyz53gj5aAYIgn2Ag9h
TX1ljs/wU9rFT0u7jVzs1/c8zn0tsmPWucQK9IvKpNzQI6G/WkHxKlJGDVhLvgoPOjEzfZ04A6YJ
lVJ6Mb80WOC2GPKOSyO5QpO7WHb2xvTO+jJZ2Dl8RVGY0uLZR9N2exYrPM9DHL02vDtbobnejr4/
m/qpQrvEQBFsH9/NEpngSBIAckn9VWrFeIsTaK5kR50XSDrHrFHD00JDcV0hmD/rmKRnxllLeOFa
5DYeG9RhnXk+mN14vLKtF5tWOT5RJYibkuvdXgiPSb9bhoe678bn++gMinC2CYsakk+G+IXrod6z
93B37LvH7RKyqJriz4fghbsv0xXPkHiglJRe8Yn5QxT7iE4hFQbMx8gKSXwQZNjQNWBAXEBvSWqU
iGCFZcg5kj9Yy8XXi7WpWtNyymZ0VnoxW1n0MoJgTyxyySS8d6lL5rVBDnzsF/e3bvb83kEd7QJT
4MbJGIA1odDXqZ18tbzowaFp5AcX3Qc7zjaAWK1LNnfHB5Xa9fXkPVo1mcM8H0+qNORhFAzvibZ6
tEdzfCsdVscuPMr7qTrEeeTBY+Y/WJzsPkqe6YcxMNjraptLyIMaw6e3+70E+9KyvBtmnTLMBqNK
SM+9pWz4N8txe/l3ZH1IvDrcTormX9pogO4wW6uPbVi9FnQv9XhVQQLApWG1i3+UE91mdqX6kyDu
jujps2Co4sMsfG8rWwa7i0rNDnJzf306z272y5XHSEJsQ1xNToMR7Gqjat4mjKBHrx4atuGOuY77
qb0kZrV1nTD4WVfmrdTFa1iO1avtZz+QbdJvRKJ+9EO1S3uj/9RceeLqRpiWkqYdo0Zm8kOUrCOR
bLo+yJ6VFTkvwegT0mkHfZ8XrvPSefofy5YlgJr3pHADnmr8SEzTwmKnefJXPyeU/ai2D37j91s/
kVcAiRj5OWHfVTM9pDoNSKW9Enqg3kNO49gjb/USR/e6a2nRiRa5U/bGcZpXLs/rp64y6oOZtOeO
oc5GY+P9UvlBfQoJ/K+q2cK3PBeqn6LotkbjiDe9yuwdk763kMgZibzKevdNqA66qSUX6IscK6tU
YgONS2sXY9vbOPNQCOo+0f1FayBqnjwo3Dg3j/P3fiDpFhbegKGBCWfff8K+ZGM3TuamWnNCmQAT
log+0lQotUZqvgwC9T7NAJOkLSJ8LKNs5/hkDPSZuc/JBuPivP2rdPfJw6tyVmUDybroza8qEauu
y4o9p2Gc9rNBQ7jU8QyBpQ4AUblMECezitC6jbLQ11ag0mNYvxh+aH0JQuLRKTPqDREksa/DhFN9
PM4QKX5Xqim6Z7vumSHZ5cOU5YCjy570kuFl4+l+N2BYDLUcizYeH7uO6x+40QCKVPm+jTLYvAaz
2vmbqJtjR2zkUXTU8laM8vd9lhuX+wsIw8a/iATjZYFP+J4McmBv1C5ltuV8U2dq/NpHzka3Dj5K
zPE3A35q6hTTLviMKRofpZZim/fNcfvXLKll4mE4DpOcOfIku6G9DWxSMfszuOuam7QSTk6l160y
30NjWt5aH/NxMGJBWnI3TTTlGzvS1cZbxOtMb9cdqfZDH2ViFVK2crFtWhRSZpn3e8tBiLRLw464
bJ4jLzLOJptLzze71T3Z4udYtKJonGXL8sQVSb0Eeu4ew3CwMYZK3BaVQsp1aWOiACd8j4NJUpao
nD8CjHw+V9Mvquw/QLk3OHRCqO6zzLesOyowm001iD/gKGcb5XTOzSrol/HSgmudTXVjoutr3WWC
VFiEFgxsQg0pDAD3U3mzpGVfQkMKEhCjBmXGt35A/2hPEuj7JqGAeJ9ZdL+VRK4u2RhS4lTCQItN
IwB9ZmmPDdFg9tac8hEXzlrhyp/znbxxiIyl7ZlrUr488/c/0vr6/jPLD6N3MfbFiQarlheENpxr
GGUomkzFqXiwICTribO3Cm24kG3BmoUI9clHithvILUn+gPEE5pYyUxDaJ9AsNmMBXR8Pfx1I0pV
MD7ZesWTp/XaJkFmfHJmTxRO/eZiGV7+BTcgZWCZih7ISgXUzRZfA87L5+Umic2A8UK7HwMWWxWV
hLfgQB9JwqBFtuzcaywLX+iWpc7TZa3XIj97WB6mQv8IBieotzXMqo0/lvmnnQT4s7BPjroWHLPZ
NkJCE5540o5f7L6nsdXE7JHUNgD5bq4+1VIkYKnesk76t7qPKdrUgW0L1b0nUzmcUsNLkEt0/TZx
+MgMRHNz2Lozlg4FNjvxgUxXYVVHL5qD/wKhdtu1cO4WNVkIUCMdmXE+j3Hz6GJZkkJafIDLdTwq
hvGmsiV6dPB1tJSHXJBJGo4RN/aqLn/5JOS+jlpPZFsTqHUz56lzqUlrdAQ13GqA14e4+sR39SvI
+Lf0WX/T6SMB2EHIgxgmvSHEx6pYfhnmB5ri6eUHwt5J7vf++lG97IYnq4FjR9yqeidMTEtdP371
W9PdUnqVHbsyq5Hv+k1ooOOSFKDweHaqGxaT1ZgCzo3MFSv0Px53drl9aSTAlC590jq/2wirta61
GGEWRNN3anRZL0pNvwr6K09aNMpdYmDSCRgMHwadUpGuIWsa1p2xJqgRB135kOnRdOKdCLcFRH0g
m1PyrlcCxnOjxoe4ksl7FEcc8hkFeWZb4Y0tThVc3vcyyDkb1bbPdpqfCqr8jy7w8n3ZSyZKPo2M
xnwBWW7aIHwt+eScw1T9+VRptbc2YqSf+ROnzMgOn0lipJfl51PBeOCeDWsjPo4GkudL5sRrfDUb
MzAB1eRp/+i6jsKoo9Sj9JhKsu9JNxQpqEc2hF/7OqNNuAazlRPtZT6ObJci+jDixHfYVzUtiC6p
ozbI1UvR4OExnYavylDvFuvHctPOwBfPIjGYyHTc5d23+8SRvgg4PmXr/Sjnphl7+lkl+Lx4qfrX
Cg/uqtfN+KAN+Ev8+QaGE8QMh5LCluQUpan0N43GUywtcTTRJE9ZiJej7xQVgVNzsIxIvtUm1Pso
UMZWksY+6RWVW1jXZo+cSAS+P9c9x2mKatT2/np5SHSvqbn0m9+d3K/pQczog4fPz9tJd82udZtP
rewm3oZkwx74ufCS/uonOVNuYI3oI5QEaKxEtZkTyqSgfNleNrYZbZMoHC52a/ZQTbkXLQ9dLg10
yz+jnjs3w9XgOWf71r81lW5xiOFGWeV0div441KtK6vgbGOFEAdITD/TM0vrYxT2WL8K43NUV3Ny
va+JMzF5cZ/bWlkPguk+ARqCP6u+Tumbn5/Uojrajxqm3rSs3oBkxX9UNWVdup/lO9PKBjAfTXGS
9kgkOfM57dsPcakoN6hMpjr23GkFAGfv9AOjomZlYgL7TDVPHAqTwFlcuuk+yDp72iqi/JXNktlK
6RJaG7RdVFfWqQmC8cE1a9KCiTW9TfDnTVvTfjY27xEFOB9Ok3w3UUHHIidaTOKerRDAiV76T0Pn
zuSfeZgd+rA/BnFsieuujBmWNQgD7txMF0taqibnSQrgc07LjPkfoetyXVFx8GiKksNlT933KHRE
QKHGtava7BQ3Qgebn21ThIoXi9qrfVj67prT2h9GnJJH6BDYYIBap6m0m+tdGSpN2lJnXJVMs5b4
2wy8mh9qPcZbkRXWvg1LhDtTVWfSzbx6LR54IqT6oWw0fdcA84YBj1YduHZ+7bIw3paNG28gy9bf
4rnUpyfv1zHBopu3zPdjHw5HvFnulb5wWpoNt/oBF8qpc5xlfuZfiiKe8BjGsM3L2tvr+eicjfY2
B+S/1VT4AdcP5Bk4onWkRe5IpZh51lPGc3Vyjbuy54I6tC9mGD5ZuTV8cpUaaw9f83xoxlhYn8gS
kqX3QhBdlskvPt9rhf1dqn2eTe5lDgK+mUV0pvnVA7QE4wuJKqTJAtFmrNHkAnOdMb59zju6DUPD
jR9SwxyPJlyOFXHYcW909Dcso2j8UdYF+hbD1/lNDjlL9vQXPgFCL+LoNthacmNOxu47oNrSiStC
Byp8XW50DLMkL1+WB4IkHBkew96F1TxdlJW1EYUyYK2bFI8tgWakb0YKuEi3/5u2NTmvdRyqKbS0
Pt06tt7rkgo1jbk2V2IeWojw69Tx9TPwvQuIRoGzFuss18bR66pjqI3IMvYfy0V5obdVOt2DlNR3
d4Nhp+ZIIXHllTtnYpco7DhWwZkCn7Pue/nJmMK3tPLtp0FNFBaINgM6JYL1Mr2f2z7OIsGRsrxk
ppvGZ7uhj8MebottkZR6danHpxjPw40kj/VQDNV5ecTBKN7dVZb7vlZYtX0uZojmOFL5bthpsVuC
667ClNu79ifs/q/LVDKavaO0uRCwDTOCkqVl77u8Q42dr8oZsUI3ky+10k7NpJefsZ/bu0D6jx2d
bpdRJclh9LzmmBtatalMxagaFYlSvfBdubpxjm0qGUSuebdM17dL4im2wl2n2vKhyeIrJFpxSDRI
8F7QtBvbnBhWRQaFXHzZf90fwniZB+59cMlBsU0EZt+KzsKWGXXO/r6lKQz1sgjdkxTeOvEbdRe6
p8nlF5liVHZUnd6q5SOToH1ix88lORnOxfySyIT1FRt4gsPromkVhZ3LXQ/990JhR3Rhsu7tKbF9
oxqJyYWg5lL4dlhuY6xEjdFz7szTp9ZsOGtkdXhGZiOPZU3aBjrDOvNs7TjMxwyZUTpQjJICwAlN
20si7QnmXHUYW63bN6JYx2aaw9ylvKSkwfJAcOiL682Daa2NXoNod0fNUH27z2PGs2OX0dtitRAl
cAfME+puCiBursqaqZdsvPe7GWyMaZWIqsFdQTk7LjMAo8VVSHILA5ExFcb2jkvr7Yf5CKAVevk9
9rRb6NJ8YwRvHGQesPUkPxyz/UY+OPmSiRjAdjXFm/slzZ9oD1EN26yGg+p3vlTXiJTmG3/vqZ36
Yq0qUX/Jxh5Og167P20Sk4I83cR8c5NzLSTD1Y71eblRvfjzngjMFyTGaV9wTnAevChuLn7hIJxD
+t4STiEBUvbqreMDcliOu05a2tTxuQzbY+cXmQPjahddQvbLE+fRtd4TM3QutglywJ7oxrWmPqBc
L9eeEzgLuWALen9ZcDkg5xuF/7TcYPQJ9oQFqX4fgj+fW/5gFBmhWYwZ6y7qaWWZ/euiys/gnMPH
5bBbwL+8GA4hW4B1y+xoMFPnOaZLpprN4VXWvzVwAPFR+8iKvmudl3t657yOcFjqbVSAGkgL0H3k
ao13M4t+tloR/pwL/kiUbHJnGkgvEk1KHByNOPf7TbpEnYPYoWLKVuYXizqLrsnAAPFf33aK8Ume
xwJvQe6t7tJON0Y6DED5tZhTsZwFiNfkjXmu5ADbIpKARiZJ92DmFKvlLisZky/9lA8sSPSYbdBi
mstiD6u8fORcROGNDDy59kXqgq6NRkG/qCDc1QzbgaOMDUewj56Wm8aMzg1Z/jMDxsh0921L40yK
2H7sLI13KmtTfGDuKMWu13X1KKKuPdViQlev1OM4PxVF5PNDVs1NO1kjbRyARIBtV7EaL818o7ps
vnGaVVXo7nZwxpqrHQOG3Ha+2YZWrAqdqy2NHNZBj0ImJs3ERUfjS5VKt3iPdQy/HOuupoRwywiO
We8s6MT00a71Gm9WipzxAjNnFc8LCoGw8IJN4lsY4cdZHv31vGYMV5RrscKiQxqu9Obj1mjF66ZM
Pfy+DB00dPPvQwJvtazFd8WdKOEZEuUOlzIpZsqsKeVNE+HzYgyqA8pSKTOiIZo43QuAyw8d6xGy
8fcBUMnaQyV/1PMJqA3fdkvZhbnC4lduBz/EhjO/a20y+qtEowrHKqTz5LoZQ9N5JGriklw3qgAV
OEdrtCR1GKKtu7HXV33ec6KsrOglEtaIY8N4L/AIrUq3JORL/mtLu63HkBp7Qdhx4HAn1JiKed25
9zkG+ka+GaRVPBi919wSg8Emn/8jsq2zHXOD8f9sayt81rogLnGZdSx4EF+0x1yoB8YIwdvA2XcH
eXXAsk8/2cy79cb6FmaILIvBkDL7Y05JYukPH43jBhvDKX6Enlad0tk10lYpkh4F0U9gJIuNb2jy
waV+uWRA8VKJ6FtlGN79kaFjyPCIpiOS8YdpFA8PWLvelkfLjcIi50BPfFoeCWlsxxYatOvEcLWy
bHguh+qXgXSdJFQ3IYO8L6KtLtG7lfAfIg1DWMWO/yv74XVpePFNaj03SQLEWWrGqgrwoq/7SOs2
Zo5uaacUrqksPtrGRD2OcLqdCe3MnPbsyqgo1h37XInP3iIMs6EHkyykA0t/YbWphPkDCxaTPZnj
6NKprZg8/Wjb/jvR0ox4XIPXVQ/6h9aTH/jWvRP5K5pembeuhkGFe7cJUjzvsr5O7VBfO6WbT//O
yBP/QBvaFIoAohC2rZs+15m/4/riwTARMviwmNVIdjoqIZESk6vxbV4z8SWeZyoTUwBYvBlwyvQj
ppT4DJbUfchlYK2k4R/6wguel0W/9IR7IKxnrZbnOi3bh079WASqJSKNYrrcK+yB+Qo+2HsYa7CK
6p7QwkQ0gerD3tsNQhKiMq13u9eSvamp611Hz4J+U9r2Cld3+Ycq6B4YR5pscgCkaPgYkZL5Zpwd
xMJLxQlA1v/4iQMXFYdGA6aVDt8c4VEwF9vYnzqYD8i1JTvEOZfWhoyxUN2sq2wBVzUCX39iX6ec
8RAHCfuOL0qHwF25OK23JR6wBnrEp+lWJWWiwfiKO2LT9tLaNlGp71tIMf/+zlm/sw0ddnuWD0PY
mQsHHP037Pugu5U1VCHjUXrXCrOJPvO+2o1lj2FpCqw99aX6ujBCJpjETaiAtc766EFiqyZ3NxJj
ueiUkuws3TmI2PRwk0CgSJ3Mgh/g+s8aGRG+Wn1O4Tvzgqgo1xCjqwuOCGYyhX0YBqd+iNNBbVke
cVVOHjw1TqEXM7dOpYOqGPpadwRfMDdzpQYZVg3DZESq/N9fCdP9e6+FY/NS0FfiO8K0QT0a3m8v
Bb4nvnUJQCao05rVnpeMFcaPcgtLnaFZwaLa1cWnl+KAaWUDRdazkAr88UoAPNwsaJt5iTgsDz2+
C2dcYcPGDw1j5YFiPy5B46HGDUFkZI3Wrr25QYa2WGhMhueHQVnubNt8I4pnUxUfUxM7lf4mCGw2
VIyXStBV8KcKl8MadWl/ZajYw3+TrQ7EldDPPcThSvsGTcB+vBNJwKvLGgLPnDgOjJE+1tlnawvs
bbUlVuWEYxiPfnQZR4yiehvYj55292i3tfbD6oLxsGCO4SdCa+j9YpOq4Ocd/WIw3j9qrkWSYb7J
tWHaKQjrRJ07YmJ5j+c1Kop3Qh6IGS+S+OIvtAborY3xoyzd54I6ORyS2edg41cuqBG8TNFA26ZH
OSuOMw/nRJyfpU4XVQ6r4ybtmNLe3r9Nxmk5bpUecDEmgWKznFyTpMt2Sqv0VUin15ltrstkQkM1
XDw4aPPhBQ8Y9MY+st+yEfknE0P2LLPI3NlS5OuSJWsXC+uaNKF6HUWjXjucijG5lCdddQeS0dkh
cw3oFi30TCxa9WaJ9Jsxzl5fTww60xMMaHSZpiX2dypNNDxQhCetvrospbdCC5+H9lfBQHvrLKcs
GUGUvP8bhaQemsR9eS28PlmNnaN/jlFE3X0PFIArEumBov+xXCOhd2NfWkbD7uYvuFNSlt+DiK4Q
zcKI6Q1SPeIMFxu98tqTgRdqy9Tdv6ou+KB29k13khrpKnqSpHs/kd0elaMuWls+1RA4X2OHt6BP
MbaVTYMLyek/CDs+62HmvnR589WIRI4dUAak+ecP1/JYNd6T5+otQs18ivScQdsusXejtG+ypFDR
JZr2LMZmk86gKoY5wXm5B2Aa2tpU45vykck9eoWOfiqIG9Fzo7kN7NCBOkirDkfG3QBQs6FS67KO
gcy1nn7QMr9EWpRAFGjXxFpQvzvsnXQt/JlM4mRWwTOzBf1J00T6VBdEJLqBWNDyInZ8jo/UfJor
hidwQAewkQvPsovifksJKZrV6OR8nApcPXrYZCu7bcGQpQUbpKI8Vo6JcGWnu8IvdJKEM7ItjTG8
WHaQnpOQtlBEJO3ktaG/1gxOjbjxymtkanR8xvHbKKqbVkBEDT29J6BX0ZLOp8k9GZQ/nOsgF8/o
rN42H4Nxszx0K899VmlXUXIj5do0cKQaRaKd2jQ1LiT8/K2bG8lOZ0CxDZx0eMBCwvKsfTE+AzWB
+M1z6C3J+t9X1n+yrF2dqwzVpzY9JQ4ct7/vDsIwUvwf1sOkjAH2JZY3rfMeJ59am1pkfySORaxl
PtAFiGQbk9qIrWGVcisoBNguJK66suGVBjQhmxK/HwaPlYFoUAySZCd/8+J0DCydBuY5RgSC+Rg3
evcMQviwiFtxFeSHVmsZN8fuV0T76Nikuk0fZ9bv1EQ9cTYPHOrnZMCdynE+2xKvEw+Lv4MJVvpf
L8o/GP68KAChwd572FT+QbNu0qoNzBoUe1NOw9qY0UbTfBNP9PaMwXWc1bchiNTR8It+ZZlzUzH1
u0fqKQkKNwP4aLRU8qpM4LL42XbVycl168vy57yGh162J621vL2bqhRCtv8snOa6hAdi2TKz3qca
Gxn2JRk7IVFrjx3D9oZEWWBF11rXg4dyKrYVu++7cS4O3KuT6PKN4V+0SSzrsZXYP93BkHhACR5j
7EmP//7hsf4/V2XB3sQBPGOyS/m998XgBGZa8+sUCRP/RGSSTu0mOH5iiBGvVIMdFyA+JtxH9KiS
a29HS0afDVeyMFsqsFxOMLI4Lxiu2K1dLHKWd6xMuqRnG5NSxq/BS9xDxkKDJafxcT7MBOW8TM6Z
1rmPdgXwvIOmdgqhEh+K2bEvmy/TfLokK8vOOtpmspx2i5E5S+G3FF0/HPWy/o/dGthpvir/y8Vm
j8I+m22a7VuU//zOEDcy0+Z3mGsIamxuYFzi83JT9c2f9/56zlFMu3BkYkOKfCKprTNsSJ46j4u6
1hihvavVKNcyAWtNEbS+dZnHIMTVzUkl+XUJXVrWD9et6tvyQHndxDiGkrXloTu69cmqkSbo2CmO
d73JAVIdkl09MEo2nrysLza1WXpPE1uuSxkNj8JrwotsYy1Y2QGoQsf7JBUSH5aLbB61Aa4dHEuR
pSFBpyxpp5T8Irpb95ZpPW3r1O42EeAqmblfGialH51wp/V83nm2NLggfesDxqqreAexBvjpEK77
0LROajQ+pmmONnmDeVBaV1/a4anqwvGcc7nYa779bdk5hMwQn+PjsqmwKub/nHlxxszHX7uXf4y4
389ub1LqigtwcV0sNyF7t2qF+e65GsiwQZvsdrC6Mvb0nXwFWfcILHSvmbHtH7qUHLIq63LtEMIh
QucbcMda6ICalrkbRmJ7DcTI3b7hRfY6MmmM0SfIXHsZccnMJ44vy8lb9vP0VO/89dJrooYpPtYO
g5hl3XN1RAGmyExO8SFopLufCz4N6yCumo8KELBF3c/BXDw9SRSPJwkK+WG56XvaUgcJArCpCppG
ccKBHQpYjIyOre2U2d+top/kmloItc4TalJpyFpDaqvBm6jI5VMkUR684XjPAtpEKS/YUjdK2vqZ
fTPRTKuKduGEK7hOuvTgZw1fHmF5GwlIbKVbWnMzASsF/dA9Sey3//GFsn4/uDouLZkWHhdbgB2z
fu8UQId2O5C4co2YRAC7NA++TTjCmalCTplx4z/XA+N7jc7praJOCBTmQlSvAfMPQC0WS7GtaCSw
I2wStV2FG1WVOhIB02KuiuepM754w+TdVOVCw4RbVRY6HnoqcoGDgSgrk+xW6MHOJG89ZjZbDsMG
d2wYNOHiqD8byhnP/76smvM19+8LiSsMi0VVmJZDVOp3wD7F92nTU/ybJm3MdDCHCYqYP5ckhD8X
Tptfjv1TQX2kXtBgn4Nm3jLwxneM2DYmeX4Op+Kr8hC+qhwSWxc6G0OOAv6TWe6Xa+dihuxc89e/
/9vtfy6CvsG/nTfN9hz+99u/nbLQiOgTogZhsG+j3QIsT/tqq/Rdq2vuKRp1Z4PR1NukaTB7a3Hc
MNPPDxghacCJCaMFuogPqdLbnQBH9YAH+nX5ACSB5/Ah7sm+hyQEl3smnN091pQBN8vchESzJJg4
N7vZ5ISesQi9aT0Rq7qJ3HcvlBxQmVpAln8bgWQmy6urIcXoU5U69PhCSY99+ctsJqrhh4+R0rUt
l77mjG0CnP18z0RO3f37a7YUJvz9/ebjbUCdok2B3c/vezBl97E7mikah4Qgd4qBVJ0sW38HNtcc
dDdxN0XN1HC5F4KE3iXSDHZGNm6DeeRosZF9FKGgLUr1vzwskHk74F5nU/uI4cDc+iU7tyV1ljF5
teHBvLpWnZBqRLTRJEZ4w6IacuqSH1WDSl1akb0zsZKvWCYJb7iyfiiLfNdbSeevxsBK/+t8/3vL
heMiTPk6Hnxh+q5j/P6pCUsROkqlnJ1zg5Jz4FRKY5AekehJChhhEzMJ4uqOBaElsR8M38/22N7o
4hlgm4xx8mHN9moVCfuhLdhIRH3a7Z04fcSplJxBPv95g/aUnLUxePv399D9h1YjKNychRrEPY+m
3t9+g8RDA5D0Z64xBvM9rWPvY4iGGDek80nf7ler1/tDb1n5rckVhFWqSctiaK+1SopbYc+sIBkz
wbPzrYvkefEaQFlUUqpVoOL0VsaGu3FHZW8DX9cOY4SwvIxV+3RGaxjBH5hUjUsn2uKU2eM5cXz0
9Cr4hkFxNRi5dYtAKEDijvaNZ0HyJplwYlzQ3CgyeG3IU7hxfjD9Rny6ng4FCd/Pk1QtpXp2eRtM
lsIYo936vgo1HA7CVHdeWisPwPRX5ea+VLWT+32xKSw3IvPnugkqAyBrU58yL+OLXou3/ENLun6f
S0nEnUap9Zh5qFrp8F9fLuMfe1TeGM9iTsXxxtL13wtU4plvaLslzDBGKls0LPtL+n+Unddy3Fq2
ZX+lQu+ohgd2xz31kEB6ZtIb6QVBSRS89/j6HgB1RImqOLodikDAJalkJoC915pzTM3fD2P/pSMv
eCUrZnVvB9oXqx8+9XIQbpJQ8d3C6rRHdD5kdQYu3XR/FQM8uR2jUtsZFkMANWz+cN83fssVQmdv
mwrVL7pVhvX+KvDMcioyAqaYmnPV9XPvYBac+5NSgAVgU7dFvu1btBb1HLGgW+KrUevIL2bs+7Jo
Ai1YyZl1T6gMc0uoOMcpLpUtZrOa1F8fxyWYFTyDVXTVg1BiQi07Gc3mU6T71naaYrp5bNmSAjwg
GxuenCpWC5wJZ0tLlGuU4fseVwCJiyvKWv2lEVGuN/Oc4nlgYmXpq+pUDXhOYgWdfjX/GYucAKQE
/exu2aSXfh8ymD7JdtPsJUld//O1+HsE2/x3tJmOMH+T9d+Cd9WagbUK24Mv1fzApm/sUwkoXL6A
wanN1XQnYRZyOjD7q6EfipuIjukOuyAjwKy+y1tPchbcjCXKHd04ab9UcSLjSCQAF/cE/ktTLf0m
6j1r//0x4lv6VUaehJPRjNr9/78jQ9HJcgQIz7/3T4hMyuFzlSnxKIsUqm+kI7TbdTsFxE16DcaC
jOBph3HQPomhBMSzgJCPmgyX6yBMwnUFM46Eykk6aINsfDTIEbLlBrqU1QbrZTAaGJvWT26/376Y
iOj4qOpJ//iHt/Lb4MZSZJNWBJVtDQvm+yzToJqEF6pUWNUm+ohQAPJ9h5vSN73hLBup5YjY97/k
2bbrehToscmgZ4a/vypTgMns++GotiGWBl+rXGvMrUuirWjnSMUw65guNF9kvDsl+sP1qS752L88
qC1FYYanqXS6uZO8z/Yj7q73mYvPtAq73SzB58v83Xzgq5Q8dmN2bIdyJzVpsE0H8SwloX7Ougyd
Hmgip5st9L0V3VLeXIWoBRGRJMkV5bp8JRAZH3GnmZtFmV9kuo+gDJa8lynZlZcog6twH3MWif1o
jYci1rKTGe20Ms2YgQCk4EmouF3ThXtqCrWzzGy0tumvBhQUc2VgrNOLbiyr7QDVQq0gTdDoMk6D
CghBpI1HKM9Un5CTrcacwSImWvMIjjG9QzDp4jE8Y7gFmwrvGurmNDkLXxHI80UfKtoZB2t83fre
pqsl466ZFyIGwB1GD1JUfR5naWdtJpAvqiDf2jllijTif7YUU4wAaNJgA1tMxpBZPagC2k3JNoXF
QCfzuOjMh1lsbiQzyw2lizP11rRbuCSLiSdTPdsN0O3Zs6pjsUGhGpE2GX5cp9eACDFC3FZfOwzQ
+PEy5DpEiYM9KHdeLsUnBq3quuiz/C7t82kVQE79bFNjifo+Xk1NeSGB1Dx4VGRfF1i/pZ00phda
ZuZuU+rVVVH09dbSw/wYwQh2x2ksLqdRIzrKK8Q+6KadXurJZRj5D43I0IbtNKNnfgNV/mkEfu2G
BuC8IE7oDOeRW/pB9lGGtAKP2PKxWLTZx7LSb0J7wuGFigSfdunElf2yKE/zkUiwqqNHoVTlDsgY
k+np1Ztk5JG4XTwZtqeaDy3eJFIgxvzcb5oZLtlkI0ATu+eXq4q6W+p0QakbO1uPrpO4DY7c892h
K2MYjVg+FDMxQHs1DzLBp6uhRIe8jEYoFY2u7cXMV4TkJ+tqthn7OsLssOpWgdDyvRLO7lQe9kK1
3aw0z8tE8vtsEjoJBCbf1m/wk3TnBlkj8cDDUxI1yUUDJfkYmcpdntBoliIb2zRQrV02mOglZ8dF
PrdJfHvS9gg8IXFVfrPXjeYzEuL8Mk+hFBBNm7k2DZ7d8gVpsx5YYL4qyRvfLBIfyQ/7a80gklL0
11mOpmDdgPIaMo+ptjZGd1JLeaNDuLq07Vs6m7D6a9RlHcMcDOzaOrTD7NVMRcBTeeDp922xONiW
Qj1cHgx6dgkoeKrgx0mgvrUDXz8wbpdukwC3vxDjU44S8p9vvMYcwffrzWsu0zHTsOifCV2fj/8U
25YJlXqbgs7G74x+1UpZ73aTGV7kffPiByHJjYBPyCplzffDwq3KFoOGidlfIgDlI/bwDWU9De1F
gidsmggW86rRXeajrRHctjnaNQgH+7nYfOGPnX/qGKUvJPplvq2WdukqagQVRxlVajBTsTLm9DNB
yN2h06qPWpvXrjpV1MIaYZ5BSjcuxld/z8T/Fi6+8RSkJD/KRr23hI2lUnHaIhw/6ZUSbw3z6vXp
WEDI2KRNwlXYkQe5rCXzGvDRP/xR1d+HbIwvyINEwyAYbryvgNKhZVYuE+n+moq2tE5kTzaOnjXX
QU39c2nJ4iIotfQuq6RHzRjJlpM8dJ1Y3LSDQd4VUZBHZDU2zZFBO+ktpPVx7PKrZM5GzKD7rsLC
/5MsYHlW/fp1sISYYSaW4FEmL5PSn74OhUSItFZAcYozvD3FTJLpvK2GhPHcztHPbV2sC9TIc59d
lTTrRAFKfK9CZHXT7WphfITBqu29LMD/L2pQR3jgN4wKqU+mf8yj/T0FfRnNKZbFoAE3pvzuC1w1
mgStgEFQ3ln6vVAZGdBxUK+XNdWnjwZD6tyUlYznqJfXE5tHKS7qc20hhK8i5KF1odXncl6MWkPe
amOpzk0kGxiOFT+9gYOxIyTwjEiDTpZtCzTAoARKOaFVpRYHX05MZ1YYZUplYDYhAgsiXHZlDGkG
WIJ9U6N01CRt29VHFNph0IxO38R3/Beqi1eF1tJFKgjuHXrvpTFLaNCFfW17smP7w3QDN/0g6UGD
tKXyXSyU2aFoMSz4IXlUlNvpFKTc4OatZX9nadE2sSoI6gn8T9zO9mG5KK2up59WVso+pEhFFGlY
PnZV5fRoPddtUQaMGBAEFIZeopHMyR/3jdzhuhFXnlpE7uvANvRvNBq3IKwRz+vknLoiTfqLejAv
B59GHVX8bGXO3qMEH/5KpNEVnSTjtsa44zYDmZTLlE89L7lRsaQY8HKIdVtQIUh14nN/sLG4rV6v
IMMkGHipdb/SQ0xmO5uRtJyd3EWzkZeBrZUlTy2zPt5SxPg+LQlmC30c5wZWn5g28I0c5sFNEo1/
iDnV3l/uJlN1rLSKzCwfGLB4N8uH052RCjdQmUvaS6nry4/0znDGTQjsLfWhUPzhUJH8tYtjk5uh
b1ypRYf41zTxAzNluLcgD45Rbe9NtYvXC7xarlQT4/EBtsDmdSSe+PHNvJUYMLW6rPg4ldVGn/MA
4ljC0We01Voz41nKCeH2nx8TtLnePSd4j5o6Vx911dRN671eiNDi0ePKgSecFxBiNYzTvsEzz2hS
3laXfubqBNy72FqlNlv3Y/oKtM4n2Z7bK4HvVGpADIBRDatXFL3cd8Gux3e6amfDKvVjFAgyIm2r
3WaKbREGJTH3ijZLcTctB4q7NfYSPJnVdrZ6GUvQfZCUwA7y7nuEyaQb/U5vlEcvwnzVKqidK6WQ
73BB7jr4mlxhqrrWy76nuGccTcuncEK2/TKbg/LM5F9Xmt0SFqVEbbDRaGaEq4KrSJ2m9pS2KlXC
Oe3Q0MmStou8xkuRP6MgyGjzc1oJ+/VsNtZn5PrhOTTN6oyN42tTt5djnvY3MaL4NfVM4wD/cLps
WgZ2AIZtabolxCeGlw4KlYIzZu8EmszEABU2Q3hrtMQpkx3V7LDy3VltWF4Ggl6OVJugs3QBfhqj
gbbSQiKoeFiDcSBmaxNCqX8q4FBFeWU/JwqEW7+GKiHcQcm9ly6XaMxU2Sd7LO89/X4pmTGopGcQ
8JZnn0HYWgHNMR1gJZJRZ/EUpm15g9Z33dszKH8EyvKnCfv7OSFfOUaGBHMxvTW13wofoup9/Fdy
7ERS1ZxKNawh28vROh4a/bpt66+Nic92STmZpxTEKEl7TZ/4n0+AYbYyxTVistt072sen3Osfkqn
JN4uuK5Jyp5xt1tXDI5iB/Bmtv3nK8aeL/qfn6TzBWOi02JqaHHRKPO7++lJCmDGbnMLwU8vkrvW
yD+WEEj39UCArEa7yrEpcPH5+xuBuOlbNgwHGSb/UZRKzmAHQl+bNfVl3vnZofMHe2PVcX1npP6p
18R+UpTiMa/w43CrVK6luVOUoIq9KBlVu51lPZtDSgZYJGdbRQ/pDWOCd4PasJC+56AmqhKdO92L
Xa6DEiiV6gh4cjy+6lKKnlIl5OZDy2MqTpX0DpIjbutMWQ92azwMCvOCSlW+JSV9rYVGPNHX3E/w
S9x+1kTpA+pBFQCZmKDaFugsb/oKXJ+dKNNzKrdcMX18XxkhEelggig1t2NFnEeJJysurD1NmGJF
5ruHkjz2rtuKVqesKOeqDsHupXJ3D30lXIlqgCI9m8pZ1AdayiyU3MRl1XV3CSr0q+FKnvj0K6Ys
ThIUJKTNm5Gnj39oe1OveN+aMm3d1OeKtTCoMInfhn0KUw6p1VFoCf9TaKkp4KMxuq7nha2Dvurl
gZAONY2utVpE19UYYt1SlMvljGUXdC8612hGVolJlsSgRZmTDVG7hcyWXTFX0Pait74sWyMgtpFa
6VbgC6ZIV2nnUr+FP+83o3alVU+LFnPR448itw/GpVFdFlN2WqrdS/H7XRmc8mYIz0SHjiXb1R3M
X9fKwJaq0jaU2u5okcoIuypIGVMxoAHLgatliJncNZL1gDTra4Td4FtEhEfoSXBxRetgSzM2dRKb
D3hFKHtQtueceqeambY1ctt0k/aq6pFJwD94prioXeFjQICJ0nOd0mbeZyWsB7kDAztOtCyWEomf
FWddjbI7obTeCpTifE1MEy5uiAkMQEomJJ19HYWauwTSZMzNoDW3yNc8n/Jtq4MXRN+bqjj3Ylht
mRp9w/xz5ZMv/iWr46uM5uZr+dofQd/VsXejyRjYBBlOEFMxkMxSJc+sHCvI2mOgVHAde9s/TRO8
GUlAn9MNDJORAM1bROQ1U4p+YmhlIEqWHbCc/p2KyH2lM1lZpyQI7NFyxmtuswRVtuj6UWN+NOy4
v+rHBgddG6+rprqQFLTYmb1N+Soek1g2j4TiKLeBbL3InX5Nw8upZoVzjNZ8GwoSPQbamTvcAsW+
KYx4X0rGtrdKD3ZIWK8ncxKPvTW39jvKBl1nIDJrovQyCrhJycM8/K0Nalv5QHhdYuYnCTbYKpOs
9l4tanK0EjtyGjO4pvk47Huik52em/a9KSL/Qk3Jx2nnTZtBraoY5MApEQKmwesPjal8X2hyK++L
PFrJcwRGTZuPmjCByMsmQaCUutQIJHeqam4pxW7PgPUSxaeytbpkcD0J5WVX9MwvQzAnTLHwVlV4
F5rqbI94vZe1TMZ9qwRxt16OgsarzpWZZZtmfqyWsnmKPV1/inIAe52sxWd/1JSdJEaUiLgUN/Wc
DBtKJlwyknQfK/gWK6atxsOkiCtboqMCmAQ8aNt6J6+DCYplx4raC6G1xWfT6nynDEV72bWReUH3
IXWbdMg/Y4BbKRb1S58QbFcYwXREbkAcJDPcBwipqJuqr97MMzdj/86Xgvim1rmz9311TH1UFGMh
wvPUSzeM3bdmldgbz4P3oOTWBHY0v2i6yrqrSi+6M/H+3yixUd0k/K13Q5XmzrLpCUoVSkTOCaPz
cofrEqb5dNPasQIChUVUJQ825MnTsiXsbiJMwgSvXpa3rUcgrOyngxPK+Pb0pujPuLEoC86LsaRZ
MhUqnMeZbIvnaNpS3yvvuqE8hOglsiL1M7fXYPK/rrYqc3KLkaXFBGifl9I+0sDqcb+5lytD3pcg
+7gQeqon+eDGUgEIcq6ZNOkkH4shG8uVLRksvUggTJ4IkQwmQGD4S88BraBNji0NtFpon5YFBeYh
KnEy2MmzQLtNME/5jZbmlUxcwkfYC5Izq169cNhJ6JDdtACBP5mJcm6nYTqbKyIyoo3SqN26m8dt
emnmF5XaYpfvQiy7CFKx6I23S46e2TM9LVq9OOaJCC9EQP2oSuiDVLrZkBbgj4CEKgJRkhYhx8xJ
IE/EWEc63lytIAxgsp51zJeuaGP86A0P6mkAqaFzSaoBV2gsBfcjU1NNka6USWL65O9Rg0UfjcIR
kZe4qRdftr3VHobYBrmUiHUuTW4bCho+6iRjOO0othThTNYE3eGXHhCZAt6PRfFHY0q/CvnkhO3d
4AShZPbA4wxcV6sdIt+EfDwYFne6atcl8m0Rtl9kEe2ixq53QjPHlZYX+CvtJgQ/lM6ktOfJj9cl
xiM3BcyggtJbi2mfjtmzNoU9E1Afg6CmowB2UFKfMqyAW98Yno1RUREcQRjRDE1ZoT/Vt5lRwchV
p9HJK9dOWu7TJcX/octfqBQyaSliMPJ2+SgilS5JjVWKCGg5QS6DQefYMeAiWYBRTQFQJuGKGir4
zL6VbL2l5FIMx3CUrhA18/Uv86/NMMhgiXXAILFWr8eWamyjEUCsl+Lkl3Q5hcbMRJy0CW6JDRhr
HUljDEizVVzsPyigbqyeuo5Vk5ShwBRfe1KvOEWuFeeEe/yqE7K8MmX9XhbMf6nYTLi1TMVV63Ws
0Jwilxm5dpMgOxqOg949p6XRuaZlPJpjqSJR1a+joHnhGvxsdLtWv+w15KbauEGwHc9zDn22dCmr
HgsyjwssBUjUhJ4lkEf1eD3E0egUZLS5mu0dggbApl9Gpxy63GocrYcQfq+RUZuueCC6tdGd2nSO
LB3N7oIyW0LHuNOMYtNk9VoJkmNRoYiqCwndbW9IjjQYsx/p2JjerRVO9r6beD6OL2Y9wIPoNp5h
E0IdVN8Un3osHYoLL44818OIsjJ1/E8eustJNJf0abVV12gPPUBRV9bba/7wPNoUYutiirZYbY5K
oOL+t1BCqdBLhEIZwuLb4ZYFLPABtInewFLQeoqBxPd8amp/XYp8WsOSKBwpQOfqRccxuyd3YDwk
pjrDmdQIrsHEe8Mh2SsVGB2qZ2RsCSgd33DEpE6eyDeZHYVOEpnPTWuXCKQCgjmsvTYXN8OdaTYr
jV5WqMxmPpQBWv4S0vCFwKgYdEn4OuCv4PZjK6GTVQ360BqAUCZLL/Cp73I/e8Yw6EKm+lYJbdpN
3hUj9B1XWLZLfDU/oLbboyh70vxOdyJT3RD9PN8vwFcTbrJrTO3cBjcRKTorvWg5vSHmp+sQDlB5
mrgWW6Mdt/Tot9GcEzk2FYkNdFI3DU1PHC/o/SsLVHFSa90+z55se8RkYHHHzIyxv42HeBWkrbTz
PdXlIzVdDzMNClqKM6m90Toi4L34G+EOPV0KcJ0wVPbmGOPbY+jgWC1mgDEvr/JE3TEC4luGQ26t
qhn/uRJx9KidbCuAliZPh77KcJzUVu9UmnZlU+Gam0I8b9fk1cvrxrKfAnQiJJxZh5JIe5WZ4AoO
fbcZun5LtM64SU3hkRrtlc4Yl8TFKgQjefJBL4tPU4QuwVTXilpyu1dvY0EBv9XbHRbGp0KeR3oI
KhjzykcfMTk3zYrpEnGqsSmGtai9ezWdXOjDshvCm+IGcyjHpITlRslnhA+yooDYeukG3MoKEdgW
EcVqBtfbTQtLl86WRWdtpfmMdy35WyRt0BOSwsVfM590c4cn1YV5PpJ4Pj7akUYgtOghoAPMU0u1
WnvxU60jjYkxdrtefdQz3Na5BXYk7nGWa6I2d52GWLmqzlCeYPhp3ujQUKqO/ageApk+RAUiC0QF
gvtobBHkAMQt/RIOfmCKVV2U3wj1ENuWKZKTjfbXoey7k1Ka+zIKNmOk3PpeGq9Qu3yL/QgLOhE6
8BTkbOa9F7YLhm3n6/ZDX+c8hwLRO3FA3Lc3NQ3GrOTW8iZzthma61Qtn+FSUqUO+5kljUyGqaOb
1sgCiwT6SG3IpUNcyaZW64dQQedldJI79CMgxzH2t8lAVkAU5NdtSRtPtQkvN0vGYeHLRArSaqgU
KEGpT2Sy1MN3K741eXQZ1UDjghYPVRRvEqE+ZK0Nh8UDKZLljCkkXChxD8m6TLVyM0jkU1QzVbEX
B8ZuwzbK/c/hmJxge16TjnkF6PKKMcSdRazZWuqNe4N7YNsQDGXW/qHPEJm3vY/cRDwrIHEdoUEh
iWZM4a6zvcei5j32oXWPe5nsXR48NNcFlyRZJophQm6xzV1kBV/DsiEYB3i4iga/KeHV28I7ZCZJ
sD4yN3uwKJP5KrdZboMhcW5+eWPm2i1uBNDsXnQREmcYH1s117GXVwBUuKGNdXONrggK3Lc6LA6m
3o4n7vfGjdmgjk3Jiu1VOKJmaZAioxnOYIWPslZuRz/K9qLYpl2QrSyi+qrQO/a17SrNlqGaahJR
V1Mkc8oEQjr4GidNlU+BytPUG9YhxmSn6fyK95pGTtrXzUovSQALS8wdcvjC+JKEZym/JGd100z8
t2FDWxajUwpG5RXtJ0IqKW9Xc5CMb4yfVXwEbdwOOxNmrjNKJUlCoGE2AVNBDo8l6Ao1GXfcsLbl
FDyWSIUcqbYEXjhjkxMSTLWJBD9sakgyZ8oY2bRNyZNHpS3mQrw11YeqTj5ag6hX/UD5MpJxb0f1
RyI+G0qY5EEolDIzW3N8raeX2bfcLiZtFROvpQ9p5WoYqItBDGTjjOo84P9o6WAkkHavLXukNpAq
iAoUjxYmPrOi9h2PRmHRpt6aSMJuRc4lN8bc/9Y18Y0MwWRSJyAClb7mHq3Rd0SYKSfZuBkS88xo
VANp718w9QRHSL8nDM0VBkIqWT0TD+I8Nm1mSAwaeHxphkr1COHvEKpMgFBQL3+XoOU+qw1dfUQZ
/23K/U9cssG6NmB9hxUcDeFThIpmYbdmQfu1rY2+80ITKZnKHT/ORjLBtKMSvmjGsQ6t0jHt6iBa
hqy+N2lbSuf0KtBLUEkLDj2ALGTDdF1MXhyoXYYGRuC0Gymj2Dxz5PxLQP9wZTENW1lEAtMyWqFW
Papy91IREWSrvr0eaQR3XrT2S1N39NJ4EhPDGmzhj5MHjERSrXBfxJSRYOPeGhOqClvJHQSoqQPq
Apx8VrhBSd6SQnjlGsu0o8fM0f2+aN3UkhTXilDf8hJNUIBu1zKm1zpUcioAHWHM6WRtImwkPnWv
TW/VNU67Yp/VqUH0dv7Fwwzn13xHlWQWc0UT0a+pspswXzOrZdwTxM23VlJou0zStihRTOr2XVNk
Pjh101qZ5qe691cayABgt+gLShA9t6BvZTxmZJUvm/m8zyu5hWX7PJSD69Qw1bvBJKfS7s0/eZB/
65sIS1ZVCzuDrStYh971TaSKTrCHQpUreo4X6ArbiTVSD1GnZIdFAJJ0VXzTpmvUacG6qJvoIo6y
cYdtkHeHgYGAxRD0iN2fJMskslk5qxTpNtwD89ukBozYSoW39gahbezAqA+VxhtfIAPLZun93Yro
xYWXxFBWpOGuyCVxDia8gLlQwtWrx68123SV9ZbCtbHK5yCEalTdRLP9W2MOOGnkIj4sVn7qvtfk
ZlmOlMjRXioa8yrm4WO3gKphPoH/nFGS52CM5fWQ9OPTWOkfX6ERWP+IymgDfQ/K09gCcFd3hSF9
RIgwnNu2+BiUhkGNt3/C5P4L+i+DsdZo5qvC7P98Gf6v/5IzaBr9PKv/8z9sf8mLsYKc3Lzb/M/2
JT8/py/1/8yv+nHWr6/5z+l2c/ePJ+zWN+v3J/zyA/m13/9b7nPz/MvGmoSmZrwm3ni8eanbpFl+
OW9gPvN/e/BfL8tPuRuLl78+fMmZy80/jYjf7MP3Q/uvf32g1P5TmX/++d8Pzn+Cvz7cZ2Hz8vVf
t81z81L/9rqX57r56wMFoH/zvabyL3Sa//bsvO9f5iOKpf6biARLMAFDfkgF8MO/yN1ugr8+WMq/
uQoszdRUG7X3h3/VOYkGvMT+N2VkA+Ey1iEa+6r14e83/8un9/Zp/itr06s8pDfw1we80b80JRBS
89NlYdLKo3io2eqsV/6pKZHgFGHYFxsvENROi/dsKBPVxQkmtgs2rNdL1cVWJbbLURnF5+vRRXO6
HE2S+PvR//ba5UctJ/+31yriOfTzwGUGUR6XBZwOnPNv22IYSbicF+/2Rf5EzsDrTqm+MFGzM1ok
eeVt8ZbGsuwL9VQ65lhUSqE9kkGCJssUPvdqNoEeACzuA2uLc19/JPj8a0w55ZJWOwCaYJ1bFSP3
ua1sFCRhNIp4pAuD2CpqGm8lW5PuvnGplrWFVUWGHAWet+3YU3AxwUGOR9lfE9YwEm6tMcRZctmG
RLHKzew4fM08hlx+KeWe/LmIQ2hQkQ5JaQqYW82LwBssh2R63Xl3YNlcFmZY5Rcov3FXLKvFTszB
xMuxZMDD6wcDjzdEOJtBgycd1cyy/cKzz8G8Ng3DsKoENJ+ClIhaqx+EXJKJnuQxvsMAYzc3nTPz
lfzszaROBvvjyiiyftU0PcF0AMyhKRSlL7Za05Dh3kxnvwBerOQUmlXC8DbVDC8OfLBqflHflym2
Y9yCRncTxyDowDcurtB2ZtvyPrpdFiLYWvYti/lawa0S+a9RUuak+jf/9KLlBxFusdOqPEch+gM4
0du/RAIvMcGFag0/xQQv+zq9uP/+mdvaeYy6HXSd5LIiU+rWo+y8rXVTcSjeBbdDPZLX1teolNS+
IWSvYfyiUPgsrL7b2UoZno0hQiOJevBGHRjtGXRSHmPCfhgWCqJjspJ+pQrUIurr6GFZS36s1fSg
X/e9rSE8UndREphrJSGaWoHMtaWkSBjkst1nncHERjBdwH6NrCsg4rrug1triDMw9Egc/UG2b8h/
QSI4I6mCoV83ZZB+aryRdiEP5ZPRqN6Fj5nE9ZqRMmpLZNgrYpxaKtQY4eWbgrYzzzMiX2SLEIQl
CYFSC+MWURXMZzkAM4+8weWwFDQGFsziizXHqHjJp9e8pkJAEZs3s4VaSvkaVXKbf+Ly5A392Hx1
Qk57RQOfNBmNVq6WUVaUJbHvNnHerLWe8MBl5+vxqFY+I/UPdlZqhGtCuKEKdAgFt4b0BVHuAMHW
Q6g6CMeOrGR66GBmrOQy9BE0kEKHb9koRpQu8XglJsKcl0VGJXgQ4c976NKiJKymradz6pAMDhLb
EREOXQlMeOpKHav0C9yJHQ294dGoq7OVlWSW/W2e567nHfEBfvfSp8vN5G2bD/CS6km4sgh0oq6v
pCfI49Zc75uefOIAzDnBKwjJDJmM8DG1IZLL6HMuGI2kJwSE30/tsuki0tP88adH4fenzc9PFzQv
754uND5VaBxQerDo8aB5J8UifCtscRzaL7EZEoomYuhuqmB2KBVmjqVdZXtZfb/9/tSftn9bff/a
epygujQDyC/qrPdt6d+UxjhcpmEY3ee941EVcLx89NZLfuWyUMxJ5x5GUnuWNK/700U5sRy151cM
UuVR2OO8t5f9eMXb/tfB4fKKP/+OMqtOZdZnt6MNrAj4U38dqgQzemYQuQCLi2ewtgSAaP5DKiTg
QzblIL+yi+fu2IR+/FynOenmYW7vzITukiSle7IRVrDwb1FdZVeS2Rg3adCe/NFqn0bDCHbYJfW1
YjXtU9YxSUkryt4pwp1d5VuKo1SQK0Q1Bp86jxjmVJaHiy6zx9s0Lq+seX9tI+yQ08nbE++ZPU6t
7Cz7WxFZJLNG6paaTvBJaS77cbCevDGTdl3L1HLZTdFxTwBleO8Lu2EqPsWu1/vhJ02N3D98++xf
5SK6KSyE2YjwNTC6KFbfuyEm2kQ1Dv7wK9gbjQIij65IjqdPlAZNcmdVxgyFp920k82jnPgfeh8U
ufymJgh+xAnlS4/jrIknajNyxwSEcDWjVdM5J3RZW/ZhqLqKs8nfvdu/nPFKZF3OezvMpPSqAnix
+28/btkn10TLBC0SPj2nZNj2FzI2fTLW7Wid5pP/1JjRpTVf3IZnXDE7lR+XU9VA/35qN6k/nZpb
ifU1l6CgFKnyCPY8XysFYNUqaHy4spJO5jJigrbfc0lu+kgHzT+vEQ9EmLWP5Ol17dej78+ThnAz
xDmv+PW83MZEplat7tiZkC+kcfp5IQqFhp5Z7d/tfzs39gr5Ytk0DdqXQ+pB6BipN76d8vbaZZ+R
Z3iRkmG3vHQ5uOx//7JUyDdSrJIwkMcb2pbjHQ9PvOK2Uj0BAwzBJtr9Z79oIF/5yMKjuEFnLqFl
T8Ni1RiiusH3UDlkOd0ruPbJmpGJfPx7a8ELhGF5D8k4ulyyCeZjy5bKk+rtzP/V66b5N/z4KW+/
z+c3LFs/jr39vvnY29aP/5kBuXof046b0efBySax2hkMlTRdS/dPy75l7W0RLwf8hLQpZfh+3n87
mXBP7w+2JutXs7DO3EnTcLzREKRoNk96fp2kDGSUqkGlSV/h+hNsVqGCtaLohAIDycl8RTMk+NJm
GkaZAFhu+WO/zf76x/6OBqKzBMvN51N/FD+dv+ynt/cl8Z7DStyIJgHwv7glqbd+/8K+rs0OSnki
VzQKQfeLoEbeu3zHlsPLYvm2LWvLiTwdidOcpWirZefrD7cVBBWUEOXviR5JDMy/E9lxSfRIc03e
BrIGBHQeI8uZnZCaHL1u5fMuzfMBew6AMULjE00/h6Ro44gEq77s1b6A0Uk+W0nMUuSZwyd0jNH6
7QzT+OoRx97Z5t7SNMKFFtjP23ah/WE0sFhb86WgME+kl09xnuxiX4YvRxXv3adYtFiwuAfZX3F8
KJQLDQU9zzIxzBVw/6qE+gUbY0yKvFFId0Vo5rfh+Nyl1tGrI/+EahKSzo/NwpOhE2Gtez0qQiK9
BCkxMs8bYyrVOcrI39WFrF4Y85o271vWln1vR/PCk0ho/Pu8ZW2O8FWA2170lmAOoqvDBsF4fblw
D5fFciBvxfDKQlz2LafQGWN0Oh+ArTzAjZ1fB73g+495O1HECOX/+Zln/n6lWEwOZ5KfbthU0t4V
0DBHU8kcAo04vYYgghD3J4T37wuzDvmmLttNozM6LPy1BlP08LarnOu4SThXK0NDPy+wpJgeUaQF
9QmprH4m8OT7/jD6f5Sd13LbStdtnwhVyOGWOYuiJCvcoCwH5Jzx9P9A01u05e/sXecGRgfAtkQC
3WutOaYeL51BITT654C4qndILZRqsKwbR6onV0ErPslZi5xcTV6KPlC2wmnsWv+YYTc29We6OWyu
c4VQn/qsvQCsYtnpnC0r2JOew1spGuzzNFZMiNePsWpq6XqH+RCid9SkxbbqQMCIs5Bcz/WMENuv
s9vo7cxDebeP1Kpc//vvhmLPP1fDPMZsQEHYBNgIGjVHyAZ/i7X4FsUdeMSW36M6HSt9aeXOqvQH
6RjbxTmX+nYrWtcui3KAWZmSMvI0smd4rU3tabY4IFIYdpTNbYfUlo5a4hstBfTZb7cRA2JuYFKl
UqPfwcMBE8EwG6VXQ00vGQlJjNbR4NQWf3rauVfT4q1z8TON61TG3Hjsl2kmucciJ3KpBmmxtU1f
o14QDZzSheWDlqSkDyrfe5vu6JPnne6ou5Sm25pfrnUp12b1RC3W0YYjZRhegpY0xChZ3U6JTfcs
ZsSl2Z3iEFu1Wnxcp49nrzfywRKf2a4Y0ABpXrwS8jExcpuYgT5ZkM6mMLLTqnuHDHQ8lYZTdeE/
qF2DXg4GwEr0fcyoKXhYKL17QclS3hujD9/fdYNFNTVFX4C5w4qUP3hjseP0PtopO7V7MVH0SdjB
LcZJtygGbve62m1M9RBKJdUkjRFzTESRm9aJktDslBspCPrCW37qF3PF4HSlmCq6xJkxXVlOV37c
9tYvpqlBf72tmPrp8j9vWznZf7yzP1U787Q3kAWA9rBNEgLqX8yn2oSlTqGe+y0a8C5WLPwFmlEA
jdmmozxL9qJZGK4yM7BYWGQje8IZTnC/RsSZmBjavgUAerqaQggm9dMkMX6bLmaKprilnRt3saol
q4CaqVMgTJJrnBdOOb6R9IydNpwi0W3loYvZKRCumJe6OruNE7VtZpZFifioBMPpOvzrLgpRpFlZ
JsYy8yAV2ZhACxyRElJOthCn4lBJsUtd3lI0ZEw+D79Nvk0bphEf8O1eipdBnnM70XU9ddEerGpL
c1fC3KfC8m2Vs2affYr6G0QW+pmYY3fWIZepoTb9mqp90Xc7+E796w6iz8kN5z80MMjOPz/uIPrr
bL/Y//OE0j6zODGwhC6R19J7VCGOJHYxWSVP0j78YBbiHXF7l9it05/sN9ERpJOrsninIMxFqTOO
v+aLPnHlGIz9qf3Gk2S6axD981768/7XvzQIrZ8Wv3JBME+mVEtrXXxZL87XNcO0cGALfuvx7CQ6
5+FBbyiV5fdyH9Wx8eBgwLyo9ExfU89jPAB5DvdmoRYzMSpgWtMFustzQHQRceUCUnpxhVeGWNtI
ToTPmmFnG9H0kgI9eoxZgjytfHz3n1EReb+Nisi7GIWc+de1SiSnTyTIky3o7J/uoCZnf9LWiYPk
td/HPFK2oiUGyZm221AtfyZKlZ5jWR0XvaNq/E+SDGs6xNsLUCLJt7BFfT+og3FX4IVJBaaRL43K
9d4qC+6B62uQuLAZ8ops7faNj4saNktC7apE1Ld4tYTgnq4e/zIWsrm/6IyQd1wDdsupEdL6VGTP
jYkZWABLubOmMwgapEtxv0Me+s9AH2F4XEgAtKdpt35xk6amnvQ2QKxwnEGHZLERuPq4b8uC6EbE
ai7Ms7Msmd8EyBvdZLqyFGNYmzmeKm6T3ZmNjRDH9//jQWj9CRbRLaJi1MfLOnJW0jZ/4amoYbFL
uRj7955ibU2epb1ERlbvEdT72n0GbgT0ITUJWus7V/06YdtqE1mUPAg5uzi0+aOZjsVFNNSAzw00
LHclmr6SGkcvhCo9Cd+byXUIJ5efUVw0wJql/ERs9VfUahikZdZ1OENPEc5rrCq2HX/lt/EEmP5n
niYwn8gIqHkzFtgMiEVY4rBSjvIYMNa00sr+bDqDQwmzla9IexlHLc4eRHBfHPIoIY1d5ifRcger
X8aaZS6v2YCwNG/zM4UKBMx19Z0e9kDIprPE7O3HApq8sAYW/foQ6Tundslo2/nnfoQ+LIfwKKcK
T/bc/1rJGVNW7PetjKKYlm5qMiRuHYjVZ+SYXahVPVQmxdpDhzrddfG8TJpT2A8RwO7JrVBYkIqz
LEqrrVlWJ/ZzlbETk6dm0rnUzjoaAMTYOjpZkGxyx/F3tdQlRyuEIW+lSf/AmwU5bRAkX6lZ2UcN
xRwUCNsULUTqd2ugfimVjZNKTJDqZeriQ9keyCuxIimEzg6SQnrGM2Pm4NBIAYiKVFCNgh8qmc1F
iu/AfJxePbeDSUn2wZ4Ot742pXxN6SnBRjhOPajr1ZesNbepW26EYEKjdGox5LqxNWJJe65BO7uq
k18wBOguIQRoHoHRl9y6s9A74wnAQZyJgz2WCH7CtsYPIFY2oq90WjJEqofnsNg2k3h6hNwEWHCK
HolNtNib35qiT+y7P+Zep00XmFIOLbWttxUV1ah7/zmMExEniZNNktTqRtM86H+30Wvb8klYme64
FQibEaeFBgDXERGgfqXa1Lx19nLdH8UEnjG/+ttMDqhyk/HR+ugTU8jhvKFvqtYdMd7yPdRweezq
ntLl1GT7lQ/ea6KlGg6GwbDH0yR9Vsrw2p+5brYd/DBcEpnzX7UMi+bEVJw7jDzMe0Wvn6gs81GJ
WGQrnd5do8tISSIN/tgh/kOotW/7znxIcap6qjPwXQSsdCzqp4aIH+m4OX404mma1/42zcNIPXT+
S9oHS/yvrxTPRuBLlq2ydjQFOOu3zVGvwdZ20lF7T3y+L5Yu2wdxkOwxXFEXWc9ufaieh3amEgi/
zqH8WD7wzTM+rhJzPzXFfEPGWShO+C9ZRf3gS+OwCydxkTgMhjxH0dufbl0mCNoZpdPppqDa7TrN
R1S7MvEhnIs+rYuUiTZYrLAiwk2gr5Kt0hfOY2FK8Di1nIzu1MxHvdzAHffZdtAMh6meKctRNE/N
xjaUu1aGWTa1In/MHnFqFg1xSMx244ahdfac4BsAVzDaJkHnRod2LFJgApzyqU9QYKI/5936JNDs
CFYSoiqfrms0e9gbHYLaUfJemwhfwqptIfqqPq+UwXOP5ohdaGxE8quMoEBWGvP7n1Mji7ePPk01
irZdBH3fre3St8i8tP7Jng6FTDhXlrHoC2L/ZBpFIs/EqGh3dn9iG6hvpVIFdCL6nNbwT6UUYYDu
D+nyt+sKirEgk1AHUPh+fKeN9dsI0eBLaLJM02E7zEWzzPGStyI/XYpmpcI80rA/Wl8nx3i0qZQY
7UXTk4oXy/CbO9MrlS8+rBxbM340bkMy0dCMh8EogmNuKi/iLSa6yM3t2d8Gd1bmWAcv0i9X5yyx
IVMQpMxyys1Xt53abVsmRtWCuNGn/Zrkytm2VwLk+qPL06duhnBXBPrW7+UE8aBNyn2o9kAaqr2X
5BUJQ87GLMp42jmLW5c4E9PEDNEUB7kGWuy6SrUm6w482mvsteqCKKFMMHgB2oXGA03ZMeqQpTvD
nY8q8EV2DXc/uilUoampOom+sEw52YpmVqf7NlXcS1iGr25lfo0UiOUTvWnn+FnyhI3uXrBYRD/m
lP0OztL/7Ld4RKEM0saZSIf2phMtRVPkSUU2VAzc0qa3vmasN/kob6VK1o6u7GcrXn6TPprm7eB8
NEFyJDOj0IO1GPWIfQzX2WWhhke0h26OJDV0wmKJkW2KSbCGbIhtOO5PXfFK4GCcB77p7lsik095
gw3K5HOmg/BfIzKpV8Lqq1CxDeTN/mBT1Xy9XNihfbqcMvmF6GeppC+NgMLbwpZ+K3/QsjykLNnS
dqIagpUA0lHqEEVrSCnONkZWiXipRHdW8xT0LoBwIZ/zSTYC2JTKZTsZUYo+w1TCO+ADWIj/MS01
XqKOnc/MzyXnXh8uI8E9lGL4Oi0ianpXhtb4D7IDip3BYqp9cNv/qg1UBIHv90WXOvFocAwHCWaY
xl/oRMTcQE7SNn/LMVKYg6M0YdlNxuNwATlez02XIs7WyuU5YEp9boih6wQxdD2URk6dMjIfkp/F
uqX++hqIzqemzWdzKbZcbmbm60yCGi82ZGab/RoN2yS7d/iqivoFUc8gzpqqeSqR4W9v/bdSiO6f
QTFf1ETcpjly9wRV65JBeBzTKHiKwn5ptcn4oiox36kgkQhxlcOL0439zCHGe4qc7jpNGjHpSXoJ
GcmUqWB1ISOVoVDxloW4rYQ+ZTRukz8tpz41b3fmPQVGYPqLbjdV+/ZQa6F95/T1SeQlE/BIihR1
z3ppoAEM4/qAma9zkLzBX0pSmLxUWnkKKgL8jQgQg2/2Li7v0pmS18WdbrD27VR5x1t7eNEqI9lU
Azo/0RTTKNrsDrnSUurvIu4TdIbbZ9kbkqc2R451/TBrZt5vNEqOZ2KKOKCwYKdsZk9Nl8lwjmmJ
w22uuOf1SyMZ2fV+YQazsBr9cs4mNboQiVYWfWU4y9wxwos4qEnwNiYIL0TL7RT7jNZCNMQ1PhjB
rVZT/X3r+3SfPqUW9N/jz/rnFZYKMkG2LMXWdL7/2mdsJOKN1FOcPH4LQF6bbdGcYWJXl6hWo11e
TQg2dqgX0ZdblTKPirhZi6YYGPEX+XRVLymbIXNq6cEwW3DWc7t30HPoze2EaHhyr8meumT9QBDX
mgi54uAmRrHKDPnrKEkV9G6rz1G5gM4V/FwxRTT1tOY6cXq7+LdrxH36ofwPACH2lp9WpPy8VBR0
MJtUbYpifipeQahUJbAR8rfaV5MdYUz/GE9OVn0F8SJir7YwgPFVC9H5v4bFAArr16pC3yn25bVz
15heexGNqCxRVrq2vxZNqW+Uo+z2l2tMIIrkH0VmeYe2tI3NoOBR7PY93nNo6L2FVuTZoisHc1OE
zXPAThE7IqRqwlzV0Dt8z5oRgkqqh1gEYrgqvBnCQSJ16SILnoIr44BSkdJESsG6NgfxmmUVyhVE
dPe2Py7FPypRCdTIkekvRXDBBdtyT95/bmZedw01lHpMviuNs624oLBMe9dNcTHRVDQkhQWqnHWs
j+khn8zjWFyezHwgCFvUOaBsX+6WXoP017cbGIhiqJLkNye3sWmcnNM8vCc22ZC2C6/vlYtvVe0C
CaWCNc7QLvrpLJz6MtdWj5LY5ViR4rCkCKg8iP2zMdFJEdpVd4LnJvrZI59FawzkJWl/Z2+bkXUe
pfZVPGmrzIM+k0vJWgE8AsUpNLd+6t7XcV8dRYVfjaHD1ndKrAynN6A4SBCYEWlVR9G6zRAVguKq
j3uIGYHXo4LlATm7vUbEu0FVKv9Yu98/dYum1ar+kcieaNzeMOJ1Isbc5vvt3SLOCv3YVnZpnqZ3
e26H0QHil79jm03tUGh0R1nJqC2yMU9rLT/gh4oFOYXn7Sypi+xrkdRnByHVT7N+b6EAUjSi5MuM
gsvvVNW/paaTvnqR6c1T8kO7XCX+gGzkl/+WcOIKjCrDyzS6t4VJ9c2iK7UfTJ8lcytLtg0IwAvn
aauCtfyIZPZpjANLe+RTcG97vv7t4yT2AGlMPSDcb0O1Yt1JfhvtTQiCeDpXzTjrSiKxjSGV7Nzo
dBQKXhf4d+QravgDPPwMY5fLfYCeazKZrHTDW0hy5KzEWoqHNbYiw10s2euCcr/D7XVh8dNYsTxO
5tc3RVvhPm5LS0uhKrULoviR+S+KqzfvTWAms1YhN2boTrWz5FxbFkhg3yx8UcWMrAHvU5dlBFSo
sU6mixV9VFjqVrIz1ii2A+Cejf6+nA6ieTuUhbzutNjf3rpABHRrjTL/8YtSVoCuLWqOcRc8qSRv
zz2JfzgFIQ6b/YjoxtKBPmDc3a78wpTnYlifJgJHxiNM9sgHF+HaDmJnprWasw7jctwpSZoe4qhW
Vo1S8uGBKDivDNd6LizjWz8a6Q8QpHi6UvU4G71hIxVl/w5wpJmpDTb1w2TgYrdZ+ZDhy4QOxsQY
xS4esrAJlnITRSsxqAU1/FbJWYlB0eUpqTSrid9uRVOS425veAbxkC6qMarp4qc41OLjWOTpIjco
X14VIBuWAKqTPYioZA9onGySOBWd4hBNw9czGSPTWZ6Sq7rNEU0et+ba1ntpF7m+akFHLoOdD128
z3occAq8uNvpDESRNJejfFiKAegLeGqUWGWz2bPmkRvwWLH74UVVSTT21nPeqpil9XmFWhKzI9hP
OICnSL4nafFFHDzpCTaWe5Ym3HdtpP1eGcq32zj2xPBU8l5diD5Vrr7aWR+yrrKox1uDTSWx5OVf
ayMxF46pZoegk62TogzdnE9K8u1/zMg9WVl1uf6isZu9eISLhROLaIWG91trGhNqGjGWKdLy1prG
BtOMfiTEvBGlNuG5ocTw+n0rYnIkPYHj6+5G1GmnVYsnOPWNbp6chokiZNgQPMuxfXSlqr3ISroV
rCE9NfpDAXZ6JlhDYd5ZiJMnZHCcSV/i0K8gHeUUY+dUXIhbqxlAXYxxf9tLtV2b4f8V/voXhJ6W
rGvs7GdVZGuHfsQeIcEXg99MEC9bk8y4cBMRB9LLpz7PjGXtVneGCFiWFQlFHFnIdUxr5WtnPBjZ
ulXJPLteyCvMlNjKTmDAXGtTKofRlmJAeTUq/ui+TfUVIzmL0ThR+mmqjGPjGvG1oW+CTFaXpBSq
GcW48Q9MOgXMy0psyA1mXT8ZMZ4qndKMhz5XlL0FTAh9Ywlr4lr7FAc7xxyBanhWCWHK/q1fBzt0
zMbsPfES7cLLB3Wg5jyKwBRMprkTdPlFtELXelFa172GsVRixuiti2wnBkFzOgvylvFaNAMNxEUI
Fmkh7mYO5YD1nQRRGMPqVYvtFRFgh9S6WxoHWScRVcIEQ2ZY++989+5bJfKedKTTm1ydzEkDGKvA
fLQZwYd1VUrBdyvWkOEB4XvAsFtaN/4wbCjaai/xaAObmKaEEcEpimbe4DvwG2l9av1UrNr/ffGt
fGJCU/Zk8WBF/UMdNJWpf62+q1Ku/C7RulfEiMkq8ZRwpk0vSGU6iLPcj3lPBXJ9KQMr3Iq+wMLD
sisMBsgDAA2WtHAmOpuJVwL+xjpErTVZunhsRk3l7tNZq8bqta//OPv/n9ep5ao2vHEt8pQGBcEz
XyewJrbFogm8N9qLpKZoRnof/tYUo7fJt2vrDPjlp8m3pleV/EWxhPlvr1gHO8syTGejjQD/iQPx
em2eOBrgqKnYIx6d9M60tLmuysV7GQ3SjBrl+h6dBrq5iE2kb+sRC13wECEax++Tqyt7h+8mOEiY
d324wwwWsGReoW/s4/TFG3iGSX6vrEUz7a1HKbPSe9AoBUlk7QS+PHkJ4qza4BWL1EA0oV7PzM4d
jnCKhy9a+iNMxvSli3Fc0XR72idxa5QGwSKz5WonRpE3zvHxK5/wLOpZH/MvEDeTk8BbiX/Btak7
j5ndpveNkxaXqjVOiecbS8MAtwaYXVmU4LVIaeTuOZg0+XZUBO9stV4DGwW3Jofa1kT/vgLhVL7Z
1rtUW/77pwvdRnn+98+/Knjt2W/Vf4SoTNWiFgTkkarbnzmyo8ZjAAZW8sXsebmC5EWVWfmhOay8
eNHgXXg1nfTb4t73PH0tLChFP5k1Czu3yZJStFHTEHmnDGzTdXqyHcyQTYuvZ8ncUhtlBhSg2mqt
0V+KwsR10WzmXhkPF9GVZn27agXAZJohBnTVeTDLhoLBqctCnHOo/PFJtMShdxV8UVyiKmCfnGWo
oluyxspa4wAwLqFuaM+smvx5KUOfxktEf0boPZWODk9U0nnADvCf8ieQ1lQONc5V3bIX4kt8/cqL
r3JQZ2tdL/deI6szqH7JOnTG6k4n6XU95JGuzvTYiH8b8Kcp4gprukJMTnPzXdFcc547iEdxPmxI
TjlRsa8/zkoxItokem17jivjtz53KPieJkq9fKpl8/xpYyuatz5AASNVbAfRk/F8Pd72wLXqFWTZ
XDjhNnJsga7yQvdNJ5JwJ1pNfRfrmf2EQ01yL1uQdya8FZCkfo9xGsw5o5G+IFIK1iah1qqjOvWC
ACe9sPMHoMcvxI8wFsFy03go/A4wPo7Je9GHY9g6q1Hng/ts95IrNXspG9q9E6t2Pru1xdltjj3N
Fk32MSefILPaKv3muivx2Y3vfDd/EmUUonBCnIEIQOmeOVSaDzm7F49Q8m2ekaEAq6Dl875TdJyD
DWNuliwJtKkpDnLtGXepnt9PFb27AQCiNavbyD2WLRS7P6eFRY0HkVDHgTDU91FV+nfikPbwce3h
LBpEAwk7E1n+kjXquE2xS9NnYsQKpuSTrhC2nS51+DDt7To88sTBp7DCzDLr4rNo5WaUkL8IpqdR
eBGHJCbFNaKv4n35T5+eQxsF1TFPotY/puXwvXJbanjN3BatPAi1p1Aaf2uRc7u2qkRVqfZ1fxtr
EUUtCL3ijpqb487wQ3knzuquH69nog8dpjaTu5gC/QZiimXY+U6DWkC6zWrSGKrUdK7o6BSTMAYr
Qc57axfDsO2TJj6otoseD3efU9MluJ2T97xkSR4sdLzrnlKjsGZuR96ib4MfIRskyBkKH+e+RgEQ
wAloA1bRVQkCK/ISbzbEzSEpJPvd9KufrlnbL6mTTfQcJXnKUIktXBsx0r8/UP9S7toaFVXshnio
8jBl+JPVcWRiMdAVlfWE3R5siamACK4A3phdGO9E+LqXUKrmshzvxKtXjGIe9GtUVuJfo7drxahq
QF9Rs/z+f10vbicu8FUqjI2yVLHeK3rqWmr4HZ8UAWZDyT27u1adXaMyduh0Bx1wK/amTfeUlxgM
eI7ZPUEpnTUUu2LzcqfrQf482sG4661sysjSJPQlL21PG3hI0jQ9i1L6oi6OgLSxkAVIXUDmWDdG
7eAb60O/satibbSq+QQv7SJ2NkM9Ahyl4Pkh7AxjU3lysfbqEF5Kq13g+NXwP3wdfmWxk6ssfTUk
SvOxw1OOupaqe99RjaWTme2XpDK/iCj3x9SkSn9NtVoM1sRU2+mfsy7Hia5WraNuI0FeKCC9ZJyq
9jWWBMQjBs8+qqRgj7Cz7Xd4QBeTL+U7XJQflt+br1oOFM1JsFhBtQa52zTbJ+gsOmsetXmIQR8s
ioZdtyzV7dIufP0uTSV8rsF8n9wyl9d9o9cHE+fajSr1Dpg2K9lBQ+m3VtfJewDL2WYwEQM6QRas
mz63TnloSEvTHsazSlkwKcCuuaQT9jsM7PqxKlU2p2rafeHBpc2apFcmI3hMD/JOerPG8YX/SfmN
BcDRGgvrh9ElK73J/J1H0mZTdPx3WnBiYI+H4j7Ni/c+1JRXfCzlReUpxS6qEEIqcGJFfwJ4fV1S
27bqPUt+9T1j48e2/9g1dz1f7u3oDOEmRzqNUqoK5iS1om960eAHFjU/hsL2QOs3+VPgxt5KNSRt
Xxepd7Q9I1nGcuE9R52J7ejY/JAiGCaNoa/MLFQ3AxHyeaZFzSXJXG2lNTKkU6pZeSB6+aop/fyh
SkIel76WvBswqpW8rPdRFsRzK8rtPYl/63oQTRNXJdYghg/6hQHFUqD0iVM5CTkVk66nznS5Vo/p
Hgj97TbizA7qbm7JWbxVJaeCXSSXJ1cO1F1jpgCcqVp8pOAR5Lakpz80/7Ub/fFbyosZg4tUvleL
Md1IoW5vdMlTz5IPTcvDkeO98vCJmq5Jbftno8rZU55gedzw0dsbGspsECIWJbx+T3y1lHkthsmO
p+FDIFYf00GbVimiv2zGByo/f3Xd+slKPogWZDlEEXFQXe/x/+wTNxF/Q9/GL4lGmYAZYCxPlb33
iJd4hXGtfVal0H8UXSaY0opk8p08ddlOmSCgDOS1GAwNO6GcjOi2aDrqQIDJXOsWRgHzCuN65HUn
LR7rOxN/4Ycar3EvjojLKG0MzcbQlu0UpkE6Hc5a1anuCk1rHtTG+21aM1BpmTjP8NWAAxF3SpyO
Kl7cLMpDb1C7Jg6imUT4ZPeGkS6Ih2hnV8m8cxjskOYSgBNdwJ/esEWqf/WNJl90ygCKpRhllZH/
l2mR+qlO0UYwYlPlSWqVL6eiyFPN228FOIWWJmMWpuoT+U+yCyuetfmuG7EeJpB0jz2Phl2ug5te
/as1jd1a05iYWU+v9f6PmX9fJ2ZW0z0//oaP64JIKteg20Z4mS75AbfpyBc4B7lqqZm0zeEkesRh
oFhqLYVYs3wawEGIXYCIfNp2Ii+cMt35kYGSYUrT8QXPTgbAJ9ESB70KjDUPCoiwBqaAVCDazbx1
bHwjU5B7pmWjAWycO2sI3F2ghffCFl50iTMpIP/QeKN0tY8XA4RrylWaeFjCYqWgJ6N69qZVq3DC
MyOpoOwkNR58BUQc6wdQxIn6XhK4fAwU+8dYq/5TqbTdakhdZQeTyTjpuuZTMexVwHE7wP494AOt
Ni5WnuQPUZ6uhbWnmXbhwWgIdolmT70iTy2jXpV9mj8DewogQe7MLG9OUpwmC4IsKvX3mcnXvDNg
y5WgEitKRitJ2rKUqJdtggh2PYzjV0SC8AAjXGwItdpPTa5eNJKt35KWnECfIQmhNAgnZo1M+v+Y
QUAOEyRXUdcIeZTVmNdE6dUkObIHzpdJjv8U77LvwvNCVV+buqnOMcpiYFBW6bF1yuGaWrFxxudO
2YVESpaILowXOZdWfm8k3xQp/jWDf728m0RnSyhP1bHKsY7yEzjqouSXGHEDuIm98sQ2faHmNJDs
bn8tkXP9xjsEQ3/oZa/wCBEEMxxK0YNWoQG5o1N/eop+Im4avZfogmctpbDPNoilOYvS6HFoAwUj
rFw+x4FTr1JKx4+GnwybvqaUZQhaH7i6kW0y3K2OxM/iVViCBOA3BpRBI6E8QJ+rVqzBx6NWDGgj
1AwrD1kaXnA+nFt57xAEdstjj/4Aez36dbeanAB6pk0Prr7of5smRwXW0dMTTBpS7lYbv6ZFERLv
yPnJqz161vkRAlEoXz1wB8vYtP1DHRblKVYid+4h0HtXII94svkN6Bq2WnVEVtFz1F1VlxjBmGrx
HGXJKTEj81sSxz8g5ZWPVlHk/7X0NT4pC3hUOZPvLWRoWzZ05G5/PqrqPlKsuMmGJ6p1nEupf7G1
hgcvuIydAbN6EU1eDEkQ5jNTqgEsd4V236sKaA36oxET4KFbgH6351reR1uxERHNoAKHfWuKUTOr
90WQ3zujHR+wOetWfokXYFxG5bwn2vGqJeN9IOpyHXubG1bxszLzrxpOlc8SEk+YdEqyJZvxs64r
eS/JFdmIJh/efAuTT4hBD+XU71OMv/B0bXhrD0XoZnedTCxZ7OizaJRXGGt5c7HfF3EBMjb9MVBz
Y2vGll7DTQewVxhYvFh4GI2UQmJ8P9hp+Ss6bEH7p1q6PVhh6rFAkvvuINqul3UHrzcawux9+HlA
TDFz7NlnYmINYB8Ge/9U6+ZZVBKK2sPG7PHdoktCNHDv51YMYsLuFogqZXCcdbG05GkzJMs5CJCg
/14HKFdVz/hp2cUFYJr0AlDAwMi4VM4jYnWe/wqxuI/LA5eaMXE5P7nr5abh6T/LoL2M2uDdgW/v
NhaGoaDzIYdhM52+lGVQrybq6loqq/TFt8zXxtW7MzjV4MFBNiu6Bye1N8ATQPxMF4GLtvALKt2D
7sv1c5BtdM1NXhxMTvakPcu5aPbS8ID+5k74zKQlri6hUTx6XR3vO0VrF6Lfg7RGUV3xqNXDInVG
ZSbHuK7VNUtwVvIHisd/P9z6ZKvulnpWwlKfptwGRJNK0W6JZslapF01LHo1ie+dInWWLDdkXpRB
uw7CpDh4xZBtI5aFu4RU/F7jC7oBY93ACEmUley1aCnCMVkOSdhf4hjOaW6n1VNUZ+A8FaV5kf0q
miXhoH1V3SmpmWc/yrxaDTgy+7PRWNsGtagzDf+4JvICbyZnZBVcq/7WeMGD1o5p+LOlOmArUkB9
RZWJ20T3suNpT5kd7HBjjO7FGCmK65g2ieI/xkSS6e/rnKj0F22Xqlf1gKMHANgzx9+ICky0sdou
y33EWZNGuvYsaYXfbk6pK5/I5sGRPVzfPO8nSsWt72bBK7EQhQdFH51iJ9Yw3Yj0VQIS9sEuScsG
oFl+4CjEt9/6XirgBEc1lS62MmbrmsXArvfAJXkF680CLORrVnj4M8b1sZIjDYAl8QECn95PSk6T
VNd+gn97zciWPltNBAsSZOOdZuXDZtTUfKu5jb6KpNjfQ0rBYdavlL1WKsFRrot4SdFX9Kx18Rc4
AM0PyjZWTaT7X4cIbkduDv4ZYQRPmiL1N17ZavcWUHm2xarxbnVvLJmRG8Sp1h0DIVMw+7zbTwk3
Yc8oBihx6Y/iDOe1Hr4B/obyYJjntqtfy9zpX1p7GFaA8ok1TnVZtaIv5EZyHoe4K+BDZsFcrvXg
pclCytX4eGxE0xnLI3Z43aV06/q+y6IHdZrlZFq8SWrwvWIWwTsin5L/LTW65kQ+gR9FjhjpViQ1
BthNwpQhlv9RbDXgOSmBnLoTXVaKKXgZ+/hGZhpmCD2CC89y1npe8WTAdmxRKU3zGJm9OZPLtnur
vfw+5NPhzXLsUKMo82dpmO8HrfXe61FB2O8F0LbH03VhIEXfeFB/cWtde85rZdw0SQqke2o6TtvM
JYlv2nWU/1aXeubp3+M+5l/vPlPTCBCrVPBDSPxL4a10oH0Hs5AeOwegY+pqGiDssb2TuyTaVV3p
rpBLZo8uINLJ9sz6nlMXOPl/fL3NHdA1bofoxLKA6UGePuLyFWM0rZm36YkMkUrcOkbgurvOnW5t
TGqSyq1VMMOTqDudDHbiON7XRHx/lLWy65ssApgNXzqow/QsqIUZ+w7w5Ep49lCNzk0YtW8JOmyP
Rbm4qO2siCgohQcjhQDq9CTIjSR4tLxwplIC/OQDvHqMOrKZ0xNEjH20hmj8PDZdR9mG9X+0nVdz
4zjatn8Rq5jDqahsybnb7TlhdWTOASR//XcR8rS83p3Z2XrrO2ERwAOQliUSeHCH/yIrAwbsX3Fh
LsQf00DDQAUfhkXtR1Ej0jeBCZzQecY82MFHbEqrl8xCuDSa0x3IpxZTWQE3U542PeC2bjlcWjCi
93xZKbIWXNs8ubjEWiBJ7fksgRsS3yHPPoA8PhSFwPUVIxTb3EORQhsI8zcm4IP75Gg6k0536G80
pXZOXWoPmxZpjU9IlYTYhvKB59UJMQbrh+yUKzGdcKbYYjj01qlNQ36WkWt8crKKqX52p+tV9KMX
YuPqLb+SOix9ewLdAbvvq9PZ8xdP61ofLov1qE4ptNg0ts9dYip7+IfqIVXT6Gyx/7018aY4epH5
OQpIqGWgRk6k6Lwb8KHJVsln8VzAieNdKaafAfDmzuQLAsAMAMOQfBKpZ21ir3nrRCI8vnRi2Vr/
7jQtPlZOg1QXZgrxpVOyXGlZNl2uFOiKeFYDmy0SEC27wfTyTQGwM/48d+FXzXK1kzDS5DhXicdk
lywjKuDVph3HcC9zkDXuLyurnrxLDhJ5qdWy3vxUZdZaqOA3FUWzv1TDr3bxHO36btw25FP2rpU4
SzWmYOU9qvpfcicPbmsHrm7b6i/IGAa3skoeZNHLsy2J9+T0od5sdd3vc9Fsiukx7Y3pJloEENkB
gUy8nF0Psi4Nh2qfFieeUO7Auk19KtIFcJwF1klbMsiODZ5Wdwv7pC82X7J16lXr1HhPYTO2Bz1P
sceZvS2bdPaTOjrRQxOJp2xxzSnN1ttreYru6qwjYN2jB1Qi8b8X5N/X8leruVOx9xBEvRRla46o
baBNO6vqflkLG3MEqL8ljWNTRVFJtHMNoPExKH8Yk6OcWm9yznKCG2nb2FHr82XOq7t2N5Od14c1
yWmmMynqbnhxoJ7WRqCr0W5klRmukSuITlUS5Wj2Ju/rZ1Z9Y2HlT0u81efeq6mfsgmEf97BscXf
dmPKO4rz6sDU38WmZFD39mzxD8ijeZV3nXvu0qj8pHThRq4zp6KvDjn5YV+kev80jVG1q1wDC7tl
ozBIc2OVY7J1SvnIXorkvlK16TNwqucLqgPwkrGeDUXdMjd2jnnQY7o+dCwvk67+YnXpfbjkOocE
xe28sF5FOiYAxb34rsag4OApLW4GoWc+ZkWmr1zAFz86fWum7a8CrsNrUT6SDMZn5/eJonysed9U
gF5IVu9jirpzXlXIfXLLATDHskeE74XcIyhatoz0WMOUuFCNTwM0ybqcvrnOqphYqwf8O32oBN1t
FjvpCU+0GO211nnt82bTZp32PS+xwvO0dH7ImCSBbLPdbRYL71PeDc8yosljFqxx9qmrsnrXu0V8
0LK+fuyX5JuMcBCeqKxhOlc809bd4rfWLAeMMwRikzi8uFo0sa63Eyod2/Cz3kk+5WN8a+hZfS9f
PiUlOlT38mu8tF1LnRG+K/3uFwR8Ef/+7e+pzr+//xfwNjs/ODJq/66FZFhYu4WYPT/P3rFRNNEf
4hyQjeeZw3oocVCWxAh5hjEACyATjtM6aXHfEt0QbPsC2R/IKfDwyU3c1CYahUWkPqcORpE2j6rd
ZHbJ1g4KssI10jUSNZsgXn3XYWJQ1BDWYkSNbnAW0j87pve5cFP9TpbUcFwZRfKcxmRtNLsIjjy3
cd8qHOsVxvUPB+TXQ+Xhu5POw7jKYZjdTp5Sk4MYH6JuaCH/9T+sxeaqIYEGdmGYXhKjj/24ye7T
KRS3ZQILPXbd8rbxnGCfaKI9NKxOc9aQGK7Uw9Ooq/Mpi/s/tFkfnrAb0v0Egfit7bGrUPGu++HZ
+Cvz2e1TLVH2ddB9mxp04HIzr/g8QmMtNK/5itnhptAr58WczAC3brvY2XXVP0R2dc7Apr5mubGW
+0pqB4NuEmV07yT1g1Ci5DCOMZ7oBVwUeeD1CeSurJFbW3hCC69q+CVwW0fiCXqQ9yUqA4Q2DbW5
cR28vdgS41Xax9PGsMZ62+BDddfwdMJ7ona3rgBRsIK1jWpTnzqPGHPcGeC6vmIE1iBFXRarwKkq
FjzTFtPIl8jC7sV1Y/yrBVZCydwnO7tRNZ8ngHjxbDteNWY0fA+hwzdhLaJVbzwPhen9sgblgUXx
vmN3fj05MBamVPe7TutWAoflXWp23k05tuPedpVjMJfFRptgsWdozKvAhV/moh+3A0AvhPF7VuBF
d6dXANJaUHTfepzMXDZbf7LlRM7G8ZByj9wtckHdMQMWI9l+BPxJCyymeQCHn53GMEoe5KGuMZNW
UjBpS1WqKA1+Ba61qaxSOwtnAlAvqi+jW93XdlE9AzN91hovu0NESf1UKtrnMtScWz2p2vNkNfcg
28Go50nCEu5novbFScXX1oPXfQidPMbXJi7Nk0IC2tvMkZ2/CpuscdWrqLUvRWWy79yK5aGtD+K2
t7txFSpF8WoqSbxuVPzRda8/gzt0AfSiIiYZNBEmU7AWjR9pFYW4joi3etmYksQkXbOEyDJqY38o
uNKvh2D6xM5IcVdnySdmJzgV41rlM33SjkK0w2fcV5MVWOd8R5LkB+9d8ZC7g3EeR2dvZWYU+whq
kdAzwVQvjeoUiIdhdJxjNaff2GMkQqCQcPBidMku5RhF3NUEaxLrhWLYVGSWPzON6TdgyXmtLUXb
sD1fxYTvUKDPvI29ajE2bhXkX2yjuLmcOmbPMokZl+uLpTYNeUG5Okau4rYSkXcsWiyrpsS6c/Nu
x+pzg7nij1JozPCS7pswreF+7vLK10u32Tbx69yAXE1Y6Ux90v4S5pNwHfGpTSPvVGMXssJ2E55A
2sOKSHikI+EX7FUR56uKn/N9rvTVfbGcOaZ2n/PQv5FVsnEo23wnhBH6sgi4Kb9VtOYbftg3ZetY
z02qDgfR4vsni04czmTe0q+JUtjPMe40j3lf+tlSqkoYm3E49JtRHZXTvBxAk72dZakx7IbI/nqt
uoZdYz0YxWxtcPXfPR27xRAt+1UHlXsc6zY5uH3gQQkd831saliExnGL1jwedmwlTlujMuq72W2c
jYf35o0Q4b3Hm3lf5mV+gx5xd4z4+eN4W7onA6XUrT6p891YdyVexLH62M8p0tOmUJ+r7KFpLFAH
7pw/oGud4KjbNIcEg727CftE8l5Z86oHxVmt+aWnGdgCrWj/SJre8EHq5fcG2657gFTqfsC0yK9L
rLg0sqgHzWY0YSnLKwNTF9cxtK82CwtdbeyfbpU/acwhfKxh1HthKBvERapfJqSyiGfhazhwhyJK
y3uriPt9M3W3Lj+lXaq7YjdaYGVUxyW3YEf6Cz7x33Q7T34V9hmUJgIL/JjvbfaeX53IqPx60NpH
5F76bY0l38kdmxsvYU8wCJX2HspM7xctOwF1OfpR2WQ/1YhlllcwJ8F6oNhCLyxv5tmwzjo4kjU2
NtoXU0xnciAuG5WexiN726p2jWGwhUWfq9ZH0pTOY9GKn5AFeFCya8+KuLUf8rZPbowY0xc3H6bb
3FuWL5b1LdGqEJ5BN+21qOt3dsgUCcmihx7O13cPmNxKK/LpccpNAWS6UbcNvpsvpCfYICEiXibO
bl3mDzpeO+AA2r3qhNnBmT37oM1JeeJ/me4mtbPvPLP21rFY5KrGxNtPejxh1Ae+fIy94Nkyzfbe
acZjCjNVGGJl1Gz3hmOXnfEg1nfsIHcbCe6S9oa2iOuDhH71CJuDFHE7RK2AfrW9u+rRNH3G36V4
VAN8q6rOurGaIfMNcxCHvtfCzexqxSvMgp/suoz3tQdXoTTwt1meuRZGLNWgVBjAkYedPNU+DPEw
7cYhLR5DXXjkK/v2u+01iHn22k+FLYtaxT2nVk1cvrT01Z2aal0WhnefLwcI9mKlJ3xRA1vRlRWJ
IG09N061iYLGu5eBnmebOzfB+uVah7IbhA2LB8syigzLrNG+dy9jXwbLbG0XgmoYxPwyKWG0ccuq
OCshCUA4g8yfByM7eYn3h5Ma3jk2WF9H7dNsGLGvzzqCtR4s9yY4OlgnnysYF/6MvjbQE0TxvazV
D8WQTXfVcoj3xYQNPYvjeF+xUlibdq+/IHf61WjG8Rf7c1j0krYMWW3j45av2s4rN4LcN4/LLJyP
SsaD2lSsh5HnyF6dlGSd1bb2CaceZx+kSoFII3bGjpZ9AQiTrWcX6xJDrabTHIAeyQ0LXxPbGNED
Ssutq07Oqaz7fkBJqX+ySiffy7rrQWvdP0NaVyev5gD/YjaCImHbvritaFeFY8afB0Td10NuGfep
F7FEBQsBO3CXGDOYdxD24HsQghR6LVZz3J1FY7AEJEP1lLPPtIKUjV3pUqflhr0a5g5SseLeJ0bs
/GQvChcEvwtC9zE0mCXHuvpVVZQJi49yPpoK1IlVgHZyPC2piVoRTATTL0obZ69CjaA/AgdagMsu
CfDoCMdxQADNsP10dJuNDSPTijD+y8I8PqmYVh7iGW8vt1KVde3MOlt7XvA4OeIxtMMz3OgwQhxI
IcGS9rtAa8oH8mlQkpW6gJjVQRu3mTVBqW0+2eWUnEfyGqRCuuZTWpXurZeaz3x/7Od5gp6Casyf
DHFM3YsLC1YSnLAJK9b1wAawJIjLuqRug9uu+i4LdhSpm9IR6dpxmvk+RRprZWjdCNTemO8vdah9
7PTMBXuxhMgGVgtopChowFBTiQS3IatgAqz0wCQ8pz71ffZ2lhlVukE20kLmS2DuJGMupzyJ+F5l
OGEimY8uooXkpKJC7c7x6DvLA18D79BDHTLQFjlbjc0LALPlrlZSfv48FpnBOg/aPCKOwidzsBrL
eZB1nVse9bSd92Xi6ghMQVXqM5td+BE1OLVAU6Webtl1Mu7VabJ8I4jCh4i73k3OlO0VlpYY/8zQ
q6YlhXAHgnU9WKrJaxrkplfpkEsS83WApXaOhh+TUbLR2k/VFiPNdFXFqXNsg5a52HKmpcjnXCpl
WR4655Zd3mk79HG3IW3KFkUFtU8o2WuQRukfmAksiihK95nnveZ3SRA+gUWJN2bSBHe2ypciTr+y
uGIDvm8A7/cWr5alKA/C00HVWt7i5yeb9NGxj4VYKyLT7432MTZbmHqqjfRKwAeMJALKyarXZIfA
1gVsYE2J/WomH2CmVraOZ8V4kIc6guPGbKvfaqH6Vtd0fc+GjY7FXtZgqrsEC+y92dCzT2lpedsK
489172jmsYvJtHhoWD9j49Y+ilasVERwn01n2HipqjwsE/Wgb7UXA8TqiQRBcClaFW5wySSSba5X
SYPWLg4YFfL/OySYMvZiy+9ukOBTWQhx5LcWs2I2xwcLJQ1/8rJ5Z3mBixGl8jlKyvRRQPnDXLp9
DqepeS5BI1VGp91WodI8e4bA6hKNap6wFHFhCXbaQGom6IJbqwRUBRcpuC0S+wcm1clLmCfNAXsl
doS8MH2x4V5vTNHGe9kKIwLtzsisQK/Qis0EKrep8qS6pvrI+wMYC9WjM0DEizA7t1lo3jjKDGBw
sIy9ZbTZGhURGwpQ2iLYBHoMYrP9KSeVgH8FBoTk9WmdVG1XlbzeldSxSLFE6HcCE93Ivro3hLtK
q/rNpW8P6Iy3PXm+JZgZXrstZ5DxsjUdyP2Z01xfisC0eGFNo7qVwYXI2N8cTeQMl+uqYVpsMDmq
dpe+4xisHTa0dzIYR0h93URucGnN7LZH3yKv95e+sWDjbWBLSP4J6RwpGHd26Q4znr3leMPdgPT9
No/n6uSmN6BP4mel9QdNFc+K5gzPeTN+hhbknUuzGPf1ABtRMUZx13dI0MWDB1ldwe5M1nXa13pG
T+1SNSBWcGuy2RyoFTq3CStmgObR0RWuuJPxRRNnaJ4UMWbto587hWCKFztr4NPZTRjCZIbG9b0g
OfW1qrAjBeVh3eWBlezj0T123Zzf91b6qVfT8AWCrX7EPQzFa28MX5q067bk2qetbAU80PrsEXpH
2VqazVPelsN9GLvG5/5rW+eYPkYlvqDCalAMsZt1CxFz1yZscuJpgQySV+EOskks58/TbDk1tRzf
2HcB707NXKu26UT6ILQeA1iFn23+vCfPBMY7euFng2/bQ5CVR1lSLGHeJeH0KEvJXJS3dSG+y1LD
Hw0fOa7Zbq2jz3ODdpA7skcnR0262dgGIFPWia0Yd1Ogvh1M5eAoIry7VjPhr45YiH2SQdf6zOy1
TTSxU/yhoQwTdVUHsAWuwTKEfARrHXTMsPt8uxz2zYjDNJr2CYL3Nhbd9OrOdrCeO0DNk1aoZ1Un
3QV2eu2i9QKhu4n8eDE7kQd8ld7OMsNy+XkXvMMd7FFkq/b7LCtzbzMOEEo+NMhg2Sp6JXzXCtkn
ZAtbtGQlyL1eRm0XS9F2BrjXw5IlwTLNxRG5sLdDwlThmC0HeXZtuMZdGz7E/YOQ6/AzgHgsjpcL
X/vJ4jXmeqV/EPJhqGvfv7zLv7za9Q6uIR+Gb8MFmPeh+cOVrsNcb+bDMNeQ/+3z+Mth/v5Kspu8
S22Y6m0fxY/XP0HWX4t/eYm/DLk2fPgg/vehrn/Gh6GuH9j/dLUPd/A/9f37z+Uvh/r7O0WdoGF2
aJQ+ihdM7eLlZygPf1N+18RWFL2KzH3rdSn3ZlpeRrmULx3edfuPV5CVcqj3vf76jq5Xvcao7DvP
m2vL+5H+r9dnMcPSW5gJs/PrFS+jXq5zve772v/rdS9XfP+XyKt3cCCsWgzb61Wvd/Wh7lr8eKN/
2UU2vLv16xCyJVv+5R/qZMM/qPsHIf/7UGDq+/WEww8+rVN724+Rs2lAxPuyGA0LB94sWpA7tILR
sny1doO14ralvstaTP3axmNGuTTLwHEKwcQBXjnBum6Oeoln01o2h8PGNDPvDOYXBp2sGmYvu6k9
ZoGVXuk7fTKctcmmkg/vz2ebAejlYtcmTdouvm7S0g3OHpKe8tQa51Txr0ZvOiaysuO16tJ7sYIL
AiNB5bjNvgZxqxxMJJ/9Is/THXtS5KPUvHwElbk366K7RT2oeFTIvpwsr7uXbTKq5pe79exmXEML
Lx5lmJ5iJRaRbDnKED1QmSIVTE0ZVQZkVQmGy0wACy4XkQ3/8Oq6O9w7lo5373+6sjchJaQH38LC
IAO3OKTOILGmlY2YxVmW4bBH/ph5b83XBvN3iG0qhJQjIaV46yb7yoOM836PgsV0tC1NyLtaBaPF
aBJ2AeSpPJAlRKT0Wn4XlLruGfTltHvXB+Tpn+HvastIy1x/NFSBTB8a/ri82beDFju38izDu2IY
iv78oZ4JUbxmfsp36EOHsYtOQxoiP/DnGDJCHiqWt8ga2cPuWifPoswZ9tAgf36ol4NUrXvTVLN9
lI2yysnENlcncajB24OZZJ8QIyeLj8jxC7vxLvWyUdbLs+sBeJ19I4uzFMCTpy6bKUGTvPWV3Voz
DvCWbzo8z/JxCwRg8ONk1r0V+nrt/arWSJJgaqTwrQVCTdrOHreJV3b3IlS7+0arnKMzuM+y6lqP
ntSzlXcuaw1C5SEHjry1zXDwp6WnrLtcQ450rZTXcZ1wulxHNqjV/CUvm3YnabryDGGjhze+7gfq
LiJ8XrW6tF3OJWdXsneRhQXt0K09dDkj9nCPamcYGbrmdd4elVqxOQ8UtfmX804zGtWX4UHXDONN
p+n2KmyHfN0mxht3OlV6zyW7ATv6ejCqFrFOsvmy6l3IR+a1bA8TFzr2u1BDCYTsLonYyBesYnT+
MU4jZ20aEKXbzLVvogUUgUOk+kdeInezOGlcIyJb0xANXiyMDx9AP2kO+HwrK53FLRT+q0UCZF3+
xgYh0nNT2CE7R0sGkF/KY8wuKsKVfwrhIcie4yvXDRfRvErqSS9xHbthlzigFmKDjEeLFlrVPiwK
Bdu4a5J1hNR75IMULICD5MlaBF7zUImpeZB12lLXQ+qO/JYc7VaWZfOHcUY1uWv7IDwMditOg2oN
J0+wQ7yS5QQV+htXvy37cizWlwaST+ABRqf/FmFuw8a9PqC/HFbr6wh9kbyN9aEuWsYL9NsP1bYa
KztFHx/65dUgXxfv3itvLqJNMPvkELR3bxgZ+TdvpMtLBtt01Q8BPfkw/NDHVdgxzbP4RcAL2xWL
2Zw8ZL/PJuD2LXLQf7bI5kGklx4f6mWRFfSwA/n/pRW9O69IfMKa8iAx52asnK+HImjfimbYrXpg
IifZKOsvfQfYOH44N/Pm2o2serAeqlrzL2q3JoRDaFACdTvTiGNAwFq9UZz21Zj6PDx2hSNORVKw
MI3b+pDMWX1IjcxVH4VF7kAd3cKXMc0SmEqqwuSBjO7ZdbvRx1tZ5UZ6iQG9JZAHaTU19z3dRq94
dOY9rzntDjKrfifPcnxA9Tnuz9d6Heu2U65biPEQ6qmAalfaWFk7h9uG4kfl9UBaj78E1Pc6VhCx
vjTHpodU5e+ryeh2ueRYKmzJcLXrDURN0Z6G1rxc7V19kdWgY/DFE7N+mLO43pGnVp+8PkeoUgns
Hzp2HlGfi29uVwi/gdR/H/yOjQ1n/hArnC8Nl8lq9JRDjS2AvkXtK/Na0klFuDcQIBKX5tqOyUiC
dHirKyFWlWONw87S49JZjiOiJalXR+6qXVoahLm0tRzRHqO9DPnYZRkbam2M6js9ZGtp1etMd5zR
vgOzXmzcFqFh/nX2DzuCJ6Kl9dfITtD1sNrsrm5SvH8xM9xa8FyeZayUa/nXWHWYLbZpgD4oeqOs
HI1XkuQMtLgeQIZJKS4wYtVAKEy2SraBbHVcgA6yVfYte/YhVc8wvcYPGMc32SdfNYvLAfl6MvA1
+KlrUbbWixOVbM1LXGUaE0BTq6Hy6/UrM8jaO4RKYPAsZ9eGa120tILg0HZ2AltBxsmDQI350gB3
48fMDt8sBJuo1w7yEh9GkpeYUDtBEZqBZfD12tlyU6Cv2nMNrMlwzGpjT8DxYntMXuFBYQejvoZ8
AGwWxkgNi157rS0NkFU1PU2lgJ+npBk74aH26hSqw+anGpzDbFYxQOQLu3SXoxZd0RxG8r3/bNRg
1NHGUBT8fZg8HizhWjstGGBmg89aebMynGI9Dl+iaj6ENdn+zk3m57Iu/XHRA4M/V97qPbZR4RIF
aZG5s43HjGz1Ur3mT2FI2SqHhJUnTrI1NtV3QxZTwUYxY7hd+YMthYwdBq8EQe/0jyqC44fejewt
Zlf2Z2WOb+V7+BqRAfw8VLFjbaPWQnTZROtUrJrZqndynjwnsXFjOoX/Ya4MqZIZ+Kyqxo2VvLW+
1cmWuG3etUwjr5/VZarOhs/eKNundLFvNLIMFR2zPXaqUMTt7yKbouFZHubCOUCOrs62gp8dA5X7
VnPjR3nwAHhUKVg8WULbQj/XZndjDCYGMPmUj7u8FwMPWTrM/P4fnTzr/MV/a1eirYZJTKceq653
zjJk0gNxa7vz7tpBt+d0zxMUVr3sAJXZ8jvk0y8xl+vO6V1VltFlEAO9wrtoYuNT3oUDDB/b9sBa
yVh5ADWdrcE2ia25DD8rbuWPuCI8KdlaTXBCKftWPE1ho/uxwPhW1o0gbk+gon54i4CprKpLE6mg
XD07S5UAnb5NG5tZ5FKsWPQ9GtYX2SbDzQQeqZdD2enUwDxOefCKdoi48cJQ3EzBCApdnsoDj3dF
wdfid8DHqPp3i4yRxaDswnolywjnxhvdmofLmNeYvEymwL/2luNazfR2H5chZLnKnWdVNOHuQ4jd
qrxRQ+9TZDU4qfSeeXQHJQY7OKucysO1LNtlpGx2kMp6i5Rl+xp5aZKhbEhMvhaiMyKD5Bjy7HpJ
vAkUw/+PV5ORrFEjZPRAJqp6O945KOatk1FLN7I4eBF1gzHeDe7srAQaFNsPDYHIfkTstxw+1pfj
Mapy7aYpmszGToVBRvdJnypxG+phBzgpd7YeK8sHRO2bVdDM4iCL8pD27qNqDslJluok0R56a1wX
GAjdlUvJM8PwAWLmtUuNCse57619MLVz7Ht9h8qAl3/VoH/HPhovMz8RHfU62X258GhGYtvGOTil
uvGB94iHxlGjJ4gA4CqDJ3kwErsDQWQFx2ypc1uAqvOsYO6yFNmt7++KUD/WpvfWQR+AMFgYCcoq
qGj5xpkHdFCXeLC3xWkonV/XeKiBwLts3O2WgHqoJz8comkvi3NX9YDR7NiXRcXNjMei+pyn2dvV
UEWqSV/azsHIuhTUTWmQtHGroTwjjpnwlyXhGon18izr4tICRHwtmwcDohxa/QQESycZJYvyYMR2
Ao6mDNcfGq5FvFvMbWTZYAQ/G5qLT85khFiluGw2jejYWwAf151o5y278EjXu3H0oMbuKpmq/N9a
ZV8TSx4Zmxlu+CT7Q+7/2F9GRKitXiKuV/h9fdl4HQNQMOK0gNA9pP63VoSGV9pgobeyIe+cXaXb
wMwIERKwxPemS8JjsmCsVzK6t2PHnyJjvJeHDhnQcxW0yNp3031hQ/LIkyDfyXtCMxlLBqs5XUou
22itYo2rVH4cv1vl3eX/oTUjJfaub7/0FctHV6iptWevOoThlEG9SavmCFwQbSkAsI9j5GfxsuG/
1JRq4h3tsfglmy5BTdBvstqNN9c+oSiz1TSEb+PIBtR5/z+Oc732+N/vpx9m1TcsFMrqzDJOZavv
hkS3Dl1gMN/KhsE4TTXDMPXKjFNmG8lxhAJcLA2ySsjWS4wMryHlbLTOg0uydJGRcmxZVMZZBSIQ
IvjUpfW0kZWy+XJFGT5CQtpAvmpWsRunb0/pagLns6pMY9rjibHB/S42fZIa5jGucwvoNs/8LuSV
h8UEZU8+32U7uZzJ3VR11+3f5jXBGB/I8im3/EDCO7fP3O1YdgbivX/WqUsD/ncwcxr9Ul+gvINZ
8hKCg/mXQbeqg+wvq2QHja/Pmm8KsihLf9kghtw92fqkbJN8hM8hqhNYifo0a1Z1+k9F2SBDJmSa
7WaGWvvfY+VIWRx+dWwU0Rr7qVIMxZdnJmCUy1mx1FWZgvnf79a/j8MPVgEVTDLTzTYftLFkUQfG
qxQxgNllHier5KGJhvCdDXcGtCALDGTb8vCsOWH1Atd4ZZo5GOfRNAAwJ0/GUh3kfXqcWEv7smjV
UO/RSFIAMM/li66RhCcLhODoEsyM/jLGzJzmPnGipxCy0guHlJ+tyTwGhws7x+9tV1bOYxvYuEle
i5BDDkOIoMlOab1La4hY2UNim9YJzevxfkYmxZqM/gYRtOk+MDm0sYKscx3ra2eoeHiNiZ2eZvet
g+wlD66RXbrKkuw/WmmycYDSrCu3zsh19tOu1GLjoYJotekr8mSmZWGpt9QFitn5VWm3lxDZMDHA
CmW24ljp088+tLQjqWHjAVHTo5pE6lnrOzf2y5cJrthDtzRNfaecNXvcd4bjxRhp59MxVfRfl0gT
shbodLP05TWvN5OFiFcnwGIqMOw3sj7rvM6vsfjYXYa63oxsljeYONnlRq7DlS+alzqHItFDBBNY
2BnLetKNlWEP1B/elsKSfnWt1KYZ3K1cL8pwMN9ETjpqs0vH6xDXhmvddRjcfpLVzO8Ur/vxMym0
FwiVynNXTtau7M1q3+VN9qzMaJYBfPz+rwFjjOFFE5KWkVJAkwpPxkDIS4oBqpFtrO06f180l6IM
lq0y+FqUrR/6ljbw9A6MtS96yzjnKXigMXC/gG/VgmOoof8NiQeVr6ZSJtI0iXkmt2ucZXQ7duu0
McRN2f3KSss8Rkg83cAk5V9VK/hUwgwtG0TEqMXHfLwhJSRbpyVEnslD00KSurR8LNtxZxzt4TuW
Zja86CVODifLJJF6qND1MZlC9MfDdMihQXMwZi1S9mNNwn7mPeIPVl24v7LMzG9AA1ekPuM8v2lB
RPmpE2i+7NS6mbeJ+x5WHChYxTzj1QxrXUwwABeH9KWIatR050VBjwm599ZqqUPzMKN1f4aA98Kq
s/zS58m80so4eOl74EjaUE4vQR1bK69ri5fAwXawLEMPW4BWWSkWnN3egNHEtoF31HCnvfC0zSQJ
LkVNSj2gVvOueG2VvLp/2jfLwth3BEvybmF/Gj3wGKOJNeYKnnO2F7UTts9AsU/sGd6IsN7IuhHI
5by+NC9d8qHUNs0yggmha+NperNxG6XaI5/iblJou696mnxuoRg8qEOt34m8zlayvsgHc52rwMi9
BdQL/ZmpmfYlmOsOf0ogdcC10lfYbe2qDb3gFizg/Fgp3YOsD/W83maBaZEY4yJx2217EzhRh87m
S/yHESXjDzGH6O/zWHsYqm7eY+dR71UzDx9ZDoKhtwv7R/yH3qF/IiORN5se7ARZmLeZNXqTMJ/w
dFwjYZHBgfptPy8roRpkm2lysjNoPOeuqBXFV0KLt9nvs7AgVSrr4t9n19bLWTKW575AHCsO7YeI
2euB76JxKw+Q2M1bKwlwbcQ5cPWhQRanJHioqtw9yNhrBMLlZMIsMKdDFj4i7lc8aU2WbAIV2H/Z
QhxLlKryrcHJvndj4s/mNP4R4i62mZv0fUS7bJH8bYTUicqS2M/jaPrDDBUIHwVSmzvUbXJ+RYoa
3QXLgqONPGdtqWiCXUyUI7k4cZZliGwPQvgNSmzdeGiG9mtvaZCtXubyo8ma86RUDaSQZU3zrtsy
NnvA403bnLvFalf/f6x9WXOkOhPlLyICxP5aRe2by2u3X4jeLmJfxCZ+/Rwlvi63u+83MRHzQqBU
SpTLFEiZJ8/pEfA1a7+6lwAm7gZPY+txqrRnRLBmDxNFP4tcgnjISVASVSA/bCj1HqiAf0Pq2TiA
Wbe9B4+iPENJZ2sW+NhLvZTl2pZsCMiXDqaefQOFnXGgVt3FE2oq+y3UgcQdNpfLfmqQlgwh5kZC
ua1AHK40ER2ZRCufXFYEVAINelRsh6EPElCVs8dcY+E5jn5CgeIy40avPcShlCvQyJcOKmVAi0sH
7uj6XrPVAVjzHE8RnAJbazGUFHTfczwbkSlQPeSuatr/67SIIALZoBwWda+1HK+xel6D7MtGDiez
sa1H4ULxawrbYn2T9JyAu4W6Xw2tQOluyf5Z9ZNcisQcD5nk1mICC0dAjtRxm4rOolRskvepPrml
3kXzjVzEG1CusCRocztoW6e4s6sMG00rTTYNa7NAsBg7TT1D4XynQ2fUar4PVe6vWa9P4NaHPjVp
V5Ot9ftpOWqjuFLHf9p0NRYVfihNvfnQkKwRw7KToxFQ4vFGED2nLT/kMTnkeNbhMDxR1nLunrmj
/zyf05uWCUm6mXO6Kztn3ZfdkxcHIL9c2GzMToPse75KNZR6usUfzVRVGRcDInRZ326o9e7aqlrk
Rh3e7TQjtchOHu/+ZLeU4s+7P12SXP1XpwYBU6VYq+lQVqGzEn0zLW42OlP8mSdW+qCxJR/bAy8h
6vXfxrXegKIg8hzSGtpQQ+quyjr96HObsQXx2gbZqJ/Q0XL2dW2f5++DmmC9Qlk0voDbX4Qs2+xG
Jq9wkQV4Hzo3qeeTDRHfb2HU1AuDDfpKtHiyEbtAJcyfANT3lwjQYmBYjQVxEIiozo+WBZ5Q8qJB
btSDfUExFPw5qBXp6S1VYsQGlL6tAuVuVSohihRBKjKtnPFE7Qh6L+teIpVINk35fHRE1fUKTyt3
Hk3diAkbyCwi/gbstQnioeSXhczbTiukeUeHqe3dwB1EtLrZGpTXIYWoR4u80C1siyHVPijVKzog
Wg2+1QYx72IMweCotK+4k5oQo34lhw/mrjfWoLPNl2S7zYGYHHBPwnXnOajDKQz/xCIsNdWluvfr
AQWUrafJGj53YM3xA6nXfnebvPbxM6isDjefz7ZgUAIljJEg1mZDcMhkJeqsXesiCqjQQxyyuSoH
MpEDHRL3o4lc1UCAle154O9z3ab/fS5Ztl/8ODH2HuML17HFPR0So4TivRF2b0ItbQlSJDb51q7T
s/a+73P/rs+5ilFBHGWIoK8a6vCe2whcIRdfGG/eLspx7kpsZT57365HI3Q1P9mkNfp3I+anVlcZ
L3HOX8Y0dq/jgOVenZp8R00q3fEn94AqNHGiGp488aNrYhyoQU4czPSoZbQeY1X3Q3Z4h5u0B2qq
sVEMtuygBRcYAr8cGkE+qEB+u9RtKnUpF0FcyG7jwxhtya9hgzo/NYeOyqvjgMvkvsps6WGxjnQO
kAVw+nc878/NlMkDmehQgdVpA1FsBjJHuCHyCC75BH663clDqrn1vh6txIWSMGS3t7SVSOkVR6d0
AIdjGLSGYSxom0I22pbQ2c12G/HJRhNYyPotdK/sVhwFoIAMgS+MDjNpGIpF3V2jZ1BiUHRiKHd9
IwwrZbOybQaKzB5qeWsN9ZPrRiVIp7TK1ygzSNe1yqbeemXEfowGEDRI6cVL1Cm5q08weWpSb4WU
49x7g8kTnB5ZWj6P/dQxT6V60wl3MsT6EN1CFRFEep6nCkxdoQFGf6837OewY69QGCou1Nm1bAGS
PPZY541/LxnfkJnnUJYzB9Thjix2nsdSF7tCr9KAeu1IaKvIT5BHUxcIoX08X2CecnQ/XQDJxA8X
iD3hrUFlCtQrylzao83TJZoIu1AztwHokwZbZmm/B4Gnd+xCGQfCjuPvNQo5Jgb+UyibWeuBlQ5I
Lcr0adSaKzkAQOmC7CIyL7eR0Lvj32sDm2A/tL5kU26vIe6C28oGa3025uCHiXHb9QrscjuQrRgR
5U38YnOz+3EzrGsAJRHngtrVp6HU1AhMqcaiThcCSO8Ty/skxs1kd1FTLTqlT0EHp+wQqKLTJgEE
q1WHWzfZ5BTxYBoQCKKOz1PM81QNEsWIQgcma8Cj+H4Yul7s+wrQpXdTBDTS0RxBtBf8e4qSw34S
H3zKNh43aet/76OxPIMrmZ0abU0NUENzlGBgOT7b63xDdrLQWavGDKlgJ6xtbuYICongtEOS9bdJ
P8x3s/82aQSFp74QsecuGSqn1J6CNiB26DmbcUxf5y0KJU7U4dP+A4XCX6BiBTyt6gS+jK3jZES0
+HdfV81W8/h13gFR77yf6eshAMDJOyRmXiOkUzQPIkMBn65NKEbJaxc8wrX7KB1UpoOw5h9osnlP
Bp6fiOEZ4XFKmubATAAhoV9kPuA7HxZca/WfWnsh4So1xq7Z25jQ0MKjiGJIc6elXBmDXMq8xK4Y
Ee3XFs/nRQ8Sl0sjetB56BF2XzyfXoUL7gfwRcplJsDl6A6yDJBRSS6AHo87x5PahrmivHqGX2Pn
gzos0wfdsiIPk/FwN/aCffk0yGgbDWyrVnltG/AeeJK5O2vwZQ7VCSwgUR/UuOvULszntBnPmfSy
H6mZopISq7d78Gs2qDGFB9d087kZ+jPFz/7m8T7Hf3qgiM1bFqgCDrwufQIvRX5HQIdupSO79WxL
0aAAjD8SoKLkurMfwbE1wxzyygTUE2oYa3MEe1UHvt1NZRb9siwtqG0rJERSxPOkNL4NaFIJtCRN
ShgKFHa686SdIbtVAtESQIuxTNHd4S7S6+IIbQPsQKC2NTdJpJ54Yw2YEDsBw4pa7pBdmZpEL440
xfs8ZIJC5dJNNANfM+j7HYAeUXgFko/oODksvQilDNdxXvzoOBBTre+/ykkPgwwbrdnDbvV+wQHS
8YG0WzsiQQHVezwVdADiUlaZgQ7ookmKn96MNniwoduoYetCo5G0qRcMnA/qhRw5QTlOCK/JPL/k
FbhESde8q5MRgKo/OxpHw15CdUSIqM0j0t7HXaw6oqSyjswED/FpRKgqL4UuHt7iO4Pp5usRCWoS
cAvCXurf2vQF0pf5D0T69GXsy+lsAN90RAE7KMLeHIo+XjWZBjyflngb2XZrW2/dgyND2w0QLknX
BYgUgTKCxjx1xxpzDzH+HtAPQYAxQ+ndLmMoYqe/DDDrlQn0/0s3gunjZgc3zsrKUv7yF39H2Vns
l0A2CnCRlaD3yNIGv1IVk6S27kXNAmljGwptiF34lTEuLCdvoYFamy8CmZemRRASwYEzb7pqQSyb
4FkBpZUGvkNqWo71vwfVhgVwXiFPCFKVoL9VBw08lYAXQj+jnf61qY4EMmVQhBkAe9KdlQS7cWV4
9TERUl65OhSjvRJVCXZ31aIDAP9WLLDoVBY/7/RLh1wxtUDpCD4OIPug8RsdbqZkbPLD0OtfyUQH
p/PLnaezdh4p4obvisb+BYme7gDuT8gYdWPaQ+2y7JYgQreRYxoqxNuVkXrIk85md2pbUf6ryHQd
eJl0PGLLZKzqqR8WhLU0BlTfYF2OHmqTD53RASxp4C1Ijzcz6HsB4Ky67m1AIyCxXU/6JWUupIy0
1nfxTNYYvrmuCVeyjrwgSU35KHqOOKrtX5kOLBcfK7CHOoZ2oM5p0HUUVEJonXo90D9tocIcLqnX
w6vm5Ej3GyqL5aMNLugHyAGUTdN0y7LRLvUAbjHyLG1UZ9ey0Hc0D2vw0xH2IFfUy0Q37A3Uu4IN
E58IOI7kLmHVnqYlDyAhQdin1ffUigsQUWLLWR9pNsSsOpDY1xI0Wg4ENC3o4dlGj23YxNlTiGJW
JDxi0ERBWnM74EbemaDRPaEqG4/mJqoea5BjLPQBymwlvrQQAZ8IckEi0KNk3HZRAcCFiqliO20s
45jXYMVDM2clNxdAM6QnvJTA11JZKLbRLDdI2sRYZmH+myN3IQIQ1vlaL2rI2qoUnKZScKFKzWWI
Afn92J7JRJ2OAIGN7lvDmjyow+lA5ETjyXabxLA7YHTz7kx2XWgDJGmgmYV6fePYdHWxrXh4DSfN
AvUXUVpFOQORlQGO1ClMfuR4l4NcRfVw4eMUWjDp2oEY7oKM4G6GO53OrqCuLFZdh7QU9JYD33/h
ZSsvtxCA1CyUBYSxtqXAAXXEwhqh7CyaAA9Y8446MiaQ8y6NFxBkZHu3LAs8+Hy2sfLOP1ctdA1y
O4agQjhNS71xk5d28MqFO+Xht9qrz8OAgPxinF4rbPjwrZYtKkj6+ldq5c/2kBavnYZ/LeqX5RP2
A3nAi0xcu75EQMCyjZPHx2krI7fb17o/QGaW/XHlcrQ+XtlWV9Z4da5kiThLmb0iaf/xyn2XPidV
ri+TwuovU1ysQWIGNu7J0jZWKbVv5oD73O9SBjLsxluB4t8/oua/3yOPbmzMIdHvUhCaLV1RV19s
0b0o0DbG/wNqI2Q6p/SbZmj6S9S7acDwo7+LslDboH472cdpIk5jm0wr25/KR5eHIIzmlvEdQhpv
H8PAx9DCKPremQgCfvoYcvL/+Bix5ZW/fYwGC5uTiXXyshvxe64HyFcgCZE/ggq2vJotHiuqZfk6
DsDyFa4szmTCaksEvjC7DTVpOJ+AVaJma47zcNR1u2KphqIwADXmIEV2JysOepPbD2Fp5FdstQBM
aO0H6AnYD32kgjAQQTqQrYkihfpVXFcgOX4Awii/OuHbcEiCIZ8Y24gmWJ1+7Frr7SDUWQr4u6P1
QJeqlhP3E2IrmYnAqeoBOQ9Uewx9p4OlMiBdB8tAdAEpkOkINljtOdJ/kBnqopCKUV6kU0NexSTl
sar1K9Yt4TKuKvBhysFqjr1iWaEDa/se62OQQcegf9zdOiCNAG/93VuOzapswy3kOrulifjZjpJ3
WQruKzBMeCBDBc6aesF57e8o8ZezCfqyHuhlnTBczcCBaeB8EYaDtyljozEDEjA3lBGaCt6GlMpJ
/ZzOqJeBxW3Rqt66BXamG1rIiIMk7DJx85ERS61qSUd/JApb6lOtW5/y1N89fx8HxdzZszIbE4Vk
gIWFgy1XaQsOJVoCzqtBMo5xBZ0QtVikVDkdZm+rNVHliwz77eBLTa5khdXvwJ1tYmkmQAqxfAWw
K6gyP32RcVOh1A924qZNYx9MFnU22z2pGMa8UL4q+83fYNYvLN8GPMMQexkVYzsd2pShWmToYoTb
YLv1Rsovd9sJYAfaLRZZzs+RgRdX2w6otJDu+MX3wygYzZztKbvjlnfTJMXLJ6/BTVRucZ9hB3/V
8E/rTAeJCy92rcArOBKctdrjm2K81hL/Ukpr9Ax7NkqvjabmXjNLNx/AsrPS8L6BZordHbUM+zVS
qmGZgeUc4ygiyp3yBbIvBaDpXByot83svQRtxT3k3y2ag8w9pEWPPMccNKWJOBjwSGm+yHmZQsGq
4w+VrGvQ7wCoVJsxfyhB3A+yFm85jWCfXdZmD03DMHTXteW89abYVtNQMv1tvPKgThcFdisbmjSo
HWjctlJ/ipgJzN3Sqo/4U6DurlLhus2bI/VOqkm9yI7DmYPf/NZLvyZqcpd9HPs3Z5oZT7X0OByK
2B2XheNrj1ok/ziTI3uzDe9nn/y0BOLko2jGjShS88BHD6Q76qYFDuJeVqN8sPvWPFSdzKBqiJuz
Ad23id3LBzvdzOG//kMCLtCpLwdHX1WOiwARSEwOk+DsIFnrBNA4Nxdku3X8rYlYAqsXNO7WbRaT
E7Qcks+fOgw1f4Y3btB6JiS+NINf6JCX2SPqV10gHv810Rl43fwlOOWzVUl6mWSsEgHaFMcDBdrv
3jEH2D1zvt/Mpozi2xVyt3y7gmsDu6VY4/wli3i2ohE3Z0fLH6Ih32kaWDZRvZQs6nxM1i1UPqEl
57FdO+n1WVeZXo3n/kHvADFQmV68acW9QMwJMgs1dFuVB3XkwtoZqCGbB6G8uAsExM2kMYVnyJG2
Cy3zq69thXSkzXJ+yMO+eoEe2WxvJFSKIEhkreq0qb9WWKsaRlnem0UItqJcAmms7L0ajgqo6Da8
huTqQ+R0zxC5KANo76UPg45wC52RbVA2qWx09v/HTysRXih0UJePIzeWvjmBbl890ezN1Mv2i8W4
PEgdmGWyplluLMcBT5SKm9CvWHUTSLB9iPBoIMhbNyIxNiR0Mbnm2TZK/T7Nx/QuFuwnmcnLiz19
U1iW/KK8dN/dmDnwMKVmPWCtWRwMGw8B5OPtB7KVnAcjihyvpm3aDwmEmgMXqOsNedAASyLcqQRg
H8imBvQO2FvnOIDHohggvnQF1m7+Arh0swv7hq24Cn25sNut/dFeYlv0qvz/Zh+mDOqzdbjgI+/O
aTF465T15aoseP4EGkNzC11Kf8nDNn8aeIOiZTdyF5qPZjKFCEpUoMckZ8MEn0+fD2fqTKtkuk9B
QhZh6TRAZyvIo5I9sm6Ir4PbDts+dTwdYTin3Vd4WWaLwYjCnWVuDFuI/id1aCXorg45G9v97A7Z
PujNQIQK6KkaLCxTNZ6tuOxe2sAZreFF10QLwakxW1AzqjrFMKlBBlb1QpW0grgCSlmomY9QMIvs
4QGZaf/qdc6JzPh2wVAUAeRepQ2m9KCClkMIZku9riFfQ0u26zTD/u72ukV0JJOLGBESaAF8eA3T
2/b28g3HlSrq/eBAfZwUWNA5QeZlflfTQIYYdAwypKMFdnfsIY1h3assW96N7X08heu249GFTJ3u
Qe+YNz+pj0y3QTfb74PacaoPRjf8JP//10FxB7QY2B7w0TrhIU7qjhc/iQD1qMRg1t9lEx20BKvN
hyJsy8ciDf8x1Kqrdpt44WExeQKdoDk3nd+b1HtzRsRKnG7NIUXFmZFFdeBru9BSlcWj6U13aEVU
Z9z/tWW6RbEYMqe+BySELe2cs6vHDLmGrHRzBBFcvx8ExHJ81xMXxJfNQANg4mmqIaQhy7r57tV8
JwzgbRcl4NzgJ4BQaG5+h/IO/+Iwly1TpNvmKXtN0T66xduUwwTAUjfYb1OipPwY4d6NWzF80UrW
g5oRZxI1eAvoHAxfCoFr0tmgbH/1K80JNLE+CEuXY5vzNWmDhQirnBwXFBc1iJNX1Gy6BkLhUOQk
pTDSDKty5p7e7SQt5iCAgZdxmmAtePIKyAYvcGKFeP8sINUxn3zs+h8+OgA/+36KzXXUmV3AJzfc
xb4vv7iQs+6GsnoWRpmcMjBEL0boenwhtzhOtR04gqGzabmLivX+NklZuOEoVgxQmGyt4qHC/7rK
pi4wywy6H9SWrdWBVsSyViNEhaAL6kwrU3c3wDL9DG0Z7Yi3HqCr9kJn7/abieyTbcz+RHFPJlsB
RkbY8VaNdmQnE3X+X+2f5sc9/uHz/D4/fU6fEB3vcw/MXvuoalsbmmPhhvz30IPIVrLu0hUpeN/r
wUPqoki+N6Ybpitg2xH/aTqQjKgBs485JRB6SVyowiR4Sv851c3yPt08PAGlrzPmUAhXaghWaau7
SFRL3/CyNdlIO6ED8+l5yPSF2TPwYuNValqRsUNqVJ9xY4OXWQtbeN3JBcv8U1ybby/gpHpzm2Fk
ys1vy+4E1hDnKf3XbWrHP2b73Y2Gl2GEf7GDu9+csDGGAtOlrWxo0pu1e41FbF2B9hxQP4wbvdSP
WQtmC/IUltluHcf0wJXIsClR/s0Ug+qQN+C6JR+p2c6iEUDTMeRYZh91BbAv2x+uoAezezaE0xG0
EXfkTdOOPp5b5pwc0sW4H12gVqxQy7cZdDCf9QopidANoxM1QfW3afI2ftCgSPeQSzOQqsY1zUyG
qidRLqg5TYa5BRmzPvdmIwcQZiyKLfXSlByCGydqqillBk4+mrIAvU7WRe3JjkLQomg+ghV8yShu
og6iyQEThxzckWIpXVRN0MSLozU1jZQPB6ZDs6ivefEYIW/0YGVzKIUcmhqUz7fhQtT60ne7ldGa
UCmMEv861ihVY0ottBp60E64LYDGXQ/2hz89Bq89NCNe9Z88gJxCWFylPP4yh4v9ezDGJvThsWbJ
2QpIHIRUHNPCcVK0+32irYlIf7bN/SDVB8l+3YAF1i40Y2PXFrISDKymyIPVR5eaSJnMTULYEKaG
D/ZsumFq3gcRWoe83k3UItf3gQzlCEceoZQ6YeWly9ID5AfdB0CD3QeXsWeUcTUnkMS6kCyvvRXi
2+OKOltX808SIatWdZKpKLJz6WYMrLQYncZ2skJJfbOm4Z4uDOxEm+/zaDUIUhobwPvjOzLpXo9F
FYifN/QJxt7rDhx6wAvqpTkYcnCFzvormYZKQwXR4KZb+ghQ1673NnN0AED+/UQg/YHql3ZPllbP
ofo0fQ+TuN9RAE6AIHcz1V01B/CG2GzPeNFeqZNuMmRjIfqe8CvdYDxtUfbx+3CRV1XAHQb65iL1
djHeA8DuervWr/NHmyXFY451kjmm4yWqTdzjNrOWNuNiS51ASE9bE0QJSxrwPhzPqxwkrtJdeU6Z
nE3zgUATDC+hAJDeCew74LtPaySVm2GMv4MG95vTQd8HRCP+LudQY3SzzHjFQOqngbLSvMBOAJop
Ak1P2M5WEHxDq+UWaXFDQS/EFXlhexFWTbb2wFowQAbpS5fGJthOM2QwMqUkpaRclB3IWvbB/rs/
coYn5je826F0eQSENQVSQUX+PsUAKzeulmaMhMat40OwsKFIoDuAVbOI8Qzv+xJcGkN4hYpXeHUM
ZFmwPPY3PWRsr+AIQMzfQenX4PlH8mBhYtyN3bdJ2nayzHzuKPrwX6E7OMnSVuzAjZqSfGkOmtKu
G2j2qSvUPUPwtoN6d9ij6E3t7PBcciDjF7U7ajZMDzhYYZ9i7DywbPnTjV4VvQ0FbT9v/+pWq9kI
yPzupvYx82xkp4tqnSVuF6XZuh6Myn06ADgBYbJNO6XpAbpg2SE3NGsjgUK48KEEjL00vIcuROi6
Znb5lcX8a8yH6ledQO8udUe+MEdAoBte/ur8+qvUePE1r4sE0jip+yAZfsyVxrMLBCrerlIb48er
OFacrJAHa0B//Fqb+htrTI5l4QGYLeKI+WCGNuRMK/M3Gw1SFBxeZEBiw/dWGWJvDxCJKfc2UjYQ
5rGtB7JF4ks7WP39YOB14NuQHW4mcGHd/CF9BUij0LFKbYzmOh9e+naCaGlp3dlydPamWqw6wG6s
jVQmSGNP4oJk+wi06+/GWTyejKbyTFbWfhSe97NM9aMOlpPbiesYs8X/9+Q3nzLx5XPc1q+0RqbV
Mi2UZQ+xeRHqO7IPvnfhpgfsQzZ97SLIDtzCuxQGVnaLQezccqI1VR7I4bmKoFQBqQgjiJFnhORc
Mp3NUOhLcrD957StrSUvUKzeiChbikmP1lNsW2cNiNv5YPiMH31hrfo8RHiLOshlgNzSssCPbE22
HvV/gW7HEYTpOnHpB9CFtHY6rstC4PurSw0BSCH3WDTKL2DPdSFRaWv7TjUZW9f+6L5UIK852B7U
+7jSjjbyyV12AhT+k6sVYMKqflXS1F7ViZdWbycG+HFTAUEQ20B2sTAy47n22jbgnbAugwFtgbSJ
8z0SBmB0CCd/VTGoIiRGWCyzCuQ7kZKnK9RZ5wHtDSAP2rqBpF8y6sbqv33IkQ5JArYTrrxvk9EZ
z78VRetju2UeacvZl3y6Y9p0JBmyNGHyTvXRDpP6Goa7RW1O3/v+1zjwoYDlfrReG8gyLEB8xB+4
GXpr6QFjM4DG8MQSP151tTCeS637lpdj+IvF4MHDqu4H6J7NxagGaezfQQDfjicU9CRg1tT052kc
50GQVZ0HNSUCWoCbaGGfHuLa1pbZNCRLxJzSQxSOIGmnnjZM5NspdU2pjgCKnU97c0QCrVBllaWG
QvDYgPA6tMDiox+CQUPLRXOvWUm1LCvBX2U+XFwbtV6LfvjWC6/9hZKpf7hne89uZoKH2RutS+rq
KXSfBN/jm61OqTTZSlie+8AS8RKH0WZS+SM6DKX0ga3hqBundmYiXZza496gDNQHn/du7nG5p1ar
Q3G+lf60IUhQOUKnvG8Q0ZsRQgo+BEqWv9uEAwYKEqUmZ/Ib38cS6ojmI7//nM9usEb30vYI/g2U
p+iuFtwiLL2lP4IlHZgbFaQpLIACS9sBVZlCR6sDDQqh7bS62abEPxvaa41t9z72/Aq7ZF0b8R1G
wdwch9y5yCFPULkb+wgXgDgpVgfqAJNduDDtgm8+eGO1HDQy6083Z9tVxN5p9fDBDULu8Wq08wZc
4C8giPFPoqxsc9EiHrDzzfClYiw8S4F9SwD4/doxwTM2u6Dmalokcajh6SLzAHgiiBrcnk8jyyqQ
Wa/owdSS3ZKddS6yNg8G5Uw9YYYM3EIXAAgmYnb+9PCj2XNmGiBbRFm6Yjt0FD1ixArUZdKpTsSH
ty4yDkZiAdUHbIYaQhp4H/x4b5Q8IEc7NlAeZFauuWPWMNvmGUxZbRvItFl8kVc55CYMw7qL06ne
2nGb7QrTlpcJQpDQiEvqryPkHl0t0n55Q711Sua+tm4+LmlQ7iT1dsgMMI/4nbyYmHIelOvOiZ4I
VtFuESNy5kEhcG13fiJXDAp9i1xVKjiqUoEO1VgvEbTyT6Y1GMDVqK09uDY46K9QegBCxjc/7JrA
XCKqGnhzhHwW74P1Mh420EeDvDHSORdghsdLng71iTlQqBcsdyC+AwoUPW7kvvT1K7UcZaIz8JZk
285R5QlqKE1CHYUWpWu9AvzODZvibRY/y9qAdYikxoYXxqvCwkZzTBkICW+XQm4JnwYImi3NNspk
GyaJOAuQKqw8b4hX9Isq1c9Kj4sHKLmxI7Wa0G9PRd2B9w99dPBrfVg5QFysktJ/s6Fy9RqWmjf/
FlFVW5yqybyQP/0UQR4vVhEf6tVtoiEUdyZki080D4LDoN+QboIgEyhVKsV/ZaTxP2JI3Du7h3i3
CMFaT3bh2O7SaAx2aKJifGIJ37TSM75mgwEl66KRG3JLkULPDGzsm6ln+/+admJatXAG0HDRtHk4
FHuTYIGN1plbVA2Gq9ye2jWxkFEzQWz9Q5OrJlGW6U0drm694YCghF78E+G18NRDU2gvUvyV1LQ4
ouWl46EQQfUmtuKI5BVwiaqpJ8AeCkXTT02kDOJTWrXp3IzkoJ+iSvs1z4SMxzmJim/UioRtn/tW
f3anaXpqC9FeNOiIUR83TH7XZP6Z+kYgF+8aaYIzAFcEo0Z9xQJrG4Jg5SnWJg2YIrmmvrxnxr0D
wkAa19ld8yDbeEl91RTFj07+T4U7bzMkwLp3YdE/DHmRgpYr6w+OIncCbNjcJsyqoKUDvqjZBdU0
tWnbV2olRcaAAYyNNTV7AxjuIvXP1KJBBRboCwQI+gM1aUrX665umjxKRXuS9U16r6mobVFxa4MF
Rg+5G17tRtTun8kFSRl+hgbF7jagzYW+QSEAEBRqEjp0eSzmSaK87ncmoMsLMEz4SGVXziKpfaCZ
K8vSFkyzOUS2hB9Y3RTeVVkZ3qFaMtvGkDda6ORTM5TZFVV3pl46kLPcF37k3M1OaYOHS4N7YJ43
9cGUpNtptL0Nul2rUJcxElDY+mlhByi4AobEj3R2sPHlvK8F8iEGWpvaH97+YyyzVeciCF61+ibp
sn7roFroIeL2T55M+Y9C95E5cMunHHRpf3NIG/fJl2U1O+DF228riU2XmiHDZuneBY/MInagaV8Y
UXVyM818YWI9hXn8UtVjfR7jCDhtZe6KgW9SAMfXSEaZL7dBb02s1hNEsqapPMxvxpH5+I3EvER5
H+SRPhy6EIA33kuo/KKjUe9WOoPMu3vGhic2Rz8gi88Y1jlpWW7CrIAanm35kHXNxMoWLHkSOZaC
cRu1P0vEqjRmWf8IpLEqVyZf7RZBjQz4bOy0O2wPsfzeG1WDYjs1PITYzTx88vTmCSmPfpVkWO03
CgvhKHyEaCy8Lt3uTC1XB5vC1KZiaUgD+A7V23nDW28UoVy+tksgptTQ9/G+NxZr3QeDaQwKa8QC
UAjfqxqVzAStCn4gD8jbe+CKwl6gd5n+2g2P1B+C2y1gpj8daGCmBrZU3DKNj3UWy72ryirq1ivO
tjqjZuSE+J2G/dGYoLUNFg7wM9blcCQ38pi0qNy0HchidwAfdUvPzmtkPKU21waEWVIuYkMf7oze
q87AvmhAsyJ16gxVifuzUuKk/44wo9S/ghAQHOaZ9cMVnjjQy6lrYv8MGbRNy/GmXzYs6tdg0muC
21JPDXCGrD2QaQBN31r3TICkER4ViTO+hlm1A/GO9suwjSOES6evAswCSxf1/hfwZmlbu9P7LcpL
gdpUg1wbdYuJXu+mkZeXKbSKRSoLfspUVWoaAx49QBJobr3bbWEXIsiHfF+Y4FK8kcwAFgpdH61z
wa6qF3vqyHB7rcrMQo6fhVBy7XR5qsGQ9tL9Uw1G9xKxMQJHLljR/No3XwT4v9aJMYxrcgJr69sY
5tTWi/HDirLtUBfxtatN/sByE8D4TAd9VZPED5komyOeOF+pc+K8OoGi+lSMTnY0ZZoFUMaFwKJq
+h3egAs6pUOoJXiEqR45puhxIdyphHqcFRl7+zsgcdnVkm59zoAfXbS9r3/hzagFZc2KHTVTZCyg
jjk8pYbaggFnu+BghvkSJvUIbIXu7VzuJQdUnTpLLIcWXSrE85RH/KRr0geBLmAAEJJtA630on2p
mspNKDc9qvnp/7D2ZT1y88iWf6XRzyOMNlLSYO485L5X1u7yi1DlsrVTK7X9+jkM1WeV/bm7cYEL
GIIYDFJZ6ZRERsQ5B/FKaKIFFZJhqMJagcomPFDzp5uhZkOxGLjRqKhgrN6A7ADDVpG/ehwxdRUx
j/WqQ6WVdC+9J/ITEHF89dMDKQlAAOKuW3Ll4TeglCcPaBLlr0H5MQd5aFCcAxcROJLxQNLvGiTT
1mMJDEifl8YdoPTGXVp7mwpRyhvyyKLYQsWB1y8QnQLPrhPzcYGnzbAnZ9sCJrseKtRcYSiNqNSc
CEdWazvvxmxZcG3Tt+zFhKbWPgEd06JRzDBs9IsjNSFSYz0yWX80g36INhGgyqu+rPmuEBAMo706
x1+9q/MuWtFGnnqpSbv12dluOv+IoE68oKxWYzegCo5Fu4kqV0ORciYPtW25Rx1VW1N2LPFBydUj
w0oDyE6ps2roo+2AGqBppnnA73MiUgRVwlUSYtljpih0C7M2uXoJ3mj96NyWvoAJNQTH3nS/zqY2
5pBEsLNuGTSpjJdOmNWrWGuSzdQuglFxlkfWfmobPl6+ZS4uNEWe8eQ69BL7QzUY9XbT/CkgtiCp
6w9pdMyCLjlhtfNxGN0YxT6/t8O8aI9ZdSQ7jWh8zwKNqk5UM9bFUcXmY+tDMNgBltLyNXNBNqY6
8N+fLwWKotYzDQidIYyONCoq7cIoux/ZwB76GmUyQ3Qja409kMXSxj3oI+S1VqbW0stFXEjnSB4C
GYlVVUMJrdIqjhUVoJJ1CQ4pGhpCSvYAMJa3oCYgscblP1zJsUp5jVDiUiEL78mUASk9ltmxUYeo
t9CWQ5ihZmjMjnRG3bkte5ATWz14G3+OCcid+smzGAvw+fx+Sv1a1ZZrSGlFWzsNkhXphu8zhQ4r
8DtZmZXenSUK8M8sTZNVqpvWsef599pP5Mno5MchiG15Iht3wa/H7PRInaPykGBrQBztpwv19EDQ
gdIZvGqZdjunqcbWCY/6UL7UP5HlNtIMZKI0FR20BhSVyota5EoDx7CZBk4Zrb/mmqf/dS6y/7zi
PJf51xVpZlMI6wgsNh6feBiVCZC3VMHr/mxiu2M+xg0eK3MvlhOfm9SLhHiYmtXZZlp37s3a3+PV
dmjMGBU7ZJtOXRSo7GPDOJCNDoIXwDOrA2AGICl9DhvsIMDbVTvDo4byezfWnoumzN+E5T67+CG8
gQp6OkE96XTyS5fu984TpDIOqluokf9hiv9xH0iAAeUF/u41k4ydyp7bCyJ6yMI03FTQqZ3YISwH
yi5FobNLgz/5yXQfotG0nv80yHfNamKH+PugPi6s58Cyo1MnAL6UmdZf6dBETgqtzOVsGRGIu/JI
LciTUIm+6orNUhTG1oiwR+WdMXwamsql5pe5P03ZGuDq0HsVlFBXUDG9a+mHxjbxQQRLNhsZykXV
OALUoKJYt8DU732nTp8GbdyK0kRRq7LrVuLN9i7IP+wOGNv2JerrnliOPeRP++z/qz0vgV+j7NWU
+FLZK1BeQpN5mJJlJWhrT9KrHub8Wdqa5bZlbr+c82cdUpiIwkbuZk6KSTt4SQO7P5JpsofL3Aei
jHJuo+Ynp9AqHuZLSzxwtmUZDst5mspvP09NHYORTlPTRDqonK+Sm8vRAEKw5iMCgylKUi5pwflS
q+oMOIDev0w9eEINe+BaHjNlI7/K9KGgiAqSLc0wjaUJfs7Sgd0HgCY16c8DlqfTTLNpnrOMki3e
N86ROlEHdhezVJ5awPhXfeZgxa0WMtPKAy++YrCRmlUmFzzTuzwdQNWlmrRcYSJArq3zkyPZuAuC
AxSF31Dn5Kbm5UiFb2abMH/M02qD+3laGuRpCGbFXZ1gH4VlEE3bgtGaOunQ/JzWr7FVGAqsqvpG
Y/uiwcqO1jNugDoIatJ6hprcbTsAkZCamJvUCywb7pfk5AbY9bRAEG/9fnz1GmyJAkdvTyAUxxqP
2o4y0hkdIl9AIjaptjTUB8s6XhtqCLXnGfwcBP9WW939Zp9m/nSRIfWiheOKboMQR7vvneDetFv9
qwMhVs9n0bdMxu2y6mP3AsHf5gQaD8AJh9x7NcozOTCoEi9zB5zyZV8UZwEdkRV18K0Fjak3KDuX
K1520dkLg+wSjqg9QGor+sbNh7YwxlcLoPQVdGyFWjb7W6SIEXuoIdyJd+7wNdPtehElVnAVgtsX
6sAWANgK1aEBYjd1FBr4l30TOIq+PDhGCGpFpkqg+rq7I1vXMFTZDe1wVyIyuLECrbvx09C8MSr9
tlaL2hipJGp1jRZuNDDmQxEYIo+B45gHRFX2BGqZgS7UhLozO4D8fOokf7LTYUBq6cAivvvdrqYF
O7R2yI1m98lf2ekCyaiFRwByps7fhgO9i/yx3k0fb8bbkBtKIsVxLNLtPK2Jmvpz7HbLUqv7M+dI
6PSoyb9pfbyuATSL7urEQ9lvDsWGvvLE0rCN4tmpK8D4uir96rqoAug68c1LQJ4kuPwhbbFKksyB
fugdkkExdilpvSw8y/+B1BnKuNPkrY/egdErH20ph3WIR+Op1EV+NJBd3YyujUUlyAcWQeY23ywz
WGpjmv0AB/eTZIP97Gk9gvuIvF+4puv73AZ038Ge7DYWbrvsGt34OtjtvuNG+kN3xoMcvPIrijYh
0AX2Q0fWi7Brx3vdFPHWt8vkUDp1cmO7YbAyvLb7ikr67VAk6Xd9CL/INB6e2q4fsPs0xMkzpH3C
nZ2vndbJnx2JcKBytZpxHzlueCyriC2LIJagwGb1MXKN8b6pjXvwdLCv0GiGmpNvNyfohxV3oGl7
Izv+GERl2rI7C9DW3VZ1iELqyF1pHsB1IMAMLlomonNphNjsW1b7VrE1jyPxDcU1kMlSDmbNhy0w
lOE6NhNxBfhFXHMfAC8EHArE61l2NaC95i6KDJ94TG/IBAyXhsx051nhotfyXaA18aZTRR/4r9Zu
TTeNFggbdwdLvfemDh9ogdHPr9QKuZ+fMzM8z4PSHG/9IYxA4vlzIoGE8Qo3U7zRqEQEC+qPicnH
CY16kbnVNyJ7GxUfZ5HI4dhkC8EU5dtE/DYdyYcOn9pFH4zHGrWu0nAPkLBZMA4Wjzy1LlPNwghp
DAQH4g3VOATCrM8AaDxRJ5l4aJxNq/3wr1HhjjRZwI5a5bIl0VHYefUlj2zjzkTQ7PQHe1uKz/bY
bL6wtP7wL1EAtCT2Cvxuvnh+bN71AdBUUyRL+G39we+KJMjJ4eAGpZoEgqpl4F9oqgbcE759xReT
P7aQZNo1gHBvmsEyvox48AbSCd/wCgN9Sp1op0Gy8QYq1S6IMgBIViOR080fezWyzhEYCngxjSQH
5gMERiMtVFTcyBii485fI+mauoMSRRrJQlf/UqP4iByw0gP2IlhnQWXfoUI83uA/wzt1SQS+YYhX
76zaKpAXCC2ohUsdetQW6FUtM/kG6aLNUDhjAExiuAZHl/EttoEsRMVs/MRGvVt5Zmfe5F2gbdux
bQ68bIYT8uwQH3fy8q7EYx7wvFa8YBnx4Cco7l2Ed6OswBhWOIVSFbFfak0Xyz99tlFaf/tsQaF/
+myRpkFkV2G/CLoV9nW2rK2wOUzgLNVE1XxzINhXbWp3wJHU+6JLkm6ByCoo5Chc51ZOubYiMAZM
Ro607drtQ22BNLbArrVxNj3EzJZh7+NbJ2OdR3hHB+w0KhWvXh2E1J1NHUDs3Cn6rdU74qChJOTc
cdmf6YwOMs7BUOZzvpo7ytJ/i2rdX2SV02+sOLD2rlOEd+6gIG0DqH5ReXICxLN4Jo/BtkzkN61H
oH+6JfTYg0OPR4k1p/U/xfinU3Ia4UQpACeO2KbrQ2z7wUY3ILjLHBcYFD9dl6qsuLbqZmE0qAxs
URb0wBlKpO1k/EJuvg6aU1YUiMC12GtEUdNcGuXWBsDyqeF/cutx528FShEhY+XIxyrLtoByI6+H
O29jsnDcZqrZpcUyhm7IcyJK/ZCYHLLj2qi/6Kz/PsSee0Wiub8BmzYQ68rfMjy+rKWDzJWaNpNi
S/5D7HxMmyNuvBszINtBrQ2G3Y2LmrElsovRnra21Cz0ON5PG1/VC8RG9KmJWGa0j0sdmegS6FKX
CleDiLULw2jZ2hOefmJU7YqXRMs3gGdcP64IdZpj0CBOk45mcwLIBPQSGYiqTxDo9M1NUABUnjt9
t6F+OmhO9Brzwtz2wpTAsOAQiaA953WZA8qfMjDIuLxfkDHK6w8fi0u5LOoa2V/lTR3SCXrwX0Jp
ISmQvIXWujzLzkcxIfSllk0OicYuQTU/Uvc4xcqr2YDxrVm4CE32CzJWqofOXFTK7PPSuZnthWGC
+mPqldbKKFBo2GNlwPAaP9Z0o+EWCs9NYuOeo9PQvS+sNIbCGeLmdECOKu0Q0v2r3YBfSIDXnyyf
RlJ7TCIDmuVLmmseAyEhhOLVwcwca233KU8voAdrNjq4wC+F4VtnXT4aqtyLDmSmszHsrCWPB7GO
sFJxsAfx3dMYZEtyScg2eKKCfk9or+cZqkh/xO4kBE2fK8VCgyrZwVMHOgsS1ggwKXAYsZ/z1mRt
xspG+a7yYo4NpfN62JEPmWyW/zWappzb5EPNPM+YvZx7uOHkK4NDULLqkDDqRPRxiBGNrICXRzvt
3RKEQ8H3yZZSD7mzysk3bab9oAjkpyBlEkVQ+QlBnt6gmv2EvePnaOZvwU0a7LLgUYu0J1RBW2dT
Az9gZ4UDlOKH+FwOqQD3ktRuAUIzl2UTmojxpMECjJHivQ+SNYoUBWo/IgjXMD/8LuPyLQ9486Ua
kLfXeKjfYcHjgnuy1vH/mCd7vLRasOBUQPM7yZrj5Yr7gQl8F3E3nKZTzZLawaiwphJJCSSR6qED
71CZNYAWr8dusIlMgPZAh/GCwstbiHVW9+5YeCeABasl2TUJ8sW8CsubxLfGq8d6rF/UgBBcAcgY
5exoA1/84OaQ0+108RjkY7Xowch3osPQadlJV4fZRk3ZyXrJUnOTjygI70R9rnmQP3qogr2rXX+p
m1WIupZVxUX6yPomf0TkFeWNhbwjxyBPL6iScm+oVcXVey/KYZoEenWgVU1D3IdqzlxtaPEg6vbU
TEc2rlALZG+p2bgF0oMIcG+oOUR+jd1Y5a4sdVFwhUZ7ZDesJfUiE68dyhz0FtTr8jY6Nw1WqNSr
92Z1g5DBLXVi6RotCjbou0zTrBFsy0kFQEZ1aLA4QCgpS/wzflv+mc60rvgCvuxuZxo5Gxdm6bcI
wA9ggjcybAwzKDOrMzoEUAU4+BEOc/NPfvMwGkEuNGxu/venmi/521S/fYL5Gr/5UYdTd3LfGvd+
CJFlDSoh+YJO5wOIP9gqt4p+AaGE9Dh3OBEo6cs8+2sIteduV804N+ns9wukDTKShgOWw38/TVj+
/GB0Ffokk3G+Khl5Vdr5gtvG7Sgj7N3Uh5iHUHNyoVMaUhTxM5Q3y71mRfm1gTQkQyroJBRjJx2K
gaEKRPOL5WBaH7aOzuJko0HU6DyoOwC10bLeVDIBVuLnWBqRx6iW6x3zPNtHHdjtMcWTiK46dwyg
1+l4l1yEG2JlLsOWr5Mi8pbTFX9OjCgVgNvg8O7o2qkU2CWXRryapqLBoXxJnS68maZKpVGsw0gr
JxdP8y4WSIi2YJiQBy51eZjOnLT9OPuDjVx613ZS3NgYRwfx82y2cTXNPCt1zLYSLKHL2MYdD3o3
765oHXBThWBSp6bPEu9OmpDQ7hLzJlQeJeTVdmHD2iV1lrbr3eWIt2Rlp5+nQZ2EUiBAPIh8oURU
yFrcuJZ1AU1K+V6M7KJxvXi3pXMJHZwIWFw/rk9OlIKbydP9vVP1j1SQTmXogapFRyRgss8m8iB7
Vo43QJkv9AEbgpTFVxDo2bdxFDsXPJDW1KKDNoLNObWa93YIEmT6GlTkFV5ZL13ug8XAyYJjldpq
P1/yl+bnWRIbHzY6a1Obv4ThkC70PHNept5gqxvefSJlcssYS27Be81PdTMeyQRxiOS2QSH+jY9n
GVTz+mBJbm17G4KM6UpedGiqepdYeXemVh/FyW0l8ufcEWDSUDOTqa/BWcE1M9jPtja3qqUb68mW
XKgjlRlAFzlAPGSjOcMScqJBYyer+aqBI61t0oOBep4vsFJz7xg96rUMFx84zkf3aPPmlobRn4S6
iBJKpcWn2Y0SNLzx9BHmPyHBjrID+9dlNgm/uvaeE57mTyYdP1oYoEkEJhVfGPnWvPIXmsadT39V
afooIzVBV0UudPBGcIDURm1MfxVN6rQeRPeyTC7ny+qNcHdaibr1+S9tq1Y76G73Zf7iECAF779M
9/On6wXzbvLgheaa/g+9vlBR1+Fmao6FfQDDRqfANN3eMSGSoOVZ/xrXzYOZZslDDMnGg6PrqNBV
dujZWVreXEasw1H86dabBlRGezcr7EcJojty0rlpLBuuV+fIYtpKY3m2kBDgu29746lrBnHuVIsX
3rhBrQiYk0vPuK94X11dkF41bmLck6k1QO0VZEF0JFvfBsUui3J9OQ1gZnDfGxtfSgNMnCjRw7q6
jfc0OThxkwOiIsaCmjTAw49F40Z/S6Z2RCgx7dtqS5MDbZKdYkt8p076uFpkHJHCDW6mqzdWh2qz
iK9pMtdJuotuFxfyp4MXx6954hgnavVYHm59x2xBJ4I/aNT64BaVKivqJFMOicyFXfn9gZrJWFg7
J0KwjlzoI3RAxunjPRk0BxovXjnqO/oAoPXQD4HssZXEnqqLnvXIam9H25HXYuze/c7zvkDafVhD
EXDYBT2aodRWIN1CjWbseaeiyqDABwT1F/AU2qDEzZpj0UYoXTNvJ3MLBT5ZluALQYxm+bHjBoXa
bqrTm2vzE6Q+jq0oFp8K9ay4hpi4Yd1p+NhF4D9T/jrQxZusZf5QIMm2kzUkfhCl9R6UA6W2sQZ8
s+uvGoKcbzFDAWTS2T8SK71p0sF8kXEzQA/UFLfcitqtW5r9wS95gjhFooM10O4fkgHKuAICnd/U
cGiU2j8iDHcyBIPxE/U3vpXip5HqgCQoHHnkamC2MBKAz9Kwf4JGBbicYZ/dOoU+Tz0HaUQE1CY3
Duw9uQEd8THboNzm2aL4m09EB5A8HkDzDXiHtsiG98wJUV3qmc+QHS5RlGhku7pvkqeytU9OYYRv
wPOkywLl0RfpmPo5Nwak1qwhevs5skshRkEjcx6gbNuy9JUWx0gQBSJ9ojMR8GQ66/5g+5NfoBs6
nptF+inPpnFrOIIZbPcpqzfl2Nhwr7GR7ym9NvU6yJKtmVYCZvIzR0fONEta1juy93G6ECMSu5ei
LYotB/3As5kVE58VT11jnVhutUcVEsR503zis8JaGva4AYG26WlPyt9FnAwoNZQpsCEHj7JZdOZa
1c4vQ+6BB7sMk3/R7paxXPiR9I9eAtkRlMok+SUbGRIuRreiDuQJ80sEDUFrFY/9CjVU/nF28wcW
boYgdZa9DTRnh0KNo8za9iHsTLEGS1m/mZojiNhsXuEjmU77IDtjBIFreqJOOnQOCMMA6rqlFs3W
J8bHbLbRfcwWWFqwaaVoEPFyzWRBnFmQHzp1rlFdqFXrab2LvaxaUpMOCPKCmDOoL3bpoWBTedQg
EFvaSkqEbH+YY/JQA36d409XsUpovxYtuCfDwS7utcQ4EjeDD3XSXQKs1bpXNwU0+iIVi+5uSoh2
39vdeNQh/rrGw9E5hnUQLht3tE91kltPOujSJ9o6KfIDWCiLVYCquS/k5qelfTL0YOuaeQtQPX+j
O6auIVxRImZx2+h6c2yC1l3pQRK9yeycl5b3tU1Auzo2Y3TQs1Tcq4HUXyU5NHRMlAtZUcL3SYp5
eG3y9wABnzBsujdkS7tla3vhNXENA2KuI1hGrXyEiHLy4cugyCIhxyhWBpKnLRh6wf1h66uezixs
VTshXYQLcDb1qjMrfGVNDxV3FzAhdQAppgy2NQp6t6yxkZSVeBI1WEaA398Ztx6eM7elg9S64kub
/jPCZljVHEFX+r9Mwza+hbKc0uC6Mk9nX1Nw7UJMsftqjr2+lEncQUsv6HYNb7WdjkznTQdI+BJ5
ufGl7PsTcWh7AuydUd591csUcpDAX2hdnD0IQO8B3cZZUBWQDcUj+UGL5Ydt7qUzoev1uhMVmIFs
PCgB0cgO9JF9nqYnXlav0ydWfwovQPZFHlkod1AsiB+9rDjlueY9xCB8OuCJou7Cbviq7KmOt4UZ
hvaBO6BK+dU+IpGxyI263OHx15+x4O/PI+Md9KHtfJuYRbQo9R4iBNTjhNG4aEoWbvNugK6ZBh0E
11NBLdWcbU6SDjvUtlW3rTrUINZH9gI2alLHbMtrp96UvtkuqcqN6t2wB751bO7vqb5ttmtOPG51
1A4vUqJpnZWtPKu6RW6tXguJp0egGeaNSJi2jtRZwIePM7L9qReFpaDPQa3kNsav5+AidbCpR6d4
rCrxbiHK+B6V9QaBuO6rkfnJCvVTw0W6LiJ7Rl5vROrwpSlGbeG7mXFyiRGBAsXUZojIYZ0THMhE
B0dFkekMaQpouRYjhGhRvLqJHQm0sgLcUREX2UAAAP0bi58RyMkvnnr8Cmm+mGOj72Kb4ZFcaH2y
t3UNb4kygQZ6Wwc2xHSM+N3HXeGanL0WXhivDMayi5fo7jEc83rdSyGB9QZeHGqe73ad/Rjytnlw
w6jZ+n6e7YOMQSlNTUYeowXF9ahmrwjtxyvfGcXK0d1hBwpBqlGngydEufYdZq6p2QG8d8c/HGyL
bXmWoVx8aO5H4QPan0TZHjkNAAyh8HALZZAPW+mcNT/ei5Cv/6RZ4Vt41arOUaXiHRHqK5Qsdto9
omv4FrooKFaE/U+Qutoh12viFQaVJxApVrchgjGTjZrUger2ZmctNQcECK3dmo+AgbcH2ywUN7WL
8GEFaYi5yUGgiO/VOsdWgAppl3vLRDGMQ6r1iddVcO+wJj21Q+IvidGb/2WXuZWeckvJMyECvwaX
bwpRwmKB29Z4A9+GRM2/mV4dyQdwveA/ImVRe6+7FQiH1KN2CD982xCMxpYpw7vQAHm19JHIwt5w
/GrrUObp5fAMuZgPOxVigCNzspP/KGJ/HWgjMAZNk+zsLgo3SHIgr+eOeC4iVw52G4BCkjTdGUnW
fCGPsInsbQxxvgUWW9lyop5vNL3f/rFNxPPIlwElw1xvZ3JQw4W8hvoZfaWy+tykXkT8uz19/2XU
/a33t7Gzc6umKl1NbsdgPHQDkq6QQi+PPSIAG1EZ1r1ASRhkjsX4nvs3Rd/5362x/GEx132UqYGd
ZdD7J1SBV9MYmRXaWgxAKtH9pg92tY21MEfsSa2BpFrwdOqQeqO11PXXGTM946oLkEnssxLiPjaQ
1x3PaggUD/IDiT37QZMBa/M2e7T1WsfvtKvATZNZm5ShuDhKyuIMELxYo+ypfKoc4xtBGzX+DY+t
5H0eo0djuNJ89iI5/jMJtYYK43IzN726LzeQRw43qRMEJzYAesX6Z6p+z/MW0nShP1xc2+1OpsRG
Jip947VOJgerv9d7Y4FsQYkKEdwSOVaYCAvbxYlkaDLVZKpJvVYLbCf1Yq9oPlLvn8YmPETmIhMg
UNXEBcsErCshQGuWvXsspY6lprJ3FQdhwNC8lNLNrR8ycdw76NGuwHAbZLdhoAAMMjqBqZvZ3wQw
xCvQatg3WgHVv0Fzkscgzas1lKTGMyBf6YEXCd+ORW5drbhgy5bx8KU1xV2W5vYPAPtR3+jJ97D8
a7gTSpRvtIkJIn+8K8CP4CEU42Un1rQ+qgf6J7r9yW7agm+doprUh7zBzK7Adh+FgDDSLEiUFWGz
ZTIEGe4IQaK5wyhsCH5oVzDYgImqQNU+giuLkkXdkZrNkH80CXqIt8Pn3uHXJvXGOuBh/3JsPqJG
pxTZCtS2J1Y7Yu+pBRaqEaHI5pZZeKY2HZSLn49iHydOdDKw+CQ+g1h2332Wh1fe9fadPiYXIkOw
RGdtUTYab8hryMbvQOkFV6xtJy8ym4MFrz6Fl1q5/pwL/BWTl6gLvpFuba0RoUSBcF/pz5EFbjjc
1/6tCGvwcePhfwZGBjkovw0RdOms84hScYgj1tZdk9fNMjdE/yX2rNfWc5LvZtlguMpDsbTEVklP
3rkHodU+YDoE2QLc00ENbpRuQJqkNaKzb2ivqebb04KyTYzslMfhKy3TaIPgAuW6cK02OdBizbPx
GwQYvlgTmxfxesneT89ahVeFYv4ie9NLQDuU3e7c5exKdsh0pngxeOUChL3jFqCZ7NmBvLgw3PAt
8wGDdsDFdonTsLu4AFCj1KAJ32JIAzAd3BumE/nbX0cmRjReRWY9C6xszqBgEmesesUZO5B4x3rt
ybWi6GjF0SYws/I+TeP2yhMHBS0dlEF7xFyWla/rO+rVWtacgsD9OvXqA3+vAf44YnGEXQu3NUhe
IkJGvnQAcd2GdUK7oVZUenz1z3/87//3f7/1/yf4nl9RRhrk4h9CZtc8Ek39X//k+j//UUzm/ft/
/dP2XMtlzAaHBfPAPsK5i/5vr3dIgsPb+F9hA74xqBGZ93ad1/eNuYIAQfYeCz8ANi0oEbr17J3l
KVYFIOnvmmQADFdK5x2pc6TPxbdWW0372KALkyMQK9uEVlgdY+0OpWYsvfAxzLYu8cpBLtVehEMZ
bSeVwSRqfmkDR3wJUQgzLzPihMUrZGMyCISAmYgOQeJ/tpFzmaUrHb/xA+SJUT2rDkxk/dlShz5u
qk2Ohx4Ymf7qTSv5BWT62Y61OlbsLOMV6pHcdnKhseRME0BNQV/8+6/eNv/+1XNuc/yyGEMOmtu/
fvWgx8u1rnb4fdNFww5J4ABVU8a4zmytfKkSJE3UcqIbgYMuXbu6kgcH5glQbR1lYn/2qoSvHbLQ
/TRPpyuaDauXECvWDozV4UsaVeYqtpLu7EAS81gW4MkYkJt6GkH6jK+XvytX8E+jxlu56j6URoJ0
ONFtZlTDjQxj62DbJp65gDQ4/+F36Vm/fzm2jqgvvh0bpSGccfbrl9O5SemidF7cT4t0XjDg8nP7
CRmK/BaKsu0toPqP9DiMaqFt6JFHTeWFci1xOxTQKjZD7xUxYLnmLBNgTcODKRQ1xBoYa76Ysjo7
ao2Il+KdiPX8mWkFJIOKDq5Dbh9r5xpqeXVFof0GCXt2nys2/RLctqA7SPwj2UAZlmybAvyP1EsD
qqjfMMXLj6gZVGuryAZuz8qWCE7F+9ERYO33BSCPvQ/ODKtLqmXtA0UYNvfQrmf3v/naxrXm5t6F
csdvS3tSmDMl8w6qk+TnxjYAOqlD0APLX/1k2NH3qvOyh0YdECksKhaDAAyNLOLtogX08JB5hXgw
pVFtNGPM19RLo7sunUbnIO+9meKNdmHqa9Nukk/k8m3jqKey0WyoozT18D/8Imzvl18E03XXwD8G
xWwHMGTHUrfTpycVnizmACqZ4J7hFQX5OL2/dAbolQlnGJVPhlebr7QIs7W2PwXM7y9a6GGJplWQ
goyTM6nKTiqxJB47ycPSaeUVRbFolNpbhCJAaO+UMcRlkvJIg6iDmv/SNk0W6Im/rWsXVTaD5aY7
pxuNo267xpHO7D6xyoWIBlRbIVGk72w33s/df/OZDHYlt//h2fPrY199mSCA4rbOXc8EEZ3Hf/0y
k7DSjTTT/TunrwekYjNvYQC/cDUjzUPRd2as29QTL7nO1rTWJY+qCoHS6+wODLcgnkUasXCBPW6L
XY08g3rOVurp+ukAkNG5ldBygwOZofGBoJMRIpwWjGJZJQboXU09uzW8JFpQsIU69Ez76EB2JkKU
ALTumi3FMi4KcNn4XnrLUefy778Vz/nbT8yyHZ05hgnKXd22fvtWsKKyA9Gk/E6HXO7ZUoIZoDZJ
UMKmVG6JEzXgcbzqi9uIj+nqE/VyDkEDoksmG/jzAIx1QSVP1Mq+M6AOrufNqq5iDVzcWb2kUsCc
gZ4DUsjBkamKwTjYOrJwnmevmqM6zdEh3dip0FDhxyDFiLRgR02pbJ0LhFI4WH+zkV+hQk2Ts/Ij
21C7WGrb2kul6L0XTjDa93gMQ1fEDGIwdfFyTz1RCY0tv4IMF/V+8vbsuoZAru2dQmmqn8DwFT+n
YhOb9bgTDIUqyq7nPcczAkFFsKZgxw/CfhfF+MxdtLXX35sKQFIAiIzULXZKqqX6ugEKSmmDsBwk
wsJAgN65M/w9xL2Li2wi0MyPjX90M+dLKmRzR6Ycr65VihzGhprUYaSAUOnG67//jZjsb7eOB70N
z4C4gMds7MJV/6fn0ODpeN0NVnkXhoaKOovnuK6iN9Gh6NDvuX5F5idCeR4KgMGvF74VYMRAft9/
KZBW2kA3FSwZDo8efh3pVa2ODcxw8jItAsYVXCy8iyvEpEBXS003GtdhIcf7NnTAKhKITaQU8Ypc
y8+giUWpqWpih9HsXEex3KhmVoF8tHRZv6MmgEYfU1ITUsjrCKVma9fCr5wQQZFv1uto5M0n6DXQ
4lgZVdUEHEKgatynNqBuE/SaZSCSgBKYMUGv/z9l57XkNpKF6SdCBLy5JUFbNGVVKt0gpO4WvE34
p98PyZqmRtPRu6sLBNICYpFA5jm/wW2uvAaG9Qv1ugpHsemGvLtdQl5ngpgD7ltPnQ9dd7onW/fC
a9rDfx0h8XwYnY5TuKrmJxAKzqsW1ocgqrQPVEXaLc/UYCe7JQn65xW5rqF1wTv17CBkvW223+/T
GuFMBHgZLqetujIkFF+dRGfO4EaxbpzqPnpFc90En0O0rnHEYRJkBKAVOGvUL+I/WT4Vq3yug7e0
n3U/UMbsWoAN3Xdlrx/kTFZLBvA+06Dm4bNXjZCT8cnqg3GtYxpHcBpusrscZL3VtNNGWEa31uz5
s042yH4jowxVNW5zuPEOEytxdUMiKIXZ5d8QgD9KZ8g2aR+scfY+ADHa68SZIvgT2Kc6baPtx5iA
vaYbBnfg5t/cWBxFULxBZkivKo/Dp4mNEZ4XGFxbZf9KnivEzi4sX8t8FtgEVP1OFu066w6iBzgu
i5gwG49CqNukM8onIuyaX6qZ86zXZXZVa2enTaPzLKvGOGj9QA/mrbHU6WYtcO64dQ+GrLjoVXGQ
wVpMg1A3zOyDDBhFMkO21LWjAza6VyGEs1hykW77UArtKW4sgnqlOBhBU//s9fS7kcwunFcRrNmm
m4+1ZoidmQkFPNCMXAMszm0Vd+XzP82TpYcxr+odAYt+U/dY4hVx9VwtbBRgkLgkL0SUQikxbRRZ
wU+KOnmwMA6Qfe2Zp5Qb1+Tkx+mrW5b+PJXTW5JC0HBrWyPXwo6d1a0JQaPkRbqIG1pZ5UMsGo9D
0zZk4IZ+SM8iKeu10FTvCX3SaGe4VYzjTDmdUp3oPJBE58XWSRTYZeT+gFO1yfLQ/Bl23kPfkpGR
w4EDeE9mGMU7AE3z9t+fhMbvb0tWDaZqqLwYbE3TeKb894OQMFTd6qPSYxivEWIdAtJLkjKA3NSj
F3XaHqkwIiKyrsc7Kmr717m1awxvUMm3nUp7SvqC9cBQ53+UfCsBl5nv9x5g+EMS1UG8dxaJFamz
0iGyyv6n9zZSVKVbDGzlGRaOGOOuQyHy2zrCAH287swpvXRRqz/KBpUMyOO/fwza7+vS5WOwVNYN
yz/bljvsX94HzjiC83bV7vKJaXe8hUnKT17F+RgRL8IAhj6jl3n/0Weh4ZujUf/+MJAjqgyQv/z1
RxV6dmTKkvW/37Kp/bbOcTRXc13+ci4PD/N/dp4wTTWMBuPkclvQz4HToIQext+ICWdLUB61nXRX
e4G6+0+1fMc3GlCq/60O0W28VatGF3/DauPeWySt41txXaDRtJFhztzx4jfdQsulzDZTJBAOJuXh
F6kWPSth/XmGEYLpDx00jyLUTH9azu79Cizy/i/bcbl/uEdCLN7pbINNNhaG7Zkq5f/+Og/TPMbN
bKX7KYDqZa0NTFn6Gatth4UmASTneZgHDHUXwsnQpY+A3pov9x6BYs7kh/RxNYQBro06VIZ4HLFy
ihCYznjnwAItoxdLzevjsLTKojyEJIInewxPkaniVfX3+GKwUnjCmvZDHR7+/TugL9GF//7v8uN1
HVRCTN1x4GT9938XqkU+kckK9zcOl1GtbxEZYvveWQ8LEpdoqDTLIZ1DgQ449f1UwGlDoHqV2qg4
hl2PMJ/qELYOdWM3oeUcsV+AuvtL+d4uOWFu83/5NvNHMpZowC//GUvV+Z94nqET4TFd9/coloqr
b+nEkdhlXWoeO+zC1yCFQLANVvg1zj0k8ACeu04DU9Ic45WsBwHkbNFiJAEdF9FXTy0zzI4s+6KR
c3jLyYvKbkVpFQ9hRNhFFksLWWqRDCqijjGr5bGtjmTMfgC2Sn7m1YVFI2+kIjTISAXuxyI1vCYy
2D2bQdZuc7WuT23WO0eSyMOubcz5EW526PMo19+Xefo2iH/O8+c8uoLSo00ysaouWhjxAkFBsr8A
tD+7YVoedX7d2hIe6lCgCrvzrLw16G5cZC9ZLYtTV8972M/fZb2sko3yMPV14Gss+9e3K8hKsUwp
tLFfdUUR7mTdLxdznXbXTYl4+KUu74v81Kq1bw01fpNyiLyUBflrp2dN/mud7KNYTbl4oPUELP73
rrGiZk/oqt6OlVZ9CFVUEDOYY7g4avAz3azwYfvp1impdML1qRYgk9cp/YMsl24ZrttQi1ndTpss
EDauanM6rRFQ5o1it/mL00XOeTaDq21GlJaqLgu0lWhVC68QKyd/E5oPipn/vPcYLPUnItgOj3Yz
Zb3ISBJxzqF1sFmWc3jLRAinI1rQWWfZw8zqdE9snAD00ijrjNTcELqKHm9Xyr1pm0/T7N/miFnx
JnNydZpdLFKU4pZxunCLjeZpzuY2QxnUTwb+lvdJHW2OfYie1U7Oas5VcImz8OhaqlWuoQPiSFEF
0z5Tb9dpw8A8Yd3yLrvLeUbS+qsWIc2jLAaRay6sHXCdyy3IQx2ip5HZ+kmOCt1Q2TcVfxN5V7LO
0KEjkOu+yP6xGSPOEWiRLz+baQy+GaWITy7acDxj+q0emeYzQo/mszEjhYWfhLdpbSsq1qOSrnBs
yZ9kFzAGBhQ23EhjXS83emK2O69HTVhk37Mhy7bjbMYHU9GrL9kcsABxsu8gIIVvt6X+gOvo+Kz0
/Q+tDtLv4KJYShStdnFDL72yOrVXsqGwx5997ShPcVCmp1m0mS8vQGT8wV3gjGU/XZDqQ8Z+5E8h
L5IFr2XlGaivjtkuqwZvJ0yl+or19npSm2CrZwJqqUcaR2kfhqQm99ARDFzzdEkOWuqocKz5yIg8
qqtqjNV6HfAQC7SweJKtmh33vs3OfyeLkeKBZ8J49TZVw3e4JkZzcb1OfcEQI94GOoE8WayLRr1C
adzf+rYj/GysAsptIIw/5GxO5Sg7THatNbtw7UVXRvM5Nx5k262mgAmRg3i73aqrtMWRPQtWK8ud
Gxn7K0REoA0JXprEYz/veYmJJiTrdvI+ulI1T4ZZfN7zYLtX4MTF7Z6Xr8MWbYNyI6+aWSDYZ8ch
k75cYDnI+ybePNzu69/uWQ4ahfI/9xymDYL95N2ubTFuByW1dl3jHSpyc3DQugpgh9KztJCnU9Y1
wFbJiVSxY+092eIqJWzFIsPW7dazhdSRWG6Ia9uCC1nmGEBUb4PYfU+NCCNpWaciLxqd5Omttup1
dQXULiiU1I9iXgBG+pKIGj5Hg8obS5DsBd5l9lLnOFIO3pPsAGjA2KhQqTayWKmp/sxg2VEOwQHM
9YdoKLayTrgki7t4jRXqdCj7bP05jHlF1ILL6Wp0t/U+e1FDq71Omr2798jrqeO/2ZV7OVc3t96Z
T6To13VVPch+cmgTjtixqaM4yLpiVIfTZCYfcz13B9eoM5/IbrIz29E6qmmRn8OxYaU++kFRHdy0
xN5KLfJVFlXTX9G8zQpH/Jyy+Q920PoXtyS5kDRBASYc4btZmGws9TZ8GgN0ZIpez7/pmkuumEEA
ZtnptPr3xDIQ4m/n/FleeZxK65gko31AGnBXuTbyQvrsPLRJ9Jcx6DVpUgVxS9u1zjFvja1ZhRps
Oiyzp7T21moA5kERm9pEmCMDZfHdDdULEtpL+pOojTvyIScABaJYL/9UuvCPGmfXr/aopmtzmIIX
gT6ljw2DCu1j/rw2LP7q+Nt14y50n+BDQJuLouELKGEIzhqIgv+6Hhbd8PlKUW29qULBHPXzbYMG
iB9kWOgUvcaCe+q17xDzVkGviw9PQLWPUI3bq8QyvnimfazzZdbG09bujNGRMfbatYhTcjlyJLHI
IKqnl8DTqqODmfRGDsiL3awn7jeoJRkGOYM4ANN3X2fPfpTts50Q09Xq4RJVhOdhN+J3vlwp90KE
vkznlZ9dexjVKN3WehN8C5rtbaDh9hu9m8ujphLhwuTv6+1GQM2ulIIPLmVDcNbJ36zLZUKAS8cy
7oovsxtNex0q+DZvu+4jraaV7KAY8PPw7ssfEF+qnz0X8yl5KWFB3hasGh5DMBAnGwVMXzYolth6
PDXfO9cwdy5SpbsoHZX30uQvv1wTibvanyM3I4UL4geP5Pr2cZUYq6/Au4TPtoJDTbCYCMsRTQLi
h0DSRzvb4W6cq2aPC8n0ZS7xWVk+6DRHVwEBzPxsz4oHBC/RVzOvpDeSVW/1hINHDJ5gX4YptmG3
xDfZbwvtBOJZNqnLRQhGNmih86KMmHMub9NGSaznajm4GWu72kiUjXx9xl5Pg/tHZI/i9kKt8nje
lej+rOUg2asHvTuxnDzLkj12Hq4bA6/hstR3LHO1IwyqlQMq5i0zFeUpDasHLejD99Ep+XAge95i
kU2jAXNS83EjW+08zHyF1N1BBh9Bkv7MKle9yNIyow6K4q1YZkSeDmF14pdWzXX/QxbPIvwmIYWc
wJ66p87qWZ329ajvB6e76ksDXDdIZL80K2O156FvH+YqwcMOXJZ7Ciz9P6dTZOOyM49/htq3wQwR
++76nCCYZ6TryInatcs7clcbqpmusWPc6b1rXAR8k+e5UaOzkavXz86FQsJv7HL/VtaJF8LQrFuc
bpbJRIEPqZo8ZbGXPZMaJ+AfeX91dkab3rn5Rm8FXzN5IWGWf3RVq21Aoqsb8M4GSlx28p6Fir3J
Fa/E2IZiPSDJHkRpdZLF0dD3YNBYRZWB9VLM1aacivQ9jBoyGYupFwvp9B23BHfXqMFna5KNqY9i
03SQrb3qfDfLqLnKoUq4mQ0VxkJWV48EX97kdfLCrI/ypvJlfijj/3xTsjUn+ihvSkHhk8VCWu+C
aVZPEuV5w3suxYIE+CpgJ3MTC5BdbjICvyBDQyUgwL50cqSYwH2iWyc5Z7x0svJ89us23LClXwNL
Sl7AgcxvBmj3tIUdLEvqULJEQ41dllzNOBizmt5KWTWdjLAcHmVb0HpX9LrcqyzpofpSIy15K4Gq
fO9GR7vItiLMf2iRFd9Uw1Uc5smNmMP5dgm1yVb8NoKT1AZHYLVZFd4EIGS5uaAr0SzQMvdBtha8
51dabpKnka34v/ObykDadqH6Zjtets7Vc2s36YHUWPk6206ySxVV82UxzNT27DbBV0e1Y77F+JSG
E2pjslFtuVRpCO9YCKV8HdO+3BYJIXrZOgRGfhITT7Tb2BadFDd7lV3zAqlyAvUs3JeLRt3Qb3B8
yMi+M5GHAsMR9H/WDOKSGVgLZGmu+eTXxcWq8fkFlMNpEoGxmHBs2N4q68ijqRbaY5L35oHQw4Ql
3DKHChAkN/KvzRAdxhmMOuKIxYvmDfmljqOLqmhKCVh0ZsOmGdgJLa1WLNqHYAJxFuR1+SLrMLr6
ZuU6QKylKvYGTOOXjdAkJ5g0WAt6KXj6Mn7UgE4FEeaOsihH6NU2Snv1WdZoEWu9ycrSrWyLpnR4
JAxy6y57DCOG111FJEkWXcKeCPf3z7MzfkMqpz3J6lYB1sgXtD/KYihqE6YRdAFZlIeh0V+NNsvO
8kreDL0i5u0FZYkblQfV8vHe8PmiZI+DOaobQ+36DU+aelu0pePLgX2pKc/DX7f/rai92Z8gmwPL
Y5Y5MfRrmiU7PZqKF9ndKkjM6uqsf96+G5rsgax3L8Vvag1fFD5+uMbZCWVvxzAeU2dBZivu8V4l
z9LR2YLkG8+ydKvCcIO04TjuINR+Dkfn3wA6PvVrlA4OUTU6m8yE5zCBgn3sEze/HQLhLoYLwdHr
SmRmcoHc3TgWn/0Mrxu2nYOxnxdVsT+koXYmn92eQQLmfjpm0R/BQYaZ7+2q2f9ruxzPqzln85eV
W7Jcjl+TInroWrj50h39XpQiOvci1CHkZ5bO0BTpzPL77d4qxwpgmX7jqePBJYN1FYb2U6aEbTdC
oq1p7J1MCbNqO08YETy3rEJlryBx3qYBveIwH7ztzUNJ1976Lm6fPNOrnzIj+yKRMFUSulunqrxt
x6uTlOxqsqFVQjIud3edrUxp8lPEtiVN46gCBfSfLlJjKx2j2kcKZ9xMQ5lOK8crHtE9TA4SIHWr
kzApe2yFfzN3w/MbgEg1ooBuqy4fGkLK0WwC2S0gzqD7Z7zJVizGMDjG1yFLh3A7hsTpKmVATVPT
S/Ucpd5GIzv2aCyHCfWLxzCvfkx6kx5lSda7nf45VNbJg2oroz+xabtaBlrHMeLUD5Mj+lcr7cSm
rSOxHZaiqWjOwU7CeC1bSzPxrnVjHmWjrKr63vcMVXuSJfxykOed8vIBD/ZfZ1O1bRw29hNO2e2z
kp47vRietMX+fMhJoXtBq65km6yzQwUbq3ggILT0l3Veem6bTj/1SX65D7SnUV3J4m8DjcIiLc4g
+GADYYr580pyQJIXwb7UXTe7FKwTEF3QCGGFzl5RCv2hCAb7f85Y4W81JwD91RI9IpJGlGJhIQAP
GOreOslSNyrWA8YY32VJHoD8T+sEp/OdkQ8Idfdu+NwTT10Gy2mCuFWWX3fs9yJFdXuZsY0s6zQM
SvRsR4CksgIPyPmLLv9LCbLWvhnZLhKofHzykDTNQ2YYylmWpgEe7ThoX2SpcYb+1JTuvMvInJ3i
MMJRcjmkf59Zsdft2rT+kD0yrf7sIYtTlq0ts0qwJTRbJGghAc1Y1q481LIvQ515V3VpyJeG0gTM
iiAsNP1y8K6QjT9HwHb9OVc6dB0rO/QLRMHQZvPJRP1y1sVzvsAUHB7te1ERRpEdZN2wiAEpYGFv
g0SpmE+Oty2cs22NazvVY8DShXmRh8EbsWHDQ3fbY6jEhp6GyF2AztPSYsJfHA1CarKfbAVc+Nrj
yraXylqFZ2OJYrsPUljL09DYX8kGWV5alSD8A8wn/PsIL6HCG/SX+1moTJFfLXVKSKuZer+23vuN
pXXC7OZHNAz1B8FZ0iH8+S/kXfXnmmykrG/woCdsJqq9Osb1R8Q2KR8r+0vfseBBgpMt91J/H17g
UvPQAM1+bHUUa2Z8nN7ZSCCAvpw1S508k3WyVfYb+ib6vdX1hs+xZRM0a2+I9J0yG5Dk2giRJJT4
jwBQNrLqXi/PSrsNz51rip1npfOrmQVnBZOOP5cTIJODPMEU/lbjNDj53qzIA/4SXdJFR6XRHrOA
PUQs/3LyVHgzZj3uNBAg4W9qLwfZYMx6dPT+M8Llf3q5UYEcjFvAeBizr5djuxvcWnvlT6nshiws
fFnMBEhji7DNShbFmLJNY6UQNrHerQ1F3w5DkoAdYqgHwnFV88t7UFpDe5UTN0lNYHUpRjYTewWx
9oAILzrBk/uIwNimivTx4i3koHTEIlS1Qr+H9UQqO2hN4x3FMCQN07xaa15mvit2QbRWKWp4brXx
3lTiY7KM7DEk/vn6D4MUbVL9otTtc4GttqIkKWslPwxBXfKL8WN5Msw+byx7bxu2tc0VvdhNYLyJ
j/PylUVDmOyslpevLLb4qa7nPKqfpikzj3rmKWtkoKavKqJJ676z8hMhl/4dTFph4pkge0WVqUA3
88avnotoL4JP+cnoFdlLDv6nXoYCF6TQ7IhoSNq/m8pZzlC13edlZfG3y9JLZEO5rZVB88kf5pf7
ITHQg6vU870m13iPr8BkrZvGqk6yAXeR4gL5vTupCPt+LXJ+y7xn3nAJs/f5VFvblMzn174RfrZg
lhIHE4Owat1TghLsdeyxPL+BmRgZNEn6ltXt50gtyG8jZYfs75G1nhu3kRLthMXk01S2+xiviu+i
2I0IVv1scKJc1VVvv1modGzKfojPTa2kD40y6lvPsssXIi3ktpze/KObu5UclZbTRxfN8XtLMN4H
VRZdIpPUqmYRv4MEmz4nIojWYZ7VP+LBReWBzFka8EZVKvF1jr0azRYRXZGL7A9uU36w6M/9ejSJ
RWG8hN7T5H5jwQmmtot/LkYnKay3jyLXnHVQWvGj1gb63nVTe18aGkki8PfY9A7jh2mX2NjwbtWU
4KPjhdBplncJaq187aEQrCs8QvaaV5avKqkq6J7evK7MqHodpkG9trgl8rsrX2UPa3T34Txlj7LK
bjyxTlw3Osj+c9hbuzrXMl+2EsRvL8ijPclLySo3Gn2sdronWWojw4NvhI+JnDuOG2Vr46mMNCw3
Y4dGCQi2+ib7jmXeXPLYgvEdKwZmOnH+Sujq0mdF+c2IwUibSPocG9cFWztD6hBa+W0KJtQ8O5Mv
BV4eXyv1h+yuaGCTRpeFvSyiy+CU7fBRGl29x1lPbGU1PqZ+ayY5XIpcP5R6VG/kpL1iHUt+jK92
0ULJM8wDGLL0OS1NfHtMwN3C6fGnKvuAV2HNu5po8nPVgjKKph6SVzGkaztsuj0qXgoJ0qX8/zj4
NtVytX+cQAtxAU3aEvWVRbGhhdmPnsVboiFG1mmVtZL1hTbOfhUOxq1bU4y/dGvd7NduNoulg8o6
+TzF0hKcJOKfcdp6K+Fo+CW0s/mu4rxboAf9RVW96GrbdbSal4co64N+58HN2MiiXVvk4QkUnGQx
MN760G6/REZjXsY8TEljMllvW5CJOyQOk35lk/P/Aza7r+oFwQmATQ+J5nnfTAM3OawT1WfEWvrt
mLbKQ+DV3QPkbndrxJXylEwIvkVwvL9ZfXfR5fg5RQZqiJs/qwKLitFpBxRa8R6uAq+4ONXUHZCx
nvZJINprPimoCmNF8oUE0V950kc/Q3Vv6Qb3UWv6m5u5I240/PaUhWSWJLW2gxnQHdtoxq21L6xN
jPbnq7o8KNi9jz8UW6BlTUwMv8h+nxpqsJ+UJvRboRtvRdy6+6omCCGLE5Cyfaqkya2Iyamx1z2R
3opDyK80x/rMV8vEfMvUkWy5URS8Xym2VjJStMtbZ4d09b7GSPHWajdhu3eICN3GRqXDOi+LsBpc
xlY22RMxadg/LncFvSfHNk7pb625BZG0c1VUKJdWz6vifagp06018wJlF/aaemudsyTYkWKHjLHM
3DgkQrAEN26tlobTs6UjOC6nimLV2KktOqqyyLtN282dQLZgGVuMw7zTrQDTlOW6Wq+PO+zboGpN
4iDcqt0HU/GG99A4rmBZirM88Of9PEuMqyPm8fR7D9ktgvK6IpGX7WRRVJgMF5GFadJiH5mbunv2
5hacURVcefkaDuIodrytQ8RPZaXsJw9hmfxwYpClsiQbbQX9yS4ftsky/t41yYhFZQm5sHudPGt1
9VUvsDS9zy1wZn1wI+so4oA3nuwWJHBua7RyfDmxlvPwWcWwx3NY1g/3iwUl9iO1Uj6mbMh/uT4U
DoHIUZFsZN/7xRw9PViuqE73+i5U8iPa1V/kle9zx4XurgmMabc5nJfA0aCKLnYr8qDEOK1EHi7Z
08Iq+091lkVWu5JlHauMv08tUmnotyA5YCi5rwKwON1OZde2ypRV1OLHJ1v+Zbo2i3d6EJJaWC45
LfPYYceuSJbNSXGRGPH0jZa4rM3QwfUGzTvUId9yWbSt1GHfFJVn1fLCLw0ebrJeG13jUDcqy1jA
V181ARXMFsCdQTmbbznRAFmf5t54mKMRcqCcHFseciTgComBsKDVSAXIQ9Um3qlZDrLYtla9VQOI
4rJuqGuS1OT4q5WqqyaRqcQ5J07rnNNM+J1nzA+8hE1iY0uDHTj9hsAX75W0YJ0tO8oWLca2cekd
LWPv9fLMC7TPYbJ4G9uE1tEs0Vz9UWdiN026cgLSkLlmfpaHyYwRrFoO8kzWxSSMfHDQzfq3BqTG
ISAuY2XnROl3k1qVx9/qZQ85lDR5sG1YLt+u+E8Xk2O1xvtBAHGJzBH6zYZg2qqLPeK0HMB1fR4q
aaCYQSs52KG6aWTx3mcwQnWtesqw04WTrCzNijGUbsKDU+XZbojC7EscpE+SUjKLIOFr0f7awwOM
/u89AqVu/WlukYf1UBD1upbgVRsWJ111NqaB1+69yskSxBHu5fuIRk+7vVHWZ+gx+UnW3zo7k+r4
fY6jndV17SNa8zBbTBw7RmInHum+xtljS1Wu6slqH2+VVSF2APoWIVfqyuUgmizesMdWfTnNrUFz
8I9JUdOe1cXGafF2GpVJXWdZ0K3vdYkbOc6tXErvpnuTpiGnupIjZeUv7bIsBFoYv033jx3H5Q5k
izzIGW3N/ay7F/nV8WKXfdyixhFmm0JA8z0yLuOqCqfqPOLGSGanrNWHGm6KakQUZUsXCL3zw7aB
W8lfeSsr7cZeTEEmI/HTBu1TYxDPdazyLNFj5+B6KeGSoUmfdPerbJM1IE6TvUPkcX2vsy18POIC
Np2WWs1zBFbguXyW3eUhMzyW7arr3K4h68xITRANicReL91hr+UqGJg8z84E47KzIPaxj1CBqINS
G/juuhxli+wDlrMFj92j47z0lg1wJ7Vt2RtIhuWZfiyttBevQY7hr1Vjhee54UtuxeOHloNZb6y8
JQ9dY0qXhQAkCjEdpxpSPQvH8BEhTQwaFRiYKVvn1ZCb058Q7deQUIZwlXUDWCPDA7NkIiiQxd2r
EpDE640G6Q4H6W01S5ODsqy74C6VG2OcxtdKACaPbZT1NTc93GbC6JTgSoDgY8fPL8uLSzDniKi2
1YNh6eRxnSmryA79pyzP5EHEotybwkDsKQzP9t8HQmtw30cea3ns6jvVFR+y8V7/W995rKMF2/aP
c9yHRqnbH/Hk28i57/Xy7F43V258ipHNXu7gtyvd6+TNpDPSyy4uhH93dQsz3tV2gdBWaIkzwrAY
1TuhsR3dXGyaZAa/nz95DkROpWzd16rQHyvsl64qidRX0Wnzanba7KEfcu91DjrhE3dx+AxoNcVg
bw2W/xt9KXqLl+6sAMGRMyV9o+EbE32XjRZSQc8BPxfW3KcmtSps2EJ+6nivcwwWOVsyUGAZZFme
IpM+HEG0LryP0XvLA3y+s3G4yBJUzpe8UIfrrRSZBLbc8fFWsp19Ppfqkyx5KRESG92AwnDewZ9D
Gx7a+SoPOkDYTREYKhAF6ora/GxoQFRiueK6m1a1OhuG/9KCqMoq5Am1v89QoxNwTcJoV2QxZvR/
zww53tsUBuhLDxNO6E65uUF7zH5sAd08mqWT7CfTgVnWV0BLloNBVOScYz2vB+xGWJVS1xnhzmjm
keUpJdk3iU191dgxdHXsfR47TJMSZTyp8TT4OZGtH6jw1Jr9o0Fpz1fTXD8ZSuVcpp60mmyoYZvj
26l+9IMFh3Nu/4KQ5e4m0ZbHHLMGRADvpwnw7CNpXTGvk1Avj61m4901KsEBSwdizhAqbaupXqMe
GDhv+OZAcK96zVng7BqssH3ZmkMuPDdD/oVgdNauu2FeuV0snqslqYrKzLyyHFwc+9DDFACGFLYi
XaEehRbMt0NaDL8WfyiznSP0q4QPRIXgpSxnwVxGvxRlw2912dKvcgssaOUQbW43PFusfQMcaIwi
Mh5THm2cSG1gxcbJk2Y1MGFqUf8Qvf3qjarxmnajuU8dM9hmVR+8K9AIRqA0P+oZydGin9pLoubG
eSTbua6bsbiOcaSKXRjCRCtAeaGHMQQHTaR4RQo9eNSXA7um+jIsRLaEcP8GDCyLdDHgGkOj7MYr
+i/C18lRziEPkR0DAg+30FLBpUXmjLc5UoamMX0zqgqlTRLpuEJ1yS7uQYQHvRVdEnQcLmUdofkq
AptIBMV7Q7QUc7MF+mRgwnRvUGyrPisAN526QDm3EM5XIwzQWo4a58GGWPw+dD/spTrAA+rQLcFB
sgT1CgRzuNfguqKANSi4o9rKCfKwuRnCnMTP0iDrZKulsc1FrJ0+wGHrNRqEKyWfnavXghB3HTP+
oU7Zs6hr5bUC2rUXs6lvs7pQvhaWspYdJhy2/a5OzZMcGRRAdaT1CjYjz7mmkt/9tIJorYy3XWpc
E9vSr0Qkh22YKziI/F0nz5okqtdLOGM7eVMPh5CdUT+NLl9MxsqD1WT6xStfZcEoeUCsckB/h7F0
/nSaqUs3rLuzjQmDz7+PqpfxoVH1KzEFzk42yFsJwD5g4RMiMr+4YjtQ8ZVORF8mPN+vfaWFKxL6
BJybedo5tXA2spsbkCKwTY/37tL6/z3K6uP6rcN8STH0/hFxov4RNgJSHwY+yWSSTvf6Li5IFM+z
y3aQbrIhzVT1RIj1IAfJev6/iD60wxLicowr2W4i7INrv6uW+lWK6iTeDt0B5y8lFMj3a271xRGK
7fce+DojjNqDwDFqDzLLuFqV+BzNJ/oV9PBPI+z+YrrwfNP5kwqAziJNE1m4OMUBhp53aUDZ0Pbj
tchS1dczDTCwcM+ThqqaVKRKen0XqrF7liVZv1TJXt4cBbtb4lcvSgB/ph29VJMePCn5MyBhKC/L
YcaSyU/qMd7KInDRxUa5nnZ1MiNs6XYnobXT1ZpzhCzJuq+hVM0H2Rg747TFhbnYyFb8bseHvMCH
R7Y2OYpeEzgu2SirYFoAtTWnqyxZATGGQJwCtjeF7i9+09lip9EDKPUzAOlrWbz7Vd+MbmR5XPqI
WmnX0tNa/T9snddyq0y6hq+IKnI4BUVky0GWl9d/Qq1INzmnq98PeGY8NbVPKHWDZFkSHd7vDY47
oY3W5pvrYtupKwSZsuRdbgqqHjYT031eW1uXquvv2MRmj9v1LT/ZIzHxzDrrFS40opdBmAD4vJiH
mAKTDZhiOjE6urwSj8UScGL0qbKXWbVZPZrykbqUuuMNjS/Y2uksbH3GzZepGSrIlXoazPlM3p4y
kBLQf8Sd5T2noc1g8+Kg7c7mmWprljtHE3T94DqefTDL7KNKKgWSvq0EgvLkiXLsGSNg+eJFDO4a
GsV/XIBus8OhWdNNA48Lc7pujxQLulFdYeCo23ytiTLmxLdXq+mxF4A/MUsDxYKcMSWPakTacRuZ
O7fUQXHTlUl+cqaX2VtXRB7WvjF/HwuMuQwNvVmCuy5ReWOfEXL/Tz40tl8lFnuvlWrE59jNv3tD
/EMksXeMpOad0kgB22I7zCwp+RUtd0vO2dFe2QxuO52TpuJ/xT/HlcQUm5Y/Yyf1XKFEPAhsD9II
9nmtvfWG9o+n6a6vwgjbmX0E2qk4fmNQIFJniD9j3AfDyN0DSlCQOdUR24VniPrseSr259QJfX0R
CIAoROwhPTsIT6up3VHp2I9jz7ysZsllgrboi7J77IHjYxD736lVYDFbG90+LrX6UHVK7o8mBFM9
GwJ8JSE6ye+a3S8/uro/kl94bhfryaga9eK1cFuZnIa9J5vC1+T8N+p/NAXuy+x9/2CFzWfRfsdl
8Jh4xbchh0yiVz1S3PJVh63mjw3h8rryLS7SwGpqppW6I35MmD+y4gPfr4PBJ1N4hOZNTvtHZZmw
s8x31AB1COWY3QlhL76ZDEAGijIG+lJkEKysf3SpLxC+WVN6shQBF3xHTLqvCibYOSdsqq7Sq7Rh
Vi8xdTsrJaNgKvsjbNEfylgUb330t8ZC94gI7a6AjrJOWK7VBICUy9VwasqYPBZnp2r6FT4m/8lS
48oEvABFcvyTJXFz1WaDMLTsrR8G7W444QCDMlAi8aahC9mVOBvsJsYAEE/zTLz41VymsBQqSVxp
fh07Mp80JDL7JeXLoNA7HCV80lDGZ6/u9o5OeGJUNkTkmONLr8mGxWdXH6WN6eAw9M9QP3ZmM4+w
kM1QK13FV6XMYdr1N2cpKVjO5bLro6IJRTKemx5uLlZLlGahryu9ehpHNGalWUB8hdeFbT3VfukQ
oVJRJup60uIGUhlkZF9dB5ozqTmir+1j10u8M6Ua2DAgBdYLp2VBx2ASAeRrUaGFbMvdYOwVlu5R
cwbD9s26m2FxqGHiCfThdS31fT3XbdinGKc/bQ9rdG+Z/1/nFl2loyjt4diq/bmsALpgR/Ks7VW0
7fTnC8RkBCWR7ufTMh4RexSonc3GJ+p9wkdjaUPhSf1g9eqTqld1CJF84Q6TLnEp7I937QzJpNfn
P8xVNjKZxXtpxeomz8rAZ/aLQ1vHXKGIg6hyyKDK3N+v5Dl9T1w2cLNTS7/Qf+q2cxNR7+vU9M4x
WtW9kwy/qpavR3jLc2XaGPhWeDdTgS+L1SR78J6aLJX4BxO8aou3Qi71PushIjf9n9zBswSiroNt
alXtF0W6T0MTnfPFVW4RBr/RLC+a0d8LqysPOJd874pM2TtRy5eHsSPuP8OjaouBEj6Faq0tb60c
/okbs8PJUNrH1KagUo39IRqaIuD9ppc8n46e5APJKzxb9NwaHuuSD0vLxFs+UtfXa7YukTimSX5Y
AJRPtmgf8rzE2ict72OlBmLNhiGnkpgoMtOoaKaHrowemgpXiZSbUdWG5yrSPqTuANW0zUVlvxH0
yzDsUS5aoaIrAsw+Nc+ZwOSi6eq/QitLn0xqQ23+4tKT+JOZEE3eZgSmxi9dYWgnHHqbuLd2OCCX
TntTM/Fem6r0PWNi6+vmV+nY8aExRvyFY7ipjZefdY1FQuqmH13jLX6funPgtA9Vl/muPdu+8AoC
3/PKPZSUe649lMUmbrtrYfWgudiRYKaGDqsTKp6UbX8H0098MVgfRhmjyAJyehKqdxozPE/cNiyV
+Y/n4H9led+tMSf+0xjPBZUnXwrKxUzOUzBb0PlK3XMDYOjpxM4ro7qGm02W15dk7BiD3ck8EJ6h
+/2a9Glk2juC7gnuavNgzq63S6qB7IwUcaoYk8t2GISVXKiOXrK8sZEO2zk03uHmpggsQJb83Fb8
vmv+Job1bo3zr0bvqIFJ8wEy9qVChejM4Iim7dY7fBC+tYSN7p0ie8NW3LpOTPd+12TNqYrb/Dmf
4eEpsn8R/eKbfZ7tcxZ1Ox1hFqZYCQlf2giXNreDXiNZudaFgSGQm56a3I0fiKWJcPsx5GXxcusc
sVILhUy1MBkNFJqyWC5lko6nAhPkB6jhxlETYn4cZB6zmEXWCj2mPgwjwYjUmrR9laTOc97Fch83
j3WPrMcUNsVUAiDxzmBJXNTkHErMf4OVBRl0qUrd3IQSbwlhvdmGR1zgIup7254GxSZvoEjce0fR
Pmgcq8dtX+Ix3EMDMmYimbDIV78tNTsnrR7KD6WmJuql3XSuLNPaIXlt/Y7h8mOyUPpIdC0fyIo7
yMlwH+CpkvrXC+ODCYxkRaRaH5Pd92T4CpVsTYv8DHCRjxhDFJ9hffwAT2fDltbDh+ZFg5/Dkvrw
LKyQrMVtPuKSIQIfw/oDCdmEqTYWb7FihAQO6lf8Jz0ACSfabc1ELPq1UFARTfJj6dIqQJdkwumO
u0NtTkyyphlKmz1xFJvDtcPE9dryv14mtzlAOGOvzAS0q7wcqWXmWI+stUGUvGdlaZS3LuUjG81g
sHmXWAylWHlPIx7JmML0sbGioLj5QI2C9huToGdPphbYUMYPqqq0BKe0P9who8SMNwga//JGTWc+
DPiJ7GAK2QFpWIY/aEb2VFuj488iNfYpELBvWMNRL1OPTPJkPCzVdUjr+dS3SXRd+F+UxH6As3jP
ZCSeAVJ7H08qpqxGUZ+wQsfRr1iebXNmwi6bOQBIgF2HczeFKXay6pD0AWKG7mCsIah9kQQo4tMn
e+zLs7eQtIq1Ixks1fJP2ZfkjJTLsSaVbz9X3jvk4F3fjAnCF+7/aIHxO9eu4F+x4YYQONwtsLUd
ex+lMvajDKC1bfDBETw8JAmSIRHh8aWN2bOtpFd9HbrjDODKzvtm1+MdquDDxsQtED4ACODFGllB
7+WOr+YlhUimhy6J7Nex8gDVrfzQ9kbljyWgRunF7i4lAM5vqSzvW1nZu9lthhCjDvsxEVrCj26B
t9ACl2kmA2rBEvrJKZOHwqgh6RoPM9Z0+8GakwvajvrIwt/inT3hm1afNBwzhNJGl45bFXOo6pfp
LD1BbMI6DVjRSJkAIc+Otu+6qDyWscgCM7m3tlY/x/Ok+yBq/zB6U2EexRwWlj/MQ+XLNlae7Krt
r5M9KX5Buf6xFaMI8GzmH1e9UBK9UZTAPGnXPIN2Q27oIf6UDQ6UhUWAtqNpONPjeeljSuuqWnpF
3njgJzFdu5ZqIzGKXhhHLompufuIkftxiJXMH1z1yQTQ2Rv2PPtap4SdV96FsJ2HolP+NBNf1GRp
xqNZ1cW+ndPfrQF/p8FUnOSc57JvkodsGCdfSWbHn0gZ6Jj3cYVgWlHtPCTIO9rPEelBYkAp3UcR
oWtYdwhH+WNO5ngxI+hbUyUD2U9W0Ap+J32l56EiBiSgBsDoPJVndx5IBnHL+gHPsavasKUyoIoY
RCLqRG5AlmVFJnL70kweiS4TiyetGdojItu9nBQka7VYTrmVtVArq7euLV8UFcIbBtvt0Wnb75rI
9MBoNJM7LOPm88ynpZ9QyS3x2Y1JLVox0X6Q6R47aFbwsTbvVHYflSdFiEZJpXq1/NO2Blw5lgU7
bgo0FOSsB8s0kT7Ue9+zqDD9zhnAOrBpmjK8oVv7iVLpdJ0gGeJZ1B4yN353MKvZT55OmqnI9ssU
22yGBz6gYRAHO47UvXCydwKBpl0NZLbHclXdZxI2YanEGK3o1UMx4YfVRkxRuW0avoMl3EFJBifo
8qQLRCSPYHBZmGK9a6u6fWGN/0DYZYeNefJsaJpyrLiR/Gh+ziBwjHkiXlr2s7FFodlwqZsIdCVd
3bJjVRudlT47u8qIp2Ne2dougWDjCxc72eQpFpPF8qYdghyG5M5y0hfpiYttuc2+wyKXunWuHgbk
eKfFUT0Uv5icMIYjpRnS/NBj/L70domdV0IWA37qh2hW963jNj5y5ewQeRYjSSTiPS5P3zV8d/Z1
3443LQcWylHf1LpO1JfnkVlqYPxVR8m0I/zxxlflgrG4P4A/s4NQSLqYjZ2TwZGJAeVg6zsNiSYN
hnZ6lEPzmcS7BJ9B5xoocAMhtXdNMLCkONQWDuY1ThCww8vutc6QcBkUAj1q/s0Egz6bzNlXWUmb
PdFgjD8/sVkYLyLJXpSoXoJB1aJH0RrfbZM6/DJUYdKn4lzMDNemAp2rpJpROReHXSbS0wvZuzuN
FLqgrjUckcoI6VwETyltw04vIHlNGZ6Oce1HGKweVYU9y1BbzefBWmBBmGVONJJtvUReuhzQaBKG
kSJI7ReFnfqUJxABvPpM5GUfTqMYwu3R1yG2zT7ME6hTaGqYqR3gdvjtx7nI3CNfbhUamVqFNnjX
oVvK64zZb4gl0hImOZs2D11SsL2a21EM6LPpWFNgxIbmAnrh+kD9V6F5TZjWxXvj5gAohTk2p0Xm
bJE9VM1uNmNL3M/haPR4mTstWbi2lue+ZeHOohfmeVDWQLzqOM1LETKLFGyCpmhv9eW7LWEFdENc
8vpALS05u7lZBoosJXspNwq3A8tX1qEyvVrA7odIUZtw6Rv8skbr2DAcho2awl2ULEv9uinfkrT7
1XZF//lZbY+2j0kuFt7nc7S4OL/04hitaZTbPmN75K7NNZqP73vXVMXEm+ZgT9EY2vEdUVPFQLfX
sPpnd0FV1nOSd6OICy1o1To9d91CwX3ZaWP6oileQpo9/xjFNwsbSpwgWMG3bRQFDFLrG6ifhrK9
pgrDBRa6gUznKPelGkXHJatPY1tjrFCQipjI89ihS1RYrEGDnYxweweYeVAXdpY7ZbuKvArDXYLt
YavJiu1vZPiyg0SJVQjy77ey8NhajSZ4DYFUIUQHPRRozIPKQcdW/3SX7Ce4i8snG+EhN+iWy+6Y
NhlYxKBKcd6+q0qfyrBZD1tzO5iYefAzX7/K/+90RBD9f109Ol57mEcBuFgctWoMCFv+zuakD1oT
V7i9rZgYjBTpaahzj6IOF8QV+d+lm2CWPvuN18DPFE4N5Y7DAOPvMP8WZEpQAZw0pXuIsl6eMyXH
zv2pJybw0MvhpYiqh5RxIMQlm4S0Kv+BnVwMUN4i0+rJmF30pxZveOBwxd07aaP4EKMpJ8TJ8hrV
ecHYveQHbYxfHKpiUX4jd/3eqK5xHFaYQLWsPJxibCKbRr/MGtE2R4QIzq1vuIe9wYUvmZdv3iaD
JH6giBFSDuNZKe2UW8edr2LGkM1ylJZVEzijh3lDPWRhpAp8uTuFZRVirAsfzRkvGMXyF6rOvjJB
0nIN3U+92LzheFRUVRp65fKbL5t8GkirZ3MsyNbUk24nKZHpY+ddR7EYR0DlCtVYkLCF2FlNWz6p
OaLGgW1UILIq8fssLp+shIozRlaY9hdHhPbLjiqMx1UYPhsTzrZk3Ojukn7A+m8uUZGYAZHIxa5V
lvohxTjD0ErlvWKYPThT454zcoleyM6kJm0t3a8pFUdn6cie78yb44jyyC1QnCJw9PeyiHBMSJQf
fWRWAfa0A4xRkV0VlX1P6w37KpPiR1zJO0hSQAK3+X2IxQuGqM6fXICnMS/ohWI/ZRHLlyJOar9R
iW0zW/snyLwLFsAY5ahdfwIseaU0iMalrxFagZbsyrhNzzqO8zsnN5cTLqbLcaF0sIOlaewWpWv3
LB93ZTUmR7Ve8Q4PRKoAae1Eb18h+hNXKIbXAj2JkZTye6RUNkpwign6La3UchWvyL1q2MtrO6rf
u1b7KMauxp0cwSTVfuowZLUkbuLhAzQWOzyX0xeRpDni1nRmkNp3c55d6rwaL9aK3s1QfUejqU/e
0Ch3oq/3wjOAVFHs7aI+209xEt9hCv4UBE09mo2uvBmqpRCfoY57t89hNlqlPGTN5H5vwK8bz4Vb
30bzBeAz3mUmdkoDFeQTjvw7Fyf3H603GoGTOtoTOwDj3FSyPbZoz27S7FC9Uwn/02AfbHnJ74ZA
YtbTmvHilVm1Zo+YJ88YxItRR0Abiih+ZdUfbAUkNVJZ+UtjezfYxtEhlg6C4XohY2tJlycght+z
3p2XWXS3se3clx5jC1nAZyZoujniBM5wtNW/M95suNW8U2ppmf/V/jy9Xbl1bu3tsF3+9eyvvv/3
JbbT9hJt4zxmZco5BvlE/bGGGn8+LEfijrf29mibbwapctHW/q+HX+e/Lt/6tsP/9G2vs/XNWlfs
DLWafPZ2Gd5vRVExqa4PVYclDHDqv3uNwWRBsJ7PFCi7e/LY/tX+fOrnUcyUARVLOcSpqMPtUK3T
7GiWmI9tbbOd/93GvZpV5JA8lLMev1qayu3g5kYAiSh+3fqq3GZ0T8zxuPVtBxVtuirH6OGzK7fT
55hh7OtJHcmNZxM3/8++7UTRLg31ndXreH3xz75EaX1NG9TzVx87zgAze+OpNDNtL90qPloVVuOl
UltXtTLVa5R7kqlv6n40rvaeQ0S+6aoyhUsk8r1NANFLOS9sn+LZx+Kt/C5hXBwTAiBPFEZQLaNO
JGRvp+nesBuaDCwlKh7tcmgfzCQ7usyxF5I8WSItaXZGOXZM2fJfCixbj5i73Ismc67ID9W9wraL
YSW2H8duSljhq4/p1IWYoeQX0nsFkToQuWFRLXvD02xCT3L848rlh3CwneSD9m4A+o9F16jf8Vsr
dmK0i726aM+Um3u2mD02jWU6BS3uhkezKan0qBgyaTpCOZbeu3QY1HvtjBBGu3RVU4AkZeRDEUEV
Gx9J9dto+5adMoTGPrbel9GsdjnauddMYlJQTeVPsPz5snU1sd5fvSw/b63tgFA4PrRIv3fb9Vtf
1+t3zxqah601yHKhwjQ9dt3swVPrxK7M0/G1EFGBDFaOeyUex9etT5YsdiFHXbeWRyrnRdb5H2xo
/nXBMmFVDSoJB2V9je2Q63/laImX7WW8apFnlehC/+uCoSfuwVSa7Lz11dy3D50SXb2WGv5c7vBL
jJ+1JVcJ8Uzng+PGKzzBsL31xZZ8yQsqqFuXVQ6wbrPy1zaub11yXOZArTT9uDWTuS1fZ1Dxz1co
iMDWISptnNeN5Aod9DmpEueUtIyvWLb8m3T7eUm7sD7Xom9f/f97HRB/AR3S0A/b631dOGjyNlGN
Y2eTjwEOTuUjloHm2ZhW/5xaTv7Wtx2GUi0fu/UQJwp0Tn1eVs8npDn/OfF1sZYuzqnS1eevru3R
nEXl41efm+R/VK9h9dNIz3ebNnksdUrGgrDez0dffbbSQSJovHC7QqHC9HlZEdfZSdEhw3Q6ruNJ
ZRKGoubdPQYI2kesGQ5bUxNlThpCj+7asdq7iKKV5LNihevFchT5KRECUvXaHEVfkRgMzwSrJvZe
wr4bXga/rTRBmNemSVH9pLcw97uxt+9T0YwnobBi285mU5ueuqaad7GJVn7obCeMGhYldgo6pyqa
wCQts9+coWAL5on3rWXlWnpb6wRbS7qR/WaYFi5JXf6ydZV9zGoir5aHrQljygzIcPxe4/Ow06fa
e7PkoGAJJpW95Xnum8bS6KQWLOq2ZonVC/5rLHK2iw2Gi2cUDJftZASj4+2bzs96CMbZ4L6qqmd1
fdG0Y7nbeV7xsF1ILDFrurknGYngQn/rG5l59qLFhcpjf+/JakBEw5Q3bRPbNje5uhMBd65lnG5A
LhIYtr6cnKw9CGfI4H7G8ljgFvIWjy9V1eQHTyEYOhtX38vRvgESWBR/tX5fwsq6K+kAOpWp3/o4
ZXafi/xuadPMOp9RjtCYjLW44VwWidwZH9HsPigTxRYvescOmgiOCfNnrzePW6uuxubNMc6MjnJv
k2XpwAoKHV33kG+lWFEXkbi3E0hWVlOSQkajn7QidgJBTWBF+ZxggOmyl5nZH4CxVmzMZTmf3+be
KAJTz+OTp+8wH3Wf7TUPZjvo2ckwlSejaL71ukIUj1vPT7xpbDjKCbw6Y++iGMgiE4rHQWxXSA11
PARxzSp/dMXwHEW1+kaS4ca48RvTi245uFZas1ZXlZrPZ9ZgF62H7ZFY1xh2aT7GRZx9dmlTJEPF
GF6TNvtV2a5xaomxuAoLf7iZJe4lr/MP1t7tL9cU12HKtT/EbBxSr7XYLD218+KzIC+oYXcddAkr
9T3Mlb/FK/9aFI0fk41xN5P2LCHy/tJyjOGU54wYk1fdLi848xaHUgOnLZSk2LtjUlH0lt9Y9NXH
wUXIIDpP4E+fds/mUDYAAbb81YgfarzYR6/VVnZ+4e5mFYywSERJcLYLaKvCjLUX/WVJxuJt7JNV
XZiJcGtmNX6jkCYeUN7bz1E/U4fqxxqthjE9y8Zc9WVJe4AVnJzaGo8QSylOxD0R4pDZzQnQr9mb
q6ycnbnxytKfP79Qg6RAsYMEtU8UCv0UtTI/0TsJeGP7pv5C6uBrvDACGQy1hzjSS9K+C1hfilbd
dafDszYvXix2a/dhcbWXrtUP2zmsT71LT4a2P9m/ewbnuykc75ZX2PMTkXEfLGMmRZsQ5vXchBEc
WDOppmtLxW/xtR5A7tfWQLH4tSCJd2vhB1y9tl56EFFl3buyJmy3yI/bud6z1Bcnak6frcqsX7px
OZtqqmJroZ/SOluu+Xro1PGyJJ0OXEOr6tvhMLiKjZeRbl8nXXPY8865D6KDZ8DWaaxnEos5Zp7z
S6439lUdNc5Gc7fsTSkHDGvX9nZqO1DAJOZpuG6Nz5fK69aiqFoCo+ajOI1DDizZCgLTXKsRCIZw
Dtua5foHKALYPHulPVO1gE5Ec+p0rl5cdTn3Yn77bG5ntKYaQmml1zwbPswyKc85iNd1GOp/HXDA
dPbkytXB/5wYVW961HkrX9d2hqMZfjtptQ+BHGuR9VVkBxg06QmGAWYUPxmpOx3EgJhSy9T4iTsJ
kYA9LPPDmmG09W3XuUQDPW1NtzafUdyBMqzP/+pf6hb7osZW8GWMG5ZykbYTcyRQnHIokq6AYIzE
cswqishrnzQZPTECiqFz2N1bbhX3KqrFdWt53hyt1EoSydeTY5coR2W0EzbSRf+m2oX+aJP7AWOk
g/TCFTW0VDbHt60hGmpM+NUvD1tT66ByIMbLjluzmovkHI0ezOH1mdh45k/LKD//8NZlW3Mgmyx+
3VpWPgKxjniibE1J9vveNlcgen26sK0qRIth+1sz0x3ruUGCu7W299fF+imz8+Z5e+/5yvOarEQh
T3N93yuxaNa1ar81K8Ll+WkWpN1s783OsUFKMIJaW9uryWh4ziogXgrLlNYsrVADpW6b0KZYAJA8
14zVZtmeVJvKUEz4592ZytlP4tj5AYH40vCITDrup9Za/oJbvM8god+rHrkIRXlxI+ebqZ6loU9G
Z3WFwZGdqtKOws5YxCWKFHmiDlmcSkw8n/Q8ec+wZ/vdzc6rOZPX7rjV7yIvbSKX0ynUKkKN3QT2
DdiP/H2mEN+C4LMx0GI3uWZTkcDEieMLJdJjMi1v9lIYPnac0DeqzH7slr5c/LzW+Hlzpw5Z/rQd
FNvOnkBDsciOfjg4PAZDigLdHWvqaXE9QLiCeo6GTsVjs0fF4nXTBbL8cm7a+iexmcrZ0vL5zepr
fnbTs0Ye/Du5a7+KxQ0o0OPcXUUHYYs/dZ+nTzKR+NZmjnJApq++V1aisWjtDpqr23dhHymJZd+M
ZRkPhiKTvatkl1jxfrFcV0OzkX9MWf7sJ2FS3qmdkwZjlCqbS3AWRmNTk2Q4MCF+8ISR/jNSJMpm
y4WKVFOsdLix03rydrqgvFRDBHgtyyOIfELJj9DzrkgIf8GdmCqB9q1eYu9keVQ+Ib5n+1pgj2k6
kJVGuPBtO0QP1j8uqu/rWGivhtqGCNFrnypUfFBLEDELu0uAlwm8V2Vt3jjG0zT9o5N4YryUne2e
5rzH/nCCoNwE4IzKSVOoq6Fpqg9o53XsQSIj/AXVQ71mIGA7/JXsXWEXa47scmZ6xGLTjr/Xudvc
Fp1Jmy79yaFwD7nbESCmHBRzEg+Tl/yaC0IXpxHvXKIW/y7IYKpO90gDjNvAGkT3QvFWO1q1JcLY
KkDlZeXu4kI13mF+/hytpPpr4oJJLeiP7Psa8bcArC8rzCHGrvdVTOrOJPeNr2qpyecalsrW2g61
1WkHhPOAY+sV2yGqdJguk3eJEKu8YqOiQftLTnAj9glZDE+DZqq3mdLq3tOpdW9NCyPFa57gBb+e
HGAX3kYDMfZkDw9bl4H64OhIu961bqrdvMHoYHlCIFpbW5dmWBi+dVkabk9YZ5+zwczM2kWeSi1a
3T6r/jZHUFpNWb1sLTKp4n3mRkTorCcndjbUq7twa3m61t+kksEQcLCk3/p0MkLOg1fYqGh4wnZg
UXLg1iBedH1C7CrzPq1TFTYCV7CqTp57nerDelJZD9MI8KcgGjhvVwB1j2FU4gL19ZKxm4WYr6af
7zmXYxlIb77NCXDHbGn6rY2IRisaEWa5YKYru+Sv3dn4SrN2enWE/ZqNvysycd/ANIPZsCaiSQrj
rZqqXyLFaGI7B0SrBphTeicYo+abrZFnqAzeuN+uLQw9DmtiaoLt7KhS6SF+3TpG5jPzfQUZppnz
0BOsIJCiydftgDlKua/TqNyn/+nTZ5n7ce1h3m3r8nWOJ1hekYf3t3nMhDRubtkbt3RRGPThtJy3
ZqJ4/VlboIdsl2ijbdyYwGYnl5/XFy1l5AmX1pO9Pr2OmwN09whDdLRttdI7r9shTVpGu3aczk6c
OK8d3ujXKVGQmesQ0EozRh1NIs1xuxhEULzgJceeJuqKANZvu+cDmvYQm//1ek3/t8yVaI+yH2IU
sSmvaOl0Iu7a/rO59XVms2s05rOtRYhpeVxqCHafTT3iWUt+jCBuPG1dk7FQzusTlViPOr5tffMS
hVrBjbG1mk4ZTp3VlFzBH90Ogz0/VZBDHj+7UEGSaDV6vuEU8tlxuc07vLPsWTd9artUio0xft0O
niqOamks1601RW57lY17LPVMpsHSrihwUzv+draUzPKZpQOdtWly+OozvPSPp6pMekPVvmgSVdkf
h2zRqVVftwO/Ixw8BqrVX32ROd4bqU4POPqor0McJQ+NZn98XZCyT8F5o22PX30ucWXd9Pmi7TBi
WIGNUGBN9vygy+S5m7z8yhyYXymhhwMiiHBrEZRpq/720MvEq9aZ3fm/+ranWW35s+mieKdVdQ7J
p3BetoPbgBI6CAJQqNNXqQokXWoxzbhL0ajemiSqblFaAa95iTxufbkswCoTKOaiKKtgriPV57cf
nbeLTYOM1hKXYsOE/lOpxGFlDLP7uJfNrVmq1w6g8BG/1+ZWppjcmkKJAhU5KFkP48XpzYEPgJMC
+tSOQipMKc1uburcJE9t4p63k1sXOWMa4H3rnbV5rK6zOV3sRgx8n6Nxb82xCr2p6WEFzXH+2MTV
vqj2ijpWu7Z1mp1mxQvEo6g9mIrhPA4pEo1kiNI1fmxPjtu31ohK9PDDQ1QNj9YQ49guqEmhS/gZ
9cnBEhgepBY7nZIVgFdp9WmS9u/FLWCwNWd1iFFOKAJOtzrou441SNCy+ig88oX03F9gCQeTVBCS
RszmW7UPfgzqehMOuqqMIYyJu9Y48hgzIQBwq1DSISkPg35RF7zmOk0xKC6gTnKVYzbp7+y7GGxg
L+wqQ73mfXYmjFp5qPsKeewwuud8QABnGPekHRO2fy77ZNie+SDc25JbWjhT0Qbv6AATjdL/P8bO
Y0lSJFHXT4QZWmxD68xIVVm1wUqitebpz4fT0+Tk7b42GzdXQAQ4jotfJOlQw5layT1OuqgTs307
4Abg5G20qke+kUyGr3J7V/zKeZxE+AZIDOZQ6PAePe2iV6G8kzBGWWXB2ziOL+wIbYJayXeZWdvn
NsENhoUAokswdCjAm1pxRrTsCwiLHhe6ut3llo+Pq6q6tzb9xWn8E3Ir2grd525t6Ro7t5mkXBLG
qonRy3ct5sxdkYxnA8FZzwckkkhYLkYqnLwhOlRKV57Kxi232Ed2m8qyvEtsl+NGrtUvXo9/AIip
ZuuNUDTkMb8bwD/uhaq/SmFQHBLUGi/IJIIr4ZuyjSurvuRZxiqJ2sHfGt21VwztBSDBoSkRZKzL
aJ2W+d5JeueYakOxiRk3MLXS/ZWGm9a6bJuDUUyIQK9RtnpnRjsAwj+Qavo+mYkedHbJ19ytdg0c
rlmjzsYKHu3GrCTgelFdnxVCdBKAa6ElwYy90fjaayZsG/lHEakDvDq9PHcADY7StOChVXcxolam
YTVDFJpRwz5I7CPMkkZIRgRdLb+qyffWlG5xDM8XcZR1HN5BL/8Zba04sf8m8yWMSjTX5NOQFcqT
DsNDp9mz3WuWXQT+xirWWuoHlyYtvJPXM8JIFN7fwceXJ25y5Pa6qfXmCUtWVosmhRW8YtTLADNi
DdUsynLvm8MPW5ftS29H9ZqlwNpnKXQGO+Ctxt6SaR291scRwoNMo6SYlmXltFLyBSJAuu7C4FeV
5LhkB/qBb3kbgVhB3qrccUP/lDEWMT3L8Ow+YMpRF8YjCyPqKgRdtnHD6tmxKzhmdoX7m6xlR7+k
HwwlfT12bbXOG9YEyvQRTVP50gaBcqmnwNIxrLQgYcbpylc9d6s3IPV8RWWGIlkNfa9Rbb0osteA
snZB5v2S2HlAiSFAUYiljJ+t0eVvNbLmfLQPTYqNnWXDaVI99kDkHnqqw/D46lUAecY7M5J6zb5n
kes3bM2TFW4Ar3Eo+1zeMiYI9WaAXPzQOyywl2ozsCvsPSGswuezLkAouXIDDl8PLz3IyxW2WYwq
mBQ2kQyHR69ZvB5jb2c6k/ps0f7ybDdBoEwD3mirMSAGPQV46O79EatGFcL8qlGgMtW/O0iDAbDf
beUA5ytNi1Vna6WntbxGaDrbylkDQrmRMGBRZAn5SPRiPM9lYyG3n4dieOp9s7qw1Jisx2ZAFC2p
H2AvP7HSXK0M9OSPzqCCAlVd42iZ9klyW+ckRa59MiacThE23yvbueQB3axeSXRjcVEcRhSWsFD9
1gFE3RdN8w3vAw1OsOltpTwarh1eRReLxeNsIhB7sfocW/YZ/MPAKLt3uYPdt55ZO6sbHvClMNyq
WuOuqgwSRRIWLFTUns6uW24cCrvIVkZk1nug6xmgOMcAdMPHYAeZ+WSlbEqpGZpbSMc+50Zjs8qT
KZsoDPf5UOv7tiyc99h5gcvUyLX7czTLDZx3vqXOBJGRfgZau06NxDupvYc/YiFXG2bqzqEFeLY3
wIGCO2FLSnKZvDUQ7i0jY9FD1jeMGa9Ob3SPcYdGkUUKMZloW+veS5pI5nkJii6z5qTJyP9ollDE
sPm6GS5jR6czwDHaCUDPwnF2ruc6a99BfU2h61szZV6psser6OraeSxDtk0ZffyKU3WbetFwkkfk
mxCKuiuh99uYHKKg6lzQLRaNkdkZH+IpmMRz9LRXLrJe1veurYdbHU49Nykn9+p7GTDULcp4n3uW
7K9ji8cIJuwo1cw/mjZm5GEEb1GsonOoZ4+G1pu7Pg2Yf0+Ba19Hp4GHVivhtmrusVVFJ5/pwSl2
rWCjZRAAYGMHZ8PU76qnwd5weloUdo8diCvW98JtJ5X3EYNKFvaYnDWTwJmSHAQGzJx2pKEKA0vU
jcnrCgTm34HUsF/Uom2aOdhlaD6SWm4OUqNPnJplFvwaLGTPp40AaVS3qoutK4ZbcCQwA3XgWHst
aKzB6wZmnC7HsjRyQVD6SEPNzpU+PMr+2EPtcM1NjyrNepiSyBQM61bnYemxDdDM8mN4JQ3Sk6MC
usjRszOIjEM3wEgBrnRr9OYu1fg/pXoYbVRMNMe1wMz5E4HfAH+2tbohhVMw2rc+VhSGgk3y4LA1
dwqr4m0EbvSK1wZow+y73wXxq5ziEuPUv+zMpXGLVQJrWiooR5WZTkyDshxbuYpg4BMGwMqRNq6o
jQY49mq5CCXAni5IgaFM9ZM4Da6VL0HppcckzOmy+8baYNgNPIQtBUBw2bjOUEwLrMzkvTDXOl3e
tVOg9JYABfBf63ZRxfWQHHGvIQush2j033yk4BAf3Q1Yy20sq4fgPuGNAGhvIoWni/5vLK3jtvzD
vKY+112yL/uSzySowMjC0lqOIAnV8DjL8mj5X7M0174gIY8iZ/+kRp5xiDvpaWQRYKK3yvtCn4wH
wm9yox1Cp/fZrd844egc/cC4hWylrWMVWaVaThH+00CMm2dbV4eLEocvvcws1S88ZBR9KMOTSVPh
omsTVVwPKNDbrADhJWWzM9nwBsuVm7NwRDz8aTpLeQa2ayONLQ1MBHT6aWXC1adxW22y2HQeYQFY
D/LwMoLge9QAI5ipV+2KMPqSMzBAvjIAWpmzmSqSY6wmjPnyBICmJO2jxvYZP2kx8Bdjk3qNti7y
rD3AjsheGr2sDj1skbVIqpFVgTcuDfxCperKcJn/UzfmRs29X4MpDfssjMczwh+P7QjYW7fN6MFD
yuXBq5SSnWGkMK3WirdGaRb7HBq45sHOkCIk5hJ+3sTUsDukgi2fTcbMW1ljn2yZRT9orHPQi2+S
5KHxAYt9T80XTMvqYzJhZvIJV+eDsDjq1kMw4UZLbZCPACP8CUkqgkEN3iRJc7fh31kiX1RPpteu
POUe99WpodOtkiwmFEDPSgU5rZSFt3F3A46QB8N/CSuQAu5zX3nxzoPOa9Ya3KKuf0aoHHVDPO9m
XQ2BERK4oURnwmCHFkrek+CGKGjcGJJk/2OwK+8ELssYtwxW+SUiKt5oo4BLdhDRaGQFCRYWf68r
M9C+dq2iIJRL+2GCFDKWTU5ZC9zaq/B6cFeRpEzrCOR6YLG27Kp8taR0E8keDrm/9LYDxTzduGo6
o4gt+ERTieRxK6CKIrMfkyE5iJqBVXNnkEX0/jq+nk4iaim+PKxMK4k34ldGaE2zAYvw2eTqt/cq
eS8URixnDcm9O4Lh/NlMz6/XA+uQokYt9oBFEIn7L6IhU2S2tDC+E8kkKfZ+Lqn4z0y/KQX36eGd
cRCXFD8D52U/KDrESdpi6+T5L3Fc3HtwzKfHOD9hkSnwUqnLrosxkUaXvD5Xmz1SK3gyAfqYsb+i
NUC7ZYe6H+J+K6vld4EHFkEHjLop4dexnorkSFJ0JmZEhRXTx9vVVmx6zzgvX/a+tTAXt07l80RN
JER3dVQ9i2dvRvZDx7rPbiw1unWjC9DbY+jO9lZ2ii2mf7WPZtvy0MAOq0CoK28jHpd4GiKW4/EZ
rURUtALDV132lZuVk7XpCV9HB/SZiE4BRATahrQv8Hqnb+miESACMGeshjEC/RAVR1s4UoBEtrX0
NEfHuAUNZQYHcb2+qlijrjZhHX0Ze/Uk7tx8l6CWrjIjHjbiXou7EtUZ8/9aQXxlwgCIZyKOEDGR
NzcHkRaBFuMYUjU+EE1EH7vmSTz4uWmKW7O0BlFSsvK5KsCwb8StED9SbUvuT+1l6poVdEa5RvGj
nmxDkLuc76+eWu0I8ErbJYwGaHXPSpHWMG39XTpCdK7V4Umdug7x2U5C09qP3ggSGDu+lQydEyXc
Cj0hI0qz/+fCH36DiGJ7Bdld9dW55vz0UJPBobTV1I3oAsT3vUFu/GACyOqfYri8882d4RQf3poP
oIrPd1BjGy8LYE2O1U7zU2Xchrb/TWoSebvcYTrBk2rZULqXzkVuHxNMLHfit7Ru8RCbo7xDo7Ed
11XiX+pOlYB5TP3Q9FqLI0XsX/OcJh8RDvCjjWgJbRjvGMIwdZkagtoj7aTDsV6az1TBLEYq6Oq6
Q4LtIFpw3xjdYUgNpiXFNrU6jI/sCVz5r9c1s/jo+mCFnVQDrjABUpa2N4ZXW50AjFpmlpO8Dd3b
1C2LliSSS17G6s/UIxnqaG1dq+jArMSPlifRR4r6Ilje1g9NdI6K8rFwuoNT6WvREuZDsBXYS291
xQaB6AuZsFd7FLqPyxu+tGWRJ5Le1Arltt1VgPT2vhXsRJkuGruosRz/uQmKtHhqIjYfI9Jz9FO5
SH7Km5ttXpjmX10PtnJs8Mf60YMrt4qBx2QxILfWBOE8fThUB6KppzJRHdQdPhTs0zMuEE+8M1WM
Qa2HdKzvFmMD5ocXlRWLUc7w2I7uKaCUrmzOxoRVHfv8nnZ2s9P1kaFEpcob2ctYu2kRmFmxwbsT
vIMhnewi9bErN16QP1iYFy8PXlxVJOfXaUmLzKWZfDok6+L60GI/KBqjCMqpuxYxNYK+pIdwnsTd
FyfJwDMOYFZodq0LrX4t3hJY7eSK6IfcztbeUwMRJTFvGXAN3kKq+2oKLoXPDWtCKT6yDg41JJzw
DX2kvgYtcHdkTLbiHotAPPZwGp4glMsceYh/pIN6ckIt2cljf470HIEypzmITkah167h7Oao5278
zJu/AFr9C1J+chQnFE9exOjp64kNYwbdr7FzHjGLs2fMshuZzy6eZ7tUtIilM5AV2Tpy3PL71LpX
Nu0A8X65i3li0ZNG02cmsRNj4xrQhQSpBF7AO7hkjZG4g/yoqMLeGpQTDV2UXjG2s46ZGGyB1y32
g20dB4A57OfuoUeiURyY6wTHsHl0Nc+iAsXL2HNTlbkThkt9K7VI24nzi9/lmkF/rNWHUUvrnaxr
d/FUl0crYmnT/Ay1IVj1WYbSPxTyvyZoS8chiW+/SM8DO6anOY40TB/A+G+VxExh59dpd0WQXT8A
TStOgrXTBU1xoi38yf0kmZ+veBJLH7M8GD7Qv2PomfrglBsDgjSyGJaGw0nGS2DTg29QCNzm3DLx
ZESz9mTWHg3gwW6Gb8jfnbmosPToy5OcG/TU3y83YSkVMVHl/38qxmo97KXr0tWLHyOS81h8SYvY
nDkG2H4woEWYQQx0pcY8yHgsiirisvOQS0Rx2ORVm6Psa/8Fq58/lOJ3fhhlzMfmqb0GFnBhQxB7
DD70YvzK5ghL1+I1GTPkYNbeoH9Da4X1ZL+NDlnl+/JWVJ+j7vQFDQCDNF48j+NESxUjuiVY8oYx
YctBQSlSASY2DcLE31mCGSUp0h/GsvOvz8ceJs61z9B1a4lXwNN3JrtU4xq93oxNqB+2+CF6eVJt
VT6KYZkY1ImYCOZTT8NCkWQjCM1rDwLIUllUWZIitgTLY1zylmt8OjZIXxuEOujD6DNFx9kABEgP
Ii3ePO54xDR+Kp9//Jgr2SqQOvnDMFI8wrnljd89iPZH0VwDlHQBTU/PwG8aJDdES/nnqDh67qoA
5VQHO483n6kgHkyRZQr3iRMiCB6idClY5oCiQARLPZHs3J+dUqbH+ddPLXkmeyzvzDyemRuzyHXU
tGH/5O/3TsTmWiL6OS0Oms/6odbnC3w+SlLY2KjNF2VEalb0K8voQRz7T3lLFVE6j7NFdAnE81iS
IiaO+9ezfpjOiNqi4qdL/VPep7N+upI3dfgYzZWND6NvesXxcGavohjnuap44UXAUgrkTGhETN6n
ZbYlWPLGBE9Q6HfUKWqN6FxJdLfi5EvVDyUi6uoeCCG24OcWLV4W8Z4sL8vyUv1r3nKYeO9EvX/K
+19P5Y7pRO7PQtB+/cbGoY1h7TQWFh+uJZhnskv6w1rFP1X/lDfPJ6bTzlcQ5/lUZ75CFzkXRer+
yI3jr0XXIOagIrZ8o0UfsiRFbBmQLZU/5X1Kinpui2BA+1MpkUSIMhMiHy8ne+8Mb0UTnqMiV6RH
lrKZVidFslOd7Hnp3gFTQRtf0tI40chFWvT8jIU8VpSMxLDnpSPXM+pxLboHVv+RZK1QBv6LrjZ3
GqbMGoLoXbJ8hISJ+Nvmn7rbpSlYYtK/1FmawZL3qbmIpCjtvSpmycKG6dXJo75pLDUe12L+GwEw
YLko6l+8ugt28xsvbsoSzN3qkha361+TomB5dUXSYyHlr+5bpD+dQeSNSQR2Qol4jZbOfh5Yz+Xi
+SxHVniVMHlLjgYLI9q0QvJh5rhUE8eKQAwMlqSIfaonOtEl78MfFyWfDumcQtqO2hVU4GMJlQLX
AFGDlXJNAckxfbhyHPHqZ9F1uUmUJAdxZ/KoTZPDKFurKrGMg3jZlyc6v/sfFjM/DBWWqiImHm+Q
tazozZXmRa7UQvRECwNkUlS0srvRydmOQc1FGW7iFZ3XKUUL6Ec1rN7Fi/zXqlYpe1uss9k6qdgc
TNPkGCERDEsc0poIyordytWSdg1PQv/MN1b5pDtsjQYGZHTIy8qHoSreXlfds+BsG2wABDLaNeKu
iudSJlCZ1CJ7yUN4JoJPrk4PeKwR3ann9cxPt1/c1A+PaJ66znddzFlEdH7NAzYnR0cftuIui8su
gfgBS1Lc2E9586xOlHwmcy41RfHyl1TfV9cm1norbAyxivNS963Jwn6vIQS4VWHMkoR6hgBpdsRn
klJDZe9Ms5DpmUodB5inGkV4N5Xec6Ake2U6hxyVyTX3ynolao1N0h+kMdc3cpsA0uu6bFUFvOoi
cBJbX5sOAE8FTNEljuydHPhGukUyCMNlZvZbViVBDQ/WsVK96gFOFnvNiMZCPE8s3ItC+RK7/cuE
aH/ykIF9gn9TblCN61HlICnyEgSPkojtibJHBSI0i/gpdCyUBfXmOoRoIVjAFnYqe/t7x3DHx7io
fsJ3PLS6kr/1qY6rVux+S3OG5CU+8CfXk0GKJ9VL64zGd4fVenZ2XY8NB6VGHafrVl5Vll/KEUwv
U/L8VZVjc42iDvCqANkuOZtsAXSWksfUKNBvkuVNgUQwylA5OG6MGItbP5WwlISZQIejgB8p+yoz
89s4RMVNxESQZJmF7lmaIizMIryRhd4mL5Afcofuq87m2b6WJym/RC407EhQ4thMC8Ar22XmFmYh
qtcyhE/NxUhURsFwUycZmCCn7pgPV5l9AqnB9prDYnuN6tfQDsFjNwUQXYJHV46+IaspHUVWnmDS
je4iqlwZwmeawW6N5T1WqGE/yuyEPsaSoqyHvveYQVAQmg7QqtjkXqZYiuIhuxq6rrkpUeM8jFNQ
JsD2TNoW7GpqLAW+msRrJbdwRevYndEHzOb6XkUXxv09RMF4m1OgOVD+tWhzy/FFYDgPqMwE68Kv
V+iealtLMfTNMFQpGm+A6TNN0U+mBdQZWKuyUU01qldYwSODgQN47vj5pYBqd6mmYEnSPvdRxhpq
h7SRCTctV0/pqMfaWtE15SSCbPD+k5m1hbQeHFjujh+z2IyowUvrAhi1zb79GnXpu8ZWOrhw6P68
Wzp8ZpCJoBWyApWYdvzNducXP43Ur0MVgVZAEOfF6xNg1+hgPYwKe8nGEBnnwk7bk9qG9SGOw+zG
I1Cg/NfyU9VLNK4k1q+y1r6UqAZd7SB66MyigvoqlU9hy8aRhdjjViRFAVuhr8ivp9uyX7UYd6yG
qXqoxJjyhWC5puPYwSbLkqDd0mdsPhxspN+seNTP4lRlpSs3y/EPkMNw6kyQRdvxwSk2yy+oveiP
74/RfN5SG+uHqqm3qYyszdrFYrn1kmeMCkcW7bOKubKpnyFaVE9wz9sbS8dHkcJot37CtA4yVNIj
1jTVEHmWln8+KLJfZBs9LlwDAWpD+2HFYopKMOgu6Ke1l7JjWTmPUTsRBRZKFkdkMCPQbNwKVZfq
PWKbylokxe1JYnn6VFlgwqb7Y/Y9QJdiGuiFe7P/M/+dOErdvZmVcM6m+4fqNIi8ZHDwp6fN9J2O
coqIiqDwRhjuS1q0tr5GQvJDpigWJQ3kjk33AHAGBJ7XrcB1YamQF3RKavlelp5/aM3OQ+PdL77l
+U6Uh51f7mIV1aZilCwWrCUbt3DWA4+VF3iXZgq6CN0TW3P3HwraNsZO5s1zzXALhSE8532Ch+EU
iJjI05llY9lgoqgWKkGF3+C/VBSHzLWXo5sec8D/5ZDY7sBXyMr+82nqJkPk9t7fcpnVwPWnXydq
i4sMWa5Wl7ieeBRsO+pGDQMWRcprMAUpAhNXkRxcF8XCwO0gr8shi+tTcS6jXL5aKokYDnpnPnwN
+8gcHNqsqvh54eCJMUjSyXozgOKjLCVKPx0qkuLCNaqjBwsh8PlQcbUPRySqvm1yABqfC6ZfNeQh
ZMf7mJnvMfakIJdGOz7XQxGf7T4AcKKgvNkk7DPK7FZso8xXnuXc7y62Wv5IfUV+7sxMflb98tbQ
wd7Ym4bpguggX79WQ//LKmv1bAItebMTTsVmTn6NUTN4CwrpC3xk70EU6rl3dbPQfBRlIIW3MYS6
p3Sq2ZdvUafoL4obZK9KdBRV+OYkz3JVQb+8+WU8XFpPia/9FCDup3YrPSqJmtW4os8GjTclRR2I
pmzkuPZvOepwL7VZu4S5FL8lTomOtqLVa5HU2qo7aLimbnLdQBF/ZRpN+4SNFdJFRq9uAwiVb1WL
LYIMX28/8SvfgILlGzNx9UOPZeZjbvYvQGiar0b+fbQr+4sh2fUpyQOkk0y1+VqNAClky0gfEdFB
S9dv/3iWWX8FsqVuxhAXcbNyXxTAZ2jY1h14T2KhX29HrGHhC/8nC1rkX4Wf8lTDAhWbjJe8c8ot
fm05CnNW9pJIhnmq4mZAc7vNXlQY009Yv69EoQSM7QUExheYvPJVZJluxf6C3eV7kexRkzgqzhCt
RbIMbf1xZJdOpMQZm06+ymi9qTCiz94wgkvIDF87l2jFQIsuXVTYzPTKonvYbMDiIeuJtOy2cDvr
JEra2nW2utIZtDvcTkaXngfBmOCtlYt2DccnOImkFcgmMIWgPYukiRERPpCqexHJURq+23zzbyI1
tMkj/XX6qIXge9zeO/hBJ93jpJavgQuN2Hexq+rS4hGgzxbZifaeO/VrFNbyGbBCd1fVmlclRFW+
iOyLqCDy0UXc5VKZ3ESWCHRUjgITAkPZqBiuZrjHJqZ3F9VD6GiPqX6vqmxnN3aBYWG5RcY8P5uD
lZ2DBrLcJBacnyWZoGoKG5lZediETovouBlUD75iYQU+GC8ohMVfZaNwtuhm5geRhKMDpF7N3nK9
R5JSa8ESTNWUdnBXaPqBqkl73JXlGqB4EX8FRZ3soeNbO5W9j6+moZ1TWzKedT+xrnlkALCYqtWD
/HsALXnk06ZcGdYpuBERs6dgVGJ3zQpeBX73P3lLFREzpPp30arK/p+OV2sAMI0ZPpT9WN16qQAu
ndlI34Hq0vkS/U5l91XvO/Otsnr0gVI1uyS+ZqJsXMQg4rrxS1vYd1G11+JLGWjOe1ml8sYuQ+Ma
5w4GLGWJWgq6sK/QkX5KiF9tw2xtAxu6yDkvld2H3xsFgJih2dWDozfeSTKtaB/EvvyMqkq5Eqe3
xnc5d6qfDftGwIj0EB3GQTuwZpujupsbd8dEc5zX3ULYUklXUVJmKOOiUXXJ6VMvZu5vWlcNTyXi
5H8VzHVEcb7kwiMB/IyM/0YePTnciHIf3ONFnC20bDLNAjphYenHOSmKVUeJ+h2vdjDX9BT1buiR
sZfNDu72cgrD0s8m8PKT5RvSNlYyFVuqzjoY4H2PeN1UF0XTrZ0ZJcPjgI/Lpq3l6pW3UQb6Y1vf
GDvf0eaR/lTOi91FDEn7zNjdn80603/CSUQsUqefp/Xx0iaRBUnFG7dlUZS3UK3Lg64V3SmwawN3
XzfHlqCx0McCrErHBzNTzZHFclv3a+j1r1GgS78lkJbzhZJUQSouM34NcffdlyTrXTGrBLVjZXz2
TbTBGaJ4D1Co7X0yiYrLkhuf2zg09iwHxA82VCAwzpXB+hkdmemO/lc64G+QD6VfqocPMugkRtgM
wiPP1n8nKCOrTfviYc1R1U9tA2YZneLqxamZEzZtoTyA22iA5+CwBO/K2rC45roHVdXwoOqtSdJA
jnGLU5rkLGKWVbIFiATCtYmQdcG/5kmxOucljZ13ZQilq946DvcA+d7Sj8uTSDYaynOpFTZHNWwR
plIYlx2bHKhbVtnOqwchfVV0vnxti9x9Dcrxq2p46k2kxgkBbqnGg6jqKNY5UAz3UaT81tvXcR4/
6Znqvroje4mZUT3nmmW9uvveTayvIZ/Kfd3L9d6qO+9bpu7LrjS/5SCysMwpykPnddk7Nnfr1gjs
J+aRF0weslvpSojne5A3mtZXVnPeVBBk7DjjrDsxWfo9YkcDLxHCa1qg/RZ2hwZiar7lNa9LhUor
tU1hNsauw1Lw1kwBDWPYVHgjb0RSFLBhm92qEbctLKvPgJ24stcUoBswHF2xdpfdtCkwkeI925J2
Ta1ifGIV4L3Jg+HbEExAjxo+BzpQSO7F6ns4dsO3vgyMdT/lB1P+f9e3kVxa6ru2y3mAp60rz0bw
7T/nX/L/7fz/XV9cVy06mNuOvtVTI1x3TNjveTeUd9XS1b055SGXUd5FQcrkd84TVRCKrO75lPfp
WL6cyFlJzj5U+SaKwJjYlk5RyTtaRvJXnox9tJPqu6WaKOxDx1mVJXwDL3+QktqAMAnnq1fKztta
vOubFh2bTdIr2YMIep3nlbVv6kqpiq3qR/LFKyDi0UmJBArt8qWeApE0NQnS/ZxOik3LdA2tx/+U
ivwlKY4QeWjbndMAQNuSNZ9pScd0emNvP+Tcru8t9h8okjlfI/hMNKo8PTouXFK1t54Gs3W+awjQ
sVrodA+GbWM4GqG3ksVywO4rbGKIx8cql3aa6oxfUGTo9g1nFYKnb9CyjuIafgKcry1q44oTtnNz
G4WNruncmFc8qNy1V3AjBq4DmrZTq7o/qaWPZvdkuCMcdWZzHcPPIOcy+RIFImjR6t7agKxgorfW
UY/1HHGd2r0nViTdEYhuNurBwUYsGkc0XTS0YxAht/QVQxB4MWFf7qUiafdM/pDF1/4Uev0NiZHu
SxDiBB81dfsQVK1ykMM6Obp9rN98T8UTQ8rHt9iP/wA6TP5wsI8d/EnSddSxsP694yez1/rGuxVZ
Vd2zKdBkhod+hlziVEFTJypSBWTDqPObEsOLRzJZ3nZO1txEfVENg6ctppEDBmiI00STJzuQebxk
2+juIdaBr1oVPyI6hEGEgTGa1sj9Dh+08mZ4TbQvoNZcowRShdbr48WyQRbDjjfPVtIFxwwp47Oj
B8aRZY/s5Axjd0qKvj9KcpCfEy3D2Mdtg0tUuUg8dZZ9ifIBr9eSRZKgidxdWNcyDgxyubOdrIfo
iugyAlDtI/sT+TYOrebuovaEbjDYQXoc0EBF2z6PDVY/mDv3L4GBPHKjr9rGZ1HKy+TXij3otd/L
2ltv22h5o3v6Be+ZdlUEQ3918aFCgjqNN8XgByhhoR/HtwnChxuPP6LK3rr4kb2ze12haxNMXPsx
eAZL+icw5fGHFGk/WPiFXm54LJR7trpLaj7Obqfv2+kMdoh/BziwHIuHngmVOSDSCcTkRwYuUW30
7w5YA6aASXdGG7V/LDFSn9T4R0TXyqtjDA1SyLwBzIzyQ1IpCMkg3tffQtRaGJT3h1SXghdXcqyb
pcCmFUbwvt5CuTPc7tDG3fCum8ydFMV7sTPeFGVIM2QD5P49AAC49fKuPYij1DA6llqnnFJL6Tas
JWYnGEEhU9UJGWw4GHK49WrO0gcEEUUVEfuQaU4lIvNzyVK9T4Q+IRdYziPyisKGh8YG3jrBMfBm
5DVWjrXUvDUYWJ56V06Qr+CWJOhts27ZwfSYkijaOduhzvC5nJKqPkBa0o3sKJJuXCor2InhCpMH
SHKmxaRgCtTUx+8p14f83DtRgYMFMREsdURM5OE0Tu1KBaLUpaCx/ofjRgSjcgjq/3VukfxwaQsf
gSMjodWHvOUQcf0+yMdTEr9Xg++/0Oe6qyy0jKPqwq1oU+1Zdix3r3W+tB5THrPlZOGjWWQHkRIH
6ZrzXDeJczUM6YB00XhzmgpKYZ3WX9reKlZaZ3nfa096gVDk/NIVZZfadAfogK89JVUDKiDK2yTh
HxYzHlAHCX8UQRny2anq98nufh0ZTX5lnfssI+J+hShQXFOl8HfImY6rSJeL61IgShlg/VVPx5In
q6213LwBkcG5eTqDOERUXJKt2VsrqyvZs/z7Ip9OLfURfCHVfYvBqCKYOV1kOYFIxp18YPMrPG3s
TrIuTe9hQIR1KI4vUutDIVGtRx0lx8fYnHpfJQNhoPv2nAfTF0ul2D5YLBVcLRnjklBG6n9OTnk4
dXfXYApEHhBMZYsvGrsgU+lSIOqJvKKUk53e4QogkrWppdsAWZhNEw4s7xfljwDigpPJ5VfFG6C/
tfnwZuVM2suhcp/TMW03QMXau9qEqGFaffJga4iqhIi4XQej7Q4ZqFoUHAMw+9hWHY3YQRNk6sU7
Sw5uaSwXu4S57qOM1i4rBqxex0YpsbCeJa/8On/Nmrf9JTJRQDFGXf+Gp+i7W8Xmz9xwTzILmR5K
OPCaojJiKP2a5bWJfB+LDGxoNH/6wbm4aZr91Krwu6SzSk1vCYAe1JBhtLhh6UgtGEh6JmPSvbpl
V6FpzgRClPaWn5/9BCqgKE2x8Ly47VitRGkY+wmel2jKidKhNuNbKenfoulM7HikD3FZPIuyULdZ
c0JoiTF58JDXsnQLcRIi7hlj8CBiIpAT7+uoysVxyRIx3FD9TYiPz3zUUipbibUP2YhaiTyr8pGb
tCt4p4iDrpd6y3XkLrlWemae3FGl7hjiSgUT6bmPnJwtIpfNEyVWzo7dKGcZHhWc9UDZxyNSMaJA
BL2NatBamuqUkjQUu+UYxZV+5mOOst3fp/lQxbBCOGTi5MvZWmw61q015Jv5vKLYjUMu8aHmaErS
GjssfaOZDkSw6fRSV0IRhMH64UBRMF9S/EA/kd2do+v/x9Z5LDcOLFn0ixABU3BbAnQiRUktrw1C
LbXgfaFgvn4O2G+m32I2DIqkJBKEycq899yXv49Z13fw75/Pfs4uGLmDfuwTGf6/n+nfq//zd43v
Mobb8Pc9rFvheu+/3uz65v6+p+szf//p0JR3GWBXrOJ7W3r6qV5fdn1BJDraPNe712euN/N181/v
Cm8A3TD+9pkI3WrDuKPaIE5t6m/7PG2DjgCLOMVqFvfVp133Mww9NI1KPzpJtOxdf/iDLHcOC8CK
evqlzJzoSOGQR+HDB/PH4ZgU8rsrI39HzXTyQJimrZmGhjOvKFv/y9GIyM6GjdZxIgc0K8Dhez49
xp50K6/LX1hnHjDhPYte+RvFYQfXY37qohZx8fBsxBN/DJsfROz8ovT+7Gb4L1tUTzR0tgXdrVqY
n0k9njWmnnNNJOIMgqFZB361xtAhx+97wEfMMtXPT6lmPHQy1+71jCVvQ57RfRudBLUI8XLrQ+Ok
sEkV+e3fxwxCXDZLPZbHf78V08kLyw7kErmp2v31CTxon3LBcdVKhZVzeezbx74Q4/1IISTdDhZ6
xZJ8XJCMAC/LeCPxs9YQskJCDrEH7eBCdpDTZsJqKnz0hnZxUcZEAth6MxfRQzfi4y/rkxuPNqp/
bmq6xQEes2ln1rDGro9VEBj2CylrNEz/97FhoZAAaWruW1L0as+O7sr1BhyF37jtvXTANRUSLs5E
DXO/rDdpYTUHb3bnzfVHziDWfQaNAsNQ//ehf4/3jnhNbWndXB/ytNaESzYtxIX29fb62PXGMiOT
MRHMxutL/usJiHnW3P/9x9eHbbNmvjvX1fH6j6+PRcm4cXxphXLumFivb/L6ZJrr1cl2ABCuD9m0
1S+uq4VjnGQPdbOtMQTfS8NIH5iZ/0xpGx1Hw7oFRF6cJ8Kq7q833gLrH6yVvfv3WDGrihA3yPy5
rmUalsbIIvN6uMnt3L6n2W///d0hdbZLHZF+lMieFC2PRVtUkDG02I23//szCUntrqsLEaDz5fmk
sc3TWjxnvXe3+FQHammZFbWDuPf9XLuz01O8/mCl2X9uJrt7H+ha3syiWJeF+H1I/0OY8e91Uw7l
qFg49V7/kKvXDtkV6T2Bd8Olqefw7x61NGmM1lhuoCL3d3VXxg+CJtmDmdWPTRRPp+vLrjeUZOaG
WKDmcP3x+loDynpotyjHr791fQxHRYElIb9lDTcFvh7790Vl+fdwuZcbyxo+4qiDErI+brqlIkkq
20SZh/P/+jIImEcm98nt9RVUfvd6alindGH/q+dUHrTYd+4xi7r3JIi1WyPxyDKYFvf++oQhgXvq
DcOZ64/XJwCmiEtbUDCSvKFBjk0ko2TLClTK+TdX9vnfaxN6p4SZ9e6+MNts580oJsBZJg8NboiQ
eJZ8a7mQ0QJXttHO8i3I4fBbHkA9pw9C9nhDrZz+wUQ/1LMKQoXWLJPrDbXLQloWaZ7mMlFtNDFx
eBphIdFK6osAD//n3vojfL3XSpLlR7aGj/5ujVaJCIe+ud4jrrlkfn0jV5fQsEoYr/euN+NVKLne
sKhFOHl9EHTtsPdNJt5TBvClnp+Sv8KrVeetU3Z3b7q50GaRrGJX48O/G2pkrA7Xn8ur60GJ8lWs
xqNhddJ061sgmwjnkXP1H9ktYDdokDQF4O7eXG/MVk4LAUfdyt/4v7tm4X+luQkDo6/APl6fVmrB
IXq9m4GdAfmfZ4w5AOcztIOy93eLeTMRJDmckcxzGCFet+Lfp4G9nNauzB72CXEHOMywL4itNlsa
FrvhzzyI7whaRFG3+4n4r9A2HmNyHW/qQb25bNZTShzYThriI5mFv51WVW3On6n9E2eccnv9vP+2
9vXe9RtghpVsRcy20khJO+mDGXZ5LA6SoLYbx6qbo8MiIW+zbqPpw34UznPBp7btCYc+pg6db5hd
wOioyT2A9Itmh1mHiXk1pVWr4tpdv6zrvRJow7YFC8J1Vxk3PWSLuHUYdFkNJL68mM7/tWGwKLPd
HL8HoegagaaVEf1+Gm5tYn+JMtG2ln2ux2666RNn/HtjiXS6icx1y5XzR2mY7Q2W3/bGr1qg49e7
lecrY3u9e41evd673uRu1KJ28qFhrNr5eo1jaawWgw5Fx/+7YzW+Wx3TEhDA6hFdP+b15vqB//04
lBZkGYPczGj1MC2rRvG6Oeqr5/R6Vy40vKrSncN/38x1P/334/Web4zEW2Hg5eRdwwnkxlplf/9u
7EEk+0HYp3zV3l/3g+tNuv44MuLYLWl/vj7URDbhDrFHNXKNNVDXRANHU3y/qq5/FUbfkT5qVXjA
VtfY37vuYI7HHMgXJnm26cqHaAUxBteb649ZCoXYSLWfjpJyPBEMKTdL7ypSUbRsOrleHVrEdMl6
mjdxSbRuQj51qHstqxhTj/b0fr79YnoymhWsSz1CbmxN4BxW+pnR+dYsFb7R/Las22QDo4xB6dIk
ZwctzG0cDQHz9n4zzuWlNLhEVH5rhz6U1ZPeyoBTRsMInc5i0w5HcAPr0nbRH3Dfm4dlJEHI8cik
dV9lJ6udYAiDin1QZLH08S6VBFGKaqOpkvkIMsGQCy4njexOmIYTzMasbSNNEgujzB3sf/B0y7Ml
imPVNPTviCRKe/Heji2ZhXOxA7+Ubm2MfrUczknc6RsujjiTk7oOewwZyXAG/IqeJGOkq+mMXuOM
pgpeqgAoW7ob2zUjWlqocGlRMJwOlsYcyTf2+rABUdF79BrV9NO7bBhP+USl8PuL8s/xnGdBSsBW
VGU6XFMiSlODdrXSAd9aGXR8QjNb9ZNFOLJ1lFTBtNjePoJ1ozXyIM2EjQCHLhUOW1okeMX7UaCL
GV98b21dEgRJPdZ/u1y613OLYcCOcZ1jle8tbcYIrKH3H0ZtT0WxBMwfPyiek603499vNCeHTYRM
x1uoPQXeHA88GvJNPnhc+fMh9x4mEEgHJp76GTEt6RkeCQx6xRfd4NLFMz/EAIO92NPJ2hoEzClc
T4n2IyOyZbrpdt2DzMyRt0Wy/LF5Mqh6LpQti2zNjS61OXy1JXQkk0M0MEZFWNM8Mm9MXBJz9EyE
NETPdd6TgOvgE8PBHRa0EyyBKXzJ9SJw5IoUgbW8mUz5GnG9CKG8bshlJh+0ZITj8b+c1k9hQiwq
QJUzQ/Syb4dW25VxHz3MENeX1vvdFKTqxXr8OSttJz0WgqOhwrUAVI6VnNDK7Ww/+dbgsG7qiWxi
Y1re/JaGBQ1IQ/vjEpEI18hKj5ZBJ8/P9AeIC15gzUUYJeppNrwdQbjIRxKkWJrQmbayQtLyr7w1
ht3STkM4J0Wz07yXRKuqjZ2V0bYrKvozqtrZjlafl4Q/OEo6g6lh3MVTJkFTzsdB/2TlnwT+7Krt
0D32OVGtHXld9PO3jt+8G1KBZwGQ5FmEHkv1giLXAnaUJQEpnuWGatAIFvirG5/A1I2cp3KTucnB
Fpq+USC7nEy8ABJrBSJJMF8F9VGrh1VG+ooHMVQ3hoNhxTbPza+xrz6juO2AOtXf2fK2mDnwtSL5
Qpxbhr35TITis0IvydQFWup48kGmrrMNOQ1eSK9tmgeXlhkiYCcyf2jfgDBx3rPRvtQTQ/vCPwuT
l5XGeGvpVP+c07OtInVYNv05WgYCZKt5TzyvQ7pslRzm3yRn069+yqvhwxgIlNflfC8yKv9hWXG9
NY1AotEZ9AnO0BWQyQHNMGDDmH0i6OoBIFj2qdhIm64hFFiztGMzUWQlwmgDuWfb62Hh0vAnUuBk
NbuutKMHsg3lltFOFkyt++xMZWhVAycCDQxtUbyRcV+Ehs/Au+9kuun78hW9KCZHyRp6ylPyklBv
Oh1BwmtOLMroadtrxQsw/wfQad6mf1UOBLo2zfHdj0cvNb9rLf8uU/Orby3CAjvI/DprKDrc+2oc
5p1XMixIDbTsXoGOKJnjN4Mu6FQC+xvn+lHP2ku7NqqqeR3E/rF6l+iFkTecIJXtldjAveu2k+as
dufmTiXZJq0duiWrULeNp2NtcFEo0Qg5wPtgvXDWdOIgM45dmd65CDE2TVFfyrz+KS332LbOZ5+y
8JrEfeIVZSj04oBQhX5QJMlrGSN89d54I0kzi0FVhy0K9O1gZRB5RpWHjkYavanJeaPZ1RRGlvbl
QTZKIoUQPbW2glApU7rOfp66J2LeGEOXYk8XYG8vdDKT6rma9J0g1XvnJQ76YTQrqc1uptVvvl5n
NyqIE29liP1SVgJtvHiZF1mE8Geekm75qifn1aznB+UEZum0OyeebhfQnLkDea4nf9JwnNsajLVX
93AGa5OJmuiPeRQh03b2Y6qFXkrW/fucNh9+XDw5zXCeHDSN+viSyOLQo8HJJ/aJTPY7kGygadQ5
ARyIoA0wWlfYYd6wAte60Oo4PqHK28Wh7euRJu4MMw4+NNAAsiti+2OW0wfZ1OXGLbTn3gNkI1Pz
vS/zrxGcntVO7/jL/iDbRRdr7ReVHgdRPs3YyINCr381A/DyFA6TylFUsz0eBSFi+5oxAJo/i95R
v+wZQAJT64/xMDyQaUSGoEd/fJTun170oCm4wpKxTdR7JUD+AlDeaGIk8lKvwDYVZ1NWDzlono2x
jPZW+P5+cvzje9kD6IM2dKwnW8LbzxHLz8gjEnI0SWM/EYpRX/ANI+FzwaabHJFNRGeHrrC0v/RS
nnN9fBt4Uyz9XlNEGJA+ixe/006c+R4RlzWbYXDZ9PHFIJm+ts29zMbDVEe7/tCP1a5ns3CSYOXP
7HDaMNtLqf9HUMBuc0npUh0keWp6T7DY5J/zGtbnYOXMU6rdmHL0jl70pyiIUM7Rp1VT9+oM8mz6
8n7wioA8h4dGxh92yboRCxnRDWPx7uKph09aq4DRDCkPgujPhX2DiQDY+IqyoTNGKppp61k6AuNh
L1hnHH1Wy3V5IXq0ow5IdXpVHC7DqyNpKi+FN23g8NwV2dRvWhcioC4QHFll/FQ7xZ9GTt2mlMUY
tv5AYiSmwy7Rj0r3f7kWReScQM6uYnWyeqrsZog+BslxtwzmzgHm7fbq1qJ7BzklD0HcOVrBNLSN
QIminQK5+wqDEKFTTAvNonfYKYuN7LIZiTxZOKEbZTiYro/h3/M2KhvLsHzsSxhRKtf0nWnBbOi7
9BcB8DKCbc8Fjkrywf/Wp2E4G4DIWI3ZBy+ST5qYwW76w4eQkMZnLUX3Mnx0vb+LFUjRPiWj2M/9
sKBF0DHgKBDGh5WucfBQhLUiC9qYjsCg6yUd6/xQLso7EjL56qbAe7iCD6r5NiS18TxyeNbwdbL0
LLSahLkRhmLG7tKmvwxOPyHuJFRN5PcsaXuO0/qHkNFkI4yBsZL1HPUeQSXVbwNynbd0uCQMEsGi
1COfs7od4vbkUCzGsroon6Eh+SKgrm4xEL1Qa794DC0CO16zIszpa7ZZAeSemi6ez6XGmcPcG9aE
Qa7mDgFSWQ9HtX3NzZajYwycbtHvbFVOFONFvhEeNZhToNuI0x9FP1ue7HolZNkTvLdpfLbrcWuY
9kRhRWhG6sJ2cIZ7bZyaY6rl91ZMQU4mbWXa1d6iM9W2y0hBm6g9Jm2rd8qQhtCzk8S/4VvBTs3R
7CVGyxHATqP90PT7TOv8GDnWRDKwZFp5KRswZiDuxaZAbXtY7LgLe4iY/pgF2WLfdoOPNnX4Y2s3
RC2fU4JZK5rQAB/R3uXNFivjfaaE2OlV+w5k4WaoFojP9Ypo/mgFwdWTb2DWr5PnRrhUQmigPJoE
m1aPqTvrFMwkEvTK2yNasomGdMcgczD3ODOuEPszG0BAqnEms90xd8Kan0zdObcZR2DCFs4FoRJM
Jf/YbqTCQkIcLreJ4exTZ/pYphuUM88FitQNuSDttjTYTkSJX3BiIBtZWK87eJXkvLbg7VcNMt+q
bQugh7yZ/Ukzdg6BRxvf1h5FLXYKwO16kqo3cFCxQs0IqPcrXY70j5wTm2adQAe+q8T6bTravItM
BSwZCylEQ5anRQHejorQ9tn7aw3vAIUJsYkJ/hVqfJkmMJJy68dyZLVxJtr9NtQkzpu0EG3wgqb+
kHq6CVXODXNSTjeaz17i2uYnDZc/ZCg3J5UztTYZ3M9EFeWm8QtgXxkilcFAaRmhntf2+gvblB5x
aJoM9r18L2y4tMY0HVxDedQBWROAmuuhp8i3zGjBUcuTlrK31Z3Y9EXznBUVdiTnBjBmuNTUz6P0
SfWlSbFximQ/kjgOtXO5OEjYG/E9G/5XUy5ZiJCtYTcdHtxqfHf78QuS6GGZ58AxjY96Sm1oySOI
XswX0dTZ8EnGKmAOojfiUeXuw9B72DKy8lZ5AwOUVmeQ7b9ntiTRvrSeIvlrEDqobhiiJIiRuKO7
UTgl1W1hi7MwHA7dWJLnxByj0927hlWHqqsxTFL9nsCRZ1ORiukP1S5O5l9JZCu0gO4DAxUCXLII
ZvPy5vm/PEdDJGKuLL5SToGUGQU2BSb4ujjMzDqcodgSc75R3cC8IdlrTXVbFc9g83yGndGBfTLo
msTaTpnBSkwZvNRMq61mOlbg3fQxwE6afmgXyAb3BzQnlbsdW/1NKwpGLYO5jyaYe1NEGF4BBq11
hyBW8itpkd7b1pH6oq8KCozR3dhUlay+xjs9P1JJ21CHC1KqUj8wauXwb8hDKHwtiNDmVq1lBJ6X
fc9u8pYwp5znoQw0BRsw88356M6vtUiLbWTuC8FAusKHigc13jrkwNRieMureO1Qs/KPMr413+kC
LgjMSjqDTit5ddo+w0Q6O/nzNHH1tkn13jUjJYdyJGPCnvFwQki07/owlL+biIyMPGkuMk52FkEi
O3+eTk1u/i40DLtJBvl95Q218gtF0jMD8XqnoVHZtBzxW19zWRv6HErj2F+qeedDAZ5n2u3oudow
ymPobDW2wBYnQsFUK+vx/hURvZA0/a6j4qy7GlDzrCFZKLIZPaX9IQGwsUG05G662vweLbBTxbPh
uNU+ro0P19AO7jLRP/FR81jNd12DOoXX/Q1v5pOKety1ZnJZQA5D9s3zgDRYKATLXZcQ4Xo/cTXl
UMRwWH0iiUH6rX7It7xEPhHLKecog6DzUrkvvjGd5g4YCZw5suSt7k514rPiywKJ8pDmvrnX1sjl
pJnPha1DfU+rYZemrNN0av+mGV84RpGBIKpfT4fOtovnPb/HFHyIAd8mR2KFnnPD1EISsPYvGEmj
zdhGqIe+/em19axXettPbjlQbSJMtRcUZ0RXY504FbnPMpVTVGRR8HJsIrKl19t2yGvedcf8aA20
VCWaCRq2v2o23qYarQetyGkZCutNMbc04lGFpP+sPBU/Pie2eIoX52AUFOgiJpSPsxMVAKQ91rCe
Cbu1HSyExpCEaVjd+0n80PzhxBsx+RlxVk6JeigEKzWnw0+TjcSiCP0t6QhqmM2aPKjxCQBpsUPD
dZ+56sxYAaOfVlxEEcuQReB5XMmts/VofMaV9+kO/Uuvs2Pm9gvZF4+mU4UiJqeQCGAo4ATJzjd9
x9GCrQuF+KG39LdB2r81V9FXRunWW2TXZTrNmIzrv7ukFo4JdWyHS97CAecEgAxuhTcb79G6ePW0
+LxAKgSpfc5NZ6Fx13817bRrXe2lIJJ44ybWGIw1hbduo2aI2FuoYoaq9rGKC31ji+KmjuTvSmCh
SIYFKCXyp254dAtxskqnD0xtoKaqkN/rAKqnTNNCsebzDr6xxQpOFH1WfyVlcgBccdOlyU7P7e/E
6+hTdUwBSVIlSjHdm3NzyR0CRbu2ODaKyNRBb7aowj9zo0cuapLQbafbLGfwnEn0b1EFONje8hZO
Q3LnphUi4fFcaQZ8J8dINpgeo9H6FUksFFH0s1Tak0mU0OTUyZOWf8BMrOzFDLRYR401mpcZ9lho
SePLHeTR9NPHemSyjgPwW0brxk6Kj9lQr3mFr5q0BehXNZ85HS9zPt7WGfK8KP6khPgkWDXZuLXa
2c38MTSrL0/nQq6VPorApYY9bqK2ozZfO5XTnileElozrVk9NQmAN+kmJB++TSJF3lfnsiBOqbZ/
ld4omKBr70s8nvUWhLRf3ZqcwoXr7WVde0E5Armr5DYd07e06ETw09rNl20Vv6OmQWtp1g8ltEbp
lpxcnI60JVuCxzst1biNyI9H5YRX22hO+IweTU0hTsf5i8viMI9gCROyQbNMp6k3VIq9Ec35IqxQ
Z6YKgyvGC1KNgR7IZcpISkzz3RK7JxyUn45oP4pluVNwvhirObccIa9ODq1NG0K/qtFgevHe7LLA
HQcExxppUdlywbx0A7V22be2tbXBG3D9McijLALP5OhSi64OZDpA0UcGPnkDkHU+VGP5vyaX5o1L
P2VjUdGxF1e3VvEyiDwkQPW+S+RbohiBr7vgMhMxhbBE38UOOwr+ictSRHs64m+RKy90bu8iQPms
EvChFa2xJYXoVIjyUSbmezk5goVeQlmLn8rzoTwJyYWxSh+vUoFYpylD87g5sBp7JFT7rZHZF6vf
J1yg8gg2n0zlJQrxvbzZzblronfKA/QYCSVKRKP+rDHI6QzCVobZzrdeaR5QGdHWy2aLkqGNyYfU
zrXbaBfWmq9TSW93GdwdedlVWNvOyJp+8nflAopmEUV+qLrbqtYYEPAHtl6ufbHu3cx4IUQaeYdp
0fBNliArCcmKJy++UenIohFyArN9LWgym9ji2d7PfWncaAUTrBYnApMIl4Wal+jYM4z9PPvtEXtc
uulmMpgmwyp/aXMPNN7N+/31x7+PgaHPOC77IgpdLByA+BuTa5UkbNwta7IM1vSn6c0TKTBuAiwc
d5qD1p+PtYslHZPTh0Mf2RDoT11r0A58nt1iUKgOIqLTB8Sepc3LUnT9XlGhdyPXMNXRgEzlI/nC
n4MsVmcXV59FG4/CUP7ejX5cMjuDuTA+0ZFxremRu2W6iMk5Lt61AaBqbVHaO6PxJ6o8Dhoq7DKK
fluZGAJaRF4INkD4FhBnveIzOZyWvPYmHdeSLdFOiYuGL3K/Et/8Uj3y7ZmTcDRER0jMANLpWEnf
fPVzoN/2rpm123b9d+k6gbEc5FMj5Hvfe4GfB/awIlliqQI1Z+dFd36VzV2TCbXJivGxipk+F553
7BpBS9O9y03c5K733U02EP+4vZ/t4iFbRwe+VtI2nLqT0OMx6DuLI8InBR5X2Q35GFXYxu3EDF+G
FNcjh7V1rJQgUMdm9Xaw4kQAm0DZoTsQCQy3gYmaWy6ExrjbZnZz12XqbSrXoMUpU/vIKn/GdOlv
JaSNmPa2brNStmKfC+xsMR+wrK2f6G/p7N768Y/ZW8xkO/LQPBacTepVnB6zx3J8iawUupDHGi2J
rXiDxXozSVgOUz0Fnp+xdnbtccNMdZ+luvGa+5ytYceyuqXFMpXkQxnpSQx0XxwlLqyxnxy9fO1L
r9hqnUgRWsRvMEawsHvmHjeTHiD04DS4ig5dYofoHNKkGoK17blVJmZ1k+/YXKeti0YwpJ3ne4JM
+S3zZDEL2+me87ng5C9HWpWRYrgCQgWLOxP3UU6s4TRyl7yq8ILccQwcTerJKAAC6hbIF1U3yKpo
WNnNd561sF+q8VDM9JmNwvaPpjjKUg6bOWYw1S80n1w3/xxo8nG1qbVNheihL+rkGGdqLaDNdxuL
y4ZuZQzuZOru9bJksGLav+t19BR9tHRYAiPXqF3luadniUy2u4mxBg4UIw+Rw15Z1TQ7Bx3fiboo
/HUBGpVm61c2lPSZsYezJtYMLR2/dBlG5mXsMJAR8n2XQKmgvNtMXT48tGSmhz3xRiuQ/0Rf/ja2
26AY6NtMEDWMkbYmtVRzzFQL8YMrQtKKKGiHVL+Vo74rqSk3s4tzOl1ILBf6nd8Iay/0od1BiDwu
beZunLzaJiaBLUvMxSGORX8a6bfnHgL3LJ9enAqRqS6fmZrx/VcL0h86slHaZzdFTVuddSuc2swh
ekXtYDFAkWir9Cxd5qdtR9O+sSYNUyw8yMIvt4u0uBiP/RuInm1lr/VnjTVuUUc750xapPVL5SzW
wTVr1Myinm9Ev86EOuQ0xG+g4XPzjrq2IE8c78ZWJOwW2igwYPc0AjnQWGY59ktZdGXgGlUUgFyp
0HLiem2ygMi2CgDUekjeFRP/Ip85hK2iswMhxJqn0J5tkb1Kh20bGdI5ZGmOgInDHpvPS+fwiVub
f4mfiE5M7HBaYyTjeOrV9m2ExXl5BvU5neL6QaeFwh5VbSK+lW2S9+C++47lHv/baOYdQSOKqTNV
lsusZ+t4TR1ksToIFu7EC5dErA6i2jMstmDE7Hx1WyeEt+CV/dQdIX+VZrRV2fxqjbgulaue+wiv
JzKgbl8RRMMpWt5N6cKLtB9BShBtnfh3YzlD6HrDTcwMlcahbwJGiWfa5k7zDb+ZTTRn90ofNMKn
PRwwyiN2o8KY0DboaU06dCZhIwMJmxV7sh2BW+NAwvXf3IpZcrqZKvMIqKReKCts9jnRGN9TbH/q
5o+alm/QM4RbAAq32/uld3TIOBF96OgT+Ba/LUxnpxc4KBgZQq/pMZnQ99BGdRmZMTuk+GSJ2vaJ
9u53wtsORkfgWprXt0z+3G2xeKTjCWY6jL0C3aDSYZ2DuZeKlXXtHrCPCGBi5CGX7WNmRfONE+nM
Nlj6iApJjhvX006DBY8O+VFqhb7rvHsYFxSG+vyiJuOw9Dpd4al7loqJiDPKwIyrPphG36BQLBbe
fXyb9PK9cBiRWT+mSu89VvssgrkqKjUhNWI5MEwMoBNfo2Y/dPjG72LySLSaMGvCncKx1767Wr1b
MbleRXSbD2grxfA9ejT0m4wWPOrKJ0lTgLw3H+5v5dD8sJ5VxPIwg96wxaDzqa3utcSdT5NLdEGZ
ZQ+aaKDn2zO73NLUmxopSmgo1nzuysTvm+qPbo2/pdKpWJzxYHDu2a/Q7bEufqPdIL0S+inzXlbG
ptv94hNl7FVJRvvFLvYJCFzEhmGuZYdSJ9C5i6z7tvezm7pn37baMGYjb+bGRx7IENxofXubyHG8
NN7WQj0bepMgbWP4nOf6jitsRhVsbUSDfa6rK3QgzW7OVsOuZN1BaBsC+aX5zjBZsVTIHk3dj4Kk
pfWa1HbKPRonRVwPd5WDM1f7otc+fmjxgemrDtpJXFTPmG2Zqi/XXdksgqVR1yOsU3wrhr7sY3/p
79L1xqb7VqKkvbk+5BQtUUZ0Hprc4dP2awRNNB1K5I9ock3OpQSre5oPxb9Tc9i0nIejxnjKhjRj
P9Bfe/ASoWGabhBbB89x7FAs/mucJgKXGz3tui/HbRexkClHfBDZppvq9thO/ZNym2VvZla6VV1x
mZCMMTtmOmd1Rbvn4CHY2BtyOMITs1omcZRwnGNx6YOpoDu8tbp+uKjG+1VUbNBqKTZlY3QX6cuG
DO+dx0Xfa2CySMYbUMfuumimyU+bUSbT73EwoIi7jOWzwXixHJSFTf/RtJBccHRRCpVbv3PvSiZi
YbOIPqBo3UZYBxUjVpg5a9DG+Cfr5jBylCS+8CbvhmkH+BvlYnTxl/g2dlirsCzb5WaTBKOW048x
xhuD/AGKnOkPp1zgUa53b1jdQzvktGGc+KWYmX8KrksxBOlOm38m8oOzyDIuqW2pUFZlvNMKkhFa
w/txbTSapXyZpIo2Agxy4M564PYz52dr+RaTd+gsYrKzH9dhB13K4qud8NbqrqT20wgxqub4NFrN
c5cjppDsXGb/hI/j5HcofOIo2UZpB8VjMDeuL75WxwmFOHSS3jetIDLds4nyumD+slWxc/SR/Nxg
VHw21pjxuNGYttdsAFd89wVmS3xENc3X3RR5QG2y4sl3mFObLhlFsEBunHq+UxbTA1tE78k9ChTO
KkE0LtvBRLqvutt5yIs9sozjrKI74kKwvtCLyI0JqY7L34zn+bWs7D/dMt0KMdxRpYItTk55xCvY
OzUEQf0uFwN791qdMUe5c7JEUM72JZ0T69Da8mhM5KCX06M2L8btgBbIRAe8q9ND2VHiSt/6Y+bW
sKmc/lWr5UKfK+diwHYzcWa2iJ46LzlJZmn03D5NIeXZICw2S7x5p0nph/1SB75I2FvShwIyQxBz
rq+7PVilI5pJLuW5buLvbz4KhzixaLJInNb+xPbwmYv8t+yShb3f3I8t34tICS8kb33nLP1HbNGE
zLLVTp8xQbPIeDJrLw4EiDI6DExsbTaz6tQO4RNn2JtMZv/D2Hltx41k6fpVetX1QQ+8mTXdF+mT
aZj0om6wKImCNwEPPP35EFSJEqtPzbnBQhhEOmQgYu/fPPD73zpfqrLyVgHxAsK0BP1rT10oPdsq
K3gd6uG21p3XMm2e3LG+IwvhL/VYQSffwTjLQ1FK+GwHTG1G75BHVXANtk0g2VgeuIs2mwRbfpWs
s+MbB4TSvmh+7y5FDk5szmblDfR8dmrpCtudfTfYiD9cjca4dfgH5UGxzZi4fVv5ZLTRd8TNciLP
YtgWKrA26O9h9Zo79RM+U0Sj8+JamBvN58nJnI66srfLzA714/yLnrhg04d160ZA6lSzxJcB3mk5
288oIwA7X/vm6K8kNN11OHmnAUjaKteQRgB6HQkVTK8XXg3WpC3iKDyVhYJrpZEdbdhqSS6ybTNa
6hrYnMXqol+2ub3V+iFAbawUWLCIW52BUVjj75+YVxWb0gBGJ+6OIcRrTzTM8NuxjF/DQsyiU83e
yBU+N66cpk0Uh+Utm7DZA23sH7Up9A5ENpZDjfe4a0XaenDy+7CsLkaLEQQy1byNaNVnYF1douXw
va2TnbAVEqTLl9GoYlxlJEc09W6AfyP6N5RkrAaSGAPmTiCntqJRynVfXjeTqh3yrNv0uRKsRMKi
rKx3Ra6xbiUmHOURv96Qr91wOkUZE5Afinytls1V4GLcHqjYLoA40jylXnupAl25+5QO1brqapYA
TXBRNBb9fV58C0joiRgzSi9QopUy6i92I65NtdllXjquG431btokNvEgA7JQiiKL31+awPhSmofA
YNbEJ9AhHfbdA+NQmBY09857xSPlheCXKdxHMijbARs4OC0Hg01pGLCMGAL9GsLKddir11HfgvbQ
9mWQZhuN8ICd2ZdB92YoD8vRUmCkOIJ1LSv9qR6iexCWLEfRobKaDqJGbp/zybjzjfjWZE7ZuE67
Tapp65Xalc+THLLosi1IkGFNuY5jopE4dsZRtdDFYKyAUVJyAxY7JbiYOiNqDpc7KsLt2Gkbp2lY
lRBs9PAsWJRKejSH6psfd9+SmlxFPC00cZuKtuVPA+XPLz7pof0tGqzXtivQ69dXhpqWW8TvyZeN
CCsIdu12+IWQLAn7Mq8IninXRjHdh5bzGDvDTtWNvQhZqiqNfkR+B7qHCUan5YFo1W67OH7XTGUt
1JIHBtIQnWduLMETVu2/VDmygckX0zDxYUv2BHVvbIdIXNoUT5PvrapxMrdhoz14+LAK4T2H7YyI
j8Kj0gOkAGiHC0Q2HK0M39NCJ8CduQ8qKm6tX1wjeNSBvOruREcspgkgwxaOfYI4hqGdX95mEBkW
3jQe89ZbRZOFixJdyJgcDXRSSLO6G8utbg0re6lqvMoU1UFrH0Ca2t17JuFlw4NWYLl3faOxYLNW
TLlkoNFIAIZrPiQYdEI3QV7MMqqXXG1XCihVgWvoEOnXtubgGYpuYEzMvS393fzIIy/wNOWJtTDD
HG46VB9fWDfCqM9WNbhLco1suzGtWyjCuKStXa9zMD29C/JxaA56SzY4IJ1SKV9RcsDqkdjqoq9Q
kASXqjv8tD358jTV2Jc6e0LwzI2RVvJcm7at1j5mKiEwVJFmRvpWgdhdezaLEhaKPWyVOQ2InlSE
7IQajAQHWP369Wfhapu2Mo+t46CHUuIMmTBnI2jhFAQ02+bUl2Zz0oqoPRGAmEjr9coO+Ei/qJVy
2Ge1Wd7GppLcsq2ez2VFUcN/RKeIx6btowXph4G2rCy13v5opqMydGtsDcW1rAIOQB7CMp/fB4n7
IGYed4e1NdXlLXEYcQtc7K5UEe+QVQb2rmfhqbu3DnOvFAPTDe82XL0PRCAdln6vK3vZD7D1cDMI
7OvnUeUBbskuhFBJ2pp3Jutqu26WIOwsZFz+rEsjd6kh6nMte6DdNYJ2iQloW0l/bQ7djwN7uxvX
zPurD/UmawOkdHoSWn/214SNioV5JE+qn9+rU6zVzgEIIzmorE+LEeup0LqwF9mUuvAvMZ6e98IH
OFWUfXMli7ZXJLMH3LSOhri996ogPeiCWGIe9C1Pjsa9wQNhmUK/aZa5M5x6lclXXjpWXr0MAOvt
ZTFOvXgLscFcvQ0c+P0Rr0KCZvPLVimqc4n21lW+lOuVT2RdzJN8pT7CsnHy3YCABN37VmQ7ttPK
UhYjmKen3tMfMqHwPlT12hBafSfH0biSUEYljnIgKwfUJ3LP38jWJraWI5heWDVpcSMPViqqTVLx
10IqKwyXrV2gddFn9VI2g2gubnjBaFfhwcwsPvfJoikEdUVS632cpB4H9gP5liCFvmkaI7omxB5u
in5IL6TgZ+RAWd4gUeesiiDqbhMkNVc1qgp3YyXspQ/75p61V7UMejt9bIi+8b+z+qdwQs/OSS3n
Uz5Y+SJV2uKzWZWvmMpCl6zyJ7eLs69DmUMbjI1v+QSQPXWL783AiiIjp0KGo1h2asnEMakXf2BF
s6iORKuA5Gao0Jh2DPwAa2KWOx29p2Ibkgt5JRFxMJpJfEsr58YB4f8l6uNnNw+rF5U9Aau32nvW
yd0ukjgdN1EZYI3iaeIGM3l0NVOHKWg2XJZ1QVJCqZwUFj+dEDeyQQs0h0nCL9eyKBuqiOBQHKQK
yx2GeutXBsPaBmK2ksVmHqBwdHfdDS6Kej9fA6/nAvg0eTSrF0W4nCpH3SiGhgrx3EeO75ET3A7C
6t7eqmzIa7/d5jU5LdlFjj8oKjj/LiTfXwjwbDDSd1OXYBdJCvQat6Bs1worxhK0DE/8zZR1owzx
HSIG0bLSrOZzlipn3Sr7gBzxzeT64XeRWS8AvL2n3tZdLJAbaLO9kxJV8cRByQvj4Oi9u2Hz2vH/
z3Ty4kb3qfe7T1aBlEtorWEP8ANNyXSTO6X9PNh6sQyCfrr1tKjYeHaG3E5Wd1eg+90trs3+Nbam
9coQifoIojBGMCm8CDW5zSddPxtlhtCCYfekJsgFtkkoztw4JIqCIjknbJ22BloLpyQx020rUElJ
cxJcWdKPp8Qymq2RgyrITZL/rallJ60d9S3KNsFJ83R7yx/FOSYJRICCCZd/2VUO6GRbQu3fGVYc
3rAaYUmnOfbXIL1CV8L+1rAPX9RNMN7KrpE1KURl/uw6dPWHrgY051sVj+9t11jMvm1yB3oqPuJ9
tu19tE1RWyacIesIeG47UfbhuscudFVWKlk/v7/J9Bpn5dif1no09TfygL2sszSQk9jIojb30zqY
uIFRWtuSqQ3j7phYNqo+wV6PxPB2XRgTVHZ1v7oiCf5tws0PoSoi/WD9L03pIXsDT4ndoLsrcFEB
Y9lDBoaXcGOgKrwCtDOsZV1fuP4Nq3sw+ihukhOin6xzemPVj8gzyVIf+tkZibKdLMmB4Kd5uxj3
PODMjCEPlmn5GDfzH3qvA89Zkcq19X37sx/5j5WOtN21rCo9N0fSrdoVFRbqQ5o2K1XvQVcQQGk2
Smzy22EHGa5hI8LHVKaEWJZeXzs8FgACzJXEJpPlW7kWFQJ8xHHfesoiwvmEmubD+xCyobCC5tom
pY7mtIsMTF9fa/6o7mTgPldS3gQ35v+jMrBsdadohPjlhbKjPMgGeKikg+eLp6kEPp549j6YN6Ai
rIxzR/znOsgEsBZUAz8TNaxJ8ljFRS8RqrAm+DhFS8LRcPLXXC+8myiAeOMJ4umyPnO8O+Q+1Dtv
Xu4KAS1GCVv658WhKFGFskbcpv0xF2tZ34bsiPq2fCKL4yBONGCvGpO6zCwsZ7WwVw61w920kKfN
iHNpPnRImVvKQVZVcUKrLL+dytr39s6DuJZmyvcP9bL4oc7SXW2fiWTdu8RQ8b0aD6E+/jioan0T
tXzWyQQvnoWO9UmLIR+oZVJ+Jmn3zTJL+0Vx8sdG05q9aRvm1tXicO1lBqofaMA/moVG+gyGR667
zKeBhi5TlUZPOF5iasyECSpDWdfGeHBR2fLH2FiBCmf+y4fzKET2OpaIera1/imwahUEaeGyY++V
q/5pp2sdsqIqqfuF2hvBzs9yttYN1C5Xz15KT3vGn1y5RTC7OOQ6MoORMwFIGNqNyMr0qVNJoo1K
qm0UKFyfbX/JANm6feqqoLzSRJVuVAhi+6INskd3HPcEI/MXrTcKWE++f8jCLr71zeC7fLlJd/kF
xVBcO0XWnf2ALMMwXzC/DxCU5LRisIG5HZhb5CS/xEiSnuTByIf2JMwWeK3lInGgsEsXACRPhh6Z
w0L2gcs5nwLThgNnHn4Ufw4hu2dl+ZRlabF7Hzo1gAWbStesWwE1YBimPbot3lmW8gQCmtMhey+L
cQWKBXjqvnfrs0NCsNnXREBAh6nRshBK9TR25FXj3BTPzkTeOhrS+qVIsydgHv1XLJpPLevR17qz
oWTlAQ72xbQoXGgCC4WN/ByO9gL4LdkAQsYNzJlun8ETb+Apz+JyhSNQmNO1chFhLb2VxfeGJFUy
fJDBWXaEu6+jR6XDRtxAkPro2qHwNnUJxLcf7HofGu2VLMmD7GLN/WRRzOwisw+IlzXOTTSoyj53
4XVlsNTZpXeIKOiQr1bR3Cz7VIqvLtOUmGhlWfThsfqVLb1y9XaJrqXLSg+s67fO/E5nDWcJq7Kc
GwhDDPLzNd6u7/2s4s7iNWogBYehbPrNsgGHfRskWX7rz1uOSK3A6vysc+u2WSWEwIDuIAkHc0W/
VKrrHoUeV0e4LE/sia17FVoVemP2pawdJGVj8OQON+JRNlqo2q/AgZQ7tQQn2HRGuc0d8K5pYwQP
kV8467JDHEGPB3hU0Dsxz+mgug2ZfT+loGy8IlBeN+TX/Ne8Y0lqVI11nzHWGoBschwsI1yVcQqB
CKTAHdHM9cBYF8MyrLup8gmcOjo7TEh27M0RdTfMJl7IVscg0zk2jn8kPY/AaBSl57K2q7MDYo0U
ehV9EU52VeWx9VgZpQOnIkAOZMqip1IhgDB3cH6/klxqTVDdDb+AF3m70mbGWpZjrV/ILRFxd0R6
36cwlBDwjG5i30c3SmsKUiSps+1HWz/EPCOAw2QtGe24ODK/NdsxU52zyfezdpLEuClS7O8iVXHu
h1myCD3ehRCmu61bfxoX2ezB0DqjdiLVmRK4RHVrrspB8J/K+fDWr6nMAm8L5ccVsqUZRxySe9PH
ghByOznuNYjE9tY22vCutNGsiBB6W8uiPNDBdOz2lpX9zAJCeOi9g6yjg2YSDiQC0u99rzVxpu2C
g52n1akP+2ydZGnzqEfxV/lTa8b3yOrDbzH3KsH0EaOL+RoXqaKDOV+TOsQUqtisHydjTh/0/quZ
v12Te6m20N3sxzXCBpeSpPkBSpV30JrRO5DyJL/V6yQkRJwHm4RnQ4UbNk25bPp4yiLYWClttEkH
kbWYFJjw+HDVXdR8elSe8VEfA0QYFpbqcsznivdDk0YYAIN6vZ8g0q7bAcf1OhqMY5HryTqyYuUJ
kvx1z134zYq6i1n3xhO8hZy0eP2Xrn7WXsulqxkOl9KLfnT9MKo5qXisFyIhjPiiV7nxoPpVeR90
vxSi7kXrbP2tRfN+afl4TemV/baufEAok+hwFq/VgWcsjH8Soqq5lqeJhiBANB9KL0Zh0r1W0e06
VMm8X5OnORq0Cp6qv9fKMsrw1dVkELL2RuUqt4IDlBFzm5IqviIrr1zJeojvBE9lpZYNLrrIc2+S
fl6+kL1aW2utnexQy1p5Kg/CtciVOW28KFHO+NFftoxa8Ln1qvAwMs9fAv4au3QgMKdlIr/4uZZf
5Bmr0MeGZOrVe/3gB9rONUjcy0t/7wva9EffBu3eBRoHLbLDbnCSBwuhT+6jzFw7IkO7pGnhfsvT
9z71SLrjYx/ZbKsWYi0dxjIRMMPgXkH8/ZDnjUp8ej7VFRBf8kwe6oBnF/CkcPFe1+nuKE7v5cSe
kk2coWMmL4biiFLTh3EIV5KkqWub6colR/bLGCycnGU+Dir4mhKuFnJ9nRddEDLIL4Ea5heRjg4c
cd9YeaOe/dqwazoE/N5rS8NwVmRajZW8UB6QVs4v9a6ae8qKugcfZrPk2MLTyHCaeZpIN54wQxAL
WYTKVGxrA6UlWdRNKKMKXM2jLEZ2tOIBqd+Xnq5fksy8l9V9hHZrY+IhF4/5+FRrpHrZQjh72apY
6jVOmtMNRtnmXZ1Pb0N7qdke+rgt0VPiIjIe4xpdIfaj89vSUtQEC0sxzj2+Sk+6jzPJX9+tOb9b
lmHhhkzS8PT+buWQCe82qxFoFrD0t1IJPeNxsWmKAFz0LJb+po4+66m/F0UdwkTzgNDIVtkwDSkz
uyynav6camm+k6UxEwemSig+qbb2Yta60AKj6IK227CqiWevh9oZgTKF2dJHqOBcsBTCOsm3SD9U
yGfJ3m8XOkYIdlq4s69HdLGUOrqANwvYWvQ3Cf4XRwTkD60yuE+qzsuP3gDryPMuokse6rk69+DZ
VAnp9KZN3KehMeIlgfjoKFsbO8YTY0weAw30dGNisTP0ivtUQRrb5FU8bORVut4Tjmzj+Owpqfc4
xUf5kq7SqUeUXskAzi/lxzGJ3CpXtrI4JuPzhO8sGlZ1eV8H/lq+pNeQG9MmnK/bLtUfTVhjSeSe
mtQg46GqkIsxsjrhlO2cemGRe4k12wcXat6NY2oiN/SzeVDAMLxfMk3TyCSKxL7Fo9WwYJ2E3V0Q
tt0dRkuEDlPAoX5AEckbDGT68eW9h9b6D31spCfZH9eTemt0EC1lsZoHnLO481jymr7KrCWaIt7W
M6xt047V9ZDDt2cBANS+Uvi3qohktoYdfAtv2rArvuHhlIETDGavARO27dS4EP37+MGy6y+eoeTf
El8H/mKLT4ZuiXWDMuGRaKR9KidN4IHkOZ9jRaxkV+GS59N71b2dUrzhRjXiSWJV/e1Uet1Cvp4N
STHtbPHil0AVFTGwGFMS61BDqlwXke0+ARw4ya5NrD93rgoHUbc13hQRHfkZCr8XS4d91J+fIWEP
9fYZiow1lfwMFayhhygXX4DvdhtfJOYmVZNpBzggW+kIezzIYlcl+UoPVf3BbOofrZMXGL8U1UQX
O5JG2Qa2M3kSQ4kfVXzSV+qoVmfA8P1eaEm9QzYZHVElSlcOunmfxrF7AgJtfnfrQ50q02sjmCYQ
IY8hlHP15PnVuSaeWbQILvRG/tJnItyil5Uhf5f25ZHIHJZR89mHYovIMzbDZrNkH0BvIfoRdgQ2
0H6T2edUM9b+oERH0kbuMiXuupb1wtXBAkF0zo+GVayLpscyImi5wvAijF+8wX0boN8bjomrljbb
6zmOejRNsKBzScQBKJ6iGt8auyrU1lXVoUgwN8gustXr9OJAAgEV/ZgEFUpgm7QKrJNJfPNkzwdZ
DNPePkyYS8qSrJc9tIz8EUkfB2XqPIb6Pl/bF3gchVa2CXG9WUoBdpiuDyVC/3dRAGCy1sBZSCF0
Z6ofbM9N7kinh2/1ZeosW02vP6O2Adu8+4baOM8w4C83QWn6uwDpoK0bpvld0pPkaBS1+2b06hIB
6PZFRbVphYyjdkY6FQe0No02g1Dqx0rVHoIq6ZHUwShrzL0nK8ZDJdac5NiWoscDxBhR7R+DC3sM
yNh5cAOtvD8aemPfWPPB1MEtWsXNGEf2rCjWnoBgHuD/gbWszKTa6xPLivf+bV1HG7Vhyybr5GVd
CAp/jNpsK4uyQY2qV2Trrav3bg5IKqcusmvIm/ZNKvz62u2U5XsHlGVYmsXj1/dhasMR22aC1Ccv
kg1tGw2rJA19KBcMJOu0Jh8wu46yvSx2hW9v8qgEDaHijeMF1pPLlu7Qe4AAZLEex3CNUo26k0Un
KR4a0l0XyFT+HQz1Td201lM5BhDYvFttiM0TqQsk+AP1OzAsdRtXJVsaWScPUZTXRzhX0Jbpq06F
sfGnqtw3Xf4MFhjquefrK01149t+zK2LqX9piS1AnMGuYo+MGZTXubGoiuRWNSN1pZIdWsu6twa/
fDZGXTvIElKK1sXLv8jusiayNHXPovXXceK0UEFFNMq6croOImlTPwdwqN7GYHMBXFtMz5Bf3GXl
kZmOSf1r8wQUofd6917y/beSnKsGVC7e27rfSj+vk5Pcz57yOnJO/Z3ek6ueJ8CfPd9eb26bBXf+
w3XeEIB+DPp90I/JCWZjcrIS/7bNxm6HHEtyeq+XZ291YiBh1oNsoPt7dV4x0y9kuZ66r2kAMB9/
hpOfWcVJnslDLUY0VfS0xUDszwZfU6Phl7LpRLtCDbKruMeH8m2Y9xG6WhnXWjxr983jy4Mci0VB
t/jjH//17//5Ovx38FpcinQMivwfsBUvBXpa9b/+sLU//lG+Ve+//esPB3SjZ3umqxuqConU0mza
v77cRnlAb+3/5GoT+vFQel/VWLfsz4M/wFeYt17dqhKN+mCB634YIaBxLjdrxMW84Vq3E5jiQC+e
/XnJHM7L6GxeUEMzu/cI/V0lcq2d613HAwZ4rewiD24m3GVegfcVCyXqPRYqmASkmyBOzHM1Wcbb
IZu0s8nUekVumO8atSTzDCq/3Cpa0C7e+8kGcm4YaBYRksllRFDUyncid/uTlWfDSZ4ZP8/mHiin
5CzjwJ2GbE1Ovq7tm6gtbsoIKK1vjr+UvFzdW6E3bv7+m7e8j9+8Yxq2bbqeZbiObrju7998ZI3g
+ILI+VZh43qy9aw4962annG3mM9hb9fkN+YasbZGnMmAbQxIh8yHH9Vx5SEbKGr/pJDcXGWmaiF4
M9Q3XuRUSChQN/i2BZxU7UJYfX+Wy7b6KtKqxX0mfBTA9a8jsuGPqv6YJk37YECauk3Acstat23i
k+ZDMZTFVCOpMhgK4vnzNRbcg3WQ1hXk/dZ6BGuRLicnTw+yNS+SX8Yfyl/GVwx137cVREtfw/XU
9xvEOuruRPT5779oz/jLF21rKve5Y7oalC/T/P2Lbt3cZcEa5K9ERHr0Yvj+5DccZB5fqoWUBcQ+
1PLkd/ze3BfIotZ5fvXWL6xbmMLoiF6F5lQdCevAh0244TJ7bDHNnCs7d8YPy1PfN+dTR//Rq7Ts
106w7hJB6e3RrDLWndtML02zGGvi4RMGMRs109t9m5nuveVrF9mescshYq6XMDl9+1whb7ysO3d6
8evkfiDGfM8c8GHAFPjBreoZAA2XQ4pu6WQNl85xwmPblydZQiRwvPyo7y74PKPA15W5v+gMlB+B
uRgr33zvwqWNmb9dqitmtZpYn+yKGJRHiHQIEvbRcKv64n4cNA2Dt45YktvMnyVQPjnOemwt9VlF
/X8HWMh+K9pjdM7hsN4ZLiZBUWFlGKZy9X8adb68MtBCkLfGf/02/dVyOvxalGMVBWHzofjv093m
/n/mK372+L3/v3fr2/Xfdti+FueX7LX+2Om3QXnZH29r9dK8/FZY503UjDftazXevtZt2vw5f889
/38b//EqR7kfy9d//fG1aMmHMhoCLfkfP5rm+V7T9V/+PPP4PxrnD/CvP65eype/9n99qRsuNa1/
upbmIm7n8SMh3PPHP/pX2aLr//R009QNXeOBYsx/sBzFs/Bff3CNpXrzn44/HxHt+fFSQ86hSVf/
aWgQY1QI4LZjO5b7x5+f+8dz6+2X+s/PMe3jbGoQdLHBUJsWzk6mqTq//8kL1qbCLifjHl07q/Ku
LR+aPltpMWuIkfqf6+TBTMGRWjVJnswaU0yVHO+5MwcsJpGZdBbK6GTnHq2nthi8aw8e1rX6vzxz
jY8TEu/VNCxdJYvIN6nac/svz9wxxMQFhWPjHooyxot1pLaLNoq0ozwMwapt+u2bnVQb9P06UdC3
AmWxcGodeGKGFF/bifYui4bHTLCWcHrrK5NbeOebUPD9pEMnDeWOg47h+AWIV0uemph/EmXPqhd7
N3hRsUTv072e+wNxIzuEbRogvZd76HuM3fUvN9F/WGR41u8zsGsYnqfZ3CDz5+Uwt//ygTFeqTVE
DtNLqA9Tu0Jq17obau8cxlP2tavIoiCv7B+SuvrsCKXEgQAxi4El9mNRKL/00sYpu61RHfIGGBxo
KxxE0lxZTW6e+7kqdpMQ8RenYGmmxetZC3hHmD7/5KNWPAHKw0E3ri6tnbzIagOVoW0FUJaEPngX
aaMlSlsguhiikBuGPFe9AjPQWUaAtP9NgPb/l0kJHnmINOcOrdh1E/vewSjwL9ScwnkYfFE+u4Fx
GfAwxBW4gAYzouBQhHZ0J9SRMEe+NceCINLQ1teJHdfXaAnieejGz3k3jZu+DnGQpUZWD6HxAHo1
vx47UlGotyT7YE6qlwFOIUrqnNW+d87yLA0hL9kC/dUMQhE2LfVV25jqsRxJvNm2B/N5hleklXHs
/BaIR5n2+6YanBPs3tpwu1MGotbWm1M3V/IMAKpvspxY6RX/o7+/J/QPfwLXsCyXQICrm0SEken5
8Cfox1aUSaBMFx1OwQLsGgG9DJyPX4fhxvOj+CLrVJAF185d2DkWiOG6v7LLqDpVSabs4U/vZUkZ
0L3h8VDu+9J0TrFTLycPeQ727557TbiM8aNaV/6XFZwxr9B+WTvzERyAr7aBvbuhOp42r61/ua1t
fUQL11bQXAB6CvC4VB4bxfiMJ3bwJbY1EufGKSDjdRpgY95qIJGPmet/EqnaAyXuQ7CuNrOS0lZL
CITs8EcT0RTNfEnGNlo2ovHPcMl9iBl9t5QNLOEPDB894umMlQjf60aD/fMJ2wT2UsU1TJMS/cvR
PihK+CxgztwqiV/cKkGYgY912rXRBNu//yUN5vCPX4Ots7R0bX5GR/v4SxJJi3C8KsUNribkxCPB
f6fXEfrx0o00uhvQj0EIDPADyNoM4w6nBLvL5HdrEoslIYbTNhS+IuH+LsO1VmTJJ3hu+NQOn3Jr
QEBPR4pvdERyB6HmQS10+BoFkoGKggxq7hvdkzwbAfWRLREv7fR19HC48psIguZYRiCq3GpB/ry7
zbxg3P/9N/DX+Y3Pr7N58nCeRCbRmR9Ov9wIIBh9EMhKdtPE0UNqmDlKju6THmNXuPTNsJBF5Hr6
Xew1/mLQBuvO9GdlEk9tdyp2DmiohHdFm7oHe/C+DkYRgp0Rn6YMAZJad6u1o0NE6esad+8AMU+k
ttZZ2BK8a1HnW2R5tPELe7Zj0VBW8BOo9plV70wfKCeULAUjOrU/hIGr7MjmzhBWyHrqoGRnR+CF
Rl6vXxLrzffQtPND10A6yJPXVsmta3zZiGJ3iXXKdb/dmMIcLpHpOrtmICXORjDaWulsbSf0jZtY
5t2QtemGXPinmmfylk2nvuzMTn8Q2eexAwQlf9fIRCbRAZBTt+1DOzTf9TFtvpo6eoXlszeK8UU4
ParjZt8ex7g194bpfxqHaVjoWWI8uQUMj7yuNGQxsNbBhRQ8th522VHNfIwjdLSskjg4GL7pLeSm
ThahuXiEc4OlG3reOYpTLAeNMOU1MVocdSIgf39naB+ffKaJFpjBA1/1NGaKj1NEGQ6N8Aqywkoq
xNpAP++kK/5Z/txNWn0Ruv1c9mN10wz9VVxgfI7yYw8bnYXYugckghPjA0j16erv35jc9Pw6dzHr
wiTQDUfVdBVxyg+3rJ4MLjqHA4JzcYJlUdpvDIWnBt695rkoC7Qjk0nsVIM9uoFi/X0JtZDQoYfC
SS2ao1o5yKl7AC2DfnC2BnqXiAQ0uG0CsUirHI4miJeDLCrqNC3QcIXVm1figBpiiGrpVePGSF7N
Dyj5lKoDwuKEKja9fAzr1TiuKxNUP4C0rZ3i2pKjw/QUjNbOgzmCpVHoHS0mhvvg2bMnvJf65vj3
X9LHLbrLl+QZQGKJ2rFWNYwP6xbSkn0NmYfoeJasiLMWzxXuG/Na+LtnIXbjZVCLswKPxPl5bRaR
eoVm1nAxiYEuWIolT9WAPlXfV+NXrUT9G5V+Uizc5HbzpXb2SZqBOq5Cf2uV43g2OlTdsJTt9JVe
mqTXC8jBdsn0gPmCupVFeUjtRGwKv8KwIascYyORLH2J8HOfJRfmees+qA0ICr02HhLFgQ7fNekV
3y40FH8K4FKVGqoNWnFQfRjBwcBHcwDKv5158swARFAgy4ZqcyROGdpCqzQenS8++p4FlnfeYPnV
+u+/cbn0/XBbslS0mEpBRjl/WSl2RqqF0Tha16jElVvHmZKjjdbfABj7qhrQ7+mn8dCkWXXE3upx
mD31fLf6HtU5NFutqlYs2PQdelJHN0TRngAPHl0ZwWi3RBA5mTA51TT4FhXmVdeiGtNrzwdFwq24
jp0A4RzMEtWLNolX04u1m9jgFy6rsbkpgu5Gru1UX68XDqjQU2OiUKz2fnTWYoU626pvgcGRyvey
cg1y11jgtm1v3rLmgR+hqagsLAdiV4I/nMMiOIt99Yz3MZDqHvylat3Vk2PeGdl0VbfkqWbxN/JP
wQCApmkafc8C9Cb3HQdKSu5C/EE07O9/AX3eKP32C6BZaLGkcS3UIZBM+bCoiezK/b+Enddy21ra
bZ8IVVhYiLfMmRQlWZZuUJYDcs54+jMA+q/q7X1quy9Ukt3tFklg4QtzjklErB7fOr828HvW9aFs
w82c1DmnckqiABaO76CORLjbrnwPxK1EmrXTpxEb2pmTBZtmrwSQ8fzeQBtoV3eUFVdNA3ZYFFl9
x7TrItAqeS3KNmL4QsLL8GFLrFAFhuG/1Jr/ej6DexKOrdGe6vSipqr+8/nsEAwTRKiKrynsknUZ
ALKbW4848q+qJccv/gBsFeABFWTqgEsJa5AqLqg107PlwSLW9ORZvB0xou6QbdyH171mROhAYK6i
HfQo7GStSUhBPLrHobt7kIqPkdTHrZpqyL9ZS+NgI3nTXQY+9cfjWlNG7HsOpgKMwU2CxTVpT8qg
IEUaklevdy0WwUG1hAZGiTmpx3onTydGocdwUy+fTOYKSJBgRRdKGp/WukHEK/Lhj1ii0jd7ne3A
6ITPw9gRk2H3gCHasL3jaG4+FNM55xwFhPuRw+r70coe3e6CCyi9+e3r/O+Dc+yoVW5IT1HCQkS/
BYSepn53akqQipqbYf5ihP1c6y9x51ubDpndkkZiGtcOATIGsx2e7cbjyZyqr7WG4yLP5XMilhgZ
zVhNjG0LfwYw4GQBxX2710MZLRUz0Hes2L2zGqkvMb/vs/QIc/3Llf6vZzORqKbjmBZObMaDxh9X
uuPWbLryzLia5Be8ix6nitUm41dsjmSfONGrYXMgRKWHIRQ72J5PpT7q0NX3PAvLTVkJ5Rj5Rr8y
UxXyCHGuN4oB1o9Zt2WQFSLBB3bGOiBeGkB1C98kM2t6UJgZSL7/fjECkNC/blyaKNN2VABeoKP1
Py5yQB0xNXRlXQ1NLOPCgblqdFAziR7HoqFOFCy/eO0Fx7oesNzMwQlfk7LBgk0CybHq0/ytS41j
3ZJjulhFHuQ/VZL5FTox8mMcKBvfrcdnIyiGc9qaz/NfeikvdBIuLOeZs9b2ztqptR86oxOiunP5
OjZwz7B9HWcBZGU9Nakt7mNRniuvbvGR1MauqH1BMPGYn1N8faR6OiRmR2Cne8MjYdoU72Frpbyg
qD+3/qcWjhVoR6V7jmpgtxHgEDgX5WnkmHQaAb2f1BDbozbFWOcoZzzW7+zuy23tqP6msFr5RhLy
9vFKI933XwxatKuaty8ARlEBouDezVWjPmikDweABCJif09eR4SFaLMJ4hG0h3EUn5AL5EEJtOdA
iU3O//ze+b374o5gCRHJ0d1Mt4NTVUC4YL2vNMvbS8LHr3PNYGQASXJkrWsnYElSJ3G3k3h995qF
YXeAk7kMECZ+0zN7YyetvyaqDmaKLbMzQPPfX1KnzJAMRct27MEU2J1KKuQresvodYjH56Qcw3Mm
0EAUbF9fh9I6lei+001dEgrUmiaYbVHqN07n5JRWzRmyio6l0vv9BQDiOhs0lxCs//sj0dgAFsVT
Hwb1PojU+p5qSv1kqgDtLPhN4AzsBR8QeROqlS3z6cyn+8RvQwKnVtUn1zS9r/jqhzVzgvGIMLq/
KF35+TgYA9NkjAOg+hxWccBkWtE2+ahtGQt4i5ZibWGVonwCzl4su0oQYzWJWJxycqmWBmiwRpke
oMNOfcJkh06FIxHg26bW7AALrYJtlaBpFHr5ssIxdLBME0+oDrm3cxU4H3a7Q439TRjqefQtmLSJ
+ZYV2vChxg5E0nrgIrD1/F1hjLLshvW8GItDEb6O+jqxpPckXOub7Rf9yvGT8YNW7CIqH8dckfAB
mU1/bnqlXVitTglnjC6yBA/Wru/+tCW/sab20fbxVojM4m60elM5OLH6oviM4ZNaVmt6PJtHzZhe
RI33u/dH5udu9y3PWvcIQOb3F0/itZIJAhmsz7fCUVZtOMKStc3gUJBZAo8//IyEyeg/zEnRSA0y
IzqbdDCLZ0bQp/o+4Pq1+e3XkcDF73A9YpBvg+Vj8aGRXQzmEvue0+H7bR1XHFpNtfdubbfuhvMh
XqlTrSMbzVtO8W4bNXd/1JWGbMmz7V0dVHcNYMs5QfD6ODJ4l13wFTzKtz5RJDeB2majq9BxqkxN
duP8PCPhaNwxqHYPfi1PnY46cPSCF6WMjEsgw6cgDZ0rh4hzBcfBmKWBSeJjUzLyvjlmZt6fg/Hp
8SZ78bOJHW83IFoftTA/W4RXtdIzzx1PIrdItIPqZlBShpzHNIXBUU5dsKwTsKMNO8bbZL2c+4JE
Ca6NFnQbP+n4Sz0wr/OpBRYk2dVsehYKbfMHYIZoR0uEFV6pebAXMTOrXhY7ydOysGKbgZYt221U
tOB4pgVTnvYhsq0c6lvcO+PJ6bhK8dlWezfk5unVvaVDPgiZMJzcOkyOWS/g3krismhi1E0h1eiU
5mV0coH1rMaY6gxeAuw1RNzKyYsnEGpE2F0bHzCAuUdaLvdotwW0RTXA56JlzFYt4WVrYZAwlkOq
i/rsnCFW3maZimyO1VQbZ8qubXV7F8JNvmbU5StKFyAoficPBAKHR/Y+77LVEJEo4mxNr74o2g+3
RPKc1Gl2L9Jq3SD8Do0CMm+m3nXMhOt6LAe8IjHwZYnl6frofuhHw62YNMQiQwEQA8U/YE1lnGIG
Z4xNsEpt4l4K20N3pBqCZguSZdZJZUHYSfnEoJPgOwI81kFcQJcrxpfHZZeUyc8Yn+OzwZQZ6RSP
egPnLzAPEoXIr3olNmGRWYMGNxLy1XxnpJbundHQveRC7ZeVamuvYd58GhLcDgFiQq50Pftgdp2/
5w1Tj0wv4KWTVEUSMA4QqH0+1FazX811g1cA0Yefttfmqww+RZsqJnzvQKXiPFRmjpzOKhVA93F3
8X1YQUZj5vtHsRe45i30sMKWnXnXk8DkFy6iLf+KbFPAnm7bYe+f/2UEnfBaydeB4mi6h2pSWWqK
fSnymkn8yK4dhI64GxgYNd8LvzhpYW9qpplciJ6vXeJ2k8eqgx5ILR+GmlBLj6BZo+P8HpuDNg3m
5dIKqJ5taKNWLosDAYndmUH/skuGS++b7lcmleWCC4l0PM/FRF941yzPidnNzfy99VS5b330lSkW
dBaZRNQzztNhDCOEkyXwuDKYWJCT8bh13sqiOHSdreydsiy21VzTdGM9tdJ5dZ2/YDxKEDblHJ6E
p90yTwV1ZqR819l0ZPMrDDmI3KGAgT59uGGMm9FAeoshzRwpcvPSfw7ddBdm3dfH/4eHCR1itPTw
ZMeEm+mFsYUO7FjkdWee8yvFl39+FB5e3X8doyy6xlr46k+BYNPsYERueZjlmsKOg+Wgm+zX6xQi
RuS8eZAnznYaFtvH2IvKBHBcoOLgGMf4HFc1iwS/gGY1ZUdPS38/CqOVE0JlaomyxLohTkaAVqoM
4r1XWWTsEjW3xpGSvLTMH8DxRER5YWleEVZYHOo2Osfw8b9RehL7jKzrhZFAspZQnQa7WkbNmMLr
iEAfOdYqt/QCOLxwj11im2QU7cYmNPZzJaWaPb4nfcAZoOUQIh1T0cBHe+2qaAvyjHzxktIR0m5/
g4oEUNJO+mOsuvRAfT9sxqm8rjARLnqunFOq4SqbHsglEBYVEsWWZMRmYZgax29FSBYshzfuaf+I
mfCHH+fAYw0tJ9NErb+Cb9aUXj3bAXxGDyreMhrZ9bk4qWMu82XkROk+NOL2GGQo+Ut+83MVRNBG
MOgyITCYrhrS3XDVqCdXKcKD57k3/OD9Ajte8TU1VRpMwVkOI0yLSmc9t8BDVJubfMD+1eU8ZEvd
N98qDOqPCwcZpHgP6ia7OVpxEZMEp4O6DFiH4b+lWt80s9DfOiVvgbnY49myge4QK+cuRwPMiIvK
eC6zvDRxNrx6n4oV5NRcccxPoNybIty8rtghio7uCtYjVgf9VTL8vMqA81ujXHUY9H3L59ESjuCN
I6peouqkXE1ibUVUVLUR3YAKVCFzzw7tylkoNegVBv33uI361fwdQE2OsemlRh2fQWZ3ArpI4sCX
U5CfQtDUemLuOhUlH7dIzhgrSTYYaGm9I0kDqo4kNQOWjcrsOGDbZs5mM7kdGvWH8KGdtFF0imLt
UJH/fJ3bsQ6l0VEUGoI4p9jMf95V8vd3YvqzVtFfifJJLnYU/6y6Ivku6upVYRR60AGONmS4JflG
F+2bFxnuT2MgC6mj8ieJg/xvoZYrs2II1s2VkUwtZ9/QgN9xnpH50nndNm+xKXCMwGGpoGiXlBO4
70djvIQ6COlME7fOSSJQfUhDrVFRl1rdjOcWfv+BXpOQJTsClCOh+qxCNceGHxQUz17tvyvC+BrX
Qvspc9IAOC3JTqXpTGMJRanCVm2L2HzhotQP1IqEY4aGATCOHA9WEwo1M8MLVWvGK1GI7wEEy1s0
fSFgjNwHYsMQmaTjmN1aNa7vQkhWjeXETcvTAx4iWEmVknwbna1KNhZntFbu62lyi/xgRM+ovnsZ
+Xl96k9iq05bg923ESUGxcYnRYUHS2nya3baNY0UCHClxTZANtB/jZ5Js0m1UruuJMZGoYeusnJt
IFLczm/vIKv8aPjt1zbeFxa4xcQbFPAxFmnnkbPtitZ4iiyPipVNwxMzbI6hFOwMJuX46qrGqo57
69nw0vDZAAuk1B2yk5BqMfD05Ips7KWYntSlCNJryE84JRMOqBpo6EdeGvUxHUz6TKM/u3xiX0QT
rETBi2A81lxQovqU0Yq5elS7cJvVNXnjcPumt1ezAC6rbcO6ypRYX8gnxeaFb4jSFacgK7UvhiQa
PLLCeDcvVga7hEHFy2oD9SNVgoJSth+OTNRBKibVmlFmsIlooNdGR14BZ1rzjlfUWZgZ1RQc6y+8
KbBWJu0bQmuI121PeO3UbyY5CR5uIWEXS2PVSXx5giJia84FaMcA8nEQMQyPdlqCwQj6XrZJ7UDB
Q2SrJ0S5i0CpqiOsgsujdki69FpAKkX8WnwhWC1/M6pe37MtukcNxyHT3OhNquEvx1frn1n3U9am
tnbswMNJzyEkkmCp5CK4mWbiXmE0LITVGnICPDpHVXM2phW5Fxf5kUfRepynJ6Q9pXsVviqejHbd
QauF5Ja0L/iflL0ystxxMONtANP0qzowlaNq40o2w56DtoqxiOj4RGKGA+vMBsXoYUG8hnT3cKOB
yPVlcGK2kryC+eFt1+Xd0jzm9dMkurPlrxLs8sYU0bgfqKEoHnvsmpYZEnPlccdoNtlVYGLpZMRo
cx+rMbc01Ibg4EW8IUTRXijf3X0zbZwcJcoudUayFfZPR9+rQEDWRuvIfaeH9ToVTEeTklPcxp92
Rjyh7saSsLmixnYbRsT7UHjnx6SC4l3EiAT0SLpPIvOObcIqzxwRLnDivCCAA+swpsomvw50vByz
LTC6ODJYFs4r2aIl86EMRvsg0rQ9x1kcrTELIbDXorMo6+HGXTqFwOVn3EsANisPCFWUGLvAbcLV
POgxUlffacsqd/q9CkljreN4+Uq5u2inWrvSZHrxK2etIpU/jmF0m51TUqhX5q3hEzF8P9qW6Yto
YlpPZUgWsdbLt7LmKc0zpjkApk4Xj7rs0V15bCyjjbrCe22o7TQQqLpLqlqHVC0bNmfkhnYJlC86
farVx8HKGnftZ4NyCUQt8VSX/Utepz/SuHlI8ONiCAitaRjeK6oDFrTL35pesJN322tW1OYea5u9
eEw5BWbOtVkI6Px6uJ1H+pVuWufHnTSQbpiPHCOGkp4c3yeAtJX1LuPdhV1d59taLftlPlgpBmaW
B3qoPZdKNp5aVj4K+SjRXxQLk9rrn8N9CJ26iZRLovc15Kyi+t9FtcEQshm6+gp30zm2RCCcfUFT
YFk5Ke0B43AiyBHj9SV2Y34qekEYJa2CTVAGtCO92TkGcE6jUuWzyq+6dgi7KssUcrlCNtD0nZq2
X/ow6/8y4dT+Na7ld0cqYqEjUkkysf5YxlXc6aFuwpvxiBXZ6TqQ3VEAyxyGqLjkJWOYkOFe61bI
kqMRPDaKkMv4mbAI+yEysY9rQjKLvASN4llclGjW8MNG3de8JemUVsFcjp7aPVdYbsh1QegjYBC3
lT3+ZcVi2NMo9h87FtYRFjtoY1J/8aT6Y/IcWX5ujL4Yb4+bTzY9J8Wjo320BqUAPAMf/imxevVU
ZOOzT6bLV3I8uJnwDxC9HA43T/cJQuNUCQTzlVRW6hGy1FOd++q6gn28JtzeeEafuWsQgsFyHtme
T81yZCbLHIES4DIm1HhWNjSw5c6IR28Nzz0G7WaVW80qqy9afsvdaD/PNvwm2Dpj7X+SePMZB8M6
LZX2u0PVnCXJoc7BSQ9mLE4k96ns5xBpN7nOQZoNk63ruXOMr71VHMvpeevaerln0bh3dfaWFmFy
i/m3lRUqlrkvtWu/2gI5RIMkK+dQhLDf+1iM6xok8oZZXTa0H77bPwdj1j7DVEPvlkFWlBUY4ql1
x0KgYNyJ71UWvteO3p/mtXuYquQdN6Xc19SZK7gDzir3Y5xxliGrpRVZ6FDU38Phrvs5xOWuUxvt
swUpjXYCWa+m1+O+t0kCd4zw3hT+gaBc72KOcXS3+BxXcdPBl+rUal2jAXmlByEmVI6s+d2AzChz
iUO4++Y5ol9TDVP9aZs2dGCCZOFIRndUrUTXMpUVpDZh8NhxRFSfZQOdvgd3uk4tM2Pn3sfYkBt8
cYwEwI03kInUUhSvZmp2+9JR8m2YiPfEMoed5xmf5WR10iY31Pyli518AdMj3sTCeNGRtrw0uche
sEylcS9eIqseNyCQmOlRimNHb/r93GFYnnUgEy9apzz89o2eK2ctpve3VbW4c/Iuhsg0OtLMBmsf
6nQ6+nQ2XxtYSSjfnIShEu1Aa3bMZ0VYPbVpc1Ckm5FGzZ/roz7saHUaBOsRn9T8c/89jsfkFuDB
uLhF4DMLCb4xuC+vVIuY+apU8Mgjo2L692rIo+vQaSPa2kmBk6nN75+z3HVgknbOwRN41TuDlmJ+
NDnusamRIodQzAzCjqzcBwGpppeglPrx8bCB+gw+rNOOFMrJITHJopjAsisiBemTjEI76HmsLcMC
14jafJgKrjEQEIvJdbGcbwmvYkVI1AqMMJJkr6PZn5H+7+eHZ10x/VElKO5kGk2S8JpuhEqCdCIr
ZR3GBXPIeaA6ZExRp8t7/jIYytkczWVB28qYe5yW5NzyHHVr9J3XxIBz3AiTQUDQMKetgvolZfm6
GqyqfVGLOj43XfXZu5n3Mk+03cIi1i4l+YljXcIwBNBaqR4R25M5Q0RGfPw9onesGw6pekJI3uDj
3JQBOnCRypvLubcyA5AEnJ/RzrVJrJwfb0ODRyeOi6ObOuqpTyOSyOaTz4rr/lYq6P6aCoKGwRtw
I0en2/JrlQv41/3ioRnS9HORucGhYp60yJxSQvg03IWKre1iq7TzG1I5do8KoRTepNAIGnAIPtQg
zAFHuxvFkTI+20XMjxYpUKwbzoApqVB13myLrKIKMnOqjiDyJz98OgJk4QOgOWyS3F6yV2qOCtQb
EHHD1ygxszeWNd3eyq10pZi8gkqtPUp5MXEiI/uiJgRvuYFxb8SIaX0erFrBRA/tUPBCjY+UFd4H
cjS4Sc5AHfeYuuw1Q0dIup3BYl1RnA0CQAYPngDAkVb6MYWd0FlDLpcjZKBmEq4Ox8CzxTbse30d
MyjcDTX0/1AHpFSr4oMt6MAoyAmWAXuHjVuNOVKxHBpa5BY0N+PXFqfjSF/zMiSpXCfT+QXOS25z
PQHVDcv8DPOs5rES72st5XEFUtuYkldBJKa58YqDzMQFuxCNpPzSsuRFSX7ZdUsrmnTlydcC7y0h
c49bPL2rogXIP5/ykVnrx1ajhgwLr1nZNQA8fxLDIXpANjcN2DuVAaXIJaTjpJCk9LYZAJBpPQFS
8QsrHf3Z4CFYTstGEB1UujZ6Q+Hl9b4UfrjBAxV+c+NlVkjto9LXTZZRiFI5JGnLjUFZKM8KdLTp
8Wmk7WchuFCh7ljXzFEp3Gy3XzVlRKq00BDYNv3WISMZFQxb8ZIByXchvFVCdMyy1XX2S01N1LsL
E5gzy77Ol76folgCFu8TEc84R8F+BMrbzs+2VXzPusp46VQzvk/hOWCz2CtiwGlY/p17XbZToAsz
iXAItoOpxpv5x4aRNDqcm14gAZCgTIPSVnhwoRpdkcEGMTCBVAa2jNNxOhSVnJCdiOHkYj5zRz/P
V4CmMFtn5Wei+vW1UqrwzbvEtGO018DJ6sRl89O21FIBveMG9OWvMMmjrWvxyHx8NiygECon7S8i
b1A8cHrsSR0llycov3oTxc6I/K1o9xlh2wYOrjd8A8aR9W2yLJL2U7qeu9VJbTiOlQ9ZJsNy7ouf
mTpCiobR20DwW82SBjVJb6bG6yL6x9pUUic7o8wQPM+zVo/JyaoMnZvEVb/yAokfeR7OzwPHRm0/
rdJob2oabtLMNJ7LkIyZeSYMsjy8ttMcikg+o+R2Hyh1t77dE9ccDuJZLxIGvWrdb5oRKPikNjwS
b/wLY1Z9J6PhGSLlwADaW5ldjlgds/mKB4W+mj1GRi9WVRr+8BCCv9qmSv6t778/9n4deuZVb5Tv
ImAP11lSPr7Qq5uBEqzLiLhoO0B/nWeadZ+/Ywp6KWtlOHoDZZ0uAtCxVl5PFnXCssJ6OIyttB6T
yYJiZV+ET2XerQ20KM1Cc2KeAd5EIAyGnZJAHMESlR/mcUEMrYLpjPmiODYAbYAK0rH13TyJDGCg
LLX5sA75531so0enHapTZxYGfR6p6y4BkMuZf+F7+nD8i7zhD3uHjZ5URWMtJ0EeD6J/2TtwELqW
kogryYkWiQPAEBbD0KUcknjqK7d8Z6+OfgFx6z5DvrbSpx8HQzNXaWSPO6cjygd6nb4BiP/pRnZ8
qRJNe3Vk+okj66/mvv9PoyUMS0y51yo6NvlHhZ+wmAn8UhdXJW30ajPKVHuLDZNsy64LdgN07rfQ
RpyBS2NZ1UI+VQMK8sLpl/4wQutPguGW+W7HAIQWMdKdyQqPdnUspuh2+uJdjDH2lI+kUw+V3DWM
Kq5BCIUPk4fzBv1Ye/JsY/XYHYbDp9l1xhaY9U4G+dNoxewrFPDLlU6RptGVXwJOQ+43hno14Vjz
8Soy/4zRGN8fs6ycxdFt6M2FOths/UD27J9qTYabtiEiRhhd9CJEq/7lg5/lZv9slWwEeUi3bIEs
Tcxytf/pWOOcwYhbm/pVjdlKR0YwstNlFWDzCFk8miU7KiVxLHgpFx0CGZvkzUUeKc+1qiUvlkON
anhFvtEqngGGr44k5vgbw0Vj99iVhSR6ngxEGHhM3fKnbhOmF99bJ2En3pMnuajM4RxEZkMqgq9Z
C86BaiFs7n4tzpZ+3GLqy1vjAjOOwciYjN8YDvye6uPtId2rrX84GP0MPdN/1Y3zhA507WZG/KFG
5c0JICHkOgP4NgiOldvK1zQKf//vSWadbCM0TI6yzpH/v/VaxmNAx0DMc2rnKd51Ph97K+d5wFpk
dpQUEP14igqqr5YU3Pmk6zP5vbWQrph43P/isfz3YAHZESJ/E42sNhW0f8iJyTSBTTS06VUMTXjx
JOhyt/gZjVDsyrqzX63K9dYDtugLlkq43ua00EbFoOf58DUoSKvVw8i8ZH4ZvcR1sZvrvVjL2PAP
yRdABcZuBlVWTSj+og4Us4z3f68xAycWFmgqVVxoDl60f8oD8aalBiKg8DoW0JCokZGFGLq+yiha
VqHQPvyw6NdjFXY3j/DzhzTCdgeb5NvM25STFi9uKCw06OTz49WXwmXqBFQTHc+tl7551SZv/PST
kN12jJMag2U7IoHAGqLUCAFDxh/LxxXtl4566Xr9O6Il+25ZycrQgAB3tq8+VQDRVhYLjZOn6LcU
8OKyijX9W43qS9ZQjB/dc675+tZRe+MaBIzsHZFmp86zf81V/jCMPDj1ZDibNXwTqZJGPjrtp65b
eJk00oFhDxFZmhJw3Hu1+1Fr+mcWNwzAasimJQxZ2lLzBbSx2Mxz62Ykns/rLJ7huXmffTeGwLkT
GrW76YiNWxJjSRocdRCxrFWw1puk3sZtV14em0ynJxKAKLGkGfUXbdp+8YOZed+1OmAeMSkVyWvz
yDhgfc2JqW9qDrCNFicaOXXJN51qedPKUSw51sc9GUkfpEuk/gqrU4Kcr2NkRPbSWIbNnclp8qI1
k9aacYeXLKzJcK3ZKgsJvKi7xlf7mxjwVEA0hX1r1SGcUVQPtIcaNTdc1MJull1plAP2E39hUECc
hi5mnWzm6lUpNLHo0zS46lVxS5sQ6jxBn9cRxgKmrQgBMNeC0lRiM5rKLzecggxxAZyRySh/UVTr
fz45ubhxZNqaytSaSdOfYzNsjE0WaETs0GYOx7nWCsVQb02dNHPiXS9oNq9zCxrSutw8ePzzT2ze
xM7zgfB4JL/ssyiRB7+V2j5EZUUhEV0T1JFoj9Zw89BCNLGzlpQVU4pQuE1U/aP1mPOqToTkf/rO
aNL8AOiZ/NwOEY3aiENSt9Up4QJY9kwQ1lFAxgLT1XGvGF71RCJiB9CphzmBw2hZY8e6tPXobFzU
cGeNtJKFGfTDt7iTO1IV7F/d539XHfqfT3HeO2wShoXJS7Msaf/hUYuUkWDcxjYuKAoC4p+lclL0
2iPcsjG/2jbhqJaeuock/WVnWvHFL14QGRfvDlzHHbSTlZo63WaQhNuoVqCiIAmSba+hqE2wO4MM
9xCC9GwQM6e+89p/yVZQRE8/xQzYrxGi5Pm/wAnv/97460TULTNbd2C9mZvG6pOlGHQLBlWfrFJY
4VRtjJ2qWvf2NlOUVV9AI3XEX6wR2lTA/PPMNCVVGQp9hkXTf/55ZuaDkTVDVBX4D/2vdt4l3zzL
+U54tdh70SjXWSOfPeDqWJXls5/owT3MhbkYJmdTkCoGatoMfmLGBxtwPqzbQo92/hiWlG9pecVI
GtFi0JX/90eK4vvfv7jNRFaTlBU6L+GPwz7nvuYm95Dpzo1O4ci3kEHhUuiavRq8+j3D8GETY5kR
EyY/6O+yadVkfckbdtGRP8arftrdVLrczYaAINZ1TqoOjwuQ460JCnYXF0jMZ11kURsM0DJEm41P
wFGA5O5IEEa7josu2ZLnu0SOb7Ml9tEWY7R5gvZXLFQsQ4vBJIMUcJC+run2kYEjXBkGHW6iRKMB
zB5wZUwaUOZoKbuLQN4chpnrwOwYdMrho8o9cXdRYzrTvGX+0pPds9K6IIOzTgicGA2NgDDGLX7H
79Yh9EGSAd4UE3S3nIeolZ4wHpmmzY/HHtZijGlTXB81zOM7/zY/VB5/H49s2iFi7ovRVF+Vihdp
1MkOBZm5MQNXA9ZeEJaU9t67bzsvVq7tazTkV8EvdY1C7Zc9iOi3t0VhlrV3WLfhCFnVXVE9NZ26
aNUq+sLw8KvoR3NqHse3ykvYU6bjNyXvUMKqTI1yN/QPjrTJGp1kUHSsSx932qVo2GaTN22ag7iU
GZvzWGN0YQreJ33Sqz3NGhvUGN7OzPEdLWhjNz4RqE+jtM2V5w024CVS5IuRsnQ3+OndMU0GhYGz
534hsQArNSBrpkfBQH4GRivyUyZnhIY8fuFi1w4Vs9zM3hX686dZ9UOIw2meFNTWkB1qKcjvNUdC
Alz44vNNUw8dEM9QpbIUvbVv2Cjv0TMRIgXMnnQzSRzpUEbBhdS4M7UfdkIZDNfc8G5pXSGZ67Wm
m4YdzG46/mqdJWq9JculhXFD3J5h2c+Pn1ICUmVcQQzrDXNPeqR19VXmHeNsZTDrkvnlc1ZX4ft/
35tznfXPM4WGkkLSlrqURBb8QUSJctK39Zx3ytd/hLgvvnR5WdzQ7t8y28q/lBw6S4wUT2Bu6/8b
ysZOfGsdi2ZdY4OR+oF415v7EOglDT3hQGQXCeRZdktxUIbfwptdjfZH7DLOsc1c3yZjq6IZd/pL
YbPvDNVxWGVWHq4qqtW1qXgpUhX8a6BC43MCD+27q/TPFaI3Gg73Z+KPtwgz5ck3i2blleq9RkX+
nA7UAj0MBUYYnpPu52FBCcJxUwqdXGjwsOhU+vw9TH2Q+DKnOU/9Awe30MZyjeqETW+dGPsSVvcy
CMebi6t/RbzSsFCaVr+XRX4VXjucm2wV5tJhkyTi239/Hsafxt4J3WCzLTQZTNgCr98/z3gkl2Ym
fa89+7HjvjgRrN8x6K+eELtA610yeCro9r4JYFcPz5ZW/wIiV72M9TMhue118OufdrPnuBmJsC6z
SwA7Alv5FgBC/dQkxNpPw+o+KNFYYTTc9To7uKgR+qsWGx9DYB3z/rUa/eoD36u3ZRVHZm1MpuGs
uxOhoS6ThNSjfCiyNRCC6KLB1nPaAgdP43coN6Ji/Wh+PEIKl3MHISN8tIPsjkzOLo9amXCyYWNM
/ASt05ehrFmy0TCw+WRtXYq/LGH1fz06J+TD1MrisGI8MHvg/qelLUs/jfLWZZbdVyQpm5p2GBgP
HcwyCQ/ReJ5dVvMXKxRvDx9YFpCAM7i/2roOrxFhS2cmGg4xLDmWuLx3V8G2zQmenRWXUnNhTgfI
pIQ3NLs6oRaIukq/mkzziedoH0Y4LwZT2GftvQ3tgQltw6N4ws4RJaviPGuG4r2oie57zGkNihFZ
EQjl5o2C147D478vN+2Py82BqY9t2UZIqKmq1P98X3zXDKX08Qd1eaSt567Kc4qOF0mCQ2Al5d7s
U2Nr+ORjTh0x7pz2jq74f35ylYaNrSZfyX6TVyDc9ml8UC6JMGDJyZbx/xF2Js1xAlu3/UVE0DfT
ovpOUqm1J4TkBkj6PuHXvwXluL7Pg+9OKoAqWTIFZOY5e68tKTBd3PBkzeP0slgeSr32tXbCPfV/
/4/u1Yn/eqLxT82LShsoCf5snVvonzsoDunMVdN0mx4U3oYJ5jjxRsF3t657j+mEjtN2kDK+3a9E
Qzo6kZWpfUoy3djDNLKo9KUEyKnFWqmbcp8PrvXGymHv0Qr9FFDY/UInQcWwE3APebZbJu/gVb2n
ec+RGg2MIKIUHIOEalWZ7UQ/IVafd8c+JLOZYNjNosZtScvbGgNjD3MkeVEGnYfYzLNYxv82bMyb
IvAoDpX6qWrxFl6KcU07bTx2TeKxDpjc93uvjDQ3piAK0YUYP0jP6k48sPawAee14JOBDRX0v3bE
AKYePSXSjrgEvldRv1tKHag1P/OU4CGwHI+ZTQFHIhL266S11gH1MIZG1BJOLsRFbciAGch/NntG
YPLQgWf3eIVTRMpHpmhHKpriW4zGFRlfNF6skH4evrCNkNbg10hVPqrabVa1AsG+CHXc8bMVAgpG
sbHSfTQ80L2o/XSymPFF1aXUsHsyzYq3XjbNAdYGsI/ZZ0SX+0dbjCzUC5T8zVhsclvH0iJohIT6
N0xw7XtWk5ym2V12tE1pbRGmmHADSDxStKPT8nCTRfk6ciM+VazmfKebi0+edvRqqrJ9Qm87LNpu
ParJesB6FK7+1+Vq/7Pg4RakAmEjPPOA9nBx/TOr7xAbD11GQ2We3TU5BqKJ6BE/RdB131qOafOx
WpT6S4J1vqisM2riY5KORsvUytjVdVZdtBi6xyou/mgcynwU578UajsdyICSHhcCAcHJppTeWtQt
OBbdzvdNTu/ujmPRJNLd+2fMtM9qROvzjUp62o9G92B5a9FpQbs1nKxLLnbLc9xLaZDXYtZfBdgt
O0v5w5euZmPMX3R0z/RoTRW992vPkJuMkZ65mmq8hgN5HXpPZxUTz4VHrd1t05KShBcVqCFqOKjY
HZzXUmmpUFUoN+X4EdrS2gdWXmyyEWEdPjNvjR7O2WajkJulABQWprOtEHLBr06fI0vQgNKUYvBh
3MW7pRk9gnzZ46mNfNEX+wi05e95o0iS8nfEhpiPzBvLkfmtcLioQz/9oga3pUVWfwUWqRtmaDfP
ArU0auAg2aZD1v6UTYLAK6aQyyJTeW40MT4bvbnr5g1Kd+VTNGa3oOudWxXLA22f+KTOVYv7H/+f
XbiiF8uY0ueUTB7OhJUeXb2ePtRiaw1l9S3UrHKrdoRx+ROhx77buD2Kai/3s07rX3JVdPjfmFDN
e7T+6UUHJdWhrqOnToimXZfTtQ6hOIfzSsatPeacWZA9/n2DdJJ+m8WabherBD7soYm6x64WwS1A
jHAtK8FSYXR4eCma7aNjMNZ5IFSfJjyWJk9Xj7kZswydt+L5WDglM1PmOSANbVeq0nmXksyjMIm/
+jgzfbcbkbjO6ynUrSNGmSaCEhtF17jhHAzkAF4ioXtHpYFhsjydR7dcia4Zvwl+wRYMkNyHji4e
ZEv7uonpI3+YlY2R1s6sB9YvKtIyS2zIHdO+Ta336vRDedNMajQ4HAnDHjrYakH0GdhEOlM3pN8y
VMKFuv0yi3HU0nmvAKrtpepk28WvVtAkDbUo5SHH8TjXtHWGg1G1J/NqhJDfEyu8tEaAFD+3Jvtg
1tmNBBGiuXEI+hH9pKu+eIQGWf4sO6vdj4OBWa0F9hlx7BjKDGb3kMhrWDfGrYrGJ3O+AGCmhtvl
O4jb0F5Zkau8pQUMFpT2NR7wMnxHHL+ZpN0/t3ncP9edtxEklh/v97cVji2IqOKzs+L4y1JiAl4j
ACteWeMWNCtrPWGX+TKMZ4cMx+9ZlHswWSHrJX2HnCbhzgc8OQGAellecEiSb9l7+WnZxb1hbb0h
tNfdiPvTacv6alrR0/KmNPAzqNEYn5ixRPctzDParZwn3NqkEx6OwMwvbL0n97UkhxrkGbqNST0k
JvkoOLXeJeqE0z3oZD40uW+tLLVH7InOU2enxgUh1nH5tN324QbVUEL8QmSckYCfplQyx8Kb7Dym
ukVfKEOKN+9ZcnIeiyoHeKKjnYp6/dxPYJ3zadzIOGm/h1PcrSlP6GjxNHFuorrepJ4iYLE457Ky
6p+OyL9loaO9TpgpkBIrZGQuPnQTPZgtDWU3NKH9PIyaDcMTIbU1j1Um6UdbxcqI18gt/Vi2g/YQ
leMmzIdLN9OiosFxLkUd9sRUzvuVEZATyaqUy9blAZ8V3Nv2gusITeLKCw3qyLyrKDK62m30EqNg
aHy9r9exa/ZPhLkjXJ09g8iYrQP+pB9uLeCMJ0GJvqup6M4TPCh1RZ1TuZwH3RmjNdwM88OsQZzp
VfM7rw2/L4f8B0JunRsB4YCX0/Ayh9o9UM7BcqDVwUetlpsY9uKXWdQs2ByLXg5ByecauuqatqxG
n/oS5/3wOfUx6qsw/kRr4BKlqTmvij1tmeE5oADcgS3y18SQOt9E9YJRYvjIrLI7JNgN0E7wqQjY
JujM0agfFymeo5qXwGibx6XPmnQ2VYP/fk9ErG1jzTb9/3z87wfmj3tq/O8Pk6V5HiOPZGdvzLA1
YzuxLTd9yoT7ujAf/74skEeecdgOkCAz6XffqqVE0IqBENh5AaRTmz2PpkX8xDxaWRRNV2CMs+1/
getUaEFboVutn1Sxc5wAoG0Ka+re7gJHyujmm+Qxsx2cklBt7p9rOLmOHxtluCumxLlRVyUorbG7
H2FGpH0QAuRb0paqURyXnoo0RI1oACjDXda17HMPo7WQNXV17Pk/ZJDmHxTecczOBmFWgsjmEUPt
tD7JnjScYksZ7N4NXzazJIVQmmk8YslbxT+IL1GlrxJ1l4gSYGTjut0hNSTyOjKlb3sCRQtL4S15
0B+2Ktt9bgq73fVJXuL5wZK9mLsdygFHfdCe7i5vJSKZE7cMM4l1IYFDUETz7xscmfUtrj3Mg6Xm
veTkSRR+Ls49z4nbgoIa6ljZeKoeb8a4/OWVXrZDQRYfSA1yD6NaynM6ehCHl81RVM+hFis71BTy
vByqHfVTpGpx6k1nk4KoedQ9NXupFT3j+8ybA1WZuSNSId4du1WUxuFTHzEFTnpyGYds+LOluk6x
URvX96rgMCF7htBDqo49L52bftMNY39bdngskLOjSXjJidHgipr6G6Fwcv13q4D9egstRPrL1v3d
RHnjpNEWnGudYo4rbPNKOzfWeD+0HM8z3blIBaldoyL+cofycRiy6KSo9ohdKmi+WXW7McY6+7F8
gnaWXSTiQ4twUnedNzzUtSsu6dSjEuRXqOljwrzwGs07y28Im/A7QCCHPh1K1kXTurxkcWysHfCF
841yVDG3/UTQ9jsw4u4FLlqzQzubH1zhySdTKU3YqM24VXWIEapIn2Zlw7PHl32ic1SuY8kqPqss
c6VocAEEVpptN+eR9aw2EAUY4ABmk3Qcglqymlz5YMQlDolqZpF7hMAPnfqIl/vMtHTWNCdIeFql
OdJgJqRMMfEyo18yKYz0GvODOT9xorDWGG8YzJrfhZd+4zc170QMjOtQ2iYplyN1W8iZe40V5sYd
s3Cdg1lEgSP798DQfgwUZX5Z6fNdAKUG04OjEhmkVyi/0DO5uyxAh23XsfFeVHg79Ja+yZjnSEam
utnoY8Vsw2mZqWpnjBHJtymP6zV0Y2Z7qlkdaSFHO70R9TNUk4FS1yy2oqC6JWlv2qLMHNaJhHrr
TyalVGLpn2LXcK/2KPbMU+D9NN3+jv5z5u7jmFg1zyHgTYKG0kmIWMtOk6o9TjZPtUObBg+NZYtb
Sx4y0vDMOkeKgWE7mbm2o219etfJK7+QHqTXPAvcr7vUgGtojoHDH+mXLkV9QmLtjU1M5kVaKpEa
TA7UtdGHv4dUvMphoEjGQm9Og0zD43xs2YvmKMehuyhR4Vx1NWKuz6W8QmmVJxsRmVBHDP6dRpb6
g6dOJogCFSGjZfc0SsYEP0MbQRBPTPE0NHN+Z6G9LC9tUtAJqoOnONHQ9BIvuoK51ZwhTve+JYr0
UKDZWBe473b3HyiBL3ec4nU4/8Sc3HRiXsoFM+8qTDkxURGFqpCbrtpe6Wt0RfyG2Jw91pz+eYLJ
emIYxxkWVvqD0IZjZbkKv7DAB5324/c6Ur5G6uI3D77NuS7bP8fNxr0f17yC7gs9DJT3BL3beire
ii7+NWpF8EsXbxD2m5+Y7Om38hh+bqiYbnXmIydK/AvcQvhOXx0blBMfEvrOKqsq8zrlbf/aOigk
eXZ+WEILjoaFE3nZVR0JmaDfRAEoOCTXOafQLR8icme2YZmT5DxvRR1xldjHL5nTVpvBVsqXPI8Q
XBW3Gj/KpxPbx1ROasiIg1a1y6tfVa3dZutjVanau+NQ02yFWj9lDeojdBLkPRT0Uge1t3dponO+
FFTEoC7GJnsOSzddR65WP085iH1wT81zkY1/tuR8TMzvLp8LLZLX8Cp1flszjgbFZB24z7tHyqro
6+wg/xltHaWsfwoHVJUz4XIOZasdapqIO8mC/WWM7N8WkFkfPEB4kqPmgBWUCQ1Yu3mPEPQXY+nx
CEJbykh7mibQLaYrkxtWe56guvFOSaFZ4XKIfcz48X6w0vpmcoHMOcj5lxj0lemeEXgO3wLQfLuo
GumJzBwumV1yR/kk651VPVr0fNXkTB62ONGyXWEx2Emrb3aLFoCqF6DtEQXt3Z4f6+Mna1Cb1Hts
nHRvoR821QXQaeAvgkChDwRyUjncLruJCq+Iha92uMOo1PabngbOaYFR5WXKNxEKnNMO2JE4yX5k
XbMrqjh5gO2HMjUacr+YtI4gu7x86Zgzb4jlaPdDFVofdRZspXTMlyaMnEsWTvAz5uNAjEgBSVtx
XHaJ1TO0tCZ9TiOwTC/lA8vGb6YxMOTZcXYsc9aYy+6AFHpbGLhvG7L01ngRlc2iUBwiL/JH4crt
4l8P5/FqyfRd3miiKdqoTrtm7HQuKBWcizm/LFupEXD/yoLWopOpR6Zyl1IgekVdXpyWoluQvNrL
hEtrhu8eZl8oPEnwOg3Fj8Rr2l8qa2ejExQX4qL07SaJnlCjgqCA9bVvYdxv3M4qiwd16Kh6WEF3
sfyllTZZ9nCpVCnGled6IXmTwjdYwqxrLdC2naXjoJhfRCMRt8T6ednTACpea+ZGKKRiVpRvGH3j
ncREdwhU6d3aieDypbU3f6KHubKKAVISRN/qr1H/aYmpeKnSxEBkYlRz8hfkjsrMmYwo1Wmp+y6Q
3aRtwdnb6q/lkMFcINM4QYoZQ+Kdz3fngJtRFy8flW8do6dpvDfpi5WpHSNpyFqBcsaqxni0zpda
VkF2w6mXlFZHR51o9BHdpntt/lCq322n9dYkDReHpfZYTsnGhaRAiFfR7GNHrusZTlSM1XAao6ry
l908wAjUTJqN569DTDjjTHq6tOiuaTLOmJOFcGILYR9kLr8XXUT8FbZOtASBdSrMaesshorelZAM
+HuOeIrPQw7A44kgmXwlTCAJ5RjVvlra5DpEFgq/EgyWhsBv6dJ0zVRfqBC9RR2WSsVWcR45zvjc
xc69OBTFuJSMhlFqFreUabKjGyo26CGMdyqDt1iW2ZMeZNpz3XS7kp7Eehow7zd5QA26SYIvLf9d
pUH4I1u43FYAQHRyzOcWZPM+K2tKNzMgLyPqYdfFxUAsaelNjxmP3I2T4Z5eigxAamF3w9A8L7sy
7Q6FbeBpduNjGbveup4NkZo5qltNi6jxzeQD043jixdOn2WmztYb0QMycRUwJJY80waPATJ70Q5N
t/dEZxWDDG6Aw2ghTu4QSVOB18QNbl63U4wqORbOUF0bi2QwqognC0oF0UamfqT2RxuSSvUr6v9T
oxgPUC3SyyJcR6oP2sLexoKA3Ybckq1htfQx6GVvtZFiSpZTPWHpWexaI9J8zyY9WLryUM4Bk1lR
gFTS8VZanYPQrlOtc6FBJyTjexXVU/sBPwtNe3bWJphqRGhUDct5ykia4n16o03NZLlCqq4VG6Wq
pjNN1q9BQcGtZNGuo7/xGuJVsOdllTUK7ZomwVouXlJFIP0ORfd9eZouD1gFeIcfaOO4z4yhuZWN
uW/hbG+9hNqtMVbTe+DaZCkCUrp3lWVeM10N9fxbVz/X85QhCw1j29UOa8a4WsdWqh6tIKyydVTT
MiWv7gcMdYyyS+QCjkrvZKubDJzHGbLTPDC5GYGlBfjlzbKbOgqlBK9ot1OXqtukVC6Lv3x5Kat2
AvhXi41ZWv3ufh+7rpPvdGUqoV0AIl3+Y8t/kT7kQ2QX6lZq0bSKzK54L1Pr0SBQ6YmnRfQ6Zu79
MA0zsB699TQ6Oomec9fKS1NxmVyL3dYRj0qGdcPKR1acIiTvLtAw5NtRsyEzTGW9klg2dUXbzB6D
pPppoax4jxr+TaeGAFCggjZ6rz5L5cd9L4ZstbzZwwz8H+2Bf3DXnkE9XVMZui3Nnn2Y/yhnqM4Y
1gA78VZ3VniQLKlHoBoG4GCnu5WwuJ6pnPnGnEmmDwOLUKUiaxbZ6lJQUDu5uUfg9k5ylZbyuOxx
i5X/g22r/WOv9DC3gmxFNoPIh2HiX80wEyt8J4Ie1H1RbeQRFzoq8OdFp3J/vEApwEs8j/UaUbVa
n6r/S2n0by+Fv8LSEJaqgH85a94/vZQmi6GuuELc+uVhFUbVRzfZ2Q/PZCCaEYzaOypjA9KdUmjB
euEFqaa4/d/fmg7nkibjfzchTRPJF3I+TD7UCFAB/v9NSNMbDW+y7eKJYLH45sn+9W7hcmMlOGB8
ZCnhNsFHFJS5uZ5Cmo+YKA7wAdTv2GEoD1JcXs5cktOvUcuxvKo6mQIZNogPA5/8xhCCikREGmNX
lu/akL+nJde2aiNv6Ur9hMBXwC4omGKr4mpYdvo8xdO4o//XHNCOdY9wU+myxQ71aS0Zt5EX1keM
mZ5fjR3iGsJ1UaFrxmYi43ZrRGNIxWOuA9JXSbwhRjEdomNFyLXq4ZOtSpz1h2Vrgkpw6O36No2D
ONPRKaBrxvGx6xivo97+GZaR/hiWwfcpkohnXWfYZiB4SDjpRr8NVAoeun2LE6k95mXzK0mT6puB
novVyrQK1Tw8t7NovixdzlIVvBgOauXVFH3lpO2k1PzIQAu0wJeyEFCR0rVBisE5pnn0CDpAHu6y
qZ7a2TbMrE+UIebv6i2ztfLxLgbm76aaHQdgxMmp1q+OGp0zDBetEoY/BNKVFUMv1NFZTnLnmKT1
pAAQqVm8MhSDLyke57063E8J7O+ahXq61iIrBpU/M2/b0HxQvC+Kos29wRtCFYuMDHoQtQ6wb3NL
NOFL9u/WOsyrrIn0UAPb72YPFtRuv0OQv9IMpbnllPgxkFFbj+sKsWegBke3jfVwRQG/P1azZRZI
GzPRjCpS7TjmuVAJTg9LffQLpKwvhS5fvMpItkQz/TSguhmrjuVBSv/7WxsRacrH5lVOEgXre79Z
MGHdYQWsdku/iJpSyoWoIplx3Ljbyait7+/ovmsq1rNI66flnc6juT61lfHkALWwkz45t3W3pnIV
Hz20ducU6AXTTOXL+lg80K5QP1sl/amq3XBYKoilmLrdiAxlDBr8q1M8gAUl9ccqR6L34v7mYgy4
by3H6Di5TGXyfrXwAgoZ71pM6w/egAdst3yNTbl2M/6SualoeGRI1h7yPL0kJxHZ+XdBGHzr4AN2
XDEAcIyMtewAKS2YDy97R6EMzZyApVVVUOKYGmpblCyeARuu7dQKLkMjzwpX7W1pa5hdrAOBq7Mt
4SDnP8+GpnyQqO7XLu30vZjH08oMr/ez7yZyo7g4NeOkro+LzDHT+2EzBJLA225qN2BcnVXsFdHe
DiYg1Y3eHdXY5jfrOQG6anwlHbI9ihkoKCzgGXf5QzinHzOhmp2S1Dz3pjtci256CUiLDWKc4Wnc
iEPYEitOoMEqqTTuztnTtHwRAJNBCmkiWLU4nnDgT69xrJGOMoXYRcR1mkXsHYb3MBykb2pgaC36
bWenEgfbkfXRVYsPA3gnE5ussqFWCg/VJlpwV5bBw6hsnTxCYzaJwh+Kz2qS3ZdLBytdqeB/1igb
zI1tO8LytQqfYswfcBktBCx4Qmg+4cnx7/enoyTjoQpyB3FRbG2NxHH9ZVehvfNkgf2AhAONkibt
w5i7ygXlwn+/BCmyRrWoxk32e5gG+/xXMbRgml23MtaqZ3X+JFI4eHKz4HnimdETO+Hk973s7pXw
wM20M6V3FBNSvi+nUVEDDNAO16dDI+kSNOmfl1Lyld15xq4FaGZOc/7bT68VDU9uZ2TbdOEVOlHx
3uIIx7wmfqe4Na9/XwiAi9fUqG0Wgu7u3lcwKN9eTNX7sxvoAlofEcFbtXBsX5mv+yZVHydZBAdn
jmaRId0IGXlMwxQiz0qFRMRa1ZVXRekBXeVddNZTrdjTOjXXUSceJ1Xv+DfA2ZhlZz7nQvYbk8Xp
7FDFZmpV8IZnUKVINaw+qpetFMc4JYB+HpTUMJ/II9jVcUQmoKW/1PbM3xtKX1XxsiyjQhRLw1c6
fiZ2KJrGHWsPs+30g92ue2OIriwQ4hNdq5p5quM3NKyPmek0rzIKaMlmfquT7JHn2HruBkF4LE+D
S81TzMjpSYBjETQS9MWHVwVt8UhHUtkTOD8/1IfwURGxj9RFQ/k2GNtGyo3Zd8plUNtkk0Td9Jqk
lMYG8gbQi3ZPf/nPo6avDM0hKzrhLIyDQ+JnSoJy2r6NhvOgaV3r1wuQvFOqqx7W4weZsJmnD9uU
RHVzr6hDtboz3RynJ/4BAsA2D9tiFsxzz6gFfxlztXXOgnCv4IOmwngpMTRt61brXhxwQStzNAHs
07s2+3Hfgq5+sOcqbj9kwamYyFFeBbOhaBFOzvflRg0491gHDVrguCaN9LWpneQozKZ9ULVd4WQ8
78NFnhPQ2ZHic4FqYEUZyXhiTZLy4Lctukf9pA4HVjliGzDal17jPpkMTY/d0H7TLJNcewdajNBx
O8KYiB7DIWHLRAdEcN0vj0xRjWhI1kH9BJZtuZ5EMi/zrCc8INaWpY51wlJWnxJmnv4yncIeKLaL
oKru9Z+ZN5RbNyiLjVdF0JRnYXo3oE+OR7Fzajy1C71C5cd5mqtHRwbJqZqoe9wdR3ntgU2gaK6V
KZkiIVES9xsR4VC8WfAutomcHOPFKnO6h9Sq1HMWE9EMhP587+UBjIl8RyEVOaqEgV4OjqerVOFr
bjd4gqHDql3zQzGvcmEfhXphXpbAPDEY3+2plPsok79c+t+HJhVHirTNpVOH6/LtjC5f6uJE022+
NpVUUxQC6MOEambAbRV8wXNJfFSlvu+p9W8xoGNCxqWZqXC0lnPWqz/dJZR+1lc7p2CYnpfEBabi
tKtnYgr2iUeEI9uwc6KvmEBEZ6qyDyUPflcGC5IMQ8WOlnTxffgdBsWTqibKe5TQc2x19Q38QQlV
xoHnM9cF0Ko7SOPTLZHDymqS8lfR29pDXsQZjc6UJvespka0DGAj8ECwAP1wpn6/eMOsGPO7GFjN
juUlm9qfPdHSDNQk8TSzqIH1vlrP1tRiyHdiMmg1E+ZFEN6Qn0F6pptUQQOHcgiInxXaG6kb004T
IUVbJd16YnyAteJ+wO/N1oJzfywFkn5rRCmyEFELqxvWMbCUVQsKx18cdaHxu6CNep1Gb6KBNGkA
s0BVemWXMiXRza3RwgLVyV+AOQPGOXXjHWd12sK8VVdA7YJ3FMEIsnA9bgLFUsi76JzVKLzyXKZX
s/LIIHNFS0+vegxE+b0M7YelAMbaYzyjmL6TxTqbybMoWm/XBNWpnMrhQBKQdibk3YBWvWvl9AOP
3Ek2tXtMA5eEetVKdoDKyx0ElPWQkEuxCOdhLKb+ol7sG6DPWYZJfhYvZmnn+SEGNQhQoCjV0i3P
cCWNXWgPR3dwisuYFIDS0BU8p5n61hRqcUHa/ufFGnX6FPWapLTZ/WE2OI/6liVr+9Zn0TM16+xQ
LoBNkMpkP0DZO0Dpa8bosjTyc1l8DIDfk7DqD3fDamDnawra9a7qjG00e+MzU9lVNlX1IIoeSYl2
z/f7Q7aESFOEgTEX92dlDj51Ao/A6tbEP77EVOq9mx5bSp84Bu16o+F72E55PZKYjsZ3bCaDMiGx
Y/0YinWniJ4sSiVyVm4Zp9QN4zcnVYx3q0Ecn0MoVepp+1cYnLn0YZTBbP/Mrolz3IUdaaQItNLd
otkaPNXbC4Ii/Fry+6fSIYXEsSRFmA7sBvKI114wcLlVgXMj6Z47YSBkacLmC12/mmpVgbQrj37J
UPW1+LUrHVK7grr4OVSe2Ded8r2w7O6lLeNXB03Bl63bTPyKnyxe7OMihUB4SoyKFrALsWexsMch
Dba7cRfZrUohBGiri1yAMTMb97ouabELxblqngHpADCMn6Wt9TlClEVHE72VkzLAmy30LQ0uUjic
lzoD2dwR//YLYUtfub/qOshXbl3rD9OUHAeZ94cIBfCa7vb40c7Vf6OawcZV/6AFQY35YtrmqRXf
lifZvNcxO7iNrHuObSTRF/WGdlpeCsB4/HQXbKxKsQ+zKyPsOjGsvFBch9gKT0Mk8QV54E5dJCUY
FZ3zpDvifQQ+Tsugnw5tS7yc07a3Uv9Kx7h4aZS3+xkJbb4BnU73texU7I4oJHW9VPchmP3FN9Fp
PJLMISwf+9lV4ZmUrDqriLes6sNzUUfMiEKDZixUXiw6c8NZbRX9bMKHR+nZWMnLItrpB+ND1WR+
ai0N+HM1MOi5gO0WmDgAfkg1eJdv1vCcK718oimh3SKi4fciqV/1Vvm+THcskA4rp07dRz2mVteb
P+1qUM5Ipsx1k+Wjv0BNsybBVxfOGaeBPayNfGKuV8ifuolXUNaZusOmo20SM9uMLefu3iaXHTzT
+cUm/XeLzCL1OQMtt9/Y60DeuuBkcl+dHT3O4bNJay0w75+zPGSQAaObTz2/zHHs7KAEE3aE9KRT
6rktYFUv6TD2g230TYnjprez+Ayh1fJBpnLlIV86dZU5q7INAC5dO+2UNDavnm5hT+34WTqmH97C
+slEdlsiRTgZ8NwNnvM68TdoCFZ2KfRDPRcUoyzmWy/aJ81Mhn2LtdcPM/PdsGiwJb1oH+YMRVpT
xkri0n1sNFZB4cjUudWUN82rf0UhzutwBrSoLXreekpWfZhEftVHyk9jBp0nI1PAynNXNJTADXvX
ZZV6X7O5SGW2SMi7S0OGgwIGAsJiGl2XaLMGxZxf6om2pgEiKNxgcb6vINQs6k8WJ5N+PYWL5R8c
pGJfulR0W31KvTPrA0SZUhIMYYk9Woaz01nJWwB/eE+mn7oq2/pnLdTCXLU0+szJYCzVpVzNMdD3
ZWylNLt+Hmx11SZXhIXxtfLGXyOmOuAB3dEBY/D9Pl1zA804oKODptPgRI6mhyLBjRspGlcEKhqg
jnwtblSGcCTmqoloQmOnUscsabc+g10I6L5NHk+zTFk1LAbflOqSg1CFNIpmw4yaQz7k0YeWgjsu
ZZpAOEbqrCA0dcfAH0sZvXr0jh9gR/xwIjRMMaPKyrCsdlqXJDYdAfj+to26eKiRk5DhpKERf7CZ
ab9maRTvFUf96rK+fwHfu7aS1HiCVsCeM3QrcI9/iPT3IaY0ineVm3uzUDC0egj9SK1OMlaxuDHc
HTAdxDsUPLVvKpN+GDGL+2nfmfsIUcY6dlq6i1J3GYQ7SK9z/AJEnZUa946vBw0zX4bLlQOt+r6U
KRBBPDLDIBaQEHMSXxb0zsgEecW5BNMuS2VbK4mzCyj6HO1ZOmTFXgsFWC8PrtfVJ6Ly0lXUd+gP
kN5f2x4NKMmitKHC8r0pe3vbTFkFujGxTstVayRIPIIOhOnyy7oki6lOaAUamvGtMIZXd0k8dhKW
OlkUZgdSP1ciE34eZ9YHbjHEl13xHYPwtm/kr97K7bM3Kv1L3fTUB41M0se1242ahslGm4GpvZzd
SHUerptSbittsE4mbD5E67PjepkVmuEknoI8K/ZpP5W7VJ+s9/9MV9MJN79wpL7FKlUflxHDRDKx
cpM828ftnDlvOtYtDRUArCB2qQOah2Gm/KnCPTiScJ41JYVsDR+lxvA4PxL7XjvH1PLuo4BEDrOq
RNScIzPkOp9fZEXnmJIAGuK4UJ9KNXi4F3pQwv2CHuB9BrCQOX1kJJUlDZbQWQ8p3f3QixK/ciza
9UEAwseFH9kYOhYML/P/rIKGQXxzwWdQHntbxtFQeD/NhCGwUFGiVKJYh2UbXnXV2C4nUaAHe7Bp
oAXNNQv0bRdN7YO5tH7ibNw1yfiOSqq65rqq3FIMgqFrDucc5PS6civ8kHpvPJPxZGwqLawvEraI
7/YA+HieBOxSgOIUh5Tluk3o0AfMHEIKtKHJtqLuOyBhflQP2hfYs4oQCmGfdZesD6t0yjXcIrJ9
gknfLFcd3LLRl0rwVZDcdgU2fCuTuvpmOyriUFv7f8ydV3fjVpem/0ov38ONHHq1vwswSmRJFJWq
eIOlUsnI+SD++nkOWN121Xjs6bkaL1umSIoETtxn7zfAbx5E65PqIlOReeOlQOL+1k5FtIsJJXwM
W8tPmYOcyvJoLrIN2NN+15jFMQ2m7093A+Q1EqCZD7VBu8VT2AKYzI9GF/ZtMH2BPmSjqWZZ1x/Z
aNt7aNboybZtU287Dyi4nwOYO4Yh3MPBoaZJBXFyLGQcLGmeS+pDWaHKGiA9jI1uN/BeSm+kFStl
/FQhRIuwcBWrx6XgrjT2xcErgKKsLD0tBbjF87wlgKq6+ThW9Yhk8DB9rmyhkAjBaXj51evHDcSc
6FnuRBsFz3NxI0rvC+JmqdRkEEbHD3NI/NCNkuPynJNMWNVG+WNeIfSbknhv0J84ZkjP3Js96RDY
kfl7QLpKQZ77otmwzKUuGPKu6m4prXJmdQldXXXXm73+zD4B37ocT6rhTStdztvlhIKiC9KEpXKK
LOKBKxaCnjxRXMmfrIFD9dSiUX39lWTKPWqPBwEj7dbM8GyhXhKR8BctZXrh1A9z/CzSZD6Pcna2
dj+stC6iHuoMzV4orcCDRtyg3KU9s5i/Fqn9OzUMuEJp/B7X8fVBuFaauLqdsnHrCRkIzn057lGV
fnUX+laC0owdnzJ57k2mNy2axuN3uMVjNOIgCPkgYpgJ75NXsIwZaR6yTTjNl0y9X1Khy9PA5SE7
x8NLbDkIfhSguzDzgN6UdPH0uZjQlFMwXNgLiutbHYuPbTbhAyIpguUWBTtsToIBZ0YleWDDmB/y
un0aysxFRjM2d0obJvvG7OH7yDPH3NO6hlCdA+LKQMSDoVuBxwRA32OEi4qGibefPrlUPlukT9FN
2OVTnKxLqdultm76IIDMstUX9XREo1A9cphghZPOBqnG8f26CsZwdVdKFjUWSSMlhOg8BMxEI9hP
8GXJdJaPJPaSB+ySNQBs6ECTJhzWnjndwh0uj3XaVHeFV61HAOCn5YcuZbrKWNxHheEclqfs3nlE
dKXemoC7nHVztlTkNdtk/FpOYfUk5st3qnVn7gqlqLdT2qH4K6WUFlGlyGj3VyyDKLzTUmFOVC86
xHrwu2FN6MhNuXpvigkIrBs/l1aDSrd81JoqhoGYPtyZPUZea9Kgq1Bhg1TL3PmihBPM58y0v/Qg
PDhFrqY0C32TEt1hwecK5vne4gC9Io05fW4jY/CrIUnu8nAg25OAb4oMuj5T05s8cBQOrg6stpSE
GEom21IXJmKV80BENuobsM/WjZY2eNqaxoE6IkZqhHEbxJgafNEy72myC+HD0jXfjURfeYPWfL7W
2GcdVENeNG9LrUM0g9jaSd7uPM0B0zqk9tEia+dWqKfktRE/28a8WhA40USXmV1/zB0FCyR5rOlF
m/kAZkZO2BxwEPtO1ggQDFsEC/V9hHz5elkAll+DMM/WS0G+w0Fvjy8CJWK93l5dMypbGdY9Olus
883RghT3CJ5V+iEZzbkVWbUDM1ffTrEb7mFEIvaWKPR/WJjCBxpV71RHA4ayFH4jFUwJxDpoZJWN
aKpZlitdr9VdpSNEmU0UesZiqG6JkomcdQRUDKClmziA2+9EwF4iU7OOLShaEFOe4rvMkE9K3dX+
gpNwm+JoKx5SCrVh3PZWgIe3g/a18E5YNJT7Qps1jIec7sEsCjI31h62Dmy7uS0hlA9eTzJF/h5h
xAHu6M5Y/MqMWU92HqGjr6LWf8h6d5u7oXePhKJ3b3QcqRK8J1bLc8uPjvz9gXPjCblZX7WM6XFp
67RfGfpDFgMcwDQz86+PyjDnQtQvDdZkV7hXmsZk6gRaGX8AwkDO1v5IwftG0kRDTBzFeojtbkO9
sl4ZsstRPof6rOPgHvYh5OnYdVdC1qDVsKw2XsW6liYu8IxaL31RN5/1GSUwipPmKSo042SNmeOX
iHftes5NAXFais5fQNG7j1NQY7WC+nmE+2fj2aG/uv5PPtGHfXqhtA0fIoTvT5z9HIjGWQEtoRA5
YVxtWuFjitg/PQdXiNJkfjVMjGxUOSpC4E4RKPVPIwB0NQnvqzDAFrFXqtustW5J0QyPXoqKQa7j
ILtk3HPQgBsROdm+B5eEW117TqeaGZJmb0bbiV09ZEZxa0aacVuDnCTXvR+SIHsKhWPeNWAOkUXr
vJskgXsT57gJYOmo7htJgpXvzYzx+3sLB+ba8nwdPDseQfqiMQbykCAkDq1TOlDOaHWdpH6NC8vy
QkyafJNLxYx0Dtv7pm7a+x7hlHWHBeFaibrmbiq+9OzUj8A/x41dBci+yF8NtXDunb7chUt0H5kk
Jznhp7ed5XToKwJTcGUMc325jfttLER8SsxZeWibcpvPKiO0Q2whHOebsGCIxpI9FBXNvKLkTTUo
gFzhppR3V6Gr+0rcwEuVoMOmc5KjIaZnIx3L3QA3dgscD0X5dKzOfzxqp3ReIxpOgTbDtmMZ2uhi
QuWehbiGFQ6wgs2iatVXOEWNoTXt53LoP8XZXPtX/VM26L3SRuZ6kmfvsMO1wjP7dg/YU2Fw4Zwm
6vzmOspKSM1WbfcfqWi+EvbEn3XR6PijoKESObXni2L43QtT81ApocOqW/Tb0gEZWeBZhCFVYb5V
A7J4FAiEM5gp8iODu80CTArTNnxfdOqAE8FBjrr4VGda+mnqENjo4ln/rKA6WrUJJzuUXHeLnFcn
6zHLo9zdpapW3geJRXERRt4r+hCr0ZyD09KdOE7HsGVIFC2/kmsI7wPS8+z03gqybNRuO5cVIEti
BKE1x7iJjfyhsjJw8sUIscga7HK1jJ9lJDFv2/vlhdYKSrx6GF0iyQC5L3DLUE+Gm5z1NttfEY34
bXn7xVR7UUOwhu5lVCpxdaPy3PEhHOtqE4blcFMGtndbDiaParC5JZlXv82riFx/P1yWR0MZfX+k
yecSt9rhtJyPD+4Mvzm0EaoKkdjyzcXA3kP5fbtssbAYMIk2VcgezWFW8FMApbFZ8k9mbyigdEH2
hWqECYs6fdjpQJ5j0vNTladPjUibu0EDiCmmDkqk1Gxf1v6+rz+ZGlCUucn1dY8XxLa2CKUiDaeR
A7YUOGrLsmIT29l6wee0sZusLK+8YCRoAoEeH5PlOGJWsXmzeBIuDoWz5Xyb7Or1yrQmPs0lux/I
rjY40+YKug4isiONJFCT7qFEvzxcfqSwNWX1cjvNCFV5qoifAPnlPnVD+1usYtKo6Kd2sstHRwry
ZvOI26caWI/GbMFMTJrLtfWipOiVx2u3ql0/PxL93fVhlnyxZjNZjzid3E/27H0H6C2Zo7HTLazo
SeYpFYIgvYVi2YLpG/ugR0bB/poVHRpbsRrjvTKDPxzKITpTzlN2JLXUaxCw/JriY0ZqYzTWgi2X
QBEvNl0N7StWF/HM1UTrvjS6XqIrX9t+EIbzg4hItiWgfdUsh1XrdFggNClKsShGfrXqSQpY5xfK
JOZGHwkaFFsvzt5ObywGTdJ2H5G+q/V6JLVNFTbsHf3cRojjmT0mih7RxH1v2PHaKYfsTHrwrqSK
6IezWj2MyjwckPGx14qQxa7g3tKV9NjnarrKtSY8TWpxg1MjmXVhKQejoZINn2faovtd7Yh5Fwkb
Datt37Xt+nmyWJGtHii3ozD3RwcyDsowZGDR6l4LUE+vQO4i8llj+01ghDPYcltET3nLsfER1OL0
lFFD5fCkOQ/M+3mnx2aAbQ9VjzacjHWv2cQcbntecJRpIjyEOFFP7rrKOHRJcc4W+yRiNe0Ygqn3
HberN3GTwMiojffJvlDiDmK/aHmgiZWZu9PJDbzSN3RAiAbCXgj8SkGBtHKb9WhgnE69OOBwOJqF
b6dzCb53mlSAiR3CnoWJJgZminVg28eeSuvD9a8jm9SzkT0MPSSmopjCb/oEzCCZ74MgSTlH4MuN
4L71UYCm31p2i3p47ToHOy+xZ+pt/dmClTxLPdfU1fQDWvvWfnmkKq3Net+T+TNrSodWla9xL6JY
agXrOZqd3RWf6Aq4uqGmI+U1T7BGcY7O1Na6F43FdML3e58gGWD45eTGx9kZEBmXZSJrui3nOLnt
gRrdtLl9Z0rlqVoQ2xS9ycDJy1DsvSg7Ag1DJ6lN23M/TsdcOq0EFrb1YVVZLyVF7KQKQdjrmzII
td/TAMubFzFV83qBpJfNkPoWJ1EcYqLpxZ1PSqv2a4HC/i4RqNN3pfJgBGBXFpl6o3OeSgwL8sxv
K9YDVyqSIQMFOC4d5+S209PdHwu+a4p0W6EZeF3rlxeWTcAZY4lBM26munE2tnT9kV4xN1pxyFyD
w09kYo7Gs8DNrBN4vt3ym02ecBXYtb1DZMFaV66mrBdcj8gVwD3E4odYOPck162bIPKeQzyED0aK
KvXy6I8fy3POFGic8OWW6okppURrxeM2tDG77YpkONr6gGfi8rBXrf7771M/fbiiw6i4InNiu/19
F1qw/jD5Xi+76vJjYa3NPQbbKhfVZwXkEWf6feHAQMPCy3fBxid1Ze+pt7TA5/A+LjUSYIhLNXgp
NdHj5IXqTRukJPzTCbeJ0snaLyi0rhQVRw29IPewnPqcuXrLMIXekiUJV4XVNg9pFXkHpuC51ef8
jqoDM8kscYxeXm2JXXchQIXVVTk9yqNsK8SxNkGeC3eaP3doGruAeO4bC6bBMiRnR9Y9m0pdN7Nl
3C0/ogg+qzWYAbqYyfSQhwjZlkN5GsPidlnKh1EjnZmFL624mbq2fYMQD5i4nfoTrgzNzZyZms+y
/n69kDRpnkuzGw/LZSau0HddgwwHVgQ1jHKkTxVMkY6GYk3+rFfKMw5W3m0BZW1VTBdyQcrXIQ6g
t8wAMAN3BjSiuPfYhOLyRN13NxlR/Ojp7UB1jppl3u4rQyTfChKKvgIW+WE0Qw7yuEPvHd0pHlI6
DmHgan7XssflT9AzaEkya/1jPkoVM0t5btS5vG0NB3WHwJrXmlFSXNfRzqKJPuJW3zh9oL1hrVCv
VCvOH9RaT/ZkM5HBL5PxvqhYN0t9GL94FN+1bNi51G1919DHB7wWrV1QD8YNeIH4zmz7cbWsSima
yKis6sdhCJUtoMFqG/dN/2rbLhZi+Vjguol/ztwN5l3dhCtLKhbXYKeQVui+dImqruzPPWhEkiQi
PITyx/KoQS+ddzv9TRuGd0ar1xevKgt8LzLIP5VdfVmq9Vf/WkgSewfaNDkHPd7naIZNfjfYjyXW
lfcmQFFLy5In+Qz87aemCqLDAlMIlRntn6JxNzXSToS1yN7mpbVDcsf4NJNSXocz6vocANG0losw
iL9vY5q+WBC7geAwwBN7vrNbW9nHZCo5q3vzypQVLtdQnHs06djSNYLHoMFWYalJ1Vkirph2aJHa
RhXe0WoymOHLr8Y8b8Z43likoFZeiwo7CrC2vsrlqb4CJHScrI69Lw7A5dCgazWuMNyt3ASvNnBR
IxvBpggKNHO8ON2NTSbw4cPHDIRP9LlGcvihnKb6JrJbXMm74rRkLJDHwdl4yE5LetMNmj0LfP4p
sHMgEpQ5b90EniAImo/FYGyIW82nrlrvljxnmII/qCErDSx+ajutBtiv+3ZB5mR5Gd9D3jJlFOzs
uz694jKWDbnSzGZlwSf8knQVGpNkNMKifYs9s6VODSAjQnF3VcXkkoR0XJEqCGYfOiD4KFgvv7ac
KwHLp4+mPn9LNDCcSwnTHWIWkuUK7Ml9iVWVrWzUX5E415+1cZyRbmGrKIJebBXEOvF+98S2QBvC
9ezqFhPS4G5O7wCLeHclFDhfs2Jtb7ZV+0D2LvWDssSoRi72Xg6HWgMyvorTOdnMqqPfaCWzNaH4
/BLZwysOFMcWU4+XWT6dyadDM7ytnF55EHOiHejlm6qEv2/2WGPATmILGzVMUO3kiK10hwg+kBq9
zrMbO9RRXc6d+gaXbCTNFiqskmwQIvhmy4asR0BwPUtZ3Ldf2xSpdykEDg/IdlcLqBMR8nZfWMHr
giExplIAzdTIBDmE5nkLojwBl2anVbHRq4gaTHJYhFGaaDgViqiei6ZHHFJrsOkKFEa23rn3GB67
K92uUaehAnskEwSqJrFzXGph8yIO4pzJtQMB3TlTp786mXDWmTXnR1SV3DvgZ2DqwZCBrYjF3AFQ
OVACFWeS+iPQx4obSc3t4rwQu2NJQhk8Toin4jqJKx1uWdbdDnPkYuoGle7pOwY9mjbqhIaOjgHw
wzCSUV8UbNQgfiwa6yZpm/gr/o/7oA/qV1EXb3Eb50dH8pESMB0oYlm4yELagh7kfSOwGvfBZNzh
iBsdFvK+26Trfoac6NrpeWjbkwND7rEmcffgZabfUVSCVtsjz9RUNdDPTts7tQVQXq4kJlWkvYak
3rp9S1Lgpu1gDZ9UVZKhOxRdGgdnAdDGx8RWcM2dpPPndUDnpm3J5COEd61N9p4N1H1qlK8AfOv7
UGT5a8WhBdm9QbFJWS3WOI6nQvXTnpt3Mwk+J1mKS2MUt0fhBcNt24bQQTGf8IpWQWJm+lwr3byJ
+wRnV/JzgIFIzE4ZHlZxpj2At3Q3UiuDoA4m3tjt9cVfz+rgsVky+yvG17EZcExZSI71qFNTkVDh
nszqGrMlsC1y6jTV8ESUiLcgOZ4bQ4/b2p8oel9vE/1mynI10FYvaaAULJO5atzghQ3hqEVj/TqE
5rhFxTT5br2BV4e3X7S7zG64nQKjvy30ILy54gpQNyg+h1DRV3kPgDKKp48FsrHIayR6i13C22hK
FximJqL8svGFZGIoqXJvVFZxG7o5lPRoHKFopKTLq9xotr2VGytMiNydQKn8IPMbONNaI4n9oj9i
2HTgVKXdQ0IGYkG1LjYRNakdVD+W+ejaYbPHX3SrD/1hAXFVvXJPykXdaDryZ2aLNG5uF5RXZUEr
VVJrjVV4S4haF0COna9BLYK7yCbHpKo3oS6iL+qEQDksLvRPigbWP4c4rNVxfm2hRa4rtZD5fbRA
0RMzXsEZIqM+kPFRJEK0LeZVN5fJcyOydlM2MeRjTQG1mwNgb+oAdTGUcO7LyGJRnLTy9drJvRQl
XQZRkLbd/bIWGZTz1wvGNEc13o019tT3viMgrNrBqL+Gc9es87C0pVVZTr4HG7C5aF9USfpwEgj5
oVOUiJkit0UBFC0kzuy7zG0ikqvocHmoC5AACAbzwLWisgCl42oMGWqPgVpVN/osOLh05kuc188K
0KqbJAM7vSx9Wmn1K8/wYAkFJP3H+cWo9ZSKyPi741HBkWWjCVcyEOFDu3YT6u/xQLoSlTaqzw5w
BUOCFBy1+Rhd59uy7XhonzBS3RDoXOLZt+ZYuYepB4TQUT7yg0bFDGPqHpc7nPGLZeKy0qip1p7M
bD7VkkygJja+Y5Jgct1CHTDafi8XE+SLtVUvce9qfCSgsA8O7bgtqaw8IuurQcw0m/cMKs+koiCr
C4HuFvAnO+gLNBLxDooEWBwwGY/tOOsvZhLtw7ppXqmKfzZBBDBCG5f60ZifIhwjwR+7R63FggjL
WxOcRYI+2IAYW+iV4ExKZQNmjGnuRs0W4+fosUYTrZ/7GMvuMj1gnbtBGBWkaGTrVzpRL0WGl8DN
pBlR0E3DvcwE+6bW9rswM9xd01OJLuM3Pm+z0OkUFBa+0zkWm5XGyLudGQW8PKYnODw9wCJdJTk7
fXF2MMr1x+sREQsEC98r4G3ggQidQpwj8lJbK4iY3C79CzAGmOmnUMyYYxWCydmh+ILfJ1ah+MCQ
GnSV/hy4+n2sTs5nu+d5A+HYpf+WH6L7Ug0uXuhO7K5Zj4uTXQMZzJHM8GWWeq7F+Ox6lfYpdy3N
x8Rs+jwZ+9LEMtRubrt+eJ2k+4iVOr8vIr6Gg/ABq6jYqRkMVWIrLFNMB/GU9tqECcZb1AmGswV7
7MmB2x1XG5HG4zkG8XmOLSCw4C/VIPqYKk34cVQld5zNdwszY9kOokxIb14DnGtVP+qFRVmwQkrv
uvoNaO34ao2qxRBEyjqaovIuy5PwuPTbP5AJf6aAmpZmWFRvHHxsefwzsxIzFXg3qVAeMOhGtEwF
ku9IBcLIIBFGmVLbzXGjoh7naIhyjSjt6kGAbUDc7SOMhjadaKSvlXcrhsa7lWyNrVmMryKb0NoB
2rQKAcScO9cluTsHLAulbpN0K6wnlIYRl5oT77nFa3EFPsi4+Yeb+5kn6bmO68FxhbCJgChY9x95
kl7mYHIwlN5diuYTq2X9HRyxICTkD0Ymcalrs4HwVo6jCh6bU/KWOWwG18KhNjrPqBH2B2FCiMIQ
bVqpDtLH1kBmAOa9X2FqckfarLoK8v/7+/gf4Ud5uvI523/9J7+/l9XUUM8WP/36r91HefeWf7T/
Kf/qv9/149/869Pj9ulv37DfnDc/v+GHD+Rrv1/W+k28/fDLphCxmB66j2Y6f7RdJpYv5wbkO/9v
X/y3j+VTnqbq47df8AcohPw0mO3FL99fuvn22y8e3ffvf/7476/JFvjtlx2XULQf089/8fHWit9+
UfRfNctlt0AciGyEqRsM9OHj+0u2I92mVA2VEtXG9eGXfyvKRkS//WJ6v3JcUBkhAHrhQGsoGLdI
+11fMjz+IfjGV0Dj5V/+69p+6Ls/+vLf0AiQQYVof/vlJ69bzsloJ5iaplMqQQlds34ain3jkOX1
0tGPcHtMbBymcRKOs3XsnWaz9QutJp/1kpInMoA/Jb4XnHTra9/riLCAqYgfZAxmTqe52DdF4tsB
AhXqSzy9C6fx/9Su36/9z9f645Lwv12qLcnYf1KzDlusmUmcY5HdX9rm2M4XUvB+YiBr1R01jOn+
/utgcfOBf9CZv3+h6Uo2s2l5uvqTDzC837yaMiBRsl1YR/amg+Mvj7M8XM36sTiq+b5v9jEqjmbx
3pAnZ69NexyYOdi9ivJhqt+xsUNS2p85GXPROVwzRRox1v7LEL8OkD08/Qjj0JcfUugvlN5WtL1S
R5txfJkIM6bo1YmP+fCe8g7Neh+adzt8qJVkHcTz2sMARob0UOLmHn9W3tNVL1SLOUTV2SvhNXKi
iMBRdB3fx/whUQ4TELl5XrMriy0e8LP93o/1in7XuxfXCpFEei/s0zC+lNPy2TPev3VBeIBJmAje
ubp0fA+DExfS5O0qAsuNVoSCA27xnhkveXc0UsBBEl0QrnqUL6r+XYPxrPI5GbyCGMAClwEC3s/K
F9t90eMHN1PQxMUWLn5XwiPagDogCUAf6l3wuyVeSvukzEdezGoqCAPZzAp5kHEtgKOR7kridxek
Mk86tkLdeKNygixqSoAnU0n8aXihjgD881jQGYajUoRgWBOs18cGVEhPop0qqUK1EDd3mLUWMc7g
ftVEgs4aTJ5R2WQzh+VDFhyS6X2ojnJuyHbsrUMY7flGB0sfr3lpslf5F2bwEkTgn6B5qxMbvg71
EZtzbTqMZuz5zKhJOwXKuq8QJ8MFgGIa0tDcTUFeXMv33K9sMbwRfEiNPrEV0XWyM2RZNh+B3EIE
4b9afXHRXieWbMQ7oqJyBsrrV+2vhXeImdGKd1K5TL6w1tAFxcIN7LeWPPD1lq3ywTSX8d4AUuDN
FW8pH+j7pnuXXx3Z1SolRmbEy+viXUPIR9b0mTTEOXL13AMjk4ED/EC131kkOAn6meUP+LrydBoc
iuEBcjYAPp8PT9onfRkxzAV6jWd0MHjtoYAHYpLO+ocp/KMFy3UGu5qB4LlGelrX5Eb8pyXDUGI3
c1oxooWdA0TQV9Oz7h0D/YJQOBBzLqFgfrHaJZzoYh8ZrhV+v36dX2rGr465jqHCpAKCbTAqimPg
XtLsgq7KP6w1cpX9eaXxLCmdgIowxoM/XWek5/Bmepa23kbarL3wL249cmkTSKX2FzOy/uEbbe1H
l/Nr2+C6YMJzN1ywLT8tp0LUMYJx+YiU+a3mZn5QSMc9uKG44VZYyCX53oN6qaGWmVeyqgG2BEcJ
xUXE7qw5kDKnpSXaAOAboJuJMpehoXsoLk67Q10ARa+z/Ct+i9tDFu4dkWOgyLtjC6JJsfL6szJk
ayGgWYmcmpTwDUp38rPrFhQXqlFOZwHOypFTsfykpmrfXgAc+f1QrFqkHWzhZ/qxLLWVU12wpFmx
KYwA6RTMDS1SeWchLhoOoPwZb8iCi44rDZelqNyni1o0eWy2WCkdsMqRqATK6k+h5UvgeOpy9Azf
5C3J9giNs8Bj2Sg4PCePfI+jnZvszSKJ1rvKXl60ZR0thkZi8qFkaW1emtRLX2krhhr1ako+2Naq
7FnjmR6Wrdugu85DmhIzCB9c6Ars+ZqVbxDkjHv5AqXqNS7P8gl5WbS/xm3n9dFyzrzcKNy4vtbU
c9xc6Ds6RzaYW11gl/jyelSBkAWXTSiyDRo0Khp6MvrmapsuZ3FUs3U1cWNcl5Y6NzPdGI+Y5k1n
Pq2fl64uzDO9aLc72Rq2t6rQMueTEXVG0gGGZXehUWvuhXd59qcE9S+ow6vrjCtdC0lly8/APTgV
n97nUABpBbL2ESVWeVeo1aGllK9li7IVKKipcm+y3RHFRZtq8vWdlBeU187FLAMUddhM1VZpI5YO
ymGMtAozhguSz8vfx1rZiKzbUXupRvcpQpVQefOkI9b8Ds2BhEHxbVDrDf0se63R+LjhWEe6/F+n
UHDlLuWd0N/ye+QQHNTYB69lLe+eGSyI123kOJVDoMVhMUqoNQ5HurVhIeQRjUivxWlCDZVOLFYa
h235gtZQUbjItpHhS8qeojLbkkJbDdwno4ROGO2LnaGWYp+ZWHJwQNVZCS4p1Yx1MHHBE/NObub7
5i5ILmx9PQpb1c4oGSU978HMM0ROXF/LD16WODr11Wwv8oL7VnYOSqwq/lDO2UGvgxVuNvOVh7N0
CZFrZGqyGMkr5GIFLQwKc8WbdK6VZ+Rlh4CBdB1kH72DlJDsHtLWKrcJwVUuXnKkUZle7pMC26a0
MP0Jgw0gDTmzCjyAGF0WhEu58MrvqvASlGMRyYiVbFW3yvD6Zh4ycpoWn0IHSD4sePfMuX/FXSsD
f0B3YIjDvCb6qMPtQM2caaG4l1Cnw1hU5F3h7b4mRblmrqusFPSLQoEwc++5EtDwfonACzpDXID8
zErN9vLzzPgSIEAY0/NWzG7oBvuO+DPCDAKnl1UbYtdFsxVMvt4y5dtpHGaGvIlMTpRhJ7ebVJOm
79wu94JVw3KPUAN92ZX8jdasbJy2BjBZ8pPkoiQHtaKxDk7n0hT4DLE4s14F4ddMbFNbW8nGlFfL
5csXGhUm4u+qgswVL8h9jWGEkJFcdub8kauKELfqagSLm6Pc7uQKxeBqlXMJw1R2AONINqWiX7xM
W7EHdbzFUoy1nDsdUHMWDbfHPojLlLtU4agrkFrLmAm8auM6+Vq2vewaViKdJTisHmVLyP5iVnjs
C/Ib5E6bL0NI9nlDtk8uqFxXm7Jx6PVGBYnfrWXDp8fBSX3ZjwbbNNwT36p3jAJurjJNH3HIneu9
JcopNppNGKRreVHyD7thBz9xaehEquo6JpJZTzCuBl2TO4PHjci2lhsYVgb+bMEfzaAkcJMzG2I9
5WuaNnP1tWxtuV/IMSb3D53IkJfkqjjbJzNYw8Ja2868tcMcEtinsP1c1zQBCl5yHMuxKwcgXSDb
YuKL5CLosQDKlgeIyxg9y9Hh0s4luy61nfUyf5BnpGUgMbP9GOelO2gouXSyS0DFXZY9uXVdNw2k
UZZNGVfoldxnlvWV5+RWOQI7kru63I2i5sK8k/s1Sx9/qmQ6VToaXZNbZwBkJGJOMJVZ/CZUb/mf
SuvL/Z4XwvHCT8alw4SQk0I+XzHo+NiJWR4aXGJogN5B/5TYdEY444XhY/FFJSRppqRykd8swwQ8
A1ZymMstWt6IXNfSzkRrho1JDqDxInuHDtNpbrlw/H2w+BenPVfVPZuMjI4rmCdNg/4UK6ZAWnHw
5LRHazBt+VcOHtkZtITcVP7+6/S/iE1d1bAt0zUdjt8/x3xmHYVuH1+/T27uIUcbWpNlQnYYEYNc
ngHrM9yjdd3eGhOJLpqF5dYt71mjWC1kFMVwoLdw63J/p23+/iL/6giML5ejY0mKoDCGrD82ygjw
f/DMcKQiiv4FWq9ym5TBGVeqEjG06A/RUvKKZegq5xkBiHxIKzIKcrIDU/g4m0e5pcs1Tg58KTNL
wMKacw0xPNKRLWNY/jnU4otczOR6Wodv5HxzBVXl8eyS1UOdgKPsUc5MuQXWebORMYhls5IQfeDi
4zfsFUNxsQjux7McKfLJmiWHmRUKpi8Dp8Fa8e8barHZ/imCB7mmwYZCuQ4xODm6/jR69EgvTDUE
xQ6/byvvn02f+SQDEZFgmdV86SqfvdxCkauR8b2MLOTajADesibIxyoR8LJe08DsQF4Mmwp4nNxW
5SIlNwIZdtGuzqyvmUh/fxOa/VdzwLZJSjIJ8CI1f+puvR+NrrdNxNSZbPQ2lxprXwp35zhLLEuv
R91OtihBmLxLRS7DzmViT5KhHOGujIR4G9Fb9U1xzl1I0MYbiZZlDEAVddnTZJDHeYqv0afO50Am
Vw0L4r9ccOfwsWijrdG3O+IuuQUO9kX285DTz7SN/E/uInLa8EX6aK6diaMJqw9RlYw+5CsyamB8
yW1m4Cpk7MV2QZF0CRPk3rvsS2woWfpEIn1Uv8pPKIgMSkfZyGhJBsYdktdFwJpvn2V8vtw1b5MB
NhEeo45HhHwcmpqNHIRyC5bxgowrlpa6LlgydNNRu1FAdbP+y6DPsLECZt28BhFy4MrAQaDdIaMs
ubfKTVHupaTpfJF+azAJqa0L010epdg4JUJRnmGwMyKPRHckHBD4z8N2inKjTe6g94INBy35yay5
cvUI1KPc9Vh95VbmmMv1aPJglFJrP8l5YpxlXCD3pIotmcslACwT08+No9zZ+PM2USBdndmp5T1a
tD5PKvGjjE5kX8Kp38vQSEYTfD1LqOx+uX/wJ38/bP9q0DqqbdkkMMmoy3Ttn6deFHSGmQZgQRiT
Mk4X4VYGPzKC4Fb55uXr/kf577/KXP+QCf9/TpD/f5j/1jxa/P+cAD9/dJB1f8iYL39xTYBb1q+u
4cC/UjWNZDPJjf/Kf5vqrwZ8Vtdhq9VNVTfYIL+nvxVN+9XSUO2lO1XDctE//e/8t6Lrv5qqisCk
inuaYWED/z9JgBs/egG6mqmC/pSf5rEHe+z9P46ePHbUZJ7xwKpEvS36GgdWZT2WENGcrwoyN2FV
roSZ4cj92BbaRwDC2+yQ2/HyZN0DDPQnt8Tpaq/BPGOpR/28MVFkH+wvCIVkxHTf0vBkQxmI0+iZ
aYvmY0AimcNAH4KnTA5T0+OCi6hfo35Fa2hrx+U/bE5LKuePzYl71BzPNDyN+oNJY9s/pXpa0wO8
IjS0hlrxe4+HuV1Wh9rI/hdz59UjN5Jm7V/EAcmgi9tkMm1leVWVdEPI0tugCfLX70PNAJ+md7cH
e/cBDaGFhlpZSROvOec5z3E83YYBIW1u/ygFMgvDVg0tztaObarGrHi3arrP3l6dXbxt2bYU93J2
jraP4Kw/+U3LKHo+plgMWOuC6wGDUMMdMuH8EZpHtpOH1q3vgpeGrWWHQ2ZAmQXR7jZmPbBapjRL
dqPjPgxTRb41GaUTBPga8ufk/8Ie/Wov7WOAHbkiBMCf4J2sP6zERh8HTToY2nBYu9d2Bee3KMQ1
cppxnWefDIU6fGvZ5NdlP6EnGLd0cHTlBLDeGst9her9qWK/l8feqw0pd4OdbHPuuN3F5c1bzO+2
fss6KoZcELQ3jtnNrtrPfzwp/8NKY1vx/DH4Q8Nubwse7jyfS+NJ6y9FJ22KTzYeoLiykwc7tq4+
meSebHes8j93eOHy+bGJaeDd6YC2MDRzPDLZucdN46KQFqnDrBtUeK7BxifIFkrG0t9SXUU+Nbcf
aQ6QbGoeoNge8ppxQ/YVMdNpKo6n1CT8bdZ3tV0epepv6wqbM5ge//4ntDbm6x/33j9/QmH6rrA9
dla/y+A/CiOybFolspyQKajIOEB2NXRCt+C6WQ3UT6BiBgigFNw8LQnRAsVDLA5sNPjHSJOdQt37
Hz7RX554m5eR59gWKx2ed15V2zX54xNpux91ISsv1G1/mZmbDIk+WlV+WiQKvnwB4ClLRDavblj5
v6x5jHoM/M2cPdaL99oQ/vD3H8h2/70VCGyHdx1KK4sJMEhO9t3//olia6oL4qH6vY8zIZyFPvu1
MsPFaX44ADbTvHypZPCoLDcN0e9t27kWRf/Q4tpGN6ZHfWgz18Qm3SNNn9tnDCFD1EoWLZWyzqYQ
cB6GoNnZiHc1QdhJDkDJAhYSroCNmO5D+ncNZqsdpqPW05e+cM1jaqZnm4BuJrOdt6d3wkllmC1Q
gwG9LDSa0W1Z7jBBmuBdwVxqiSdYIRpl9le9VGwSJMQpt7kY00QmFThDYzDvsVhC5CJMY5cRdY0I
AGLB6CWo/+dzUEiLisXRm0sfzlDuobfyyPYo7XxXjcarU3Ts1qz+ZjYlb075VfS6POblit+ypktZ
9/HEtsHBoHwD+V0ZXbt3cEQloseHngRA47EmH0HE7NuJbHPgNvxQ7nxahtJ573LqPW9FFwxVBaP7
2n5vtRLRnJLpNtGPHdeWN75NDN1rIdNIiCws7F5c7ezq22iV65g0bYYeBytYqJYc8hX7jEVNP+Fq
JoaPrVP6ZneN5AsQwckQR9u+r8hEIt5uqs4OuYANMtZ5LuOXCh0iAS+LF4GeeBDqW+wl3SfP1Te3
8H7y46TDZqIwOyY+LuNm5Q6RoRGae66xRBJTN76F/rNM4QaVlEUQ0Xf2jGG6hlu6mnB5ksz/KrwX
X7HktRruJuJnooE/SY8/66sOQncia3pUeWTOgMJsq2n3NXgiTGbHtJ4oHKu4R99p3ecdwOay/2HV
5oe3/IAd971LSSWavTuECvJibvHxZc7hYQ0oIDHl30gbPPlu/EnGb/aouZUf68pLj3CGNcV950WE
zXvhtPABEHsLguZSSRR0KXGXstVBvV5YzEPO+Oq7Xb4OZtghguOd7+8Nq/5B3hF7uLV7tn39WDVr
TIJzf8KixLs1zpadNZ1cXgSU2B4yQfLUGsfcu2bf7j2lScnLx6heDQnhQXyK/cE+zIze3PxdZz7k
HTXGuNT5N7qOhgJ88YwPNQqT/kXEIYzHOLQVd3bqU+arHolpRj5D597w0njRsEAzGbLvnEnAEUDy
FNsP7Sz8eYNMytpND7JPsV0nY5ijJeQpTbrd2gKdbjh7N1GvMZNOK03cNsVE3F056R3yXuQqY3GD
kYLr2bEi6mXOVQruNViff78hVnc9yzYlBtunf/r9Hvs/Fcb/W937/2NZ63Mw/O9l7f3PIf3JuqH+
of6UdkAD4LdfNwGH/w/b9rczxKTnh4Ni8l/+Ke0Q/yC213VN0zZtC6mPywv9X6WtK/7hbv+FP+i4
PpMCgpr/pexwzX9wSqILskRgBcKVzv+lsHX//eBFViIdh1YeSjv6kQAxyb8fKlawKr0UvdyNk0CJ
bgLxsUrz2Rix/HeyvEF/lad6Id5qLVYca01Opq5H0OFsAhZOqp9TNTZhQhb6HSwMn6KqE6Fnosar
FezcEjtPA82c2tUAKtwf8kJNDyWuLCuf+vNMcO1ROeQoq758tDrE71YMJWxsroi0WQ+5W3FDf0ov
YByN3PjpGSp7hHGPghvuR9z4mLJ4UC+5DgZEjfiQvd4ksDJujn6SFXviV/pXj2xlw2O3nLulf9G5
pm/OALw1CaVga04hUbAAZglg++Ne+B8Kt7+UNb+/XZdrRNw2Kixh238pqU1nAX0cwHOFvvFYVoQP
1I270DiAmEOZrx0pqKM7zErEXjpD/mG70KwWNZAjVzb9SeXiq7TKm93Mb9qv9X/4fN5WMvy/sutf
ny8wbc91KcFMcys5/ihyFqdrqn4GbjLLd7fr00vq4o3uLec66uQywOfZBTIzTm7O+3joBnrzonWQ
xiUv4wawDNC2wlSLL35Obo/7gZH9qXUS+64MWFMno3lXyO5jgYO4H/ztemejZOtUfPFa8vniwnv4
fQdU03q34q05jIOejjiiPgP7P2u/HaHkddVlHR9JnsJzWa4nPafrwfC75Tr1gCQEoQ8K2ve9zVm5
a6rpkKAHf3E9iEIpU9nWXYan1VnNndlmv6C+GPe/qSVpLm6En9vkaaMJQcbgJnI6IU4u9pgeuWBg
uA7ujKjz9w1SV+v0H2QH/tYz/uXL3wo5W/iuIyjst4vzx5dfJz7NS9FB8ciRVbvxS1sEm0fDemyW
Sl8nMhw4FTx5skjtwW1nHJJuea1y/024lXOAJtFGKq+2YROzQxe2aGhV2j+LvH6H9e3tVZNZWKDP
KcGL9zMaELjmQTIdat8XkcA9VvRGT9laTJFpsCf0gMImvrUeYZyzLwrQiBhZBmjFx8czxBDZcIeb
bnD2sqU/y6xu7gfSHM5xPCYs9jn7l7Jhje8QcLfM48RDDb+0T+zuKHt8xbglb43tZDcs8583wzJJ
E8N3pN/q+Bv9jKkmuWFgRyrW6YzMdDHzp+EntWtyliOJwb2ykoOqKisqS/9TivX65EltH2O3rHaj
lbDOqM3sP1woLsh/u1I0A7RdkggP3uLu1iv8caVm4UwlGcNipzDfQ3SDc6ea/OAO+eOYAg0irPvR
maZ3mTT35mL5OzGvFUrUgBUbQ7alIpZlVL06mDOxtc7wDR/gscWccx9rzfTMZmzbrD1Y8Zys5oRc
OXw0Ps0mcS28lxRsV95OZIIb/XlCxwIJmdhRxcH+UULJm2HyEjyHBZ5KCTpdls/HjGLhGhfGa+Co
mn9RF28m0qbrmK0ZhAyc4FFFOQ6ZUKxkpWpzthmS634fEN5s2qffHIQ0jlSbLFd4RFFdFf2JMWyD
LzqiYaqPVVPcN37xUUjo7YE59qfVpU1ygl9GO+KlSyzizTKtd3HlZYemtr4vZh/sMeV9a1yDPV68
ohQOmAfU8T3+LortFiCPO5oskvDNuTnOErkkT6hug7vcXK6VH+/mEpvqKAOFepw0xaTR5V5OoxVZ
LmODdF5klNFBYHoo9UmpIdi3hjJCZSsZTSO9DPYh/UibwU1OO0MIBSJt53kdWFE14luSGq9Fyn/B
QPvOpMo/8DcgAl+q8lSoNN/TI3eRzOscvwKOJcLpPmdKEKvUegep0G8VRkZOVoPrIEv4O2u7VyQF
2Z8LpMchKebk8Sm594EpI8aPPILB9r8/piS84q6oPgM1no/LEPw022I64eQ5jm3cXeyO4Qoo84QW
48PyE2vX210awnuehduxT5nNG4FZ/kWMG9pzjEo9v3jkOKQiwzgX1C+wIQ408XU9fu6zrD0LQrMZ
aZg7UZXXuR2hBDayPVY5TMyBrSI4GBmmm6WyM43Xhky1Y8OO7lBOntgn2WTeL7y/wiQ2z7NvXTpr
S0XtCsps6I8EXTgN9Wz8oxzLu2lIzSPs3VMxMBtGVBS2afFBrwsuig4RsdtkMj7JqeCxp7+MbjeG
CvdX6Ab113wRjwGykJ2yGbItBiBBzx6vNexmR/kP7fRqjelwUGn8sXrTdye2swMmNEi43lFrN6GH
O5eDRUHdYYTw610rSIsZZ1Hvg7W44tZPT0s8PI4SbVNCQTwai3lu266+Zr9Q/GNwlfINzuHBIejg
pOvy++jI92KJo0Q6rDTFpV6+5pkPaVQGr4bq70sB5+zva4nfx8Gfx4XF8NMH+oUWK2BG99fxXOsl
GbDEBTBmRwAYkHgIimLFCJhW4aikPNeDfB2Bi19xD5i7fpl5RHx5M2q/OI+tx7naJbcuzqyLg0W4
RP9/xY9UyXS6WwawAjGmSLeEUQHjd2dt1Cw9FcG1FMkXVyp9n1N77akhrZvIK7CaibRDL3Hcy1BO
7qXtknMGBeTZryJJGgiGO3OO1pURw7RVeYPuTmRN+TtMIXocfo5wUA5//xX9VsT/5SvyxGYEINbC
c8zf7/E/3tN1MAnfb4AbArBed5LrLWCy7pBIb2bQZAjp5aY9Fg99Ykoxp84E/rvBKMTjfFAZu8Dx
22C7X9cMHjERDyFuK2MPtf/2Hz7olrX01w/qkEHocoYDAPxr3aWF0VBloL81n8BZdRESfePVsjlh
ym1A99us78h0p4xaIZEg75hN7t9/hq27+MtnoCpFxkCxzMvctv+SB4WaPLHB6BGu13dnvDDTtY2d
YyMXda0YId37zVNcFJ/qqa+P139WDx0vmL0Lh+GhDhK6zMxwIw9r49VgbLkb8tplB+WMMHu54Ey6
15Mlkoc6TtD+VDMNLDD8Y1NLPHJpalzq7Zff/8Ydj64nLm4kMJmXZftlGmbz0uqVlmIyM4JR8a2j
TXmYstW42GkedkRVPAgqyp0ddEO0JPvCkdQPrf9Q8gVeXAUOSTLLMXUmj3MyAfFEFCvG9GVlIDwu
RnD8+6+UtcN/+1Lxo2zlPhsCE6Lw1gb+WSlgWwzqDCDlbli9b9VAvw0Z57DO4GP9pn4GBVSxvptD
aC+HYZwIx/Sqft9ZxTuuds19ixqlq27+fFlXr0b4Qvlg6OLOgh9yDHT6RKL4SefTm884CDlj+rXD
zrpbg9fYDX0MoZ/QgWCCqRYL4B6D68F/XgOJoGiBmqWwEUbuPi2LOQwMXOl9MT9giwNcPrpfvd6m
6JqSgBwy5P0++aKdT2PUTDnZbpKle8n8nqM5jBVmpGFDFRng271jrieB5KpgKNKt4PQ8I8wUfEYT
J7ZHaLMapy1ZIn1DmvGgq+wyVeJDkLvZ2mUEde7QOfnXtqidK7QaQicQusee9onG7L9D2BVHBnrl
zujRPtFN7TwbcnbOLH/lCkSez/HRyG2QoWyM3OKILgTnE4GrzcwxGZBIi3gJN2dlHHs8QtdAql/K
G6eNJznymdVdJdFrKTcljtHKizAuZy6P62Z75WBItyFPHzcDvJ4lLUTNJFSz0A5GcwfzNd/j0EDP
A0qv6RsOKTFFq1QrfSkD4b5Gvogksara6r7BHZp6sXUqXEJXxuJjWIMf2L6+Oy5jKN2BYCfZ4arj
N/h9jGqcyd4joWcvxjp88Y59KafjaEEja5rPfEgfra1NUtN35dYnDyPWo0+5lRaJyyfg8sWZziIM
vqfRJ4bEu1UKXolULmg710bU5z8ZHpPhNBNPJYwRZH9gKERqnO1CeY/Zm7GIL2NSOifD0bdU6C+z
y6C4HIZ7TpFnLsM3TqUyJOotWmMnf/R7iEyAeKtIM5SLE7Q+emLo6MWOvZMVWyAnKL81Zk3ShuZ7
XInn3lssX2K83ZwkhCFIFBgSMvXKBWkY/t3kMtyYJyc79ioGpxpslMpaT1OVPKyje/YVPlOG1uWd
Xr0XM2hfm9Lp38d+fYdsHqLS8nbBEiSvXa7ODeilKMO/G5oGM/DCXnHUV8HNGOXCa1C50aYKlHAw
mvG5wux5KPAUhVKzBhAIPnVMjsM9atFZuj8nSZKbCDKJWTb4MjB/YPbWof5EwSSq5VxqXOkLAFZ4
wm8YR3isyvx9GLSIXJcnE660E6694e+5ea9E4iEpWxTT7/TACd8zN3f4n82WQBs/9Xvbe2xXM3h2
YvT2tr/F4aKSgx53v9LK7e3sh+ji8loTWhwlNgp8CsSeJb+90PsSHj7t66Q8ClIT0eR1+mBmRJIy
CfcsA4yIZT3audeD9i9KJkBMxw/j7E/QE/wHnIyI9Z38tW639fmWNm0yPCl4CkNWKO6utfYqt9C9
5UYcVXEZzVWLspBpgVxBE69yaJ+80o/QN7bnTnXMLW044BsKtvI/9DK/6saUVwX5hvucvrSzL2tn
dCwbkmpPGCp2S/WS5lTCZXs15rU9CDl/Yx/R7EeH12S/fiPnxtiZ1K84bMuntPoCexboCsyQfsVh
nSfEwurS27fwLkNexYSoqa9dWSbHll4bzOiHZSzdXdC3xSUdm73urJ1ZMOQuZho82FfYKksSt/vZ
rHeFEjCiGjIjqq7VV7vKhr1Vs8VkwUXCczE7+wST3WKzIS2ByIczDWJqj28C6kJlziR7lzFxn+4t
XhJAcK2Fi8OVSVhURcqrL4OG4ZBYBhl3h62zPpFwc+DgYlSds0rAeWnYHZuofm14c/PIq+lQVEqi
cjYyqq/gwQDWsqPo5qsOFqbmGKy3qwot2MP/URd7HLxfnU02tVj8MUgn+7kHx8k1L0OAGPHOrXoc
MknKQ5Osl0myCMtoq2pDqr3ZFGto9HQOnjPQFslrYLY3V24JsDM/rZIv8EUrJvvyzcKLHE5Jf/dK
V7bcc1L5Kn2YOINwftguFDp345gmT+sw8x1rGhrfTU5SGzdvbd1DYZswV5kn8v1FVtMz1sjhBqKm
v2jlvpJq+T0pNa950mMPfWKgKs1oQYZAnIE9RINKglCW0IGr1kwv2Vr88maC0DqjQiY6QROcL7Ps
wG9bpOaIzqAzQFdGS20fITcBqBoq6ziqakFV3pyDqTqKYbwmyvzgsN+7KnfQI+oXq/NeJsvy9+ba
0j9B+HVdrEeqn7soDlI6gnSgi29fCnty6Bs4V3NEMqfCa97Mjk6wpT633t2VNI+yo9Pup6/DdClT
/EIMfkhjDbOuAVDZW/cmfPc4N0Di0SBmM3PQ0WiTKB4mg4LX/G5AnAQq6r1awmQmZgfBvTEeRIwb
vindcd8XDM3meiF8JOs+W/DGj3K2n4SWn+bIQ4FZ8T48p+ly57c8N00PfGAmOIa6jhj5TNtQJ45+
TtwRW/lNyIAfYCovfmo8eIavaAVWdZlIRjmh6wkXkEHXAZHk5up/8lP9w8r4a7qZsE8NCEjWzkq+
wRKNJIaTe9F+gSDnhJ5Qj7NR5scxsD/3jFKSoryPWW6E3sJ8DsQf9P3VyvaiD24TdqrT0KRE/5jx
h/yup+AnL4ARZ8Py0w9+2XB9T6Nk0Dvg2LdZIB7WzNOs+WrGWqu8EgT9nV1HR+bnQae5vZ+XuT/q
qe+jUhDMN/Tet3iCKcQNEGAoCxA6rALoWY/xlv381yobv0MCGW4Bhqlp7R+l15SR2bFubKv6zEhX
3PmUDGzhjgwHfjbxZEaGR3SEkQ7TXrqCey5LuAkWJ+KNe5VVxvTSCuYLelOcZ33/kDbu1ScSY6Fc
osm2jKegX+46cNiTgdWSXmwNRZy/BeabHksB9o93nehLSNcGEoa1s8jeXoKrlwMiSDV8guLQ18Nw
goTWlDhMHL4Wc37RjPc4MthFtU3GVJ4XdI3lOw0SBdKTvWzNFJ09dXtXOeSmu6ouwykQLUNTc0ZT
UU+nblnUCcN7vCOTu2NpvXVj55Xi/EC8CdpURgdhausbmt1bzhDgKRXdO8FA8qFWeBHV47pW36xU
nexVqShTBhADkJLMHB9H0QVwR9uGJ/FCer0TSq/cAJ3mW7ocqEzhjeEG6Hw/JN8CWwDEkNS2JNAw
8qytHogixE0UcwMFa7l6YWAv+6YqLSZzyZtgPIQfwSPxaGl+5XbeXxxx5L2OH9Bf39cGzzTLXx60
4KHzCUYuGgiulSZtIl2Zc2EQkIC6yFThybFwwDdKZWEO/TCd5/YyZd6JxHB3b3fWhC9Bvrl9Csll
je943RRX3SmeSn5n+kF8pw2kEIUuqa90M12VoyENGK0dHsAgB1GjK75TIEeJq+dnjpJvltdbhMqs
8JPLNjs1rVgY4fVf9Ozn1waE5XlWarkIViMU7+1drhTfiZEQZl2Z3FgE/9qsnl6lUMZpBIfMGHhf
mIlEfJ0nTKJ855bpqPV94xi48iOFrXcruoN2K0C+C9QkQ3+Z7HR69ZLkCdh34osXSxlnBk7ZITfI
0Ek75T46fnEQlBsFSN1wMoiusIcAiavjfPaK5ew7AhJYBjLdspxXk02mCYuQl1/5VXjpcEq2lQqj
kCznSGmSLBx9oZ/HWmeHqWjcp3qRWASoyOY5ro8sG2hscPkALnOH8xzxB+wXi8YrS5mN6Pq+a4Ml
JDxZnGXR6igls3yqZR6OLsO+TE35OTaHZpfbs3pocP6fOEd/Ovl9H5AQk5hUUCAu1K1KlsM6uO/k
ltqXzAyeiBurHwOfNbBdAlLePoK7uG9DnXpnhzEVOxm4D1uu/Zw+FDW3jBZZcx0W5zRI5uAjvDOW
tW8JWRjL0GTXeXEO2rJ+GbL5JGuXRXktqAEG+ArYPWFUVHb5rfLT4q5Q0BWz2PEOLnZWbfWKmFWZ
RLkr8n0+aIAnKUPkJds2O+rZaT37vp7jZw+M1MlOSY375/9QrmhrtCKLET3MdAUweRjHTp4Ys/VX
sDHAQkX3NAR2f268/rVYJ3NXJZ1/TWrem8DvjU0hUj8u460ty/I+xy2g0nQ6J+TQHbvSgJ6YN+9x
acLqMsfvmZli7vrZqeVLHavxJGVxKvo4ucQbimiTvMYJZzvA/wfFjXa3mIUXNg02i7oysMZuvxDj
AwvIzODbb6wndzA+la3n79O6fO227NLar41bRXeNy9UsDl1QL/cpASg7OlsY3xr+oJtYNTLm9j1e
qvpqaXab/NgGvOXlm0sm3kW5ufVopkbEeYR/qu1oFKU3PsYDCrkhBsoYg/O8H83JOc7pgjs2513j
U2odmVeyHRMmmLMSkqmjyZUZdfdqD0tIKf7gSFpus+TqbqRd3baHxlgYPWNyiLKU1s0yKuuaotoi
eQXLXsXGzPZIOk5fUeQ4xKZwSPVw4cKFBdgoIzEvzHpX0od4U/4y1+VusC0kE/agH2afCnRkhGhz
yiuP2pLIYGJNGihFJJ71BPmuxDHC92nHq2JmRXhrRqoLCT9x7vTXPvEWsCatiOrEKI5d5VhvxMYT
9ioafSnyHLl1psZ7u+zfpIASV6pOven1tE6iet9+iNoG5zRZJoSq3n9dpzU7kz703G37gdJts1C4
K8cyMFGGDoF9Bzf2rpsYnuT0OZjUIftWeTpGpLkZp8SsfpribU6JFUlCLsGCBL6T0e8Zu60G1gPN
LPF2Wy15dvx23Zxr63CfO+ToFlnKGH9IyY03/Pi4LjX9SzmqKKhWuqS4PPrT6u9XKz61BQp4xPFQ
RAw/8oMWWtEId0nZ+34en3nOQDY1qVHukqWVUTHQ/M+1dVNMBFHsdDz44taLQENI5YZpTe+ub+YL
zV59o52Fh8xrVdpF1A61fl0UOgR0s3dOSRyUUQU8QAISe1tLgkL97ua7uLhxF6hQBkCFcyqUQS7m
LQ+Ah8gkGA+DTyhWKm366XGizB2g3Vaz8d45Mj/DZWc5x9R0GfLqQThO+UDuMUQkNz7QBzkXQK3E
kkIROahmUYeVzYOYwmTM7pN8/TWnKRklwxjsob78Su3UO02xfW8R3BZaG0k+8YcxdOuOJq2f9H6q
nPZuFsQU82Sc16wVn8Qw3EFpJvJg5f/flNL8kPQHuWthwp6y5ln6DSezgFbMCqw6EB94cpwsPrZ9
lbwsOS+/EoSx6TjL16G26AHRxXBBqnuRMgsi5aZ+YwiNTSwPPnpWVec27cazBdfhWOYbeNlx+pO5
5od2WPU7ZKAEYwCkY2Npq1PdlsWjnBQt0qQPv/Hzqt1yhBb9KiZ6EXd0oq4j9ajFEHQHi77lKLo4
vW28mp2gbVvMz+bikMPcFxcYWqiMWpPOO8H4nnVvbLCsaObr5WWOpDibL53XZNgFmOtVPsVH2w/Z
EQ8Y+KQYdpjgCW/NTavkk9yzyFkdJl7yYZ827LKX+pPv5MPZNPkr/IRtnGn3Q8Q+6i5uJoLbzU8t
DpvEnReaOeu9SsxnXFSRTIHZ9kUy7oheOWd5Y+ADI5XD98Gbo09EvVu35woaofarJoJxedA9+4eM
yRjSvDDdzuNe6mOtUw9wU3dBgHv5fcfDioP96i1tWNvuNvGe3h0Y8XdFV2G+cydGpoS3Y49lw9pX
BN/2mjlXtvk+lpr2DoJwNDACGLDEHGf0IIfZbNoDhF9Qgk033ROe+zB3wXztnO57AEcjLSQIL05B
0+/70++HUC/EK3NN0iPZnEpqUibZm+6Wwv+Yt5/DM2vzvF7MtX9WHr/n1TY9Wn7zbVzA8AI54k1u
E/HV23epVRoMYLfhZzefTIGtomZRRceIrCu4S+e96SOnBW5p7vTYfJ98uig08unVItSumLMjAOIZ
Mpi7dyrjri1WKn3XwhVSkf/ljsOT3cy8vhe+NsOtAx6ZAfkj6zNvWtmXy+AuKIsickUy3idDnP1z
3agD1rRJbx+ZfjVXoRv0dbVeDnGlodmV7Hta1Z4cxVSWETXpmdX2jcXz1RbICeKJyM44hjzFzMc5
BEZyshgUMXgkzmEhEqhJnTOB4BVmnLS/cxCkx2390Y6m9aBk+jQ1TnpYPHU2mp7kA20EoLSZlXR6
mUjPvhlW698sYX1mEhdztCPoCLsWPHgzpsltnhFBsojsQihYEDC5+1b/o/ZE/zD4SReJ+lNtg4Co
m/jeIxCOjk9FNUOn63wSVrXsZ5dOadn2p/OMd5AbvSeMJSPP5bAKT4edTxavsPH+C/bCsK70M7Vl
cSDhHOR0cuNEpr9dbZYcta3Plbne8pVU7nwsp5PZTVAkCXOqeufJAF7Ctr8/BWLMjqO2xsgFOHx0
TJaWI5OPXpIjzAfICIgxvca6FF1hsQyYgJ0Q3HMJUIoPs2Mf/VT8YMTgn+NhuCw9ffCa1YxkSgLf
QSUyCGK4IIhb53bnWXUbilbjC0GCPJpO/ZZhbNlZXU/xRADzgVgudz8UG7tb1TVsN3aigykv48a3
mlygy+QCQ3qrlh9jgxCrQnRYAD/d08CPOyPm5UHINnqgVn4nK3y9ivaGFN8+gxX8PtQeKoLh09Ik
3rNnxp+QKHX3MjeNnTYxpi25Q3PUI5yxN0IiTVZIEChDFzevn0BkBrs8QK3T88I1YrB9KcFytZ9+
UhnoPTUhjRgXC5LcepRBV5whRgfXttEgOmX3iXLDSxaGwoxiIld/FopAso3EqFCsjoXZHGGgPlYt
NdY89wSJLc58EEZRANrjl8QE0cFs0WKHnnPj5N4VhcAHGLr01p8ZuV0xZTxYch0PvY1uaF7iD2su
xtDDpcXYzf2+Mr7YAU3YDSN46YyVHciY0j1Jw+jYUVEfonXYjGGoqC37i7MxJEe13oxUvGSxZ58W
gsd2GT8pto6afnUNXSFUJI3GYw5M/+9zr/BgIL2xm+Vgav/GCflS8J7gnhmDszWL5d41u6+EBC/7
dbQCZhXWtYr1HOaNOsXwtCO3tYcd0tHqGk++PrqDfe8nHn/Dmjkh0Vs5glW4FrwFCIHp14+4sJ/6
2L+1NWHg5uANj4RQ/nR6lX7uTQQWQmxB3ivkmEQs9Ln5N9tszihpRZSuA3AyZBKA9xhTdZ8Lo3yj
JyUXvZAOPRlO76q+tAGUmcLr93IjbGsPoUiXS3IPqhTWOOfshxC82x1hvFfu+rqUhQPBCAi8NTEQ
Iar9jIrOen2BCo6eXauz6BMAuRoaaL1uBXE2XXqmpzesceyuy1PVTEHYT54iGu9X3OcV4OX1R9lk
5CJZjCkCojLIXTmsak5whDsnq5i4L+GFIaFBrSmiZU6Bf9bddJnGBcE47K69JX8s5G1eXSqh/dDq
/JY4dnuare61WwcqRMfj3nHnd4vIq0Pl6HO55ul+At2IXjd+WZAi3gi1n8JGE9DpuMZ8SFEl7ruO
11Xhvaxp9jEkIjkkATGS+NPl/spXVu/pR4ggpdKNg3OBKPgUFJyBvVanXpj6olP1qYdFfEybYL2u
4qX3qBfIuhqP3X+xdx5bbiNZGn6VeYBBHZiA25IEfTJ9KlMbHNmA9/7p54tUz7QyVS2dnu3MQiqp
JJEgGIi497+/mSt5Ggl4YofjWTMZ2qpxWVDHpCJWkCdvanzS6TWnD8TPXOMH/CThNRsepW/UPfVm
fCGiAnjQhew8pndxrC04/KDtXoDjVt4+cQW5oVjur4fxU1FRKtQG54iDFVHaFXcVSNZmGP2MkSIS
QTH5wPBp8bGLDaZsLU2bsIBjyI4PSg8XLN1ZG4V9HVZUM657mkP7c8HiWKuLSSjuMMbl9LVyrrLy
MP3w73MrvG86Z0O+5MqaknLl9dZ0VffFhzxzr6dFkK7e2dMa39Bqb/ZEH5kx5g11qT/OIm7uTau/
9HAObVXltlc9KXTr1KkaCKJuug+1VAaC3RFqFcSppK+/Z/WQbfNoIh407A/9pEy80vAim05bGUD4
OJmnR6NbvlRYOyNjAWBsI3kZYuCeSDduGolxD3qSK9xe9dT91MX2cxEd6jH1dtEE86Krh/mqdvRL
2vQMLkx3ObTzF+kwbUjy8lEMNFR1Mdz62CwdMm+44FdHLEjobeOCJEEfkcxSzZvOVO3J8NRwTwhW
PS3Erm2ayb3Pm/DZaU2Py/KZq494aXXy3gUcWtWpV2w7jLRX7nJT6oLhbI9WyCotaixgo6lNsrWt
cy6DIEfbti3LDXWvh9Un+2IZFu4t+O268awbreYsoJp0qTB4thavwg6m9NbMaKlBaHpnEySGDxh6
oDea99B6q9rtcfqVpwjW23/yi3Kki8GqIy9eIAneiBZGunQYYZZov+zpMPDo+u2lzeOr9m7nWSNc
p/mmKKYj/sZYdRync6aheTVpqZdh/mSmBlZn4ok4YEIX+jN5pgd9+U4S7i7VkgdrSR9qiTHvf+oC
hLTO0QB70mWQB2ZcVc69b5XHESf4hEGhmdmXPkSt/koh+LfY8f+3ZKMCsuW/5tef++lb/pmEVfmG
Xq/+0Q96vfOXjTzUgURv/0Po+d/0ehtzRGEze/Z9iFM6/Pt/0uv1vwxP+MLFx8E24dLzcv80ToQQ
z2v5ri+wxUP39W8YJ9q/8OsNwTXY5HSZGCd5hv6OAT5XdiQt8t1QkSM2n1LmsMq8r8tlsZrqmmTF
tNwn5RgMTIJWuaEymfwPUzXmzBYIMs+rGGZ4NASiWQhCCEWxTS3/ixaScoUabT2kCzrKEA1132aM
T/3wEo7NdiL8lYhKwAdtUQmHoIK9296OKfbFGkThxRhHuDDtqg2nFwqeHVX4V1nVqoEML3N3akg+
jGrL3Xp2/L3Qgfr6hXOnKzHjQTlfW9N5EN5ng9Y+xlHtEI7hbYUG1InGemPLkcIhbh9bF0XWMIRr
TSsm6g2Qzn7Gvim8cfv8Eg4kIvalee2I+cV340uc+QcYILvEsvckaVzBIjhqiDavu9AJpM0ECitT
HZM7+dKTSbiZc+rZArIBlYlYFOmT+UAQFy3ZHNqd3zP790t6LM1P1wXA0GrIGSJWBQnI4UzOMEWQ
OgW/GhOUJCLh9Y27cJSFnfiMJb1J1qDu71ON9m+sG6IsUosyZyTWzS7vZGpHK+t7FvfbUm8egFo+
R5agVerGQ2qmTNO0EOh2PXIgbnufiRYmv8wKIzRwFB4poKuEGzm1QR+NwBbjhEE242qCrR9FO56z
5FKnclTjsecMMy0iky8Q6RauswUKjL67rv4ZK+VVpGnXjCbxPawfXDtb6GbGh3ZynvRcwitfQnPN
NFgSMEZPZfJBAfmW7dh3xJMuX5uwuI4FlQRDGTZ+k2i/wLFQVZSQsFa4QHxqjCD86vclnr9VVGGM
8+BM1letnPR1r481mhHvAxGln2YfiabvVjekeIiNV/WEM2is+dxcxivMlNoVmJe483RoDU3fiW0O
ngfluj+HajoIUWIl4yrnLHEfCwV+euy/9YRsqvQEcACEHvh7FmxpncFl1VB010O+WvBkcFrKeu65
rn000mczbwpg+OUJrqK2j0zL2IQhqTLiIEEpYBcd45m0ztau7mjc6CjQEcquhBrgQCJfhp0JzoPT
GaYQJdMUOXQ9Nc9jPWEvY1fNkzWbLosaX5zkS1HNt6457mM6FIv5x2qGLJy1CMX13n5y+vJBHwg3
oEo51qN/9qb0LosGfCvLwBsJXNKaB3wivSgORPrFHlsMugeB//d0jg1hkdDILFuYztVQtB9gN0Ls
qp9A8DZZBMEr1uZ9TOYXcbe55LAdPtgaX5OuiUCY9T2CvRAKOdptgRwxSvtzMdVHzMJhTtDhuD3z
vcLa2uqyQQk/Gc1wE+p9DkmgfiFaeDfBeakZXevNNqwHurcs/WLlixP0kGnw7e4+SoNop47wcTv+
lJoaxAjmikRDQaua9b308mPfEd0nyWNbEeP7uaGiV3D1ekrJ8JXFoy1RkoewgCR2ZHOffCrTnkzo
yf6Cyzwx6D6VbGbGxLa6Kk6RyD+RNs+NCSxLqsOVXQ7myRjbAxbckMOGeuN087Mc7QwjoPRc0m84
rRCAWNmnhCHbior8Q9TCmMi8hNar6V/gyh5jahIYN6g8hxuGqPBO6mE/aNDiBtzweg1Voj8v51mY
x2ipwaP9WAaQH6uVGMWVJmR0bWhNSjVcUUSx/lYTQxy/dzYUrIxSJxh/cF9Z7hEl2GFcHFrwKX/W
rmIeh5XHRGdFZMpmiMbv3WhkUOjg5BHNcA8SOW9EGIIVo+eu5FGGDC46F4bzBEAxJDdT02tUXAxp
2pERTpN3e2NhNArrvGjK294xDgIfyw15Rgyuq+/ksez9unDX3jID+KA7iqEvtbr9kkr5mXPnHLrx
LcmDysx2eWhtLBTXcuaoacPKoS0B01qEG2B52TPmqPaanlIPNiJdL8Ja6M+JAqjgCRAWGa6TtEjO
UEW2vJfTDB5BMh3Cfke/L8BdaY6qdh2W+gejsfCGlZcO4SXzdgRfqdJPuu3BKwaIzvqNQyLKyqtB
OyIdx8aIDdlYPs3J9GAYvUl/YVjrqR+jTZFkz+S7ZpswYvCVzsuWHSiEVTjsnLQmPJCdix6CmYpN
slJIN7DTCCpce3HZX9iUUTvVMUasPW2bATQA57+a6wW4zJMrcB+xw1QdP5Y+3iIqzVcVcInpygx+
UXHEimC8WLnrHS0rZyyse3tikLCI9JTFrmOu4hbrkyQfs2stM+zNQnWyMYz5ZDNbgARvrnUruWr0
foQ3UR97SwlqUWJuJIYqwy3F8k3sj8kxitBI+c6HJAKgrotW7mqZHczK/85RcIFL74EIPIQ56Q9x
ATQ/oV9ZG/AJmVF9Qpp37cRRSnBukzyV2NX2Wn9jh+HXJfFuu9QMgEF2MfJxDrDkWdZjxLGAtVPc
L49uxjB/rg6jmIKMooVodE5SF78ku7K+xK0wNnFaIGLpgMrt/m7RnXwbdsup8HCBNaZrf3J3NbtW
0LTF91JFF3lZg8Fx7GN708TEJ7nhl8TV7E2dDnC15k9lD2RqdBPZxtF3W8rnCs1HMjhPKGUwJrUG
Uj/JWvG7czlDm5z8HKDGb1/8sJ9X2PH3QeKMd1lv/i88zv9PFeumTfn6r4v1VRN3cRv9x1PcyLj4
j0P7iy729QV+FO540f9lIm0FBPdo1D2Yu/9duas/8ux/VvSvgqt/KGMN7y+ozZYyijEw3LYsGNb/
KN35I0t3MCGjPqFusBDN/hulu/GWow8F0/aUxxUvhEwXU7N32kjhoBUssWqhyjQ+tln5DQ7FIXXE
UdkDxpPxxUJsPhXFXhuqp7it7366dTc/xAA/+5jTgvxEz//H2+NrA7TE+yMUfMsk90Pb1/w+DYn+
lY9h7hwgFh8BogKIH4exDK9//3be331cn5ABJMp8FSY37w1zPQL5S9yRPdnOxF1rHHtafRfQuGib
OxPstBDFt7ph6gLVOMmNc4tqj+jBvbfYV0xyT7rBTCTzLyShPcC8uMswFZWLefIxvBod4yrD2bYj
rcI5ECV5Ud6NjQhiB2pCjS9X5h68vNgsYUz0OVSfwj9KozlLb5/FIRaMkFHw/43jo59eTy62rEQX
eNphsOVte4bRQLBDwu5As85fN1NxpDreVqSW+vDvPDM7kr8DjWNvmJIQlw42d33nGvjnykNpZARp
adc2VsZ1haiobJiD5BtlwWky9lCs7DR6btMJqFY/qRelrTmJRaD1874jiQh+/1X83TfvC9O0HCpc
C0Tw7TdheHbfFpHwN2ZxqQSzUlwdkxYTbYK1oMD/b97Mxl7Hw/oH3trbN9PwFCmdwfYB0JC1+c2u
XACdGgBb0kDhYv7+3V5FJf8UvvxY1b7jQDlkUP+rC5ebxLbdj4a/SXQSNhhi8/nxbSsfq/CoQeoF
7Am3AzN3eZWFzj539VMXZ3stXD7IjtK6doyz7WOuvlhXMz6qKLO+9/qfHgal0vjlKtFwcKW65SDR
eXtTCIcp7cKf/c1ckjPPcsngJeC3cCF07A/ePuZ788TXfQZfbd0CwUDZ/6rR/km0JKxOhG7GmyEF
uXGmeVe1DBVG/LSXfm2m84bQ7a30UWAm8ZGOEEbJzkqRvvBQ0sfsEm/Y6h2BjVDjrIh/XsGupERA
1lC33gZ0Yg+8vQuH4ST5MehY2pbfUnxvJ0pWZfCGKziYNExMAgs83oge6PTq14KcoYB97WXRDvOu
tSVL/FGXjZkTKmcMpDxEO68fIdngXDEOgR0Oq0LGgdHOm4j8nZqBJdYzay+R286s4VM/91Dt7NHC
pnLaNnV8bAjm06dPtXiBebOuHHudatOu4sXSYt5ZSxSY87wrSD8eMMeaC6pRM9tkY0Rc+3jy7GQ9
mfm+4Q5l7rDlUd0vab5B9XVI0YdEcIpcKo1XP9T4g6/dTtVH2xiDBNdSGYE5FyuX2olxYkXIGORq
m0SFZIHoBk4wtNM2BTRI0BGRhOD1UCTjZtVb4Z1ZRLuwDM+O2x8S8p7lmMA/jI8SznSnBpFwgAvL
D2bQ/LGON/myN41Tb0b7tpPPcvbvkGwTaashz07WJvISBfhoPa/EvWK0ESjTPQth9iI6MuxmzL4/
mb0BRS+LoFUgnt7HsNEurYOToZnsSNGt1zW0Ua3uXJTz2c0ym8N6GvFXMWa9XNs2s/VcixiouQ3x
APmw0whkQkX0gNHJuqpbaOz2Wo/KVdbze+4HpPFATGR8Ktf1XNvmsb1W3wCWZEGmnMKh0Ym4P8Tk
Esq+Pw1ldPSb4oyg4JKl00V5MWdwatDq4ghMw7hm9z1yzl93WXjuWnGUNYummneNLxBeEonIHg/Q
EPROfMyK4XMTsjh7hLSeCUYWnlN7Cnq0I3LZMOJ5rDrF4ejXA0SqWVp74lLpOQmhz/aVHIKoytYe
gwicSYO+YviO9B2a1aWWpzDuTxpQ2yRsEkqSfct3l6IfWYrxAoZ04zXXmIIe28q9H0c+NV9Ci/EU
ZLlD0ctAfTJoNZtWmzayDnduKNc8E3M0X9xZC+C7wei8KYtlFyNFUla1CYg89gUwhKxjEzNxCrut
4HGKGrn7/RYLK/H97uWAd5ou5gWuA7T93o11jLQkt9vc3/TNcHJRq9TLuNWrBN8hBrMzAL+4mhf/
XIzkYbvZGbA8QIxxNPPuGhsNiDi4Q+a3bdVd4+u8mRDLNpyHpuhPyYiTB0tA+VJmU47BOd+E694j
gwoGHm1Pzjv1/6YKM7J666Zk1ZnZWfKMZdD0AO32nhkf8QA41jhdNn0YCPtzhr7JrutrEyVtViEh
93R0/NNOizSCoKHv6+AqjTiaKQgoc1TI7E1aHQItH05qudghs6T0auqWXSSiW2ca1ojVD5kJGsc4
UH1j9OH7SmXSoq+HF37CrWhtk9kpvCFwiOSymmXXl2xVxDxEDttXRPokhD7m1XoNeUdwBjWEWofm
kfzpQLfbw+RlZ9dga7aaHZIvVG/7doqOrinvkUNe9ZFgv+L39Cpqqy4EZqEuih8flkAod0kZBWMb
Buqli3kM1EZMqUf0m7XPEAUtsOyxp7Ld5JaB/9lLmaOn0Z1fIk23sdJjRjrZe9uNgmxeSGMHfSj4
wasaM0QL1pUg2l505qpspgtxmvvOTG7x//tQyuZTlJY3tiIgH6yhP7nDC/L8jVSXkCP01YdtXmrn
pBkuEh7C7xfoOyEzNQDltGn5LpA4lTpWuG9P10HMzoJVg7+p6vLsLvnem/NzaibHSetQ0CTrMY8D
j9F7i0UKGYtrbT1A/FHbjPC7Nfq6beRbVzhmbJmDk46VfgwjojfJkOmTeLsMlzrvD243XmK3W7us
NwaQ+zKPAjtedkNmBWZ1QCUcOIyRp2Tetca8Q6a40nEw7tLlkgoqP50NZGRfwddd97L97+/Bewvd
H/cAgx/4IJ5N1/JuLGAibh0L5qVAPvHBttY8ISvf42FKxq2rd6RC5BtCodexzvYGwSHzo516ilKY
ZMqlW+2/g2vvm2Fed92zespTfcDExL4iz3m/uJw9GiN4mCZpwksMvPTMfxkGdhmPQNYHbvGNjJ1N
mA5bE8sAF5pDabETTGOg8jbGQdtWkCelTPfq1qu9mHTHTfdoMoPVOKU7A79uwjkLgagOgZ6eLZsa
OmrUAIpYJ6AYHRiiACAHPtqQ9YfxN19uA9cbLYyQHUSyIcCA4E9F5i8FtFpgtiUwKLZ9g7Dvtwss
c8NEr93S32hJcVN1IFfxuLV5yjEBWIWILSBDImPY+HW+d7z01oW4k0z5uexRR+rmVebdjyGpzyai
1r6SKFupd7j5XsvRJO31GEO5Lj6qJ1t97t8vjbcK4h9Ph+XrvqHsohxDvPMdrEgAiW0vofoHY8zr
MTA9+Eqd/4f2UtX1b0pc1dMSD0aH6+iU4+/q/qaWy9RCz9wYE5suNJbQT/5gC/5qS/n+PTBO1X0+
leH6/juFuebXTToVqb/Jm+guYRkqWVQ9W5T21KRpfCxrdlwOzIZnU6+7Q1kg3+JJ0BIwbSGu4Az9
4e7+3dL4+ZLU2flTsV1UXGwPO2XTM7yH36LiI28WxzmbC/kNfzaAUl3zL7cAOqrAv5Zuznl3m22n
BjdDPgGfLrpT5NlUpmvcMBD/ykCxxuqquLE4iPQBX57eofBP1vks/rDnvnbvv14Hhho+NrZkxr3b
b2j9jCFnErHxqcvRW2ymNgoaMwziWu7chU0BWbmgfCeoO9U4L8dq1WmH3y9tU73LL1chTNTMCBsM
es63d7/UmiGSgw8O3XaHIc/3UTgp+QaN53hRi2Eu1CLhv2V5I0As9aQ/qKeyqDkFyv6gLKVxiZSh
gAzGcdCkf7hRamv43RWq7/On9dG0VeWhovfofYNEpNfzIHdl+zxXIIo9LVkGA4Gi9ff3xVCf+/27
0oexZSmjYve9CVs015rrUDNtQqheBeilaoBEfepV7emi5eAbCdn1Q6RJKJfUAf/7K/i7TcfRyRY0
kdZZOJW9/dilNoka2ikXYH6cxbC1ULrRaP3h1HuNCXz/OR2LwZXleQZphu82ZsPvE1KlYzYdYwg0
iqHRFvseprDmcNo28s7GG6Djfe18ZJyB8zHfu+t1+NkgIJnGrSql/YKwew4NgnkhcXVrT6LFH+29
Jp1HGRW4sX93IdolUb7vquhYxdFOGNrWjV5E8tSTuTbHE25EGr1NepY2wvE05Kifd3IUR47782w0
1+i1cKLHjzQe1sr0XBUbec8OFePapmP8wt/NXHazcdmovkh1NBOL1miiQEtNCF/1H1bm3+1cytqE
uh5kAgD07VdkQjV2W417p1cDmguSsFVhndpry+Tcp4n6/Ypwf8FAOCCUi4XwXU5TlKtv32/xXDpN
AlX56PqXpDW/+E3zqR+z21mOW1QSzA8ZWLODLHp9HdFiOZN/xhBz3VpaMKX2sdBogcWFKdYnzJAI
quH5jmixX7myYPIauYTDzETNS18EeEZloK6kzw7173FDu50iR4kfuxIGpSH2jQ6p2ONGMy8b0yhQ
O4LV5vuQP1MN++BaxzI/qT5roNdTOwQEwfWk6ALwzewUiSlmpdr3qNICTu4z+yRdrty1ZYezLHhB
FUFZu2Eet0441OeIlPQU+S8pz6AI4Th8hkx2DD3jiyoHJ0oAdf6rBWrU/h+86s2/2xAcEkFNNkko
KPa7bShqiZvLcIKF64v7WUKzOi27nOch7B59ZbW74NJaUYJpuCZa7oPlZVfs46poxLATPGfToB6L
1fwL+nnTiCu9XZjnyrvfr5K/2y5dgxBSvA1dg0n/20VSMjKc5oTtcqzDrwbYgZnkNIHOXn09lYMJ
OJBeIv6Uo2Fa6ga830nIQwGeN3UsLN13q3O0zQHXVt74FaSxAWuMCDvx5KgewFn0KBHknSo3+moE
sh5WDmocwgtLacG32Ncdg1i+72ApzRu1oP08fyk5+5yek8XNz43PAcUx2cNsHat4I7vo7rXP8qiK
xxPOiDt8218MLcK22L7y5oPAMyqjXPPQucgWIhs/FHimFpPGmuvSDkJ8FKSsUG0euApnnSKDq6st
LeHKaoi2dGE66kR6cjYn4GZjzhPCYp6GvW+W2wQunKOaHNp6hZ8JgNGOgl595bnRwjpJjhaHZtWj
N27OFq1tSFPadNO2q+iZKIZDlHCTnX6sc/v4ih+a4Z1qANW+q9EsCSwC1R5L2wsjdZUMasdDVwP8
STeJo8ewuzTY3+VQIcb4EhKAQ91SJhstNojjobPn/RN/bdq442kGatf2IJ0J/j+YGziZxgs23XqM
iE2k51iMeaOwlXTmqO/dDY5VaodIASb0JNsU/XluD6EBBog/QiWOaptwHqAdkzSe7p0RCQTlkumA
62vWfibh2O5pDM15N7DsvSZQ+U9e91BRXyK5AwUCaMNmz9CGVWQDZdTTTrpDoDqY1OfqAS6d9Gs2
afCHwsBell0bDduE9aXyNnqQPU6jbT1oIHvfdUfbqH/lUDbCFDnk4lptCz1zA6sQe7VLyQRiV9gH
UiT7EB1/U8RBOvDszqS75mPQSPQP5E12Q0ATvLE8hMicTAVYpp31W013H7xGu9U9b59idD3LXROP
mNmIfZoM24YgGQVshAw21Nck2agUjYCBhcXa6Bf8wHqyy5v7welPZgxU0LItltZV0o3bcKF1M15U
dpSz8OFYaARKo8eaN/FNRlS52t9sStZoYGPm6jL9yiXvo1jwvs/b7e93kldU6pcnmgIITwLCB+De
vd1KjNCSFm5H1IboTwtPYMJs7zNc9CTkYCLRNhEWU0iQUwzpu1Ee69ZCjMAYqZ2OlkOjHrXfaJbD
TxBtv6mnKOIs8XW5U4WiguJUDfH7a1a726+XrHiCSHlQrbwbE7RerXVEMLNLmx8X6Fuj/VCjc4nA
HxUy2KE/+/0bqrCLX97R0x1oV7ZgOvR+22uxffQjybbXoGguGg5TqAGcFR8FmHpLp5t51pVa5T0Z
9boHIkVdr7BYrFmeLNBu0oH3mZXu8dFY58iUNNpehZDIkiWEV4PebRqkvk46QvCoQUVuM/dORWZa
NRausKgm7Zts8h838v9Zr/8qLNwwWEv/epB+6D5l8xvCq/r7P+bmTLlt3fEIJGBmxOzc42j84Sft
/KXgAqZVFrNv2K0Gq+cfU3Ph/kVjy3lJJ4pBGRkS/zM1t+y/GMBTizu6w6j53/STVtf10wrlMeDd
KVNRWeo6rYx41/OXdo4YArfp1VJa/iq1X2azxH1cwoXX5eIw2eVwda0HoWMxj2NilbfZKnOcnduL
Dx7ka7Mf77EU2S2j/NbWSfSHR8h8d4HYsgnuvu8CvtGK6K/o5M8dXsHBPOTw16ZOrwK3i6Kr3AF1
Q8eRE6xZvnSTWG6sLgdOi0eCoivBxDeeCnGYwhqdtTcYJytNiBpJ7UNp6y/eOPrPiIfbFb7VBIYK
59RNJHp5kq01h367MogTOPSDgDybzy4FRYtRk5XGf9hD3998zAJ8E39IujjfdIQj3qENyShNX48h
w3rOUFF3MRN3C6/aJ7qRwR3AN6LE1pCIp9njWGqPUZl8wbyjv49rDKtKZr7KZ1hu8nBG8Ctww5e8
yKGs2u8/LeebH3vkz+SG1wL2n1snlRtbpm/iO011yrp8xUd/+hYyXXE6bNisiz9VL6QZvEC8JXIF
MzYC4XqmapLcl0oDtuw858MCnfnUzjkGSKOXbT1Zmnsj0uNg6dEj5nVxa7PRiXHJAgQcxN3KcY8m
Pmwn85Zuqr3rrOpBVpZ9MnpvQDyEE9oOefTnGt1mlPXhAVcq09mFEQeNpbX9tdc+68JxHqY66QAL
0ytXOaeEvaNta0syGM8bjGRgKUE3RlCoD1l5bCf3u9Z5/Q0umnAACw9GtyaW8V5LiHWroeZ2od/c
dj2pAb+/n+rR/vmxU/fT93BbUruCSUrnu29+0czK6MYGvWilXY99gkGOKjR9Ovtt6mElHIf4c9Th
oUNMS7ac/TBHBYwJA7JhmDiQWL3++Q/X9LZGV9+xAdJEr6+sONW2wDX/9B3XaYOAq5ipbWsx3YyN
RorMsjzh6dhdxk7HhYHpGf4rd0NafV/q1F03CJA+5tABYXzpq3/7cjws81XTALXfYzb29nKKujHT
etJ7shqqJ+E15qYyUBeDSH0uF309WZTZRd7Pj174SYxaehpxWdsWFrmmOZbhm99fztt2Xt0cDKUA
/00wFwQM7/FXfw6dsmyRtg9+XuAKOFDlso5vZibOQF/JjT9Jcfj9e/6yPxhgSy6NGngvOSzsgm9v
wTwsScIDSetaFo+anfLAkX+7LgbBcu3mfmGLYwwbxXG4GhBn3/dL40OftOJtnD3bmczPmeG7t7Uw
nk0jwsDJWHCLglXyp11aXcnP+wNXis6OQSZnk8JO3/V3xWzEhSFQfM229UGmMfzYybCuwI1e2gLv
CdzcMbOoR3wDRJluJunjXKLc2pO+f9HI6iJoToynfjE/eCGmDis7S5cg9Vh1bW4d+2qAJZk3d97Q
oxYq22PTKWZRNT3BOG4vNtR5nBCM8sMs6ukPK9FRapW3n46DR1FuhM0x+SvGH49mPKVYZtBYoVHX
THc3dlZzk3WtBt0lxABvdiFvmsU9+lR59rRQkoxafdPn3LxVfzZVcXkv8c04lRiKkDsb40kYVUnQ
Nl19o4d4XtRWhHTU+dbPZnJ+Na2IjBAubDMcNRi/tz0Owkp7+oz/MRw2JyEgfGwfBg9eTjqdwkyf
HsGTi21ybibctnN3xvQFATv2m8gnQ1CRIxZLxX0eWpdwztx9G9KkWubI2WKn5Prp9cvr7p46ctrk
6ZWWh+W5lJKPJ1LjMPSF9YAmHNGc9ZihqoCZEl2VeQ9gofYBRKkqqgffjRYh7r5qx+HoOSO7d1X2
5BhGeAlOCCnb2XvwtMLfZrrDEK32rQ86Yd0IcvHPqsvujp1luU4wRp8MVLhVqWYraV1eUK2XF9ec
4foifpiGQceXr3Vp2qZmT/SRCQSJKl0S37aeGzxDdN78wFgFZ734Gjt656ARxUa/eecbHXU3DaHC
XGAWNwhbKisUB9JAaT0drIKGARa7F+vldlCLb1I/2Qu8cC9tHzrTHRD3OPp5lrnTbg2hVceu0fBh
13A8WzoE+tVsPmuOFcLTiLQTXtX6thaQhk278Rmd8xN5aX6ghRz6U11Em4RubqoK/RtF2bGwv8pU
fizNrrzNfd1D/QyPF7fuEc98Ew8mPHCezKa/bnupHxjSh7ywaV1FYaiiE7pN2olvJSa8L71HQ4Xw
Vp5LnSIDNeDpNZghUr/CGmSdFn152yUv7ejnD7jKEJHzusHYRh6t/dhtsGdy671dtkRu2uYmRt37
LD0scZyiWW470Qm+cmj2aVWYR4Sj1sEdTOai3VyvtTn72uCrc4ug0K+KbDeqhZ5hFXqNO/4+DC08
H+rhRQhOdgYrGl1xW5+SfqjOdTx/rkrL+ZrjkZml2tXrgwAPVN61ch+VZXpqGWLuJpZwZ+Dnor8W
C8KN3WtN4v9tauDM5WA8JtKGEDGRq1s6Xh7YiY7cPcSzLITQyHY1HtMytE8prlvgDyXPJcaUXa3H
Owd9+BlObLeFUJkezMZr9r4XLqAYgl1N1Tmv/7R2LfcWC2prb0jMourEdU6aA9EUa6BzX+FkVtah
g+Z9eZZRsxwbrRt2E94wjGJjecQ+tQ8sX9r8Nfel0mf75FDIyTHF54Cf5shS1h2Jc5YYZLWdsO9f
31vvmIURp1GzhvEb0TKmtjG+TrCeINKH6fQNYV31koLx4e8DYtR6RfPImQKAY7dO8PqvCqOxT+Th
OQzeu2+x6Y2bUGoIs8YEB8JSA5opiTd8LacBFlHEL664H4hMyA2gH2E76dXiTjPwMlafAh+UtZHH
7ChGa64HUko6q88fUuyDsKq7lgIRFFQp+/T6CWAi3fstDJHCG69yjSDcmMnHTZ9iRrvYBGsV5BUS
qG1MgWX2X5LFxWZ7aJCAcqxcYV146gubLCQT495eoEJAN+UdQjG3QWWkHiF0txZxz9hY558hTIgP
fjW/1DI+iLaZb+CVpARfVQODfYQfeGIEdYmzhxctFz/Us8tSFvo2CUkWi2M9IWuY+qz3SwCDcdlb
+RSecN3v96EytXQOVYyb9eLkR+yl9FOWaB+TYRiB0N0CWTVu2OmMFGSE0keQhLd15YgcWQ/xEphs
mn1pjC+vv8IDb3yy5+HZiA+Z7mJ/2XnFRcxRuP5xPHpFC0FEtgbeZ0W8BRAaHlyJAMCy0sdKjwey
ZOcXHJjmbW129s6KCeJIXLPeCtsr9/jBglOXQ3hq1E+uUaLyi/VqHdqw/4eOwtR0OZis6XNsI8mW
lSbusdPFOlf4Bx4b+xSTH4DbhFWQZq0O+JT8GVhnR9qHYgfnqA60rE/XVTL5V1aMNqidinhndNXO
TKvxoMfpd0ZY1VGqdDYjNmJUEGG7Qdl1l2rDE1lLKtBuNHGGztlfEMzcidqWKzTIzVPopp/Dlq28
U453dlVsBwujm6jHOIjE3ujewOJJn6YjtlhY203/RdiZ7caNpN32iQhwJuM2mfOkzJRkSb4hbNnm
PI/Bpz+LVOHvU9VA103Cqm5USTIZ8Q17rw00zzrCELLANPraNjQN+T1SnsZuuPpFRzhuxkuuN8gm
TXVc9cY0ngqgM+bSF4SK1pyXrkTYM2knUMFOOcONYMqNFmvNVQe5giEqcfd96+4xKSUfSaZcEWfv
zdjIn1Tq6l2pGLAg+voecqMSbOxAAUVFejatk1QZQZYT6X/CJz9JlIN18ocRvI2G215kQm7jIy9E
d4usXLL+xuvpqthQ3VzsbM3FUWKhXCrh721b1z/CbjIeJb3EOkX2uZHYVXedm3pYefZgtshp7BPw
c3wQRTECNvZNIj4RjU56Nu4NksTOmlEmnhNjQ3cBJ6Qq9FcrAUSQWfVwOeZx2JzL+cNSSZRwoVhv
tcFtHlYgnG3RonXcZkodrhu/N16zuHT3OOqe4rjlQRGVtkuQLXl9J4JXjDwTzvhrnMsVj6F4GmIC
p/jenG3TltOzFkZPtYK7qwgIddPFz4HiyXPnXxGeSWNjO1NyDiuRnOsEQJIRTqcqyJLHjHeKTDV8
tgYFcHUligMMkc4DoNVuSze7DFbZMe+YhhdMSuUqq9N0G2ulso6kUZ/V0I4PiaofRovRvFq59bkO
rM8QX+S11ZC1GZ353AyQJcpB1vdJCV7xaDVeKTLtUbbOsEkyLdlnNuheP+/MZisdvIlpNVLlWTiK
jKQ46fO/Fk0MYaRd2+6GsVGOkMExgWZ+xY8XQcXklGVo6HenJHaLN17orV102cOP1BdRtdlT7Zfa
CuLIfNrEwT2LDJ6D2HhlHUfoTvkYRzu5T6rz3AVI5JZuAHKMRRoEakY5lMNtaPhPUMVMjJSJioFr
N33LNH0XR4xRnjS/n371LtVU4RypbSh4AwlMLC9zLGr86EYePJhDlx89iYyXyfUpfyr7iiImf/Kn
/kVjHI1yNgz2lhDNTTeegiLdKoyZrrbdcN9ZMtuUfhuBtMGAy1ThjA9ywKaKGbBro/YxNb7C+weB
KTandzeufrmOkm/1WvA09Vg+dr1dmwxo2L5U0MXrhFdX6239dQLyyCYgeh3H7t0YBWnzef7SzLcR
SENGFSu3EfJRq2FwiiJ3WOkqBjELVOKhC/jr+t/t3D/kFMzyCLtgQetgh3EsYuX1v7dzwqbHN+BO
c9xFMKtcfZd1Y/ugywvXKRxOoxmrU6i4R1yc8bp3m2RDwdg8LR8BQO7WMvFPdPXP5RceRjhMKjTY
B32odzFpmf/7+/2vns520P2pDt+2zqn9z5mPPlRq6ruDTiuXgomfwxr0KfL3TeY0F5JiyIKx+2vi
gjIGUzv+y7D+n+EgAF7R8zMhI9CVrSrJF3//bbkEpQisZTBicOx5LPXCbSSC3os0nMqlqtZ7E+46
rbEbnGLMaFen21YwOYCM6aIQ555krH3nssmmO9HZk4S0kA5uOz+O/i1Jwpi3+X/rfyETzINKEqcc
gl/++c0GfkZUWVxA8ATPjAIQVvHMlR+BwGJ+6k9TmDwq3ceI1Ab965gI6I668TZXOecEDb7n9GA3
liKSIzNcT4PJyi1LxoMgsmvnKpbr4TKXx6Hsfw1Rkz1nTUM/0/sR0daq9VE7gksSX17YTMrWDYX5
byOr//4RBc0vuxMw46SPLIak/288NCjk8GWJO2EkpqKcRm5KTypMXbEgFJuuyFtgxjytEKWrjQl3
HPKIH5/+9zP5X4MzAlgQ3ggWKvxn5lX235+KsAtoJkwUUGGNCRcAcQ/dvg6JQ8YKWbsAslbL5RBP
Ql+x7kEZZNTV0RobeMh29WuS8OD6Isp3//KN/XN6Nn9jGGUc9DiCcdU//ViTkLpC1Cm4HcbIoEq0
c6F3+TUYgBsQhveMbemz0yBRKTkxh1DiTeTzCZQ1xwwuSH2Kf/lNMcT/xzNJTKVpa0CqTVZ0Kvz5
v/+qgrDI7cbXONViYC1FsfuaMbDtlaTCWqMPs1DrGoIcGvUDaNgnuRj9c9Mhxs1Fmm9lQm5FwABu
1qKj8kmPSth05PRY3X4alTWu7fyek3hwEVVPjITVEfmUol+eVPENdOsx6bAVB0oz3Wy/+B01dnKE
D/DcVHXzBFAje1rGxPb3PhiLa0ySzSpZKgRLMfcVrrPZJGxf4zCJ98ubsTRabq8AnbN4PYh3//k1
XPqqiSOUYLhglfrutOKD3+0jbRldFpo/0Gue3BwugBpF5ktii6dl0lBPbXrX3Xd18zUBnuashFIp
tZdgUOUmbQcK1bnFAzvws56ZeIbVGq9RntyKcmLVPSNufbeH/lRtVa0xr/r8Ueh01X/1on1oAOCD
g+bQaSDWbRny1iNb8Bqz9LqLbLJ1bGf8NPM/DV3Z76Hv45WaE3dkQBQ/FUHSPvUux4kt0CtMHXCt
2Mre+KWb9F9RoraP5UdRFbHvXeTuyITETrPoKSDPWuvIsMqT24oS3YD/J/UbMCGWXxxyBYL4ILDV
qanKKLy3bC4bJ9ympoZ0aow/Ktqi3y12L6hHc6JaZiI30IsNkQHZpRb1w04r+cOUMY0LMZFv/thi
PK+z8WUQNcFTY97e5x35SE9sMOLeGEEt8dLEUEFGLdmqkw16b36G5BhQus01uebmLzJj9GFMFXIe
lWkR77dO4U/F0MF2n4ugziFIpXAG6KOivZiNezLSsDo5swIMMC3E9fGshypSiFLU57btzDWvHMF5
RJOLuQAghTp7YVny9dg4irpduL3zkuhc2Wm5UpFAuHEovicFphJL+xQlqWIwMFREY5CTSKgYjnU0
mozvbWcmQxOJhwVOteVwMOv4mltNfY8Y9tQCbrohLXONwJlHJSQFXW81XhIG2p5Z1Z+V6uqvfT4F
1//7qs1M4GExxDcFWM6tkYAkoJg631z4ypVLMkkktXi//EdURVdJHSlgh/rynjRkeBEwQOyq4cxB
q8HJGo3H0rkPNL3H0JwoORkTAxrp0DeoqbkFU/xDELS9jrRY2flGP26SUB0OYTWRIttZ01OdacH6
63CdCjfaYBN+gzGbn6QbHvpBCc4Zlc+qDoeUFxDaJO+n5qXWZG16QGdvVjlcIUjUN5/gLm+I9V8Z
u7Fn7KfdvmzRotE37FLQ5M9oXrm9hPariq0XGn8TWi0fahG92YE1nq2MJ1GT6sNX+ubQax2bHa2e
4Q5ldJ6S9NLPj0A9EBjgiJoCQLPDF9dom5OTt7IEV6o3J+h+XuEn03E0STwFjvDx15MA0Oo6kQHm
FSGVRBQBwdBJVFvCLv1wVRuldS7E0B1URb20sZvduHUydgCD4Wkx0blEb+AU0acG1EraPsKgwbJh
q8F6Mof72AXFZflYcjYD2mXWaSlMKzuLnu3cyzK7f0af5dCgEi6lzcWKkjHBNZrS2mGL+ZN1znhh
zUburru1aD69pTMnFi/aLtey3XJMDKO7s4kY2KpK3GyX7z6b1JeY8Nj9V3Cne018gTGMO9PvD3EN
P87UnfGbq/vHcjKJhpnHYdMA0IitUHCYmNMde2dItzBISQOwyccYJbWqqm1rC3TF0h7PcY8ghRvv
67QOpb4yc6O6hW1mr7pGh4LKS9K4rrIT/G0DJTKmM7ImuC3xKZrrsyp076oVm0fbhG6NqCvew3Ig
DoElnZqYE8cWtobcqC+uGkFlarNqN7KAwvtjyx0FGwkoZnI1G3IqjMD6YcHwe41bP7vKyfkxOU54
qlUIaczYnYvOOwLgT7G3EGr4Z7LyT6k/+SdS57RNPHbGOgXKeghJat2jSGzIZojUtd4E5TlMrGbd
5p3cp8BP1rVKCpDSRHLNcx0/8sKhDVmKkaVSn6c5UWoot7g18HDN9VPpcKZNdQepZBzzkxuilLFG
3oSqlQ106WDeDxjPyFiOPnUurmYc0SbhQiR6Qlo3mdXgi9or8UgsRRGWK6VPfgC2d1Gj5VDPy+Sb
Nfg6vhxQiLkTA/oObCRabB5PjNyfliIpHGJtH+mVvm+GZgVWdDoDSEl2Jncs6b2leze6OY2+Gj5R
nYl7ERDMV9s02maazig4X73rjAC3fZpVZ5FiQV86TCNTk7VgQZhKN/1UJGBzqwAHsUw2CN/sEAVz
c4qye9ftYVo5YHrWbWz0b70KvgL7UxNiK+izn9io5O90fJF9/5JnY/tDiadrl//KyVbySOuokaXO
h4SB6Ss2IUl9tFJSjGhNfqudZmfldgIESGURNit+DHxO73ZnPOQ+rkZ8oWTywrmL9GkvK/tp+a46
fu4TqWKzLoi8DTLNzhS3xSnWS37kQf10iJU8NsZAAhKNW9HoTGM6RHk95hKsWaVHu+5sGruGct1a
mccdMH3kcfCCUV6r8uxOJHy/Y+fQ495F4u+4obMhzLizouhnJoET867cJRcx10TZVNt0vsf0tG93
+Es6VH4ffmJFb6rRHKTKIjIfNO0E1cbZD3RUXmJp4SojpOOoFWbAb2n4MXEUMljVwp1O6ljqTWxl
GgmevdKa+7LQMWEapsgfK/T6e3UoSJwxkHl4bU0EoCYqFkKD+QeAyKXFekGAuJ9vs9IPtJU+Th45
dcXZJpsRg2ucHSJdDboDr0N2XFoCJIjMD6iEt+zZ7TV5r0TuzKdbgNNVhh3LTYpViEhj+CRTzJx5
a574G94Nw1SAAAzC88CLuWoCHYaXLZNH54u3MU36Dwmb0CPRJnzRHbyjRjG+WirzMRPh1XMBkfde
EVus/AEWBkw5n/NwIt9Zm6XRHSe1GPZaG5XrZWQSp98cm4zVXjrlR1o24GByLT+2jUv8cpYVTNlk
eMt9wvgEwTpA3R0fVwTy1Fw7Dak+MsliNZZhzUZsnRKFNB8m3fytdaJlUJe+odtPj501jJcwCi61
oxQvutUgSR2qj4wB9LJ/0wyyEe3JLi6ORnIKOdfDgTwhDpfECYxdUjH8MNXkY6JoAL5OMm9bk/gc
z1VNCRuzULvqXwTOdFb/bP/oJugkwBzYNF8Oqa5/7yZ0E4smFg/CcuDxY8bUIR3QpVJgJY15UJYZ
V193E3AeKU+2Znm2K40DJ5k8XRpw6z8VhuLf8KOPkHNhg9VZZl6HcFTPg/OugiL2JJTrH62aIyr1
tFGbzmNfg4giNwwmum3PtrT25GYqDjwJ3qp27Xa9fJnq/V//Az2yRiXefuuqKaAB0bKDHfr6GQM2
CYECyaeTUYpGrZ6wdcgq8EfpSzk67h7ndf4yzOZiNfQUOCgrY74fEKo6F8a6cjOSybcRNhsqep7q
KgvR3/SsLFZQcstnOwu/R07327eSWQ5BhWqm5GwYMoSZOsCuVdri8p+PKItRWUkke/084iJNbti2
nVDag0DklB/MTjqfYtBQDEqioJIWvDLtudcQ0/taQc12khQHRA8XaunqLJJp9qqcEJBD1hrxmp4M
wPWHZWqT8xNFAec3wuV+79u4/Eqn014KpOyQneUNJbjBBcJDKAaQRnXPFA242o8safzr8qEYYXOJ
yE0ZVNCFasrs6j+/HrZYP9xqqPfLCYAl/1xRnh8yVMBJL+R37HH2IZuFCHZAYEZYbKy2bF5EmIw3
5MPKp1WT6e7ofnEveot8tjwWK2V28hWIufbLKI+tFJP+8ZIRc3YqW+O3LLvpJsP4Mxm4ojpTT58c
zFJfayHm4Vc2fXPjPX4rsoIQDKv6mhFMo2pfw7i7F5k7bgZRZmveshqKVl0fnXrcW8a5T03le9M7
5saBFbs24UavyIp6IUNLfMut6N0a3fKgFiyHWWkyRxWA7fTYHz07rsgyhAQdDg7PTSaSlcpo66Bk
0bQHosyOatl//gqEnX9N97KkAx4dSuzpWlzhFi2HSzPv0otOBtsQrOuziEvghrVIrmRY7pZNGR31
2jaJiYKZxBY/VPXX3Cp0b4oxyrFK+DmOLcl4OgE4k8rRKVDUFqbSbOK+S+5M3yfM8TtiqORbCXhY
xEW10aoeM3FRITPOrM+eI3Jlib9qYylUrF3zRRQOprFGs6hyO6VO9ATWoHmKUjIVOBAvc9AO8U7D
m2pHh7xIDl+7ZCTiw3Pp2u9TNCJ4CrU/KSzksx3U6ClUUAoqwtyZ/aTu2lEMp4SQnn09/4kll7Kf
msj3mOuCgVYz99RLVN6c2clV1O6+06qEVNKpOalWL9Gxt9Ca8d8ArZMcmkVt3bEQGW9WW7+mbSS5
3jRrZ4F4ThRfeVNH/91JlGcRZtP32jJOY5REr/6QaMcI+gnpayr8axrTwqTVnagynvxGzW8KoVCi
qV8ndIW/CbL0+lza3PBsNJQ2cn9rpKrqpX/RCzu6ERsvXhSQ2phBSCtopg0om247ELJ6LBnZsbSN
w0cXwx8Dvm6u8fsfEIEyp0bVtlHwCW/0WoqVwBl4tEVKMrdrDt7g+hoPnWzXBgPEteGLaJskvc3k
P3NxW1f5Bk0dI7u0cuBE9AYCov2iwsh6g5oxJzDANBubGFPH3llm1PMacoun9TbNf6aZteHvQb6T
VYg8zh6+xcmsDq0HiGyUlLfOjezNMk4n0UTbEw9K2g++nMBK5E1M1nhjLAHTR/gnJSIxdqxbOPR5
c55y61EnaUdsTUdOD7YlOs1JJ/NkuWybqoGJXlfFpeEduyx/inT9Upmm9lVRGGOlXwvjEHB/eFMS
iE0rs/DWTU5wS0fo0IWesfCav4wMkH5lkfcHLSk6dBGSIfHQvpjzc6IqIw7BzPTxeLg9Pa4I9xSt
1U0C4vQSlVi92mlfCsP6KStcarbb+He1aTcVzMGN2pJJ3uZlfaiJIu+LBumFyijCZ99MWMGeOU58
jWZNv18n7wXgggsr/YidR2dAdM+0by26bTMq3/Sw2upJ527q2HevYRY565HF64vPPrws49flcl8+
XKKygsrBINSGl95p+pcwyIgCiDJWRrp4o6FJD3Ip4GzDbD2/nlEQQQStEe1rMuCqqNiqj1pYbeAS
+sygIhg9jNXwIQwq4ELNqFa+wmmoky1ZC8KII9ADu1EZm3uXToXHRZ5vFzVOUDzrjVJeKFW9AZjN
I5cBsDsFWqoY3WNK5baSZjgyyAiChybfal830T6QI6O7iHLIKDsjoJKbHJPWBtomCWPRCKQqmdKn
OYxNa3oAHHZiri274FV3SxKKJ4vlYJP6Xkma38NRNGdTBFWyLlj8rQJLKtc+wPhJogpBhSX8FeZm
7dkkgmOm1ax6t51+UL9DyQA6VyPep6t1/xDWngCtVcsT5PLGR3Jg/9J0w+Law/2mGm3xgshNXSUX
NSyjdy7hnCxcMzw2eRK/m5a+NWPG8mrtn5YB0xgsclnpe6rqEj9qhtmtGvrOi2lAlbFz7r6dVR86
Y49NUD0qQPzrUI1d3onWOvZJ7i17H0wsZNDENj8KHlepaO5rUqakAiSgIO2s+dloE3oP3SZ/1WBU
tBpmzaqZqH9ID6mO7TgchZVAIarH9slFdFKJwL4ohJvGOb8aAHGFNw2a/pRZxAepI2eLp44zEye1
os1IBM6qQdy7/erPU9Z2NNXN2hwAIfbWII5SD5/75Q0eqGdWCMKwXwURZKosmS7Ln1DY8ArWrXUK
w/Zk07G9jThSqo78P6fx4y37E3Ehjs9vD61lkaOEhY3MObbmetBfWBXZV6JpmSgF+lUKkLFzoU1R
Nh2cPHwzcljGsQ5wtE5mD5EZ36O5GHaUlrBHYb32Ay6bSljxY/logAUYpqrdlq/ayjY585v3Sg3J
9p0NaYOMWxpzFkWeHCwYasvXeVxMT43egYMnm2cQzRuXgQ8gX20FK2IE8vTNT+iVlKflT1XlK2vS
vgcWqzX8oYnGYTYUPxPOnqyGTEynehbEyXQiP3ZQ3os+h0vTRoq/msxEXrAY8zpEnjr/tHqQAzEW
4dddz3vEkmFsg5XjEpJbYq36z6pwuZFt4va0ghuKBedSHoCn2EBSlQ8tbbKbLjHOhsVtMHzjnHS6
f3d837lp1XOXO9E+GCF3yPl0qTWWVUTAZkeSH6a9GsSt1/KQHHWf3JTlN5gPdrbTSlsi2NxIkNi/
25SuJOZtHqUiH04xJVdNCbZfYrkWzPOUyvi5sTskDwTQrU2A83uN0AM8ooDgwDJZd0e01n3UGcc6
ozDpgDRxSPoy2CLWWGUFLKsxqqr9hEDlSvD0tiEMezOo+F7MTiFFpCV3TUzxOyui5t6OePUsm4pU
dXLr2eiKIwR+TrGpL+nN5fd43vovH2FunOKWCLFkAq+hBoG9a3QDcplT3QeTNE0Gkealf9O0ogRZ
7K+rNh+egibd2UT+Pg9zQ2hJqPfdBP62MgW5k0LBROGyeWlgNy1aHmu+ZhNGr5R5bQQvrNNOy4de
klJj6PJI1KU8gj8qmqCiHpqwtFd+S972MlfqdEYm0Sta1vZouWqMw67iGCDEwYQTQB4Cjf7VdCAO
f42t50ln3zrtOfwzNjiGlnBAu1JcpA/Wzw7l6anWLPOUdS7E5ky9z/yuQHnokRS7SBOsigbrtHw0
sf7DGtyS01LPJFCIlJEnNeDyAJJK1K2wy8WH0HY5SQoeJuTdUG4avONxxx1aKlb1yNxI3zvkwWwM
QEPRnENFOKy8Ln9yS3UbUTcxDcM+vxwGy4dmM5hjb1KsieX4EbthdRm6frj2Tfch2il9rrisKG/a
h5NwvFRO8pTW9tYpE/+I2/HXl84SxoVCGizVCXqXbJOM2DabtmB/2jhym+glQ43aBqKU6/Fm7AGs
xU3Qv7C7D0+djqVfzX8gxjff59LK6xDKewabqvWAdfSku3G8k8BXjn0+vhutSmycXU5PjpIBATKy
Acki/2NEVIbXhzRmfu3Q8E5l/+YrpEkRCYLFev4SyROxxTVD5ZJJJK6P8cFf5Sme98akeRDRqU/J
2qiQugc9rKcqbd9Ax8qXHkrDfgiNcudYmfENM8O5VdNhG6c59YdXaUhbV3XCqZsE4W/Qc69lIZzv
omdV3kZGfIKWDNube/TUWvG4qmY9yV9fopFYvgSp6+yNiqmiQb0LVcz5EDWBSZkTadcRFth9woHt
t3a0yej1tjEpIreyzsi37sw5JYMvXYOgHdMqL5WK8Et2NMMa9fBLHwc8Vb0G5SLJ0RMaeGizWTij
x9GJ8e50tebhTlmZ+S5hi9XHHVDiSJqPMc3MBwv4d0WO+Xn5R80UWOse7SYw3Aw++fyz1NZQnVL8
7V9fFq5VocvGIyrycGVGFm2w2aJPmhSU2BMKplAdN0EmmNrWGb0ZOrGCYcnKYCH+QgyUfedy9Zav
ooxQCgbgYpSrzjHbXSgm3gymSU9BHn0KlAnIKXhAm9LvjsNEGrycTk6j27/izAZtFf1WtLx/2C4L
66xq/FOR1UdpFOFzpcI9E9M+G+VvmdQx05d5ShdpJHgLyg7OxVbb6SrnwnJwBxPXT85hQ8wvN/ty
ZUaVZZ0pavKvRWY69dZ5jNHozMd1F8n3Kq3KTTHAwmKkJ99HAPnSKusr2SUvZH0HF5sG3KNdVz4y
e2xXspP9U1HLmkaegBn4TpjeWQjtoyrMIF1xY7SqHr3jO39KpZLsyTFoPQo6cdZCnW9cJM0P2+rP
VZbL167p8pUVumx29NpbChkGffWdyjt/ynp+r80Mk3Ble1zOWowMdK0Wgcldu86cjGHF/30YLDW8
Uvthda3CBc5Ij/d3N2lq9lqn3XAm2gaunhUpd9vhX6rFJunJaI0DyjFutm1E9uMHISw4bG1nIBev
sV/MAYc8/PqaRytcORAL8Z6Vf4ywflFju3nWk+ZmdyEyyr4M71Fl9vsyqwz8XJFxq6LxUbNh3jTx
BN1gfgPS+aMJuupissDpDIhHldFf4NsYN+LszBuqTVzvuUP8QZgdTO7Y94JYNDFVh6+7NMIjlvgk
a3UDrdCqkX7l6Ubz2Y5ugKosJDmq0BhOKFo4HvzgLZqVcnZbJecxdAkkLiqCV+1UO5MrHxwqw38f
aZMBB+fpzYqGYjv47VM77+ftKL2kbYMavbSJm3NTAhvLducoVX2y4KGsllFTCoBlLTmUY69intnG
tn/KNQQtlFDGYVkOOIg21oaOEWWCxn9wxLTFJ5WvKmsUvy9tIwkj6Otqa8eOc1bVJ2fQ4wckGoh9
Wv9C7a0+wrrYB4GrX5aDWTq+QnJ0mu0NBH6Y+9TzUqyWTe7s/cG9M3zEK61H2cWcey1+X2xei5i0
7lbceBS7tZ3J5PQ1qYCBldyH+fQZuY8OhZzLSOsZh2e9rwfmzzLOTkHmnMmtrC607v5dJ3r2ZgzD
KkeXxtRCmfmMGBkMBy+fX7b3rChnAvlQ/0jjCEAOO++oi0lWNPtXmZTd3ZhQbCsdamk7MzymgeYN
F/A+66rkEvfCuBl6s7X6abwi5n3POzIAIUxg7FkifIia8i2/2ds5/iRCEp17bzN4YIF0WP5fyz+K
JWjyJGDnzrUFFAUa3bM6auajFU8BIXPPjcnEOkira81eHbhKGHiLcH+pnyIb/4UW52j8Sc3Sa2Ju
B5V6q5CG4n017fP4fVnGmLIzr/OxuKL45JhyphIepVTfHN36mGIC2C0tqa9W0IX4EurikqFf3EyI
zTfLtLWL8Rr4TL95zTwYNPbWx0rUzEY4EljYAec8cb0awwrn9vMY0PbQz5J1llKVLpL5EGLTPh7i
735j1Acp7YhsS8M/VHPsup8yeLEAKK1NO/qUphI//Fxxz3jfbi0izeNYVwPxfcglmQJv+c3+yFO0
RnEDL20Z0Ldl+bRoHxW1tleDZhZoGymGcZDJq4r0mdsoC46UPRgh7O5Od/QHgJ/Y+Yg4d7pefk4J
EUdBmP6sFQYzTqmFP81csl/jbmT3/i2n9vRy38EHkuC6y1PeD82quU4iRrxM7iBQLMHITLXB7k4Z
zPWeZCkEc17WB0eiOpiZWz97wsa3caI9TOgPsAbZ77Q2uz8ZnpkQbX3pg6oQIeMfbUbHquOu69GI
58EUr90ifEcMSTLck+qauSfQV06GGuM0SOotE/ybMPirZAZvc2qXTb3Ri8HZZ3T3Xm+V1mYimBhS
FB4bk5vCH4R87glqo/7DKmDpZb6bSMvZRH7LvzvbwblIMTtETKTCFJy+qhONAi+lEtGPsGQBjur8
XtugZvTEIQO0Z+cB6JoNXKh/UJIinJk40MOaID1SSw334R7arE02bau8s89A5wCWNMIofAj8hO0N
QZB6Itq1SutuC2XNgjnwDIXEtIqachx6drgk1vs6GTUDYL4mrZkp5ukvraS+mpLXWmU4bDAAJqRE
H1lffYYDqdKTru+t0ZofygpeZNkkrEK6TTeQnqeW441xk6dP7Sur1vd6zL9Ho5cpsbJJjbzBhKwx
Puw/G/93LsY74NPPwBjgxLR5RTMZgbnWsmMAV0P1iy1Y7YIJsMgJ1Jh9Br4itjTQv0MFpjB/h5UM
9zXyN+YkOaBUd5Wm7+0w+jBFZzJWFDvI8hOLIStO3EmRfxLFLE/Cd/Q1Q3tG2gltTK2OJ1t5TLGD
Y1rD05NXecI561arWplzJgRJqW1Enq8ZdA9Xd7oLgebuBt1Q4Y01S5ZRZhFXfeafGksUgGyhzDhV
9DrP2c92lpTrji1BwBjINYgEJyl4ZbgoPUrBnJcwCbmaopoh/zBlO53nbIaG25VgRthzyqiDLuDG
rDQj0Q/okkYXlqphkG5KzM1uVD8L0/3MlVquke3YVN0FUA/qsGnqnXXE+t9RISD6Dm5bY9wsgeQa
fnMeoLqJCZWolR+xmm3QxdGd+86Pws5MACqkorjQh9WOgmto5C/R2Bap0QSBBOgZ8KcxrwqbmNRr
Ew24EyS7IFJnHarrHO1xP1niVLcCVclEpn3gjK9pmrf70aaKLbga0FKUAhNJrvsCqVu0C7LhrEya
tiOY5LefEBWTMm/EQ+EFusVwU5nwEPgmjmkuY9syCfE5BMqYroSSh1sem2JlWj1551Z3cMNZNZ7h
54Pu6TlhUK7YI8Kqilkdkwoutky/nnG0pGcR57tW6SpKJzYzOiajbiqSVSRySE2UMmAz1miQSZNO
ykuiD2vZ5gjNZZMcqtzi6ERaoVXKM0i28yCiQ1Q1xybgeCor8lhwgD9afmAEvZwMekW8KfPIvWJ2
T2ohuqORHdCjMETHthrjNW9aYmEtq9y6vwotyJjNjZxBalZtporf2GCbcgszfz2p1i/LDZst7qlm
JRlnclIZjBjt3vBUO4k3EL/2ie88UwFWgKfLz8K20WUOiFl0u75p3Tdf1UIvTBCcgG26Ihr87qrD
bKWJbh2RJ+j6ff46ybyVGvhmdIZQkQXBIuyTSI6Zsl+icieItY+8DBPyrgCcdYO1HonO9ViUNB3A
uNLyUtuBoxdWh2w0sKZldOS9qaLpj8EHkfSn4PhCGBl/kw2SyD4w00NtVxGxpw5R5rXzhjLeebL4
O58QsAydRdKtkuc7u4z/lGOfbhw7QjxcjVuqMnEQLlbZuOr/H1Hn1SQnEmbRX0QE3rxWQflq71+I
7pYGn0ACifn1eyjtxr4oxkgzUhVkfubec9sIVQkW0nxv5zrn94QC1Rq8i1tYz2lMLJFtiLtVORGy
0R+2gQOBtx+IUkC+YcFX+GHoc13KuobURkizmQwJ+YhoOUZBxoyPet6JqUEFYX1i5nVdgqc0ZWCn
E7Oa6fKKwbfdMPy858zS9zZfkGkuxkZfxj8mpgt6tq4I7cn8W7KUDvMCZWatiavpIOxjKN1sptTo
d0mdVRs3ntyob39ir6nX3ocp3oANtWbvurH9eQXwEWs+pixsaE0r9iKiQqY77vWSKVfNNiisMGpu
Go/8NVOx+AecBC7d8JJta8sBjPBItLffJsz6mMYmYrFCr+nvyp6XgIg3jtJ6R3TywvbAhXLMVUJT
P4+dsSvJvWmS/CB94YUqdthHF9Gc1QpiIeIlFDSkTWWZe8Xk1ib/aR3agHimbE84kMJ2NOXOatiH
p+RFVuUCZTAgwiX/0KGxLdI09tyAw4bY++I5k/0n9rx7z3I/HCd5Q0bd3Ad+BYiBB4d6OTRS6BDu
9Iha6VNn8bthF/hjaQ7wwITy1XaKY5q4zmOuvhWHVShr+V0ZZbKpUvKq8ChGTaZ+xWgiPrIm7thh
XXsYy0uWMM7IgyxyfPFUzWvCEc5fJtYE83aohWJkrlMmzYMruzfPwz5jQbmY4vulBFnrluyUbXcx
Q1egL2YEn4V53wuIjn8sRYFBjRyHYKTOhpWx5SIVaMtFQtDlgKJlSLS/jvRxdMbGHepEsUu0O0kb
fMCsVAK4f+OPfbZNfdo1Oa3LwlCUqd2w0MKNguixss3MkLEdAUbGp8srih7M4IZGAmC2rEyoOTB6
Tg5wDTXw1bJGwDQM3dEicbxtud/mjklIMgHIBRqx7fP8B0kWal8tu0xx8I2cB9WeS+gvgQ2ntugu
leJA7UrS45ZvJ6OI811P0qz/+p5858l/ZrtfRgaaEoSlKW6UUbcfZNkDmaVOq7DnoRDETTr3XyMV
1t6nk2QuyTWKLMpSY4y+MXtwfaW2cdO02z6pRMQqnixuEPebNK6MOxTySILal2ZJGAppxPJZzoNR
jLDKzPJFiK7eUaYiFve/kThFKdkElt7/SfuUp5ouRpPEqznBM7ZYb4vETjtNDRD8QmQXwy3hbidF
senQb6FnAj2YdiXsx64iKiqn3Hf8hnl+vYR5BdaRtEGmPTlLbOmxrGyaoz97f4hG+tRHmMNxw4ZY
DrB1dTSToz+YB9K1PZyH/QWLdzwz5IsD970fuMhtQF2hHwxXlY9omFrt3SHAza6B2lv6I6J1Y7Ni
qdFU7xqPoiCtqSFwO74BVHBxQZJtrVr8nvA76FNTgFoTcSIGF26W16d5ptYCPyao3gkuyZ8aVfab
0tFZ1WNMa2KNJ1KTTFX1srnT5mPWGUjr6hJrecy5SO2XZi1+CbPmyux95Kezf8hYma4vgs1tXmU2
z3gXPNrJ6vQtzT1b4q91JlTG42/jkdaMf3RSJsHDNIq0fjmW+5FaXCe1kRlxwYZrbK+ySgKanbKI
pjL/LXU0mLWhGfgT/d046m7Ivsvc5G4KZHxKLoN5x0oCHLdg5NfHZCobVXeiYwqouxSu78b7jgVR
F7nOYerMLZWRzm9WyEdpJm+lcNujqf2mTaSpkMxdI9I7wc069SGeiUOv1DtxlfmeMTilF9lqc4ep
GskBAWKtfJ6JvNxlGGEyyfVtB6kgu2t9WPw1w3ytqMugO1MDa7bB8kRwq+cJbT3f1LytYL4fvLgJ
7bx/mYmc3BueccAWoe2QGHubiccBBcRBLtO0R7rAGyCtHcu24uj2e2fJ/vTO7B1aw9vbrTLC1FSY
iBbeJaPQXeiD/RHHKRl5OUdBvbjgUIyozgIqpPysxCmPvZjXHhIPd/Bdh5yd6YWzC3rT2k1irsPe
Ns9sEhh8FoRLOAyiiAzbDqKATImbaYn7P3oaPOm1O+/K2sQGK8ejFbcfgAQYhFlYBTzTM7bBmrGB
AdzLu5OveU5oBMT8MYwo0Fkh0Zf9c+9wmFrCcraV1X+VgdCeJnZoGdwM1/sRVRd86h4ipj6ryCB1
enoXCIhxJZ29XSYeKEAJ98AFM+MxU8tYvyRx7LIkiMkFygwzjLE1byYxQXwVerEvtDNJRPGpsLJg
KzTkWg5T8Z54edddIit2iSGbDFIE9RieHRo8cxZMmJEo2WRajHzFRCoFkZB+unOHON3iezsNdUZa
tYRwBtHpgcSC7L4d3VMWkO2M1LAKa2xoanpPUuKsgypVUcXJmoIbIYB1+g460kvILJf7LPhLoZXu
q8l7YOQPN1mxNqlnKJdZBSvDNx66NUXHZ5PONFiLGked+LivaeGNW9DTj/6EArGUeghpxQnTPlpQ
n2z8eEwhNC0IhNoQ3wnYgMH6Q0hxfph9tO+svLYTEiaGaznzxJRCHZIRvHdJUraJ3XeRjkvV4Su+
lWNR6G+yzA5YCsSGWABr27vwB1SDznFTdohQEAEW4RrCnUGOQ/ah80wV8stKMTixEL2HCOvvEZe2
aIRRbzC+N33eRxS0Sdu9k1fQ7GhUUNjkDPww4kcdKmNt7rODHYOZ72lUB584GayXEb6/6Tt1wpW+
HkiErCU4ub4+2jF0r2k07vgGl4OaW3QKwatD5XeUVhWOXvzjdcOxgcUTsTGGh4kWetVssvIhTYqz
GNg8bgdirpknnCHFFugy/ijLIlCq4zgzh705CnMvXTMkoxb650LYeIF5Bh//zOj32nXJua3mPiIz
Uzy086XV8Jl1dkq32RcJRxoAgkQX1qXvhIgs2fyte/FYYwbifGB54olPtH35npTez5qzhc/M3bi5
u4qZ+drMjjsjSXhk5ZPmmEuY0c5xFXIG2vrM6DPdQyqj3/csO8Ket7NIsBmQB197NaW7FVO1zSrj
PC8jR/oZ/aF/cAdtxq5CWIA0SPbrJskcm/RNo+H8ZzTLAdEzNXHvsqUft30jxnOyALHUx+fY9INL
ms1v1uLMEWBJ+KVfs2c9ekItDCHTYhd3udy6C59RRg4jPgMTqTWHmumj+Wrt38J0xsdGc1+R91ln
bVHPuvzIbAzXHoIrFp5IPKRiha4RuUgdFrZZyhU7BBtEWmpj6xVZt7ntcCTYLOznu2nQqjtH6ExE
5/Y0GLm3RaSTRqSUMSPL3yViX4IyKMzKia6tRRaykzaFIGbsA6Cyu3JKR0y5dL9eYgI+uOEFMmdv
mHyVQ8kadATDVendA5o4BF9VXYP2L05xqrwoqDookd30JUX9HPA7hzmM0kkhhZaOQ5bBR5lVc5Qc
6m3XZSZ7gf5Fhy5wh6/4wLYyQ96XvmYNEgzH7q2dMHTAK2hGW9uKhsbatTB65qadtuiunmqm0VE7
/ixIYqN0DUavhDh37XAYh2G5N3Pe6ADkNwqjJ9Y/uN/8DrZzzCsmiUnHPPuaycaNPG3qocfjqQM3
E+pGxcXiWWtdi+oBW2jI1ByteGWdy/47bwrvYpCWKWK5W+Lp2KHoJ1Y4aCNmAXcLofRh4yQnl3ii
LdGQoe6SM5rZRKJS027GvP1shu7NluVuLk3ejiofdn4n772k1igP5iNnarPvsuEjVqlxqLXih0Vu
cmLGbG0sCKe1Gm1kc6YWLc6QPQ+ee0JmC4Av0FPye0E/fA6D6E+DrX6dMv87lETQZMFAwzANm7jE
t551L3C/nahE8EyYi/63HM0nxrwipJub6KU8NN75j4t8ele1Sb/dlzbzpAXxf9hD5pNJCml1ZJKx
2Lk6OUPxWudMhOqybkOjYM6fSy0Os2XgFUBWpWflvnGznvyc+TAbQ8JJD7+2F8FDno7bYR1buZ6a
dmbiOHg7egI0PHRJhMjtDXv09qljFaFJTWjbw3IlK/Vg+Y61GUgVI4qLURMNKOsefchD2Xj1Pp5m
yeaRQU/bDHuplvpo9uYHsrqB+U+rRwbhmirTDlb2DBKebVE+vSHv+9MA5mXXgWbJZk6S9RjOXfMJ
UNK18RD8t0tlbGdiZDf1HMx3s8S2c2d1fLEDSpZtWvIdOZnJlNrCSG6NUK67u57N2qYYcSP0GuWf
QFSL3QxCE7b6jVvOh57l7kYa/WOMPILymZixvGxWJHCDH+Cse+LblMTjkAiOiNe4Dsr5r0tLog+4
W9yhDRhqbkTKNE7EZbwBT8O4jk0cdIYviKRthwqRnlJJ+tu0Y/Dl0XSkRQvstI93jN76/ZpfsXUy
cXG88jqql0ZkWEhHrTmomP2aUzno2Ovl05V5enUqBB/GUFJQ8H7CEsCrGDV+bnFwICAbpPZ3tsw3
lWrmjv4blxcORb9hwWtgR4A9vCarL1d6yBghMc8Ij/VXGstDUvLmVyjN62NuMtxrW2045c06mN2w
F2I25PflRTfm70Fv9NPgi2+GMWQat0yLhTGD7xB3SOpenQCubS3zL6KhYcMM049yBJDlFh2v7Ia3
QWjuxc/3Fq9hDj8mEtPgMz1ezkHXm+hO0ncmjSYwQ9AocQbrQDKe3wO8+y+d24eFNWxrTMU51lEj
DIXX8D1qZ09v1btWyoPe2PF2JA0wcu2M1wX/HYfkEzorbasNyfeoj/bBFAkORe7XrQChwXZPZ6BN
nG1b6o+Fo4jjKUioDubyK4OyYUKFUDOdi7Kw/MTQNXOPZ7EVxkM+iDLqWjGAUe6uWp/eD1r9ayPK
p4+jivQdNILV/GeMdYyFZAEkMyut99Tr8/t2I1jGJKY090RkkjQz5eO2wBIbDg5I5G7aWFKpYwW+
doPB8rn0qnmnjdY7dMsZZMk4ce1sh4Iul0aHIckwvkut+9RKUWysxVIYtxgBjmX1nJAoXyhjugrj
1HRwdhYHI4gy0fK51p9uAYOG3/TRj1ENSSsLJxmAjLDMInTw50P2ozpFbOHiKKyGSAoBdUXP3pWV
neeiVAfHzCj4cnKm43Kddhcqe/Aze5N6KJJ6tuPnWDpEIg86n9qg6OdlwcynXe38JMX74AO3Sx1/
p3lM1Bs4OAYjWnaaFvdprMmWq2wP+E6DiSY3liezzh5kpYc88Plj4Y/PvcccbpjfZjU0z/hO4UsP
nzgZ6gua0jcXB9VkxCScxtdKTs9JjbbIbeNn1hs0fuZ3NjF/LxzqbfXddinzqdgQl+FDGTrNPC7S
Ms3oBvpEjzp/njZe1pHIrVq0nKrIQxAwXK90u5zX8982NsgSyq3LgDrbmeSXEczMzjt+YpUDclNG
/EfIrDuPOZ8U8cQ2RkK2BpkuyotRxsW/H/iINz0rnyiZYwK9quS39vO15kv/WHjQ93YGeXwwg51m
+x5SB2pk0bKDlGs7xypzdORhaTq++aLaFxY9P1JAwKk/0kK7JwmaYIq58WL9wTV1sRW1+ZUPBMM6
nCeJbly7YeYy9UhHQ2z8M1nqv4w0j8SaEZ2KP/Madm6MDD5L2/3IAxruwmg3o0X7QCzVl0gtHz5d
fDRa1kyOSJgqModtZqrAgow/rTP2+BRN3ia4eUg2omy004OJ2ALHUh4hax2IUHBfpDJRQfu044nQ
Q5UwAk5UvrOGqWMOPOpEoVFKEcIV6qgCNsvICJGXdLS559DTaCGWeNOnL0aUDXkcuVCz9HbUSetv
z7YB7ufPRGu5WfQuooAv7wdmpKwrFDX+khxVozPqQgxEy2WlWyZVTOknLgxpgWOfHETo4s2ykjeb
ZPVL3r4Dz8X+ZCr89Kp6JZOcC1+z6PYGE729b9DcN8PJ0/O/fRqXp6oW33R2b/7iZUcks0APVPfU
BX67lwyyM92wt9bkM5+0GQypbxJNsE1wojvl9DrOaJTMv6nT/+EzN0IvZxyeZ0n71aBlNqc4ptnq
ZIhTbh9MufNY2iLU0mWXkR+4XZo9KyWonZ1PJIu2fDkeywvLCd4DjiuZre02Ei1T+y+f0OD0zQnn
zsA5sK4U3G6NEzc//YYhs2PSFw/kkauJB0+nCdOZBqbOYO88lxqJo7KE8lW09tVyKAvsErvlwnBo
R4/7Fc9Q8+v+KxPJFKEOZATiAB2LJ/pryjvAeknu79j/ctMAAYL0EcE3rcPOqbk6FCFYo2Zfinzk
o23NLCTWObR9hiRqprMKUvt5CVR58o3pffDTLEqK+sQ8rQzbChFHq5iee+6ui2f3KllunRn1hAqx
VmQYBkq5bq/rY3OFxMV2bAiXFDW1V6Iga7tFbpXBWeOk5WummJyASzohtti4esnubRIgghwMWXF6
WGjitzr1rjkNdKs5jIZA+WgGFths2DKOmuSp72ouJC1jSBBYLoMwFrlbb6zvDItRATXRtO3N9Frg
84ks9WNagb0q6MDbF0ZB5B1DeLeZ6YSM9Kl1zT2bXRJoW5wLPSVjplcGXX23t2vSMQuzYPPvvDfp
CEwPnbdlIWzGMnlk74FvYlmdqO6zkDaBm355hGuFJXIL2a/dggz8O6CJD8bPmO4i0L3qaFTus5nW
AVIMg6EqxUcXY89mWdD8tLT4c/bR68QOtv4s2eLyICYcJ7qiOFU+cg5tnLdgLqMqtbkAoCRsYgN9
f4ylPnaYzxNW4GyHmsn6uBChjv6GOMOc4hNICP87TgM2aWpTsJfbgjViLNCn/Bd9OrZuth6ZjKC0
cxMa5+G9Qj5ZO3HxJOvyMDo9AS4SLvzc+MeJAQCNfECpBgyLI63YD+VXs/BU5rH5mThWRW4zs8F1
jOLKGWfH2NaIu3yLDSn2q8bUGejVV6A4WCLgwYa+VxCk4LehBwcs5HM/+kLLsFmSRZAu1UV1jrll
E74ZJORQwhloiSsmbcwB06kg9xOuSzTX/Jc8j88AA4nDeec8aXh9AwI4OYbuhJsgDdIZlPcoW7J8
wUnaT79VXE6HoBqarV2zze/sd4QXaDa9obgyvIG0YdW8ZFVbb3sWc1XPnHx0pQgDR/zmOND11teh
GJCEaaNpHTK+fH/dGqEQEFd05GFrzS0/uxBM7fDy00gTEVI5j0OQvY+rPtn2HxdTqzHB7VFHPQaJ
HT+6pcUmu1yubuFfujWhQnfqs+toKxCs/Y+glWWLO5kXikjFcwXRpkoEI+FA+04Ane5b4EqbAFsw
rkhGzypbzk4SP+kmaD4DYNk0txr1v5cxDYpXVCKZSRhyIZ8GFBG6d2KvWW9Qjm+WoBiOIzQXJ2WG
JhMfMfMi7I1X/UzwAqIY2juNkN5B1802lRYz18RyUiF138/UwA51MrwJidcSXk2vTP8yxA27C4+n
yJEvCHDOhpu4pNyACQN46B1qEGE8N/5pHroV1DJvgrx+bNrUDTVBqZ305pdrYiHPn/xB03aUOM6O
U24jFQTcwdLDaWqW3SqB82cSThFAkhxLnWu1Fmu6QJ4XTgSLJOatkTjTMcuKvZrnv7Ry5WZxeWrp
TjStmy6BmM/YeN2oVXNkS3oQpZwuqriDyUNsT7My7oKuaXeFEi9W614ty1/u5AjFiQznYssM8ljl
Kdhwba62FCbghph7JL31NKQtpIzGKXYoA/qt451bO503KAwjlySlE95FXoU1rcofp4Otxh99qBBi
NnWNhsm9Z+RIvcnMIKwmI4zYZy+XhUUbicgW8ch8uBKiSu/m1mF5LYX+NeIIeo5Xi8hU/KRBWd0D
PruTxe9Ujg+MKtSlcRkhAYLHJEUYiAmIeIf45lQDzt61jmczM08/crA3bAw/R5CYSGw7bOBYbCPk
mP+xUHMYeKT3tjPFe7e3Emg1xquWB9cir66GFTcoOHUtRNf8mGD8yfJMnu2KWWmpG29q1EkeAbUi
evV3yLpqhzRE45LgD9V9wp1BkUJoeKTklyjY9HSc0YvLI5yVNOkB+OaEd+nQrqpGd7EQLDCsHro6
Mtv5pSNog16CuqQQ9AExacEpJgazclDjqI5RIgauJHFqWIPLC3HRwHlBKsKfTXt9OaQNE0kfy46d
MJ5BsbcbMcJzA2W0zwkOgvKvLQJvi5LrS6vrPowXY+eAsaIhTl5wzqIsL0ubGx+3OGGjuLwkIPnR
cZ1dgjzVT1k0GF6n750Mw0Dsn1i87cpVvE9kzq5Px0ej1vAH6hbCkSTwTlb9JEHEeP2+8BChob34
CgqlbfyltfEu6qFQKNN1y1iVwPklp6LyXYust//KgvmvOTzriWQhzOM8tZKmSreSx8LVmT/clxo5
qYziLjrCl40RaE2YIYjdVd1T44uZ6V+WbYzYPWFljneYJjbxYIhDbTg7PCnuwV6SiAWNHVqVzgDA
miNnvbvdoVIXX6fbn1wtqnPw3B4Me/SEIzSZudKqyNS8gjRxb0P2Fbli7FgX9QPjcDXI9nUUzPha
KDj3uODGhLCGOTtlZQ+mhg2yr5Zy550g8nTn1tHfDMaMkC2JKh2pBhXesQtOtrfApTLiCNkFAX5+
aTBvlqp+nHp1HaWJnJ3yoWEIhQQ4vVZxGoQJXTv8BsYY030vAKZqq4mEgX67sSdPO2jK+FLL1sie
R4bvCb+YyTcz/boygM3SrHRUWcQMka/LzPE06c2TlVR7hZOUA08G56nuHwyjpz0lyxwrtfdJOd2i
Prm0BZ4NtyzgI4AovrZIWzdyVndaMzinxLZxZrv9tcH7tvPyB1N7MJwU2qPOnM3q/INF7bRZGi2h
YfR1LG7AgJ2pmflv+MHuxrmo9RGplkyTB0y+RM3WNSq/AALFauyDFMTXgSoOaRJ8nYkHzpoWUL0p
KLLaSfr7G45LFIq7q2T3yQQvaPHsQ0F2z55maQxiNBog6H9W67kH3yJ5Vzie2tM8obL0kHJWLPsZ
urzcdKGG4OiCJGTvwZ+jS0mDc4qSfkumUsECn5He7adRHRZnVMD+5ubvXmdXK2+5z0cew6XDUZch
fUar9oo8CQAteNcO8xRDQRjyfIpUZlkeYarKOZ+D5KWW/lq5EPu25g5r/l6nzn3k3uoe0WCbDNlS
7svKkNvbB2E5IyPXBSkg0lc4kQjWC2TN7jBdi8yPFgRSR4ni9ZUMXc6ixt5MDtSKOsZmmaTQDVKk
vK8AVOgHFv1JKfEUDCDNTE1tb/9nw6lxWchOXeI697k5CmyZKhUvKvhGzUzhOdXd/kYdoG7OQoAn
TpTySwz8P1TNrGfawHqXpD+jdTSxXOckgdy+MTerpxNE/gdnGufLTZIKq4SUrxUlNyKBIOiCIHu8
jhWwpJ7BNzrfe2AS9j12dhnGUFmwCs0ZSkcDPaUyc3Nrts7vP/xaZff2i0vJvI5yqXSo5nEWQ/Zj
WDqAVgk8vGItkjJQtauL5vaDWBjypL21Nwb5sLBLeZ6CfTexdB5zoRHbWx11gjqeapbAW1Jc2GFq
2IJd4V1vv34gtzoNLO/NmfAsJuiQLK3ck5O8UYzYoxs5hqx2tRvrCVY7wKLbn1Y5SwzTpOZ/Y06Y
D2eVv2LmhBSWFohMb/xeXWHEBMWBH5eLmpq0dMKc8deBeuqvqKkhYHpwldVq3icaoS+J7+SXUZUv
Y9eMmFiDDocdRpzCw+THy2NxgXWY5mT7whn5aXe6fnQmRFTIQIKXThzlarMbgGff8kMq4k+iYkhi
CiRQ7AxpCAytvBnxdHE19G4KbcwPZ7v2wNPOU7zNes7HET2cpmrnz1RaON2Y7w6grOaKW6nEKBwa
hvi7EkDOzeprxIADN2KZczSi6XQFLL5Puya7Q6WI+jSFx+8uZfE02v5uzg04R4v3bNxMlF3V3gv+
rpOocutYQPQxl62nO/JniJkRo1ZIHwWpw8is+Opyl3XLlPXLx5RT8VXjg0hV80oQLDLAZkquhfhg
LDxexxWYX5oiRgY7PEyj96lbNh3MMDUVOdc3hkhnVJcmnueHvKXMlkuC6aaaz9jdu0dpUyze6ElG
6g5I9WqUtSWZirZAbMXR456r5Y/GP49m3JIYdHm6kHA8e5AAyIMP6jezrsM4VvWDaRY1XPmKC6lX
HmSZfLW441NFY8ca2278g6YlSGbXTbfp9BaO0XF+gMXPOgNf/Q0PkynkVG6aX40yV8a2uhFZuH2z
M3I1eTHZLGwz8GOh7PVvpk3VaU6tiWSi5vUGWPfmDORjadl3Mm4X7i7vQXME54BllOe5k9tYMLyZ
5xT5Y5fbGMNGg5Gp0pmGf8phon/MB7g0IBhGlImbDOzYriwBMeODOxUesQ51EJQ72wAIndip3NpJ
kJ8cQUnccwA/WOyLVw/07UNFmhA1Tb7wB/SQfOJruNkSJamDyKpQ9NS8gAd/HtUBJW5Fm7wqBe1q
vnTMqtIV1pVAyjIs735czbqgydNdbOF2Hj3NjPQypdFev5I47TCsF0zl+Xl4Q1jc3mlaGuzEisfE
CmJMbnMVOMV3g4zZJM/jqbYdY3Nj9VLYBRsxjuJJy6W3Ex26vP//1Ymu/4A78O4lGdEbmmfC06z0
G6n5scD2nk213NtMIaOpNsDBAwO/4x/siqA933DV7erSEBkDm0ocM915q9N+d8NzSRuF/Y1IN1UV
yoh+Wc+N9HkSptwEUHBuByKGStAXoty5XYl0oKH9IZaCJrn2mVlh8Byn5B9Kra6itlL65XbZ1pn9
6wypguSRj5d+/WHQ8UBB4zYOeXfPauTCJb2e7//3Q+V/emat3zdj/TQyS6Be4l/ZbvzbjCCFbn+3
WLmgeB+H3XCgI5g/rNiXuK175AgND4Ez29aTJrqo7aX6Ej01LmJC65rUVXZBw8C/UAw0HERr1D1v
vYEEwZ/mD8c8uyoNjsIb4u2SVPlHOXisal2NzkK6BkOJNaKlVL8EVlufmddelP4xtXH2F6INOg6D
EfU/alBXO/DU4r+JnmK2cHEAkG7zpmkwxJGifDLjVV6Lq6adkp1BLK9pIzW8MWR6BAIbg8m65bbD
inc0X53ZeCuqyrrK7O120MZxUEJS6z48metbzpTgfmpifhMieYCm6DyZYCzGwo4g7HLpj624Iip7
hEmvhbaV8Idb6Z2aEX+NWEBOGCDjgwDpF93QCSoZH6bV5Jbnc3OcNS99FXPwNANhv5tbI3sdMoMp
m5cDdF//pbX64Rxu9H5qKdUXDu7e0fKzj9r8Wk9Fw+wNV//SAW/WFLjRJjZQ1HrEpvSlnPZjPhaP
XcNh3NlMdGduumM+O0//2GgEVQrSXFe8SrlHIgKNO2ZEkLXqnjReprMGeoM1d2MR+vnfhd/6KgBs
xrIKo5/W81uZLBIo8bf/+3LwS9U0xXzX2wLIRCk8XNugITsxvOYMHVG5Tdp5SnGsoP3tLokNSzIr
rrfzREvEBI2OKEsC5PWjRhWyqXhRDjdA+zIHy5E5BY3DwIrRK9rsB5zBo8eJdWkxDW70XvpHXS/a
aBw96CjYzqOkltO1Lf+7VTgV9xrtK9wnc+y9XVEaxfnf/V4X3vxQ+82bsp2A+S2nUWpjDETw0UZW
bjw1pO/c+WZuP+XsXhe3IYpEt2fK0sRkWDMc3UCyremtGC/D7DF7nOMjD6XcDkFcbjMMJiHL45OO
ouq+j2v24ivwnF2S//jvt4CoUEPvo5qD5SXN+4w4cBXbgXXpmuak5WumCirXk5vab7EWl3sjY++I
NgAmHlyhBqX9IegkoaMt7YEGzIjPcv1FRK08kByzhizUj66GEa0qYoQlHP/4iNFSyerXhkbQd0P9
kkj9igTQZQbk8ncU8FsNZ/yLGOmttNzG5tZ0l9wV7T2uN3oGXgfOkvkDjzcctvXP5OGqGgjSxS7q
tTumBcalqd1wNHV5uXFjBqf5X6TPPySZZeb6xh6TaluOqJjZ8LO+cVomew3RNKn927ES4LWKbpDf
go2Q1Vv2o0oasAWVc0Tmc5eXabO9YWQMldsPiUpRvaL0Q+v+H0AR3g7+YnTSPa5pMBXSub/9VgyG
7M1e4VvjWI21KB0w5jJOQn3W6fPnkLK7rbruHheO8xyMr5AO9kuZp99JWattYRvMJzM32BU6+xT4
NfsbJnVQWbUbCuuhHgim89bYAQN/ZIsBGxhqvtrl/7dlwT6jMIDW7M29yTveAMa3U99JqZXbxDsa
KJHwUmageFqYx+ACATx2lJO3vq1RprlFLIFwfO3UEFMlUVdm9X4NjsD8kP2ng/Sr0f/vpoqSFo2f
dcCFjLJ9Be+reLSP+ajwQ3ku8sO2nyLlsoxWN+6AkZfHsYCiiOYsizo7yOlLKJHd1WsMaYCFRjv9
dDqiFlGYW0KTiMIRMZSTf3+p4Qxh/iJDMkydN8snFCbIiXhF4eC8KT9l72qKL9F5xUWAsOI0GsjS
Fa4VGisC08GwdI6z9ney8T7daJOzRMeik527MWvfe567Pgil/I/sQiypZskPjcmaEETtltHjyBJH
oaXF6LfzKzs/anH84kAcupecPe2aFoMclZ+qmLvUox78S6Hi86FERwySYfTOPcfezVSIyLWodMYY
JdGtJWh8Tz8SOaItPRLTcTKeRGwzSS3an6adNdbwcDkccJobyZVzOytvpyanZyMGk5XwGYxavaUR
JP1thDLl1wwObr+r0kjPiHqTsG8AZTserKRRswJYV+ZBN5L/FGPjHXm9LFdvyT7jBSFKdQiQ8+zn
wL1kTZ+9VP2Fir756O2K+ke62QtAEO/fuWPzAKy/sl+tHtmSdDu/Duwtr623k34nTg1B6h0Jf8//
w955LcmNZNn2X/p50AblENdm7kPIDJk6k+QLjEkyoaVDOPD1szzYd7q6xrr7B65ZVRSTRRGJANyP
n7P32i44lLYnF8tPuh+4Ms+Wyaw8xch9P0XBJ6Yzm0ac91lBKnyQ3vi+pO6wg8JIayByo5eamM8x
8fYLQpY1yujhvu6NOwVGDwA4k1BmRzg9ixTudcyBrEwipNoDKDldwBs9cSS3RSU2A3YL0W94dJdr
bC8MElnJJp+7e0zmfdVSVM0epmeR0PGtKu8wIpA5u6H6FhN4d/LFEpxYI3MIMMy8CtbY54b1LCqX
6UXaHFKDwn1j2cp+psXw6JZlgDYkPjJZmzcNXf27ubG6a8Btu8o7RmeqJr36ttvrITdttvl8e89z
/1wFqnmwupbetEVdcEs5cWDfH5bePNw2M6Ht051r8hiTWmYT06IzSG4/O7fxV9JiRvCO4cQF8YNt
GndPtTXZfMpBeBTF9OgW9l2rreZtYz/KycAE4I3H1MYLHixnkCXDFvVp+TJH8wIoggqq4PgnNFwE
wpHDZHGEcg9x8cmCznrkgUEXtQzU6A65K8Icu8e//4+8iMQdiWq0JdvkIdIthbmIPpGLiR2G6x+0
V51dN9WiINcEJqXAqbv2yyA4cqT8PiK3YTTO2mU4OVFVTYTaT1cVSRUcvRTswmT5j06VPeOH6+HN
xIE2i7GcSC/ZVAOsAOr9mQby2K0rszgkSpIpNxTRZQiRF7VB3jz0MSNZm02jX6tGOhvcn1/QVoKY
xrK9Fk77uSBAOBRoA9m34oCTXLK5xaGUocH0l6yqw5JhjWR/jPeCeIBLU42UOUwzsCRASm+iBLmc
2pm1mu+Mlog3zWq7T7ry/jeSWLjhbkhyQtYAweoDdN7RGoTzg5JJx5FC20m0W4GDNagrpioZGUpt
++rlc0YTjo6IYWVHLgw0igEv6+2n5mh4FdBp1qK0yOfyOSHLMP3WjtW+KIv3gRHn1ZDiW+7RF2wy
1v3KekYbOL2KEUBcPWii6G0hoWV9LXu6wmYtvJc8My9pAte/rwQU8HIqD//R8Men9C6tVRK2LfV+
6cBbh0j9H6adVD79H0LMpXtfC6znRnG0SHqg+Rq/qVjQjFg2LWWQwlyYEnuBorr9BP2TLukBtcsd
HehvZqhVrB1gfjlDwGyDVeLQe5hIPmod+UYAJMPJBEcfivEH2bvPiCm3WKbYDjL7eVLhR2N726oG
9rPUjbHOY/Egm/5sQ/egsc67IHK9wMAZ1yO8Ol+UK8aJP5ANvRIYyCXXIUVBJQ6On+GVt11EtPn0
lAz9KjTZh7Ooe+akB5CIUS6W5T6smRhgSW/Q4HRpTydk3hr4p9EgT1GO1TwhPAh8qRUwbmwdxkoL
YQVuaW1jC6U5ckrDMYn+CrimRHveVd2/Sf+1/5wYYZvCsUyLiaVreZb157zVqmubsFdZS6u53kz0
oK6zfsmDh1xSg7fu3DBR4sW3Gl48/29f3n4u7omjNEO0KR3i9Ast1aMTt5AHjKogZsEx8QMJ4Tz+
fmkoOeuJs8hfdMr1/88B/2c54AE5vf88BnzXfa9+/PpjDrj+9b9jwMO/soaEbuhxBgHCTATQ/4sB
N8Rf6ZIEFNSBKZjgWA43yt9ywIX1V5PYcMSEwqKXQgTp/+SAu9ZfHcJmQJx4EPlc3/P+8n//84f6
P/Gv+uF3Mo3809d/DHi2/jEsRLi+i4JKJ7h6rslXgY7h/kO6S97i7wDrhwqsnOa70cFRGWkoANIk
4MtpDzBA4Jlh3xyfayDjU/XNySamqHRdUFgtC8rwuZnO9YIR5Q8X8W/v9V+/N+E6tuWQOuN7Jlfx
T0EmZmk0gEfkiPOtcVYEBlYbEfUPABDMxxolSp3OCBWyCV1/ZS/+OWxHg+cVKWQ4B8NmNPtgcyuW
4gwB0b9+c/pz+0PyD5dKuAKwA66hUP/j/ymQhuI4rSMzZ2rSINp1JSMKcxm7a1QFYjt/nXozuWZk
eTApVvMm1kF6uSFwybzeckWH7junP3eHM8w6d+JIAJ/zylG+RknRtge45mQFYns4qKaz1gScDtul
QGKRzqZEM42T2GCo76iEJkJgHBjsB1tU1bW5sprw7FjMcm8vYRiHu9QxKc74rP/NRbD0J/D7Jjv8
/K+/6IsQWlZogogmp9N3/pwN5NQD6L7Y6Va//2qTSFKn3ihN70782meeTvegcF9uEKIgs05W2XLc
n4rlcPtuSmmml1sPJ8/oI4rEevrXH5PgQfnHd+jZLo+J5do8TCGOs3+8v9PB87OkM2D1jgJmwkRi
yT4mjyFu3OVS2x30H1/zGYKeS0tzsywsqjtBw6KAnrgjAYtIY00/zJa23CwS9b5Sw3yqsKc8J2n5
EXbefeECNO7SDoMybQQBvIImkPUU4veKJxrbSabDUqjYKb/xk4ai2EAVMdcJSt2zxgJdb8cWUnyP
S4PkF2wlG6Jus1gKJ4RTWB9tsrwi3hzv+7TdBiZJz5GDT+U2BAhz/MduzGwHGuLmdqB2gNDd/5tL
+b/ueI9ryJWEykMotePoS/2HpcLlyFtOpGGvkqT7OeqcCylQjkrK8Bov/HFuxEMEOf2B+TPVal7H
900uP01S3e4HT7LL93VLcwiwQNSFT41Zd5cSdz2/19sP89whukk+6qWSF0tJB8MVcwcOPPgXA9e4
1ITu/f3jmBwuUQjabHvL1lN23+y8boDOY9zjlzw7SSoeGJMXi4BcSWKLH0Qv1ei0XxcfufcgkfEv
Ksp3U6M5/gF6xLz6ParyPQ7ZIwI3SOXP6cIJ01Npc00kkiSEiUWgrGMshvjfsNYFaVH/cLP6tuk5
tmmbbOlUH47paRb7H64wbDwvVILzuDUBWJiVRxehD69KkSadOy40p0WuylnY+zqQm8jmvGYs1yh3
SpQ157QGFG5YnnPm1PMtKAniYohxacSPznfTS5RArmDY5BP/t2xJTvMvhbRd5FsGRM/G+uiYBqyF
gsPkJfZnoh/kxY6+qgmUgL8MJxgUxIwJrH/VBLbbnKFX6qmE12JISJgtR1mDlcMiAcvp7NNQDC/o
9Fd+Z8JKqMVTkAWvI10jOze+taQAIaGlB0K47SuTEya97dEZtnlJlS5INGbWXF6HZiuQRDKd0LFG
3ZNv5pTAQYOawz+5khmXgc7JlU9JidspJKBgXtozRFAgP1hZnTz4IB6Rj6x4zpP43YjUBuFdYiDe
ImymwW5ivcq8e/at56UpKlRYGDo19CdZhgFWTfZINMv3en6CsQb/gmVX5pa6L5PPcUrdN8tFxoFU
ACErqSmh9RAYABBDE0dkM1bOYUoXnVQo+kuHgGWXFJh1s1qSngXQ4NYtye9VYPTLA/mf/qa0cO6j
kfVoEVe8CVYBa2MYqY+rnuhhGvn21sIl9UDMwr4JjO9TaYY74mzv83y27zNimH+/CNp2elZ/Xzd2
DW2xXL7YYXP0Aa9ulIuRAplHsUGuFj/JhI7yECbNvQ/Cd++0ljhbtQzRW1cPQljBfiKfYi+GJnoI
AqBPll/IdytZPpMiCH5OtJesYidKz75KpJn3txddtO/VzFWOI9A61hhx1o6QpHkVVGv+gHL9O0Pi
Nk+qE4yCKnd/ufl7wzwIHkjZHHI1xz+pX79m4VB/S4WcVgbx0W9RCTcncMX0HIzRxq5S7zy4lbya
qHoUAPMX2SHUj5uQk3d0tArXf0lMcqaHRl1vigPdxysW5wQ1fnzojX54SUc44l7rvudtgxe5X3Zt
6hC9YsTy1fDDNzljFHK7pduiZEtIj1YI9Hrx2Il+uR+RedxAae1QIdYUTrjxunzL8hkcCACB8hAI
UhQZ3a+XAE/cMDf2c9fPIEa4h17dKP6uGPF8i1r7sUa28OA4Qq5j/NfHugJ76fbd5+0rZJhQQ24/
xKMRVZN7XMwE53ctHeP4+8U2ri0ClYS1g+gpmhH+BVFVekSh/Ii39sHOy+o+tsmJaF0S/EgfRxAd
Yc3Lw63Z9NEWZ/mxFiHtbkkICDQueCAYFXeOtEdubBU3zDqxJvuuGZx/vwh4+wk9MIhBYw0RoB36
y99fUETlhLii4QtbPpxRRvvYzicYmhisM97KOgVHfDRo1p5zV8dkFe548m3rnCeJ+YjSCOVc3AwH
uxgioHHuW2o9Gmn/yy+BEzMff6xoipLu0HonkbvGyqZ1bbX4HrxxV6tk/EhbLJF2vwhJOAiWYPjz
+blpXHF0of3cvqqSIaJfRJbl4JA4psGxgUNrNhvF5dZz5Qx+kil2cILXEszc0A6JkG033VDbd1aY
fSIrsl8pcGrYQOK9TpPnZiYnsQIW94VAExym0QzyJfIo0Ex6L3ss2/1xtPL+aAUjqISy3FSMf9Gb
L9OTzFSA0Mk190gwjAIApdlPv6xOfqQauIr9oN9YoqJ6tM3i2AbceKAS7MdYNwE1ZTJPvXbvdQjj
bfmUg7ii5/pUxM0T+sR2m4Z1/zDGZv/QzbTV7MiO7ohtDY9pn8W7Jg62ILSto5XWFZCb8set66iQ
CB/sKdqSGmfOVkmm2gAVcUxToCMA4gw4FwppaAQJBrFhoQMgdp3TVy9i7M0tqj5j2+sv8zKndF8C
/ymc01/jwKdXLsveKlUMn8h9NsdmPt1eBt+397ShizcH8NmmKof6rDpwEt1A0Fzsh+3eDWcStmHY
YM9wx36dpUm4d4Pouxk4f8vdiL0UbJMBH9ebKvOOTzlmUOKOT7Y/18fO5TxNpN7IoDkuz3FYvI/C
G55q7GNPPsxNrMCcqY3RyFYj+nAiscgFnMnuXLVZWbD0O+5p6ka1R5ng4MqoiLQyXAwkSJhBquqX
24+CqhoYiUJlqAdY9VOa6g578RbJvKCr+I7EdfyOagkrTjDtaLatp7izzwI1KTqEXO1owLebiKEq
/FXqTZ6OcJ/kFoEqljJ2jUOSiGIz2pEwgr68mKdzBy50H3vaR61rzwWgC8AQNLlgTUd7sS9UOt2e
DuLbjSf4mxlYBELvdD9v36cZE3+XEXXms5GsfdmZ6zD1GS6OeblxW+J2bXAtrZZmJXXDIRKr2G1C
Hk5H2wLonRYwwlo/qM7j3LPoL+PRaMv6jE6CBXYmU++mhIraVqvwoEeibI92MZHm+ArR8pae0z7H
ajPbjvWEbALX+7ZkbUej3qU82skLIMEzW9r4lC0LQUngGhnUBo+NIrgNL3V1SHCyYa90hv0UovBt
zOaxD+KT9IbhnMJeXbK4+VqO+VGMW8cekbQ0wdFVQbfrA1HuQGWyEwdOcfUXn56ZAQM/6efnkOPC
hacROHf1q28s7z13ydKzlSoeOrvR6ENTPhsMgjeVin+aYup2t19ednZ6jD1dfcjpYyCg6dy2dvuc
5ta3ek7Hc9in3TOeqB2ABMEo3EL2EtSPJiXpZpiyXwH5RevBJVYbVWMLxCRFMV6xqzRzKX8smf3T
merkBaXbSKKOS5cLxSEq4WunNYg0lYIL8SY1wdlsXRxACq1YjBHqpMB3Vo094fyqRj1+DJFbm9Zq
qelcOt2Ty0Z6pESZrrbWRWIPO5skJK40Mi7R2knFLMROnxGxZIn7zVVZfJjgEWApo0TEmpTuxuDe
wWSOL56jlqpCMDBlejFDStOig1yZ5a8Mii4SWafU+k5FSjWLBTiNCOlr3eZvGcLvs+R0/Rs9J6T9
jFL6zeGuP3HttJLU05rSDHEpHbP02CA3zXa+1p4iObo4Wo0aaF2qQqCqnc1xPOIvDzDaJjh3tJZV
IWrtyTYd8alDdoHhY2xDrX71B3SwnlbE4kCYt0sz32OHdzfuAnIXFOydiy1o8PvqTgrtzEVjq6Q4
OiEC4HAI1XWIkWwRtGlrZa6lNboVxvPGCdS+ru+J5MTNKuNHVOBI87XC1+IM4wzPoDxQ/ipGN6ZD
6toxMnVWOwrhWmuFZ0TD4UKfONI6YnOev5m5mT3RkDZkAYTmiSaAf7RNB7mf1iIPiJLbRe5U4zSn
Pm92vdYte6mu2cx9qBXNCdJmjiLshlrt3J1arX3GeUJcOrGa9ojxU0WEF6KTBk5HaByqEg8Jtbhp
qcviFyE2V1errBWFWacGgru1AjskblIrslOtzVbFTyJrNobWbBPjTaIFKu5W67kVwu6oR/uUIvUe
GF7JktvSn7nbgwQpeJRNL5ZWiBNU42vFOFMqe51oFXmEnJzJMjDKkLZonlDGaM351H3rtAY91Wp0
U37lZM0qiUp91Hp1wDS/Qq1gh5ADVsZ6E1rbnmmVe4LcfUD2bmv9u62V8AWS+BgLf9RZr77WyjNG
ibBMZfcZDextiqB++K2sH/Hld1Rrs/W1cmwEwuhbmey4fCZi2M0Ngn2t1Xe1ar9Cvt9qHT9n0/E8
I+2X+Y8JoX+qFf9z/mHcHADaC1BiCjBfB+0QCCeFHh6RehUy0CHQnDu2Xc6XCHQPc21mzNpt4GI7
GISqz8GM1Jd8jA+cLncSm+jWagE8eWksjsrCitPgzClQ13t5vy60x2HUboekd56w0h8d7YOYC2xE
JQZylsv+MCXQSYhCwcyFV+GKEfEireZFhCMo39YBJTe0Rx0LMGj/haOdGA2WjEJ7MyLkj1A31BlE
wcrEvmFrH8eEoSPD2IGwTh3QpBKkgekDVU93ktoH0lJMZo5RH+jyvaYMDmftGWH+gnK+Dn9luDSH
mZRFU5bxvnrxtd8kwXgS1zhQiFj3NhGmFBNzyqJdKlL7VRqMK7l2sMChCwnVwNUSc8QsluYlBnSO
1yheN+iyz6H2wizaFTNqf4zXHctyHLD/ZK+gNMLnkOGTpz01hnbXzNpnE5Qfk/bdSO3AQZPpHRWm
HFO7c/SZKNN+nQnjTutlPCS5saYpDLo6wJq8QGdchyxHK0erRy02bw8zUKZdQR45E0An1B3emXGV
aO+Qj4mo0m6iCltRKNryBDYAipv2HNE9/UzpLWwa7UfqMSb5GJRq7VTC8XeKtHepajAxtXvz5mnC
3KRdivCq3pfaf8wkniVHiXgj/K7azwHVSEAMDlkY1UUWNGJLWcAInThMLWLZL9pd5fToG8b2B+Gp
bI0cqLgnccpATkF7i+Xc1z4t4tPyi6e9W5RBjvZyBdrVVWh/V4LRqwXJwYLQHojBkxsMQO5GBldE
yS4OvOqniV0snmviQaGhrD1Hm8VqsGc07eBVAf2i/N4oR5vKHRMPWshlJRqOoSUTSbmwRJDjAmug
PIy6HxF5SUdYEC68OuFP0k43VbUXK4vMuyXPT/mYu+Ts8JkJnE53KKnaFf2KldvFjGJ68ZWmQL2y
l2+wEfJ9YRSEGzGoLGzU8a0ID7HEjTchS9hWC7Gs2qmHjHnbDO+5dvBh22Suvwjc6pTJMXXcWtmV
2JDQyvlWpByVW0ZuEUr0fIohACb4eGjaATBUkGUqEA3rUmJAYqqbgarJ8AWwllbaeUhq17Yy8CJO
gbqztDsRlDd9dfyKnXYuDtrD2GFm7MxVor2NvXY5DtgdPe17JMAt3MEkfFZqKQ+GIw/wXL+SH8RM
79ecli3cpDVxVoQlFQdGhhBqvWdfey2NScfaYr90tQ+zwZDZamfmIN7h16VrcfNsYt7MtItzwM45
aV8niUcRPC13b9NYePIxf8YZwSeB9oOW2hlKXpzYLBFr2ZSiAsousdsqTe7sEZHW10G02HpAJm3j
DNdpr/2nsdRuFiypOTDIdVPDN6a+B/qqnasWFlZTe1k97Wq1sbcSZn3veQkdSMYNqXbAZlhhG+2J
ZQC+IxilWwfaL0v6U76Zbh7aHqsPntpO7m0Ljy2OMuJ0sN1yKJAnWkOIpTiEjiykRFvVOxyPNKvM
5thr/65vqXdS5YpjU3Hthg56knb7pnW6mRs/xQapUS+2Bz4umzamM/TbzqIyynFgw2SIT5PFUxE0
wc4qsMHbLhbIMR3HTaHvSg+X7TZwx292OUJGLL5VKbngNXbFjau9ywUm5sStN+XIzCHwnvvZIiY6
MAceuHW3AOmyGVAnQi9oNM1dgGWTE4xEOvZynb17IvkwCU3apGn/Us7+cz+0BMLDsqrGqsGrozZi
5hMWi2/dAR80DDtma4guLvvDLkCoH/SQpF38T6tZQF/OhPlh0/ratIQRb6WnyzqTNjdhEM89HAuK
Uw/GQ2hc8p6zw0IdtIKZzUw3wBo09Tgt0wCtFjodl9WBxT/mrKUUrdMAdp6Psb5XVQfdp4XZYZNG
SqxP0SwGpZtfXUrc3vNQ2RvLQOPU+r5xHBPWOFwOPEPzcJIqQWUfFzBSRt9YI4O+kyVUgyCD/cx9
aqIx4/cY46sTZv0xiXmuxGJtJwvGqSw56rbjinrWW/v8/juZUsvnU8UHDPumjhBxLZTVZ4miWJo9
JSQ+F4Y5/O1LDfYX9e+2NOMrlT7tQGjDDSwuuoZ1ui5Z+KaFnbAXd41DAweNfkNfV/I34CzE7o2u
ef7aBtOD2dBdienp0okRj3JW90mQH1OBBp7AaZSUuxGO7r6wE3/V5O7Fi4YTQwLBkpbLfZA2oI9c
uG4ek6kdylb3Shsf4Ej7ElpwcNMYfyy3EsQVjeDrNq1Pl4TzHvGnTs3hogPD0gWxh7ncw6qbx+5a
Qk09Wc1SnYQfKQpzFsBuCu/ixe1AMBFU4GbDxop8jmJ2pLZZDUQgNzuMUTExLV1WHN2+/dry+VyU
MxxykRwio6r3qZHYF5Uv63Eus2Mnm01stV971c1Hq4el03hammjidDKsI8fI+c3pXAHz1XLWxF/t
I8QWKznGxgPHy/QuF3Wyc3FyIl/e+kYMIq3KD3VIGlfnITxjlvSgvId8UYIc7P4z9nBZ9V5yBZ62
GcT0YYjuyuFgY0J9qYNrGLD5JWP9XZoWIJLAuVJo4PitQQpeksH9ItvmO1CheaV2HuJO3JXbLPF/
qJmfcghCCLz5EAzTYZhZqdGCDph7qMaeALfbbOxj4f0iLyBhMvC14QaX0MyCeHyTIjLRC/qkcSDG
GfQ32arqhRGPtfIlhOEJjJIyF1AHkf+VRAEfuxLnYwEDqsye5tY+k1jqRdW1iYh+nwvayiQA+Na4
Ght6k55Wq3/I0WJsiYQGA2JNv7Z6mn/4iuepLNS7Vc4esiDzpZccW8R8sOfCWnOKJ1rbKzcZddnK
K/k289D6mWhDSWi90ALjvmMdH6E2xFNUrSeD+JHE401mM+ETkk2InK/NPA/WevShydI0aXPzta/x
LgpTPxjpvfsw1lVzjCIAVGOBG9nJihcyk+6N8jGLGo0p6Mi0CPEqZ8EoDlELriav3grfoJWsGqy4
ERlkAb4qL+NYAQfUWZmudDdx1P/I2/7NT3XyZjnqzc9lXRmfMX10F2Ebd4lF0IHjC4eNZGSGYjly
NxgFkRCiPk4SZjSROJ9h6lm64bKsTH/jT3KXM1CTHSHgRQusVbp4iBSl32oa420femDhlPtBraN2
XfLBOGnrTAFesB9S6E6L17uHhLb8Zk7zbc34ZR131KWGr/fX7DpQxSIxZQZXsbuslE6rbgtK8yJU
EYqa+lePKN1TMIGg62aTeOvpn/N+yJ8qnAmnbh4FLNVRt4bfsSapPb4C1Ki3KGNG7OARQMWH2ayH
C5kMYt/ye/vZ3vHdlueqhjCTtt8mUmzmKZD3pnYAgBP7NZm0E8z8e8TxlOJcfWk4n64C6dHFYE5P
4iWhsRMN8k2IfizrU3Xp6IWvY49DeQ1KbzvbmMIl2Z+Rg+vSkdRgGsQjvOndncZT6M9kY4Jj2iU5
LeDW6Z9ID2l2htUTqiIGJP2MYM9yfGUvj+9kHcDTX+V+/9HL9NVTbv5kVpyv4jh/a+U07Rf7rQoy
856U14JaFQBgJrkmRYKrdZpVCoE+oGlmDW8JmkDSY+Z7utnpfkm+u4CUQfDn+XomT8VhCuFX8Bps
iNQbBsbcZLZsz4g9wYqW22Dc4vfAaI6hz6EFsirImd1UXQJKkAdHNiiluN7Bs+8XPyXC3AVg8Zes
wIiXLyRGTKeAYDfaiujx/TP8vi8KFE7ad8+YR02gjPmuTlvjwdWsCDlQhrtz9IRadzx1dfVU2wwA
QqmRH2TI8JSu57GcjolSe6KjOf5LhxZBXZc7owFtUS0TJ8GcIG5tXGthOPENusSn1skx9AAPlhbZ
Xr6Jdu/Vr+sJSwj+VtcLWDzjkM5CQLE09pu+i/0VK1a2a2mpBAOqC0bGm5bll2jm73rOGLlfHGy9
d7YrAOcjmV1c4731FSHMNvzeYCLwIAw/e2xjd+VsvNqVfyUvNT4xdCfXpeKIUBXOfWdcnGE4tgMZ
dTgR2kaR2tv5WDeCXYW3v2Hmt/J8jh6lH79EQ/Sl8MFJOEn0GdOWmWz2+bFHVWywsggqVdN6LEfx
pXaxbHCgUGvZdxsDkT0FQEalTvsMg+putoC6Bo9RHdrbzGIR4sN9mmuaz9SxXz2f2p93HAJ8q7gQ
T2iRixWKni+upG/pXYhE7Fdei2ugd+hiLdVd0DYTmTyToCUx7ew+eM/N/kfRdm950CAn0Kh9Wkdr
FdiYVNPmAY7/Btsfpqoo42QxUp2oKT8RuvHiRZjKMfFHCv5WawrSJZjX7cYGTTjnJyf3kp1tj1Rx
Wp44Tfa2yqqKciQokb4hf7AdElzsrGLm6Q71tg7JphA9isW4QUyEFp94vaaiOwboOLdn8ioDejJk
ttC6y/KzI7NrXbXkJM7+Wvmjs1KqaTcMe7XYd1pFqqnXsAQmqFuxD8CqMFuche9Joo2sIQREWhK0
JYaMxmxNkZnBsw+niEA8+xkBBHEq2MXJ845fQg5jGyGgAC9zp5GX4cbqE+hHdXZIC2dcxQhxeH7d
9WiCWOLbLDYmy/zForGH6U1sckmncQpq9dBUEmZ49LRA3Vs5bbkD/IhKhnZ1aKXLOzQPidKEnp8l
E3/NceRJGj7UjP6TpcFfs0gW65GWFmpN60tBX3kt+gryanayfObKylo5JMQdW/Nl9q19YtAK8JDa
Q/nERbiMZ1G00T08oTKbwzONUMI/3SXa1GxXQHXTKEJ8/GE3hbVvRP3pYRJmQzOjLd6sx4ElEcub
Rd5B4a56jHeE6ZiHJKB6ZSK6QswW7L08Zd0sj/hg7sgS/YwddmEzpQUXWUQXkwtRpBzFVNKTYNMA
grMVDz82ObAMSzNw6mCWEj1MdvQBCZzEYQy6pBAjCcCThVVXTt9ILiBXhWkfEW79sVhyWPcF+A1u
h6OCeFzDQz2S2BztMwyC9YyeHejo2QJvtiT290ETelOT4YsXWQCdGLWQqj1Kkit4J3P/AwXcSF9C
G5DN4TXhyRAWVZ5vz/bFdooz4TO5ALI81G9J2T60kiTeyTLdfUbjcttmKtwMDtLn2PT2uUoZEepk
ldy3r3FNjBgqFOEY1WF8iHqAYTM9rpXquxcqfpeN2hv5NDzwri56qgbMDgMmxR9WGdfYDO9zoSQ4
6LPPWVLH0yG5Sj5rJkvShrMXO8ZKdghxK7c9+X7G3sh/1YI4mFsH40X3brQFJzEXYEHP+MgYyx7P
W+ftw6p4FgnQubz0KZmYjjJl2U5BY22tkDS15bTQkg/KgKFYnaG1yBilD8hySCiXnINqDx58mh9l
+U4FVZ0GLG2la6qNxxCVhzfbLZNxqFvY9/UILBAAF8ERDHF0EnP5JZfMgXOS8aKPdgwvBYdH8DKQ
xSV7oKG2Ec7Udcq+txk6K90xxQZ1mwQooRqXO7KkUHF/ceTeSIsOPq2Q2nhsvS8Zul50g6g8+mER
9yomsNPloptptAuhX/uQoJKShhBC23qrdXxhX8k7c2AnJ2JsLQPjpY8iMkTCetzOwZSsOaFWm6bo
fjVFSyutHVZpzFQxpCPNL/9i9QE649yAbEe88hZSHOUDgumAee+he2nypLkApTjkRddtigHiE3cT
i8n3scAKoNxpXY0Th62Os3zu8bTRwtyGgicllzB0h0qR2Z20F3RhxnkKvrSyjc92ThZhEsXFOm+H
+4Jwi3Po/SxlBVejk9/j8DmpJWgLtlESXT3cxWb5tnTcl6kIJvQZyXgF9vCYdHQ4pDmYXzK7fAOG
fFc0Tb0Peya+zYNL3bWe6gljfVT/JAk5ab13aSBJ6ak83EAc7WYhDwQj/cA5PRk+YhFTyEUI4NKE
HxGE+hOnAYxuYJOeB7q9Gk/sP2dA8kQy5azVKZ5oPKufXRIkh6SASMLUY92GzZrEivFaCXGn2rrY
xsP00JkwkHyvXHa+ujHuo1MzTN3BrdRjWKAAcATA2dn4Pue0yIhAydd5KeJHIAUp7NWV0dfmMe/S
8Zh0cbR1lNoOvX+y/fBI7NyqHqFlUMm/e5petNT9GufQFRHcriG8bFfpXJQg1giwBPvdWNERtgIO
vaarzZSBWT2i6w9XlkdehuORgNjUxq4zOHbkGJa3bhJeekAaK8eIYU6X4Lyk3+KmMtJDFXxtGTGe
+tk/4A/O1o1NJmFNWJq3GJ9AKB6sOdlP3NhgXORdtjBnq6eWZ4NIJ9pnDv5T3OIL/ooD83qynhed
IBigiKvjXd+dmlx9Y7kK1mNhP0IZZh/I8xwunnCg2QX2RUpE6XDs9L/AoO4mAZy9g2u+dkzavV7E
1p5R08oek8RMmkNW2gpUItZ/+Tpn3gvpKx/EC8qVN4iLQydvg8wJtRQ94vWou7JGjpGLC6v8oD8k
Yn41693cMZrLY3IpiYtaRcEWd2q9gj3/UVlwyJvEYxLLkS4hDRGWRSDpRx1VnqKIKPyGB109Jkb/
wNzY3ttt9j1dgvuQthMtmphuLZZke6ifancAAgmU3zFbxCfwDhh3fiiVPcy1YcI0R+HGAWg1mk6z
SrI53UTmcFlc6tA47K6mYZ5MDeZJXMZXoV1iI4quKKWeHKAldQ7RDgr+l4EPuk5McxV+8fVZVoME
jWHlQs66VN6Y4oS0Mdrpo2ov87e+X64tXPm6pidlT92rsRzxUr6xTEgQjfa2Z4R4rKR2BfWQNZXJ
YpWCl506Eg7DY6EY28IFZxubL9i4vwJnPKdF2WwZ+L0sY1YdXVIbh5k4IO+/mTqv5raVNYv+oq5C
bACvzFkkJVGSX1CWA3JoZODXzwJdM2deWJav71Gg0P2FvddOnN/KgrmJy7FfZMzKF3ABtSUCEQIz
gvZDGiOdquL+jSM3xAIyIMnz0dcEZrfPNcbiUYJPLpQe0Q4+8mJh3QkZTbHlLMbJZ/hbtruiznZa
ArEpQbaFhZD+Fq0Z6DeSQHqJtEcjuwALWAOPJyqutpbu3Mr7SXEGNkCWHlsSrEQORdciUNwD+qSV
My6VtZ6ADUqYRZWPE5B24oIk0GXSwrRF5X31ataezZNTlN/52qJ7aueYAnQwXEbEU4BU5Z5yxBUf
+1YOyCDDCdhwwj2GhABLBVBv6YtjbVUfQeDxS+uRlYWvaz9OkvEJOpjIHlOkQP4+CvpVHrBlI2qY
GD6vCdFa2jsz3LkpUsVMiV9F6AB2NsotoMojwx2ov4IbTaGqX/R98aIz9vSjHHN9QcYVpMvkGLnR
gzc/Z/oFZd3orHtPfraeD9qSKTnmIqQPtB+ALjh54yKNF/qQhluWo2TTxf4yHpTH+jziIbXgzPVn
u0UOIKc/WaSfOY/HlUKcyTPwI6mdj8aewJYH5j5s6S0bPV4HtSLFo8+oAMNX1wrKlVvmv9zMvkYl
fKgO2yDgQ4RIiXlRIr51DQh+rydSBxUQ6QViSraMeDIyEP06l1cmsrpythnr0lRQSMMeW+sdNtsM
K7xvX1wNinOWsGvOuDmasCG8FHPPdoSIYwzooQwfgxAl1Al2R7yC5rehg3vTM/fn1KZ/WMGAlMUc
h4IkJRJSP9BHWYQ8mc5SC/LfqpJvzlCyQzb5BWTpuQ3Dn56FFCFq8eBPqdtwDAXtLpbm2sU0aBJS
+MIYvBttcKUp/jvP9BG6JiDd/7SmsXHy2to2Umdb4bbYMN0YNxtTRHY/DCM8reKq8cgymh9XSyne
NkZq0i/XyM+5Qzusuw5fMxjndxn01doJOb0V23XR+7fY0FFbzcWp5X5X5nAK53bVQ0G9dtppV2jV
MZnSv5EiqbLumw0ZSXXoX8KZsoPE5XfeFlv2mV8UZkiU+n7VkVb1pMYzqLkNcfwdzLMCrqOUlDTN
Xvkkr7ahdzEi+lZkP+x9kilbewOB5tVEeCpjRg3k9sauGI8HAbmGpjcCfAPdCuchg3P34Vfk86HX
LhZJAQyTqLhdSrrYEFGWYoXj+9VAnwYKrmVrnBLZ3wvNaddlU42LolVfo8c6qhwFaGivOQm8E3Aq
z6EwKXw6+VAsyVmRfSbhXwNU0K6HgMEg+5uw4QK8JuYK0/F/8SDaWz/yGBCmlSCBAgSMGJO/ipQv
Mn/kNrO6l8KFndtMR0E8zmaw2ztXBgddMr9dlr6SpflrdGAG0NjQ86JAJ60AtcdedPPuuZ3esyZs
FyHEPOCK4edoWSWGMyJlQuJvUB81RvinDcVxwsOCEsX5mzsL8lnAYDawNFKrQKtg0M4PXA7krOUe
5k6GyFr+y8pv1SOz/iBmeq967SR7ZhxDDrjYcYOfrPR6L0RHG7c/xsajVB1SpPaKFGFZ4S/v+oSN
RuzjBgRrH5sSTW1yZAS1DnyXh6ayf3ohpSZ2pF08wrN1RXQmiIntWB7rm74hlKZxhr9JF6KK85NP
Nw3kbuNMfMHQnj0aJXdReOrbtbSvugrENjcHyovSg62PZK2Q8jthebTp5PQxKXQCA1MumJmAx4a4
oELSf7ZD8+IjRdQrp9rbJaorxkAlU7Dw4bfVRkf5tBI8n7XP+qUdh0fbsUbDWlKv70icP3OdYMTU
dpKNGtDuOQNj11GzDszi4R7FRNcPEWBvfp6T1/ofz314LcZXgFg/0jYD1hc7KfGN1R+2/w9+aumq
QX9DjmE18L/F8cLWCh9bA2Tf5fAoTe/FiwmScBI4NB7ju7y094WJHbRgqbYwCy3dTpKGlhVvueLY
PYiAJRd1q0ExU7AO0DjYpi7cExtFwiu/EaEHAzhyLTjKVCbbmq+H4hCn6Sg/vRQqysDph2XyLa/I
SeECh2/oErdEm956/WM+ahfj2TWTeRlhcyuy2zGd5sOwynCtu81VI3/FLe5Gw3wN9uSXIBgPolH7
e6pouiYjLbaKo+ZcqOI4TY7AqW4Nq9JsuVgh/vtFO2BovcRu8FcG1TfTwnvfavgkZ21xRRTRQmRg
gtRZM+N5NOwncEpIaPRlvHYGZElJo3GNFNa3rb/1heTmduobGy1IV21/j1zsujI4uS75XTNy3KPu
9hNS2P0+f4eqcDVqsA9u4y+rKiLbEMV1Tj7uSkI2TsGEJOKDRI5Xt9Adps4Tfc/I0++rYzyNUDLN
teXwHcBAxgevTnkQzGLLFBN43eyqIDl6FUVxaRo7o1Q9sjJ6ytpT3sIz8iVSgqs2Iq1h/XzQ+NlP
mTxoEjKNl0dzgDIzXxMPcF2Z36jAOFpDAtXGKmf/mrE1kuwifI9zLYqxZo8do1NBnhsGaEFsljp1
qOWaLmr3wuvnFRErmEq/DUkSEucexluNPkSPo5bYUETibSDvYT4wt/DpIQrpwN2a/lqWEa8sDzCm
6al3BvDMTCce605+q4bkQXOYcxiV/oZTgCojJryCyDIsWXfC+Cbq94opIrBMYFBdaQdcsExPcCmd
e3bIABepL6aCUYNKgk81hXLTD9MlKuNHkazZj6Z7/Dzbia3bsXKNA17XdCHxKVCrcLlKVx0zgtRG
QWhbPIDrwEBF1GA7lSAr0upYkDHHTKl7KZH1bxCNc/wBv1ZUT7Y2vhm8L5ozIOYdlL4sghxSCPd/
4aB8rZT3MrmCIoZ7sKODGsN3+rl2V1sEcOgJ6yCDhtLL22/dnOS2d5N8OYzI4juqUK72VEN3PQba
El/kD8zP0TImhI7WpwCV4iAHiHViUpkzHaStnS3gZuRxcB55BB3F4bc0kbeUc2NVGc21wapMABRr
F38y8lVWs7VqypNjDl+GM/S7Fp9bFzTjnmzoT+VnF5nC+pjanLp5Q7HnjPq5tDpiWkSMkTDW1/GI
Ox6pCKnCovqBK14c0PguiQ618PXW5aaI22XotqvUG9cGnv3DlD8sM+83XcwPGqvBVVay2yZOV6/M
/HeNuwf7ErkV7vRa9woBoMsnnrSK5FWDmVDr7Aln3tFBvzWW8TpNBBZMCYVO0TQfDSEoxDe+RAo/
B1fCGtv/I7S7j05hNqe0wyEtyr2CEbbuCIB3QufhGNlfUB5fzMjDZZQQlln0L5CKl5wU2QYLkQ/z
iUNWDLwJhLYgdtKXPkXbUuspZFV18Kv2w3bs7owqAnJnw9zDdbrlHLddZJO5NjyrRxkFbD+sozs5
C7wHUPXcVKNOxSPqUkIsRot0d076RUl1QEk2fFBJYRjjIisDbtNOQ7wdY5zb5sOITFL/y+KNYypK
EGpZHwNBPEKaMSKp/q5HDDsZF+WnzPR2vXcRFTsu2eK+075DQt0lCdLMmWdqBrEJ1ViNS8HKcO0X
JO9UqfiQuJs2llN8eyHltenG55CYLmAQ1sljmEKSAqv/CZ7DwGXMCMnLlo6C7WFb595HZt9ULSLB
TC6lJ6k0JL9AJVWsE+sQ7mlVWyIqGApjXs+l1JlkYQ1skBJRrk7lLkdIEAj42zEakyUymF9m415i
yBG9tOYp45HRYgiVl/9Dj/R05SgK5aIOJFlO3Nq4CpMlolBmENBgUoG7nruHmfsEpC2S3ZXtTbTw
md0tiXTbeMIwCILImL22vwY8rJtclN9mRuJf+lc6FoGFxEQtKz8kN7ckey12QnJ9ckqnuXzOBL2S
GNhktHF0cEuPPVg6Mve1fmFjEeesHs4j/fsOvf47ixsWS866aRLEiek17OtL2NhUgdqyzIYL5pT0
lkzRbcxj62CW8WsnLoM33J2WeD5880d4kdkKAz4UVN3Zl0X02SNu2Q8gVLIKyFUy8WtahdoGvYVz
1IrY345WLRbFLOkRM6wCpiXl5rbMZ2I/5jt2ytCdSauwLxBLkKgm4XsHeIlzlZmM/bBxhRHmzHnt
RaSDBH2Ac254ibDscBiV3x0KzSbgcZSgvHyElbaMd1GgdyuiktByAgVeuFF2z0KbXTBkIjd0fsSp
ubMAWDEIQu41uiArerNbgg/8dsqtL93uGKQBlKyCTZSW3S0yF29Mgnj+3H0+nCLZblMQC+RpMrBp
48cwAYZzycszLHcZtC5kOsRVqVvsuw6ZDUvLdRh27cnN6q2IMwIecbIhNHXIO4n4A/Gxr8AKaO7H
FRGAK5dRP8P3EDxi8R5NrWDVJ1cuAcinERGg3oYmkdtPwzZwDj3fWgQDWY12RN9D2o2M5ySDZB3V
PhXoxDh2KMkcIgOIf0MTGXckNDqEu/izulgNyoLPwWUfu7B3qdZnWcyM5mYtUHbtLQlRzLJMnbel
ahFxBiw6gVHCrJfRiBcHcYVB7aqbi7b1f+Tof5aWkF+YXjxE44P317Ez89GwXjNjh7je0d6mLfKB
aBrPoo2umWYx3akibcFj+DK09mIg1ZKMw0bbkBX9mqWJ3Jtg26vC/Al4lnGDTmqlblkKyVG0z/CK
rmO1NoamWG0rbAbrPieOyTVbOGH0GIkGZDg+iCa6pgS6cjvG876SN8yV/KCxgxGKW/4kuPp3amJa
jhmRCt9Kj3xNaCttI98RJjDS5GNIgbNRD9quNsruiPJkm3v5L4VbfT9UpB5b+nOC+QvnxL2hwtvU
XK1LjQLbFu3PEqBON+/WK2fOOx108mYF2uGBAllnRrIYszf2aPj0512mGqvvilyQleGhLYHxs6ZJ
SNdNFJdLffx2DZquCG/UQqFKYJswftlllSPqqsgTwqPhQ75ZcjPvbC5tIv4Y0TIEX9e2B6J0Ys8Y
F5RnNkHxx4xKE0s+EuBQrAq9oQPzmMAiJjS3OclvAAdIUQGWug51S9uIYtpMNTdDCY94PdVpx9oM
8lDh8MlMSioDvamhFT/5bBY41yKYIPoHwGW9GofOCIs55LMtiCo+421JSxjnRmL8FgEBBDXRGRw6
/K5NWw3EGNM+5kuASNFQ9JuyDd/bSv4lOAsoDtj0GJG86Coy32bOvMVlgsDUG46qp4eIgLdZFrm8
rDVkmGjsdZqzVhtfZccvj8Y/gyR00v32NAqjggiuWQygKcWSpvrUC9dcV14E+pIksrhoR+50lI3D
G2kQpHYL6jfhqrvBumHrk/SEp8N6w533JzatcG/hm6IXNrZEBXcbhqm4D/vefYkT8+gx/t/hePgS
SMeQEwHeu4AERCA56mqtJWFyCXRWtkMSXnUR2NZO5Fhbqtk1OlkumZOSqUpSV+FLLrlqksDb2l3B
++ol+a3v8Io0nfbd0WgyPAoPqE2Ifmh9BLyWusG1cqmeklthNWdC2tSx9Ju65IIZ31pLCbb7zEdY
1R64YtVO+AJPCTqhUW+OaRoWBy8nexAgKtxERBBeQMOa2WvC6v5kRHfsbW8a5o4y2Zk28gJA93e6
ngpZQE9In6XD90n6ZjH11vAiMadfksb8YbEWJ/eI32VigJPqF7rAYD/aw8n2PXFlh/FdygFLzfxR
Z3fL0Ta8Y5GU2rmOSB3qmGz7LFZ2pMFC4esRTdol0qyK8L8QwS3IRAuFYhITTjOJ/NAURU2Grh2k
OyTx3oYtxrjUE1VczPnl+adO14JD1fnn//6+Aha4xYif7uIzXVb9qiQWnwkFPzFcRIMiwrlbA0qi
RBu2dWfNEQpGAByMBWEYev4+bapwqzyqB1ToWFRBQqwy3WivCApdrK/8O5xHbFyS+Gft2caakl9f
C4akC+w2Li7FyN9pDTX34A57CAkrnufsG9U/Zx0CuAS24UxARi9vzv137dhvRu79gLA31z9wxcyU
hYGmJ9HFysvpkXO6kQ/Z3KPeke+Gu31K+VhvRjcTLMfz/0JckXvqR0JWoECMZNRXW6O084Njo0LU
q9x8/38fcu1dhHIeVWt0t6zam+QI3O35BUFHsUfs860hlDBhrV1Idi/I0u63kA+RqenesRUyuLRZ
41w60wSKMfibHBXm0c89a58Y2luWTKZchJl76MMcLf5EVJ7XgIhXun3UJ98+8sTzgx04d6PUIYnx
/16GLnGPXewi6nJIKcMzwYzStZo9pjzrDpxPXnTo7Z7KgHNlVb+LZJ6+l7jbE38w7wNhCO8AVS5W
0puExqfhRRrdQ4288VJr9V1F/MzdhsRyy/2PZJyGez3a6dLKhnozGrFzFkaBpRczR92599LOfOLh
Y/+3ztPrWml2sMDL7JOJXBdHuemG2IdmLW0XCvcsZYKsba8bqpNdnCbqq4y5CN0q+8Bgdig6zybc
S6BHDiP9K8IsviC6glMKm+li9HT4/n7N7iqqb6np/vqH/nO72eb7HiUFRlUgBWQk44OGconkMjHs
fKdCPd61jaWdni/NzGD870OdFcAiiua4i6bdCVLWkUKhRPay7t0bw+Dsemy7bKQPq9aqbeR7WrLB
GqEhppH9w1Ag3Xsu6b20yE5vy/aYmbY6//cCQh2Gm5q/33yvQ5lCI/K/L8EsT+097VyhG97npR+A
Qw6Ynmg9NANpEdKFkWqkFYDKnvZNc0KztG6RllySqJ2/3fIoA1aOC63ASGR7KMaRRqXhSWb1Dkt6
QDi2sg+iDnV3/fxjF+XLDD8tBFSAEXpfJCOHIBeEDY6lLusbWaJw/8sxO/S+V92EJO3Xdcutbrn6
0SWv6BiLT6OEnLD2CKB/52InZHoamxsNGzqWeIYFIakqT/Z4HP08X2mC4aw2GNoSKlny4pjMzkiB
13Vum+cmQUXNIcOtvNHS8oSwvv1jmPbZySx5K7TpszDGcslIR7u7nG/I0911Nkxia9gXB//Qg28O
yqU99CebWW4WWx960mp4ViF5jqJFd6yYnILv/TmAxjra2MZZLoysCn1j0+XRuO+wEFA2hLQxWVnM
LpY9qB/kdoNuvZRl7hIpSyUOhi5cOnmG/m7+OTxfAg0JTquGTW1plB+zWbgz5BlFvUGQMuaMwGdG
G0XY83R9qpcpfpVN0nz9OyzSiStkIJLQitMHGxjmBDMFRqEoWGlT2S2f77w21SSbxZHkLZwzjrAS
qSO7q6reGRVsZJxJLL9MCJUCgW/OI0lFJBWZNCYe8SQ/xyIO1+4QDkcN382ynyeuoMdXSE28I1pf
/6gbuF6B6w2r2NCwCCftHQF5iMjMDu4o5vbDzEYT3gTSOBQElAsnOgpUFX3rEIxVbUt5kZVe3f69
9EX5EjkF8uG8RwKgrj0zkCuBNBrz7IjAgGn6kqU0d41NyrlB6cekzLlmtYOkV2t7FMNTeZp68Hue
GvYxOb4P3qjwEBiC+GUN6XOq9ENvmtpjZWWNfQwi4P9u4cdArSuFXNH6SsqeAaE0e/ZO8q2SQfde
Qowmu526srHMDz2q8ApypVq53W1BChSv0Nve5s1CBN3w4UB2NvsuQ/OSZp/mYMpVXZfp3m7iR2RO
xUWNxmulk66a8ksUwHv5nlLrGjOu3Qc62x036ZMPixprLYi13iCTWwbTlB7NyU1pRF1svRB2UJrz
oatc4ir7ZmcN5rIAtrLvJ3og5O6c2gUemTbvMFGNxipxHPtaKIuZcF9XDG9VtW1Rgl9SRJ4XTCR8
La32G4TVtMaGgNCFFmHFyjw7VWGJLsmpjcUTx5SkbnBlrIejlEHXdrJH+41sckkuFratbGaXKpF5
2ypyKJWy4WgB4FrzOLLUipsRhN0D82J/zjWb6JAemWiWCP3EU1h74aPRCnGmEO3eTDFHZZa3DsLf
moERtYkkXyeTI4EFQ1vry+evvZ5OBMy4zU8y5OxXK/7dtxS/NoPpEtEFdB+8cgZCSM6JEJtcFtPo
FvFZzYAHfKjG8d/hk4BfaGdcEYPDN4aujBL9vkaNExYvEPqWjGFAtQbF+EMi+TBML11XcysxtHCi
Jkq7A7+apN9it9LZx/T7MEu0ay6a33qKLKsMTP1URYVGxVjZr4ZKziHOa4RZYBssrKuOsnF7eENy
ABuQX6c4TNcChQ1Kf4wGtt78dUqClBu+y/NIfsC5hRixqzLz3hnYjuoqxy9UdP4x7M19JNOnDZlB
XieNdwllkB6SlHCKCUy0Mlr3Edb/Ao3JAguZsXq+sb7b3U2txwevsgmE7WhuMU9mVGmOuebA9jEQ
ebTAYStOoTnm8+HAGFSrx9NgUYHF0kcyUZe/aoNLPqAJeJ5QLWfhhgr4r6FH3iqMXXAlk4PXoHEJ
xwxzscRxNFEU9xggxhojdhh9BRAuAJoywKb4c/aE/sC37Ewd5gMvsFznlTAndHzvECW9uLVHw8XR
JzwzxSmu2ys9TbXDkDIhL6GqDSHgCgLAFs/DfwwnUmFrngM3RWoB8Jhg8fllMEb6by8jGbjxKJMT
PWJPXwl7G1r9JxoOzGFVyBni2dCRCH1Gv2Poh5BV4nqUw3Tq55ehcetDw6jT9qEz0Ec742FOOjUT
M75IZncSFjpk/RStva/qxaDJ6lDG2Sf5D/oZd0l+yNH6LGpTajyk4QyRVR2XLAoKYklmpHs9XcZi
LqP74Arsx9sWgW79631qCHDvOfCL2dT4AG5gnztd1rd82oEKntbPI2cI64PdNqSG6+mLP/rN3jZ7
BoNhNVxIDEJPzFG0bRrX3Qp0r0QaMD1mHMYqxs+SVZvo464NypNCD3BHAi6WhA/AZzLRoZONK8H2
SjJjKT7qLm5O3iB7erH0NePgWWFo6h8UNCRgVVPIdErC0unGE2YXsS392t5gAHHuncsBMSVzT29H
NJtAY6U0oq2RylXjdzur6kLQzNQPNe7iInaWk4qqU004yMac6Rf/vvIh6n8M8wmIfPc62QY1Jrlu
QLDCENDOXOIJ5MEqxuSWV+Ww0uZHRsfIsUvnD80U0PQoIpIfSzJp+INCsw42VOUx2AtUzbpdt1R8
Beyy2ke72TAUjDQDmUYwbWWJ6BvnM0BnxlP7QOUfhcWgcghd8xBnMj7xX6T9VaV10ZzUJ1mzGTAD
ZQ8Xp9wOt2BK6w8Gh6g7PCz+FJxjCF6eTE9d/9VPrfNiF8wvNCaVAUa9l+cz5xilvoqdxjnDAc8P
oWa8V7Fx6MWgffQIqjZNa71ioq1eLCbVhpRgvqhKF3xpw1UCoF090y9qtNZ9hgJZz4IfcJBhOHnp
tHM1xZPKA8tAMB5Ozz/V4WmQ37MXaJIBedFJLa86ZelVJqj6VH4cUl9H5vO/f408DjAT2LV0yGjj
B3LXSeWYgyISMnTtYjVqYqtF0rzIhsUYnYK5izvPvOq12ow0Z2emaNtaxeUpnrklWBD8o1O1O8up
KHlgW6zyrkrA6wXJWaAR5DhbTeYo37Sic4+YfuQyYo79RcLoirtunZEZfHOZSm/bBrNAJcuSfWXk
n0a7VWRRVd3VjYts71LLk0oVdNfni9LJyNCyP1o6gZZ22HlTXHr6cE0JFTp2Yw2HykZp44FqjWRz
LGI7P1Zx691s2W+el0E/KXj2z6esLaxP2GYERfHrQGJY8qZIRIe/a7grtMDWti7aZG96tr0aAECh
ax6hE1UEBZe9fTTaFLLOwFM94X06FqXOytyrKf6g5yGXNPI72bzii+knOwtbBluZT/HSzzBTqSqe
nVRVcHm+SFMPLk1gjYcqqfYsXUkXKyvoLnEP9zMyCY/KjFjcePKoJRL/7ulI9PQWrW/hTIqFIZ7p
WJEzIQJPrEUXJXfTeksBxqHwltyHM6OcLekW3DvDlFIllNCJpR9bnZVPTHY8s/9+McZh4W/CUciN
w6G9COffaTywgBtAYKwlZUcVVPVhiob0NMwvsk2/OBQGrpwoOZZOoTZeOWHuRodBIhO3vN2yIh3c
elP2rbfDdnOTNalHrUEHaCG9PtR4TxfR/JnMWYSnHPUjBzR3tE0o2xFu86UysnDXdR0gG8RTWyRD
KHM1Bx87o6aNAwII6auZXntpXbogtdd26I2byq/Tq6fLyxMElXRDu4k6bTxGLaItcl+cbZOwE5Bp
PUfD5w/Vqj7Y23bpoqvoimXWpMURkRgpo97ULwW906Jsm25TMjklvjq7EEfT3bA9ldsZDYN0yDj7
kX1jxFO/mhOzjCgmyTBr+i/g/7tepClAPI+bFZqS0Ed6L4PYS733/sajWZ0a4jxwXLC3Yr877XMf
pVlW6eFKH111tWrN2Wr4Mw+VDIFdjIHJ5J2I+TjPXnLfdlciNgB2Va67eH7pLQNtxpRpuHp+iMGG
Ey0PmfMSJUNbSc9j5zSGrcTWxNd0xnPMuN3wVkVvW8dEJ56ZvhkprBRop30TbuqcbMSxC/pBAVvs
Mmy28SDqa9dAFAN6TNRE4z1MQiiondjD6xOJRatZUb80jUqeKNfkyTb9aD+E2atUBWFSXnSdcj14
M/uQC6iOxZZUJ21R6FN11MJGbcLQZh/vylWrGdEnKlLAFAg0L+MgfsayFuvMtvNr74Tb54EqwE4m
uuwZQNzKINCOTya8COUZqfs8T52/S2I2PmzulJXQEYZMrVm/PelKiqQGbwCir9vWCS0YnIk5yc0i
55nhNNtiVKmNGq+WTMyXxP3ybUH1QuKjYwi5S6P2ousZE6uGz4GBkKUL3QsjFdM8jPWxzGIJOlJr
MVnctLZjCzpPtehaFkxMxEVvm1ev9BMOTPuzlmTi2SGuY/6LHYvyPX2tv/rXaBl5tSQKAFHq5AXb
yk1nzaaX9TudvSWFFeDq+ZxmmAyu0Zx+jBNYjScGqjW8a2lqwTHzbVDsKaV6UMu9EaR/VEtqpx2j
kwYhS/x3mnQsbAvvxfCj+OxFGgAOWt/K6AAzWNOu9lDlIIwHmU3rcnhy26TpfKkJ+HqLG3tdK7c5
QRx9hBggL/H8Imv5MlgwshU8ETPot6aT2i88AD2IoXmQiY8vO6haMnJU8ndtEDY2JH34On632Dk2
ac6/FFo7EXTbrp2OO6aEwzk2ungokxkZzCcSGif94TdZcAWSFH0sTebNR1UZ6cZAdLDJYtBZTyty
DmL+3HKupflPB7rHv8ydWo/cl/8+zJTVHSzQTP/IZ4nWeduSNS5OntTfhnKZt035rhtob20hxnUL
pIU3FC66pTXu1vC4fOsEWXIxFxRdogJQBDGu16h814LpIMIYVVj6OitWSUDVo+vzJRkpCGRSmqSw
VeIdcdAi066iccJvgK2sYIP6j0F04LYTib3Ti4Exm7UN+4D5EYwrKALY/kg4xpsphafWheiInGxL
Bu7T2HYH/4/qi+5Qqab5ZEPNs+p+OjXG0zL1s1fPLU9SC+nDq3za+IlnofxW1e4ZapDmq8HR5z5l
1L4KzeT98qK7m7Hkd+ruLUm6XT4JYHYKSYAb2vWhdUkLL5U9nmm7gk1ggYfzZesfEIVjxnGgGpqi
+qyCttv76KteIprjZZp60NMGazomkf+XSRWacc+DtMahyWGM/kzvQhft0JxfNhzsXlNgWQAtC5Gy
G6IaFgsifE6WgOmR6fJn7qjpbkfmBcyq9aKj7Neh4v77KMUgSwBcsdGgE3xO+Z0RqvOV2xrDVEK8
NuZQO18tsyHYk/Y78zRsqtYHGLyO+EDHfM1iqIaC9TmU+AAMLDvPNkq/TDGqfYWJZ5VzvudQfl4J
AAJBNv8pilkUPv/UM/LDn9uvrQaZcmxHxu35YkUVikEHFdP8V+3gppd5L1tJlyWlao4Ui9m9ySbt
GnFjt3EN0JQbnGq5GgEOdBo6sfmFUPpwxSy6WVJT3HqZaRsrYf8Px65AooMl30UzcEJi5CxiC0SD
7Akay8JJx0lDR9D0Jvtf0Z8LdzjpE4JOy6AcGto9zWl8tOZqQvW0PV6VvEmIR8Su2h/4jAXFAIiK
SE+bczJSfffs53cp2OmNrVCwm1BSsEI4fxQWm2tHKV0Gvxk9RrfnC2tbaxfOX5CTm95V+zs4WD4j
EXQ328STGDKxv6Faprucq7JkgK9S6HM+VZz9StDCMmOvkxeFmWBFX/urL2T51ol2jVoO+HTqEwdT
SfnMGbJRnjlp1yJqLlaT5v0Z6iw/PXOkVgR/cf9jL7/Lhh9iOYB0KOaHpEjUjfYq+O466rEKDhT6
hHrr2GX2rmI29ygOdGTURBHPuAptIvpwIPogqB1XZ85oQYCZbH5PA/AFzYj8I+3ADXYoB9eQV+3T
UKI/Txz1meBuW5rhnwo187GiQrDr6pZr+H+fdXBX1BdoyDQAovUsxFul5KKk4dLcn9iWke06qE6Z
vfnrbtDioxq8GDW9g9C455TuyuxIzXFkJbSBEUsk/Twt06ew2D0vjjpC4uJTea9TURy6OdXO0vJm
WWce6w6Ki0SQMVhP2sjdj05vsjyE5xjLD1iwDD7/H7KNCX0bvOrNRi0J2SQ7GnomYHGvpQr6Raqh
BxjHQn9zMCet46bWN88POyOHoVbpr2C4nBs/dPgW4eB+q5KINbMrHn1dVttauMiwqyZ+C93xp1nr
9qVO5vAKnWicbMTdlKOpIdEWyd6qLYZ0nYzamV0wzpB5LqqKur7NIBn6Rv5O2EF9GwyZHmATASaL
HP5JQOhOl/F2ZqI9Gd4wAhZkFpqljf1Ti8dv6lN1b1A1exPhgcoudwA8M6TEZf1SOxwwYorKbWYw
G2cQhWN5zkayahoyYMi4EEcmz/3kPmJhnttJZr9qqFnB/7B3JsuxKtuW/ZdsJ9fAKRwa2VHUdaje
2h1sl9Tg1MXX5wBde6d49s617GcHk0JbOnEIcJavNeeYltiCBNKfqNuJUKuYdpY6ymvLY6IgYQw8
VsUsgyy95JtRtLuupGjUTaYPbpVM584iVnKaT2smh1PnAhkykdAhh23FVpnld2whOAOL4MDS4x5D
xrzrYJIdQXmErmPifWeIi4DFwCIf1LE40WLJNhNu3PugfrmMwFZwQvp3igDY1FKW1s4d+ICjoiD/
UBTRBcBRdHH9gknpH9+bbfxc0bTYLy/98fryFemPzFQ0sEpe5vdbYDY27iZ9uv5xkDWgbeK2fsZa
0OyX10OnGxgSGL900STafqQJfRpQL59GpxYHv7WMJxik3Wv7rRIoBHEQ4NSsmvHOmWZa5+pkb1sM
6P0cZJLXeNGXDjwSkdVWclgiWqum3mP62usDpQVEFPvJ932SaLgXOgah1BkG8LHCey5ipDzC/Em2
ED4ZvbVeRcwDPurrvWOA/lr2q0jyiSEd5LZgbsvthmqu9mgZLk2JUof7MeKJeSpNrXlM/J3xBp+6
/aFGo1uJmG6C4RTpCSkFl4MDF7KjV7ccep0w9BqBLSf8lbbAwSta7yLnA+mGSl8PtfjNdWmB3ReF
vv78CQ7pXd3rGMH/61+D+5rABUyUIV2t7oOcftLwEIflu+VQMg/b8zhUPGkKQ2GHQstVOcPJMUhS
sUxclx3OX+QDlXmkbf5YJ751W15aDmkRGtz84Hb+9gPpN6+GU94qBXrbbcLwok1mAHElfXensj12
emdtOLsThZb43cdj+YF7ie7/FDiH0s6yj3GdzvPLwnKMg6zUnWKVzrAU1lNtduy+J8N6QzHDFabp
6jWS+dNUuduiJWqO1Ld6g1WbwTa8vgNsuu2Io/d56gue0f5obpfqOs5PqKRXRRSYxyYt0Ts2qfaQ
jpVv4BRlSadX9dNyQ3ZgIm/2wYhMAo7cbzhWs/GuImtJmdW7TmaxFgDPqo3iGSJLvTIV34EcZegN
qIkR+oRl7CGurHsSB6tSN38Pzjutf7amQsa7tMEFSH2JNNmKTQTzXXw0BdJpTa+OcnYfM9Ly0BGm
85qKRlXSRqjCD7YVOpZ8m3aw1UpUASZKEH+dwUPDCDpVWy3+bjIJ3puRC+iOyTiilXUoIak6Me5z
j3LTRTPHcBtDhwKmCJqlOOlmfff7BklTTZhgMaKtbrhBit6fiYFIgm3NfBhLb3hgiGyuUEsmcBZm
expdOmTvzSPxxgzD51/MQX7Sokg2nub+yOfup9UiymfEv2qNCm4HG8NNWVOzhSF75D74OdD/tqkz
V/iDmdIAKa66vLziuIJpTHvP926jSQa6TbDWQXeSQ2SBLGEAqo6pbe5cmCortypBlAxnepjdLcO8
VsRW+VCqqcGYKgU6wizcTDZb6xY5mmfUADExvDhkboLeD74FPm0bIrgbpBCz9dMaP3zkbw+5bqjL
qJAqB1bT7RvsyGmPLZQGJAFpVvY4NSwXEfNcZdEKmy3wHnF7nZ+d6zY/l0Hdrxrq9IfJNKFgRDwj
6b+tx/ZX5ZM4Qk0NYLcI7q1memedgBHltgBVOnb5kcKpTTVDx1IfHqIWG28okZ23xSE29F0xEHxi
ubW2LWwdrE80lCz4mLpsaPSrJiu/6joAibQjcTQQinA5S/EvaG1qxjWSCeHUARpWB5X04JjWV03v
Vv4ciVRPMfBgoz5kKDn2RYRDsyMUlNntqxs6+C5GEs01pOumRLRoN/4drTDN75koOvnaLL3iicYm
aKsnvXcoO3GjB5PuGEY+aCD5D34RRYeuJOuZPc3aJWcAoxf4tSkFAjL67kdYZavGMptNP1lyHykC
qX/5+MaffAiXfauiw9TCCrBc/pcb7IHHvMGjEMTGQzrLvvHK2A32KSC0644c1nMPkbEKGtqlmI7K
sQX3EsgBcCvj5/GhKoYK9UTyBN2AyVXW/QRj9xUIB7mEZJZuVTmQhItJDoNoOnMsDZRZ61EOH64V
QkZMpDurnI+unbwi2LM2EM9YizoK197+xSZqI4T900ETsfaciZJm2FpTYmzNrm7mIWmydtgEP4hW
WVjJsq1udv7RLxFNpgDjmPSBWwRByKhvoogzs9dEY3Scm8EHDlVajcUv8lisrexFezPRkUoLWuKk
ml84zu03xUJZeGR3Tv57nGEWrUYGlTZGzOMQiQ9NYqMrHPseREaGaQ4DthZavyIpOdOh9tWjUbrN
h3Yvw+5RzfGTWZJukwqfxdGQXnLz2CGpyTsbbPu/mmGzi5tYbgzWXlBRXG9W+at2u19+whSSzJB2
1QVkYqix3IEW+BbK/PtgpzMIZAYjQV1fhai5LsV8K7i6aWxseLKIXrrqAAz4feKx3BEysWnli6J/
cDNjCPyBALUAxX4rwsI6R5GPcLoaAKiQWMMDgKVKKMg2JryvEp22M+KI0LuUhOGCzIjeIsmgW9WO
+k40zDUyHXWHrE7POAZwRFcDUGSV/KxnsI/DHJEurlGujUoiwbYPjU4Wbds7tzG3zspABs+M6O4K
OOWWRwRcI5xolnfPfmVKDqCgKA26S0s21UMSI/3Wu+yJBB0877762pXoMMYSE6g/deU6FGIzVbl1
hH6I6Dk+5aDHZzXPdZD53WubaKMcAm1L47dG62eT92qf9Kl2rEbXPzrcejR1pmmNgb+ns1NRdhQ9
wu8WNTLg9d8a8EfQX96pbIg9R+T4zpX0XkZwC9HObV0HDopVG5Jbrc/Bs3LGaqNaFwIVn1WgSNNs
eCJt9hPmGqzCaJWXAWZqQ4DbfasVQNk0a5+TUvOOjX8rK5zW+ETUClUpKiQiQndeAnJw6OUtLSHS
jEGPBo51Z2vetZpnBz2m4Kny0EoKBvLUe+Jg1lp6wGSIiz+sznpKgDSBTxFxeYQ1WE9tQAIEZPXL
JLjXjGqML9qg/R7S5qZwn+2UTnzE2Bu/VZ6/03lBF+Unv1XbvebV9KWaxNUM8bJj0VEW8mcqwpl0
asK98dhkJ5CMq/JjaEDTtHr/pRwdeTRqvGk9r2OshWubUjFOBvdOWIzHR28qGMQ3er7PJPeHbPZM
2Deyj4wTt9YzQB92GWnNJmvEUAAhDvH8Lh61/hgjCXNj4jzBT58d2V8d1P9E1Uu44H50zLyBhIoA
p0mjlfmRFNx2m+VcSwlu1GFkn+GX2TXpnS1Ghp9ToN+bTt2MoBAXtybkrgr2TpQb7+4sD0GmkyKX
jr56XsSbirR1zM+eez/IaVqxrKOZE7RwHwqNlMzB9PWrGF9HY0RcGp5tqSNOLFiDhYlFSVjoReCn
a/oTPjy867ih90OUf/fg+MRaKzd2k610XdBtFkWzcwWVR6n1+sofA/Rljb1pcTeTPMn+PQcH5VQC
uQiSka7IftEi7K5dg7bVIkOBBtbKm+34iCzX8FkfJ4f4i0nGjx0mMH84T833XBEikTnWts70nUqD
r76ufub2gJppDu3OMGqvjPia61ayZ6DwkGg7TWtp8GpBuhH4L3ZMWh47TbxBqYvd4ruI1ddo6H6o
wUZZgyVnS7O2R8w8XvoKRKxMFcG8w+/YzB9xQ+FEYCawdwcqwq7xGO97kToaQ6WO1EyMkC8l/pcH
5UH4MSvyBRAi2sT2ZvaLGsS7AV0YK3derekupz7g7TwpfCzP0xPiWhzUSb5PIsCkYec+ximiaK/w
QDIBo9gIt0cEZqMgs6121ajhkHV0Z6VBPoxPIfhUWcwODB2e5UAqKLZyRlePkQEOoaV9urLt4NRU
tXXotW7n1HLlVKSsVlmCuqrynJut6N5OtxCR7M+u1x4xgG96EsBeG1auagZQCueFy7q+lsjspxTK
r9O52/53ExjNRlhAHRpUJAVK4abz1EEJzCrWEJ7juuBQBjuJPXbCr3XxKK4emqQj30I528rOADRq
+jc3UMZNZb5+A9/duBqZ4DAkj0aebFFTUfqM01s4QRitrOQrlh/t2TLq5hAgdnkYfOe9YWy3Tnzj
iQaCgxjNTvcoTez9WLvgFIjEkdwlewa10I0VZBLfHPpbhqs1yxrzyHb5f4c9gyErmREqTb4Fa9kf
SryocUCqz6jTBYMxF2Fq12iI2D1CdWJiskBdsfqZL06hTp2EhjWYa9Q9BHpicjBuA/ng+zySB/bS
2yL1GK4wytwHCSkKxfTkJD4beYue4/gfcjUNh3SsIh2DIp/D6OgPuaZwICl5hhQ25Lv5539Kz0J4
JcHvYdCuJpJm3BZwTphYcuOSqMP0C12J5ImIaDDINzWnGnUzCoG8dZ/FaH8P6pUrIpOhGcqTJBqu
/5yeJv5btpdr2jr/AcPEDukwgv3ruwMVw95nbHh3Ac+NJB6g9Qep/9jaW8yFnMpaRls70zdZYo1P
htl8Hcbo3TbCC48dbVsrqHp0385YBwzQLKwkuaCznGl74j/09wkfD15k9R9CySxjDsj7y1n1XN1x
hZQOsaeSNtpf33dVO6B/0hb03jIwgUNLXilRWysEQ84ZnVb2xOL0DStpvp+osD41MfBy4INpFslB
uOcYXNs9fbhq3Gpj5Rx716uP1dBtUCMlL5ZIXgJvzLYBumGGVu2WVbxF75jpT1gc9acWY5dWw6Cb
MGuTYgEZQS9dII3pW6fb3bnN4x4vcS1gP9jh2m5AgmJWAgZpEWdQFOAFfDc6I/jOTkExDesSFwWF
krlp/bK4N61RP3MCLMBdJEBoCtBXHStm4QYdylTPoxOJuAzIQUhinewjluwBJk0TR6yK0Nr2NVgu
GHJ4n0rluny6NlS2Ehs6e63m1OWQiZLImAe8cDdJeN+AYGNtEIl3DDAEQpwFacvfEPichLaLC7O+
TE4R7qxwDFZhajVb9PTl0VYaDP75sHwLRv0tRse4/eOlNMzDLb2zN1gNzMWahDYaD4lks/yT5feX
X5WhQ44BuTGWP4U3Zz6UORZgIdrzVCksGAVbUwNM99odc8abjJlYA8SPsq/dO4L/h3JuJlZB7z7T
HSLcwwB2Ltj9JF0zAknnkNZwJ1obZT4GtuvS+lKGOR6MDilJQCNjMxBaSwneEkUSCboKBd7c5eAY
zit6ZGuHVyre4OYpIK2Ucu/V2o867jJ8yJA+CL0sjsu3VhLdRsYxbq0PxynLntrGLvf0aumjatep
IRdrMsWl85CCQhD7YlALHsbQhNhuqJhEAzD7Qz06j6JSSDdckh7ATvjn5ZCXKZAKWYM1tULtnOkF
NbHekBxDnfVY9cp8jQAqelo8PU95LhAUTmIdUEsZYSC/Bp7o8W2BQDEDMnrEwKipKfuVE5Fck9Lx
ZsaJwn/ks/Am6y7UJXE999aIwrrX41Umlra128Y7ugOCgr5qANeazsCW2jaPpNFAeVfVeL4PXJVn
PMoVKmc7gB9QV82WEYjfPkwyss4N+zJtHpZi9UqPiw6Thy0dmOk0aEF+JVCsZHxY/QI6SpapzBo8
GWolyt44DqaHl1SM2hPdEsaidENXXmDGNKqJU8hLY1gl833SzHdHvvECJ92T5Fe8dypPHgLGW2aV
qScLrCCcjIkohRkkwETJO9sYIDY9yzmJWiVkfDLGAOvqX1wD8IXVCexZcKzvaYBboMgLuQ6deQ8T
pdD6aomQbcrqlZRDdRTYbR9IXqizGrps5WKkjtFXMI6NjqMb/Kx5QqBOGc/TZKHkhVUvRElQhlMc
GjeuDsJTlOZ0v/baGNXXyK/xkhYoyUhPZ2Iyvxaz3pBfhvWkql22KpTQKEDdsuRz1cyT1LwrQXMJ
71aFZzQUP3w7GRhmXygarLNv2chX0/yDObx9kn4fQDuqMAQmdbapLCyRI3tPf06ENZXF9kTP601E
CtduyHIEGJrxCzXF+CWccelekVmwBXsGODCCa3vAaowaPENKhc7T9cLfuHbFnrmlOmRQJNc9y82K
EG+Ynr2u7rE5BXsssyeZevXNjCqbYlUlr23ILaI1x8LK0jPiwnjb1a5+1SRtDrfy0qMpUfFaRX8x
cYFjSTUJdSliyDbjMXHj+KOdAc5j0kpiDAy6GugdsKOj5RB++33xARH4Oj3E2jtxAwOMqqM7IgqC
H2u3b6h9TzTcvL2XDXIX6c3vLuyyxygdymtu6PKhMc32ioLR2oyNGZ3tPhn3neg+io7OR9djFh7k
sM4wZo6+U7/X+ZfIQrIbmOwxqj4tqE8gYKbdtbHbebqiEb9utt3NdbyjHxqXiAiVm+9b2mHM3YpA
kfBB901qB6hZV2opJnITuw6jzzX8b1W3zYp2PqHzqNLEmEbs/Zr+v/NTwRY6xz3UqCYI+mM1Hyw6
aKu2E/YGmglPUFkae4Zt2csEnXsv2XCQDUSpaPqgmVIBYwg05iEiH2Ot0S74rnV7EDv5iV5Nucts
f1oFI2olevworbPsYnEW3rPeB2jq+8ORQa34TPz9/8nf/1PytyHJPP6fo7+vRdV/G/8c/b38wmf2
t2n8i9LJdIgSNaRlGg61Vf+rbv7P/7L+RYkKn4M8cAEpRjeoqv4d/S2Nfxn8gk7ZJYTl6B6/hPSv
Cclblv+iunWpRKSBHtkV7v9T9Df//M+lnePZuDsMXbcdOb8TOJd/Le1ka5qIdnEAZF731ZnSylzT
rWBnY6q6u9G8qR6HqopvE9AfmYCkoc2YbZHo1bhy3PwwONNNnzVFDnaBB1ZBggFmhe3y7ZQO9Wbx
DSkCGh/rErZgMjJInCz7vmh4PSe/WmIiAgcM65oHibudiuIL+lKSLTPYP7MzC0p5wyaUiFSXIdMD
Jmg0ALMC2J1TVvMsjd/MNluBt4KV6df82yiqT+Bn4oPbKWuHmfgFkbz3MIpa33/WsFmGAp+WQE3I
ClKHCCR1wOZxG1l6+KwznOBJAPS2NJEEusAqbXDma4NAWUiAU/aj0tqd36n2PTW/qanKLvBbYrQM
5Eo48XdcKcUVmFLLDtYhEmV2N7QeG94KBfVDZtHStfVnK9OoR6ftovpdDlobHD/9Cswic6d97WE1
AhiZaMvkRbNlyZWXZs6XZiBvnVBpjt6gPqywXtECy69VwEw3CNV+yGNGdvPnAKtTImpFz9V4w62i
y3H1fK8FYjD9nhUzWAZn7PH8OcctkxVEtRsEpOEzUuaLm4JjwSqfX3DpMjpokWm7Ei0ZebEVz/91
gyduLYSYjazgEeKeFADmi+LQAt47FBrqqD/dWffPPcdf8uCNOVP9j73IfMFKrlcdhIVlCsl+5K8X
rI5KYuhGnCJKQ/reliFjnCasT4iti/fU9Y6hhenctdTH5wcdOqm+hYA+XMgB4Vk1y0aWw1SH4mQk
806ftLS9N1ZvLalu5zSL4rNFSi0yOVRev2j9YKvvaoiBQkAPjxfTgIvKtaEqb1eT68mT19H/64Z0
eGhU4uKd8lMX+XJV3+izpLVx7uixH2RYPRKb691r0Zcbzg7d2IpQo+XbAmX4IQhpgARB0a6LrPIP
09Qj+Y2C2DsuF4ivQzr0naz8kNmknUHPFvvWc6u98qu5OV3QDFhkeOQFrHHo92uPR+q6lb27Wfys
kYBnBuLWTRQXVUXsEeJtPnvE4mJvt+DIwECG5oMAuL1dxsIjwOBlk1wvWvqpBIfTsaWCi3BNEgq1
odLkLkmU3BVRFb4VjnENOlI4iIP5lHSCCDp2hXmGBc2EgtG/tbLGGuMmaQ8agQrXkHcVmC1BZmGQ
vOTCuwVJTW94Vqt/SvRUkwcnuqH+CxrCVUneBPcb24/ZuO8b5bWtCo+hYUbuxEA2g6U///Nl5xp/
u+o8G2aroZNu7xi2gQLor1edo2ako4I+6epN9EzDpsJ1FOa3doq1UyyN74g8NZ64KKL61t1qUzGd
rGiM9kMnv1Rmo05ylMVJqKZhDzmIfVnT+ZVwsBuyzu+k1D10LgLdZb2zAzwGjXtzSjdD02FWu4KE
nFNB3Mhx8GBuNYOWXRKRdNuwxxIRlMk9HOEa0F7IfjSMRZkjal8LM/xBIhV4j9kbiIoKppRMfwfS
LwgD5jZmW36lehQvIvXLleame5N+EsPQ5BnZfruxuiY8TAjZL4Kzmhed9a3v86/EEzSE7aogRpUC
BCeIHHuVj2186hT4Z7doqM39fGbSWcMJfdf3keDyVRcnJCh6jJsABMw69CK8Ll+JkbmiABiwalVX
XEXp30erq45T53XrmJy4QPRUp1n5Hz5U++/PPj5Uj49SF5IHNEvK/PM/NYtMGkBjPAN9YaVLLPVu
S8VopYQrUFr2Et0CoETrfZwae8Xwvt2QOted7NmIlhQj1zzCyZ6W13OeNtOs4+pWegPAM06riBZf
q72FmL1XjYlx1gpd7a11+w9EeKzD8w/r4AgfMH6LZ/2oFk7+PtTYvSShKdlIIhI0Ya2E+pc0+7Ws
7tBLmk1Rt/rGEF1M/LQDOsSK4nWYwxYp6BPQcNfUqS/AYMVSY57gDfKLnWFLLeYOoikRL+0jAqmv
hQmaYozhE+RduYuGuP2FsP9FTXWx++dbRwjvb/cO98vcPLId3RGcb5Ni6s+nOccBwJwu17AVWT+W
isJxQYM5U5iTGanb+54BPaCNNr7HRnJbFMoYGhDqNeDzHyB80MWf6wBTlu6e/8q5mZei5aWEwPtd
hivswc5183Xybjm38ctSgmBRb3K4cls0mDZs0qh5atwu2hVyFMja2G4C30FjZaYR9hTPfjeQ8V1M
ryWVNkaalpbRHk0trCWaq4jwiBDOBjc8F2h5MELG00UGDmwXjVUKoc0K0fwIP1Mf7lDPnmp/Vt6P
3mNXC/MVuTS9OTE/lqQSAOGTktxgts+vDdb0S55emMhOjBGs5jwxzX/yJ+TLjKeC0E1/hFr/DN+P
Hv3y1gsb/Xc/WpvUtrA+LDXAUJcYooffQRx6b9Mg1epz5dRmtFDQtdWRwAdGQ1hlFRJZaAHZvXay
ai2ZpW4o7EhPnV3aY1pb+8VpqGa7oYwb4KK2EntLsUePo/iGUFJ/DNr8LrLEfK9SdWXnLS0WiijA
5B/Ut5G9Fb7L6SnCssGuP9zLWU+zHODx7T+favPfWv6EFmn5JnOqcp9U+bVz1U/Htb0NQxt51ToT
fH4MhWenW5PaBUSCXIjsoRXpGMh+6VS7bjWt8ZIhi9clyRS2PrM+5TrrDSrZuQbiLqNBYWTHJpmo
F+0UJyI9+1Mp+gE8Y5eyXAkkvGNXnIzorZwtnDy6zU0PZACO5ji5K6Kx9bM/TvqZcGSMgxKI0FwI
pG0iHkQLJqSpyoJNcUkMFs2KelMMdCvQhO4Io3N+GhN4COBmZdO1X0J8iA+2Poq7ij1ni9RY7RJv
5Imc2MFL1kdQRLiGOuoW2vhmKOqbjM5+4pJdHNkzb8UaCSLESGo5nbdJvfLNVgwhLS+45FU8HCKt
p41FVT72FiiDuOchQVto4w9Sbs2p8uk8kWdvkxiNk3EWwS8XUTDEEdaSOZFSL/ufKN+ZDWkoGhdR
nhnEyW4aN0VKNRkprCk00yk9Nc3p95ZR4vkk1WVvousiLDRqyPdEOW+At4RtLyGGy3SHTSEP1/VY
0RWatdDzHWCOxlsrR/cq7MZ8tfkuMVTLe7WBZecGLkw5W+uXgz4TB4Jq/E+rlDUvQn8pK2kcuKbu
OhbDXtP9e4vbEi0ZO9bgr53MaAhuKIqtHPV4u6wkWh79+9vlpEpBxZEm+wJ04Flj/LulNfHNd+UM
XZpfGzg7KJXn5gSupojwNiB9IBoYkilFGF+A5aypIGhOWqrWzfytg7F9lTbISgLnewml5GKAwQeS
stFlMH5th+mUJZV5G8vwiIWreXK79LVTScOqaMp1Vfcemle6RcA0PQS5MoM8quBMAO5Od7qsiqs/
tcbmnxd39qv//bx5tmRdNxGyOZYz//xPz1AkNUMOJYa8k6geNouhipAgfQO7MVyFjl1egmrLc48S
2rHFh5MznMpmIyWjOMSoUXdWQvjc9S3EZoaR68/HsD+Ps/oan7bG3ODQkemiL+4T4fm/JCJJZHFa
rj9DoADn7FjGM81kuVOoY/ZEY9/AEnl3AiUgDOfi3kPN18Cq8IyXX9FFDYciatQNlAfGKqOGmTsH
bTa4zm9WI+1jYDLDXz55IwhPujb59+WDn7+zUEzexYSfqEvutqbqE85w0ljxLn4aGJX8GWNR2aLN
YuRn4FdY7i0z7O+U6u5lKDpnBw7GPAyskevlf385I8shdBGARWzj3Bbbaqwn09fW+QKLQGE/IWRi
OcOGhm9NKxxYbhVmR7P8wjSjfnSIo9gVDEz38Nua5wmsdxHeOdn603LIbPD/fpzZu45A8yef54De
VtENjuQj0D5xGtyWJ/FYQ0HlAWEzbcZTW+fW91YpeoBxwyCvMCF1ZjqNvtymGrcLjBupejYtkHW0
BoPT8hoKtejIok8E7fzTllYvhLU0XmlF/Ja3JVyrnKXvqCsMEy2pZyRhlgaB74b2EQSoVIq5YaAn
TbMulz6xERpoezPFBstlUJ9U5W1ZAJ1JHbm4rks/oCsjRESFd9XxSLwA515D3waa0PoYu6dSuy9+
rc+ygqTu6VYit8JyZkf3tmN2hdrh1isx9+emx2q+HMI+6W6LA4SY+H6jRkowV2oJmi4zvHtR+O8D
I9hjWRLjDsuX/m6cDHuMATUSbzbppskjYl6NQz9piRByi/1ycU1u+A0G/KWPM++JXsQ8gmUSoLvi
tYbmuA08solUa7YnQJlIXhw92BI4lt01lLlz66KRmIYL+oubpoidE9mYkEb+66vltUZ22hZ0zvvn
D2uTZjXtSV34FO5zXU0R2B60kRlRRI37lNo/eoIsXshtS6HvxD9S6E77yQPgSmraVTnfXR9OZFdF
wS10QMwh/I3BVwUVAdr1rN/zzGzL9o6YDKPttk1m4FzuI4Ip/aTYVZaDscp8VznQ+/INqYu8LB9d
7AbPMTmGjGt5WgJKTy0D4of9U6pGHnTT+d7n4XBhNXO3dpe1x8xmk/y57YXG8420KASrIsnvbV4F
G6n3v9oJ05WgG9JGbf5Sp/rGDZVJH7m4xy2GG8z5tG5diWCz7bprlSf91Q9GmIS9dXQcm5fm1y0r
tUn5aOJT4/T2nv0aJRdQp57Y+Tvx5NmBIX+1VgAH4K/QyO1LNR70yoYPhyLt8FlXLbPbxT8xdi1Y
L4MU1rS20Uh44Ix9asi2qaBJzh6AUHjtWsrusZtpOwRkZRQoXoQnQ4+PiQE7WDdxPixf5W4ojoI8
iFVdhhSWjdOwC3FjnDIER4tdVdHQmfRp2LAiShDcQHVe3UB7VMWPxZD7Bx1BKCKjgAbM0db14/Je
6YSQN93Pa0D16IdldNblnDuY4KhT2c/5i4Ju0T7Meir1uGpCWkl+i+eDSe3QtM1Jt4tH+hDkSltD
tDPy3lz1hes/VrDWHhs1qwOhSeOnP/tRP53ctCy3xPcVa24hhRw9Glk1K0jxmnOIJ6mfA8BFKNKs
eO/G9pM2V2RYB8A6u7hkLT2boDf0zmF+a36WAoWfYXJ/HEKbBoKjqeqTMtclxGNlBVQfE6G8Q44o
3Y/xC8TzDBYDae6VUTrPglEbQlR1BQLhr1qnHS75R2/q5LalZB2NgV0eGSsaO5EY/t12v8cgLrDF
rcg5at8+v3KwNY1J9mLZk49GLm4IHmrqQ5OT/rZUzcuhldNOCWyaaZ0flpYPVPF69Vkxq1Sjh0Sb
6A7a3GTbZDp37MOrRSruhVO1wwEf4o/M1aGZXElRx6eSOjK5S4fgBBFm1tUqCEadomDbi1TcQLNg
325wH+iOeoz7znpCJkVWDEk/gh1kVs0h3FjdFzrC8lVBVgAD/nnn0fc9T22p5deMjaXH+nQiADB6
AM42XgtCnNclEgdZdAn+BE1upS3JnI0MXKR+DSXSpSx5mBRiQ3v05Gtp4vFtKR3hXjjdpm7h1xVV
pQ5VPQbrMLJ7tJzMm5arPzP750b2VnLRtVkOnxuMASvrcTD5c25QRYcornBRFv1LSc13Ezmbks/z
6LW4seJwNHY5vMRN1rrGXcEG38GFCTFxKDzW2E7t0r6QZPJizZfvcsi4Zseg7s5ifgl/eLYSZtBt
K6+HnN33T5+9Wrsd+DMzGI2BoLz0JW1QHOwoSJ3hhlsFQbnXUGFkhnElpOG7VSK1fXB07FNQ8hF5
JynQyc9GXIUoAz+zS9JxZukIEeeNsBG4apsq8u3U52YmsM+aFuxYSd0TGbXiVbXlbwIkDaCHFgNF
dDeB4fPwBUgWKZRxCeozpzGL1eKuxEh9JGskn0PriksxQk8tEq/ayzzs1pnyoG5kfnwizPzBCzIY
MaTWzuaI5SB18yWtYuugQpxgcu514+DgE7Z0+8xALoJw+xER6sxjMWPLQLdgv+AcmTd+0YyGrXUW
OqdsCjKeZXh+/7lENcTcm/traW84tqlLOscWLJ+/t3m0sOAx2bXhJqurkUinoXlKB684hI64t636
VVo5+hVfZXsIbTAIym5iQJFVpxoWxAHsdHXSSXXZIdy6RCBAV9hL0dDjx3Ov03w46UYkP7+08EVu
PisWO7bfhpD4OUEe0aacbU1A3KHNFx+EC/dX4ivKu+8jKy9KMX7NxOM0TiOqIKPYlxB8X0RvWjsz
w/zQxihCTBty/mfN05aCANAxW3mt0IjSHEpk3vQoCj8xD9Nsjimd4kdRmdbBqlz0WEm+83zFPHHe
IfqaSvfRkFsHO1b2Y2S3v4lpnGlQpescRxPOd4//onLs5s72dnjsiQYlHvgUN7g652cDuEW0mQWw
ORctcsD1e417xiXLZdCNLaFqE1GCXmGkr5+XxhhewlLhTodTTmImruRIn9aWQdXy2RZGzESisV+q
D9O9/l/CzmtHbiTIol9EIOmTr+Vte0ktvRCy9N7z6/cwS7sjtRYSMCCqWzOj7ioyMzLi3nOHJSU4
Rpu/U4+uuqDcabY+yLTASYiJTd3uFIs6PYwxroc0rj3iQ3DSdBO/fRGg9RVdGD0HzSFf3t2Qmtse
DP2QgVZBuQyDJ0i9YhfOi+PHG1/7fDtG0JoKI8rfa3kbPPnJu5pFSGvOPhLXe9UVaEqSRP5+f9pv
W8s2sz/PZAhn666DA3MZePxygrK01E0r1OE0V2jvakk9b11QnafI3agxRsNWeeYg8GUWcjxPTJCu
eCRe88QC7cLBy40rYMm8o+oymMPa6jN5AZodYIvrkEAv/mR1CUs35ARJa59Z2bwCRZudOfdm53Im
KZrxNi8L30j201I6dMHCrnRMA2eF0RJ7R89DHUbLcID05PrdyeOD2taF5e+0LodcVp9phImtvcyp
mmVO1WFIILemYnuZrTsPWie1+wTKJ5L1+e9vpPW2ncsbyY5H58XzbOkK980os7WCyhZgl1AF+E9a
T0+tovN99ZZXUdN9T/WAzt7yLfWH4IJNJlYA1/9rL6hXpEBQP9g+u1ALkSL3fTYg4Hsd8Fh9KbzU
xc44CYgIW5CQlIt5RjxsHZl7wMjrUreLq0aKU4MniLNUXlv0Jz3OTANAZcmAn4BJ8AGdH9iYidJm
a1rOkVJOPKYTMQcOc7XHpMwtjAWsTXnHqG1wwc0OGA43+oyq8e/v3Z89WnMZAQvmzTbmKW+ZUv96
EyLW8efWctiSAdeTzbm4u+xuyxTsmShvBMqAbq+3NUPvvHv6tz8yzTcvcW33L2DWyPQpQ/T5nN1w
WqFGRtN0Fn2HhLVh6HFFQb5xJegeN2KKaJafMyTmr6E+XRXFQHV+JtvDYdcZn/7xuy2f+2/rv0kU
PQJPdKFsDoYagf/ygLlUHiHCMfs2UBrcmezA5SwxMTVkXMsx4PscPTFbtX7YVoZK2nwM43JvL+RL
JzZBSMrxwTSPuo32ybJN+3lqzAORusN97LhILJz5y5RKcanThLkodeAKHlz+j49Ivu1Q0cXwTCZQ
Uno2PSr5ZvBpwZivdbygO4Og3P0NhQELy2FIPU+sAtDspCAzbMrSaeVCirny3lfQrTygijtPj9OT
uo0NbL4cr0zvhVHSeqgSYnhw8r7EvvsKzsq/qj/L4cH6ybRPhX70orn91MQECE5VgcEVLcqqbMkD
UMeojtzXgGbttphrChi9AY0y8lz4vfuTUhprpCr4KIi2ty2mqCznmZXhIqc+PCVW0h17TLMhsi4f
iulUMn9sOm2vTh0T1lqyAONHmYvufGtqj6ova/U9TdgZWaoVxsbVRSV39HQtW9ulffb1iIi6OB72
gy8ouhGczuU3NEPeGY/ohTy1/MGO7kwf2jY2eFypZypzsbM5WXxkPG7TI1Ycn+xZVU00zvuHyaYf
ESN2UpuBDt1uj4yfLoMIfvz9pnXf7gqohF288q67TE6kJd48kImNZ6sYtHh36wu7aSLuYyRg4G8c
sWv6ANXj/1381tiA4P1c6oN/sbFfv+iNz9GPYGXwfrH7inF7wTeZEPpJwizxBb4be7AcAgf9eSDK
mHqcj6ePHf2gGWR2lTKfAIdJZNwumTlOOU13RPcioqtrDgOhd01mfTxAU7xTz4nSd1TkrtKU049G
aFVyXSJz3PgZkJIgStyjgQ4v1JKDxRp93yf9QH+ymfdDnpbMLGvQ9KNDsw1p5qlON97yRdwRVKKT
NbcZs/oapAkmw2UBHvxyCR8FFOcOTOzbzL3cutgAna2dEPhoYSN9NaYxpxUhYU0ZPlo6s8mSf0i6
TfOPXYclBSyHblo0j/mo3jRAG9Tzo2xDuQ0xrzlL9WvrjFXIj4o3AYmJV83qWd5DJAQTanoMFo8V
iH7KoT5YQ3oUa7sNom3f+O1jkZBpk7ivc2dzduwsRH8WSHpOZQvF5E71kHrqqIcyyvl0YmePSh+1
w0L2pm75XlVxciT6lfNU1//UP6hnXkwB7v0qFSvm5jQsYJEg5J8Q+NQ2DldT39zePzMejZ29zBsY
ZVOi6v6+mzxy96wq2/u2b51q99DXbnmgEGo3pGt/bRsH9IOaITiM4y3FLDPDuT8k9nwxobKimqmP
etvT44sdZgH0q8hjxXxqPVLj3IrlgdyRV0zI8EuXnhLhGozo9IC0E7Im2c0D50czVNlXgQIeaPjG
reV6igrzXRnr6c6EikzeX5uACu+bR6imxiEfjW2TBc5l9ORF5NK/oJO9xnUcPbv5SIQRc9NFpjNx
9NyGQ2xjGv7fqWIuske3imZAWOgrCjLcFplNmWdEV1lYtv+vN3ljSeqTfSVRLtgqRkVogGPWqDKC
xuEk25bhNfBg3PSZvi0qT2whBcIzZI6zAxRhbxHZDoyRomiiAPMOhezz04i/bl3NJMyLzDAe1MUM
iBBjd7j771uhgWlU9mZyaNvQvP1rkjxX6NcxlDV6WJu06b9TMY9XWVn6LhyJTEhEP98tplwXp/jO
KsvptWuh1hWm/2Lbc3PQbI+omWraaGjen/Vogn7Wpd0RH4VqZYc2Vp5QJ82kRXf10rYFp4irakyo
BivxQvrPYyctRnSLImDS72AGWPpZODj6TV1P5nbETH3wRoI3jWa2lv4m8vsaQbwf8+lr+rA3tCTY
sQcjOzUHRgWTn67rIWHyF7lYSFLnAFw/xvbE8BBf7ndCk8arWKw286J2yPG4+MvgLurjfte4Gf2J
kSC+wJYM1xtugqW14RdOcwAzQEyqE51n61O4bA5QdbOHqZ0+g71FOBuG+KiWiai6mFOdHNA9Pej2
8AhQczx2rc+PzLR0n0cpffJs1ECmZozTeZyCL1o8vqM5E32hxbBCiTd9lO5w1XAFrHEjOCv1t6m/
V10MwS9LMsv+1lAYsA8caexCvumsuzIqs7s5gT3npzgUtH6oPjpp2GxEUOEm7fEPuUZg3RcONqnk
XdU6zdXpgYVwOJ/zs8lZkkDh8dU1uu82//XaoPA4dqN/IgkSjJhNAsQ6gTG+BTwHXXksL43nB8dQ
W850jraHC5S+W36j3gfaQVjMZxEk0Zc67q9aWA44y5MvQyidncIAat5E1BK86L2qDcRsdLsKY+Xa
JoCjsMb4mmUkmedpaGx4aMPTBDsS/YuZOqd8YaGZmUSOqKbTud022Efo+eEAd0+4NvjgrPADUx65
ChIITFOZvYwwVgcIiuFuwjK/1QXH/qatfdzgBRlFdd8dM4/xDKJZvIy5u2z1LWoP2LrzeqI7tdYt
4a8tk8QmDK7A80r7S8QDg8oJIHkA7zgei+ylzgjNJghvl5f58D72+nEr5qcsxwb5X/dHvXJ77xhb
VnxC2obxoEq2VmzKS2w4mODq6bnPMexpGfBuBIf5Pw5GpvIV/VYBG3BPTYchnW44hrEoTX+t7os2
LIB16dn2p6LCDT71asrLRHGFnKHaVWbZr8DoYZaNY09QupM2YQdInpMg2VjD4hJ28gX82aFxQTgf
tunWXyT+phTlh3EJKyRcujvNWrdT1bW6KEWFptv1Pm09Aos8ptnIlb+22QJUls6HeCDOshjiPfOd
eQs2qn3irTUfb9tRoGnYn+bZ3DleER3oNhSYV8mT9YOPJjkc/JgLkY6jFPcpngjVHRF9C5BGepek
St4BW/QZc0N2JQ7EP7PVFVsT5h4RENjtgrM5JGw3Tnzq+tymrkHWmsUcXcAOrbTQHUgDEla1JQfV
WSOVde/UZQYCvx1K2BzYVR1mlHNs7sECb+e8QxUioH5x3zZhH1xhMb2DNXGvpRnIzqELX7BNP/ja
/On2WczIht8FY7Yt2FTTFj4BJ8/vpjTfLVDCO1m6LA6CVERCx/t3kA6ivbuY9fKhHRKiPyc+hq79
etswGZnX61EfOaHEJRye0aQfK7NPo4TiIStyuXS/hcW9AF2sTBcbmxt3ZSxD+DF+ASMy3NmD9c3k
oHOY68ogxosR+AjBftU1o/alGJ1NFmnZHVDwcUMf/LNJf+nRSub53nHdGdEwBWSnOxD99MKauaUH
hs++thsL992Aw+OnykRPjemZCc41dgNkZGGnHzXD1ldN3hnHdtDHbWB3kvPAeK+UKgqazRKyrSS5
yb1Btodqc9YGCG0NL+EqSKN73SIa1zKsdM/0+yGiicshvPG35TBMsDaWjnXlNT4RUzO07tL7ZlBR
v6RBUWwDbjDivAjf5od8hSOfnh17IClp+Qv8qM8PbiaLlTOOQEdT5L6VwPxVNuNLagWX1inDz0li
IdWUjXmWUfy+ygKTqBnvg3p31Vd8CK8leqWzh7l75RKOfOxYQddMNMoT8VmM4WLY5jn+WqYH0Se3
YNy7yMacQfMJ2hjDXbXoxtA/W+spqN432TRvSzeVExhLC5ZWQL3YiYvqEUc530ZUQxRmEflHMjYI
/exs8ZHl45Wa2H1MaAE1ttFe9G5ortYD3JF2Xcy2vvOUmoY5+beb4Kjr5o951vdfSPzunCj6AhMh
2LZWRUfdiYntVP3psnZAhbum+VDoNTVQSdNefQmtBew2Kj+g8dmJCbLzLRnDD67OcMR0S2c7CaCr
t0OdHN3LxFjgTiQSr1KTN+BhlzItcUiOTdchUoAzsXTVWev+95X6HiFowfp2jMRoTjs9IgfVcPxm
R9hH93T7Ezt3s4OqCLI5NA63bruFOe5JJv2SrWlsdLLeI8+9/tfDato5+rlyxpF2TmArqFrUqP3H
NtKxV9vypMHWsVXtq2jQGS2Hi3pVV8wjtETIdUPzZcvpe0GPBOUHTFRA40xgOQSNQrRSey926Ovt
jWht+wmHNs1ANv4VjtL10JEUtTI/gQgHZxvWJ9MuXf88dWTxzcsznEQaERE2oG5jQUIjpvM2xFsI
LOpa+2AofDAtKrw69EkOfjbeKhrAKkBgbEmyN7eknfXZjcevRIcUl/n+tvnOU8iiOZjBeehADRva
SKpad218wzp5htSxqeFUpL23zirShNFfCbIwcySuShJtT9yQFZFzgIYCFMHLWm8O7SdVWzuylMA+
iSFVE1AwD6+qlPz7qdpaeiRvNkLTQufDUmEzD3gr403GqStAkecUfg7U896rHu3AHFZe5ZHi53XH
kS7HdqxCVAHLFDxaUiSNAXLFXDcX6zqUwYcBXPmXZvZfXTuGKAhQ7Lh8hR8ph0nTo/4SKaeTqk2p
7VJQP5J1oai7Av14x6Gw7KDZxGOHJtSIWpxF4zO5iuEX+NtP8NW56a3uVetlexoAWdFTd/xL4AWA
lWTx+Pf3w102/l/fDw/dK/9YqKZMmg1qdPJLa2ymcTc3GRyxDA/KSZU6ihOsXjEtJ22XymKtRJsy
3aD+9x6QuaIfH8N6Uy/KHepoUiLCsl0pJUuhV8MhSx16BgvIVXNAiswWAm/1JQ1gYt3KSqu3nM0J
AF1KOW0xu40WhLCuaojjzuujS+NxXQ0UFZOme3u1nRpziUfDpBBWvSKz2Ktz74DnDs42+b+V884m
cXCFHMR9DDUvXVlBSNG7GL7VJQk+39Yzj2XZLlJQUS0dESGQDg5V9EGnD3ZAfqXPIhF7JcLSiq9h
Mos9cK1qp8RnRI7QzpY5oRF6IqARLuqtbrlQkFRn9aV6NTUPf/+0/hShI0uzOctK9Gm4X98OsoLW
C7ShJDa6WXiMBvmuB7/XiQaLgq9NN73wrHtXpSzJ3lu8CWt97O3H2TUOjK7EQ5gYoB5HcTK1Knxv
EVR3tDQGib1XNHtRI2/p0A+T/Y0I0HPd4SkIh+GJsfcq8nv5oL6KJ5kde7GU5+H7mESiazUX1lW9
sgMC7sekmzgtyeoyzFeWdQ0ZQvyzp4DhVgc7yHFqHCx05atYRwesOPZ9VGdnT3bHpAyLpzwozwXw
iIemGz/bMhowh2LdNaU2E6JSbPolSWxMqc6bYjiq4mBsKU3KXl9M/u4VNaHDmth+Zqvlw28/weH2
N2SVagD8ra/5Qmn3cJmWQL+ymVy26DT0RnLfleL9rdYwUySYVUSDhUnh1BvVgyiq9P3fP9E/Zz8G
kwqLTp9L093E8/V7YY7QsjHyKujJArEYu3eOd6uPoUJsOzeqPhKMJ7aWENrJclIkAzGYHAZeVHNj
OOx0t0rvozxI75FGp/dUIFSDeP8w9fCl+p5eBhiXF+FApc3WRj1JsqSxUOU1sVQ/EoohLNMhgSU2
8N54jGCphxHZJXrVruqlU+W3Nq0U1eGBNgmHg+xwEOUeFH2YlrvbJpo1WQlMhIl91nCMB5eab5lq
29sMpkVX6wXgrSJAaY9Cp4ITdesk/P3tVMv3r8uZbThQ4WxDoDLnnPN2eU9TO5GxLwf2zEUhWMuw
P7YJ72zXLcwp6XzBNmOfZTfpx7ZD/11jX6g9YltSxqlHGuyYh21rwAwURejqpu/A2TFNRBLnlG0T
muP2Wy+JQ6BjgewOkLmeh4mzQOrELQzaYQ3fZgW+f5u6Q392o2yjhH6sShZtjDzoVj7RFpfQ5Xxf
Vb5ANhvZp7KbkSzEo9w7YraQlI+lcU/Szj5n472khu3+Y5ag23/MxA1QDpagYakzscDb8vuN59h6
4WiWUCILyuJY46/Nus9BKqOtrjmQipeLWEjZpme8Ag+DZCY+hr1O8oKekCYn/OhZpkVznJtly5RZ
+xh7HaQQaDUm1PePsYT8YIMCPTYOmPmm7B5DvX1mthl9SYBVr7rUOty0X77l7KKcockqb/On3BrW
nt2D+178UzV65DNA+EfGZOXah9r2aKSeRFXtWZtAzPq1wjl8Z2gzjOEG2XclMeotFaSVjGh1JvEE
lpo427w+WX08PWBAtzd9hsZLXZrQtgBiG598u5qOWVOOa60SLZyz1tybDDWVitnDLAOWaMg3teZ9
HXAt3xlDXT7UZVyBLvx2q5CiEQ2v2XdPNc2FAi/kLqDHdQKjgKMANl2XHkf805fGDvTNXGpzc4cp
LblBSFTpHiRimchW63ZiG5zaiJvAgz89MHv0Z7ab/waQScYbrboihdu6l3FJKrrdm1EzfCAMudx4
ApBGLF3Qd5jiJHxyEpoj72rkRnZ2RJ6cpRcHW48gWxpsNqoh5TVkjpXc3sIAEB2xV86FJrx5EHMo
VqMGzajNzOq56kVycGqnOpShTA65mRubUA7TajY0aM0GLmaSwFBVqAw7j7p5EzVFhBJ3D4ax/KXC
zhsfxCHcLX5Xe512xrxT0jfYoFjh4ifWmnRVI3o/eUyi9+BX9V0+MMel1nsNUUrKGieGpGRnE6YQ
Vl9WVvnt7+uLEjO/WV9M21YWRM/i2XkzYZ6qaeqnHrGPKzosEG7XQrbKP45YeGFbYyxMa5a9Pszg
pS1fhniI1qOZBpuilEuDpXScC+FYNKUXI98M2ILoEwimeW1i9XDN+F4mAVACvQV9XRaEnxHU63ho
ToopF4cRLh3aHSekBxxSTRLGVmbR0czgr9ecBVt46/s5mt95Se1clRixqem03bKrRpsQ8aXxZ7bV
SPrpNhf8j9Xt3WvFsNGkgdfKtZoHEjWu6nw9uM65sqfu3HtGjaYxe+8Tjn43UFsFPX4bbJXOUqLJ
SzJq8oN+inraGUYsafVW05nMUzirsyg/VnBgMcZDDJ36+aE1TP9fS5r4wxjK3J+yxFzU+8L7Y0lr
J/ZnNjb8CfiUkTGgiFByl2Qh7ouGaCRsRoRWYzRqV57pVxtmJ7DDVD2nBv9BhkKVAED/4vicpUOn
AcNURwihE9I7iB7B3xISxlPndkzNn68dt+O8HhF8kmXirGZgGtFRe4RnzopPBPgLE4hNqlIsopCY
5UXgIsHznQ0xlwh2mw8kvp0wQV7UcCed2ucq8O9o0Jg7E8UaVW1nwcHlUN0NHlwWKCEu/FS1rTQ6
U4uOYIydtYxsSL9J90ECDjIAC0I7tCxRcLPz85n3mK+Q6PlhmhEJW83HkiqWIRnjqgZjshKaCJcA
iiy+L3Xy0genevyvcq5HdD6p/6FyzGRPe8Z+ZvJcnLSG6G+c090cOu/YGYZz4xo4pIMsYhGgS+96
fr+axKhdSBHQeFgErERHN42t6xvlvnOqJ82ngdC1afIS2S2DX0q3z06aHDPRnsYE/og7Wy8R+X3M
duLxaaARRfAIr3Jp7P7+fEv7zXEIlRh1g2N6eMSwq70duiJQQMasMae5tdOaqPLp4eMr9vXHcrJI
+EtM+4iuON6GkVY/AuzifOgxCAG6O+xHs9Zv3jSIRXAbqSl4+vmek9CXU++9nbJsSWZ/tJiLms4k
7tqyrhKCg0zviyGAy+J/7necyLUNSurukGnEYk9Dll20xF+kZ/qG2oZloM2ae2cU5Fg7/YVuG1tJ
BxtGJr9eNACSq7Yr3aNG/XdE9D7pmz58RTzNDXPrqUfWVyfLvtfLbtsuFw1rBrOD5H5CLigWB1Vc
k1WtKkBpzOY+S7rhGVs4IY/tmV8/OusM3/ZTXG9lFGmLk9x/dCd8FmjTyCt0m+6Kz+ys+rMYZEru
mIxc2bo9tqj7keea9UMzTzvAotGGpA8qz4KoSNBx7aMg0Xzftk2y/vun7b79tD0Lww99CRumlXRY
RX+vgYKikR5eyGGdpUjucOzsgef278il1sj1FWt6y8nGNJAtK7E9SZXDsXeRj9E7Nj2RvbDZ+Y+E
oa7cWV8Pmg4lodU9AuWsTa8n7SmrYRmpV+pigWne9x0RLzJv9GPgE5ypLqXj/XwVOUaxwfOhvwTx
Pk7DY5y6hKa2hXUMei8sV2NWPehZ1x0dN7QOnFmYdHmRPEyVFOtGmt7N/90K8NWgBvFx18muNQhb
Dazwvb087+qh10hu4LkPelqPXi9ZsPMxOGUN5jx3hvztRZ+TktDbvUTPsr914/uROPeR49wWntO4
NtxB7IRNijCBRuTjGQU0NQnJuZCTdl900yODG2L5/KT8x1r/h+loKfFthyMwzVybNePNJ6dNNvtA
WJJIo0wkGACrq9vhU/DnhgzNz3ab8zgsF/C/BmiAaoffD34oVn2ypOroFDIAWqWpNt7Tt6Ejpdvm
1tT79DDMHg3iBgMvLhQBuoowjxT42Z0mobWwfa4af7wmTsyz0hbZNTS9Y6JhfYLGJ955NUrqGAgd
t1Iht5HUMNwAjEDdOr93Z7A1fjHdscCGX3L0+kT7TB/bEMSp2diwVH1AV2EQ6hc7+NAw/nvgQB7/
o+djvN0nefOYArm6wLQlLaSxv9/2goE6CbgsSEkVYrtdRh51U+dsENPE20QipDEE7m4a3ekYNQkD
vqzGHS06fW9PeMkyh3VE7+3DMC5oImmex2TyT9EkSMTIkuyxa9B994CsveWtzQrT+IfoQv9/tFDs
9SzSbBiulBz6fv8dpNm3jNmccnfrlca0X3ah+GqWoth7Fc5YvXMevdSMb62rYGSW4dIN2SCcbljK
S2kdzdoVpBHo6AxoZG3VvEpW0EOSuaKNysO/UxbjSqKSvP09UD4BDridRCtUR5i0fdTSSPWUYkLZ
NCfkCYUA5Vh45Z1ojOlaEuDAk77iHLMSEQKeaoyqnYIpKKyCKvvVK6IRD43relzwRKQztTv3/8j+
IKlYyjQdaG2Fzi35mYDx+i43PsvJz3Z0hUbkmU3/knRzgAWIznJfe/OOlc2Ado0IXeWdAbayzlkZ
UYc/3cZPATk111y63QMz+wJoGP1HL5vTReHUPoFRynciBWrSjctOpwazaIPJQlysnUa1qRgPXimw
RsIj6oMqIwrUBg83Y449c1ZQvoaQ+p1gGSI7mpFpspA/226cRCgfBkIUnQLNr5pcqDcjsrOrjo2C
kBr30deQGVF4fqj0bO/oiX/lAOBbMWOmqtxaBcpm0ly1/ZhPnNKGJWm0bPTvt/3N+chK4VzlwCoQ
Dpbxs49eE0iIpnrpoLd1tFbuonrRXkyaf/v1aH6MR2bZPwDsV6hrf9BOwLc5GeKA9ja4Ip8w17ar
lR/DqWkotWadQPN4Wge5eSsDNK2EgExCFoYE8MKhx421UTeVuijBiSoQgA3021t2mYsT71Qi5hcy
2rWdnVxYje4KTHSqMaV7IAKqwWN4kcWbMYjdO+XUKfVUkLQayV10rA4YM3gPZhvTEF6az5NHbMoQ
EcVYx0N2DJTvq9I+hwASd7f+ew8SkYPK8ukX2nbEV7AOGABsJ0KzAvA4FxoJxl5fUqeNafP3nVip
S389V7muoQspwSGZNvKPt9ROmdUYvrH/kSsI6fVQdcj0qzF87q13MGTcDYRg59TQ2QH10pXvQHiF
axwY7odc5PfexBm9rMggXy5d3Oo4mJ5U4oniE5oUPes4u7mRY8THZ2ooJOquM3nr4DJiNDvDOcW2
14d07zE6mPtuGU7kLQaLoHahvauOM2zmhn4gObJa6dIDTgOO7qPQU46DHv62dDIOSsjajM69mTN8
KUs23kZOzt0Uzeh6Y5+NqBX+md2HB039iZ8xSgtI7FqDxH3f9thQiPmwvEM9myiEtOZ7tgyTldlc
vTKLFitP6joMQ7svf/8k9D+kAstHYVK9yGUoYOli0SX+MhEwo0EWwrD8bTJIA6hbH975vR3eyeXi
msE96a/GUX0/NGNSriE1rV1CtBAq1glilpR2KSDIs2n7yUGBkJBx/QjpwRyCgIS+UOTVRi229eSh
03MSJJV5SrRECuV5OyX6I9EF2crJJvlJHV8a69NtOIZpEGsZecU7boD6RO/F3ols+NG3IjtLVvI7
M2Bg4iUpNRS8orCv5XsjXDdjXn7o9IlgFZsYryDRzqrvNOMmlfbk3hE8vSVkcNgkmimPyGkJkpcL
qgEtJOXMa193gIJ138eEVBYnKH38v9OD13a9fsgdZzObEiT7t94eposHiMkk6PRO7SO3jkrWfszn
0lvSrZel3Ha+qz8sh2TYKQ2SusRjnh3VEbHLpuTS28SNeU67dF8SNPgLlSlPMuwL2ojFxsAzEyJv
uWEVnMzZSRiZ28nHnpWz7+/8ZiZzmvoaBBepKSt34HhLHe1t9dZvTtAIGZo0WYXpzmBXMYlhUkqg
OWMW15QOzMgErTdhjglJedMWDpJ3H07A/uHZu4ciLkhRL4Zd05Byr9oFeuzXu9uq68n+4JV6vA+r
yX/Oe6xBNPP3Pfy9B4rx4ISirvyYsjpdlG9B8wIi7Ijw49jEEJwaXH+9lZ3NbDC5Hqdxm8mgup+Y
TJziihQA5UUwSNm8SQibyX1CM5Yy1BitRycENmyScfg1JSKgXrjUKNsLfhzdpkSshx2Dv2+dch4L
7ML/MMYbimry25omHWm5LGgwiV2Wrze9oq4nENctCBUK/X6jNBmZaeVrv5jDYx6ar1jDnKMP+xPG
I6YSwOTrvNR+Gs19zkK6zajFLgEFM38er73Jg0ZH2/ls/Fgymj3a3z+gs19rUUSfZm7RFdz4s114
8REOhv0c6Ljcwp6EkAyKxV2cgSNPULTs1ZdaU+GTcSjh5SKQs1rQhLd7lcnCeJjUrJkEBu772vbo
42YxfKc03SizYUfM5vFm+mxCOe5n4BW7ouuMVdYg8fSDQH+yy7Zj88vFWSfn7WwSutVWbXjula1E
Jg4ubXMT4iJjJnDsmqh50EmecFuxsLoZrZaLExNw4xc9TdoH4dVMaGd89csIQYw2vUdbvCiGKQ0G
GOj0aOn2O91L1SEHjUXege6McL8msAfwgnOQ7vaKgqX1sDCIHbB26mkjIBEp42KsU6WHyO2bnVxL
HFaZ5UTMPDQ4LTijh7KGKZOVFkD8EX+3MU/yAaDStsysAq00KzVHWHjNyytoDuWuDd2J4EVkf7cH
o+XApKgkdVo3zEwFctyRw72rJ89YxuOVnK0fHtMX/EoCd0nVFduZrQ75tIYCuDYe0IVsYwOKXkim
MQGwnxvGry85vorOHQk1S+APpv30yS9jAp1yI1opDXAfIF7v6sLj8QXQHi9FgOWnzX1Uovu4ffZO
z3Gd3GS560cP9Oryx8LDTHX72W2HPObO7x50DT04bEPsrHH+gNH+EhPAQY+9LH7WHk1iygPOOt66
JqTsaE0Sa2L6uiZHCPXuEPZibUAIMsQToDrdtGC3V3wbKy6YJfltfhxmZ0Aw2lortCLxt5jFEyn/
Nu36FXZpP9myScSr3g2AifeTe7oVtcCr5AU/SPw9sMovBgH1K+caZB42SMjlnOcWt+KI5kFhVhXZ
xdCtetNXU38DvdCA7Y/pEB01199HQXdVXRC2dO3a1cwzGvustKxpNBGbUSbXuCUmWLkS7Kg+2q3Y
W1PIUxub/QNiJ3JF+q44q1xcdaG/w2l+lsEyfsLbqXJSugXKUzWxha2mOdySXhszfBR4TOGHRccs
GOOzHQ7apnLGp9uyZ43GPSPYlGgF+KpZSITI32sCdSD8dSXzlorMpN3tuZiNbSWq+KUkcL0WpDwE
ufViwWYCdvL0b3kNgHZd9T24a7EkNS9D9rFmOjlm1mKl0w631ZuD0sbvo+DBdMbvav4C+rQ8kfzj
banMsJT43XOm5/lF2Hlx3w7T0cMlte6FBWW31KznLGnvB/xHx3BR0xOnuv15DunoRNVdGVxud01J
up16ftXFaCHdDkRqrcAgfFQtS4iGxUW3rA89CAyiCqqcQ9IIUHG5NHUh91M+fgPbWG9Dg5zLrmrR
1udtvPXxGa/B3sx36TzOZKyYe2WenaPqqZatXKJMsa8wuOiu6mOwAyxxTgdO7++fhf4Wt+JxcIfU
ydqOfIVBxJu5nZfF6IIi0HqqarfdYeBgKYo7aDoLuyn337eDvYTKudn9LMZhW4kwOwRjMxF7sKBz
M+Jl6laaa7Bo1UFqFf3MptKvupf3UPIPf/95jT96bPy80oXViDeZ6ejbn7eOcbrOI6ePLOfBI6bB
uadDNozAuNUX45A59/XU4vHOs++yJdNMNBL7TgSdWfMKBJeZuS88PznOdkjG43KRwkxPIZpItY7a
UYZEsp+crRblzi6dohi7pK//o11ovHXkLG+9x2aOIBOr3B8QfM83S6IZnGadJuajSxL4qlo2KLM3
PttJcC8JxfD9RSNX+uUq0cXwLtDBG6hY0E4eMaxmX2YU2puuo1qOE08/xi35xOoUoDlghyv/Xz3O
PzplAF11aQPnoVHiuOZbXx+dKHJY9JhGhz24R8UAuWlmx5kItaZEkHEDg8STvYmtJRNNlSSTdvH0
CZHdbPlnQwu1M+cjkcGIUd9pilmcg+QoWDmehRUSXpL1u87yWM5wfSpEaaJ1/Dv0EGMqA4AvBCxO
q9tBS4oqPtIePjSjHNB2D0NyV5QiXyH8L/eii+2tt4SsD8z5Pww1UeWhY3dXNfRAeLTSM/1/CDuv
7baZbOs+EcZADrfMWaREBesGQ5Jt5FBAIT79mYDcv/v0948+NzABQrREgoWqvdeaKwCJYTafPpaW
XMNl3gPmX8Po7P4PfJ35jytYY0VKi5y3j74EJcf/vSCimJYnqOfH5cgXbYV9yjnMG6LM/zyad00E
uaCfCwIv/N4kl8knaHqaMFBuG0kRoLYGuBR+pZrev9txhestxhrweBgrKW9UVO5HlrO1VnZToFF+
mTfVeI46HHDfN+DQz9XHNkvTpYlDcP19sNCNctcKmJtEujkbYslWTNeAQfqwFmvNfM6p7E5K1EkU
GKaacRmF80rEavZ/rOP/4cD1DGykjmqxPLVt9R/vVeyKvrFJHftTl63JRfnbgpsfzZt84BSSdIaF
LrvTbJKaF4TzxvBrc+H4NQoxPKenziYZ11NY5nducB57FBqWEnpbiTFk7kWymDL+QHONUT7OdRxi
plcZ78XZ01AF+xS95GAEJDlHMBZJQp0tHUlrJ0QkqOhBSnJ8NTe5aZTmqMfythHqxRRkDJ1lQQ3u
1ti6hFgFjmLaG2wte/jvA6Xxn8pE3jpNm8C2uksJxPvPm2zQGuPUTTSXqKWKVWg1mFRtHP52kJGp
AIapLdpFKyOxtamhwR7+l7nSM7uNLz15m6XKzEPUzwRf8UGZ5NUE4OYnzS/qs5/p5iWpswuU1EOU
xsbJHlrugi0jkJJvomk26HryhGOcFXAPVvy//4H/kDrxB+KU81h4TiMo36j//T1KhGLhH6vph6M3
/a62oitSmfztAycsHxCA5ps6N8qHzioRIsXVc8cwjoUx60LAEB4c3QRBdO+VK3eW7OUwQ0ELUZiM
gvbQTd6i0qoIAjLMeENTA28HEO2dCp7uLXLUHb6WcR1DUdvWBC+ekPWYoGPYaCUcZBiJWKsNNMWZ
HL5n6GNPyFqumU9oxdGj+sAR+JZ9l/y+Zzeh1Giv2vRpA9Wgb2Cq6zztnrQk5DS1Jb93mvj/93dy
erf+cbUwnttUzCxom84/5Tt6Nthdguhw+e0ObTH+AqIL4Mf63UKrm3Sh62P0GtrxLgOjDVOVfAAZ
9EwUUu85NpauBcY2S8j6pcyIuEwE0SIkz3Q3f0FjL+2X36pd8MQ/SHTdsWorLpn0Pksrj2+mSW+p
Huvy3hOOuPWLJNnXVvxL7X25S9DYbrqm+Mq5DIi2Tb6MAoUOtGPmG2F8s6qWfFE1/HQyM6Qamxxw
ldwdJo8rzQyiJ7mqMakTStWGN71olGUf6uUrrcGA5j2LAqua2Ms4/eDcKlm4zOrAORZWeqztzLua
Au0p4ixqpu1HwmD1DMWsu7aOem+c4EZwd/lcmkJfxGEuD6nvUOpC4thFmfWNO7fIDV52XpavMao9
z215HJ7J0q1AleK3mgEi0IDMB0CN8D6Z/tlFUp6g4rqPZhq8Iiksn1BvXgPRII+LCEWcX6XoEFe5
5MClNALXQIHze0Y665FkROJRoYctm8LPWB8Xw7ti0jv2HCYKtl/VG0JYiInUdUokXkPQ3JCaI4nS
3sMUVomVQ4KklKn11DtKSMcWmF0+2Q0D3rgrTW1tXSqh2LoJNw6jdfRV4wXWHRGGtYgir3j3bfdp
1O36t1E84P/Thsr51PjLlikysGn6LnZ02+tdUdA39GbD1KC7VxZUdEZSovwm+XRuontjeYwRSKc5
UpRhiVUDjNxOJIjHqMuuhZKRblY46kNP/RFRe7iYuShllPUna2RF1ptfYuTCX4Qm+JrJsKryKZwK
vmO7UTbYJGqk9gwIdulcNNT86K3U+jCLXudd3mTCI1JcJxNwbT7USX/lSCU6eI4QRCLX9xmr5yBz
XJV1DuSUDJFlrDnDwuwHbafpDnO7qf9RxW63CFP3F6Es/vfMZ57+0Nf8gLN17PS2ZlhRkd6nfIEK
BwNcriVnJ5L81c7UIipqYE7Tr2KXprbOubkgB6Ec83eTKOGdSRLZXC6suG+xFIxR9+SpVNrm3o9f
+QAH5+VlToLbJjS7YW2mtc00CcZWTolmXcoufnQG7xgnXfkaKba+hufqPoSEIStkpV7mkAlXSwnF
aDsiUuvIWs18Y6U0llHuGA9mgQpovs9asmq3plnGWFct5ZNeHCr+uf8f69XLiC2bBHoKpETioaL2
c/+UpGO05DsEErGwH2bmbZ8ZV0/6R0ziLNuFFz6FCgI5EmB1Gv3Rky+Z3Wl9B6LIpsBoQiG11Sp4
mGV/sAToHTrFsNNErKBuC8Um0qzsSqhZvGOij8Kug01TD3XywOQJ/tloPim4Kl9s0TzMkH6RGbSf
htGguCBJCzB9+2I5AkHEKPIbgR7twm/K4iVTS5BLRDfHoglXhVBqQIHg20KqvX9owWkyhFscJfEp
7smjn5ba0ej+VAide/Lxd7NCJ/JcHfajazVflqH8xM7hvEG2DZYl64YjLsrsFEPB2qY9qiOSFpLH
pBTBcfDkXUzG0r9T7bQnDq8oGig9JJrctB/wUqs/NGR07UyyMWjOeno5QjyeHyUUvywH6DZK6mHj
6FwWWRv3/sZKBBqNoGsvemGFCNcBzzP/ea+MWFsbJp3CJhD0sWSnvPg82dWOd8hHMttSTWjUSgz1
JHzx9O3UitEY7JEHHoeJAzSkaFOi1pYU7JToKN2M4OKkOYgmIVfZkM0zU9cvoyLcmvym4I+TBygm
mLczWoTuNLjNwgP7TkuFYlVQktYa5N1dMbkmQRcTZwPJb2VWSfAT7bPYycwdkQ6n8CNT4KBNHGjL
2rQAGo51uHEqDX+x0zXrRMWuOU8JEr46ZkdSOOlD752p+EuVUtK5smXz0MvBX5ROdnDG2rmrZfS7
J3l04/VNuZ7ZVrkdd5vWJhcOPZvxyqw+X0wugJPPIjthLswEO97IQHnWvt01KMy+WiTdxyQXDK6l
RbBGr7soZoJLXGvBTunAywIjqdZRBTyfkNZfJllLFCgZuAKCY5cz9t7uRbCbxdLMbUpu3cqz7boo
TUQGc9hIpzhC+6IbVnzL4BuUNH+P39Z7NIpf9FkgGU34/I6P6IjJjP6zJ4OLGozRyvPdvT3F07h9
+9rHOt8cpAYjNfpbRGvbngFlDWu+g5J2wSHostdv2TYoNhZw1C/ntk5KIwQGmG4SVhMl2deoNigY
POQ+pvf0DfZVilOG9zGvx+6M0kZeKt17bA3yQKf/PqJ8qAidMr2cON+gFy7z4JMYQ4AJyiQvlSGm
C7XfOa0MKB8sDBfq9LHTatOWeL1ffLUx77H321JGmFeTWF2J6McRyjgs3XIITwhVimST4SObhtY8
XMekwXcdjEG4zRuBho8I8GSZFvfclu7RdYNlNpYnlYzYTddHX6SdkrunjxcNQ/TORzfvwLnZa3pI
6nnlrEnVJg7YnVp2FdnAZr+kKIr1uP7dJPRnR6X60REbmXixSbVdpdftymFhJeMvVJELMZpY4qxu
oUhVpz+RAPOqKdqroMDTJCStgqQi4aV4xzRHWw/ZVFno0KYMBu5ynRUcjWWNyAGhhasev+oqaAuy
FBCkRdYZat62bLoY/j/2m7AOcdF3QbAVmt3BViiOMY1lGdGTs4g68m1naZj+y9iKbgGxz1soP6uE
4nGC8GjTR+0Ck8BHmhUPeZf9UhqMX9VHYAfXPKIv3PQ7D+KrUiIaHx+FIj5sgEhq2f0qSUqKg+Sq
OcHRc7YI7PbNFJzpd8fGDu+mO1gEZcvPMQmIRhmnxC6Z3rN8XPo50VFDh242F2A0CHjOalTYjG+H
1OMZ8WhjG/TsLUjLkxIgqfFBm6gW6vxSX+SENS2K3uF20F16DXa4U4H7rVJz0ds/fabqS+n5WAQn
RqQ7TuZ4wtqVFoiHmg6bwaFQluMRM2vrQNxDsHJ6P1y6pkFSg4kOOsvVpzBbZo1JQjYOwi3W4p99
re9hQgBCGq32MU3Hm4Y0qbTDU9QPP5RcwHsMtrGdkMiHGiXkohkTOTL6NteQSBmlV1/6loAqkJRg
Wvde661SWVLaKwT0g+YUJcPdkMk+ULWDnTg/BkOw4OHv931sWsNUDmTiBt7d+wUafMlYNUVzc2+K
DcJGqpyXkum7qSrTp6nQU6wTKB68Yz4xUWRcVyH1GCHMXdvlrz1/5qB4J0cVP0cQtR5axAUGYXVd
tuGL0AqxMQmdHbGPLo2hDmg2OHws4GHVtOkwEpVAiocb4QCvsSHJUA3cuxVmHxXt3tUg8el6dM4X
9CBRIrQ3A9OoOfjEJ+i7WhZ7tchX3SSftVHTVkSVYeViLeGmRA2SuU3HJTmVV8Msnxwf6GTD7WQM
vTsBWNVi31twCl3zElOjPWeSaqKRphWuPvDhUDC2UjfDfTeUU9tZ+yDmfCXNboqsJioPfVawBNjG
cNt5v9vGBtfYcPV12q3N9Z9E57ymsM+sRx2x4wK8H3ITMLXEHtK3pq0H8EuhKY7ts56Y2OW5azN9
0RqEemsqDGddLZO1FlXlrg4k+YLKsC0U9b2dwTse6EQcvYxmACnKizASvkrlC8lMNzIuv3TN0rG5
1uUiJmJRAdfMoMD6OCz6hWDO0hMFXdZBurR0+zOOVRC56pEaoYC9QuArLtIMjsGIby8mGZkUjwzu
RvngmA2f/0CRv5TYrnz5SGThD+JYiI+OrbOvBT6XAllINagpv7nUKSBUpKbRRk2cZW4jLen8/ug7
Oi4LryfPLoyGNaFkpMa23TP0exWXQ/QrChVacPZCK/09coC9xOmHSzKR9PvLFzsegIdakKSDxKZP
rsELw45UDqeuV8NFZQmd8nB8ClmlT9cCUZOuE16yYZ2jSy4rTPu6SD4dEb+2ZbbR4PIsNTTx67SI
r0k6hLvGLu9GEgHO7J80/tz10Ey230iBxgrIX1HnvGzypCxlV4n4txV6b7jzqbcR+ELbeOXBU1ql
Jh5XG7BKAeYLv/ZvidJpGWArRyWANc2Lyyf+HbfJSHYcDbn7CHg5tVCS0tBajiEsE0xdp8xKBcbo
jXBTd5UyY2EWgRrCx5I26pI86fQR62xxcAsN55Dh00F1vX4TpE9qRytbr8Ip322vWunAgO64yFyG
U0v9imgPzDLGIC6W5a5LowWfalDMEmH5XIzFusjyDpkS7lbP+tLNRF9bEdlFSIqUg/YlKpx10nLi
va9ZDhF1OhgEH/euKWghGJV1V1SP6TgLqF3hp6tcOag2kUBIZbCroG0u/C7jAo6M82hEr/YAhYsZ
aL5r7ajZNkLrV5RBw0N1T6z0Dp8xf7aV4R6HjCyAK4nhZEJkSKvdcuPfW1ryVXvdcE6H7pdn8yWV
wJiJaefENrNWJvIuLpXcXneWvRoQlRyAVNJQlO24REba4JLBjsJSZRnHiNXdkMWCYyMq4F0vFgT+
Qr/SIshTuc89xxBL3UsG/v8SfRV/TEaGzgr1Ok1EIpErED5rJQaoaIrflBYzGMUpdbQG/Bof1ZJ8
IGdR+K15gD1CvTsuyA5XHJCp2tJDtj6t2ikqqYQA121arZlqQkP0zR1yDOhC8AFIg1K3yBfSI17p
lacl9S6zwSj5+JTdOinPFMkhr6qfoYquNC2KJaWi30Rdf42eshzM5t4J9WQpGeEd/dmS4fOQOkiO
+8es1u/E2zD4meEWSAFuej17xNaQ0hlAz9aZxp7V2bCMu1T/0Cn6u3qsPHc2gzBoqoPu+vmh1uEa
2zbRQ2NuvUeDJDGWFJuNngS3ujeDV3B71EKISvJs+r12Id4zfpmNbxmfMHvXFb8+cg6zXGS4h219
oEUSnrDkfYaSyIikf2p8mmdt2ZerfGj5wvVvLBuLk8hD3nmodUihLswqnNWQQWEuNbBIpqYsaXQ3
KyMpWQnnb92Yu49t28aHSjNjSiJhT8lcjy/6tEmg1KxGlW8Fo6N39ko3PLQiRInC3kgnqY2jbt+E
sbNTuWwDlt9wL5iN2Dl2W79roXHxnnoOAxDrnTXiiXyvRFF6JAuCNMb86Dr1OfdtIkQY6sk8UFdI
NImEKLXPNnLFqnHSrdaRrCEbirxNaL9LK/2UXocttUSrFjobeMG6KL7GOAkw7HfJwvSmRABlcswj
S+oTdTcE3a7L8miFiHRnejn0aou1kJZZ0Ya2bH2uwvpuTYAnGI7RNs8VfWNMu+NYriHjL0O/tJ5Z
+mlnU4asy4zYfm7kIM6VixJhfray6uBsBahXbVu3nhPi3VjtGcYhcO0eR2Rlfdi6fwj8Vrwo9E53
dOOxzRIP9lZVuIl72/qgwcewBtzs5I1qeOuZ9yyq6YncCn7naTY8mgk+ucjMk/V8fGyu1AN7oIP4
VWwHQpQI+18usOBj5yvEKQe2ubRSyrYplfmjQYobN0Tf61exXbjgw5jkVXb5DI6lvtqifoHG0b7K
qMz3iYfOKxzL9tV0K9C63F32xfQsIc5PVac4V1Qq5r2ureX8QyPo7JPucM+afwjQdYOgnrn9QAv/
GHhdeGvHrLrE5AWDygxv+E/D23x8jD8UfaQE+v+OAF94cGWTnDzdT6gMuBrDQJnByg81ksoJB77N
G1umv1FK9HBF6z+HdF08OGM4nr5PmI5HlMfdMXUufw8pxaKPZHFUMEExC25+QCA3liTaFTt9TOXe
Vp2KX38grQjYK6t7jXK2mn/qNv1rYDnRuXXd/GGIJwAdg9dn7gSn1MyaF1XCtkpbaWI48ccXjaCp
+QSlb5KlzMq1biTKOROquvN1rEZtq9bXsCUkWNFJQCZmeEv4TLMdikxlFQCfvulG6zxiD3uVlPGY
BSLvrZHN1SYNbC9VX526b7YUeTzwLGoPrEYjT83y4a6OstywipGsH9P8YOWZC9gukXevto1roKbb
xle7M1c4yVHGcAw9T31nNDSo9xE9jgtAu+uefp6P6wUVhjHu02Peadndk8oDL12zSCdfLfPrbNmX
0fhjjKt7XQQRRWhvEyP7DwhMGPiSB8lHMLTmwixdeSedPVlDM4T94nYtSSctSjdm+d3kyDIU6jaE
vgeUMTJ5xmmkbEjG8i6ulQabuIk7tD0IlsBHVPuEguvJzImLibNR/KxjezHqhvJbl85FqPpwkupg
Lf2OSotM/YraDfbjVJPek1XZzUoTCB9LeNhbxyOZJ6oUypJqU9Lbcbt9V1jOKQ37flNobnSzlF5f
NHalP/Sh11wCoxELnLv5W5867rpoB2tbyLJ4azTxZOn1e9U0u9JptPuoasoiFUNyMOvpPZU5yS+V
k23mZ6PM3ZjIKChPoOoMvbZZuW3oPXGL75eBG5Uvloq0Z4TGv6uH0SP22MUD3VA1b0S5GUixe2V1
Jxz5WdXCmYZQ4xgxl7yiVURqNj2BM+6hKDTrmfWatcqD8ap7YLNbrXWf26S68rz2mShdu1BEVN0q
itQHCjr9Oq8s+Z5rUPCmMyiGOUS2a8a5w/gMzH0cN8mLH8jsNgx2fTMiBDYmhS5gbiz9YF0nehDc
iohQEYV+1TkbYaXWmnKtE+ljqyhezN42HkjfjrMqZE0Zl7vRrO56l3nDhUT0dFPCy0IC5CrbzGKo
whd1glyjMFVwNf4Sdn01JCqhm3KEiJ6Ot3kyvs1P5NjQhsEg6IXQrZMybUxpKcd5I7no6kXuutPc
MmtXyiDDHc2yZ3K1lVPu5H82ymTJQ3fo0VjUkuRgID2eT5kNe3/Pm481MjuCTc5eKtwVEPNHsMn+
R40pAYoHMlV9MKl2R5iQ8oLekKeKPRZX/ac08sc2V8WnOxY/FdeqLgPA6lXiD6vKLBVmEpQ5uGrb
U7dlwQeMaHocEa/OfWx6WMZpQJxdMBANlEPBmQ8ahkFduU93beyU66BTbfAFhIov5ocVEXqn0Hy3
BIy4sOnoWzji6qSduLpyMqXp1W8xHRo9C+VfmRiPg6uHx/mM+VzwgskWW0S4BFWjlOtCsiyFCHNp
Y+kuuJD0VYEGbtMgij+U3FEvfVHnq1KrwveWT1pnsvLLKOCbOUH3QlmF3geBiadUBbRgtrrCIsqL
3hRvfJhPxd9+yctUvo0N17kdWdWZyCxnZRj4a1uLamGGIeYt56UTbkhfPblRtPY9jxAQvLyJJIKz
7uPgXgZ0yeZTIOmfUieiLwO1ZU1fEItO1qoPQ1nVy+mFUCj6L7R/j2rtmM9tXoMOBXS1kbGTf5Qn
1zLkR2qF0caHX72vO6q5bZifQe3Ljz7PjaUxusTWKVj3rJr6XQzmkbYJ7wrhMMPSMWW/TjCOroe6
4A2eNg2F4CT1jAeMOsZjJJx+F3z4atSSrMZFk9dKcac2XdylQfqEZz3NO32Na4Z0rne31MR+gC2D
kTCOYAEXeCHmh/MGT1Z0xAOwsHqb3kygped5I13/z6N516y9rZl7ySEtbb1biGzgvmbQx4ixkC06
M2+fWUR4yyIQBHnmSb4EFG8wx1BAdTGF/sHXplgEg2s8KNNaB3bCja5Cv6BsR8oXxZODqhUsYTuZ
Xh2xZqHKF0TSToXymNb7oK6167zpYt9igdvDQPES3V9oaRSeckHdrIXHaVrex5hZ6mHe0Dml4jNt
DKvHTjQflI7bbywZPP09ZX40nzf/BN6Tf5087//H0/PuvGmoI65LnQiKFqLLleWzOAcy2hS1X1z9
ro891rH4qUSAAZokoOI6PyM8Ohea1Zzmvfn4/POo7YeFrUchwhReLiZA6mo3FK3SqHqeD/39gTSG
0CEk6Nr5mGL0T1lJ9Cd3Qd5wtbqOBYXnLDTWKlzHPb4mKFFB+5xFFP/bvv3ZJI54MxsTQxY0G8Pz
nksJ6bNk5oO2eLjApTFW4MgGstWMn1Vbk1zrDshmkwkjZ4llJMzPbqxSRnZfP6ZJ6j/1XW1sim7K
EYSM+ZSaLbf0Grs1SxlPRtWTELp4YvXRUC6DezjvRqP/6GGW2ZTVZGvy8/bJrttj6NMEBYmtrRIT
Z0HVKCei2X52gX7U/SL+8miCLnILDTMRTMWuBh6CUzuqdmZdxo8E9dJMYf38DIr5RwQEyekr/80E
5rmVvt9so2LMfpBSjHUnST8k4tM1sM9g0aYq67ZMD5/9oruodKU/HB0ROYhJFnuQf69KPgp+zfED
hYj2lNT6o6wG5quS5EKZvGuxsN8jXytI/AGuVhZAnpRBae9WH2Yb1UCsNwdVjMLyDxVmt8nJpa6q
lJtnOzlo1HT8iVa6PM57iUrWmEXZfRaLzofwn46buhAPoqViQLWsuHWDnd9IltI2LsqvZTgZ9HIv
2xP1HW4iAz6GLMKpGTg9pM4GjsQUGPI892cz5MFX45RvFT3ue8qaaTcQ1b7FR5Y+e9n4PJ/gTjTF
qCuKp4HvyR6XYLAdSiK13Mw7970efMWVXS8oG7m3QAem2lYDQaUgNN/Qle/m17ATweVtbaD9iWWV
WvZ1qHXs9QbyB6XzixtIunRZp3Hy7AhoOCjPj/Mm1A2U/TL9kfc9QRX9tJipqPHh9EkVyHMWJihH
TIRuHR5kHQ3P3NeSJy+tYbMgSdLygYgc/Y56qpu+nzlf/4E09HAa9hNuS3UvlOch7Lga4iD62RBH
O+gjsXAu0oJQ07dAkrLnrsBb6FEiSwimoB7FutHwvkj14DZVY+CvTfuIY8lnypABIhrlj9AOCQA3
CPmOPKP+kWjKYYR2fZdumZ4Le+TanY6zIn3yUCNgASofMjhO35uejOBFlA7eBhE+sTtSaQD0yeFh
3oiAOkwNW2/NPXZfI217jDHqPIriWjMPAJOQvrfC8m6dYxBBkTm/E116t3lDg7zboDeMV3+PkaRz
SKLwjn6MDlBh0+a3+2bvE59J4hYLPB2lgpPkzsaj06/ofXYNpccVVSp3ChPbSjUBUBqmWLIqHXZW
1bxVtRpewpQQMbA1zAOMLDm3klV/G35xy6gppw71ZX6kTY9I8AxA6vXaKuiVx8CR/cWTcX/xaVlc
5t2obSrKFWSWQ69fhJAyHyx6Ag91RgKgDRJ1NbRtyufB7nysr5Tfmmej3qKkZeWageQUr73T19aZ
yOVDbQn/lhmVvaezai65DCFVK25zLgiFwrFYeROdodwHI3ltA/YYLDjc8xWni09q09DDAv1IqToE
DV6yTlX02GCmN8a3Mi+sVWfKLy8Jsks19L/SOI6eKY6xBsolSsxRfGpwmZew28uq0S6lbz0x03Z5
9WL0qfVb5tIQAcF9IQznFd6CfKn6prlK+wZJd6rswCzk56bs/n1TifG9hX8lNK1Kt4opHPCJuNLq
Iaj6RWpY4vz9cBh990TqW9moPAEf+Qn8snXklz/WmcKn1Vr9o5p0pJ2o7m/CufMMUhMat6atxm0e
mgVlPOLaJAU+SZL9GluHTUoWGwVmywEqabcwabav5ifmY5KFKO/y9PR8ogxUfAbzvm+kaMspPdwQ
4fS7Msj1s04kEn1Io+e67/XzfMzG4vzn0XSsS2uPzAHTWGNAMxlfpoN/zylYy6mVph7+vsD3q0yn
wcnsD1pGM+bvj87PzptkIPnTa4Gu/MfP/n0BGrfdwu+jBtQuv9X/7zydiNHKR9T7/VPTaSqqW2J7
SMAgHnz4/lvQZHVw2VjiWaL2NmYtzLPE5L5ldvNgQbA7ZLRLCBBSOuPo+IitApa+O83w7XXeNx1E
eFPuK51iPm0sRN6jnRz6oCYbpS7gs6TEpo4TAa1grPEVB7REUr2wqHLCgvrmKEm/EjeAhp+Np7y2
ZoSUIU5h3/Rl7G+qpm0vDqFNJmLPw+hrvobMGBShbmXRli/DwCLaGtaZ/6sdVP1BhTZ/mzcmklwp
GnGyhUVzJ1wNetA+0oDLT6HuvVSu2jx6juxIkJZYl7svq4/fFUxqOySq2jWpiOkxsdVqmWEfncaE
F4KtFLvcibEuemua0j3omRmv3CERa9MbI4BkzQrkO1KK3jrUdVGtGe2MpabX6cNE7KpKjIuFbB3+
v/ZWVUIsAU3qzMIb+5Llzd0n8LNpNPMlHVs+p0pqr078HIM/RyCPOAlIRWkk456F/VavB0JrNEqk
pjqs5BgUG9RbS6dHPoVks144aHJ1E3p3Rlp8ZgztIxJSkq1S6iSJ7ip3pw68bdqY9coTZYD8vTAP
6Gps1so8W1YFuTAif4umvSqBnpp6wXp+rolc5Hl4uqgj9EW6qI3xl24YeLvnXX3eJoy8h3nzb/uO
5TLYT8+04CMPf3dtJ3ZI1pue8c0+Wxkw4JatJ8NHELfhY0kuMsWW+goQLnxMx7Q/sbz9fm4+C77l
6JIB6aN3+94Evg4LuCES7e+x+RFIjO6UV92/HfcabKXOvFF8SIKFXtGC+NcrRX2QMTOz8NPodAr9
MhC3oEV5EnW5BrJZLY75qwG6ej1fea0QESFcAP6y/gGNkv8R1q+jYbZfdkL5fDQca2X1NLdB6xZr
aiC0MIEBAcssHyOqovuhj38ZDvw1guVuPlS+W9wHeALsdOMzyVoE9TDcaO0N1C2bcIvRPFlk3bCt
3TIHO8N3EpDPFJTautdsiNxzWRIc0FTZURT5w4jt9OREFeaauMceYSBgdopCpqv5oDqof5620xj8
pxKG1r6W/np+9u9mfhlYOzFwuLtKzioIazD53PG25LVHW7cMxx8IDliPOtQybIhLVRC66Dw4Hsc0
fRUfJI5hRigQCfM5xeA/xkB7zkgN2OId4B5WYHTT02QRCLq/eje0C7VMsYK2NCa8XIwHhyYfyRvX
Rs/19aBRyS4CbXjtKcYtRtkZNKHyAQPRdgpEftEdDCoDKBYSxzgLdJi9RXOMU3XajXB1wwhtOxKE
/U8t0euN5yv1i9JTfJRY7GTen+vP3lD7N+wLwdHqIPxkjma/SdtAOo/25EQkkPk8majwXcsdFZNy
izjX2/le3C8KjDwhvSy33nWFg8IkaSeb42Aww9JoQEybTARrzHjk8lbKn0Nup8G/zk+elZXqohsJ
3RFj9yRRfewbTLJIvzwvp/dvxP0yZW2NQINz/m5SkVTrZLKwl5bQDo6vQmrz5q2KP5vxfTo8Lzjn
jaUxxSQil0a6QRy0RSLm1kga/TXQcaFGEXgVU4+rVzpc82FisZgzgNmOJrZlZCv2BgogeqppF4lm
8jADLi26pbQh6ut/HM8zE8f9v5+eoDihXFod8jgdj+hyx+P8yBtC8k6bFK3TkB19QIzfx7vY6I8k
0pSR8kk5cjHyefwiMu0TtBVqmyx5sVv4emHpGus4jn1uHPFOd5v4tU67t7iGZ+GWozwzDkpyQHjj
50eqXfTUlXtKCrMdsJfRFsg+jTlDOUg9wsvSQJvH+gIPqGPgN5kfUePDligil05s4HEsLEJ0y3xy
caimRy1TyQudH46xfYGtlDFc7AamHpQ2C/J8oNHCpGEkb8v2qNoMYgz1+1qZ3O+2nT7oVceXiNUO
iaAffqQ1BMrXwGS1gSBZk+4+ZfFDZmcbJnTaPgqD/tSqZX+aH82bftr9PlZ0pBL6kEZR4lMUKmTs
nVjb/9lAVfVOKR57WqnpRrTilGY4FCaqju071zAWuGnxQe0L0f+Op735eJ5BLNMUojpibq0D7PLM
M86qM3rrpkkgDonC3zHzJbwgozOgJlV3gDBOrEi/MAilv+Zl83t2fvcmb7JRjR7poMNdDJl7xGnw
g6mgCRaBtf4HiJ9k/z9sndlynMC2bb+ICEj61yqqqF5Vam2/EJZs07dJ//VngPaJfW7EfcEqyWqB
ZOVac46ZmOIHvIzsYpotXn8xcTm5/TFHXV+rinpssthPS/Gm0UI/lVgeTpURfACjxL3g6Noulg6z
58EqIQZ1DODdFi5JpGw0pOybJVWvMBhWNk2BziOGkaLA9D5GBIdr4UvUqOMxV+j0JWI62GJTEq3u
JZEWb81OfA598jIkDqS3GN6UVI66xC1rVOqF6+LQlOKWOzzb8htuzkXSw6XYqw2SHKIH97MFlIiw
yvusE36tKQv5c7wpeYJHOHDFdrKEhmTvs6QOhN37aAtCU0mCKhPimoYWsizPB0+kFAiFA3i3kd5Y
vg4VKPDZkkC0zPBv2pTtkShnuSGwUm7aELIFbuVNBxVvkzjFb7epvQkV/sT9lIR2voki61UNR3vX
hYPfYWz3MkFsTD64x2jgqa2QDbINKYinlN7zwBDFGZ33zCzlVs3zO6h1MNqxtLZ6nMSepDqCzUF8
CcDMy5xgbnadhEdi4J4hONLi03Bz0qN4qksyKN24uMpENzeifCdOZdgLeBx5QfM1yUlEtSo4BGnF
6L0hFyy2wi3ZAM8lOmWPA7+jSaL22Ct+OIXWjgR4871I3xx16YGj4r5iOO4eY9gRQ2jsUh2MnkPC
z63UfjiyLT4qpo5UannKaJ+X2JSeW7Tx1+gPVC9xRJtE1IZxxNjwMsISgeuyi2u3+0gklkrGnts8
RxSZ2+rIvFi9mm4RHiuyl3UyHq2ZhsFYCErlJmwPYWRDXJaUrgRxdQnDdHeWWO6IG2ewgMI1ozUz
FUB6XRvDWd4Rm6UhjssGA3J5gdQVq+dzFncXNaH73ze519Zs6x1leHStfNPDst7W6Qj0MGUWwMQL
LSujiDNGve1EcEoey+xUR8YfOyRFhJIc/20NbAatso9HXKTdX1rgxxEMUTiq16IM/qkMaTYl439y
rced1OjqgAuEFcqgOIYkiZwv1baIpUdVInyHKVvjDBjoWQyovqsSGb5qTK/tqDdn2lcbA/umRTEL
NK0i7Za0O4rg4b2JXMUbg+QwRbpyS3Q6b+ZmCRyobXyzEp5V5/BAjhXoN0avJMiLw0fjuMpeRz4I
F5YnUqf3B71tGYc5BJUiayif+Tli96WcXGtb1f3k9TH7IdtBE5bIgwjn5mmywBoSYDQyZjhqvZsd
sMS80CZj9mvsywgpTA/UdFKYQgLPzDaJ0f5aaMH6mNys2TLPCnTeAdHepShMEEQDupQKRWBgEs5G
ADuxe0rgUQi+sv29BeaE73Loukun1tMpiN2tLAt24Dj3LlhXIHQm7hEL2G9ySOF0jAvAF5FjErPT
J0mK8K6gK/aZave+aWifBcOVqzvwC80EquxTo89eqWxjFRmXS94SbNyolsoZPt4NEPf4FDMGDLKN
29FNbZWsfGRJUzwxBdyK0dwVDCKeshJvjtbMyhV+waaoWpcWSmd6TkuF17RiJpYz+c24sL2a9Sj3
hqIjxY6mt9aiq6PnyeyNLzqXxSLYnC5xXs6XMYnAY/z39fpWP6eKl9J2/f7AoKBfbvWkhtLbah6R
5ERczfKo6bEvm2b20H6AZpak0iO8vQUsFReHPBuLVtdJ6SwsUq7ha7RwjjliAXS3m3xM4RQojENF
qL1O6JSrzok3rPF5RoRH1+PSzDP7GKQq43me9buJh9FGc2usUQxWIcfuy9hdBjQWYiWMC9LeO/3g
ngzQZ6ujoGicr1riB7diJ9oEVYphMBq9rAoU1oAgAEQ2IcIYlv5YSmpw2cAZCYhJaYqkAPzVNHdX
ZLoXLNBCBdgRwWTZvUTkhJxCytuszU9N3JibEHM/GRWKcREO8GolpM3bgHaOWQNVy41/srz7+pKa
zUNwDx74R69yfzCnQpjeMSlDx+0bUXvAVlxds95+ignFwKiFLEvm3Mn1wtkIbK15ChJ5nfhfh3TR
duRZTKax03sV6/5MH3zbKRLKLd4sTWYuS2TI4osyMjPIecPKh+/e/CHRDqKt6UqMgMh8OiYI372a
ce77XVOzRwDyXF9MTAUXoQZfmKbQSeghe7XIeI2I1fYZJaEA5WnKXM9iMWENSZFvK9RBMyKgNj8p
o3ZLU9bPHj16rhRfGmELe5ycYHhCdKD0yRH6wgQAuXcq3V8Vo8Y9HQr+ZBnWx5rt0qlTqj9BkNvs
SdyW6Zbr3maz+Ntpw3Wisf+gW4+Ic6F4dBDkvTwYs19taz479ZQczM7h1OiN/syi1myLQMsOEQGn
D519W+ha99isHkbUwMUKhAKfBBlPpWX021W445MkTGx5ZTVD/dSOsY1khLugCQHo9opEFx7ZqJfq
OdzaNhSmNmQ7lEV+Laanrsz063poml6/Kk1VbTvNzXdYh/7zAYtRGzOB5T9ORrUPbKrc9T//93PX
t/SaRmqiwwX+/31qBK4D4XpRYpw39St+JtSx//3Gdi9utQWuY/3k//MtufsFqeaWJ+vwb1wUw46C
YReSZfMb/ke6EQg0frQuPBRZRONi1ne2oxiMZwyO8U6LjPwuetHuu1mlvxJiG8bAvciy5BuS+PGs
qhv4pPh5JvtjiG2H9S6npzOpm6Bg1odP4oYeiOJDi5qniNugNdToVBs5oMcsy3/mBfwlEw3iWdQJ
DSxQGjKD+hPNL5Oa0Z1pB/NUV+oZF5z7VA2qeGVIqyKUbZTT+rKyXNfDARn568vaUoBtN7ja0A6M
B3URfIaYRy9Wk/9lPj+80oUXz2bul9HzlDrZ67AcKiv950ilv6zvkrra7qAXZHvbDB91a19zS+a0
+Pp/EHyOHUD5bVaH2aZq/5Ccy0iNwAaP7HgCsdpB9ZSuvct6sE8wIbZ62WgPJVHOGbG+O6zZ2caq
ZX5PrsS2Fp7jxqNPxJ/ziEKM63WhLBk/WKQi8CdzVnyGAzaENKl6v+wpzvrGJztyF9bi16A1Jft0
bpuhNW5Z1e4zmyxZtWJyE+aVD40ATOrRkdZvB7vgxrLDdzugpiRRCjljwHgarWRdkWqZ2+ZPABPb
qHEOuoi6pyxsh7cFANvZDDHR90d+Zs+HuUvJAigH4dUV5oFmoPQPKHo/yHS8G8rCKxTI0MtrYeTP
TIqe8q7xx7lm39wfkq72EhxKZTqfWi36sGTwS9OogLRSOZYlqBI53FJlR1grGuYplZsGbwjIpj2u
3nvSwH4x1Qe5uW+1W96b8HmmeSqh+G7nDK68HWOLL3Fwh9lDiFPH7QwO6x+spiOn77OjQM4bvdmU
LmuJtNgZkotOBygbdMwNd2y7e7VSTllDruP8rBWzxzTqaAcenmEQayPus4nheBqglIr6B8oR6gFa
9S0ncRYX5RnFK4o9vCdpTpqhHLKLPrE1UK9xDuemdKpDIqzfNYgEuOEv5VABC7IxXTi9BRq/2OuO
diNI5l7TkXSz+VfYBpf5Kx8qdgvmT1N/tsbiYMUCkXtpcctpbKy0rTGiI7Jb+JdWs8l790udr8jV
j3Um3pAaf3QxOFbMLfsyRzzXZT9D07hr/XhivP1usGAumxNEPpc4XuZ29Z74gV2NrdZR5B3SgCUh
NLnPQ7sJu+JSKfbDst27LZQjvZQF8E1/0oRw5B77airpI49M4az2CZ+HM1aPApS1O4wvMUh1aiK8
eQGlfA2iRLkPLP2G6tOXxhtpzzgXstMQV28DNRd2z925yIy/JOKeuMlPPbB26N9PasKUKiKjAucT
g+o4/1FSOCOueumzmpKrZ6fvaDxqBvVIpgkSEcX8VRuMFgzQ72jFAJHVPF4YVy7S54h2mV2r73bB
yLhdmoHL34sukNxk3FabUjX+YHgG/fq7yAlYrAtEbxarD4PlnVKwQRhbFPmUuUMLKjGL5e9JdY+5
Fu9MKsAhxr2/iFS3o4Vai8omYU1MLXmqsNrm7NvDDCCySznsivsAfN60pyMpw3A0UtwnYXByfg2j
dWQIoFjz8+zmn9IY38fQPKKC26aQT8fJuGJY3FWMwMOO0ReZs5xMzzU7H/nuPp7IVSdyjcGQR2zr
IZ9wMA8q1Nbxodp014eIlomOjbt75SFCIFcAKfQXE9p5K1V2rbEAi5rOB6dPPrEA7lIDgrLko3Zl
Ilih8YrlieV89srI2jVd9sRt/pV3LFwZ47Q4YlSXXDM1fthcLrZFIldHmkjo/uhHMNgx29eivB86
dWPqzXHU+0tXG0dNUw6lSC62c2X3dDSHttza6cLab38XVq6fNfGnUn6ZKAUPlcba2PSaJ4Si7rSv
VmiftZOyd8JbOWd7FKLPpinrjT1huuz7s2tlP5lWILLUQ4T70XW01Ffq7L2lKT74qYQdMor/WBl/
zh3eLoHWiKbxD4RHITds8Ykc/VhZ3LR1g/bSZjauI4gmom4RGmIC3djmuy1QaoRRwVUwv3ZO+Yky
TMOjAimOU9/+nMyJLOHwXLrl2fzCRrQPq+Gm8WDC+ZVnEU4K7stRaVEeXcpiZKSgeOT7gb5Mhx9T
PaMJLcnncG/4aO5mBWSGnR6Sk8QXY0wgE/qBfD6F4T4f5psVGDFWspQTEZ2K1ryoNW4EO+QhAfYg
7jYMMl5JvWXnybRycL6iOfrQw+Q2u3Rex38FlRIQtm3bfCCr6M5FGP4VQbBPx4Utp4VAh8ebCQEH
jnIxWmgjuN5aWht93WEQqK8G21dH0TDy57v5VvWowi1UEsiDCT7lVjFpUJhpi4U6dM5aP/xmy4LQ
RGt37RyUXhsld6NUToNORJlTHpanjZoGPzSl9Zwca4ytvk8GjiObzp2VQfrj2eLDDrmFIsUGpzQ/
egm7z35FrvVQR83d1/pT2pufOlm1Zg8sAV7WpopSfB/NzzILHolFCYGIY6dLwDwuov9ZoGMycvkL
rPWtQhGHrz/bCTzSCk87EBkbGgfHgpChWf9tBOYfa2iwU0r7uaThoo0o79Q2/iGycdo2PN63RUvj
yjDvozH8RAxAt5DWWSTk82RoP8ziwibY2WDpDnGf5Ad95mrqaYrEDLvtMr0ZlnlHGLEri+GMcA37
egsWi06vKGkMQq7+THzYCn5DZUtdVf1SnPTHA3QNaRmKxrYL+aHdq4YnDR5cjpP9TvF30iu7YU99
b4ri3xzEdwfo4YZNBpWAbr0ZDTbnotM2tTSajQ3PoYhvscrUsGef2JTurhlH7QBt3JuImPXNzPHZ
pgSe24qbKMDOBWZKrzH9W0TyTbUBv+kRnRoKKpw0NzXWY5wUs29Z6m+1CqGJiB1qw22MXcakGA+Z
VgTpxlIE2TfYRn+aJKOYKBT1gUZKijQawsLU1zuNWOx+6LcYEnSwqkDYyc1Vd3KMfBnLfZcwbMUY
ldrhLonTPdJhI9unfNmELzQDStGbyItktutEuk+b5EgsqZcbtMSnrYxQ82sMw0lCkYzdU9Nm4gFW
ReaowFukLIVPtzqdgYobPGBl5aH+I2Rb87Dw+rpBJmPWHjpb30nCBmV6Smbho3Xda2XgR/Znwd4p
RgNtIYseSfgSBaGW+ryP4je+9yUFOMfAZ68qEzFy4YOV8TSV/N5EuoWD5Qea7kPWYsUUezlM+9FB
bBvb+yop9yTa7CrSVQSPM+l4ejnt0nI8wtM9ZDh3e9oYeaI9Or67phv7CH0ATjYvW9zrjXKQJvId
+VrQy514fARo02kKH8O0Z8xPc6dVzzAk9qVu74aUDe8YH5gl7NTSQDAa78Lq1jMFCYbk2Krwmmbt
GCyNBrwDIe4Ntnn7zHGRUQzoLVQ04JxAxo0hX4EUEo2sl8Ia9rGIjxWQtMGqkIj1vma3npFMeyW2
tgUskaiAS8wFPtGIauga2PUTiS7+WAMEt9Ud9qb9hPbCZK9MdosnpU1TGHAUSZxjMx7AZ+wbgaAC
Il5JUKQSOGBztpU5H10NiyYZNgktFju5xbnczYBSSmGhMrYPSkdcZSL4F2MyHNACiRTtaQzN885Q
2YBlwKTDmFp9Cbwf0HuoL06T75ePl7biPSsx8QfFFmvOMVMwPGeTVynZNQ3sIxs4v7RsvNXza9h5
i5Vb089qqx8WE+6imuq95eexo+TAUJH88cmLOsNPq/JoADVJW4T5s3kIiY1ig37q7Ww/yRiA/bbQ
xaEFOFr2JTsGeQ6N/JL2BhF08WGBZsLz/irZW2lcvJE6+Z1p+lY2etSMS+jOBEtaOrtUUb04jG6S
Xi10B8Jc1YMD4bRWjnlve6r5laaTl1ZkRirmKXULun7OkfvXG9SDVJrTQpxP+es4I2Wds0n1P+Oi
acm6fUHVWQ6Wl2LUJbjwQ5bygrs5rH+NUHoLzpuuart8VnZI0HFMKR6sB86p2/iLYYMe+WxKTnqH
zxtaLNP/5YCL8qCUGYOuHt3sEhSTtHl0XEO7wRmGPjOuX8w9DHgTlbqDFGNfLaME78YM9doiyXOQ
OgH4DxATJ/a1MafnQfY/GRrhsFlgjSslfj00mrlfIRytMkeXDKeIzNPqxzAcmo4uf4bafyXOtkxq
zrOJzqOrMhsoMyTpCEcV/oCC1qpWK+x1p+ZhYFEjlrDRTo0OlnEsziL/jW4PU1kJUbefgvRkZvMn
5sLpF8165cmJ3NLTVCAIxEfhN6EHcMwjhY1OO3yWQDGScAQk5d4i0rTIJeawRgniNcH6Cq34J4zu
mvXeVS8qgIGL0Ycf9VDpbyZtbYTKjqeJkLRko1MvK4JyJcquLw2kjEuh+NVKBSDlksGUadMricQN
Y6tMLfZWC02fHsGw/hXW4Fi6rzOQcvfPmiUbjlbKNeTG6J5Y1jA05BcjjtQTFGeXx0VHRyaPfIrN
ca+wSnkrlgZcW3RggdqtKLqigAQH0oECvIyLLasPDHINesHKebXhlNDaXwJiECzxyIFit/yyazwn
Df6ttDNyrBaqj4zUFK1qkPpswZ8qhf0NboTOx4xosFQwxA9o2X9/rUyAec3dessWH+NBOwbUDhxw
HKPD7hnGs1RngGyMdksCggJo/38PxUCgTWBnY/qRDWziyzZfzdnpS5jDkJm6QxuSu2nofbY87CTD
agCOnhJ0zjZTIoqVhV87tLZ8KlSe+t8/0NRTikftKdCmv1FembcE42W/gqDp2UTHlpixFUm9Qv7X
t9ZDW7dYcCw5woMA0rkZehKciHo9Crfpnr7/MGPj/DXtN6dLDfiGSkIlw8F4sKvvryILD9BIgvN6
WPPICzv+PcbQeFttoR/Fy0fFTaWZdzMtxCfroTVYJpi9nNZX9SJgqgrrZuA5PaxoxpUcU6Hr9AMZ
/m4zUeve45t8EU3az9q1S57XUIm1WVUYhqUGeye+U7N+0//+SN+vnU5NyVoaw/36kfVnAiX4ANUZ
089gzHPvJ6qOsJLOPkra6Yah9m/v2M1hGvRlUqqilifQBIWkqyo7CznibcWH1XX23IxRf1xfWaHx
FdX1gKOvHTEM6rXXLEys3jDemqkODnE8uZfeqv/kpAj766v1YGqkFHnrm1jKa08tm23nTFgDkkr/
mIyelKxR+I4Z9g9DPIZmFDfXZNQKjIjsRaiol1JUNU7LEFI1bfz1/fzsRzXAKjjSttamZHqK+gYJ
6v9D5uHaZBcrECLibsDGa4lmPwWuZeB3N1AQLYfBCJlRtImJ0gsZDK7hoPWiWuibZMS1sB7qAauC
QF3q5QmxHpqmswYENb3wfCYS1QLwAvOqMSlnZPxcpuFrWkSvShvtgVWKQ08v3Ed+i/+yWpg+y+LT
pIiv7J4+HGmh3KhA0A/L10ah0x8Dt2fw444HWgzxW0P4NYuHvH+DKFNzbrDu0B7q+OPcmYomewPy
FxlM/PJxgJbeST7j5UzPWjzdQAmWNwzbflVq+XMxIxqo+lDB3VBKTw8g4jsd4OqllyvGxLgyvdGv
hjr+WRz49M2G16jFiGpRqh+6AY5AI2way9V6Vb5ZWUDufNfTwodnN0l98CulC1ryWlgw8FGRpxi9
B5HhIHxPnjXRnzptnk6xnnPZ10WOfj5xT0GfPsVs2I/mYvjVl8NQh2yzk5rwdZM8Ao9sFCynS2Xj
qgWsghLX9zjzTfQ0wqa+8MBberaXITeY9iMmgsV8XuPcnWKLLCcafW1JvCS8Y4ukzj5/E7IskRES
03TsOZqCvpo6BK+yA2fA5GNETBzDflsgqd3UW4c2zj9cBMrqwsPTBWPY3kiydz1ybnSYGmuOr9ik
62vBRX6V2K7OaYs0RZZqeaXnonsGDdVN7laXOgKXR2676i86ukvV7dO4FbRWkJzaEbeqoTctPSIx
Rjv8Bi72iiznlCP/O1m14ix7/PpLep2O/sFeGUBOiuDfaYx/9QQ+hYyT5ClpQ9BTzWw/Zd3Ir57z
Z/PVwijOlazct86pLpamu682W6RQh+QubF09tAggvcEFFkUsd+o1faajNbUcX9W0dluMeFVXcCXe
jTt/roTeG8pgJb3HEA7nUD65hnyEqtmdkGz1SIkM9HLLy4JH9FXQIrOpgNTqPg2jfVx+4qTaRVMT
IUaDfyBqg76knrzwuEFtJ1ulZOYkbd/xSlHaR6LxnO+AHH2JysmpzVBEO3jdszY8pVB51lQ1CMWe
zvZo6WxxlWTOb8cu/07Slf56ProsKw89vCxam0l0BLHYHRLJKRDIW2SAMnk9i5HWMIRZmlNT8qkN
LXX88uXCBBiiXkX9lauR/DNSbU5Cxe2B4CG7fJ8skJXFqQ5CSLHBsB+H9BSmTnA01zwTqyLOdQIK
sbHGZXY918idMfme17ek2zIWZOAoRD9sVKkQhdikeX0qW/20livroVrGdGEefxjdcmW7seuLvn0p
kZjh3C9ogNaO9YjzQN+YedceCoRfAXMZGH/FdLRVpohruWJkLm5MRhoZxeB25TRrvWYwUp18O7MT
tGVEWWq1lWKYBFJZ2dbfBJciljZwWiYTxKVGGKzAORlDCCZseg4q7WMam+RJrdQ90GRo7qFOXGgb
TjZbpP6wAq+c0tZ+EceyucEjrQkOsaN91dJJImTv1HUCdZVNbgWWXhSMjoD9EwXxc2tQVzKjQL+N
u25OD0QDIH7N7+thDd5ZJAstcFVXxF+ZpqElIOjVx/o53eqMNIR1Ef5eUNXUBbCUoRdZ19MRWJ8i
BmR1QzN9X8+D6ea+LFw832L4D4YfOOFfpcUxpUhVv7rLAQFicbF7pb8PRGv469LwzWGrLIRlqE30
+5QTj41mFqqYKI37+r48n8QxDRlaOvV9xR4QL0YA5/qmUpn9VSPAVzbpTWtMaL0xliWgwtaza9hA
CmKzODXJaD0HAeIA1rg72eo0mpw6O2hZLm4h1in8tEAfw6mLmG7/qLk5XnpAEjnRo/ssQ+pvMu/Z
dQlwjpQuqzcj4/O1KSUtteyOK6Y3ZS59GLfF5H6iCQtf1GKIH1ZSIj+EngxpLNx0eauT+k4+7xVQ
oHWeBjQmC6XBHmhRIh6I92aiuNf1fS6QweuYZPqhjMzXtXyLiC5jM05hDajgkLCMkDgw3dbT1sQZ
WnSLtiDb+rI55akMbpau2zfsegvuNHLEj9xR9cNawoQgetQgIZODFtWTSlm5N5IGcbbRD9HOnAuJ
BZwBRU9e4f++s6HDI/y4TwGArCuXubynUUjwNDF2PNY03zZhSGlGSLMYCSJdycrQ+668JwRMY+Bo
Z9t6XZeg9dDFlrsdawZg8QRReAsx4dhawj41pIWTpdjQjLNppNh5g3QEz+ZrY37h6Gl3/byoM5YY
F4h+6rVP0+0aGgkxNt3o82DszMUYdVy/zfoRQPk5csZTJ7BlbWroeDxo6+CkxYzexorIGFdRX9Sq
L88iToy73Wp/o5gRwmEwwFxu2GLc0RDj0B+vK5+N0gYcoxNI32zFM1z+wDcmBPVrAA6cpu7IVsNy
vCFPVOaHpXGkL/RYi4/YxErVEwy9i2rzFOKL+5WWSsf0aygeOQ2P/TwRsqAuGanIc5lKLMtXOwzN
PkQbhOev7pAtweeZJ4Q8jhtOnpVmtZdTANF6qrP3bsQ5TDy5fRcmWjMxugQ+O50F7AQeC8HSMGkj
mC3mZzxF5a1ltHDEJvqEEDi+rcuDUUVf68mLGlq/bWSEewpR966kP5q0ZPBpUQy3WXtmKv8OzIYd
RFjfTaEYdyH+xTMglSVwc6Ilb2ZrKNXyAxci0841wBAQgfThrKGgy9W/r5Q9O1lC74cMD1fcnAs1
eNWXvzZw321F5W3FoXa35uozZLd5sVQ32+sRyl0uDog5IJy4NTiULVz1Vibxd4QKYbEPUkU636hh
mMP02YtSu9sJTtrv8zM2CKRzq3kQE6nuTS2C9ap0gNpjgHiiRTta2ESg9DxFqMqzd2Kc47ehnmfS
i/r3xgqSVxD5/HfiwsWAjaCA842bRHmE0Ve0/KhkfuWnKKnOOCDUmzFniqdFWnBFZQkWkvzj7Jt4
W+Ks0sJr2cuEcYfpvIfp8EDBMj9HienlIVGWLBpdqb6sm2BSqxy6PLm6NSs0iqiNpl+WqmU05uLi
LLslsNlIPdsYsvfQIDOqfKe61X7qGKgwqTApU5qDa6UmvXynuYxW86bqbglTfZoOOMI+9Dr/0GPX
6xZipIIAc5MkhM4HITN1udST64PWqTWenrp8xMvati5wuDGaXUs3YQuSXruGBSFv4zDS9FZE5uWU
wiA98z1894PUuAuIOY48NOQnHnnmgFGk/zWjQzgIjSRS8K4o/cgnXF8VXROddKy3GQyCm5O0tMpM
+z66rc0jLsDCXwbqZx4ZuD+G/CKpe1/a1z4bwezndXG3q2SbtpBqxMuaMy5pK157kjy+P1HmNlzX
ZVnMrQigg+BU1NGs3oKaFNfM6dHoQX7wQqH8VNQeakn4I1I1TriGLycHxwOWPQ6OVhVox8ixCn5b
As/Xg1YwlSumLKxACxAmDzjlJS9M8xn1jPUsS1LQkxFsRLE8v1C0ngKHgDIYO19lHcdvjps69yoh
VG55lWjDUtVRovEQZLYXme/gOZdhuflzfVU4lQ4N1JHb9aWpWfG2rui1uUaB+wXRUUgI5P9ZaVWM
8BiVx+Ma6OU282cH2ivT/2ZR91x2qI7G6stY+NfUHTB0GKZc+hl6DVtXrGGYuQ/VBNiYPh19fKrm
aMJGtsbNzIyDXJIxagIAkBZ2iWf2LZHyZqQ8u9yta73Ths0vd3L1ZwkYY+cyY9utLzNRSLinTPkA
Orl+7OYfmerc67yertwX5us4u5/JlDbXLq2i3QR52rcah5OHk+I8oRY+GG1CXlUf6iezn16RlORM
rdkZ4X1dMEIxA/Awu8h4lDsrLLDLzH3pN/1bM2bVBXzBGZ5M46dLO2gyv1gSePZkOJ7yUMlu8RKw
Oyr9rdHcg2nm2oGnN0M/k+a7GUevQWLmjzTTf5hDFaDktcOjqtjThxMxd3KYOgdiarYkvtvXwGjF
BREwuFWlPxiJLjZzMKGGMyc+KTk0ot0xk0GnH/nD0GckLMm//MDOAwNl7tdRWu5iE8nruoCHtlA/
mdDavY5Kgw1cSfM2UUF3ZyKvjyzONBmnPL3M2IR8PWlRK0uC2BNNlHtB/+2QC6WkPy0lahFUswCB
4xOLYQ0oIo9PlEIjLYOnxCSTMHGxpXYodqwm1j/QG+NGXQrF3omJRZHogBm7/C2r/pDJtr/PaQ7Q
uGOewrbK3jZKVh/FkDDZyfRbF0VnfabGXq8LzQJLvOYbAbndNbNJwgHtbITO0XMY/U2sRPilGhS+
4I+Hfw88DYTqeJsL858sp/JczUVzmJd4BFFM70arZ48CTMxeg84Dfsc4j2HfU7tR9YSCx0MATrIL
ctQtuvHQKztFDwXdLtaN3xQWzaWYG3lZ31KshJigRhVbO+KySQhg9N3FVo7oFj+0+sTnzhq7PpLT
qm1UzfPNaC+G8gFlb+fMlbiuhbBl91jw6DuLZdOmL9tRZ0wTSMD0g1S7mN+koDz7XjoMkz9qCH2O
2Un44dBF2BShYJaWq3/XhqUl60OHv5d+cs28sW2dp4EKpx0QugQWp0Saij+McCGaYU68KgYENCYK
oQyZLp0TFp4uc+sPoK36CT7XXW+Bm6/g72GBhOeaaFC1jw7RGLg8HSREtwGQ+q5X82BbmBI0TdmR
p9dG3XZgXyP3g1jC2ZbWjk4W9n7uzAQl5ZCcla5I2G4zWaQzilKYZXdMSV7iHvnbTe7XSoLXJZCx
XKWQnG2SuoL30jHg4qt2Qny9fYtBfe9UIl+BDI7RGaHJfw7x0qOiS/5ZFKQtCGhv9wK/Cl6EPoUd
SX0Q5/SwCwZGnlmjsl1rYzYx9BsqUPiw6A/pgIvR1SRMtKTnCddmz3FkgQ4Gsb8+b8e8+YNUv3/S
Rw2NtDQCvwshvJtNh7a6gV2QEKW0zYnB67xBKSPPZRi1FYXePGWgQRhkEDzpuBcEqDznRJUkcueU
KBeII5ZUMCzYjSz7Q9iNl1YxL4wQKLv1/jms7dcG0Th8POfSr7GebI9N5JzWwai/UsMGkumWeEJZ
NTXk8CPqlZy9rGqZcAh6MYL0eETDyJyu6R/Ufh9rz8DCd3swhv7FQQw0cHbveuUMz6lQ/Jk8p3eK
eOm12cCe1SVAdD1glHUgDxLzazm6b2SJ9mrSnToZS/nWFOXBMtxyV8+YNzQRvwhq9mO9BMNgU2q/
7wGunv/h6jyWHFeSJfpFMINKiC21LK03sJbQQEKLr38HyZ6pZ7Ohkey+fatIIDMjwv04a7tuOWv1
L1opWabeZP65tQvMsfzI4p5z9FiMgH3nAqAiMhuzdYa3oooeJIPdk1mmsCA55m2DRGeSIWO8hXN5
ztzsR+8ugMsqXyaZXXCMRQM0y6yfkraNH8Ia89NSgkqiDg8tHYaVNtSwaT3swJWmMUV1KMQDLYxP
9BuMR6PVeU/WV9/Bxgxrbq0Oen3ptUcHyn891uIZby+KzdhajV0x7cy6+ekX5AfU2C+anqDJBHAF
A1Q5XBvLoz3k2uIArZNxQ15vmY0EX0Asf0acfAyDEYkflu8Um38yttrVNM/WaYpH6y5MrAe7jZtT
aiTetrKpDGC8Ic5djrtz1V1oFVuvVaA5d0n2iOK4W5Hbpj0QSC/OtYYQ15BYeQo5gUUkHPnOIcDU
c8Rra3hzj/WjeDZyM91Ebh9/pC5FNsBA7+S1OH0nEKCRK8v1rZkU5WjBhUezyqyJHg4IcDzoWRIe
fZ95dtR3i4sDV8Y8GL8YruYvhqaV1y4U3p5Es+FIENG2TYlsjvSoeACKg1QkxjXdGrimbfbVANWe
Z5RfZpHHT7f/J0K8rV76cFDh+54jWBP3nL/T1wWVaJbFVZ2UjTQDFzkW6abPNvGIeEHTsXKq6qYs
6narWbrH9IZephtrqPEoyzbqZdPZ92mX/nZyQJ2eqznXdm7aR6SUf/1jtdH6tuSEnbVvpiJ/QyjC
3mC/A5YGhbA8AQVN4MR8aVNLuxql5c/IIxgLtZEDeY6KMfzpLmMFdTuEeZXBX1gac1ZZYLNIffe1
yPUv7LDOb/QvUKKE9+JOjdghm5wIhaeVrR5qMNgwJd1hlQvYfcgVOvN9LnTihUFWPOXZeOxCTmci
GD7U1WlEKVMmgqH3as1O26bmaDvJ20u4o/QpJXhsMkdh2GPY4dN5sZJga3eY1FNveOffTMgvren3
s16eojj5QTZFuybswthFS22uL6mrHPzblfBFuYe3OTd3th1TU5OO4BfRtaYmva+smA6aM/5OpCnO
SEOj59SXAxFpMGw17SnuovoX7LAnrR/qXxNPBpJV100M4KSQJD1D92Xs6bQ735npWozzyhKt9crg
Fr2co/Oe1o6Am4aN0VGXIclS7QrRUvnN+O7X3jAbZ8OmP6Ge8RGS2hIXPytWATogKEK+Z8ZDWkgs
WBCA9EqMm0nkWP5rcjGiUKH9oodJaCUhCCDl6xQlVpHikF1acKr7loyoclaNPY/YXvIeMzlxKV7R
OAcNzOt5avUCzL2g+TzROS+JDezA6G5r7KiIXLWKhtfwFC43iBRVy6Ajqw/JJLFYGgT3kItqne1g
zA8TdgFI6sxmHcp3dWtKWReLVsXHRyf6C8woeGRswcNFQgY3HOfcWCbWNd04f19dalBCutd9Lb0Y
VGQZsDjZGZc5rPE1PjAy2KUkzjJOxj+Dw8qjqmfOit6K2qrad6lB9DoWn03kPwPUsn7FLwiWxG8P
s1RMioEwE2fvpcJ+duB7nE3Zwo1eKmIoxOUOFbmPxw0zN3YNpKpqBgeO6Wgk8g/Wz/pF1401syTv
Ub1iu5mBNgDHUy+J+Y52AKz0LSK4Hvg2zR9gRM0j1hFxEA5t6VAkxK9DXnUgwnQWQCoyNv+7t6ln
zNixA6gFcSTKWHWmVI+KE2V76QZ5e0u9nyKiWrddTx6Do7nn7wcnlSjkm+qdY3XEL8wr9Yed/kPM
n+rgohcheHRfS3AK2cFJVaj4o+NzjRJUlaog8fDIck7fmFCYL0VAFnzap8WzLHua8VwI9tEy4n6t
Rl7fD3HabLII8L/QOa9B4V11uhl/yArkQaNjSk9b074fG1PgX4h/4fUzyO0WoKKIiAxaj2RPDYMh
lcnyXQNtjmB7ROY2cvT7FJzjuz54zRGA4ga59oRu2oN21Y71QxKN7X0fP3y/o96eB6xS5cjGSGe/
31gxc7TaoORgIoKo2SI83Rk6fWdL3z74aLM2qWhBRLgIAix8PBs4P1AeywSiXDeQYmY8Mktt+Fk4
btfLs9qt8nvnOS1s90reKTa+0twUGI9RvKA8pklmXyMNuE3iOPNX6XA+DkUTnCyNxEW1NSiFBHkz
KVtCllf0b9y2OhhU3gc/dutHHNLFbszDZMOlhoglCdv9nHn0RbqQc0MUgFVaLuu6jOyNEznWji6h
eG5srpnKDn/6r+pWsYkiMXas5CE6dVLKtSIvHz0h16WAiK52zNZjwlu64OWIGcGXOSRXbSApzdDK
6o3VfoLTuRobOgG2sMSzFHTzgPQA+XJ0wSC+HCXjw967mCmBspRC3uX7ZSyhxxIXYKxhLxGqo27x
lqyao1IdVPzWJxhSd6DM6kuTjPKCyH8eSFFOQEiWxMPQPBn40qMoM+inds29Ktxcf+x/uKXOUb71
70arwxm+LDbdsvh0DmrYvpGMzwIH5Grl4FUVpcsIUyRPeLggiLYlmnVeOVUAzjM8q6WqUf/E8pDR
AsTLBmdS/cHE5ATzrB79GS2WJ3oL7aYti4R/dtkQC0yRrNrc6b0XYHgXBfYxr33zzC5ndoJtqy6t
J5jANIKSGT34EspLDOG+cObukgqaPpnLdG6ma8XRgoGl0VPmN02X3JXMLnF34g2GDcSxC9BEdG8G
OSVf1EDBRvf53QbP4vmzbD8rm0+wXoI+9El+oVIaz1ki2mvQBbThUqRkNAfI1qp1DhJT+xZGtJLC
/i4Zy/xFN3WEEDGkcqo9uP/CuI9jPXmqUIr4+fTYJVN2IPyJ8Xdsomqj7LqWbpOcjNCptn7YmPe2
2b9HQ4LjJe/ltcvTZ1I3ZzSAT8kyyKGPWN0X94ijfX5legAovM83zdRyTCrhXhM599maiLlES+ZT
pFZRYVU/XBzvdUQQO34v83VMkMdbZoPTXJavSzuxdMPxhfFgv54a4ycKEfQiaqEakQiNiNaJR+Te
ja5V98z5ClbjbB+TPviTTkF8qzADwnSA2KHKD9lclOIrTFAfQ9ixr3PbA35LGSdok4eJDP1T4SBf
8Nok3ttzFfKj2M//DlzMzfJmQXQsf43ttt0VNdNzEJzj9bbgF4abPo7JLI9mSUMmyEqC2ReGgepZ
S0zWRMKm8Vq9Zy6/8jQz9hwM4e1UB1/LMZRF2sQZeols91li69bR90nd3cLoVOHJWT/HNiW1ra8j
jhvQ+z8ZIU0JcCwQO1zQ7pWZ/8xKDUJ+R7MrQCfaL1GB8xxCM8zjdmsvVdPcROZZPcuybmZaVeib
iunKpadtEVvtoTUc7gJDxMahRxpdZPI+WOYzqsfC3/SYwieEUkEDDZiVm+ldXspndd2ZgNlXYTh0
q2yJ/qKwPHAnDFRYvAqijmgPCQRViUDCwCv3aTy/6W5d3ulWg7unlBIxeZqBI0sZaBiMLRIwsKtA
6Vlc7JjqmbTwCweWvyc5xMFdKu2DV+icGntxV1bu/IQmAcTjdIVsHK/hpMj3Gn//LrBzxPJBDjjB
LSYC+ZBrqIfYMQzodrO1+X4vwons2tNGTSkIgHVZYvUZnrwR6GRTZwyYmlmjwxHUCUFsZPGqP1Av
/YAmCWcipeDzIRezDuDh6MUJRyfsoeXBY5R0e6ZeOlb+CULB33+/H0ROuk5mLdtPLSZ2HMvBntPd
ibN4cLIBSp3hPlMFkE5wNfpMrieRfhEq3N6pO2t5JQjMO7tWd5s6TYiNzo70WfE1ALbaGKVw4efw
ih0qPECDfGknUUSbIEKwTKD9Ku7R5TsMyi6MaaqzWrYbImbWBihCvDDLGtibwyu3lDyEDFGRXvJ/
3A/Y7HdKeNhU3Ol7UC/Vtirs+nE0Tg0xpYSNktkUpEyfwyZFgOiG9+5IxAjfZzxl3RumAHn2Cu+g
qg/Xe7aTXhK/J56hDltn4Wbhg9N20QXJs72S0u6hCQUJ/jUCy6SF8KCpOxg1afq7T0AoA7gRMGBh
PC9jkDjEogK8Yzh2tNXP0sD/GsE2X02iGg7QMgs6kDwUpW+cetrpuTc+qWUEEM1TguY5htd59aqA
yV9oEcCNnjfcuSqts/ZiIoRM1KyS6qWlq9a+xKkfX9ShNZzAKCS+sR6DSn5qPj4YyXUxoUi9Sqvf
h5H0wDhfQ7P2X1QulJ3qf7vlRm5JSjkGdY9Y2y7aQ+LY6V6YsffUuoOdXmebo+w4Snk1bU2CuTDc
r1GG71Cf79VFrLX+PZKhdDUO1yBKpw+vKMxjMmMCHUJX/+SnekO/87uOPRzufohAkWvj+yFLnAH/
hU20WkQjuYunjynO/qiv0qlK+qqZ3Rz0OHDuNaFnMP8q7wT6W6xpHExnZjC4ETcgKMrHoqwXDpGB
l3LoiELjXENkR/XTDObiRz+80B00fmKSp3hOnZQeUTLfiTwCQks5dke2SnBQ95ZuYR3wGpKw1Eux
nNwhiz1OgQlEhkSUlW0M0f2Yk8C56kmROWds2ZVWu/sIlvgKQhY7ZiZ/L08aEBMPrCbxyu3S6tCM
5AaQLTTjwCN6r4zjY6OH2h/vl2cn6F0G7c/ynkB5s3JsET+jZT6k7BGPNiDNJQd8iTUgpSGouQHV
V9lZxDQktv2XE14BruVPCCZoVTwEEb3xdRaPHElAG2xKJ/o1urn4DIqCPQ5EAOSMfn+LD2tEfl85
Bu7llk/akx3zIy/dxVUKD8bCUWVErPkDVyY4YwxR2nA1g0WCFA6wBJnUnNDxxUA9Rho2eYSSXivF
KRnc7iT9CvcSYBnf5IesREL4eFW9BWaLSAEvKbOQ9Npw390LGQSMxa0/rAvdIS5dLF7LGDAzDRdL
eMTtZCdHKinvDjOdvhFaWjz1uBi7RW+gNlfV15AQjLYG+CG+fq0+zvbwqJH5092qGYhOVZboX4Fp
afeNZt1rRupvTa9mJkdllpVT/0PmU2HSD2mLH0MulswfXZRPrA/m7RTuAo24GI4gQy74HcrkLcSZ
cooseoQcwdpHZIjFcvPPP8hIKla5zegtjoO/ESbm52BcZhQOW7KS8VBXKIH0jA/uqmsjFryG7LMJ
tR8tb+udpOtpOziw6lRqPedlPCDsPrYo1yRLOC8BXe+HW7lk98n04DFnDpFATfYKPqmzn0NGs15k
WVsywViEygDBUQljsTWwy4aSEZJmmP59N68Tn9KqYg1bDV4/vfdtKPeQVvHGt6O5VtsQiaoJs/z/
PKhNykVGpkfNVato0WpdNOwMDXbYyvRC/3xbwmEMxTdhMDxhfHMTGP20Cq/TGJMVF5Iso9oVAMTc
q2dhJVmaF2pqhhj0y0+l2N9Uxk5eHn0NCLARgWVhApjunTiO0CzYv/upa085CacrHzCeZBxD3ogd
i11Qcqihad09wB3Casqg7O52OYMwiPdzirKpSDzxVg9o7Vw9mg6q6MlZ9Vdlh027IEWjJI32DQdG
uo5iUuxTjZwcJLgkBJGLZSwnjqoF5uag9l4yb6lIoThtiiox1onXdEfKBmflezrE7MLH0hk+3soE
fiTy9ej4P6BvCR+iH2plTepUnmioIEBEYfJAnHawyRayWZ/P7gn5GgufhlLA6fGj1UrRVeXAnecC
55zu07J3HdE84SP17gMSNyw0U/0SE8oYdCbdVjIj8ACMwFBKrFdSEB4iql34ES7JJvmw4Kdc0HFI
vOg4qa8Do7O9LwkpuUnBCU3fanrZ7uq50Z+S5ddlrp3X6JOZg6buxaw2lYfzFHvGWbRVetEhYAFs
DQ7CsH61c1RhyRvxdtMB6C96RI325EXpg4yNmrCJCFMsSTmWLL1LMnXZNYhbnRo8lV8xiRmZV5BF
Gg1f6tdcjPz3JOjs0raa1rfvlnGILWdk1lFPK3hpX7UTtbcnSasIYu/Db+38I9GLg2uTF1UFJNTf
PqGb+tv2M/BjnoZR0e6Q+Wn0okalyzGLeq2GSeYyUVLP/uel3/KTE1j6BSAS1I8nEmwVplVs1Qwv
i8hPcm26Vd8KaW0JySVr8hj2Q3UdKRvJ8zMr4B2exmXAd6rFkbg3HWKdlwM/ye7MgP0Jq0sRyG0O
dGMjDNzX7vIgk+69qSrs4Rbh1vgVihNDmjVtRHwC+DhuR7T/2ZBHCahi27V6vXONrNv3RSyOt0/k
tkuMDWeJ5XPkrPDYiTo740W/atqYvoRT/ATsenofBvkrZxrsR/1zuYwkqiFY3LmEzdhY8JQ8CKy6
+xDM+Jch1ZAWvEiGQjsIMZJmn0rg8e3+YIqd7ivi2Iqkq2+nxXlxaA2Wg3DIelCSYh35CfweTDiD
n3VrOQsbrfGTKoATvzq4AnYG7In7FMz9vd0Kf10QYcAYono0gyS5kL9HLHIsS+JoADY0NhYVdewz
LBJrAd4DjFLeGM3EkCy9+qeZViUY1I7JnO03m3JOZw5jncvlpXkoK+rjMGf5vhc4uFwPDHFmIjNe
BlCmg8DUsTi9JqWl4XoDogOamHCw0n6CktzeTR29gYazW0FEXJLmGIX1FMju4qO5tepl6G2F3nN+
I7TvMomGzAj5Q5NB/hTYurgMC5t8YJ77r3cW1wyBOjmDQKliInBZu9ZKo23ngbtnXbKO48jXNruF
eMbW4W/yzBp2a80byXAeRf4rIRu7Bl3alo1+Z+EoBykX0jHT6qrdqL4k7IJtwK7EsBrR90o1Jvv5
6qEOSK90GVFNVT46/SGjfF+Unwzi1nTKt0XP/mtU8qmsLPNaOdknsTbykzkaih4H9V/ToB9NMw6v
rtc+Uf7qX/58Reu+yLYA36p91Em65olFLs2GX2WAbzcsOvmejw13tVH4h7QwgvNt5UKw+BGn84Oj
cfSi3QFWytTObQdTGvgByrQx348cNJ2TNZAdQp2qbDx9jxlnnMx83aes4LvGYsJul7pJZCqeAQa3
f12tu/qinR5JHCXUb4peo2EyTujb02uhLb4Powa1ubTYq96xqS/GT7sY8Z/7JW24HN3yaoZojj5N
gMx20mY7YIlaO8tNrTnjtJ/prmCa5mXa5BfAyLjQwdNcRgzza5tZJYNlppEOqM0HPYAgQGQ3/+ZS
eXTLnvrh1jOxqK4H46YiKLOb41/MKAGI/PctUE3nAb4mKrc6Jx8kGOhfVUSmkrt1vNUfESShpGcK
nLlQltVMIZnRIDBpK2xa67L3EcQxAG4gkBRg9jD+Sa32Lk0U//VZ4F/mgEy1Ghxxidr9pUyzE0eG
8KTu/mRYqCE9kQJG7b40aItPtxsEUQ9Ke8ouMICnuczcF9UQgUlBMFv8PESslQbJLkTaNXTPhQ4D
f4yH/dza8YPm6sH9bWo92ok4KIvEzJkPiKFtE8SjM5cs9HDnaHVyaw94S4/gfxoFlCGPt35lZLne
ERnCvT0PwaN64O+7+4oQKDDDA/Y0NVfrue5XytLHvROvcsA3Jz//qwbJTc/2XGMPr3qul6FoT0Dg
mS6NQ70lRZ3SNDaeI71MD16SFHBHmwk86XRUxw0bTwKcXZSYQUJMTuGzDhSU2RmnKPByQ33bklVL
Xz1wpVXkR3MoVMcNQcoZNyWTtltne9SGhz6E2oUlWQyLEUFHpY5Df9wq2926p/Rj/NL9JBz6TSfx
ebbT/pKNeUP+6LCHrLi6SX+cgp24x6M/SUIwoRi8MaXD67TMDvGqWQDJSiY7yzwxnN121eh4vnCB
fRSR01+HCtmtVpI6bDcaRxDA2gAHxmlENh5HW335ztRDk3LWpJcOGWe53gPNih+A00Z0wphaAYhi
7BRYySpbKk+j1+RFC44sUe4JI6h7Us/Ug2+M/14avgaTfPlT9Z4sCfR1ZeNvijrKsLzDsD7delVu
D9rX1gtSspYbCxkZ5u4CTzPxnM4pkdF5ljZ+j4F5Z9Ii2LEm19g3hpdAzkZhdZsBiTxDWu8aUHYS
/Rfew1uRoGVZdVdk7UWtbZm7QQxHcopJMmrRcvzrA+iDcYpu+fa0TSgqWlgzmz7SDqIDJPT9AJ2G
Al3HmmLlfcX24uJPpBIZLe8LHj/LQWjEXwhMumPTZkT7BsLYwNUZy33hHoX54pv99JPVMQkTdgI6
cpRcBilxvp7uSrdNri7JJBsOr9NPa9g4zfgjZGs9KEXF91hrdpGGxD5y/6AF3Kz73Ndotfr3hkiN
Gd3aU8Ox87mOcgJmE/9wO3865Axhmu/Dq9LEWmXzXIbs6eniycsBMNwKDIKOcB0sIlo/dLVt1cHd
GMzusTYH/HE6FY1foogNaBau5t5K9hKYvRrJ9jbfSJeS2jWXCa1Zetbb2TTDc2xj3lLPxuXlRDv1
EPnWQb2P9z8grpPNn4xyy9ijlBpogkB/kaXZXNQRvszpYTtFs7mdbZNyrgjVwRjPf+HiwfP/Ywle
2ttGftTyfiu9PEXKST9NiboLm4FDMmPv49vh7A6dFQwJGuekdL5ud0fmYyclJ0HdXOo2S2yLDOcs
ZlTCR37gkE5zm07OukgH68IJ+ZrHTs2UdKQTR46fuDrJh4GEA/M22uEQHqwHIPq7BjNBQWaB6I/x
VP/B3DDtlMkWqwNgh+Xw0FtlslbzdxkL/z4mz4NhtpmudSmeIczHOGrRmqrYkhbazoWc+Tt6XF0I
8AbsNuJU7aBTNm/THnmQSQ44pj1qELpF5MiBa1I9O8fLfmK3kkebOcieeCdmqGrS0rgEF1rBuBqz
YfpgTX73PSaamTaTBZeRYqP3ubOZ3Yjf2ljUUbd9AP30szpqqm0HbyiHbg4kjkXyrpowqnljMIme
cI16YKwOC92pjfpRxuYbRvL02MyVeRxGDGth2BT3qiWDUKzi9D5dLXByX5aNykorvOi5Z4q4S2rR
g0BYtB35iNHVbfqX3AcM79tUgX1TPYSCqEq+m+YaeBEJOWkFQyl1yy2KoGYttL4kwhwwJ4GwCPSw
nEDV67xx+kjI51y+mRXLM6PCziM4s4kI9zT6Y5P101doRr/8xM8vVpHe2sbfnWHR9jTVnKAiihXP
FgX3DPv7BWHYoRr76ArDCtk/E9x1PRbyHYgn4EpcP/vRhdSLIwpVl27jA4HP5DUzaeppwn5fesdQ
q+RDao/wsQs8+X7dzqh98Fv9K39pBOw03ej3s0ADx+mDyaBXr4o8aV+K3NwYiSFP+DzyhzKjPL+d
4aZ85ktktFlYfrV3Jltugib9URJ4CwdQyx9sx+Jbi1sOip5GvnDDadwFLfAk4ElwIKFVoW4kOymr
zWgVxKRhgHhp84aAdAYzYDxoYYTV8LuywEGoXqDUnY8qoQpCITAXO3SDaw16waUxkPGGZtfvhIPS
Q70sW8NGDJWs2pijvRrKzlnpPi559KoOR+eDWdI07tQ+P6dwnBmaolugcjcIisgWnWwb5eOGVRfi
GNIRwiP6XVt1kBwqQSJ1EyYXe9Hz5XbTHYyZkd7GCDdKVDdUosMvUFqXZhoRBizN8diURAEVX5qv
lYdqWXVgDLpXJQSOluVI62Ag4u/8od73L/CGahi36AYdLAOL659aIFsXnjhZOcok9YGSJNbgUa4P
NnKcfyfsKXw2Q9DYUYafs4om7TrFLUKklrTQq+uOLlymhsoB3v5Wkqx2UfNzNU6vyqldu9QaYDYZ
VTYe0GmkjP3RlDYGRJEJMF0GSK7lR1fjQbWSpm7zrhfuixPFzUXPu4jhRonR3B/bXek441M56ZJc
sVB+jsL69+z23mhHu8g0BaDdeToXHKrcxMdhhmCEidIXN324AXrpnocR8Uyohx+3g91YFs2S/TZu
IraKC1kI/TaOmD80y1jCI6Nln7DYrUfIn3TbFm1b6efWWnUsvD6cOdREISq84J2cqOy1R5Pv2rn3
gWsFAIsAgzzUjXUVpP6tjCoPnxc5NDQ5+QOeT3TPmER/C/ENo4U0kTiO1YuXJnjUJVAYGozn1mdM
Byh7FZSEe/kLkKCP6uDE97fXaNJfNZoQgDFaEC0S0eJ/H2Ts/XsZos/ZIXkwNzp9ZULUiETqXRh4
akMxumDc0jAs1j72s22VQsrCbz67BzdEK6kMMx4gThYBF9xu7Tzhl61z/VnNLZIQ0z3qkU1nQIZd
MhOvTdm5+oYe9xJGbmP0srroeTZDf3UzxTcmGspxormWWABqc+8Z4e9A1zXmQJX72BqH2u2uUMtH
N7H2WkbqWlb0yygAht++wiO0nhah2VD5/o3bUdb1M4Z7wtZkRZG9MAeoPdKnfERshMTBnwewnLS2
1EOzmIcn08EusLhx6ddWuHHbcHtrDXGGPYE15yA8JgLHioXMVr30RDMd3qwYpaaSqyNJW1U2qI5b
LeFGQ733KFv5lobyXHXFl185V7UF973/E/G4OLaURVg70x2fK7rCMRpQGxBzpA5G6jyknrk5+/ow
ev3KatpVa356dPa/fFpZ20nrxLHTc/JcYtCCJK7UO24aej0kfG1mfI4IdiGeTMO72nDVhexGbr4l
QyZepYRIMtM07R/SoyhN5sfBMs9UG/mLnGb3Itz8l1O30ZWZeLStPAEz0mp7ANDZmtFRSEhkz6JU
LiibgDDaGoWUYJC83OeFbH5qmkfLanlVexWK+Czpdh0oT+z8AYWLH1qvrGXbUoqjUj4wL4nfLJpV
61CD29146CqpIM4zCTG3zlDGK+y2Jiy/ww0WQgfQIbuDNB+vJollabumjufdtd0f1SNUD6UIrwmJ
a2gKZX4s9Viek36uQWT0P9Sh0Xes5iwH8SvgJlzfjqCsvwypcaasCWR27mj/b0lGXHykYQm2ghtM
Pft+MLGLk4yEtUkrJuuhhR62JhPQ28WLMLgxGNjjwB1pdv3nWCnm1ny1Zqrg8e8QFNOjBjfmEHs6
qUtN8a73PexQ6uOLJQDAzLlRntvYfR3q3jxlOdHtgUl1g/T3E9MRVaZu/I4iOuJxw5jCIojs6BId
/4Sj6qg50Dmxb5PCUcW04IAwrMJ05gtZpi2hTgtWuXYcF8Qa0wL9qZ/K8sHz7bV6ldNpugSGKQ9q
3XEK2uB2BVAJX/IdH/h+rqR5VE2o0ar/0QLUy+50uzYMNG7KLloRsLBpJzpQ48StvO39LtuEnsA4
GkcVGcya/CTcwd747IzHPieSOPQx79z2GdTwb9+1PhE/ZbWK7ep3j9RsX1sY0nIz/FMtzlb1ECWj
flIDSKz2SJMgaCa19jpmfbTrTGCwrRi3g9F4jzqiYLoiMvsnXC51baX5jv8p7ZhWTyyDz8HVj0bZ
gMNr4ksNLf61G3/cpnc6IoRydtq/DfBx3adtrUmpXYnkQa5sTM59E7+pgxyk8ejgksm0qgbHx7Gf
HmobwWpF6wqGBSy3PF+rzh2rJw2qJVSbGt0fWJs7nSTBIg9BKSTsYnmXbfUBDeVCMBFLlaFIKvMI
N3C2wR60KVrD0E6RJKi7rfK2tuF/xukg4fQOxnYc63E/oD27hkHuX4maZlIJ7smtzArDTR2eM4Qg
FOXoUUIzH47KrcGiScaJRePB4gjiD/lHPUjr1a3kUQtN5z123UsYWOI3duZL0XTkMpnupg+TejPm
71CnNzY+squ+/EyRC2JFpB5Dp+VlqveL5mmjhpJ+2yLlw1558bS5hTuRTUf676JyytfaYsLXDN2D
SSIZvjHHuzVl2hTVUWzQVUO2CkXnP/Np1R1XQyp6wtso0o/EcklQ4gYYAc2X+1sN4ZhcaTHp6ofK
NC3Ub4stm5JnpUyuxFuYJK/wyeYRwvh/gwnaFvjn0uKht/16GwmyNm+XfFnOe5SjcHwWEVosrOLO
qZlLTz4xi0v7lz2YX7fEtDTU9xAEQekQB3eX6bI9uIuiOD+HlgtfeREWO6nGDhpjlAkWdYggW57U
komOdjZ45hYYKUfO2kR/21fMb2YLAmvkA7kjYanqKYehG4wAim2zdi5G3Z4M2k8HJVf+Vi+nlU5f
xrNjNkkrCfmsA29z+2i0YUBk7SZkykdDd/Zla+xuxyBnApPCVCo7lGIJSBqnAhed32rPHGWa9f+b
5ZKcTRofTRZ0xeHZHA37Xj1UYkLxbcBsVy97vF2548jLpEgknPLI00jc92CW2J1bxKOHwn6Qumnv
vxsS6pnEIrcyJjRlqtOrZgY6FVA18v9TcsyR2mZ7O/Fpjp6sv/9elsK6CNz8qK6VKOVHbwwiYGow
Ok2A7Nu20vSl0pxNG3PGbNjkod3RHNfpxL2rZ2nb13gKCTAaFkP4pBsoHV3LelAPVg+qNSuCQHzE
RhZutMzJmB7Kd3zqoG5sI4kufdxGlyG1/2YgsYxNl+n1WcfXsPY5bz2SYWm9qLGHV6HPYSk5V15W
7kpRmOekXSIa6MfRKjHfRRS1r2kaU7KMsfmSNuNLt2gQaUP12zQcKGMIoY/WngaMr2zC6uxVke+t
89SDQO4hvDVk+LT4we8Y/+UvSfFUNKDXCzPoPwYLpegEeev2TL1Hp7ZfDct7t2d6uhkM8MWwXRPS
Yy+3KSqiVqI26ZBRRCcBZYjZE3wfB9e6F/aK3DIyzLWwuzSj99JA+jm2ZmRAGg/La7Mc29QzQVAr
x0qAsibpS2HU9c8N4agPIq5urxyrqNZUStOEzIW9DvFHCp5UdQ7rBtv4ZCLBUSVQ1XLfMEIJNuo6
taeSY+fydy6lMRZahkxdu/OTChxmi0II4fgfvXWLtwZVNTVSNzENnf4YRQV3a3GPdwFMjnbmZF/1
GB/heSS0gma5ken8Pvvo2RHIySc9Qh4RJcSUunQ7mLqilGYqHO7qEXWba4XMz5Ylwm2sr1ZdHuz6
4OJmSMWruA0bnAic2mpSCKyGgaCSACYhgiW1jzeWXZwK0P2QeecyP2C8w0rLFmwDyDladu64NywK
li/YKJb50Q5CMjtf6NyQKPmLE8cZlqSD6Y3W6faxhB2TAk7A0y6vYBMabWXu5tCuvFUibHFXy1/4
gWImMU38IJdnjU+whJOvRGiYOzXCmYDErBYd3MUyAmvTJggu/lZ1j/xRVMSnLoUtekfCaJRUyphh
XSduv89y8mObGCT/N1Wu1kYXvwVOQ/I2mXqEx37JGa6nJD0XyFZpHHf8VM38k7krHaU6Gj9SohGi
MTneVoAbmcHEQc6htm+JnYb1FXcAMJnyvbKFTZtSttpdPxpin7relm1y4W2hlFUPeYJfpIHjfrTr
j6ak4rOXZpcXOuQHqxKRcw6VSSQJ4S6nr4XDVxNJuM4mL9+Y/500RGlUruc0cveyMjHGVsKG3F2N
TG6618gyPrXEHR+cwfnNGrbij8dnykKGcxGhMA3RLaEWjs96ONsnwimeJH2Lc+/2j2oYWy15UupZ
Wu2ZDeCM+j+uzmu5bSXKol+EKuTwypwpUZJt6QVlSb7IOePrZ3XDM66ah8si6esgEug+fc7ea2M3
710VkV+onOWsOpqscB2TVrR0M8hhPRTxYMFDAcY05A0FxzDDU08qqGHMjIU6Sze69ipfeWQLoo0W
KiZMn8Z68PIcNphD+SpOfHnrEl4RTDvmsk/D5JTvkRnYZCcRnGSZrJNS8xxoPUwkYuaSLCG9RA5b
XMfzLrrhXoDBFB+2apLNE4Cerkwd3Dr9zWMg4Ji2Wv/UbWzUC2UxVj5k566hpw/WSlnLQlufrPip
6Og3DN0t78Lmu9Sbm8qA7ZfmItB147WcVJZqUh4qpnrss/SDx1gbN75Q68dOZK603LhWRkBrxjTj
EhCt3tyNzD2MrsWRL4i/F+UJGC6YA3FzWuT2XvXVkb55G+tjpCjh5R9rDSzOcOEW8vbePL5Q5zZE
8xGqXlgFw6VGw2enBwHFKaSaSXPIG+etf+8n+mWKvGpHs2jcWjoRtwpt842LhPK7bNXkyIR3OGhx
+rMIZvsRkTS01bsU6Rf1g8/tRmnb6L77Ts8V7m4fue/4eJF/1ZSnU/zSJMO811rgujrDbSAz7rGY
URxosXpmmA9qvhvbh+wEx3DAmD+tI+Y719kFJRA5FL+KzZdQptSGjibg8c74Iw8h3wgkSqeVPfNc
OKAYHALcZ+380vMlP4WavSW0YX4Jfd4qhQgomDGfAwaq2W7r6BKwnh/+37NhJEVgKAVprA1Vxo14
qjrM6Oc4JKw4tWm0NWrvXESJ3lR29x/T3j2tRFLgsBruzNHBUwnK76eqI72p8EB8DZ67M+JI+XDy
eIKIw9XsTfSTu4JD1dQBZrE12zwNWJlWKJ2qe2ep1roaCtLX5Vh5Vk2MiEKp02p0gEI/sQ6yZRCO
zmuJem/d63V3nC17uDqA5IbW/TRy+nrcd2bg+ZsEZvY5rOHQlgoOvMpHYa9mP0ha+NUMzs3txy95
fugK8q2zfBJyQopeRBaCwV0zXOX2u6UTPPL/W7Y6m4uLtIpq7WokY7SxX740dd+sYwX9uoJcXQ7+
8Edkx8H5tLDVElmim6egogvs6LkF/NM2wM2AopDDy4xdnoHLGQP5w6XgWiQpULIsNNttv1dCmFOl
V6qbYBiqd5OahaHEm+qm9VkumWiUYmLV3H4b/vYcdNyyiZ+AUNmWIWJYfEbMSkzlShi8n6wnmgO7
Pm6rjYGA/6GZRotuvdDe8qlDKo70GH5cGeikh8ejeTdrmtZ5byWrZEgxHdB/xqBBE6tOX7gkrCPe
4OZp2pAw4wFvAGed4vZnXurtgYUv3MYggKvAnfqrnhIDk3aENYltFZld/2MwZuPJ7QxoGkWCfYff
s1S9pMyRUsiPJl92btWfkJydFTPyMcLb73L5lG0LQ6QkVdV+BvKNAQ9ap19xTjBMvdy1RA6uTNM+
JlNJEIXm0QMU7T9Z0FoOp8OOZpKcl2Wa9j16hbXrfPcmFcRRMf3C6OE8hxHeXAFX6KeW80c4LfN5
e2wQ2WTtW5cEor8dactn39fa3yI06uEbB9n4s7jI6wKQ+r10nXzjYMt+1ZX6EQb9nyS2BESSWoxi
qAXzkH3RCu7GjzkbQAL/lw3+rrU7h7W8uNUhCUF0eFZek4Bj6LQKErxYVDvPfhn04tmSdRiEBWKU
QrHqw36Jcv/GdDbCU2BglImcZJ+aysF9mZ1EAcw+Nt9jNWBpaTVmtkViJCCjlDer716jVPePbtsB
A7NimNmyzjATztScNfwzJzL8e7F2lQ9a1/h0gVPCQ5Ng/i75865m6gzHsAu+p26ySLDj+G0EU/YF
+tyqM+IOIiYoGo4MYKQBAmQ3yw+1of9BzNTd/r0vX2LufcuVBJiIkE7JBzOZf0yFqSxv+XZrrMuW
fKpgyFMSrfN0ZwYtXfJBsaI9MABU/3Q8Q6cA4k7BIUds4W9i709Z5NLLkpUfVb11MROLRilkxqD4
ZZAAthf9tsG2WlDmpuDK8WwAB3Gk+MRsjfmMQAw0MnXb42qNIFPk3aeeJVw2hRYc9Gn6tZx75aZd
mEaxCYLpZ6E71ScZj7Lo0UqT+Ih5goEuDvVNCFzDbgB6kR2i77j82sWk/+/wFseOv2ua/FrNY3m2
c+eMQf3Yd0AgNYUmEbwApmi9QvTiwDKP5Y4eR12lxcYrwwfq/vqqisa7iWZLS2ic9G5gsMzo5APk
9nebjO/sHdhlPNi68qZTrWi+auS6QGFGAyf9sNCyEjR5fPVC++4Bbkq8/xrGb2Kq0z48yCco0sOD
4caKCJmJX5UqelLDesTW1iAdUJXp0pPauZIVR9+jvQUVR4eqo+rFH5YdGbcVa7rd2i7XNXVje7Sf
5oraQ50Uax872XRBirWx4SbcUJD84KSJWDYQQZkcfhFOYes4QGqr1qpNWdw11rtZDYNY5omUcFTa
59LBqA56eytUTOytRno4C9sLAnHGYmVGl1JgFVyszyuO979Qi2LE7+8T2U/EkYGRBYfnbgnQGV+K
3lsGaxgVjjEBnUe859EGqp0tFC0FdBGUsrOpYLiemIhYXnDraR0ejapmbx0c7YCvPDgscl+aVodu
IldPblHRzClQA8p6SGHpwkxN0keXz89Gp2P0SzH1xbl+1+mOnxkV40uxSBRLNPuzifQIBx07lxzE
Db6qn1szPQ+1uV0UTUNJB6ePrPGWa7W98W3UsSXxHLLAi2p3Xdlj+8NP05Mels7eG8ppIwt0zp/r
wcCCzvX17WrjNc+N+Zu2b/HZBMZ/LYO3s5xiIOkwTuVoFyuFaLBVEw1fXicYN3r5XNGuv0rBoQ+2
GTlFOz7FGknucgAw5oCJNASTG9OArRq2xcHnCpTmFxfjxwk2AfQOwx7Ac8fGLhDPcpV7WErGUzS2
685zvMNopdFzbtPJEocmlN2vkpVUM77IrTw9g5ezVmoSmQQ7Wekxqs3ykJYOsT81UapLg4YyY11o
JgE4hZrt5J47xSi28fCYEAIClQUptjdqg/fUjRAOBBmwTMKrn9h7QvzZan+SfixUjujMIijypuvs
4RiHn32szqjeh2Y/+T2Lv6N3f1gT7k5ZIBYL83ybKZA4/y0CSE+Rvcyzvykw82xdkjEOkQEpHkvC
9DHRezMtPEdoM/RtwtV6zb26XFk9LW+u0/io9ka78hG3HXTsRcyUBAZ3QFxeUTxTm4ecKgAMSflc
YQfNeRHCTmjmu5bwMZpH5qPhCMIJsf2YJ9aEteojPa8h/O+5WjnTKCGND5Q7l1QEAIbkxl3sKmWC
MZLVJV4ZPqwq2yHdHjPRU2E04efU9u4KK1l78or5ujjTg+wD0AV+WjKN/kqz60S/ZzVZhKMznfSE
EDhDCqaUYaxelNjQUePV3dOC1pW9Cw1ReY2XeW/0WUdTX0tfsHM/F7lG9lKtv3RmSzEkrBMDkOVY
8Gw4r6jcuQU/i3wpHuSzDkzVNlLQ2IW5ljwrueGu+Ani76z91JsqPLN5IKgoazo5qZ9cnLqrsW8I
RRfxOD8s9MLbyFCD5eM18mC9fLqV54+3wL9VPeOJuCgHwOEIVbR+RK1YxG95qILLgHijBT2aEjGO
kMRJNIcUnwFZRMKwX4eMn6NydBYtJLPg4tTn7S/5XWpaJcKgET6uHO7/Q8DujOeBM9XszvawiRF8
c7nhhGZfXC/vmegRa6QodxuIhgTEp0farP6uL8vwdUiNbDX58R8y8qLXvlPpPqsI97dVEH4sxz8i
fP0tf9bBLBIN/xEz4j4YcPTI05ViX7C2gNgciOVxeu70daxW+7Ilba+xdP9MGyZ/BbpKtLqPBTGP
4kvYkWGmY91lmFJNZ2IY7uipZqZQ4LD/uqo7Ilrn0jNOtCvwGJu09902+asjTrRkL5tkAU61jUX8
11q2y5aeGXQuACCMkXU8hJ0SZKu2jluCBnlQ4sy/IOI72EJrJt+a4/kbKIKGNCu5y+2MaWv8JF+l
kGSXsRsqn2GZa5ZBwOBZRGBIo0dVMA3N06ngNsA6aHV0U+PGVx9ynKTawR8jVKJD7Rf2Lc0CHcMX
P2hm9y+eg9hc73+4ieHdpDaWJcG7p/3wsyxx22Ly9VaLno3ukXVplIvvl/MiqP7bkvfm7lyglqBH
OadfbantGX2lV2X0u0vfW4+RdJU/JpQcv+1fucORSVT9O+SifD8PELrCJN8r9cimwLe70gc9eZ5K
eyJLyz7I7VU+DFGMoqbE9ZkUv6dWq1eyjEBwhOpS6qljrjIpSlVT7PDk7brDum7R3km5A98h81NK
v1UYaVDERJNTPsgvUdPoAZaqVpEXh5+6jzSAM5KjkHZo4iRQVz7oo4cdPS7eBzOBuSqkNQ4iCkIt
JgoCzBeKmmF1iiO4/0oU7cac7pA07EKpI+dEHsUdNa429OiiZDotkzZaxMTFILMuIAItQpCwTfEO
A5rnVCXQ2wJLLh8c4q2gmNMO7Mv2v0CQfuIwVkhom6adJ0g/xdx+hcbGKqwGZwfifQug8dZhLwS5
5oZbt6IjlLXgPGAm8g+tPecSWWTPtWXOUT5Ios+5md+qfZA06e+ia74YQpS/Z7+8dd4fqS0Z2ig9
m1kkQIOedomdgPOM4mEiXgQ+5ZRvDDwq50DJrKvyJiUK8kFKWgg8RdzqEH1XgNfdxFPgPtOsx2pM
zjeWMPZ2VNEvRFXO7BQTt3vhnYsxjUi5Vi9kq5g/qjT4GuzgbkRue1FpYx+jefyWcnN5XguJS1vp
aBmOUjTSGIWNqabrNzWseqlfQrDg72OgSqvICeLPgKBZJL0CYgNnrEqRRljdJrFJsjSU+TLEifEU
9OqMESf7QqlonYsgu0pXx5w9ZAM5Yayn+j9ZXKd905rqRXPYFUsjy5c+puaTVJNY9MRlf8BDM4N8
IPdXVKqgqFh7G0g/G1ntG0mp7os97fzpRdcdcGiR8+iy/tCVXvDQKs0/DV2YQUMqoq3hTTUXFxEg
2cApLpiG34j9wcwo1e8xCc7xUIFWEBP7YrI04iCp8GXRlNOtXaGibxFPERe16Mr00n3IuYxpYryB
EMRw1ipXGmrvS9DNKV5wochpcFbkiWleSjolezeucKrIQUqgtme97enxgskgIyqNDvlQ2WtaRhpx
ZaN1GmfyyDA7ABvIWLaqCeE9CjoRBDTFzzNDNpzejXNsRNBG5WFuX8mngQiayXqTTk5GPNFKzeJP
NhZ6PcQW1T6pQiwNyg/T7Di6D/QW5cvI5RN2iFK0RS1OxYB2/CJ/QIRO36k/xdsetddivTMFXW7p
iJJd3W8Gi5grR53uvm+KnyiMfcKQgY7J2iLVgFNPFdo+KGRupl0CpQEBqYfGDg1vspX1aEtUqg+6
aOXRXj/Iy7EYabYsf8vs1NrWJS9XdKhjJfGftRkJtG3bXxkZEs+hMjfCuuFtSNrztn2TzHzuBnq/
qrxPaYFVxpwPEeKvQ+OpBVg/Aq8CHcWZ1+MilA8uutjl2b/3HPGryYApo4Qktfn3C+CrDuQ0nttx
KvAK2I9BageilDpAvJTrMVBMgyBam8UR6/wNaF/h4idnqa9d43dv5MpDgxu1yjWVYaOVPUGWAgGa
UasotkWtOuI/LkhaveSxihAjqt5mcX5FrKQK/ChCffFS47BQu3FNN7ea6CgTugM9dB10pCnoc/lF
OT7sgqxJfqCUS4AiJkAHCl1hsAVSfNoNB3uqq+9EaFw0dDQr9Js7SHHWr1yHnyibOk6X1bs5RaRS
TiaKWiqLQ9i281uKm/arb1taKb6HtRWjUxxqzWPuI4bKoNFPOsr4dagzVvfIQMCQZaOIpLi6VuNJ
dgqBU+uXIrN/yHam3zTfhe84Io2K6VnZ+0+Fy1bW15wszLF2jtmUEWJE/y50AyAPszU+QYasTk2U
pCvFgEJPK+Y5yfh4wd8ctVZfMVTr3y0VZLY/1T3KWQB3cgWhYDQuPlqh5w6e4qruWpeDNGNQuTS1
BaOqNAkf/2Y85cCWMyjJuAvsZLxaIYqfXk8WQZNIULmrUEjNduyQLXvjfu6ct8pVuv1i+8Pjfu0R
8N4HszynZe2/yAfwOg+kx+FNvlJgCYCbBITUerHyUoFb+avqtOO4W2mt4zyXWN+V1CvfMzw2f+/F
AmxoQ1xXxTYVDGgfuXQU8pLEvlMzgIxdUFwawLxNirfvY6xANraEWmeds5N68H+4hbpFiLmIx8Aq
fMTgvV51goAbU53+rkoZKa//9AzyGZ2AqvAulkXMihpDrg+6qH5pNBh79YQop6706iX2sCKXnvKq
uqb7yGBJCj1cVZHhaGKiWdrCCD6bXU91uiGATBBlW20/R/FhbnTvI1DAInLczlelXg8AP4Wjs46i
eVdXaBKIK8RerVYORm5VO2R53nFi8nMG2nm49zpvvLk0KFF/R9RZwis25yJqixys1BzaeRVxL66M
ukn3eYjgNqM2RiAk7Ea07ga0FuG0Ag1d3pGyUFMCN5bA49FhCtw1OL5Qmhb5evoyy3p6pP74ILjm
ZRGydaQBl9XwAOBARNrAiJpE5odNo+tZaeldLb35xGxJmfat9qwG+Q9dcemsWE6+zgb0bk4WmNuQ
8+IzbOQAEplCCKvbZmRo8fddQqf+bU11vpevVE+lg5OldGDl657gxE0HLXNNj266yF82sZVbQhY/
XZzZsfYRs804yw5lZB76+UhEJHhpzdPd3ezXyUaWzV2jbMLc2oH2hqulT8EmBC97TDyinibj7vSM
PTjxptW5w/MmT8dy2v3vQb43QEcAzV0/5PuFmBQ05ayc9IZzV9oxYqncPtk2JpOAVdjZ2Po9aKfL
6ywevsYm+c/PSWtbKiL+la+20+mnsLDrU15V4YVkD84zXWniEDeiTWN0P1ju9BfLTj5q/GerDNvc
RQryDQNlffy/xEErpItlzwBshSVWt9zvQp9J6GaIsQl9A8IuReLrUpz2JVfp7Nt71c4AfuPKPhm+
0dxSzCEboEQh8UxqR8ZiYG1mZK3nqEsJ3k3IQl0aH4FSc2DXE3vFVv7Vef37VKXJ1jJ8D2BtewuI
8npx5sjdDyoZA4QAnwJNs38S5HGMzcy4DuBY/hlZVAWu9Jg9BpHlMTPS47/yxsgRH4qsKfwYK6uL
YcoSRk9PAUWqa8gxpK4oIIxujIy1mZaEdLnOT7ZMZWEK/tPnID5mm+jmDBmDuGucjrQVM4DvajvV
NzQ4yh9TmfW1BBYt/08L0hAzWbkdKpDYDBSMn4YT4rMInF3rGsY9rS5QH1Yw3GOKY5LV2lVvlN1l
earCpFxpx8DlxLUoAHQ78/lexaRXxQ0u561+rzgn2jEgYmkgOobi7TyXTo4MSfGg6R2aJLKXl7bI
TIFli+Mbq+7WyeL3tEUbuTcg8RwkNBJBKz11meNiVcaLq0zKZYTW8ID/8FlL44NINcfOcHTGfr2I
UMlJmIn3RYTHmAH1E4Fu5S5WOQ8xWqVKacdwLU1muhHgGZJP41LZdIR73aYe9Dh4cyCmUlzsfywN
q7omSgTmz90fewA6ZlA8kLYVN3qGR/lqFm/FAVdb4Bfnwur/hOzBrUnLT5zsSqdMV5U26vxzbKaV
JVkoWR9aULbwaxBqIh98F+s4MVbW9t979KQT0inwhvSuVWw6BGKHhh7BdjmHVQFTxcFCqllpoKeK
5EM6+oYqtdeNA747Ryh0zbMZRwOS4rcc8Udsh0+jdl92UXQi+0RPxts8dkzdqyy9JTHAeT6mkza1
7i6f5+xkofY7GiQ+Sx8tsgjyGQHMQzsRa/MUK9GegGwmpabn3j0DAWboBVyYws+ap/BHPMs3T+Zs
sUyrDU0AoXcNA2XeWAkBcFwZ36ZPFom8ipD+nNOusbeFP5JDKzzDWiEyuO20w+2cIPvNde+kaxzQ
zNpryGxN1K3Ao9Ia09AliWfFbF7irNS2aQk1g960/oT4FywhsMbVxGz2Pcqzp8wZ9/K+KqJJR4ks
1HWqz0kBmQfbJVyYWBleDTtTn6OA3hOX8qwlHwRSOptwssHQG99SUI2Ia9dVmPBKIzDgownCwmgO
T7GD5UQCuT0Po26sXNIG5/Nyj/JldCtZ6fvEUJ/tiSzsasxIzqYX21tR9BmPLSrQZEcuxT0AArJf
5Pl1iqksH26jW3tXBvnFDVDtDfBn8aTQ8N7+e6YMLQJ6E4LVImvxdOa0XlcRAl4a6n60yRaVoq5K
R8e7LFBpKjLo7dC6uJ0D59Iz7NPEqenJQpfGRMZ6xF7RPtESbp98QCHHlLVu5VDsSUWHA7zrgN7G
2eZFOy7FHg1NMMKzFxHzohLRa1nf4OPYcYbOf+qM4lWJK4sDfTYdCnX+Bdig2lUItUjQzYOt67Ok
KBoQCmkK85sMYZwHOaXM8l2Q4ogns+/mzfHPYIiUZ4zN2T4s1elmaNCGsRB8OtheVwicuVhxauCX
ZDnrsTBP4ZNaJd9sVAgVrMl6Bbk+rGn+pjC0Fet1WBm/7SJ/k0N5S3XbPWulv2+rhpUSvvghY4q0
Wzo8yNCZ3aTeAd7m+K5F5ktjl2VCrir6lCqiMYj+Pcln8pS0UdlCORzPQKvh+szNPQs+aMbUezlR
8PQX/GLQ0XTOHbK965AY05o9U7W6N6419Qo5rtyeZx05QPX3aBM4wX+5m2X3AqOfPWgEHGLwwjNt
DtFiEnG5Rb062GWdZ11b0AjPpQltEgbwj2U5iQISToSNQl7UQ4VogKFVdahcAgpRrBr89nA4E1uS
rRORYTBwvCJLeXqUhsKsREwgNSbjp5bPkDAZTuMMIdK9ZzcJfhivPUdDhbyhd2ilzzCauADi/QDt
ER0oscqhCLTnYBUq5EF39VMQKe+uUNzkDMZ2zhyUhyTOOFkPc3+WR7DqswRDtvbESsy6Y70oCbIV
rTY9ck8qspxnnXml3dVrPcUw0xRzh9k3xXPstkNzZdTcQCnKaR0YR/lCvs1pUNtVPZA/R/Q95Mhe
0xTkt9iE5VuRUT2PMwankfSIY+tDibCtc57DnrRLlLODUAD+e9ABla0YvWV70xRyHqgVR9myy8CC
7ZpqMNYBoRIrpGHkl/mlf6cs6y5hm+0Yi2tkk+rWxvJJDFVFAywR+RMtOFWEq6AE+pmQUxKxdova
2NQQQU3uh2pHw2HZrcntwZzr361QhXTIOXkj/3ZictAayLtKtogUC9WbxBjkOsE+VTtpsECL16Kr
hoDPl8Rm6Qv9a4yo42Ct2bNJuR8AcfWIGOWMgUOrN1T7f7E0JhgIHDA6ZnbrNS9YZuXFRWtLkIUR
NhKbNK1ZpdNnc3QfdCuUV1FbUpKuSsGwIU60pJ/Kz670Y3mXz6oZ4ZE57NtEqxdvjzT4tJA7YGtX
vxbsK0V5TNFfTr/0BE0ZLY8diEHtKYBwseJ3Tl8hRsylT8+XUo3hSzl3yo4kzBXW8FkxuH+Z6bwE
QU85PV4wP4zPbaD5WKtnrvlChGYThyQ/Ms8l807COJhJk+kIFwXOZx/sR+EFdfC0HFkVKJcmP1sJ
3sRJpXjv00a5LdXGSHtxxGfRtwR9SjGefNDg0+/gYeGGaVT71CkaKIDJDt+rukQMUHl/ReZZE9b3
LFWnjZr7zpZW8RHNMIy+DvgBcICUo4tC4Il4y/GijnmDGMYpo9E/FRk3Bwrc6AhyCPoIbfYyJDmZ
PtZVdt5DC/jBcnlFij0JUHG+mUfVJoUVigGtKjALHq3tK6nOhtI8KPLrk233/y29ME0xvV16gVaj
rkCewnn1u/iPldf6qm1d84YL0rwZfkls20gsojQ5Omb6mWhtjO5z8Dn6D58aZOBHTkRKsMKKMyGR
pX+cV2QxaNEM46ZAcK91+JGki81Q+r+GYEZo8K8M7y9/yu/ZXoBArWX3lmBUqjGktXvJhJts26M9
lxf0YlmxwQdHCM36fC9n5dRbQC3lHaNQNy1/QiLinvqKoY2LR5mzi+4+aQr4RanekfxbGI9voeje
q+SgLOyUrEYaOLqErNX99FoZjiAkJi6pcPKcIDS602ygipJT/Ym2/S2eKd8GCMBF4d7l/MSukZxG
dowQQsxUIqd/5By+zlrr6vvKM/UVb0ebmHI92cVk/K4zT3s1Ksu/tkaXvRKuCHjcGx49vDTcJszw
pYxr5phFatD81MQtxWWTjQdfneJbkJgPuRzqLq4KuiTgbkSN0ykqmaXk7W58DuhXUgM77rlnaj9n
F5a2dk5x6JzpEmBWkZ8eHqWDLmKUPA4NLBAaFNRSP7tKVa6QDNYi2o5JfzH8HhsC4bldnmSLuAEM
jCsTAE2lbJPRKrAa1NUp0nrqauIZCEjqQQW6jfEYg3RA+tVfnRCnr2/qmKqHDAPLojL1ivFOVIAS
aM6T7iOc6Ah1P0VxAS28T2+qA7+n1o2ZGfRYbBTlPwXhFzFw1ueyYrRQksS3nuzargwunDcPU2AG
x8FiECZTNAgU7xcFVyJUKnzC5hK/7CtfHbP9t7p2rsieu+fAndW3yvvh00c6Lt8/Ud/+fmnr9kN6
kOuuBqjzTDRyuKkdx97ItVcGfPflcJaNIBvf6qof3gs9DXdeZDenWQ3gkIDrWys0/R+Qj0ChZLmz
kS+9kXR2RuYVn2UMwFp8l/LYCJdk2mcURdd0XeKffUcvHB1LNDhbyzeyF3Weweh4OgEelruRgwaM
wEcU1NiNyxxuE2T4tS2c2fVsjkfJONNmFZBPUr92ow1VY2SIF7n1z7nSjOtEFYQU9GahA9lDUh5X
8qV8UEzgezFiCD2dpqMD7mofVu60A8MLQqOaslVRavG3zXEwmNrhXSX9iCnGPZ+IkR5FodqLB8eO
x5Ne9j8jUcDOeehfevwb1v8ZpqR/ynQiZpWIGqMyT58ZXvyW7T5tbgW43bvQJLQPuTo4h4gx4S4v
yP2uJ5wlkTM/HKNknwFLIh1GduncI40z7uxxDJa9ddUcie6U+16b0OO0J7ifbcUuAeVjFbzTZ/Xs
lR2qkchfgfWHsvJnNoIrqyBn7/QIQT6hoIFpm7eCfsauoWMtlMzlOqqVS0F//Lvripcx9ICMlRH0
f5OIm0yHQxXhOYj8vLy1YUBLy3Dti6fr/gMC5oPkqOxLm4uf0WaZ5RMagyOzePeQzj+j3DNuemRP
q1Lkvs2q1a/B5HzEwVRt5JTeVbDPt0bwaBsuvFSbf2MqLDdj6BLUOqb6ZtmSdS3yt3IymfQkVHQR
ui4xp/QmY7xDj13VJPGsK+GoIx88O7byZTD+NEK6xJNYn1IAyFhgO2UfmDHMa68+Sutvgs93VWXe
fFPmcksG8ntW4BIlLehjRvkctdFD7fo7wBodmR+Fh83YVoRQBdesYdpI4nazk8EKvZGQSh5kwKY8
gmmYlWjnsIvLg2MW594O9KNZ4YMV1K8qBfJEKot+sqZ5Zdum8V8S189SIwsnBK5l7njH3LFBeaW6
eseYTc4cNtKEtfYgo17yGuB5G+bqDnmxtjIIRF1pUjtAcnu5L5yATMSyYruf5m3d9PZuiIyNrJMr
kwY1yHIL9RKdMnC4bx60jZWtZBXTnY7KJECCBbAKrlhgTWTlJbT+Ld636GLatVY/Dw0kncaKIeiA
z96QddUeDSr1OEnQhmQ0gwuLVrunZM+eoZDaZbiMftWQlEaHrDtdaKvHvif2XbycfD8hAIxih9ZD
XR/ruCg2VmQjkHdf6yili6ihyRPJrUrnopso/ZCBiRN+2gR6lD4w4K6lYy7dwhZRQusC779wghqm
XzzIAUU7HwC41Ahh+5lSTB9Un/4RQrDgpx1SSQpGZ9DAHc0nMrNGG0wp3Nj4kJgWfh6Ikcq6LzqN
fYozcxm1R3H1F3HC1GcytFuq1ITVBRjj42DwdpCU292klN+DZt78nuQjeBpYgXzIlyvNIRsmdzAl
ZP1I6dVBaatf6qZ1N8uscQEu4rBKkXOP+QmEzbQznfKhDGbEv2iO6T2H7TqZyPuw+QdvTIwh274a
Z+5CVCMeobKbZbtxtLx8c2v/klvMi+x0hkohgK2YzcOVOSfKe5gVu3g2nVfgQuPRHxHBdSbXgObq
xOzGog0Zv9SdYxzxb+0boe91TR+UZWGEm0rlfEADh3woRD3XEO/uKQiyXxI3NOb8H7WTk4UqZCHV
ZNENGFnIWIYuag1BpKfoWGjIqdMmu9zzSMi0VeR7w5tvmWLW1lV3LCfZRwL+Qo5oQzOedpJkqDIQ
A2aGLN/2SlrxeoS7RCu7tWfz5wsuDla31UwWipdDJ5Pz6aaq+1OWmuIAM9anoi/jXV7N9PaLDAkv
OmkbudcT7ez0winrtyQuoRs1V3ZUU4vmxkCc5PAZxtl+nmP3WgOKOfcFl9CkDt3DrGAeQQP0D01E
XmWfBv5K3mVWGBjr1orKlVrYP/EF2t+UckdFmX8zqUdtQUD5sa4Md5sLgLSSJBurnq+lpRIW5I76
MUSkvK6c7E9v9vob4hPsKjUT0T4gRs6uU4pHIVDPcpZ4DPkfi5Kx7zhIkR1xb9rxugw90Yh2W3/0
Nk3mh6c8mro1YoqdXD2zVP905vBWDI31ClMt37cAmzfyZdwNYG3BD61al/mLF7t8HgJLIkee+DcD
4OYmhzkrivf6yACxqAMTGEzYnmkokg5EoutzYGTnfFCQkohXUdkW/MCkVIKuM3RVxAsKjIvrDze7
cBB+edbLZATqs7SlJQqn3Siesy8F6XcP0IPk96uMpAW3O1+ZnWMr59Zw0655k8+a0Zyfwpm1y3Sm
bqXkrbKO7K/YmIO9bU8lKVliZj/lJLzLQpaZuoyuakH4HIC3Ef6G2n6rJw1pyqZOI6Vxhm2QtM7B
0+L5BYHswwiH8TboKR6VzDw5DMevpepqFEZiljfiuD8sMc3MN6JixdWK4o3UvI0+QpT3uVT2IX2c
IQ4JkxIXLvLJkhYbAbCKhRFBzFnyhmC4oO+SM1oCnN66dXFU7x5gbHkK4rliwmbA7Lagi8irNCbr
YstZ/q0iT+CUpmiEySFuro5qvHJPMjZph08S/rRHGaL1Ry5rE5cMBgC+Y8R3MNaq+gbioNtK7QL8
kmBntPmwiYrSvfrUzxCQ+vjskK8VNwzC5b5QKv7JmoG+BgMmaofAsXWeGk8GPPRfnXNWwwHuBDCV
kx9Vn5mgJA6oLa3+xFyuh8J3c52Bc66h61zds7JxaNPuFsliXTdsjH18TBrI2OJJoBaMTabhiTrO
pII2SVDsnFsywttuK+9W4CrcKOFIsV0y4vsfys5sKXIs27a/UpbPV3XUbm0dq6wHl7fggNMERMSL
DAJCfd/r68+QyLonINLgXisrMkkicLlL2lp7rTnHPMdpx4CBDcGqXqhFiixpWU7DOk/I7FlcSNDH
GsA38giQdI49xqu0aATLihnD0v9TtDQ9M4UarGxFnb5odUIopHKhtldSdPlZSZfjMh+R3gPJcCM9
678s/4biDInMAJAo1rTw2FfD9atORonU9JilAQYbVUZXipLt/MboWF+z+Gqe86jTTPIZbVFuE0xA
bqekqCqLdWVl/Q+ZBwR/eDMLvR644eRwHU2YlzzDFy5tungXlqN3Cxxg8zqq9FCcd91FXGrtN5ZS
ZccYJ4H9Ky9ZZVF191mxh7zB2NL3D0sJW6s0ijye9btwdM7B/upMDBlTGRmNQQpHhbK2wiHQE/a+
+FAH4KbUL/orMwwq9m2nN7P+WTvpMQX8nAenQsxEp+J0Ddt2AH9FS5Jpa4e3NA7jjZljqmqb4pYY
b+OnQu+L/2dEqCUMmJXYPCmkjK90aRbfisBONhJ28WFp8vPwgWRiQcCxG0pR0yqvBRHD63SZzLAE
DGx5/ZMn/PthpoNBSa7cCjxsD1bmUAsyiJRS11YFEqoFYTbOEWKGKWq0A/q6HitvXXQZ8vbWvnmt
WHLAcgo5ITFS5Aspv7URv7KrxhBOJV3JqQXMwAM1XIUpuysb5+DtSB1JSTc90hmy8BSR6DE3XY+e
Y4erWknHs3K2/M81wZlaj49WIXDPkW6xtAb6xq6vkpoNT1ebUOfnSlhGeXYJo3gNEYxetBXq54o9
FQgyUWNHJDByL063jTCrq4yR2Jog3GlTdnTQ8uKbZaFdSnXNXIdNk5ys+g6jJliPsh5xgzGUcPTq
i8LYbVeRhBPLDgl4lx3tUfXOAlLQVropK64MIOOLYSOTSf36bTTdRGSanF7RFZnvbFovQlhUa5t2
ht/Py0LQ5RSxo/wWjrJGVKv1a6VLffTe1TmdCeUiydrmJrdR0onOP+I/UXfdND7TUlETLAPzVOjV
NDEXfHGTpWdDbHhXfVWdScNl1pTGKwSeddvoj2VY3rczAavs+vPa0uzb0itQK4t9PxYM4+cxfaIl
Ow9HoVsbXXmMZVWcMzGVW+IN1E0DjQd5wlAfvbZv3G62o2pwocF1rbUxix40od07jJ9+tIODhAN8
YJZYx3Du4vjzFzmS2Khk+joP0NAWsjavqoBXnWL/O1QisXtd7TDbN7uyh1xAGyKZKYzRDQVA2tbq
PkWfgKec5q6dhsYXk6CHFYrxYzfT9+yCRuNy5dnGw2Rn155MSsjncx8DsyUd9bSAYDA7xPxKtc5C
W7mMtS+0MezTAproVSwqdUo9NChVvaObiJxuGZOrKdTrLnPJaIl38axJiV5snOLbocMS/PoSIiRS
a5gyWqhzonCXme0+9qqvC2CsoyEMjTUbNkVvlIg0O6BkokD6NjPqyjBQ4SoZe/SB1bUCm3ajFPWI
Bgjo7iuvKk+QqZfJOdb6du9XAEkcs3pAjo6kDuM9yM2WTkPZ89AyzXhfW86936Yvi+1M0w2SGWRu
0YByaPH7iEgD/ab0iFa2FRTqTKpaoKLo4KRFmoZXxNlFoskHXRFPi7qySuW2RP1XIoY7lExCaDVb
ztWyTqCWbdYo1FImKxntYzQjrKXZnWGSRB2VDKfnzeOEOOOVq5gIv6DfBi+qUXBfoB9ZrLB9P0fO
pQiKqqZ5hNVH8h9p96+4I1QnjBywsKbGwBRy3oLOXzQlcAX34r1n2qvkwq81+9FWeIK2cYUMEE/7
SseRaqwSn4VL1eHBloExfq0a7WHi6DIFI5q2xUUzXby2om1L+jdcIulfjHPm5XLG5JhPKnJTNjOz
IVWvbdcn4vBCr0omuUZ7VENtV+L0aZAm6iFjrtpxA6rFYfyqWYOx+uMf//Xvf/0Y/tt/yaH3jX6e
/SNrAfmFWVP/+Ydh/fGP4vU/H57//AOZtpS65diWaePc0UzN4Oc/Hm/CzOdPa/8nUcpRC6i81w6L
5tzTxWGJvUM3x/3yLFeT6ZmsXfNAYsyZlXnkuIXKtGvRxCO6GrqVbXrZZWhFT687i7DGwyyJu1iX
OXnwPdAOal3HIZFiecMDlME+xdhCGLexXrSSqY1rrpP3jo+6byR5HQXwf3AdLGfVyQPKM64/eePq
37xxWzg8dXRLc6Smv33jwL0Mw+7Y/EWielneqhXpt2kup2OZYO+pLAwHduH151Z1Z9r0n+JkKwwC
HHPB+e5idTrv5v9WFVW61YMhuU59sgui3t/iLSMhLQz2UCnbK0cLxZnNuI0CKrbvu3C4Nj229IW/
02l2B3AA/Gr38dsznfdvzzBVzVaFsKQQqmGJt2+PjPuB1FfEtX3f/OCu8G5Ns3YOnmXbqzEslVvq
o+Y2tdcD2prK7YkSRt1MR4DLZEZNeHJnSpWmUF7X1yhRq2u2+GiJdfuAhS69qfJQ2wpkg7QYJnKD
JY6fxaFPQEC+WkyvDNPlmpnHqtCs+kGrxW4peUCcpHuH+QFEziGBRZPJM6vIsn2eA1QlKGg6k5Ev
aJ3gJOvYi9TsxsUA58pRsuHwCvktnT5HtuRNG0qU5xhH7enjD3D+fN7cF3x+1D6qZaiIFy11vnx+
uS90hIkKgA4BOIqH/+ThRx5xdNHlGi0a+T8+fjVd/t3LOaqjm46lGroxn85fXk5Mvc6ADjfd66CH
ZsuPcCzmTDuTsA3DnK76kbaKIu6YH/GYE/5MqE52OdaZbb1+zTgC4QJULSqOcZ6+gA0ja36eo8DT
vJt6OEPLdzqKeEsG02oMWACnNBxPle7Xm6QkQvXjd6Vpv1+FgnuL9+XYumNr76/CkuBHNSb6FJzu
2JNHiq0DKi5FQ5O4aVTcd4qHMdQ0zmzcL+tX+2LUq3BRfLRwi/IdjwvpYCWRZanRX1fLYD9yGGTP
fh4r/G4sJmWJc+qIs2klWu+m6IZknwLXalaijii7qaWXUVqWmIPLwDTeyowU9AED2kouQJNRI3hu
Ep6618dAoSayxl3UOcZp+dIXgPM9X3eXkLxldGVUcBvTpCT13JjuxGCnV4tkru6HO0zR6VYa1V9e
UOjzAy696q9cS9XHpUX8fLq1Y9J3bNHG67odsC9wTe8cI/TgZXh3r1tqJe7uKiYdqD59otPmotXs
EjrIyyQn6+mKUUMYPPsAJLYdbumFdEen2zrmixamEs0zxCI8MFRIr6TjZP421owrm5rtECSi/lLp
KnJPe/haa35zsJpk9bqc52xiRKYqOjJQOZ4VcXIC+aEeeNhA8Z7jUDpm0+vlftfsdjoE1JkujOTi
VGgABoLOuqBxcL9UI0vanTUXmK9+FyLsjENn5mfOIqGvvUzdaV7wFNrJQzuNqP1mR3BkPHx8WZq/
3WyWZmjAY3TVdFgfnXdLf9B4hJ+YhBw3eZS54fz4zSZ45/h3Ec85Sm3tLN//QRhi647TrKmQinWQ
Op2cDB90VOUFw2OJ3BFVwplP8CHcytaw7S/cWOUFZmV038T8fhkEXes4ltAOkmJN0mZ4EcqWvLzJ
XCJ6vmOzoluD2xNMONqpJuUUKYUmoLHB3YsLk9jHcWhf56F6hm1Z16S1z+w+ObVJ9TwYbF30HvlV
6d2pYdsc9VFBED5/GyaR/slTxfjtkzORGRqmadkISoRhm2+XqTY1hwI6LtbxyDCPqkUmwRj8VJmt
b4sCNE8YR/55zo2KxoTESIfIsCtjYEiEsZihQVeRdTxXMiBlcag4udwv384q60Ajk8pqeu/csPWL
wAy32rx/SrlGL6ukWqF7t85l0VvnaP3yu4mkyK1lJMcpA5hl8yiHmjkHtJfNKYhEuClE3dwgRcU2
0wXlJ2XT75cQixpPVk0K21Bt9X31EE4kZ5V92tAyIPfLD5LhuvT9L4viQVqEkEzbIAqmXVFo8QOX
Ie4co7sWWXLzuoLp6bnZockiOQi0ih6ep0aZuKVefftfCK/TES7sGNV6yZVLQvOO1ZyKHV/cgplg
PhyeGez0DbWK/2K79zOmZamqyOkeLkolvl2cyZCFuryJHprW54lZTA9O5V2UCdlZRQW23ptbN8Wc
19sXpC8qJhL1j286Yb9/wkmHSAmKEp2nG8Jh7e2lQ2PEouKeOvgeM7knKFrYmUgMV2NldjfLF2XQ
lFWFh2O/fAu6Zzpl+n0/HRa4PnLP8HaGiLHxai5grWerrCbxvVaDy+VL71QmZm41XZuGUh7zAcGb
TG2H4DxTwImfv1hOtyJGIYOCWHnXr8sofovp1Q7PBjB1q7hst1rdOJtaN3uYfwGrZYitOS+jcIXK
o/oeq+UF7MLzLDfrS0xaxYOWX9rqlN6L6UTUWX9qs/n9zcDiqezph2htfp4VZO8O8+5FZzy5Viqd
cxsO6an2A7D2UwXzaJZx4rnbBrSlj2Nc11hC44HogXqvNfnh45Mi5/v1TZVjoZe2VVO3Hcl5Md+t
hDF9boQ7RBi9tuUEV46bctEcvSBiwzMPmEqToVgAy5wnQFCezHr00HkC8J2S7Aze+nU4b/fjaUc7
y4FmPQcmstvo93mlmWRKQecm1Ddyw1KGV/pktBeWYmMwZJISJJV/P/EBuGgb6CXN/0YasaBpVKO8
nEVBJpgbwroPE6lbJ1TZiLUK1dnpdc30uwjRXmE87xLc42PelNug9cJtHRUbf8zwmzaM/UR63YW2
elOjjfR0TVySP7dOFAwrvndD6lhxUcuAxhrMcyLZLG5bn/QZJ70bi8xys4Ze4byvtnSSwQrRKexr
Ou+cUovuJnY0mZcXy93oecoTXL/hEJN6u1qmMEqftjDH0uvBQPpKbIu3X6YNVZ/NoSEiJy1vbWve
97D05SVXtnzd5PzXm+1dvWz3fuTFCN8kaN59++/dS375mL7U/5r/1v/9U2//zr8vbrd3H/6B/eZm
8/4PvPmFvOxfh7V+bB7ffLOB701AT/uC8eOlbpPmP/vT+U/+v/7wHy/Lb+FTf/nzjx8Yupr5t/lh
nv3x14/m/SxWh1/ugPn3//XD+SP484/TY/aYPv72F14e6+bPPxTb/qdGmQqGjhA/lWKVvXD/svxI
Gv9UqcsNYhktW2c/wHaB9Msm+PMP55+CvbOpzrW7kLrQWPigws4/4vdR9/LENA0YIqrg9vvPW/9r
a/56sv5+q/7umWNZwtFs25i/CEc3hPXuZs0s2wGGNiBkERSrWGPbVWMRf6ObBa1O7rjeFz9NBOwM
1fCbkXzCbDFUXN+oDbdskYfbDv7nXrx0rRGdV53cEFbtbx3H6zfACs8wc34Txmi4mg0DGxyjvq1F
0O4iiEeMl7t4Jfz8oZxYfBEWod6rTZdnUInXdIX5i9n8kxzKAYKBwdI8EzQo7hTydPRDgqhyFXQ4
5XIz61cejGTwGnaA8NvEVjuKOZ2m/2SPr6lv17flI2Nnb5sscIY1f2hvHzpaoli8O8fY+AZ7AzxN
N2MYRaussb7Bh1rJyto6RnNJLvBGwmPc6iOHVuauP3koCrGqr5ymn/aDjog5SOi7eRS/rgWcM2sI
hzWQTmPK7N3SMzdVcZa2GsgC9qurQMpTmUdr4PwvvkocE2y4PUPuey3XX3SJL8sGZihOOdkT522q
riNZXOeEEa3S1GBPLPtiFY8sm94QRbtSND9KYd9qkbWWNhlAyTb3Qcr0ov1uWkqLYbJotjqNRWx3
X+sST0EaZLuIyJcIV6xbABpcJ5V4cbQJcovCFEI6a5WYhbj8rhedss+H9hxRSu828CPWY6Q/eKiS
1iGjgJXhUDc4SOT6Vew5OZJ+aOejYpyFyhMx9hB3ECTaDaFYlWNexLXcwuC5U0vBc0Ix131X3qhd
iqgmQThelncWtIMtbNHAHcbmRagnbBGXOTl9ELuC1BJr06chpFWOa2m3v9zuf91Tv7a79LftrvmC
0A1NJfvNhFqoy/cXhFWpad4mMRdETr6OEgqMvH5wLQPfd4usNN0xiREzTLeKXZw7zvWQ9Ty/FKLn
NYUgADqutEQETYlGorDJ48LNJXHis360xzjPLB+ScuY3CG1OZqy1R4//8Ml7mO/z/31oz+8Bnp1K
28rC62s76lyk/9IryBLo07Kl+8+uJOByi4pVJ8w9gPdHJzduPDnswxTPVYObYE076poN63ZIyp/h
YPrrYby2ioZTiXfETQAtjYYF4DlDcpS9eH33MJMmPz7ipRp+e8QsXNIW0jD51DWDhfXXI86Doom7
QTabcYy3nlC/E5Xws7YLfIHM8lM1exLK0OIJBpmu5hssy/hWAuZhHx/H7yfflhYbF3NewFXmEm8P
o2NG2zal3WwkPS9XF/JrWlY3tWSs9PELLb/p3RuWltBtDMPsNemAvH2lDKlWZs2MFVoSbMcySYpb
wzCgrL4HVnjRJ9m4xpKT79BbXoa5ydGAdHBrWuIjELp17gEdlNQxTh9BMa8I3P7kCOdy++0RSg37
iKPp9OE1niZvj7AFW0JEEKxsqdfMCspd15b3fpaTdllsvSC/CjY+MlrIe1eGqO8+efXf12VbkubA
zWhxMgz13eeD3ar2i6JtNlPAhVh/C3JjcNOihIAfVim0f9XFMWFvkEyzXEw/gya7qbXpPjPGFyU8
/+Ro3raC5xuKo+HSMByDs/bbdVErGLI89qYbMYabtiTRxcsfh1J8pUjlQSu8PY/DRjpuEeVUFx/1
399uqJeXdhwajZowTNvGx/L2NIQAvVV2Cs0GnbQDUzjPmRMS3W74GNmhCZQYLK1DKoyLj19Xe9vf
nF+Y8y9M6hbBloI18e0L26JHJllbFby8/Krt27uil8cSKt8IMUma5nMQTjeek91rin7R68dUeKco
KO5xeV4A+NlOefnJRaG/bRYuh6TP/U9JQSW5LN99Ftitpc0FQ5NZA1HTEH9bGxsDPYI6VN9ttflu
+C0GfDIaw+FKKGBWAdi3+rUzTfv5OkKp3jIXRRB3Z4QXOZhBZrn8hfZprPubzEyuEmV4mnK8ylzz
2cQMS5afLHW/LzHso355D+8u7AaDVOf5vAfbwieXOSdcSk/ca/tPTt/b3fRfn5Wt6qpusJ7yMHh7
+lAZyoHYuGrj+NW9zMcbSQQiM2GzwQCW3Vulc0a18Wx2KCkxFKvGuALFYDK5zLXuKZmcs9hXP7um
/vageB7NeYemodvvtvhhBNMzb4dqYzpkQQ3tDhvHxZgzc+YCb/ThJorbfRJkX8fYPpkdPsmgvRvp
gDVFtWOOPg7ZSemKrx9/Vn9zpes0n4Wjapqucr2//ajUPErm8OVqM0XqTTPlX1tDYxiVX1VETH38
UtrfrKoUmQRjcIZ0iynV29eKzMRRMVBUNMJwuGpVfYdHSq4I0o1JgiWBuA/hWpfdsPJKZommCHAf
S6rOT47j9xVN6oZtsK5YhjA19d3l4VRs+4eoJg3G8U7auPWRLQ93jrhQ5HgjguqpMe2zLjCeP35d
/e9fV9iabfGioAvevn+4/JMObQIe/Gg920X2PVXKwbUZSadt+VXJ06sRH1FPJBqB7Pa4ht/8nXVR
wwDjsbsokXupAbOJYYh+1qG10urqXh8ABnx8nO/mEq+3jyHZ4xnkKKjy/bil7T1FLSEW0NR3TprZ
Pfla8bXI4bYjNUzrSnMR9T63mjiRTVWtvF79UsESWpNvu5ma+sc46OsMSJjh2Cctbp/CrlI+O8b5
HL17QusEx/BAUnkwkQX19rOMHT8v9SCrMAvlX7JqDdj2ZtR0CNTNXaEV9zpqBIwT+feK6S2jt7Uj
gk+WmXfT4dfPyTQl6y4lM/3yd+eT1SNt/drnjlbzH1XvkQBZjDEXL4Lrsr7uO41wO4NALnK7zhsr
23pTikLDJ/AthSY/dddZ4lsQtDoLiQ3GPlrbiVnPnkPtp8xM1P5gfaiU3JFPYWXivlNyvL4K/DW1
2DF9t3FJqg75ppVvu1XE38RDt+kwQqw/viZ+X7wIimdQSm3I+9SMd7eMKjM7mCxVQ1VhfhGM2g+5
TyaWI3e2HAHmoV/9rAabz+DbM8yTV8x7etvknjHffbp1r4u2iRJt02CwdoNC34TW9OgbI+lFBnkm
UJKA2fTXCMOHtZ7WzlYSPwCCVFnZVbn7+P1bvz+6WLc4IJilFiNx/d06GeE9j4fYVAm77Y42vCCY
eJdxzYYvfMhGHPpZzU4NH33XA3sBdJANw2VMUB6ucB20aqiGX0ffuSbl62p24RexuYJfn5EgaT0I
n2oe1tIxBmON3WXX1NVTUlrWqicAiy6DDvITVU3wI4W+AeXya9AOJ9iH51lcrDUbFdrQ3TAjmVYq
NA8XYQMu9iuULfjRqp4w1l52rijj+wBQ3KpoxrUCrHry41VrN+surg5RGt0npX/6+GNbBBK/nkSb
+TBNGS6bZV/5/qE3RfRVkc5MmyBpwUJAONQGMuRaEbsWas9UkfAHCkSSIvafU1Fae1VJrgtQnZiF
nP/fB9Dr0UjNsFUaVXJpiPyyNwzSJurUAtGPX061S6frsSiyYBXmTbsK8Vz0WqNjSYISrc1zu6lv
odXJ5uXjD2Wu1N5/JqamSak63E9sg94uXczWtDRUSevSZ8Qq1KonQvh2/lAy3szvc9PFNzZ9cv9q
f/OiTKZ0BjKaarAxnm/wX976UBBWTVbluNGS7ItdkWYhGDcZA12OVN57Tb8TWrgfhf0DbeAN54yb
6IfWyDsDpYSrMfF1nUK5s33jOtZk+MnNrpu/fSba3FPkf6wzc6n/9vBoEMLHGaIe5W78cyCV5rIV
nVxjDLsfxgR8fRuVtKSJotM8EtEY6qleFe7yOg13XDXRvrC5RzLGCKTudbXP+wSy4CpBAiKMZhR+
Yv/cEsUVFuaHtAiST54F2rvhn2Ux5lIZL6IRslTWCfvdCtkmJUKVFhdavWnrTtsiZ1XYo2TZ7KsI
d7oR/0wwObuJV0U7OY7qOpyqC60qtTsvAeqpx8lmMoimqMOi2qs+qDSgRud50JKHFI1r1KX93nIQ
tGfQbyrUhl2Vwo/RrjIWGdBSxTPzWedQNsmDINyTONVUWSUx4RMBA4kCDewGcfBuMJPhCN2+coe4
UFzgrAc1H4gHTmljqiV8suVjjBISbtVSPcGYBWbpoHdzQryCNklnu9AgZidib+x6Zg6qM8BoMfbh
scx0QoLId3SlH26cwdvT6zpLJuTQorJuVICfK3tsQqz/8TdU7RcJCDhyCn5aSn6PTTtYWUn2bFkn
MMWVq+mIAPToSdM2kTok2wLiVODl17bdfU0LfF6RoeHY0AyXcSetydYVZDOuaoNrogmdUzEA56it
XKFjq6+TEdXnMpQgxxDOd+FcOh7hOX1jQvvosjVNGGeTDuQAGj2eAgPlqWMMEQWG+mSoEJtIylwP
CSuEZQ7nraMrB2EEZ6nOcKLjWhUxbhZiGqori5TognV9xZRRWXuqNmxMJeDwUJfCdWcSo9fBwS/9
1EVVRY4Fw78te9HcnWMPcIiNj4Bn5Rq1a36+XD1g4TvgH8RSdmGVbRH4hjiIrZ1TW/3WJrbm68dL
lP7+4ctKOTcfSEhj1WCm/W6NsiLZRI2UwwaKzZWMvU0IPhHaNjmpuwLPi9ujJKf1V5H3mRtoU6Sb
js3WU8xdxUU++9kiPKGrpMQ/lT4qavOAnIChmaZHq8isj1VhHD4+5vcbZA6ZjhJlmI0uyRTi3f5q
oK9YZ6h9N3WsGFzcydobfPMgJ6SBjnxgvoZ+fZ2NgfPJrva3up5Xlmig5saZQ47D+1ufBOK2gTdC
ar3lJ8z2ofX1evq1eI6M9HpMqY8GGVd7MWmPDYM0WQ5bOKJPadZ/Nbt2rQjknMQ5EbA+mPS75GWg
+bSnx8/WqPdF3HKcDDM5Rsm+eHlG/PIMaImqt3o61xvHoC9QdwwckUX34bXf0lLKjXMlVM8Qra6N
ssYaGjEBGQzoW9DhFAHDG9cnT6sZrZq2n9Xz7/eGjFnpfEqaPfQgUfS+u+CUsRwjq3WwvWTGHUCc
L/hNn3K7+G6pBFIK87muMLFG6pqthD8qPz6+dn7rwfLyAtWGYEbKaXQWweAvHw25yZIQzarbKAmT
afLSKeBAY+1tbOH2KY1U6FCBRUZtN8WrsSm0LX4QhIGhffXxkSx9nLfVAUciVcEwDWMi9cHbJ2Ea
TkR3iwSNsTMSpDBuVL84eB14tqXSrn1kg0SeMS7KomuR9N/B72F9NA7ayJ+PU9Yx5QC+ML4hQHSV
zOtZ26OuyptwWxZ1fonYt1wtCsGS2DVGtBqrlQNP1rYKBUB2DBJRVV5qyIKr118sof3os5dj0HfL
wwFpB5eCQVSoVgWossh9jJP22AeMhKtJbI0+IMvEaC8FlEM/hAbvd7uwVweUxkSC5TIRG1J3DnAa
DEhjwDp6ibq6dDYEsADQtXlgmHUbflLE/9Z4ns8yNZepMstDoSPeVRkUMaNT9X238TRSasyKPGgb
8qXIWW+tdBPp8qcTBfEefoYb9fpPlS7GxmyFBAZXEs8VrZBHDwdw5wCs+rb/pNVq0PD/rQ5itZVU
YhylY1Ckvj37geY1uHtoCJVKaaDN67Wd4iX6XIVl+2lWDiniukj64NKo9g6hx2eNI/pdN479FyuM
t2HTqle6h2fZZvE2MThfkFxgryLA23pb1u6ADOPcB/rMBpoliRpQG0rnjgzI1EVNU+8in8yTgZ4T
/IJmK5y22KqsXrMVxtjjxXsMp6nb0XxEEdiidJ//qaXjQa/JWqrjMUC7HW0KDOlE42I49ZwictnT
PI3TGbscUl3ay7qg4wOBP9lmM+UbN8s+bTNmZXPN17URkoeodTY4Nhpy7XnKtacgVndFjpxAH3iM
pESfbGkeeVsvJtB7znCz1QJDn4DIEhjBCQ0ZQEilQO4lTb1xw6zfJvM51JRhpeo5YbWOEq2DnPW4
d5KdhYLisozNvW+T2uw5YO+NibFu0nPLAwGuSNbJowFdS45fqhgg9aqF63UpKK5C3geC1T8eAW14
darDJeiacwwyz1O9VkWiYb6Sz6M3GNtuQi5bZrxfHcqC+qOs0FJYaOduHTKjh9hZizHSLms4SAOw
xSurLcKNn+ZfirnIS9l/2hXywzaQA1zcyjrUVpW4MGoS8uCjBncCzr3c9NMDhuduC4p3tbxcVLHf
JJDnObBmqmCjarvRD79NwbcmtsZrRbd+4P4b52RMYG7gddyc0wwsN8Sg3aioQU0gfKFfOxtz3iQh
9pkufRMvCiY7GnXZlwT/N9lg5JSMzfe4iE/dfqD6PKRJMnAlqPVFNJLbXYE5XKcEpRONhhlmfC7G
on7uAYlPmreRPjeVnPQfdheZ2yDwzydp9qdUH3DyKP0VOdjsdQXZbRIYAsInP7tu2I1IW7p0ipJ7
jeyLNDky0qnICHGmNevpI8kPKkQnw3pMdMBhvR01G0DRhCpOgX7USt1nUI9qBZnL0Q7WNdiSswnP
nc+MFMkN55JNE1dgEJwTWX3fM5SdLICIgVoRD6mUthuEnnOfrmpiPY8C+meUm/ou9vJN5FTZgV9o
rKCH95u0aYYdsnINzwYqRiu8S3sJfiRTb6LSvs6tsfmWTVBSEudSipDXySUujyGioC3cqBXGnRL7
5nUMKj4g/WSlGmDxFT0zzj2dKDOv9Ia7qojWTRkP6zqwxYUHseK8mtdW6VswmSuBuyJN+nUmkeAy
TEjPY/CwK7GLUSF+m6R36sKYEyXqgjEA+BPRjt+0ibCFqlWmfYDa4woy7ZnZTgJSEEPJyAiOZa7f
9E5ofuMe13uHZpYXp4fAAMNAuRgcMgH2QCnGvYVQ83yo691EDeyBsIPOM20xz20dP7auy3HYQtVb
zlJwrUiSp+1AubR65vzI9UIdNcDodPUqzqevDO71m7ZXqSjNOyIjukPvpVfdRMaH0uNnrlni2M4e
gyTq94GqHc0erhSEhglSzejM9Vp1sBRc6/N3Wp0+1NGIcLWm8wJVX/H83s1s2isOUHYMUjwfuUHc
eBqTEyQ5zJAKiXWGesA+CVRQ9ucRW9cV7FRxUHVWqLQ9BAFMMbtgUQ3nLVVRE0qSB8NJye1TBhx3
J8ak2jcGZ2AGzwJQIo52Tv6Q+X6p/UcK7T5i7yFNzEgVnYOVYXZAarLdaOpsf/H17n0j+F4pAS2W
5swePA+LTpQiSMCj0ExDBRw5KK9sI/1iZs1+guW4Uack3zcBrMJQ9fx12z4646gfG3VseRSHBNnV
xdGav+BNPnbOkO2DUrPQnzrbacwHf9PJdK9lvrig4BUXOmaxi2cKDUvVpwvfboZLT/DFZyRwBgjx
om5yEr1JJzqULBi3Aon1cUyn+8pLg5PpIKDAZ3LjF5K4pqRvt8u3rQriYYSJtB3srF1nsV98q/LB
DZX60NdOe0k9mboEhKlbk+fb1tek7dbNedPDkaNAiygrd1NBidH0JoQnZ+CxEgcK1MnBJbAaEkFR
0kdsFWsdQR/dcnYM0o13cYb/CZU5uS21oKFGZg68CzmnPy4qNUVR5sQ/1DpUPgUUwwiR7oR2xFSb
ek1innqpF8ojz7HdDA2bRG4B/2lc9BXexYCnWbD5lgQjrsijzbfsA755sme4G7XHUmcbVQwx1JDI
R6RJXLdedSAfvOk8SxOKOiZoVfnNatBJmmV2RqpcCoLERbSUICVkXzlazi1PKHOdM6iMjIgIJ7on
tLXwiAwE+BJzCJFVaIdlR6x33XWiznto/HJXqZZ8yS0QZrOvPyq/tKgF1+z/zEPR0JVMu10j+AQJ
vNRWtSquk3LE4ku1Fta1uRoKn74L0TPrMaip1TWwuLHA/zIBaQs9IkHj2jsfGqVfm/RUd/VEQdPW
Rxpu8dHpwqPulDco+bUt+NDSTbTnMvXPSUpkJbCUvcDceBtaZopOtW12BO0Qh9QMjIwiKdDgYGsw
bgAC76GvO5uq8PCqK2S2e7a2gy3WkQMbB2uGO+1Gxv0Rt/hP5JL62k/N/6HpPJZjN7Ig+kWIgDdb
AI129J7cIMhHEt5VFezXz2nOzE5SPElkN1B1TeZJfP3OuU9dJ5TCy/fkl4WWKcmn3OAeu9+9pbiY
e5yeZiC0ZCZoJdYLRgWkPsA28ACse4T7mHV/Df/xRWXrJ6AYnCRLd+FYW4xZWzTcyFzDxTbIUHAC
BzUM3VWfTka4gryIJbBUzmSgfQJpkNYEvKZ6cbVMA1Yhsj2nSR8IUBavdZqdCdPZMRO+9w20KrZO
/2g0KZClYItGTYID6ugHar9NgPQl5BDlO7dD9imoiQRJOqX96viNvP0bXvhJAW5gRyoLqjbyIxLf
/h4biNO6iy3KG37MbcRX7TZTQv3BAmv8zKcsP5sepaS+GByaCjadI9ez56RHmSubnGOKHdlU8cVp
Bbs6GPdVAWZvXK3yWJbb1VR7Ee678iH3zVehe5COJ5DWw4DyvdGqIJz17C2T0rjrncrE/OAuO2EQ
OSsrd0eSnHczp+9dNdgHkzHQfrSe3dZqz48t8+WnAR94MVaUo/3a8ORu4ta2qjholLazzS9pX06Z
7ED5wfVNYlioQbO9T1nTJmWtX4+e1j2uvvGUgzGKOwIbADJcMKCr/QMGpDmS6wy7diMZx5lHIokm
dPx/3RYWJObHrhlEiwgW/oocZ/9SbDcDLBd9IZOpTNkZtfc1AReB/jI7ZCWs7kyOJOVg2PWptg86
22Ahfag0iCN/byKk5jFEoQck4rxOxT6fL5NiC6iMNpclv+BFnIHxu7NfS6IGmajlp7/hl3cBz3Rw
wmMxj7DHtkeMx5BQjBr0XNFy8psJKTpRG/TblZcNCyYEAe05d9ezL1xe3io9tSP5FdPaM9lhKdv7
1QSpIXhzU5CBKRSbqz8MmFlfHNPCza9Yv7HhHOfbpevplxriyazcvTPXkZu7hZY+z+u6Z9YQXE9u
EVyBDLx1/MI6G5720wvF79egNxMFOoEe/4RcS+i0QS4PFhtjAWvygG9qTKvbTE+tA/evHwflKg6t
8957NUv1yhHJnOtZVMzBuzZXJkIhGxe7+wGDD+aUXlt7WEWnsRrP5hDAJlrylUOve1l0O7vatNUL
odajQ/ShrHjTelp5IXe5Bx+cmpBRwKClh8AX720xkuIC0fvO7fuLKt4mR6E+DAQN8dm5V+hD/etA
Fu/LkJfkHqTuvvSch5wN11Gb2HTQSnINEMOcCIZyISfimmxbYTCCd7m4qvHh7wkY7PaQrurF1dQX
aQkfbQHRwboMl2vbfbSKh3HiiOhIEoRNVGIkzfwVQ65jXlnuHb2fYIRzga81XxnohvvV9q3Qom8x
gH+gUK1eLBhz54YYByxrj5AbzLCbx1sXzUYCZf9oLOnzcMEmWd1kh38/Ei5NLWYR+11tfIJtYQxH
z7EOL30hcTZZhFUQ29ydZ8XLoZV9hswSnozf1sbR2po0HkkTFVp2XF3QSmBdMyBy47vWWVsytYwz
9LZ5JRskCN0pLSNDbnj2McdEdTmJpBOEUReMeCnn0G0QQjiWj1gJhhAQzgKwtz15Kx58bOfFIYtV
bolTPyI6D/A+Z7o9Jaw7OCfhAu4WpSfpOvdvpG+tqbia2dDEzjJ3ERK2l7rxzjkwmvt1bo4DaRY7
p2iLaB2gVvizd10yqrlvBaxejbZhHgZOallQprumdS/JY15rkn1m7M5h0OUH3ir9PtMz54Sr/20F
oQH11HpBzEoVuZXiOHSM2qbE82znpPXZvxTCH34Dq6HugYXSEeQ5TMFwRjX1mTZVtVfO/GnrZHAt
Am+A53v89g4TcK3096warNh3bibseVeyELzQRvukmdv5yS99kfRBk0cbDm7RZNc2WidVB12ytf3H
JIQ+h60u96Z/KZmD4pHBz1c5KcC2PNONND9c61aHpXE0GgNS/ghqeJyrfy7q4NPS8+i1xfJcdyte
Q6IW7+WcH3kGgcOl8AshNXkPyzNjfPPUgjvCMndBYri/7BLViVXlJfABqk+VLYnGQeuZ9nbtOWR9
aMSLjNanLPmWSmu9m0bTjtJCv0kDBdZPUHGWBD37/Q92Wvi/2dtYGeUxKOSDL4acQQN4+aGGtef2
+7kvp5PRbUu4MekIXSXesp7cMiUtTPzypTX7Cz6dHaG93XM2YMckZ67KgLGWeofjrZ5IOJFmtGwQ
SwLYzBcM0NrB+R/WCRqT4WJeQ/XkQ7vYW+Z4MFKkzIrlf7Tk5hHICz23Sxx2oz7tfM33JmPayDDU
I52rDC3DAfLuZFy2+offguneRucm8CcSo/MAVe00fdQGVRQz8RPcBITWDaoC0RE8O9r3U+C4pwIT
YTj23c1CmjfJCF9NKR/lVBlJCRSjc0JESdT8rjdEaa3whHDLwHEWuHqMvVdqB76kr1r5fCrEQJTM
Dyicy3c3BxWAu9OKApAzNEwm2At+G65RP6zXOwZyc0IeFSglG05rq4IXYn9WcIk+CRwD8UjWBjNN
yC5hRo9nstfGoz85UWcC+Bm82iViZnxr1xLyzEQYRqnXz2SIt6FCRjO672pc3nz8EHdEtPewhQLi
8PbeKD7lYKy7ioY6Qk4ZHKspe26WOem1poqoMrfYX4zT1uvkDfrQ5Fqr27E1l/Gmex8ZA8+wMwfm
LI4w4lKJdy/VkB0qXQvdtKrPhcDJUsp31dHgZLI4WP0C7lvoyBIxgYcmQ7sQtgWRWTVnoBgJD/H7
HYjV2ijdK9GRBD8RtEdMiRt12OILBjiTfeDObRPBQDKBvhRzIT5YpEztrYwxVul4pzRfn+rtB614
ca9giC+I2nk/uwQ5KGdRykUNwxVNuq/zHCNfnmvphimRXOjLCQWpyyBulbrGsNXvMZQ6keatD9sI
AiK3H2iHP1p3uyLYPcbdQaSsftAvWgGXvgUQEm69W0f41/T5t7XpX9VW8WziRaYuZMDWI+635JwQ
0kQOVeBwnk/zCxioh8xkTYSIlbdoUAyci+yORc27phzw7EX/4daWeTCCvdHNLBgB78eTw6mQsuS1
1TeMzXO+cRIO1IQhfc6LqKgTSrcBnQ2q2ypmxrfMN3BRVokohrs5x53WgRmKpFYurEbdn9Re+7M4
/4F0u8Z+qyueJZkuF5Ssd0cKON9+hV5wAEjYLbDKFjUQeagoVFnRhirTBYRrJ43Yv111uUU2hnKR
YHTAp2QTW6hOXhVMv707P63DRgDKQNWgDanaFVzxx2ZBC/TnNazYJXJ1bVeaHuS7hjH7YTDMG62v
sl2/BREWVQrtEcCzhN8RZssJD9RZbzwvKlluGXvpDvmxMUeCoGrBAHU7EbOgY4UX5n4Kinj29HFv
a1psTy3rEkP7tjOiBI12isdNDyJVe999Cyuj9KrHdVrjJXvW/eyNuFh2jJI1tCG6Xzs3PmR6B+8v
mIbgKvOIMrAWBW+qcz88zJthPVbPCuKFHShmxXAdFzkAVmnWOvatbt2ba3WwBbdCribynzPrnyeD
M7AD81659CDNpZB1K/3rWC788268rQYmsjlIRJftFR6KmahDqhuv6l9qizOU3/N6HA26OfgUh84I
AuLCgOt1KNXqS+xkmhNiHwyvzLhgpvT1z+LCEgnAn5yUQeBzl/pix83og/QfPfSgcMIzvalubcAV
tIlEtYogf56qdd6JYf5xaIHPnqevSW63TChd5scFSxBWNK9lBVPY7kfG8Frxm7rFfuzXa6/F+VF5
3S98IV6sfT3RaZH8K0n9MuuY6SdQNEKcGdblN6Vj7ABl9q+0qfdEWlcXTgrrlJYI7MGdbhz8OABr
jVX/Gq0KAklOBeXVnX2e5m8m8x1m3wgwEoURN/BkNhAk1cKTPGqHguwV2qld5/RVlCr4PjB9/R07
8S1sOphcdq9OvgGQ9yKh0AJmUEG+bVE2aPFfRd4zdYfwwaGcVulNQKN6asjLJVxo/rDsYsOC8Jqa
TO9hW15i8WQfZbyAYS6ce4KWQwhsO4jeRWjMHZCXZtw79fS1aP0R4lYVTgOhUz2DCMAZG4ctV4Tl
s4PIHwIvcVE/9F1B/nA/N3FR6WbIUTXkGVsndNDIBwb+8SyjmUnUDhEcX+2H32ci3grz5IEiC/um
79BqZc+G4GO9ZKl2K9eU4IFhCgRRul4SMT6WQmkxovqcxbpxl3f2d8bMmlC9O8vJLepoG4WWh4Ma
zMI08Ntk1dBH/sp4JHU+8Sg0NObzuxkceAdFaNQry+928amc631ZZbfkhcZ1jkxb020RghQvw9zt
n20UQxjk0W42Y/XEbXEnSr1gnYYvfLW0HSc22X66TiepMtZ5i7ufhH4laW8VuSF+pn5bOfAJioZR
eoGPnoTAHTDcS1yenowwUncG8z4UHe6BkoPMcfg6SNwkV6ud4tAZUGAZ7DKz9TLYZZRcFyYdlfog
V10nYwv4ntWNGheX92VY0ttl2VOVtk2CR3iGaeec7U7Ci3MoePQRo4olrJxUE+Yqhbpy9f2wEw3C
6rIDndpKB0dbXR/khi8vH82dBOrOGqdBrMgPYGY25fQ07ad8eXMLuezKpn4gBQW4JrlEieQYMZCz
HaWXP7uI5/aaSZz22D1JMXTXyKg89bk6JpzhogKlNU0n076rCaMC4ScUBAfs0ArmzGlInfgPFTaJ
Fh3mRKNR+8gqPL4d+tv+CNmcd0wx/WspVn3OtdHUkst+OJ4s47zU2odR6M4BqednuWUNmwK0HISX
e0WpHy1njJSVraDihL6bO/7tFlpEb10RlDvG2ex/g95Y6SzTfO97nfNpOhboio2cAq97GyowoMSo
1TutwNUfdKnJbtQgokdOCAuyl7Tpb6s2dZOFgteA76RrM4SqpQQ1oALriMEaKJuEmlTXcWCSa06y
6PNisdlAmW9E46SOxYyHPOuCMq6w08Xc4N/1LKhMOeJmOlNm52QXtOoG8lG3uwwNVuRQV5vxNjJQ
TwDcc4TAT78yUxVKX4Ee/tVnrg00kCCCeJeCfiHHwLTMa0ei2xrs7Nvm5wYNcQa9ejC5wYB7DSD2
i4b48Jz/jt1t2c7orKc+GFmdzGigLT6iYYSDLTwA04X8qMhZzxw3aoqZSxp75ZjVj4aaB4jdixF5
3ni0eCp8REBiRbWmKaZZvVs+E9ea2A1eIurLaGu+sZUTBKnQYUBHD/rDpi705uGwat633XS/i44F
TNHxNj3BQEsnI4cpdeh1R59zOF7JTE6svHvoakCxW3aZnqdfSvA6TVU6x5lcmUmzQToG90152dIU
3XRtmoVJDaGzijLQ1uvthRVa4+CGAtXsq4XSmwmEpAYm73Nk38fksCB5rBjb4+LSB+AR4KI1+GJb
rHVx3wVBZGPpi3rPm48lIsZD3s9tVAWff6mYZIclY68HR6V5lKt5ftsB+Q/NQlkXfDALRL/Tkqlp
L4HPhn1SmtGHLSREKwC2r+nUZNjJL/qlMcorM7vDlxV60vLPrpYCHyq0M9qoawdgy6Str/XAD0Ai
cR47Jd4u6NHDLvdRMw+jBrxrUS5nXdSmHSwydI59kGunBXVAmHvpuGvKChG05h70zdSfTNKV6fBJ
L3XuR572tCFPdusYx6fE7+yCHJt9X6fqEKjR3ulNaUfEUosENmkVcn4ZICzZubGFCwi+Jx7mD2MN
L7uM0wwUKhlG9q7s0U7hyTjDsgVUvpC1CMk8tMFvdcbYPa8zwzgh2wjPK2dNQXS5nMsrfy0I+mal
Yuv54+Bk73+nRW269E+pX0XaCPrZw++aEb8mPfGYNc6VZgTHWvTLXZGjuyFcoUPxmg/RtAr4AZaT
zF5usrvMWI6zCmKUVZAxhBRCel2iG81nYZeS7gWvIr/yZ9D79amQ48EpwSeMgmiTtsNYG2DX3G8u
T+SfTqMenSzaeHTaoa4RxnkE1pIUO+mfk5306yUOa85YuHrLwXTaYJ93+asqt5c86Lojpdunbcw5
Jb9x7Fdihhk48/roxTWpE/nRE6URGoZQl9ljUhuFd7euzTPfKLxcZ6TjBnU/69V7XxaX733AiGsa
ZWziod65W6diuWp61JZ1eU7/O0KDEQlCxr5FAam48RXRB/VSHzX3o+cKvLUyIEOLMzg3Wla0F/1u
SI+zfoMI/oVUHbrWoN+qBXYsgA1eK8I/zREm6l8/kBPP7i0qP+ut/enbBKqWo4yMlsJHAsHE6Aow
vQU4V2fUUS4j/ui2MufhYLvbGxGG/uqRkLRI4wZ3WLFvlXevwMxGRt5qEbfoPgX2jmIy78JS2Je0
Zc7v0n8GF1jsBcTOMJWM/8gA7Cl3qGSILvQ4omZCeS9l6ALP0CjhJtdVlhTWiKx11Zlgcy1l3RYT
c+i2RDoJf892or3V+pKnF2T+mE4pjbcbW1r10w4IA/25eE0L8XBJKV8VmT9szt9rWdxV7XTZCWrI
QgXDY4JOXkluflW2c15b34wXs0iKacHCTQiCu1Z5kmeDAeGX/ey8hltRPeFLGmKct79L72rhPLYn
S5TPmT18DFCEt7p41ZkCcoHiWydF8cp2+XVltjwanU1lk128LZn9OfX2mz1418tgfam6Pm89+nTo
zzlNGeuOEgYtQ5ejvrhOwkluhRB+H3uP0IS8kf+4p5GFVDlPx6DvW0ewO60pDXXvnAbeQ9M4v8Ir
fLgcYVE5+RXi55txYjFbIxZR9CRAH8Vt51EZMsuGbXXg3g3i3JHHqh3tyGJiFmrmcW6Mhz6rHtuZ
G1VvvW/F2rud0PWaXkPiYoWMQCGyIKgltFy6px5xeZhZLCptMz8MYtxZHnQqyqanDNyHWrzfwc1f
dcGfnawl54/146n2F95Qnm/9ks/kyr2VZku8yeY2b9w5hLz+5feSRATMBrk866YaT3LmUmIAxdar
vsYV9lCMBq86MIG9K96ssXavVUsXqnJSACqEmG5Qj4kOcCxGFrVfKG0sdnEhOsRhhy1+Dpli3WpI
csJACjtyiwxx2brPavBiPfS7XJW30gwe8qJzkdTAkrT4LpsSVOmqTYCat4NVqCE2bJQpfV/e2vif
4j/3vE7sAWMh60KO7dlZsO5n9HW7OM+5cjYYBygSHEs/Q05s4hoj3gArvXWob2x0p9taHIKWxFID
jlt5HOsWFYgBjo/Sey6x/loCNU8OjMCYhlNPunuidQyuMkbcBuv8qNEoRvS5WYCJsB29ni8UgmYu
Q1twiluS/Q+ZbAzKPSZOfTXs0hHAFozJECbt7vL/owGOg3RMd+PIm6qnqKGyVb7NVF7SJY3FybFY
ZBOplUQi6XHm81tuvpuMOotfYsdCqhgDThE/NZsGEnEsHBkViOMnZkkeoyz2P4RG6ZzGwVVBw67l
PT00sx17IRZsyRhD55tQTEMvoXKTxthmVkfDbB+gyCDuarOJN0DTY480QPI+Iu9mmtW6q1sDOcqL
YxmcdJCUK/e3EBpRVgE/XL4yPx5U0or6J7AsN7QeFtWCHPfrNw1bdEh/gdQgI2nUpdbKVGYl61VF
25VoontvjSXKHetRc6O6LfdVNu5ksZmJHmCLhjvKVr2v9Z/CxGCB6B8a/tDh826mh2JzfzywXUvW
HibDE6Hry3+umUezOPZ04kypOFIXh5NjQ1Rk1wPTI7eEBnHhTbPvmhrULvMzxqxHJx9uWsxnJIkg
M1NrcS1clzJsbU8byMCdU4m7YuzQ8jQzU+LLpGbb7gi/rEKfqbhhf6yqjNBs96W6EWN/U2LAit2G
FimlDTNIOdCt/JA3/TW0rrAhuXrnr50Xb11+7TvbeCRjA/iqQWsNlSz0Wg4z/60bUWZ1TrW3a9ou
k5EHkSOyYI3R3ZLSQjRlmw+c9POpXOtrgPdLuPbWZyWn7EjwXF9ZCIB7DPIuSzCjbHUOt0uok7Oy
DJQHrbZ5ZUibIS1g+pbELzTstyCZFAev0Am4c1Y7qke9jcwtX495hT8biVygzRpS7Q0YrwYpnEpv
ha3JS4w/ABXWDq7CDfpIUrOAZPASO7TGY/FoUuXtZAMUoB5wYtlFm1QmRTr+QY8RK6EgObWq4HcQ
JacnG9SIWuyjllMdcuBwUc/irRmmz7/6oWdd27G3G3RsAnDgmNTBjuHlrb29pVyT/GU6n8rwyOyB
uRcW3jp/+9zd61QRt3cpJazhxyVs7A10I0ROlU9PmPu2uPbW7a7HEmhJyhOxBGUkvQFTVTe8t4MH
wBjhbiIqdUOO7x1gToD3tC0pKilYd2xANQBriJc0RMD2P99VH9g9vmjrRVQ7U2SvkK5IkvyC5MdL
xpJTpeUXQPstceEUlDrJJhl7m35EyM9e+MBZ8qDPy8F35ZOqSopVg491InZxU7tM8vV6bKHnub9V
lf3RDuVBLduZEMyD6S+E7XlOqAXOHdkuhx4jwqWDl0kw6lSfPaOx4rMw/X+5dUF/IqXSpYFwweud
6AJKTDNdnVcxSx4+RI19s2/tgdFK6tItrDAeRvVqQr/pPQJHKnnKeHMR47AoLj+mKrifh/ZlWPrI
1d+k4T6Jy/Y/s+WDFSCNAidTIaIkCSnHoABFIY1kt165rJZHgKZM89FtNC4JLuJajA53RcYquU+/
7KzaeR6A54aTc6Qg61dOEe612J7Fc6nTK26DfqOZlXtYWIDiDUGPw+r3pMn6ks82Pjd2ezdo65uc
xsTNk5LPMfSJQelsnTbP/dQYFs5rkDiTX1zwNCxWe/OaMMMxZDGl47umnu+XI7JoSIefS6MOxdTE
pDQYBLJolvrIpfFcZMFLv2qAD9nartbVVsrq4AfZoZF4UWhc6Ogl8Yv2eMWnBYPbKmOArle9buxb
S6ITXMzfoZ7lzpotf4vsxkgx4QXYeJgCKpA2h0mZLJu8Im1OgO/+/5eU+u3//p6xXweLo85Dc23K
ZEFZAgHcgKZjID5rTqvbU3AZzZOewWGo3O7HIi4kFH4Ady8wX818smKbxL04ty6V6fyNJHt4n5Yc
vUSh0ZzlhwDpxgOdcUj1Tp9uNNNty0CQ/Zjmn3x2LU6BdsVBMD75ojlpE0iVicI+ErnbnK1giL1e
qWjLBiKJjDGIhN59WbA6AsW5FqyjFknG3f6w3Qcpt68QpALWNkpFj07GN5yG60wS0HRxHRQ5ALl2
dky2aeCC7YwFvIUOxsgRjRjEyYR//4x/0XJgwzW9mq7KbdeCvQqxCq1MPxe+LtWrPSpfFQZVe5vW
7kCKQjFQe2odXxRTcwCkCDAVdz8RgFG3IMU0MYITn3CjyOdlQ++cSxPRhKGaPStjMVp3S/a7LpJh
pzKNXbtW/TV0WdsKNzWl4IGqfx6cZhpfxND+dJV2soukvxWxOeav6JmraMyLJc5KGhicZDvaYgJg
3Qb3KILyiLiRnQ6iyoJ3TKx6kcEYWp4GY+GhK4o9UIi93kmg+zJYd1Zt3Fn9j4nKFNfSFvQSd5xL
fPhWJnWwJui/hpOdoJt5ytG2kQE0IqzJJz0xEUJvKmBSIjakyOIrJ3LC6b38TM7CCVfOe5VRrfSI
0bBD6jHoxfKrxWmGWf5oAfN748theWcuP5ZjpLck8GahRa6vSqvhiZ318zh32g5NCsafJX1gYEGb
NXb/8kr8lsv65U2Qr9RY7XXeTjjBYoulP2JIRVM9SczlktChe4xHLPJM+2cqXUaxzrnqePtsp0+y
dvVv2u3NlaCN/aB4yyt8A8vixJXDfq7YSDrYTBIxg+KXXpwk3VWmO6OyTN7A4OTYM8tbzKYzUlhc
gvXbUMw8lH4/HbRW96+7nlsNAcNpns27YQqCg8xn4N8uEsyAnU0MJ31OJtv45gkkS+nPXMHofE8E
1DWTrZO5rUg8gxyhY8pqSsvgTZoT8AbP0ZZIBykSw0wK2RNi18bfhgAiO61se/ZQd+kHWVYtpUtf
VYOXn4xoNUkV1A2QxMu0y9lL7C2dPXWglmaPcpf5BID2znWhJTpgxg3zkBf+z2q2W8gpVMQNA3Cb
H740jH+UAjMffKybnnPrBNdFJ9ObCXLubdOezZpy2sk7njxKq7O02FhY4KCogup75jMOzZtRm8e1
tJ+IRI37eWofSwxW9wsMwHSmVqUqd5NSlr9m31ZHZyya0M5TciZyPlf1giJwjfsSbX/j1L8101Fn
1bdEB33lhKRnkT/V9bue7NPU679M6btRa+TIAQwffRaq39ZBNe5LVJF1MFIVDwvfAGamfnI+JYKR
onDWGE2zj64Tx+emkxdTjFk4odINiRX4tLL2o+7TBxP49xFatkZjJspHQcZOvBDcYHgU9OtgI5az
1zoqvfwHzba5a7b83tCBXI2UvaOUh2kLFNtGpVjks8gqMpEntiYSB1MP+pTpiv4j9iAptUt2YPl9
PSgLKLHB4b3ZQeSp4Wt1+LW0yklIgoa9gdTech/6WXx36VwzTqaYLZi4CdYfy3TOqEOjssLV37Fc
nh3/pZoatRNC99Fpj1ejheq6LRg4KgrPYuGGLfshtnTV7vXlk1U4U+mOwnI1GAaV7r+ZT9mw+LJn
x9izAlHsELChV+OIym2DK5PlF/36E8rZatd5inwObXnInQT7LZ3OFvcgwWJiqsk1MPlGnLorGb1j
m5mlyz1jm1EBvHWPkh5HEfrY3uaPrnk+n9bNWPf5xP6fcQgW07m24sXTGUqhhd0u/VDhmFuyDK8o
IVDvWYnEQKFv7Y2T9f88fUCGYZ+VO5e70dhQbdfiutpaXhoMJPPiaRxz83XNaDvugHAyoOY3CLJn
9nxhWeZl2PGFLNlw7NrLwKzxfnzJc3bRWioudCaqFTnrxnAzdWYVFkPJmDwTn+mYn3Bt1ju75v/D
8Jd6E0TDTpfBfqFo6rOdSPRNK3a10m7XEfFA1mU7cusR7Tjyjt8Ti6xzbipqQB06HeX4yKxosZlC
sAAl5jL7hhRO23WBSuvFr2v0R4eP1aN0xlizqXCWM0sZO/hUzNeYkWNOYF41zLgQspFNnO5WP6Pv
9nHbBG1UzxsSwuFurRy21U1W7+Z5uZXp+q/vHO04BB2cfiJSUMTqdiLKicTD3A+JqGXQzbotS9dn
ra4HAnuGImHcW5/F7HH3ZvNpdpa7ssNgQrzK1bh95xnh1jpB9tz5sEdHp7qaqxUVQUPAUpUSRzIb
tIBG+19efZp5YAvamSefaekxaDj3VtpyRr3b3hn47zZ5ISl+xK8zeWe1TMYJJfJuFZn+qFkjNpWK
HZTup8x4guVBuEUFHloP7keJNTzbrOzUrp0Edgro7aJjLtJ0fiTAczohgGg4NYq+za5nTtDNYfO8
CvyqKWA6u5BTgrz4vcSDn1gpuum1/iZa0icmnGOdzxrT7qjuTQcdiUDdowhECk0dab8xmTdT5t9v
moOxwkYCnLbfxfTIqgZwIWgdxeAuzDdUXuMSGMB35U6u9ZclSSFlDaJdSQLaTe8RHdorU70pzhvj
9Y823LoSJZjt8M1cjApoJP902/Y6obdczoYPLI7JogBXxxIPsQuMRrwLq2lXR627uIcGcm+4ciUG
Kbe07uf2Iheu5dU0MnShf4lkpulhJx2kMrz3ZfUrteHgCNbOOcmcUb5k/0aWm97QvDdGdtqoWNP5
O/D02/lkuM115Qr8y8N0vwTd1VBQ6BRa8VWUywOWrzNuyRfX114r7DiglTLymQd7OleNk5Bz+yQ0
8RP3A8aiedi+O27LSJ5BLIqEwEimf4v8WmiV7OqXQFoZskHKvjSD4ZgzI3FBKSe1pzF4L/LhyzPU
vzUT//RFP9lGHtnWwrNhdADU8ChP5G8Uk7l3TGxaf6yMBmnctjH7mQq+SLfTniv4oa1vhGjK9lOt
n6d8LdHQVP9skzDOcfxxdfreEj+FydIrq0/ZvD2ZtnoDgspKh/1RZ/eJb9pNpF8guNQRtHRrvsaO
c+c73wXDIK/pn3WzJ2F1tu+NzOOD0b/AiXA29OJtKZwHkhNjtflbnHMXxrmBB0gyDrwJGKrT7hRu
s89JhwrHZij3Ho89c6Jli5xlethqKHGXT1+buFgyvmlcKWXUdqWzb1P85qB9IGEQJiMYF+N4K5LW
5TqiZjlQS2SC+jz7C/Zq1xeYETeQncXBchH3uaj+6X1Rls91ebvpo00AyPxQAY29WWR7mkz0D+T9
HCdhfjdiIsR27tmlWR2F+ryY4eCwxHLQKjXZFlsLT6vvuw9cPPiTWv9xWNvmkNcMq3Ilb02LqJFC
9KiVN7n/M29o5QWa2TmPsvXdIwYuZn+iXcKKfN9Ya4DiqUU92pkVHUrbLxgwKWLnigcjZYj5J8BZ
tODHGLRpz2KaYMkM6QVeud3yH+bOY8lxJO2yT+S/QTnEckiAOhRDxwYWIgPCoTXw9HNQPTY21W3T
bf+sZpGrqMpkkKD7J+49dywi7iuGLOuqIx34FV0WkKXe6odCeaAOCngKiabF+2c9id1Dtyr5iynh
P56dzDeQ+e08N7IgtydfBvO6bZuGKYdJRj7fwgjFKtF/AxNHAmUk17mKh0MBWdxqNC8QQyoCj9mV
XyE29WuoDH8dNWPlLgebz3LTSxr9hLbpTL1oUNklxu4kDZYSadM6O6cXOFfE2PIsuLtaONtE0Q/N
9bcasp2b5p+hADlCQLXaatMigpax+tbVubJ7KxmPeoa+bWymrdV4M99yxVxGRVyQsZcGdWEZYJ/N
p4yl3cbtk5J2FORpJSZ2VtjcDKc3STgqgjVDidO5fQ5NZngJ29BAn6zzEiGd+fdGaetfkSErQgx5
i+3Y2gqB+rtVdhQmRh7NqIPRTgfG88bJHMvHjOt5MzrRRzgAdpHOJdTdxzwnWj63kz9TbmFLbXAx
MiF8TjN1y9hkt/4JBadJtrxWorFvGnKXumiga0vCKyOnYxMzN0fwHgzg1JlTJl99U2HzKcnLGjva
uM6O7ID5h73uhiwrGfj+36OhkBvQSc/6mJanlg03pPQi3vcc3vxNcgv0Q/0HGMFfcK6/+8eJH8D3
xsTWxGql/9PbYqHSDkdz1bINrjhkZUE4gFfR/5T7FlJ3Xmm/ixwjX6IG8Jb8lqE39W/e5bvByV4r
u+TJAL1tlGB6bcKOkimutvlIEEbyQObSBwx9WMWI7phhwvhCegHQD7wWum6zcErG8favqqxvS2oo
etKM/uzHXUEbBTZLUbbFOawA5A7/KdPnX+EG0oGgihLBs/i1/4Ka/R8OflMr6mjBvhD0ln1LXjQ7
Xzf67DMXcxUKpk3d8hr+/SOII/9f7NpsEk0Q1qtf33btf6IWOHIRhruuUKL+mjfVn0HDNDnXz5zq
4zbHewDaYyPa4dqERsFg2DiTkskkqMiN3ZRjMmAoQLbLsLEMl6MxTwjjTNh85qdBIy5Z0/yyMf6I
2m6JqUxvIDjhbLCakA5yuFAtLszYzbski4IsdIZd55jTtSRYoVs4grUaDWGkviJV7cmiiAOq43bn
zG94pt6NnG3iTGW30Ryj4Emgo9Y6ksRV2dSgf/G6h42OgYi0VF92JH9l1WVyvZx0sGegZs6mds1H
eIKYqbwdNKtlJeCTtyuqK7smb0OarirMh9p1zj2csm3zij6mDUIPTdM8MfSgBIl5IH5Sdri4UbBd
47aiIu0iP57EB9OA1KhYUJbMRuzwrs5NAmFh1DBOGQLMX3fOKG5XqRWwVHUsDWIOu8R2Lrfh4ngv
dnPDSqHHV9NG5ECmhzzR6WDK4l1IXNlFr7lnYb1OWUt/zfDScyd7G2e88dYMRGjuPhGQts9Nc/n3
z8y/MJYdCbSO6YWnsybFnfhPj4w3E+Q0jTVZtR4y+qmwbqJSvbpjW7LhiwmGMzCDEUroG9b8wCxH
HamWDZgb9fOcEsdlIuoIp0PaoNbJCeSkiOveHWV+D4SGLONkHW02yNtYLBnxLFOgVXH5Hzha60v8
2xED58QwPAOQlMF+yf2nX2HgJ1XClDuQa5uioWSsrfo8VpRHGLQfpaihd8T/K47hv4Xr/38i8f+N
7P9/A/7//4jr58b737Tcf6H1/4++7Zrk82+4fv6Hf9D6deD6Nne/Z9iAD3nQ+Mk/YP3ef0lT4t+B
4+dwQNgrXBiB7Arkt7z/WkPRJPQXW3cwysLAa//B6rfs/zKBkliaqYO30RzN/O+w+k2mYX97hByu
J/LUHYgvCMEJAHD+6ZZKIzyo7jJBcMdVxzmHrpBcKpK08xaVLo51GJeBK18JecZ3Pc9HmC/sEacz
VklIdrZ9IFC33ju1tFH8mv4ctR9mHlt7q2JhTWd+cjFlOU7brysOhqpJha5pkUe00FjG7CtiQNcv
pfHSy+xJs7nBY6PZxrGNao/p2grB2kUrH29MmGabycNgkVSxzJEfGVABVNJf5mj8DF3G38bI+GEa
1AeLCISvI/vK84rXvM9ziI4OHP1Nz+5+ypHiqqaQ+0mRddo12zrSd0bZv2ITJSZp8H7B9nR8x6MO
1+ldQZJQbiMGc1lvMVD0jhLMwAZKB+Jb5B+b2fIQbJEFfZg0lnmed4r13sQd99wGFZC262iBsUEJ
Dcgbm4+NCTOOa2YCuNg6kpiq5Upey40NYH6S+Ute1OFej9SbHg+8Wd2bZY+kFwwzepAU4rakL8K+
gORF2LuEudNWao9TJBffmZuCDTB6gDD80hFfM4cbL0yWaSpMt/Y7rQdzFNNfRtjHuqZrgsyMQ5yT
NsCLEdBGQYeLGmK5VAMHh9FhocyQLOl9UhySUfmp58ByYKG8HdxxnWmHe2Z0KE8pAplp09URwMUM
KcepbC6XJBY6Nc1PkWFZlJ34JYubPeXEQrtVSvrNjGrVNkvj4iQKfg75YP4SFd9AAIFtqhyZGMIJ
6fXTtgmVYm8Rp9tMtAsa+FOd0lENg7HgJ9KezRy5hyK4ahOW+kFvi5xPCFEeiGZkpezEGDS34qC5
3qFhhdtIJNuLYHIyY3iCaF52BOy6Q9ttnNQVfsGGfGP33nSrx+nTFHrXvHOQ8qAVylCS2C6/z6CG
Q78cItam3uDIbQVLh8/A4faMnAfXKNDFL+GpNM2IjHhQ0VTmzUYjZ9Kfs8ZPqYahPblx4DIwCg1v
PupRXQcMjGle9LLdF0m17Tpv9R4WFtt+BkxNN8idaTX3momNBook+gmF8YmS4CPPJDG1fac/e0v6
GjsEqpI0owfexVpwVnhu26B5mGp/4lrYhbqVHWFObycnGrY99NJTnRiYxA1Wo6v+rmbDsEQ+Zhk1
Zt57jNcfdLUFWK4UV8/KZ6DjXG7MJsrdmq1cVHWKNrdy/TqFaucOcCW1CZc19TZEX53izMWKJZnA
MXvLJlr7OG1JoXHaJ4yH9PndQ9+77l5XgDO4T5Hpm98GmeH8QwN9b0q0aq0hSWYfCjZ8I2xSiUrc
oEyaR7rKDAFSnyw4C5AItGtIl1cBSBJGhszTRq6OAMZvx7DcG8qcdjX7sRUYMYfVdSJ37tXW1DM9
5Ko7SNS+0ZIHuxkY6HRRsfEW6iV4DFs+q1uCgA5ThGGqwpi0F3BBmI+7ZRAO5l4tPYszRXgD9t69
LYl+n1HGU6Y5KGoSUwbknL8xS/2MvTwLUjP/ITSrwA5EruKUomnsPWGwOTylZLzBpgyhJtrNKXbt
iPRdjRlZfR0o+rZ45uGJO+FNnb42+IiIgMV/bMQ/eDTOQ90tUMJ4XPO620g5AL+I0idD9GiAOBoQ
cJrgeFxqdGg2u74bfbeboJF4bMztJH2xShPtRcTXyHUFazuVfoZpl52MmRQAap96rG4TQ26dNBTn
cph3/JIj9CH9Lp2IK8EpPwmUFnrjIYXvhmrPtfCaIUZGm2tuQy9sYBNPn30IsT40HFYKZfRax8uJ
8R0ZA1p8nXqaB6VH5PPG21BWJ5VW50IzbMw/5LX0DSFKQ4Gdp/aYP6K49fOoN05T2Jw1l1G6xiHt
ug3ZW1V6T1JwvndgrWyztabOuvgEsEMeKOfxksHaZtthblrLedVLZ/V9x2BputrY2lV+XJiDJWXQ
NzrZSLWK+Il+QzIkypVsSG70/K6xYRoJTIHbWbf3jWueXGFZey1s3W2ipVtDZu1LYr/KptmQbW5s
TK0ujkNHaHvmdTsYupcaIKNvpFYXMAHxe1Ney6H+RcjY+EmX6PAttMtgoWLPmVkuk/gqIZNhnuco
Tdm0VggCGtnyIHn9fdr/9WRlJ43YDIaiMzyw+U4AyPUNmYKNYfg0jwfMdLeRE8rHsbu4Ku1PXTrz
uBoGmwQHjF6XSp6hzNt6BMkgJOepgae4cbJm3tWmiT9S0NpoTrpDAaqv6PtpZlDrREePsDCs5vkd
Xwd3P4XmL+Yb8BxCf4+RLvkmUGUkAw8JEFi9VoPvmfjIo3ncU/jsVR11Pjon188Xbm7ZEtY6DG+I
haHYDA3OzgTaiCbiGOGduUnSGLLAosU+BwelSMduPnU39BbnuHof++nYZfKgI2LY5xonQ0+sDIMS
cucX+JldCi86K5812BY77HPmJk6StUNJTyjq6p3UQUaGoCxzduMLkg8E7jzWxAjmevvAmJuVzMJQ
Kbpn+95t4dXqeY+xJBRo09XeduIvU7bot2uCEZFnYcQaajiTFWKdSE2n2ZIXx3OeqbKUSF/nkOEj
2MJNTB2BjkEEpIJTmclPUyJhd8P+02m1jMkobaCzAqHEYaydY5O4TK/ZhyX15wBOCd9Pee+0qGNK
/XVuUi+QrA42hXKP1QBiQk14SkiSN6uuD5JOP+OyY4gbQhySsF7UDPKnsULOJCClTEh6MJPT3WSw
8ss73WCzxT5GQRcps+jQEaI5jPa9qgcXIAkzaRPyaR3PUMlTlx6bkXmB1KyZsFTgFmA32BsJrntn
x6W0xulhvwsd90V7dYmNOgxo+g6ejSNp1QEuiXaRUUzQzxiBqdH7Ha6UMBjD+Z0aBpBQhNocdfMr
jG467TlbR+XpQRDtuU1aluB98WsMw2MUjeMO2fOz1gKdB2qBe3i4RycFqMOY+HC08W0Z0cSYysQ8
UVfdzQweYZORUwNuK54vCw/YbHTLKWK2GoxgeaAu8b0crV675KyMD6aOexv86rnJUIzYS7itm7ja
KXRv1BuANuaYvRVL2GGf2cltNOXGwbKIV8YIbPsDxwNNhLjBodzjqoJVaoQSoQxjY5x73pVp39Yi
2nKDD+6lK7TnTnvR8ig6Tc7R64oUjGSGrJhFRwEI5DjpaQTHRCENtOVJbxkkzmX1xHphOlcoVKgj
RbhjaGxw+zqOnw37onK0vbC9Fy8af8QUXax0GnaxrWMd8CBJ2RkXyALoKhVwq2rbXW6J9tI3gjmx
0NA35e0u34d8OOy42rtIsMKd6hzADDlNbXZEb/Qnqly8t1W/sTUsaKn9mXdaeHDa8NGIwTp4s/JL
zT4QdI5Is5GvGnMQ7trins06wtVKh32AxoaAekx82WGR2WtZhILqNGSO0ljomLRh72FXd7xyuLMA
zvHQqpsF3XeCtBbhV+KbLZo+ocftjtlKQ2egc7zlBGC5VjLvNPNccLlvIgFyYOTkCAWXvx61xinT
rL2LDb6jJjN1rfCVNXE6pk28NVKOx9EzBW2M5N+B3aysBAMqBKO7glaBwQgCa36Uj1F9yNqs2qfx
GZ3zWhALEy2KyVlilydrlMgFqhPqrOg4ev1BGBVgIQjVW63jTYsnpFsUyCwT0RWMQ/xWakc7hzLT
tSUiuQKlh2R2mACUODpuAS8OKZRE1gRDA61g1yiEYhx9qgeg18PozyK+2UUOjFoR6DownyIPC6MH
Uh2EdneCGIx9ki5P0Rpn6Y0IwpI5PXXru+DFyUlPQuesrHIfgVoea/O7E/IJKC/U/5zX6wjv1Uq7
L1VzG476wawndDZ5+LvW2cSh/mYF2fYTI9uNLNFmlah/fIdEUnZ/G2EZxU666XXpqvBgjIAyBVyw
2HJfjBppGUYsEBOIb+tqoGPTH7GGFEFutfV2JnZYiV+S+j6mOjqm9Ae2w2luVuatk5/BnAFNyi9Z
CapoirsLb2d5dotinzdIbDrT+hR0yHg53aODYn7X4vNgiXs1HerZAeaf3o6frrf8uuG0VwmbHzT9
UFaSgsVVSQWOH2Sk1cJ+Y1IPJgRHbKY2Nze2kBSFs8klsXxkhJvplsiCuddPPap0Nab1cVAueKKK
b1kTPovWQj46ps1G3AykVfvIbSHIOSYDZt1bxZjXltLHj7rqDvSiexiRvpc2ic+qQRqrvZs5boIC
3a3PhKrD7SP/TOPMv5t7vOc6K2VjJOzCY11N0WMn+N/i7jjkFfHClXbtdY+QedraqO2HXcEkMcyL
5ThF6U8DaWzjjMYQwIhDQjqLN1fGd1nac5TiweAI5m8bEK9F3UNjYk8KXZwZpX0beU5/l7EvZTWN
CJIDY+s+cRqyHI4dLpwFYZoLKQn0hA4zT2IPGcZnAB2F37Zozgu7oXlrGnvDehgU9qCpc2NLKzD6
6QdVBFQ3lsF6JxU8FbLnhmi4b6nw7+rhSSfyIQHZ9DTyQLFwTmGdmtN377i3wtLv28basJHsu+lk
ipCPNSr1i+EknKDheDWF9ozj7hvBx7iJYX1veo6zEP2StiRBI5vHhjwXVsvuN/4GqoLsWSyoGkTb
v1DGqE2NOgLBuhv7tsPslPAFb2NNrD/d0D2ip198sUx3PcGEJVw4bMLmp6DNMA3g43HFTk0Xm1DL
d03Gh5ovMB+c+a4ntNTXZzT1rVxtraQJGquRoozC9GxEJC5ivKJnB4Zl0bsK2Z4mA0NxZBXVfgLS
tNEdxpmNaZCK07uPNhgPSJo1AwNE2Pjq3gE6Vse+wi+aJk9iBEUadeajUebIDuHIMPfOgy5Tp5ZT
4oBL5xRrlX4TTxdnysVtdJM6aPJZ/xfMQ9HYrzuNsXH0XXJawg6zh9U91Mmi33SzvWPlFqGH8djO
K3VTJ3iR0JdsmR7VR+0Ht2Kyi9LzbICNSVixwEJLfVN3kIZAKQyK9UOxExcKQ4bIrSuo4V2FVpZy
RrERY5U+Vjdsec+one9S+BpbTbH/nVGMpI5O4m8ZE0njYVexnBQb0xSjI3Khy+G+WzCSWrZ7MVPj
xZuppGZGNrh3oaGB2KIm8S70IseWT2BHGsvB5c8i9XLDTJxNaski2zCtj8rGayky4EdINuMaMJ5s
wEYs3Hcbgw5vQMGsUPD5MI6srYZ8e5mAa1RTkh4w6mSEtB8ndydIRBYerEG7RS3Q3VhahqQE3UEY
ld3ecnJohsONTOpjNky3WC449a2lpwmq6KXS8A00sLZBmjFvh3E+ktpAdOQszpntsbjpb5Z2brfI
+059xksWtO2MO0GIN6/5sQyFw1nm/oHxsamSqAosGj0wFQxdWPLts0qPfE8x/pPecMZxueBETnG8
s4N1iiTa1i1Byvbw3C+39IuH1s0hJiwJ9/jgPNjJdGo5rvwsFfluaeq7kQJ4O2tUwo4+4SvAodPE
aL4gR6HHi/nVQi5zETckARf6tYNPSsp58aWUMflxghVNKf2xeEhNHifwTB/e2O1ioT2UBZHlnsW2
sgjdd5Lx5l3PHUdO0BjQJLKqmLzt0jTZeUQjiL+Jz8mzP6U8jmb/4fbxoSj6Z5s2hEotOaWlfnTQ
PiVLBdMFVA5RiBi1uOKVjmBYR8a518yfnEaK3iRZujfmRYSPQJHW0unEy9sBtQFjYrl0xdMX6S4e
t4cNBVYyH+VZotHasM8j4mfg5EUHvLWFcyOEXK1K6o7n1fNzd1/aPQsVgU8ACMfb3Ma/s90h8RHZ
Tx4mrz1CrpN05a8gawlMkY/p6w2DL0XkgkShFS1bc9JJfex8Dq1nKHdW353zbMF8nKAm7yaEaKi0
4trDYAzeF5l9vM+hwm0yLlitj3CUK3V1Iuw/3RKdTMW80Kuq4Q7dx3aZChQ3GSkD0qzx2VCfpLaG
Nk+3rr0T3RWwkTAtYdAf0MyhSNZYurkh9Tg+8AglROVqn+kEOZNHhsEEEviGxCbNeHIEYuix5ABo
LDyTXUG9xeIPjFe+FbNrb7CkHeWSnOXgPWQlGBrYO9/qHghw8cbGdGvHV5NxlF9B0vfhFz32LJ6p
79URAc4LPiGdL6l1FAWEu7/kMKRqMbmIKiQWLcC7qn2NdNjgXk98p8v+U4IjxQPZrBddfh48hKk6
aup0IKM6lN4HYQM7rCzf6FNfjAGIjNjCexu2NZJ4Ksf4x3GKx0EsX1ZvIhZSvCd5fOrjl9q+aGao
7edahBus75xdrbzRvN8pS1iHC+OtGmbmY9jLSnRlQYSL0cTLYRoDVPIJEB8PFchdnSUox5zjoNdz
U7UwVcFP1vX6NkTRsMnxBbHApOF133k5zZ4P3zf0ck8QJMds5AWOBVBM2T8emLG4xSkgUJAgLYMY
6kk4auN4XjVzG5j4F91KgTbUPM2qrL4xFSN2Njq5TUYuTn3+UdFSbb3avOqrmwPCx2+dU02OhhGx
l5MQ0OcTCop6rw/4jpAeWpvIlfyNaRFAqHyKFxP8qTp3VaZT4nk/c2QGgztk+xouwQZC7yFRHAJO
rI0PWdPAvkpRluel9Qa7J7/1ZufSJdBKmOgQuuFt8cK0fitxtxET5redjZKwLB5yNb5PTf1hM6MX
L7hrsfeM+xb436EtStya94MACghp4BYdyjOu1pbwkdg3eRHMwN+AJPqx43459fweTSmtgQqflf0y
dJLyXUuGIJPJBYPgQ9ubdTAYGtNIr7gpVoI249xt53IaU+TxbR2NL7bfYUw4b9SxK8hXo/kAcEbG
z2lfshccFYbT5r2PjX6LwxveZstw2rTUNhpQI4APe6g67admXp9bBsbiIrkvwR6L5TIP2jVuQPKE
5WuLGxJCuNK2uJz9SdcBGTTRsSJ4ti5GLocC0ETesPHpivFs8W48WRmMYTTHJp/OiRnzU8arzPrZ
QR2ItmyK2498kvQPjgfjG7ULts/TaHrLeR7DE9cpJ8OIQ1Ml8NWV7pNw/zpohX5qPMpb3UgeRGE/
SMWilowWtviGx+E33TKgWLbukiMNsp3NlMQ3yhRXI89X12aMyZbh0QSmI+3lg/s4YTlfp2ufrtDp
U+YPmc7nnEMHXOke4foGZU3E+/84QqmpF/M+08dDZdD9U4mavbVXjG5KJSGP2PVtS3CeF/1Zz5+l
/s1KPUBJLFlM0JAydzlKvTkb3FloG+5KZXzZYnkatSb3kUvtJv7IVkb4+WxjM9yOJceDyvdiHsrH
rmhnwsqiwY8imAmHEYPbtoNDA5f4N3OBoDJPuCQdu2A6zeySuPyqY3dwq1y7cxb3PSS2KohGgl8U
TvfDXxgnpimPhWH4C5O1vTmTDcA7L0xQAmGnvOPs3dlWP/pxaveoxIk+70vmUxHFTc3gdzPABlmK
c9u4xXmgVodx4zLInO9T1n+j19VHpeXPSLCcK5LdayMj9BJGd495n64a2ykiurbYx85yCwvPYbDu
vBva1N808FIbGd8UYEWRkLMQGdr0fewCIodwZVBhaBmxGTmSDqnNT40zmK+hZBBiDz0wV96MttcO
9hg/hjVaeq+Rdw5C4QUEy6W3+vup7e3AM1bUXK2CMPfSffTOxB+mYRkyQ2TX0KvpK7bq35L0xk3f
Toc8HF/dpvXdyvzjrtRsF7F/X6/u3z6+jdIMKMySHtk16ZdlQhrQVjdqzM0gi6YP6N6XxUFFLER1
Z6Q5Zjt8tUQOfOlQZbfM1+aDG6sStThS4ZZBTS5HuF/FAKBBYqWo1dNUePF9NXHETNzoB4bamoZ/
FrsOWilcDn1a+giT+IZC66BpYwFrewRE5NJvgQMFsNJ9dqPYErjrs8jdZp4VNKBWuerX9ap5GDVy
10XzbGXic2bloff5HyCORzGbhwyFmmTFsdc0MB+5SU1V4Vc9mnUdBUCdpL+4PfPbARNhzfM6sO36
ejQIVT0LRS1XmuOpyOqgKwhFrapkrY0sj3ty8kdBSTlyvflcRvcDTDbes9J8h8js9FEg4z5/qHIi
28yJ/zdi8WtmZIJLN75xZvua9fDeyi7i4sYdFvQ12caqYy6pi1+CqT49bTYO9oC/CLcD4ztVX6x8
GGiprOdQ66BjjKl7sPKEOPp4wMBhG98mOsUAXb+xx0oSbzWUdXe6hgh7STCcAcUIPL2nYmvbMWCE
HAxN1fmY3DJeZWWzoV2AsB1Nqci+BiWUN3uEU1MwMZQHS/A5SLBGPbc3rUH6ajBa34zmqkEhQ45z
BY5dpH3jdt1Xqd7D0zfLPeX2pYZ+yZNPaJFMy5ucd/FoJeahkyj4G4/fhLtK+CJcxwk5Z6DSDnGp
r6QwE1IK4EW4s7eh6x4TN3zSpfsqo/qiNxUjYCO9Y3+26ZGzXzup3eYNp0kzjSfO/MZ3B136jGs/
C3uUF9sqbkorvsv5TINEb1JWydEbGn6K+9DahJ44WjK6zWdybCVAZNrL5JhEjEB6Tb4TBEtYeY8i
NVTdBmEVrO7MwbDFlTLq5gP6gh8LtCnPanEX87JKnv/EMBpYuAvfcPsCjRalvih4wD+iEcBVYrIi
AH34XSSNAe0R8K8+RquPJXlEpwFFxot5zHp8B+guuHmc9igz61hILfctb9qn2ZV1xavXGch+yZva
OktksERj7F3rNppYcho2OFxJf4Gzs5Ia12UHZRK3dIZfRxkkRLsaIPL6QC7WxWin9iGP4z/eQxPf
edHwVCT0F5pKP/guwCBwkkeRJOFmaW1sDPJBSEH/wjNq6hnKcgP/Lau/18HF39NODEMjtgdWnHh0
DyU5Dl1rP1CG6GOh71yp3uYYHwDN+4QQHQ9HXjh3aKHe2CXirtC1i5lBqZVpH/Q9rIPaWFJ0+tqR
EeN8GaAc0rRWNQvG0LxfRdPuJN4bj3OiYWu1NbBoEegeP2hMsO+TkWJPkTyC4VjR28a/ybh8ILnP
d6NrfthG3l8w51PcRcUnKncZwMFna7SglGAi0h5HLsmJtzda6u/FQyoMDeqSiErCH+g2SVyZbx5P
RmtlL3FDI5p4QImSijSAKLFg3FW+sFxW8k6v+aNNdwDGc5fDO92kcfRulsfeZVTRpifbvWsTycgY
04wfz/OO2NefQqMUS626xtBBknmJMB2UyDQTAI+AVYmaiy4OLwZ31zLgmk2YDBCv4WdlFZ9dqhjP
wtqmGnpnwCNb2qKJqmuOAhgnvpXSeDq1vXOzd6Uc7Ug4XbrvVfXYhIL1dgFeVOvR6FX0nuQCxqgj
wxDj4/xkYhXb8vry1Tjpld9N1D8VCLL3VDolKk+qE2vlRi6e9tjaVNntIIIhIfkkb2BwVCkya5Uz
z9MkKkbXLhu/mtiB44p5XhrGjvVoB0T62ezgEaahT2HIgXeh+2mR0Y79AOpgpLCqCCcKVN6Ufo14
37dDjbmRS2KPkWbHUFX23pjYqsNho7z2e4ikSEqSx7nGdWSn7Z5m0DhwFcoB+WBjK9+yovMsH/ou
Hw9No7hyCsTvolugTK/EvWVN1jW8XttlEZZu3WtPWSPIy9NFy3y+Ooix+J4mck5tMXuYoUF9tD3h
r7FkJT4X4qTgyu1KF5mNma3KCIvJY5zSXBdF9U3iqwQZNNjMhhAUDXPLPNna6UgWNq0+t7tu3T2C
prdCiwrYyXk+XcoNm34uQokQWvrrqABlVegRdslE0JgjgQoDfelsHQvGYq37va9w4ZmcyuUBSDAq
pk7qN5OaHzzA1pvhHE/ZmRIYAUFiXxPP/DOEahVQ6iejOxVLSsZIJjp/WXUIXV7TrkPDuSP89QdB
z7QrwtdECN61XpzcCthfMXfWru6PXdO6p85gZGxiOWBB51UoaCabXy26m40wPtY5WsyGqmiKKW96
vpKpYP6fg9MyHOYN/ZRsq3VBHlXwbRkytTlG8baev/ApreSh+UasRUk2TpelEN9/0R0cc3UAoRub
WfDTVYpbPoL6rIGR4EnzYt77ZVhOOKAKKlvO5AIKS1uHZBjBsezGm5FFGYBLlrOw3b+icHodnG4I
DA8TQgXKjiASsZkMrQ+MCfNCnMHl8TowWWzyMLCVD41FCJamyhOBMMl+AueFtBmhTpU6ZK2XHFMr
WZK4gAEhKjnBqzPHbF9jbgPfDVO2nKaZPuQ3JRQVq3qUCwNgcMfMOZgvA9Y9rvhIAD1snjPBGN5+
i3K2nFnVoAFY0kMqaWqqAuVMZPQJ7vZPj82N32Rq5uls8qMXUVe1me3PXtJtq7Eqgtpgpn31wrZ9
LFFqVuISL/HFAlEUVOjJoupudnO570X/y8yqDhZyT/zSpNBWqbFL5xBjh2Vw04/PKq6YFKH4qFmL
DNVC6eKyPU/VbASOooWI4zfDls3Zybjx4aNJjSFNR+AR19jSnWuI6vPwooPy2tIOwyWYeMRTPZFH
9BEnZ18sOFbTaOEhBejDDN+9tnZzNfXknCoHAhx3a2ChrmES6HBO7epYHJq08W68kgGljbYqjqqH
satYUOlMeugUmLCU6T3hjzNJM1AtEoetoMkWUpQWjj1IrBv2qpmveVERVKBD0E34TIsbn+RyRBXX
FGC31Cz9xrAFfk9a9GFJI/Ix+ZgR+u0Tx4CgPDZMMIDAJoBWdA4gvazPqicaZeV4z33mnGQsARnN
2bU2JFSIeoHoUGCOLOJAU/klnkZ5i8bQKgqs35n2OPbeeGGPekRX2cGPSmvskUxjmnS5WcgMWa86
rMYcfLOgrg67MWg77aQA6EYl5QOKinVNmQ6Bq4eITuivnFzwVKxfIUtnoiakQpIZJ1/4Il/Csa0g
S7nULaI8a1H2WFXY4HtHbct8MIJUB50T9qhI+GBdbMMfqLS+hWg+rZo3WQOEgJu0Yatjlp8aoq/J
is3AiIiVqeSf1lSdP5VkiEK/fGhDQKcND5HivmeSb904EzYqhqiUvBjWO8EmtaxnfIoEWQHaZcAR
e2DI69MgpxKffwJRzeXDT8sDPLDrCpNUXvY/KTuz3biRLYv+ykW/8yJIBiegux9ynpUaLNl+IWRZ
xZkMzsPX92L6orvkKth9C4WCS7JlJhmM4Zy9196kfYx1rAZRF0VPCoeSy351ybzRrUy7O5RW+BzN
gSRJfBEdEMoMMwmQZn9jxLa8GLRVFoER6cdedOza6s5aI3L4akETooPbER3soWQ3KSz7M6of+5DH
bEyGQ5QvbJw9+9RWn4yS83ueWY9t1ZIo6GCEhAa5jE3gJwlRT8u2raDFbWxP5ZfOt9F4coTYhpqz
rg3TW+oJz8AFg0BSEyYVZZuHWNyTjcD0ZuEUh8LvbEO7PpaGhuyNi1yBpZ/gFNKXU15So4igq0vV
PtjEkdzTzG23MYCvY8vq10nEdNDNTcYB8a2EnDGPkA5EhUWsBVtIrCKCIJnmtet1QLDU+MPcxILX
EQFkU9qTfV6sQDN8yiFZ2/aMI1bbrgeuhEgc1pIN+Nqd9FOcmwxajOzVzJvCrs3RzzQubWwSKEEO
tN6YX+wyPVhogJF+vY1CaGuRDaQASB8MQwKfHMPptrSbR0q3+YuhU0dGZVm7Qb2vk/YRsePGcKEp
Rqn9wgio4RZO371ouDpB+710YEulGLj2g3NUzLtnDme4yVLROztUMoL9QX+OFaQYDaMyfhVroWPD
W2RZ9tJH9oFPQafclRbqS7rQTXJyK1JpBg2xvmvegSSF6C2jU+3SbHFbiuMpiQ1B/C3GhkdpVG7z
YmR3HkMztRN4WIYi/tnx9lAIwMySoQpXz0M5yjljWVERWtWyHNbpfFhoY+IYAnpJdgU8sqiQJzsu
YVZDkd4bSMzg/JC9MOI+4X3Y6S6hV6DeD42JxZ+jN7qNuanlvCZVwR6MkPAFTV7O0pn4BnOn1TBI
wekqlsqLXimQ9sewekipO1t1aG+aCWMwFbMdFDNzrUG7ZJsSoPOzYw9b3tEdQ6ypmXt1YK2M5cDY
1mWJvYX0XOvsp9O1TGHoTzZZvQQOkx9TG+0aBPKhDs2WFJXxU4rZd92xR2PBNRLA/7NUInJeVdLw
FMIOJANsFZhjFodKo1/Vij5tYxcnY4Tc2pd1sm7FbIH8Atz9MS3w91k6cm8NoqZOxNKmYU2POY1t
HV1ma8S1i1pl/nluszqw1EjhAp/GtnuYl7NCy9snNXcjLY8YGj2uVmz/7i3WbzJ/ZjV2F8GaI5gs
R7W3MzsEfVb6rUnmLak9NMvBI68iZBu3NKQz0YRqppWEkE/wWb6q2Od4udhpVXefec4f8zfSOB52
Sde+DwZ+1aBwjUNo9M/ehDpkAgjS5Al5JSkLhoLQjXoR3WTCouFmS6ip70hppy2R8whmnNdYZ4tA
vTrf031ERCfTZmXPqiA39C7UxyHXASzzfSjmDa1Hu1oa1bQFcdx91mMFKixBGs9IBXWmnyD76Hir
5bhIyoZRkNUplS0TfASfw6WRkacrTdD4nMYaQgdqaWzc4jki22FRlpy/IBvuTdyOC9T2ctMZvC2R
Cs4pDJRNr8snP0LhCkSV5GtpHKmuFyhCDZPagrVJ2Dazv6wvKsjotPgOhOL8gDH4iC3wMQAikU/2
BfLtrPcCh2w77R4Chr1D+8GHywy1AQykr0rN3bJxdlBRpt8jfZsaVbJvBrmRpNBTTh2GrZvvetdr
F4kHLBlThbYRjr4b8k5szbh5sn3FRAGjSaFVXEbkFC66nN4E+3ImiHLlkXB4HHXIuk5pHWKL8FST
DegirDxjFdKLGjwj3VRd82gN4AtH9P9Y6UeeCc6AoiQTvO66FzRYu4AD3FTnTBEjpELyB+ht6tpb
ktvlnqjC5zTKq3ufT2d1NXYx/OhGImjlkWZv+MJYKa1jEdCz+lD75nrM6U92SC02jXEpEic4MXzv
c/KUOMdjN7VgJeF0MnaqpYNMb+HN96hFchYH5mPb5ZntLFKIGIMErkIQWYAsQ4/DRmO7wcaf5KpB
al3SkXmLnQfZZV+bJsVfHeR08rX7lie4QvZJGk3ijyvedcN2d1HKydYBDUuIRUHMYiZZNn2UI9k+
MtGQVc4+8zvYllkHLNPXCA4wI+ZyJ9h4dkHIFnBoFrF0rQjUHsnHtSd1ACO7aIb4c2XoPaIdl6WM
8LeVSWl3McTCXhlp89xEHEpQRoysJWD4ZyZpi4hMWcY9hCEsCN2zQdMbZg9hFF57NiEFruaNNKV3
+6Wd5QFTtR+89iS72kG4YRg7+hXZoqpFv/YFvZfeZIWzyy+cM76LVKk9Xrk6FsYnP6cJHWUDxjjo
EV7b0okOURmwiLAjkIrU9Gyyl9gvx10fIB8cBLJiDpCnXtGJonenHUziPyiAeo+5hsdblXvOdTqX
1H9H8IwgrIXC7FI0pSSUEwthAJB5EsTI96Z1VfhzU4fi7mg8mehnFno9QDPFurqYDTvsqqoc0SPB
B+Ms8end5FqhPCZlgXfJpuKRwZEMwI/vgrj/2iTAgxwTBRc6X8Kz2pVvavIKd8TYDwYEBHAlTFR5
/Sjy9qWy3gAQU74IBm1TpK+JS1jlqJeg7upT5HnVISLnOSM07awPwTdSTIAowa3jpPAtc0EQ9Vq7
t+sh2dIhKikxgdUoEmo10xw9XlQCD4aBKjzRmQoy2/jSdqhlfSTxdgFd14q/YouklYbTAPUegttm
GkNU2j460lUR28BSqPhvVGMcq+lTa2Io0fywohR96Rs32+D0uOhCR7Ceu+9x3wLvNjhGT0CeKZt4
ML206giTxF/RgIe/VXzXxjznwKeilUXBkGruRKBHOifgpoBwosG/G01T7WgNwS99ZrcEkzswoasQ
R5KwPJsVyG9fB1jNS8lZPVqHAZJMmCdPRjv7jcxh9uUaCqBV90YRy5px9wgrwcOXRfVK/1ug5n9N
p9QG95ARqzL1LCWUdts2+TZpPnISLfxiDfcilMae4je2GBZblpQjI0zdUTx9tk37s2EYd5FbfokI
MHtMbK8B9meQQ5HQFNVfgh4Llh9xTPLdDdBWAICRR/RWjH7cG2eCUN0PZw4OIcfWCDaw40Ot8bKs
3A5gsVcWC7dvEatElWFVBPEumSNleizZU+Lka9I5OzgIXrjjfJZD5pmrYwhQkYo1Fxzt5koX8IQ9
F95k5psRLtIBBL3uBEvqnRRgu5oYKwdMT2pzd/OeCvKE9B3XyLCt5xKHN+F9DkYTNJNkMi1SA2Gf
7GcdNzrgwamdFUfhglLSNyizBFfnEYWVkCZZ6eG/0i3R7HMtP0cJlXNy4jgrlhaH0SFZIVugEAbR
wq9MnUNlTY/WE1u9Se9kmpQ0BUV1nvpDEI4TKylen9FfZ2ENT2p+P9xKX9h9Dp+clnimGcHRHPAt
5cCpN/1YIE2CM4DxnqRsqgFWHS+tGMS2VJSTTT2/BH5BeyJBJwWsvQC6fTRjmridT5gqbOmOyKY1
9v5boKG37wGr0dfkbRq6dG2p+A9XQ4/YzTAXayr9I6RRYpKdOzAmL6XhqHVpA4Zpg/lkVzNw4jh+
9mfahD1Ej6wpfAX1ftNqCtONma0HmJf7xCZ3Q1lLo27Jr7rTKTAtZ+NPn6lsB+khgQT/6JbuhCIh
+24xSC13Jp7rHse+uxEI1TXQ8AX4BoIyjOtGFF0d0VucZ7yvWLwvnhfaC6YCuiXts25X1yEV8A0d
HAMwQt8k5LtF7DuPPniTyU7itegF8UWTl64HX8OmEbCqSxd57igsiDw8zp5KwViyvEhBHECowW7N
9SA7A4sHSlYRBEMgGYm2bMeLSfpnlrGp8NqDLxEZpmM5ey0Q8gpx8kpasRziSiaNYkNZErycFx4S
IPZrZKKIjb2EsnrbE/1pDV9MN8VLVFJXDQtU7M046LsUKueQ594h174LDdlq0NGLdpIuf+jBCrlt
yXaeZGFskd21Nb10l49QY1EcZTRdn8S0r1LnPjNDDfCjvYw10PE+jxgK4zoaUMnhhaHbj9Rx18S9
xtIFK9UfsEgHHf3A3BsEVkVBM78d16VoNRbgksRiLd7QWGW9qpuCXWIe7jw/34RJtqMk0pxSurNA
UPy3ILaX6KVoqprD96CEO5tPPdJcE7W4Db5p3Veo6oUTQBkt6kvhTBZNsa47VxbcMfAOBe80Vi63
FGdDH85swD8FVXRVCtWtoEq1bEpn9pGElI/b4lpG2Vk2LqoAO49RMThbo3jMYjGuRls72kjFMHGx
hxqQNQyVF544o7FDDUrs5EoS7y3Abyb87JtZ999yM+/WD+v//GA8/u///H+ZlT/8pr/zRH/4ofV/
3/6S4L2YTcQf/gdnI/6/+/adnvl73abN7QL+9Tv/v9/8x/vtpzyN6v2//uONsK1m/mmEjuQfzMnm
L+3Mj7PR+B/Honr/aGme/9S/PM2m+CfOcjLgdOGSYDUDQX54mhHf/9MWlnSlECR9e8L+X0+z6f7T
5tumC37FE9LwwEZwXJ7tzqb5T0MIfMiOBTbC8Wzv3/I0fzTFg57g0jyuTjqmZxuWmFERf+JPEEmE
11PTgusg7YE1PQab4jvTmvQIUpxMD6FKfTZyA5Suw1urBorIlIyMNG0Y0FgC+3jAM2E1l6QfIsoY
aqTEcDei4EJJiKmhaKND1bAX7lO+30Ck1JBynMMISU81PGS+whTtRQnmXtVsIZp1s09MdclBdFd0
g9RdE31AsDllRDNe/uQ9v/4w//+DBe+KgLyp/+s/9L/5+EBHJFBvS9gOzaCPH79SHDy9pgqucIrz
fatXI8Is0SztOb5hPBcdxiV9okaJDUs/1GglC6hOq3Fsqi+o3Q4oWo8U2u9ICdQWQkE3MoBjLH5z
lQyEP5EL5oekew54Wo9/GS7GTw+pKQuCaYkHvSZFFC+dzDI3JE/juIPQcgAu/MkCAUkPYmRy1KeF
8ACvJt34B5IM/FD99Gp7WbUDOIQupiQl/teXJzHY/3R5DBzD07mH8y9uyJs/jaEwIkIrMOriOuge
UeAWhyNn6NkN25SCtCI4kRcZrGj6nQpuzp3ddEewqvKA+oV4kApuDzzJs8X+9zIaAIzSiACcoj5N
FG6fFOfKss/fZT12yzAb/rBTqpgMadSKMTxJr3MP2LVK8jIBOzTfZFO7Z+EL6zjHjaCaQQMV4T0D
2CQcZJPOcF+1hL/Zo1NuhUTRp3tBSXqpZR37hNK5NwVqh5nuj1/fpRvJ5f/wE/NDNFA/u/ALmJ0t
6f001Njl1WOr8vSaVx3nFz/EmEaEtmFCCe0InMdJnINeQQiPvCU2AV07xfN8biQtLM03gxes+7Zh
m+IQbNVHqB9ibFg719Ye0MHFu19frvET6uB2ua7jIDFh3nLQOHx8M2oK7mSm1/m1yGgK8+YgNLFP
TRt25KiTcZr5Gvc7VetsrM1jRDCE5z+hxftDT/Vi17qfeqW5L0MDWNxhdokB+d0oQ8N8j/Hav0jw
vr8hfMiPNB3usSkcKWzLcRzbMMVtpP5pJE6x41Gzon/lmPmLluX6Mupi9x7B3jtn2+Ap07R1Omnu
MaGn9iDoRTw1qnoyq5QKtul9Yds+J9/xR1y+hAixUDvAxWpVeHhbcQk9h1M2vfYNnsrReeKYHG37
UZ60sV9hkAiPsMP0i4n2LpiK4hxnASfTGmEkcl6CkEbCQzlr5SZaEU7P2VMd5dQl6xNxV+N96VTb
dmDJt2/Iu8nc45Selh3brd/cp9u09mEsmjoRFp6J+9d1HdtlTfow62uxFQ1t496VShTY3jhQN128
rhFxrfuRkFFdJ/6DKKlin8VGdwmU/VKIkQC4kvvw65GmzyPp48VwHVSadXj6M/fjp9ktIwCuHq3Z
/KY6gP09SUSqmvatqAUl5nVkIe1V83WOsaHvey14jmwNPJQOS9vRnLd//3Lmu8KCaLDCsi5/vDeN
gx81RRZOA5ig68LTzlRyKiYyUN6VHhExogYogTrJqeTu5GsyIWktZyjhPX6F9JPT+68vyZgfx093
iNlDStfSwZiwFny8JB9mbKApd7gz+vFBsbW7BOV0QOeUduFWk2G5dVGez4QzOFadc2Lnqr7E8zCm
W03kcck6Syy8PpLG6vQJbiA8HZq1abpolSr6kW5DuQ3RqtjpIVX3X1/+34w2dirAd1i4BM/X+Am8
QwhLoFjDEFLeMGMupHoKrA6YhJ1FeWgdpwjBdX9IzyoZcHi5a0M0MJei7unXV/ITxWieH0xpW6bL
KuW6OnLzjzdSt9rALWQjMXnZ8cmS3bAMbIM2l97Fl0Qlzi6qBZhYI5iOINu3MuzQ3s3J5som3TWT
/V3ShitOGJdgnJB2xATSuIOb7FE2AecMh70W48yYkzCMyDIJF4kJdAvN393Sv050DE1Qabpp2wJs
2E8johS1F/alIe+og8VbL+IYODXJ9wmA+DryaN4HGJbGsageTfOpLO2KU3W2d6yK1g2swk+5SZG3
DzDBW8rX94Yb9qvf3Ou/bFrg53CbcfZJLpQ97sd7LeA52aMeyTuuYlX5gF6zxmt2XWld8iSTh8oH
emkXeyg/EX0gWsqFys/Yke8qNX2pKjhSA2KasejNdVX3c+QeWU/lVKhTGLC5zEp3fXvZOBtD9Uhz
5NqJESLSrX/zUeZR8dPr9+GT6B8/SeuWWZf0BDxlGUKG2bzpxb/ZHZh/e7cYn+xEdVbdn0cmk1lc
uYFr3Blen16LEC6f7PEZp7HM8MD4FfxuP6N7XH6Dd/A5ceP321e9Of7TII1qieMbP1XfoufAfbAT
QXWJfJxEdQ/pTM9wzmL+CTJa8B22FCR+VrGnafg6v7i7jkJhSQPtKOOq4kQ8AOzwPjemedVFoZ2o
IuT8DOxkmWY+/Xqg6H93e3kXBUsSyzZkkY+3t47Nyeugu95Jw2yIU/Ae9Vk21pE6uugmIjuFIOa8
cuj71EH1LVC+c2koWq6hb0tSHeDwTHkl7359WeZfdrWMXw5sQKX4F+zp/P0/7SU0q8Hs53byLkdo
Ab7D/NSAlgRDC2dfufejso0jjlxQgzBOriU4EcLcOML3ubmVGlwE1UrtELRSPMCbv+19zGT6ltpt
fPXrKlohY0MbSpTXGoHoguww9hIRq4rQSVrtKnrmt01pjPB5JVFf7FxcTQvTzmkuOCQ9xC6bkya7
/uZz/83j4Kwq0dCDBvzr3oDWoQUvHzCJkQ7VJhqVuylEf2pKgQ24i1BwZDo6tbkqK0N34wShWED0
he9bAHMHs7hqEU8uwt5y1qDx7jyfOriIsAdju163hm4caU+TGBz5+a5FN1MbOA5u62lML0cFfXLS
kZ7d7lhcGccMDtDFLrEGWZra0P5xf7Md+rtlgbMvHXAhbM/js3981OBqdYc4Ef0uU89xV45LzxPt
bnRolPpTAT5Vs/JN59OC1orha9S6b5Mm2hMH2oVCHHKOYuct0pw99vnwGKT9p7SSLrC/suBhspHq
RE+nhRqaGMvXSA82rVLu8TfPbZ5Pf5qlbPp+7J8sx+UJzjPMn8ZrqmhvaWQy391GDU8LYAZCpeNA
+5gUVILmbvs5HZrz0vfjal8J+AhDsbceNJmMV0zXaGfhRRDGYzt78qGzldZBo9ZN/aFrW4scxBqR
SxLFJ6bEV5sMOEzaqOFjo9mNQTzjMTmHpGHsLHJO9b/+fH89P4EGvZVLTGk4fMyfpglrEKZR5ql+
B1NrG8RTf7QpegLPNd50lL6Qhhw6tGP2Y6Ra4GhFk34dJ96ZAU3FoYCTDPv7ZWxoVQxYfM4pO617
jUbLbx7F3214bFZnzsPSnI99Px31OmyNYez1XKqCna4jjr4aM54ZRQ+JjH7irQofjn+aeY+jZoLV
EEE0u1LKMrJ/dy3zbfl5WDgkm6F2sW1P/nw491pq1ZWWG2y+tE0FS2w/CAvRbmLtcW6gV5LBJpw3
s4FMpl1C5jm+T1uux3qCcDfV8L8APkClyjHXFw56CTls9Vakv7vQv5t3XNOyPRraUkL6+zh+PepH
AZ5t/S6wP4eqjTbCiNRmhMfaTJV7f7tG1k8dj2T/MuXJM7FN/yKnF1l7H87M0t8Mub8uAVTYUJzL
uUo3ky8/XpKD8AmLtjHdmcBQiZoDHFv6ytvSZ0Q65kblRg+RPU25B4AUPvalgeR2uVUR8Cnjly/h
fAWEO28N2qubX1+d+9ctA1cnDU7obAOlpBD44YV3el01Ti7FHXQXkkh7zAvIM9SXDpzaIm0JKGBR
xUPg4Wj1y+KtoZq2bHrOpJmbOYcU+RhCcn/TtORLFSbMi8xJNr1JtmvXD+bK6rR6E6MUwArxYpKy
SqaQ0C8Rnc+iGs7CHO5KU9OWEq/Rwqz7fhdYBJ+hwGCBql315fargJ7+ops9DGYMwBtlncPm9C2k
9LIJs5wwcKYKB+LgRibVWbdz+sO3w15oXDVyWVYa/yziYM5trChRyqQ9l+z0N411GCf/Kaqf/Fbv
CGBFA413chnoFpry+eha6n1Ccml87yEBA7iVqS/ulIanLjefCr3HMK6aFEG1mMjsA4kMFJ3Aa9XD
woFUM2rRtA86+hZjob/qUQTf2jC3owAjeHvEbijJZkA+tdZ9bxVHMB5qqwp+85gNbK1/eYUlD5n3
Qucdxj/z006asDQgWm3/r5l9UkS+lmInHYoPVvm1tkhgbx069k6OiFs1o7mqaDEuu0R9dgEM2HEK
sa20134cOJfAtD5Ln0Wd7iB7DfxIC2DDQI9NLEDmgEpLz6BkjDmRdUMv7WU52uF6PERzbqzrGRl3
LbybIu/dMInKZf+JP5WcsmXijmgKW73Y16p8BU1QHA1On4VxVuxlrq1mkfgqKShAjdmPxpwP0qQ7
gskvZLd291qECQCXIOU4N6W82dEUjjsdkEzWbzSv5pCGPnsV+nF7hjqg9pIEVhQc1AVShwwA/Fna
KhsIVQSF3TAckvg0VAqvQeGvRKdGNm3lN/IT0mVfD2pVOen3MAVKR/qZuUQOZGx7ulHADJJs2VT+
+20ZNcTYv8k5NaRyLEFYS0kWlvfN8vJrSq5flGKTH4CO51VmXwiBXVTAZc+wKnScBQHZzabBixQQ
qach99vkQHkCODPrwiV1/MfFZwTm4BjhT45/qF6bZqDOW5N3/Xmw3HfN1Tajn+efUiSxjc1PJhyy
4ChKUS7Fz50r+tieDU7RGOJwGQz9GfsIr6qRfm+QnV1lGbw4ooOZ4Tj69Va7wC6All3QaDNk29IU
Fk9Zd2ncYfxs+O1z3xI7P2u6iOQiMVZOVP7Gtwyt8N7u5ffW8Uilp5i8Hrm3e9pWSFilT+gmLpR1
jG1+PYlq2Lj07NRQ70M5VaeMVnBSsK9Fk6NfdBx1K5ZNJM3ZxNcGbdXizV60U6WuVrbKy6H5RAYv
58J5au2mZqaJYusaszenCDYdDXiSKjqeGMXE27su0mja1p4GOo6Y9R7U+NK0eTCpzmFhHukaQcP8
4LRak8KLjtGNL2VqIPrIh1fb7fIjCvKBbSjzZzNEWzv178cKgRWOPFjY1YjcKSEeK/AMa112iONR
XzrQT+gXBO5WJieCAVxd1fdouwlQID4Q59A5m7cYA5lMyyYlL5SMW7kOY+KDB92ij0x9UduEglEY
Zv7BEDOYq6GA0wqcdJWePZfWhPOOnKa9OXVrieKEaM85gIRC1AVSLnieAXWo5SAX9JEBUASQeE00
sW28sl/O21CYmiBL0y6rgM4NL+YVGnZIQbchXyIBtoZDkgRNovg0wtfXWW1tspZoXUuJM3UHilyC
HUKRgnwPE0ImuUPBehGEJqjEufzpCWqUjtXsKtYRoOGNdYxSsWeUAmov42mjyTZZIzd4yWNZHYfG
7da3UYjZod/4Inwjjx0BdZ4QRIv8cBYMCchF8YMZDhdQcP4swPTwZbCtDMgX2VVuU+7CuBkvqk9P
dBT0S+fd8Vd1T4Yuvw9E5+CHnJ5Kj2a/t+8meJboF55uHyusG2hTgUSCWg60Ay6W77UvCQWQJV5M
Y+lFcXBI8IeGCl7KYH8mL3oELabMDa/UnR9o59uOUfLXwSszEYdN3jFPhNgFk05mOUMNFam/LWqi
YZElbWML9gIQccwQOuC5IPtatJ+9oUAyE6S72ynHEJXYJA1U1XngW2mC7uNWJ3d0c5ihiX+4gE4b
3Y5OJTSQ2QC+whdsAexkf9nh1llnWeVvawX1vPCN55CpydXaZwKLgMQISkJesx8srFAp8x6lgtbf
xJJAM4i1677wtrfJ7nbEy0SwVSIiNa/OLlWWn7EQfErKUp2HHm+VPyBmRBjY0bi4x88+4DJgrIw/
nuntVZwmdcnMSNuWjuncl0JKrPj5y+17vUskZV932Ske53CCLHovjWQ6x21wHJT4NljqXqgieuw8
7kGeJNVjnoUpoBVT3iFoFDjhaNTkrWauc5eD2kQKot/V0/k2mQq8UV0DDv32u/wkP5W526PdsaZl
MrbWUcJmF2Zs3SeJ972khX6HRvCdUvyGGuWE5SkC1WtU0cMUWuvbI4Aa8y2zQQMpL1MXb/A57c5F
y1stk0N7tXaDkDfAP1euGBk6+s5gJG2yxH5XpZWfBXyupSUVUXnVvzaHYajP+PTkmmNDyF2Evbfr
9cJJbZsKyHyV6c+34doX9VVlcAWKpvxsTU59jmpCiIzJYCEdQfPlyNSHrD2jHMGyGkn7kdAz+9CZ
lLg5V7ykoXjO4lEdp84wFkJqzdYfDM7ohobMeHZnRuJaODVAHU3Xj26JGmgoU/Its9wYD5IZaZrE
uItRSoKAp/4QZ9MmjLJv1D55++cBKMtmxKUh/c1tKE7Jq1661SkP5XHsGlAm03iAjUiCTRIdnKCu
IFW5tI8nLUcEhJSCNxVJaZtXmyEXtAMTjXgzlLNEd9YrI+vPk6zde43YDrYV+FOwL62RaycHq9PL
ZaHDoi1CxkvIrbzO5t7csf6oMwtGybxJ8vsOFdaIJJ+8uPxu0J4lGVm3qZmXu1jmVl3dO/wIpg0H
gU5wn6ShfRwLKc++z54KizMkV9jRh65DMSatcmPPsRiDphW7OsHiRIou7lA0kKv5R8eFFW6qXks2
gETAkI3DS+6bwUNSZXsdf1xCvXQPt/oBz565i0qG5YzcY/WgKl598yuMQDJ3TpFl5cuOlMl1FrWb
DoredhJ1vDf+YEw5COOHORdSHTpMBkMDUa1OXGvZcxzaFcraK/IkViaBuz+eixMXwMGLR9MjwQmp
MkCfhD3yGFwqT/kAECbCQiCiKOIFwTxW/RtBttvKRNSYmf39VAAqomw+HtKC16nVfQTUOL/bM97s
6Bgi6lsESVTh186vFVC9MgWL/GNyMtr7HCfEaSjs7S3rCsUDhMzJa7N7rOOvt2VelOoyeoO8uM0b
c4EBRbRg/ph3eJx+9oENV+ZWsr+9ejatsusMZJXov2ANST+l1vRjGmLRm/+v5csKhMHZsgqbGnLB
Tl1EPWDXcFxgDHy/HTRur97khC0p5QqrVA1QkwyBFgHVV5s8r5N7+48FORUDGsF+GVhTEe1us2UY
dc7eqMS9V3LIMkv4wKQ6JKJLz7g7FqIP3WXQFuOhZ8vNWo00QpJNT3XD2ZFFpV/GUv+e4hVEqC/J
k+BhRq09MpQqZnKz8tcIF+ewKbLx1Ouosbq6YVGtGdYIc+mst16+uS1cJS6E7ZBxFFAInpGkxitQ
SUvmIlSguNw6Oka3zrNomkOku8USo4WO2KMHCibNbQuveuHOrzMgOiQbE3JGrgvoKPlinMAiV8nd
7V7pkvTJoFPlEQRCuWtk9qmh8b/Axqu2dgARp0D3fsxqgly7bGpZc/TklFM7CnQ0lVHwxTI1upzA
zFdMT6ScW+0X9pNvEnHoyp+baH7k70Y/s3aE0vl1+ISTiORodCDXRKVXPcJz6yulnUmxUhnuJCMJ
3idrUPtaZij2LNtYJTYvhXJJa05gtqx8bxzp4iLDvw2oKWQWSieycoK4bNBz7Joem1DQqCMd2nJF
lXY3pmH30AeCJwWzQZVF8+C5uwY9HYI/YkH0DvOb8l2cRPSGpXrIOgLFMP2QSwULKvCn5Bua7Il4
WqTfAPF7jZci0lwOoO4uxLyCah8zSdDLe4GNYa1qsEMiYAN92yBR/9c2te1sprk/y17EWBcRRKzb
N0XQ4j3UOMybrv7dyjXQcm2Jkxl/8caYDrYw8/uueSyh/aBS7N99xtA2LMG1FRaruwfhh/DofYgC
YC/6tv5xdKNLaCd0wBq63muJomTVWcYjOyocYoVn79iZt9tbnb7XGYY1UYYEHQKppoGyVnnrzxmJ
YoeUs2DHjRoVKy9hS16yTZseaExMUThKRPMwAckkVnIqqSriv0XKEULkrjFYkr1wF7vep1tfSDcx
gRAD1R9utQcbWiAwWnkloQwjGgnA2QhmuS5bgr+F8Til01egAmzALbgTBRCG/nw7cUzRQ4Q4fpuE
SHX5nVtCEoJ9F4/v2hi+47zz9gm+/3UGzkYELo1fDe458Cho5ML40aNyY0TaHYfSuYgBRzvrDkFy
rGtKqNzlL0FsPIK8fCm5oksrh3dHOk8RvcNDwzZmU+feRXrQYGNTiKOf2S/lAG+M+hyiHBMvaGcV
5roE/6JcZMkxybuXqEhwDfjvApzTxhTqlib6rFufKw+ZsWVjxUFVGpnGg+MH3SbxJ/VJiz6FYGnd
LMKui2sHRHH62NBemzyrfLjtGtEP82CkB1OK7QBJFjlsI43gybkFYdG0uyRYaUrMsT9O7AS2XS3A
pRcR3kdeFx81aptrJRNrQR8AkWnUkleYht887AvbPEHRU/Ue3dxAN5Z0rNSmVH24TqXe729jx/FT
e0mChAUNH3NNKCW1GL/EIyfMNyBt3SawEDEXQXI/QarZR3BzNk1ufGbfChlhbmyDFvxujeHaTofp
YaLX5Ui9uEYzTVIS9PlDZQJAJBr6fulqYI5uxQenb5uVivBwjrNoO8OtvRwRZ5/M0E0v3DT8vO5F
U0NCdir7CU1cmdADpGrahv2WyYGuJj3TJg4hD9G86q6kzhViPuhL7lkTqe5gZATBWhWIIsv/nkhr
Difi5Ntn4rGIo5qajQwuHM3NRey2FC7VocF1tElzvQaT4zpbP44elRa8WpY1XlrOVQsCgdH+5xSu
bw+w7a2vUP+L++ChH11/o2lNs4+oGVxujzAgo6v5H+bOazdurM2irzIvwB/kIXlI3laOqpJKwfYN
IVs2c858+lmk5qItGy38dwM0jG7DbVUgD7+w99pDOpys9sq2H6u4YRHZ2kRfW+TWayZiBJ4aBquK
JhBrQQKTn+RE0OGoJGykzXb1mGGsTtkGFn15CaI7jEhvcWhHSLLTr6bquEtjqKsty8lzMQTanRo4
r6j5Fg3JbN9A+SJR9l7ZOUSPduegZi/WIFtqegFoEHyAd0otj+/PT6K/w0bzV7AqtFtY9sgVYucA
rkkwKNGeM6P6Tv6cdy8YZSAcI/o3SYY1yErOorhi4BFpwWuE0bJKQO33UZvfEx6FwEiV3zuCk7HB
8uRw6/aJkTzfV9uN93bvbYdaRehv+sG5kLG1L+KY4bdXDHve9s0TNXQy8nhvGIrT5abz8T0UZLya
UWse5Vi9BfbaqoR8M634VfK8MEiV+KaSOj+22zzT5Vs9ytfSdez7TCpr23KLnRoqwSbhplqPU4ae
F8VfGH06+wx1HCdK/AXFJYkNTOg3TctFRlBeZvQR102cbOqwblaJAg8pIocCOxFWR30w3m+nqiKY
o6+8o4mSdOMPwbhCS5QcImyZi6y/zyPTf8u0HlS7uyE1Fg8ZYpNLiJpwkaidvlfNgq6G/uZRVdO3
MTR3IyfiCe8hfGo+UcNvIHEXPdYLOyiZdNQ/h8Djfbn4Qge3fiXlikmQXe3Z5BYnbBUEVxAwtw59
xzpEJTOmto/vRqH/coc+38U1agA7xn/ixx6BWPBCg6aJSTVxQCmAHFhUzdC/qTnAmt5CF9+Wzq7r
xNalkMcNjlGsTQRXya8xzq9DaD4FhbkyfPIE3KSGkohEq9AjEi8Il8Jd/J0PhqcEIw38+1TLRHqD
FFaoEuAT7Qbd1slaBN3lwv4J7HQiZeMz74yHGn3DpQ6bjR93X5os1rcsi7HQFfVXwlfShWsl6pnH
07gUw8bMAowPiUaCYlQzqQRMwEPYwydSFfABaZ5Bnp8HrXwwKq9ftwWcrCKLD6UpnsPEWQaGS5JI
0l2g5wgO4+CpEMlTiYeRZzOuFd29FjXDqEanW4kZ9qnBHQRfqgg5EAdSWsFGL+1DZWOnQhCKagJA
PfPkZZiypRt1uBUwnPAfOWDYLeNlMGMIcxoJ0SV7bRMJ1lJhFEzYCn2TAV46jIkMivtv1citDYug
5YMNzoqv/3IydoVypSL+Xxius2lbV+DwJLYiHcZH0J9XK1N+llUB41urgNxhEwdv5+IUBvhPxhfo
TiTR+0Rl68+V5rTmrWdavFR6QXy4EnDtYj5MmLYG3qCRz+m8xADq7ASzAboH8ART6zpUBRmRgCVJ
AFaRN6lQCGlfdfnT6Fosdi4QCQJ7Fm7MVst2+o30eWblMBjXAUVZaGuHaZuOu6xER1DS2JC1kfv+
CyLSnVqyN1E4ekBTkF4jMuBRVrd3FdPZI0H9heEgXuZT3q1CbEg+DNZxLIxblGNSzS2o9bHFRlJV
krObMZFC1JdsMTnv/T65ePa+9H1UihZhHxCi6sxG0ulNYaNQxciXcnTXXtlZ9wi+7RdTQkZW1Rdp
YxqLAUFjgjb3VU94atEROxIn4TErXARoWkGla7svfD3ZZmyHRzOIXkmJBYjm8B03SnvxKOzpVjc4
RKnpFBe2soMzRFWrlTSjW1UZvyKrfPU97eZNTvQak5mvBl/CgYFC6FwFf3KR2R4UYV17bFG0LiqZ
mquEjBynM79I2JjrYTLmqTneCbBskMeVgBdu8Ak+eBbRp8JKr8C0IFCTS9FFarythYKn7QuVRLvJ
gRJvqz5dSje6eaOK98wfvjSTHThPqcr0EbuFwKPj3xGdgNnOdrsV4cdPWa+mjHnCgE1R9RNvC17Z
Fs5bVf+SbZvueqs9A/7V0axnh16SYZHIEWoMb2rKCu+EHREtot3bSXQhXTbf96QcVDi3HBLX4akg
DrdJJnbJNeUaLoY1ochb1+AFagyID5kif2DQbg9cCq9GU5zNEuqBRswti6Jt06VbmL7qEmbSQa0F
TEbCfLwGrpHJ7Y5svNkuUXWrq9Dp94IGdu0JSa6HBFI0AiPBdepZx5B3led3dSSMvcvTccfGe8GM
bSMV/Mi5StJg0Bs2ADz/a8+ttXINeVRSQn8St0l3oXNT+o7WpyJUoiAAE+kvtUK1V0RwaVUadj5M
MOldcGp98yI9tCdxOhxl0hwHZz9a4ffCFz8cghAgpanbqpI/PM3/CQY7llik+8RzHoFs2QsiXPBw
S2AEIUi6+7iwD4PWfo10EYFmhCuFyFk7ZFnHSjnPWMA1zrExs0PIhMJpRLkNZO1eBSkbV4WdS8Zk
r8oCsaurpr/DBngOFRCTcUwy15BzFfNZdJs2gWLtQhVcZ4bugSCKNR7e+pvfty7R4T4VQh6e6LNw
GQvlZna1+pgJTk9okuI8tt5B6oW9w5+EjmyI7ZObdt97JUtwUX4tXPmjVoroXEFgYfNzsDQyamEs
YaNmnrUDyZ8cczp/QoZuY6YSF9UY/rYyTXiTRonLIQNxrrNcIFIgQzjTBaswMa2rb/vof3qVQXcJ
MpyohiW3czw5JlREx7Z9P/+SA7NeNT7xQ46VOu+/p6XGTzmq5mH+rdJN61XQjuTciNw8zb9Y9Own
cgCIYrJda9M5RXGIDedbWGX+iXHssMwZiqxkz2YvNQyyZsxaoYsDpxFYOIzaYQgZeXvMhUqs4MaU
2GBlyOSnUUEAhhz8mz9tNlqAj037yLbN6aIHL86U46yPjSCsr3vFefDq4Ya6cj95BeBtQ9dKWQeS
R/XLkxUDJI8zzRmu5liLJzvrX8sSTVru5WwlacgGvevOirhpmp9uMUvEy3nyPwuuK7V2dgB84PlS
bJNTSx8VvJQU1Tr8tUK3d2lg5ssC97hvV/V3jehTjUSNrV3mKWpOqz/DHgMiaGiMT0E4s/Eki759
BqCreQYRWd1Q3k+EyPknMGq8OTkST9tUUB1KkxDRissYa+kmC6tlntmTIZnKVnTVRZTV98Ys20ML
ICQmK7wcTf2uSbt9kjNaMczscdZ+5a6zk7Fgyzy9i75Tflo2aEa1BatNIDGgT9d+nGVS6MP0s6oG
CICZURzJ32RqTCqI0ipM9YcDdvqr4fbDse6AbM47srTxs7ON5vNdh8YqhcSN/DZMHm7+puB93of3
lni+qP+WsrFaOYx+gE7WPku9rFh4DrRaN7bbkwQ8BkDOG5cVHeoqIq9zZyrQb22lusFBzvb8C9xg
TYcz1E1reRZkzWgdzYZlFUO/BoQh4XdLhJvo5g29OHROxyY/G/cqOzt9GtrKHKdmWr44RcI8QIuu
jYXzXBboyCRRAvv31V9t5nuv0eTJtJ27zkExCGagpDfNqNNlQxb59Kb1FvRbwTWBOlfVJ2DSPVV1
vJm3NblNvhjyP0jQunlTMoVneAWowaXurA31QMafwkDGBi01sCfvfDw3ybDpXJldGBodJOzMI7lW
mJSnSiaF5D4tZDwS3ciFg6A+oa/uymKynAfS3QBShFPYtITJ6exjZHdL7JaKCyIdOrppUDmtLDxa
eFEd3TBvj5Z+tmFd65pVHLQMightsL9ByZGdfat4tLlFpN74Nw04uNJZxsnShwufqMMd7ADa8EcB
sCv6afh1uQF6S1z9tDf1LEFEQAMzq/cN7/790/Mj+0ImzVUdacXyINSfzD7addM7wm9x528Udg88
aMziFJBq8ZXdu39UCmPfmU1+7COmGbUB0Jk0EWPn1ggADJCKVpr068CV9M/x+0Q3L9Blqe5TEXfP
mOQddnn0w9O1k5bZRc/7n/CTe0CC6NJD99t82oxjah+DoUCW5E6wzDBjsGBhzgN+2YBGYlJb4Xnv
qxO7+eSsQrlxaq++N3MPOWztX+w+XjthwXyjX6UQeBw/Gb/Z2fAURnxtqeL1h3xAjzWPCgT1+H2t
EbH+fuB5IzlkhIhFd4NBQ8utxxA8yDCBNrEB7sZtUGmq1r07ea5ayWClUmBvnAbGOZt5FTZYUHe1
MH7pJ5cTx4B5rPiIFmVc5UsbZNByFuUGuGD9DoDYfK9qYWEeR7Pc+C5ilaIScCIDe+/Tg7sWUkXS
UZKbDwg8S7vojBrWW+rkZIJYkigIEpcHMyq+dVVbNjfzqG/nq5NRQrJj4rWYl1JFob6wsqg2s3av
ozZYjFmqrebLhGGPvXIZvGyJ5BDs3/oQsj7cDCV7lon+RWplsC5qSf9k5QfBmLfXbDLEpk2olZHo
wGRn8taSrAiAPn6hyV5wta6pIcZXPc6JhkZ248hCbgWJnNv5XYdJhRp2ukrBy3fQp9xvioIAbbpA
GiA9AMyd/ETjCIjN6fOvVoz6wxudbUPJchtMlJlD86DTbe6isEuXvV9aa2xL32s+xWMuJu9ur04R
Unh0HzV6s1kMCK+yXDVqeSEfyV/POxCuU4m4S6f/D9nRGNjJlDybSl15tdrybR5oGSNAT3zr/cIz
oAKKXIVUaatEjU5ajALzw57MIp1u62oxxyJpYvQ3AmzEYX6PQ6hPY9THtCrNlSidAMZDQSL7SACq
NYl+fYAeGzNJvA0fJUttLo/JtgaEo+37Y4YfnDAVmAougzWAPSx7NWbRqxTG2E6ZbMe8naNZaTuW
xh2bBIAltamuOFJtCj4opxWxofLq2uixCLISj0qSn1yz3c8v3QsYD2etP2xxQQG/TEAhzc9dYQYa
CXJPPL+0m+mxMfdNb0/ykEMJNZCKpHTrfNrfeARjRq3QdqEgfJBIjHmRgBzhB1wojlEGq/NSJ9DE
N4XxwgpqDFBjK4v3gYbDuRhgdQ2BDVgXf5Vjhy9jISiQGRuj00rBLIEDFCgVllgv2gXeDHfDUHsA
X1a6e5Kplrh0wDfmt8izYza1cA0Mp6if3Cq6gOfAkFjZ4c4iA67x1f4aG8Z1gqSGdvbS5OMvTa+Y
bySy+9Gm/Y96YguwIlrMt/BYJmh2ouJHLyNj67CGuMJgM6HFsaLF2h5AZePgivaODF79At2HkoPJ
YbzAniNKxPJ9w5WHnF9kobWgVfMpoccg4a+wmuFQdLa8BBWo3PliaYWh3lfcHng6i8eyuaK80+7i
9MiYrLqgZgs25dqlPxKMJzL1FPPYJD+yWIzALOGCN3LTRHUA7I0thFQqUkpFy9fPU3HbIBb+wXdE
Z2aP7i721DslgtUfVeQwggrAwbiDyBAc7QrEKY3YnXCtepn5TbsNBmNjuTLeZnFnb1BMQiPVoOK4
HZtP4I0/rERUK/5ebx+z9yNTprJ2ic84zh5+hdB0rmrJ/NUUkjVWMFy7XHzv7DgAB4ywhJBf9SSj
hkpjlrJksHQQqpEHkYUmIpNOH3ejA/eE3CX1Tq9rSK0Pnsoo3o78I4QTCJae066bSWHfu0X+dRhZ
H0CQsh9HOluN4OUXlhgQsHvEIRq37Bo5UnHzy75c2g5tX8XdGwKG7GCVVzKhX57sTH1BWNXgBvHK
UviA6qRC3FMMWxzQ+S4DuK7njcSbK6s9JoM1yuZsj2xk19f8rATdzqyLCKsfSddku6JhSxKzsthb
8aFAM7YzvRDEh11pa0tHJ0NEjUGkbp6sPB4sq8QFOmv7hrkVUNAUM6NPzS0iQqGn0svqR3LZb0Tx
ITYSIcDX3Gb0CZgLVUh5p7TV8/woEm4LRsyL5V4Lh1069vY5Ij8KtHOEfCAwctYcLujhnJB7b6pp
tdo8ZyEY3axtAYZl8I6aTMC3przVSXUmh22468f2aGSx8X7GIQxjyakHb0rQ2vdygsvEvlLdSdd+
Nbv00nqA9didvQy+3l9RoR4H3TiGmXvljUYootxl3lTaHcNFY2FR8rFpxy5Cs7sOacNzi11xzfuH
365RKpkSugk6hyipBbcgX3rFNXjnFLl5LMGuLW2PgYiHvxUoP8NWM8PYl0Z71n3IphTriYs12rKQ
9BZtlk+VHCUkPjW2xMTXr1S/gPtQ6LeaaKu9aPRVJsO7JFWUrawZkLQQSCFTix8QSJD7Z4cisXL2
GMXzvIP1dQNArmWQBJpMQQ1ppez7gEdhgWjzICl3SdwmNeNdXgEK4FhMuK7evxm+6WAu3YJJcuhh
x4OtOS+62qrH+QHWplCNyqzcy8F+/1FzMe1k4QnRENyiBNhOOamUp2+WnT3KGqXeaUQn2orYkwxn
HGMVMQgSoTvr29zAZSCj48TYsrYLp+aFAywlO4qyf+kpBDa3xO1KfdrSt+K5zTAm4xKhGXMDf+lb
Q7KDuU3+UJpNzcl9kbXuUXrKN80hdhjeS/tkCk9bFI3h7opOo9vIoZs2CTdLYEpSIqZuIMnC/kQD
9K4Ndm2pbntLFCSDTFl/maVvO9Ow8MBlyyJTAHInJEbjrK65I+lIYxPurdSyKVQc9z4eweO8NA9t
JdiT6zdOKill46ntSzV1X3ORXFijutPNs45RBbFWLRBy6C0+ZyPEsshEjqLLsayAwJGCqB14Xple
6JQn7UNZQLELmw49S8u+kWDBrHuuSWbZVbY/rC2Ovy6ric9r6OTiKXs4910I4EXsnbmEDBJFUY2Z
J7d392zIOiIRkCq1NocTBzRpYQRi1aazqiyffG8nBMci8KtSVRpa3y5yF6F0B3+SnsQI7wNIMRyA
9Zavdwvy4GAGhXf0w/AtCqseVHjdX5CoEE/qU0v4P7zcJlGQtvng9z6KFF09hEXFkDcvz14vTmSr
Tx+D+9XVNCYj/YC9qU1fpd+/jaJNeLJ2h3iwuMVcZvRmdedaKrhotaiI3PG+SmuMThVoWeLskl0y
kSobme0MbrV3+7SHzJr+jHl1gXSwUDq0U56N0gMhqZpvE8xVdww2UUUY1zTJ7Ie51nQq3EWSHa5h
ThIbP3/2Yt869v2Q7aXdsWTTHoDnEuPTwt1Ra+J7UokXVVBA7IjSacC6ytOsgHB7AL/zwxbmUbJz
uikosDAHXlUI8ydC4anDL6tTnVlOFDjgIpobzxwkyhjlGUzExi4O92FApdu731K9AQopaFdE7hGQ
XY3LkUBVImAOkqyLjRQxFBqRX+hdHaYd5EWXREX06NUwQX9zC99d/bt34C+OJxw0lm2btqabgD8+
SMqLmspmyGrtMisOo9BzL6oG/M84tDFi07qlcbNVBhKFRgcsPG83qw60MrK2dszguXMTDU00qWGV
eeQLXRiWl7/IQbw0ra881GpASh0lYKGzMYOn6UT6J4aRv70HLNGqpZuGJOb4o2Gk6UsmPXk0XlQx
WojbrXQjgyw/eyR4jyOZrxk8hcZHLevmbXauQgD+bQm9vah7Y6e7ntgMtd5/rfRusd/ZhMzRzLq/
Giu8uHA4XhVF5gtT6X2YrBkxZWH4ibRfm3xlv3tzYK9AhBGWY2k4zSdn/D8sWwEsahJXFED706ma
6m62ckuX3lSzEJGlMDxnkAWeBZLNdBAMbklAe2TknzrM//TgW46tSQgVOt42smt/fyUtiOAwTzzl
MneHSmqUzymLoUFP21WRpgUSjiFdqn0NZDaiCki0nokK7erRJvk67XoEp9r0CPWQapfltzhgOhbJ
flIG1UtgZt0C5oC9KCxjZ6pmdfv361n/6+s3DXUyvmlCF5O56B+fJL06c556VC65nq8Hzs+Lm5OS
ZIve3M0FB7OdlY98mCkEhycIVGU9d/kaBtAFg/CDYppvXq6C+6qMF7WkhAGA6aT5S9o0IQGeL07Z
lhuylQYisNxg7VRjtHJzTqk0zIjZ0bR03aHc3XtZSOAOW/VVGdZ0Lan9CbTmTzSHbqsMWzBCSLDk
pv7BXubGJkEiBJMRL93R86EyvuvC8TBOjfBc681fogtVh8GBto8Ku4Lynfcb1EKz0i5lf7xuunGv
Z354TB1MFxHK0S71f0rzbe5H1NrO9p98SdPr+v1yt3nVqqXpNgNax/hw6DDJhGVpC/1SQglYF0Gw
sjJs8+hMbzq7m4Vbo6Y2dWfriWIKrQ6rdaewMYsDpGODfJ6FHwN/dJ8K9pSmQQKngdFq723nZq40
UfhUk7bEBDT67hmZ28qKvI2FFQi2P5p7ouDhZpsaSdMiK5We81Pv+1/fKbgG1cFV6jgfGRKZwerd
T1igVBzySzNATDXk45sIgQQCNNTpjLCFhp27tmFIwkPrNp7WQ6g1MwD6siAnqO8Ys3DooYsFyzwX
QbOYlSmvsXIiRFsxe0pCSLeffEt/Hkp8S4BGNQwtknfw4eqCRZRLMJ3GBc/2Sc0Choywj5fxAAal
iadRDZy3U6Qzm6mDGg4qcQCketCoTyZCL2tWoVoGG6Qz5ikElgq5HFA3ezeUiTG9S6w/jInxNc+L
X0irTHZ1uApTPNgbTP76Yr76CgO/WIbzpuqcw1yE/vub/IuZ1FZNgSPSVHXThDPw+3kxET46TwkE
8u+aactYNF+1OPLWOKhqlr6GezSgY3sHvxL21ZsM9761zFjfbbMxR17ZgMAra9NcdWrw5IUkcKcJ
Cue0IZDpk5f6t+9DmtOhxs1DmOiHu0ZRiYAoVdxfQcwtHDV8ZJjhWrQVpEhwaucHxeBpJ4qh4bxj
Ge6YsI29jjDUT17Jn3ZIG3e+aToQCkBR2R9s0p0g+UZpY3xoGuI5vw9+1U6ln/VNXukqlFANzrI1
VnudFMWS1dIx4oFcJPv5+JeVrRALVmaf+ILFn0e/rWLO5GoVquMY8sPngyMLh0fKqdJaDHyTSWaM
UFnrg3GH9F4u5ltNg9KJZh8s+qkrQHoY3F0mO19Cj9+yBosj/j5S1JUG9EJhbSG59WdRopjMVPsX
lnXsItQhn1Qw2l8+UA27Nt/qhCWR6oenFkVeZqpdJS+T3h/Z7qFVkd87OT63+W6yWzqDAsc1e2fn
Z8Y2WMsB4c/lblw1t2zyyseZ+t/XJTbHtIUDaypM9I8PGLzcigHw17zMN6OwcuwslvarHw1nqdf4
Noh/Nq65UrAan+S684xPS2n+//2K+9uTjue5qVKoqo7OY+/321QpNdWZVi+XeAyHrQ4M0w31fUhR
xsodHAYd2rDJWV/3Y0SVP4F5SNXiRQm5RClnre2ERD8LO/HZ95R2CzJSYMLPz/Okwiw6HiKZdTYq
uKufvPS/fbcQjSxTauAONPnhu9XBAVKLSHmRRiGOVtG9wIB0bFKowUR71BgAmlhF+cmPtFf9o2tj
zqk6wQwB56qCpuE+hdaKC4P/HAdjiiyOOyCQjbGLmi+JyAxMWS5RGQVZcg7NqxI26mHytn3yRv7y
LOODNw2uT8FZ+bG0yg09UTzdsi++6igg/ZT2sankw1w9pT4RA7Z/8TtQNAZ5b6wfrE2ksi3KzlmH
oWTupN85SVm7SwkuIOYOZ15/1x0tzC1dH7kP//6K58P7Q51Bd2xBS4KXNGnefr9q6j4zGKE35mUW
S7Ym2kgD6DwEuWCDpoTF9ih/4FBwMS4ll/niVT3jnJjMxWydRAky78I7I4j27Dij9b+/Ov1PdA9Y
NY1T1BCGY6P0//3VNU2eyTE0yAmd5LaZy0IS9QD5BDE/3hnot3oLaY60smJVBt2tgEk6nwauNTyz
QezODdiFWy61F4HW51DKe+SlHSLPRjlVuUmwDxNw1aXirqHt8aPe130VBLYqMod7xSLHIjO3swEm
cuoflLIpRGqyiPh01rByt4HW2HtrEtX9+5v/CxlhIl1OdmabducPGkFsdobSw6JnaM3zQbW9xxSn
JRMDYax8NC9bX22e7NIjLGwU7n5efsSR4Vy98BO+CwctH/SHy8R2pIQEZfF6KDB+/yJQwXbGWAn/
OtdVHtPxfZ7A8siyZROlcKgYNpc6M6xotC4ViT0+TxefSi44k+6MMQkrTCsBKlOr44sM8dPUX13u
RbSz93DpA6Qf/aop1GeyT4gYQVi4mX8ZdYRyWp34a8oL1mV18JAaDHOtth1PmkK8xxCQVjNX8dlg
k6KRIRuOcv1Rn8TZFZTvYpQDUDQsO03QMpt3+4WvWjWuOiYOJAdYPUeeEgGnxDInzPE58fVv81mS
yugVFj8DiVI7k9Gh3fke3OWimfDElY5bJa6WUXO0tOy1aenmGjYAi3mKQhgOyWDFF0cOeHAJ89qO
ACUWkZ/I+76znhmnIJ8ML17dJ2+pEV8UlLg0SxUz1vSERVK/91J7Myv5wxqnbWgUKxPT53FkhcuI
bPROiWU/eG1LCc83xxoDSXKCSXmf4yfFJJwHB0R2v0y1hNHo0og6/luQkqr431+nICQn3zRIOpWg
mN+vDZwcET48rtN5Aqslzl1iSIpXX7zZao+6KRoY0mjDsJ/3yfMZYjdVuW8RC3zyWv5yYDjUqAKk
oZCcwB9qVc9ha8tKPbj2np+QMDzI9ezdzzv1gI+o3c0vYUa5/BT4E7c0rMWyjLS9k4yPcKSdVVnV
GzfCc4oTZ/ykYfiToaqjOxQo3eUEIvtjitGalZ52pQkDiekrE6Cll1Tia5lgW2zyonzWRnft98jp
E4iQO31EHe7zvM0N4sxU1pTL3Na/+zUWDj/LNYJY/b3Vhp8WNTPF5/f73Zn4PgIaGbQp3f5w8A6t
67RZ58VXXyogrZPspEy/WNpwrVSJ3o2nVmFmvFijVI4+8g2sHMVSGIT7lcRbnzH64X/VhrUak6Lq
NMAb5wJpvqDnRlMBF0QQJegPFUWnOYCDt+JGvFhjZ5x1LHr3JjDFyFFXmciJGpcDsZ5DQGRhGjwn
TmIfrap8c1L9p8ZzfauSjbnOr7K96UhR1rk7EkAixWOv0/52Ob2GoVSIttuIUqji4hgYZsaLMlCw
dZaGvddRVC815NZ7bvg4aIicaOrnWXmfQ/wulYLEWrtFPFCET1rGMjLCYT1FDeSAqzOCEpyOLLZS
W2Zh3DIDrLFk5bl7ZAD/E+qDvy3DPiPzERd/6cvy7BfdHU57PoS+zh4ygbBUOCHEyxz/cYEVwrR7
/dxVzLcUQK3Xhq3PNlaGfDNyRK8mM2Mf17s0v5aq7AliJMciLNJTlyEHjkMMi6NDTn3TDeOdkUTH
sq6bXeu34cbgRyzC3tJe5iFy3kbGOTevbZAqm8Cqqr1mDt/iCpVlP1EfkryqF2USMU4m5JJ2wdcP
duncD2p6GELGztDH7+dlR9/pX1XRsAiNvcdhfBlVYg5gPhxrt8V8Skncs3vfM9XazmbjDHHOqmDV
2AmCpTxzHLCZGyqqJS9n6+Ie7MCTbyJADzd+RgoWfzaLDBQ1ILM22MJpLPr7ueV1mcHuOs6unk9s
hqFHxlEFX07a3alnz3Go/YKohME4sowQl8wrVNRqDsYNQ3qbIJOshctIbNN+QWmn3JzRXbIRG7cB
UowVqLKF1bFd/OSA+7NUBjWm0lgK6G/wEz5MHGQdF2OshMWViW7NoD0/FaCMiKUZUDNqMJdNpHfL
Ig3QI6BeJigA5wpPKTSpkOzKJ2HW+tMQ+E///rr0qU787cBgxQJ0yqaGdASVwocDw0cTSkx4E96D
OUSmZlcL4ZIRISsi/hJkrKXTXBUCKuf7qY1KNp4Co+Q0B5lpRVZMUIaRv8ScIxt1Iq3Qpmqs37zq
OP8ptFzJDoqaj0BgQggRFETiNOvnOMEM6BkbhBUB+1oBQCMoH2RrwEiQyJDcuNjU0HoQpQyzdF27
k6NJvegyntQAPH3SBGjW9JD552dhsD6zYE8ziaBc+qNYstjz52YzNJd5cDYX//lg7ujnl73ZEc1X
kMhD1OWXpkYzsmTsZZ+8nD3XbJZPE5QXlRXcN8Rba/c1p64TyGffj98HcSMj1IPveJe5FFONL5lR
17v5cPVd9rRawTnghpWx6tIpxsoy+0NNFbzCg0MK5WvnKse5nG1Nn+WcVaK1JottQXZDjxEXEbiJ
+OpQu8kZhOC2YWV2o5TDCxlCoBzqGJlGTepvTBNmpMS+d628azvprcgf+9GJob8NwnqeqSuD+q1r
awINWZMmZsOOO86+Ct34oZt4/UAXZis1Gtci8xqiAFy2H1bNIETvMWy01GpJQ6wnwoWVY7Ez9XX7
sfSQLJKNTb6iPaBVsMnGIDvRyQ+aIpY0gOrTfH0kTpFuaL2fQtb8Ueto+yAwCvRvXCTzokAayl6w
kDnPld7QE02mNOXJYkoX5QPrRt+6Z0kY73gDU0BVwLKmOKsWyvGKkNt1Fgc/FevR0/VDhZAEzpJu
3c/b4qxK2C0a67QG1SpTiyTJIvI3Fo44dv4VVE8HWb/edwvh58vO6/RLVXlg2iQiuaiNNvbEd5n/
lkIQGYS9uLjMb2pwqRq9tFNwJGSwXLj621oUN1Ip5xZNQ5dGPTrmmB76V7xN+dqrUdOIMnEWwKCX
yO4DsgGRVRi2NymnYlu9y6qCZw3FGxpdxCwk954McNY7NfBvveVre+jWgG7EVWiNsbXK+qFpyt3c
p/qmfBSQxR/b4CeKDXVjJ9LYYxHFTZNyP3vNSTEymHl9eknBPAM4iU8pXrdjKj4bEH1sUZjDGpYG
LVyXcMj+mJibDrlioVaqF7fp/F1lgT0dI9SMlelH3Hd4inW/uis1GIU8orqdHZPWN5+C/1Xiw6Mf
pFH3Wv78H5qR8vVH/a/xD39Ldvgt+uFvARL/D6MfKGn/8cCYQij+LzLi7jUhMuJW/8+p+RG8/jMt
Yv5f3nMfFKn+h5PSEaykHJ2vUXKkvgc/KFL7D82F6qgaVbPKUJbHdMptSryDZvyHyRC0OWiUgu7D
4qH0f8kPmv4fC9EgGykTJqvGaO6/SX74sHxk/iAogQUDYQ17rdSm1/DPlVknaonzjli8sTM5sTAV
hV+y9kH5QoKaRey3aS5LjBT1qH7yMPn9UfLnD/7QW7nIYlK/nn6wczHCl7CW6EieJG3vP76O6/vD
6Z/hDrRHvz205p/kOEwweYeOafHP728x7NEnkqodrxrMbSTyPCiiPIS695yTU0ha/RY9EgJa5Zbn
6VU2/oMtG2joAy7vdJ+b6SnXahKm2IV36rCN+viXS7tSatqKv5YYcrloLecxyJ0HBF9q0945+DZN
F5xcrG4pVzaSxLYkai5mjZ5biU8wuoi3Y4BfjiuEN89F638hYXUxmUJk+40EVCLvlilOaFt4L2QN
bzsRfsXZd5D5sDXRBnYNafYVBnORnJRQnHFZntomwXMBytmtjmRGPZMFSCiFcoqEfhCZienH2E3J
vOwuVyVThxL1LUazB9lVJxheG9+pj6H+v8ydx3LsSJqln8hzADjgADZtNggtKIIMyg0seMkLrTWe
vj9k15RlZdemF2PWm0qrFJdBAOH4xTnfMY8YHC/Sss9LzHkedatKNkgyqu7eYs4QWP45thcyAKPV
IXhuyCMIkSvUQbZa8qMz9hLzlHz9bBiaHQmj2+rOPqZmChQFVJOdeeafGD8BukhJqTD3qu43JaKt
9yXhF4ltgx41QWquIShr+m2MftXCCWcmwR77IpobkTbbUoybFkV/hYoFY8y1CzBHaWiGSNRzgMNC
f+hVTv2EoGi8BOFdq6NKnLM9yPhNoQzejCmQy+ADuth+B0twY/aodAaMo/bzpCLytUHLZNUD/eEa
l84ZB+naHNzrMINtcALubrKzp+eqJT4SlU7OWmv21Wkh17bJrTGS34kMP0R+apOFRlHfOJY3KJLO
gZ1cqijcxaE456485pY4R4GF0ZEVH7rRouPCxSvwaRdTxavlShW4K5n3HgcAutUMnypdR/BdCg0v
lkbeEtC3zuigjRSPPm5+g34QIf8mBZqv/H5rsZTbhbG6DOW4qYMBxUm4cxkJwWvIJY77YAleWY1j
d0pTRdyK6REQfK8Vw9aMyZwUbIt527c+AffkevdhduGv695pD2Uz3fd2usXNI8pp3bjJPihtDxEk
BRUw/Ol++S9Ngt+W53aq+lMh0/WYkX9QyGOW++fZ5ps19fDZ5Doc4RFBmZGIY0K+GXrbPCyPHNvS
2wB0YiHRJslIBnNzqFqTDlHsx/GZPmvDcmcjVXixXCZhDbcng9RBUd3j86SfXw9EqLq+uXfaK93W
u03WFf32Ry9x/CPzzrrsc/lXW/KgOm7plHNJ3XMxExQFdoR5HAp+vnwi40sX7Cy74wNHT6Kz9kNi
LcA2ApotNEz2c22Ks90QpjhMu5mc3SS7V6X+SG6O05+Wb55V4SmzeBDSYoMvfPlRecz3SHfPSVCv
omJcjSZMMX2gFkz3BZ/DDtN9u/zyRomMdFWA42DUQsZzQgQjD30U3FWN/PXnvXXczTaeOyRG465m
RaOli+6wW5VjcKQq2FcQfxegQi3SvQBdkhKz0wfDfTGBjVGoJPidCAI9iKh5aLX2IBWh4h2E/kRD
dg8kEgGoHJoDWiFSuejI63GXQ7EuSPowWPdWj2Qhs6GSYf/QgkVLC47Xwj/7XLciiY9RMHzY2XMZ
oGE3kZWxduJ4sFbRcBH4nkc//sgMvtm1b780jXhrC4sVDqw4IqCX47Nsi1tj5w+RYd/ltbwzXfub
whWcS/BUZiDKsvZgZjS+wn/jxUqrxcPETi8YnHsnCFb0jD1HZBWfZYc3CetLqzSazQ9rCRava3Qt
6SnJ+MpBNlpSzbw6IIPSfUKDuJKDg8SDxRw0jvC3A1I0MMLfoXYWrY6Wq/+qFb445HU4g80jlfEG
+pSn5eWH2dwDy1pHJCU3EQGfJo9/Wd9AMz5EKKfTku6WpFQHaWDlu2eNGIwyYHbQo5qpDMxH/jnR
u1PYTqnXxO4VCC3O0W+zEG8KIySSnXPIyTwrda47ro4DEYd9sUdB/tziFdXj7JymPIFhd9KjGVJD
ciZZ86u1SQ0ly6WqzC0X43m2k701aGfAZaPYB3iHiBn2nFpcVGDiOsKvWfkb/MWb1Dbu3Nbc23b6
WEaMe8h+X57K6KEKo0vg8EuJZA9I8h7L66Od/zBE2tPjfpBQhmJs8FSqrTKjfO7x/8uZ61DGl8kQ
F+E6zxS259lJn8AQX2LOtS627qx2+sKQktW7vmy+hJiImnJeilqDtvmju90z9uP9xD3p0s+qhkgR
3DumQaQA7EnXvvZkQpJ8cTejUeISMcFD9+vCdSzJliQcXqe3t9qvwI0/tUSAwM4HXi8jb7PKPCbN
eJ8SusNL/DQ26d4f591kBzww8zpCvuE+uk1xQ+93Z0fJI/TUc0KeJGsbYvj8TdE7L0uim4Gd1Gnn
E1RRNatvKoBv14rYoFc7Pc+oJPQPHNR5Vx9m/P0ivWk41+xi2om+PVSSYN5G7pfapPLNY1HbT5hm
MxydId7fVl5H5jJ9gIvcEQvzyesCBDHC3HdFiIpp3rlpdIxNTjdmv6M/7+AebQeC5wVgvWGOPsOB
UOSmwk9c3roY+kIJOYZ2qySO9D5l1m8+BNgaIwoo7DKbKGrWya/lPoQieDAmHtabj7ClD12K5f/z
zyS3f5Rw5Lz9tTv42//9j3/XLPz13/+PtyiJyp/v6PY/bkr+F/YcbIz/UuT+t57jrqiLX7+Kv7Yc
f/4X/2g5SJpjEo8KgrEVY0CWtlS8/+g5dPsP/ga6Mc1C6bdMtv7Zc0iLhDqD+ktnp8LKeulU/tFz
GNofaIykzoQLXJHFNuR/1HMgI/rXklwhR+fzMUkymDGhfPhb8V8uVlLhVj8zELEEWVHZNrk/24Sb
liXwnlQatdOsZqd3u196QMi2DkfAyRoCScPGN83t6OiB/rQEi+jnBFxTfeqxr6gDIdi985zQyAjl
2WPt+g+hmRB6MrRpGXFQsm8nSBRZ1atG5it8S8cihN2jlJH1odS0GaBfJoOhJNIUUJ9X4XpJtyJq
XbjCdFEW2upZt1ZiiKuSgBU1VXc5u68StP/QKirp1prVLteTbASN187BHG8zO1bWTyxKa2KVVKft
i9YEloQOxiDhZHKQ7cw+xlySJ8uxxL17QIVnH0Sgq1PB6wjSiRX8ZJVFE5Jpcfto42TbkScrrxVp
vAGlWQAWrxXTnXA6sRAumlWNdHTvuM1EFRHg2LGM4TiF1sQgJASZU1vgIBt92Es7IcwaFdaZCQIp
yTC9qOnMOt5aduJeRGjKDbkJuIYYXu60OHbXQh+bV5HOPqQPY2SX19gn5hIJdBK9PY9WUz1wt8RG
d6jyOLTD5LlMU0qAnPwPz2jQ3NRqSPb1YsqaM0Vqs9+YXoW3dT2N7vwwQ5r/KLKoKtd6L9PHNHVm
MjxVDqETN08a2KxCOyib5egI5sCBYH+QLqBfRL2DtGaCDEwGQkPRHbLCoKuJgIVHMsM32jSZC6Jl
Cg1e8Ol4qMl3X/mhXn6OLsj7SMXFPbl6PbgPLBhH9tfTXk8ofDKpCyyUPqVwHjTDXaNKanF2PBsd
MuMpbtnNIlDCmReH+rOeSQrGmFXprhli66jJeHqdzJDj3W9wYnPPpDkWxx4ZH4vjxCKNvI7z7sbo
at5OKtfex7np8YClY2l8u3Wl/aB3CMSqYdU0rZ05y4oXmWQqutZD2Ys1NmAlrpjz+vwRKEEyPQFB
og+ykP5Ldv1OeDKDqgY+2wd4fxrLqL14qA3qxyyMHk3il8tzx57b36RDG59cmEjtpoYKBQ4wFeBY
8Uq6nsgt48PiK/RR2mo+afwj4qDbFpOG7IuvKQCg5ZlGFuDtgTfCFqRaCAlRMv8GZOpPK/DmQ+7p
SYNhCJX8pK0zlRbfJP8MxNll1qB/1FFUvlhAG0iul0SDjA8OwylHZ0uYkXMrjElRCGDPBjQJ2wWq
udXDzjNc7Gzbmavxhk14SLa+8oPnsYp7Yw0Ypu9XdSQRx7TQAI8pkrFil8w9kcjsQAjahlqyddwS
HXsi+AZ5pQMoCvaBDUUiG4pE92Z7aADyzPNnmjFMBlgxdvNOHyBePUSYuUC/VtKePnH22LdEt45R
bA2HwGwBg4zYHxU2NXLF5/iuIN18Y2qAX1YR+v57t+zWrtFkxRset4q0AxzVk286u5auxQiJ6zJa
P9iR+2d4XageEI29Dbp2RXX92epA0IPZl1uHY381ZFT1MfjRT55f8u2r9B1H5m8idD9ty9BB9bv5
kR+A6aMuwBpYQt9RZnarHhrw/dDRPeJBILbcj35NBp5WcyDnZVEavopeH6lHsPMovoFDEI+EAROa
JRibY1VHveDXMABN3Yckxmg86OCaZ0n8pNj0P1l52F8x8s2vdq9DRQukk3nNNP3UovxuHKa7LcKi
Q4AhZPZZDocjJ3Dhj996O4O7Cgd83XXbeLFGVm8rdFzkgx/s2SlcRn1W+yBMrtHcI8HOnfJma5ED
PSPPHuIelVhT9HeTrV/jxL1iitgkvfMg5yH0IjeHp2UbnlPoO4hTpNinpJGG+aNW1OSRh0nnoRO9
OQLKDii/Xd6Pp85k7tP52KPbAjZjShnK8moPXfRouvmrQes8GP4rpv5j18e/uNs/ciApAD/0dgr1
43LNUdWe3VDujTL8lVcJA2X9OJX61p/VB1vejMVF+R7iz+zgm2xMHsyd0unX06oX3zVx7IknQ36m
le56lz60JvtKs9ZpMzHgYFBBZJaOCw2V29kUS5+pH2PDWuJcNgZYTNtK9hpPEo/tfaHnF6OW7+S9
sKFnyn2bCdLe5XTPR0IqtdHDZA1pwuElYcY7QLVemsIRYbLlO9ozs/3Is5jCPWYTehilpdCYjPig
za3qvRpJSmpaD1Y1swAThw4PYlf3uy4Xz1Ijy3TES+f47SZKyQoNmuTJACWdx9oPq+bplfS06hk6
XO4BroRmQLT4LigrfyvHsVhHc148xwzMYCuBtCp5Umu9OQo8WXi9fP1rmpybvVx6iGI05H1evGNq
UARgWeB7t2YQ5YewsMsdS+8VO4XwV5q47IbBmlsc+WVOdn0wbG01fqEBep+SWLvPjeTT0GdQyoX1
4DtDcwzLaesYYcPenzMFUn+sGS+5blpshxqNwV3hP0AVysZtBbPvvewxU4cSDNmcr93qLdaBREVq
3RGTMRnOBur7TnOBxZrqHt4NoQfqILOfuHe9WhkrFBUbJdNzYhtvaX3nmlAi8199A45L/O4xSenv
RS2Aj1qrJCAZDopGoxg+6OEB2p1XpOozsMdDSJNDEcRMCZ0rSoM0fPHrW5p8Fs17xagwSKlG2MrB
RnZfWWlt9OW+mCY8qGxNADA/GFmS1XtIiTZzb+wmwZTIoHHOiVwI2beFMVoerJRj90rWzq3oJF+R
8QPV5gHawsEo5usw2hX27dcE2eaI3RiF5lba9xE2hbjGiTFaa6YpR7c0NrI9WSQp5G24BQ9oG8Ob
arpda4sPaOw7Egy8aYCSrUHWH/pzld70Sa6y1HmJ82kb1/OfFn8T3tcA/Gi2X0X8rQDLORJb23At
hPxw6+ZcJR8M0+AhQUMWXCx1i2dETjDH1OAwtEk3GKcfyfhYM17dZKDVSsgNvMiesmbJDLYuttZB
CdOOZlWslcY+KwnA7/KCqfhVSbWcmC5wlTQCK6IcjmEIr4vertAkCRpFbQGNgfITH4uq4E3A3LZU
pzlU68k/jiXZYvoRjEnM2DFbhequH07MCt9IUt9LgBpwTvx11YbkMSBTMLV9WoZeYwXnFmA+74AV
Tr9NSNKs0UMOs7EQu7cJaMRszWsz7ta19jVDyEiLA8akNTQkL2Q6R37XWbfS9WCFsGvc+ccaMjrE
8JHULLQ7M/UmVV3l9dNPbPvrscfCmCTo90o8A9AY7e4qKqYCbLisfaVKBCkT+IHPoX0d/eOsYbaG
n6fVj1Skngt6wsSuqFfmFRv8TSVv4ygOerfH/ItYl5eCvtfT/lEHzsYLfW3ajwAKnXlmhsf91LK1
kYCjiGwEUHKlohfQXKuG6g2dqCeL92VjOLqfjhuv+nrgPr3MDLnN7imJX3lHvLSdBrunP4XlXdJ9
IkvYxJS5LfI0qgVc8b4XRw8uYViuXa8KZa5l6ez7TlwceDaZdd8oE9v9bYisTdDY2FbIdDfBQgEy
h1XlpZrvVSymjegYFd+SOaGtUGc0zxoyza4SqE4fBW6vGlJgMh0Nvbq4RGu7fLnUV8M6PYeQiCc1
EuzdM/d17tC1vIaM3jRjBEBNMjc80ECT9wxBS+ue42LfjA6SUgI/Y4iNIx0P5BM9BUmYt56iKMxI
0xgQ2+k2bzIm8RYeShlUfA0IY5j7sz+lawdzARkG5D5wzplXyzxV9rHXb8QGIRpFimd78fxQid82
JoBSFV6GHLIPl4Jl2gcRjgmlc7wZe7tkPoywIYp4hdxFKGAUhlW3/UqCo4vR1bKHtWovBs5KHaBl
/yowz4IS8yyCoKjraNHKfcM4Wmu/h7gEb7YPnJcEGKAeuvwqwFtoJ6j+V0n8YPA0N/w2xKdSQ7Er
abawj3eJYz+ZvLaHBMOCjos5c9CIwwrCr+kEN23m6ID67oe/eEy82bBWQUUaXugpPrxyXnwVrk0n
ZiC4yPG+q6r3RIU9PXgbZrnmZq1H4MYDm+wwZ3BM5IdbO4yjnwSC80iCM+kSz89f8vKbkfY6nAR/
VH2ZdHpdduzKfA+z0zxQFVpM6Tl8HRh0NfFlwn7X8vuQsRmPkC9ujfiIgPcmg1yX2rSZRyxrqQkU
4CHNmR/Wv3S2Hmi5IMEXG604d4s6xHkbtHTjq2tkflso+MXACqWAGw423ITTZ5Qk+6n2xegfu3F5
grhxqf0lZH9KI573AJJEaBwz49EneEiakjk+ZlEeQVMCw7IF24MPpsICy1xWHlJSt2OOkGAA7BgB
nQ+JEPQbd9t1/fLzPBfqnh1GCNjkdp4dz+Lz2PYbWMnXvP3Ucv80VtsBiYKIpIedGfHLgxifmrFZ
d/bX5P4o97NrJ0Kq2PON33V01y5I6+ohjpn+orqoXCBgo7gk+JQNblvRjdvQ0R8G/5fh/qJkE1Hs
1aUdb8vwCrOY1RTWUBan5xIep9/jh5bA2lNoP/jfC5Jd6qNFmK19Hcg+yqOvBosvaob2sQ3vDJBt
bi5Wdjo+O+2wYap8zfzhdXnS3b5eo1eitoK/WzEbNWFy0YmVwMN8QFGZQwCITo37nhevcUKYbyhW
TjOOl1S21lqlDny+ikxFzO4uE43yyems32QV5Zu64J3VVNgcaPg9EmIkjJ5o/rRcyboqWU9tG65l
weWtaGAPMHb1rZE27jo34iVnoTO93p1J1+hJd2lsvhDFEEI0YfMURXwKOktn7ybdI9Lf98SV6yBN
cBB291KH+BFa+LxSy2Q22DsKalpaXqvEl+cEJAu5P6H9omsivrV1d4ZrQDnXEOA8dtSiK7dtqI2n
sfLM3Hh1iKTT8BR7MuofOLqh3TNxjpPJa3P3A2Gw3IyzxRZBRPvE51vfaEuUsGgivvfUMfFASHI2
X0IZ6k+CAAF2UuN3jD3wB2iyvPpuMrI3BbBlanBofe0evge+YdLDdhlVIQSu4aXRuBkNZhM0aS91
bhAvk20AG706JaNYqeMXa9RbB4NTTBLqptnfsKaD2hgh/mvtqUt99jLtwSVJClHTprD7o/QxEzvZ
/BOxVAKO2GQrGxuexxQlW8WWkXl1XLcUhGPHqsQdTonhEl44b+w5RdfoDs+qsLOtbJjtz5b7FmTi
yYfZyssg2pIz8ktrYGRqAV8N/8HNqTomG7WcWk0UhekE9LI1q/ew1X8WJMM6RmLDeoUfq9zmh0HS
Lna0C7SA3qOVZQFO2vcanztrEYeREQqCR8JS38rR7VdkF96HSv+dDyXt0cRu0c2fjdr8PaQ3Vq0B
ZYgJfKF3GzJ+i93QkABQWrCvsw83jT+qPMs/3E5wlpPJXtBYt+19YA2RxtrWz059n47dauyp5wYH
4mBD+bg2g7K+10BkbWMc6ye9y2BlIE86+K6OAg8hebfqGnmM8f7ejdgXN13BtnGOnHC1zOBYvjTl
Ok+1/kSLs8fffYWwTpMarGKtPcYhBswl40Mi4kxpMowRQ3jPnjRBuafzcJlkJcxWCKBGtdm4jxP6
Ec0NPxZsztnqAdEqWcq3qJ4gwlljTxeeWY/kAr0BL65Pfi2DczNl9TqPrXqdGR03vCzNj86J57uO
ctDPmi21bL0xYDSB/2gYwxAfMz/C3f/oqKB2DAt+M5si6gJEpZmKAjcBClyma9nKyow82kOcukxZ
QPdl6eQHy8VciwjgBMPP3U3KhBDjUJPz5VfbaGlutQ5/t0s6DKJR09Ob/uAU5nznd9GwYsNF9Yjw
6lyi3N0PVXzTVKd/axGu1c48Ad7mqWL+tpq6pVde3rgouhlTTF7SIV72aT9kveTIbCSYCbuDDFmN
a8i7y+lH/lFfHeyGEiEK97laxp9CX/XwWfpSHEVUV/h0uo9caV7hZnuDMNWgp2wGvd90ajf102de
YqgC7Tme4LGUu74lK4oeJa+HnbCalYD3mZnjIev9z97UZpZR2nIwn4rweaqIhNG+B8taheivdVt6
GTjxVnwYvFHt5CVz7mTy0ujwn0LPGIZb3Bl7rAaXtrP3KMy5W4QXNPhv/Ww6mnrw7ppuG66SXr0Q
JbtB74OhuVuFaDa1tvOsmAYuaL4M9szQ+LT+kJvtYzLL56E71OLPt+glY0ZWcmSOYboZfB1O2nj2
y+QpIh+nnvu1BDVV9GQfjG51Gm1EsVFxb6f2qTSroxH36ywjtSoINopstWAA7YRFgskrPchwz7NI
7saVxOGL3ZDkY1TZp13PPNyErYNSXttZPm58bVQL4YxJWNQ/CkHaWdYdwZbva5UxAJr5wlBmzMOn
aUav0HQJLYkuvaXBoWwaTxnjcxFNRz2Qr8s9iA36RKmfa+0U10wKRMom23+iqbhP+mechqD67eWu
4hgDEJTg109586KIpAaOtBNpY6ecvIZuuOS93FZg3jJf/13qBDTWcb9aNo9Yumo6s+JctPbjKK1N
TfafAlHluUvVR6msJMBKls6zNlN7AKMjkilkiDfnBBdB8tEjPD+a2sBVhYul8yhQk7I0dqdsZRh0
5rGd7Ix2uFZkHGYuoAOd3rdkxGa3D74eIs8lEAnrA4OGtUNpZatNy2WP8SEWRYxxxd1UE2eJnmbP
M7hiwYhq5VolGRN+VW2yjt8gIgxl77IcJP6pnw9joD5tJBxzsESPAmBzrHVDI2SCAZRpj7kjvaMg
2/rtyM6yPrJ/WLfjtXPqa0koFoJLig9904eYdmYs1ir7ImyvBywUPEQTakJmsGXV3MX6wspyIGkR
JLHJmuHaxy03LqZCnoLqs3ZOY288KDtCPuIESEBW9jjUERNQiyO+nE10qnpZkpzR1XE5wsDDrQ49
Emm1eosxA0laX+Y5OvdAVjgFCXxxBULoOI5ljpLVrp0B8cuwHIO2wYahXGWxY2YYqrRgDE6lEnG6
7bPA/qXNi8B/Yo9FR1ROlXVfuS4nAQT8pCdfOdfbDCpnPOKIsCYTSmzsZsTDQwUbs4OkLg8ghquM
lx+r9ehmzGHiJytrFhML8QxOKK/+xJ6N6lAs7w2uKIsEqLnxJHcj6xpoPnh1mLBA1GUrQPbrAiMC
CoWaf885Ce1uVeZ10B8Umy26paA1xVc8ds7Ai4Qn5oJckF4I9tXo1F6Br6E6ask4gvuNORY9n/yu
5Am2cc2gPIMzljAntQbxKSNbph0ZwtZAkzYPY8eLua6iRr/rfSGt1GPazq9B7ElTt3IXdP5sPrvV
lGGMgMlCnhb4DNd/q8VAeHXH8tu8Jm6qwXdCaKHRnVpz2pAS4FDI5/1KdHaX5igzZtkdyTYbxKl1
cm1cp72fuI/CtCmv/rLN/DeSPVzG/7ofRDBJyqnEwIDungzlP1PZ/wLyCERJedIHN2PKkmlnRoPm
PBPFB8rIL2o3fLDEXKhvE9Su4k1ChAprJEauXFnpmRnLsHMcFqZfMajCVhQBEAsilEhT62Ne06hD
/Ee/QmMJsCbhyS0Pvt65Cbu1hpws6Y1Cb+pLKaxJH1+VQoRvretB7+znqGWB494X2ZCYGqaKwViI
wk0lnNGGZRekRovQqSR2iDGF02FXUXFFSuCqhTjisuHsp6CDhA37UUU52OiBusMHYUYMkFMQrwKE
uhrMZD+SX/odu9303TAwd9aahqmeO6gPrfFNalyW3+d8IpwZTYsIlW93bYO7bDXNxBmjEyOSPox+
aXRXH8Sgc2xja6olM1C8NqshpBD6Ep2ZxCZqHdxctB2hOwzfpjXR6HszLDL8n5WWB0iaOv8zQSqO
63sA0PHt43ZIUmAbQd0Tl8tBVn1HLfFq6GIcQOQMqGxX2pzksoR+rrPJzcngaE7l4LiMn8lJZ+zG
93arhON+lVGtFZDPtaiJV6IhS/mZFQKHKvG7oNjaVrcBTgncsi8oMywEykFM0dJ2IdgOFQQigPan
+Hly5k+dmVVGuXaljxy0gxXYMnzMAnwrZ9esBqaUdaRXDP46t8SM07Vqa8CdDSAnFD55YKGu8f60
glEahwk3ZPbb72XpBsQBdZPxtQyGm/e6nxmzq7YkEOr/g9Rh91Ms2uPm70qH/4VCBiQEKD0QagQ/
xX+TMfzf9OuW/6tymn//v0QMBtpo5SB85xiFMOJq/JP/kjDo7h/4H3HiIIbXFEqpfwoYTOMPSB5K
x1OMsRghPw6jfwgYpPsHfwvVqnR1/tdEI/z/Pta/6E/4mP/mfPo7cwp9N0ppsCFSQ78g9b+DXaa0
IwXTAiYpAW8bZvSj5Ww4JueOwBRSyOyzlNmj0IaVZWVewqED8iL68avm3EfqqzUbisDpHKvgYpLc
sSJO0gGSq85u9DpIxXoipYaQFsO3cf78yyX+N5+dZNl/1UPbBtoLB7gLRk0MPBqqbw7fvxyuM68Z
t/bTkOyi7MMM5Ll0ET0ACzbBPg65vGNI46+HoGessfg16gjTrUgDUP/kZKXJETwhUzD8KyOopaoL
LnYeb3KNdLHS3fu8ewD0lnxjcn+Ffg/8sgKtkTTJq7Mol1obEbYd4P5oCafTHKj++Ysbk6VuO/A5
oHT/CoViab5ECk+6fT9pCp2f+2XqlLoSNQclF+zfYYHTt2n7GZIfCueH8VMtBNaI5xqH5lBJfT0L
Js5umjypsUFumYCeKv18VwSozFEws7ucHjvHLulbRmcNGuy70g1scMNIjBkBFnPmVKvMj+OVRqA1
SjTCRkpCEZRbfjJIyybSLtogZ21jk3ZekhfpmViGpoBrUyWIUYFT3/XIHzDeAHn3bdgY4stI8nrV
d3nDRRUAcfk1w75zSCT2n3ER0afX5VORF+Rd1k8jOd6lxipF7w1yIacY9GZCgVRm5joOK8xCVsW0
Ma2fOebDvbComjMZHXuD6AjEW4Dd6cIAGePyplpmm+hFRb2Lmxa7qWLoUidLE3rIg5xiV3Uu6hC6
WIMFJKNsVC45YmSqwhmHGUmWrjU/tVXgIoujd5OknfjVmHtRQp2y/LPSqPemqHa1anKP4DSsYeDL
A3nn59pPYjWXmJAwHs592zRfqNEVv7+5axq1bSMDF6JieNjlzqtmdt8t2SbU35C4A518sg6RiCuu
TgGgrh/efJwDEUYnn6eo8FO2qG7GerZjeeYvQQIKmkFrf+WyhfnaI2uxigKegpO9i2QE6WlcyorX
5pJKqkzqxOEmNPtbr8kFifxfuRxuxOUS/Bd5ue2+ZXdWtjxbtfgyA/chbZo3XggvxHy0lIOEmEIs
lcl29MNXW/Rw9UeEeaLVToUZ0zYxUo+ZulpFf1YNvlh7IA2pirNT4QuqaZ1plf60IP+4OfRcQl+G
ricqwVcDfy8/VjJjmYGptv25jcpPX5KEKJX5m+L3LjIm4stqeQ3nNwVW32tgobAZZoep5Scghjer
Ds8TQx1hqVOvk/5D98DWeTj7CtmxntL8v/aN/ztk2tKUZbj+84/JGUbbbHliazOU4hMo7acofWoQ
zKEs7HovCpxoFSnwsQ4DG/SbpX6ft8ImBkl7ttKwZiX7ODCMGmio6sw6Z+jawKvTZ9rIkDCdOYm5
kGKJl1YwzEa9RVlN1mzPu5uLtZA5khPup6fCD97SwgfGmykEB/1FZmRry6h9nwocvABWemKV2AeQ
AcDijbLODdAh97RnPf2vbYBBmIcXJ+E5UFBJISj8VhRBNKXuIXQMZpLMu0vqmtVQvmrMSao87nG/
bkJr3DiTfhqq5gJ+iUeA1IuA/jruc8a2KVNygI/GwpGvOp5MI4GewIAM7qBPeqtxRCvhIxuX7Kxc
ZiLdBKHIfxMTA0K72qUWvsa0ZdcfduZvtpRYnF8mmIWreIgvYVaxu+VUaafpse7qI1KVr0ZkR78P
r1ZaoZv22SlEEVpo8VblxsecSD6eWWJNjpHO20RklqF5JA0x24SDwxzGt0+hIs0H5hFXPY73lt6/
ldKuDpM4NEju4GabJLURJ5ETJ+EkTHrNZeYeGi9VCWc4RlYeGtxYkTFtU3D0CHFadfN0K6V2T1wn
EVjlfiBORbH2VK37i6vDEy9PdU9sQ9XQ0cmMFSfu2J0fhsfZ0NK9NprJSdg+Id0SeF9PeBohY+vZ
qq1d6o6QD4mhPIbkDqwZBB/SpiqfIvEUy9g8CNmtDC1qV6PgnWV39icw8GufNYyJLf2CKsmb2vyp
jdH9dxWDDRUs0GJxHGvzVysefQvpAY0GFIoVasRjbxaXgkk9QZYde5lllA4RYK31fsF+AXe0QU+1
HgyGgoYNR6D+Daj8luONZz6tJNFZcBtn7S0N3Ct6xPpIFi4gUTGfqnb6tgeHwqHIsFFqJlPo1II6
qG6Qi81DSc6VlzdIlEOC3xyk2au8Ye01FzHJYCT5ehnRn9Z91G+4Vd//ydx5LEeObGn6idAGLbah
GYoManIDS2YyoZVD4+nng0dWMSu7uq+N2SxmA4O7HwBkRABwP+cXRs/jBI0EBbQ87tXVzhoa1q9D
xHwaY123orLYkI5b1a5zEC2GrYZB6USr9AfT6h4A+W5GjGQXeeNDCicNb4ehs0sSrJ5QRpwWWLg4
m7IImI3k3XvQ3cbmxppRYyZZzgUym9UCHyPgAWazqB1lXBS6++EF+bTuQcAtdI+yFob1cZy+mSN3
QFjp+KKwzjKn/Afq28esqh5RzSbp6DqLstMvSR7dkn8YtLTeNWP/qXh2flMlLUsPDstV3Oxzy8Hh
3ts2drCrjG+xAUq99ssnxb8x8vYngmQpqv/NG6yi763eny21eHfq4AdgLqxKtBuQlh+TYYpNILhz
p0K89fwkl721qQprj3ztolOdW1MdT70jzq3RwYhPqK0Eabrm2mBsnHVjUiUtNAvUlV3UK081fhrj
kC2Li0cZbt9P8bfQqDD/IluPqoD+asaQNqOhjXgUWKfELyhuizmrLWDyuODqEyBH6LFCZK0icvum
cy/gvpHKMOu12btvWiPuTJWkoTA81CAmDc+mzFoD1ckxtFUvqAGti0ZpNlBueKp4yrYY8ZxysZJ1
7QLXXGVXAvKnpvUUarg/kwTZ5CZ20shhXMa4vrSGdWon75g11j1s6x+dIX70VXBBv5nnICUuYWb3
VDpeI5M6TouaQ9Pfo+A+p85J2lfBS6fnKnd2gA3aHE/6elDVah20jrfQdcSNIVmtigHH2m4iaWr3
7aNjRj/Rpt1UBklk25v6VZKlj+LVSTBma0IAHYlFQT+2rFlcODk1vXoa1XqpxrOZWVE2K9GF2K7M
riE2Dky4Lba8jhVPfbIV7Sc0r2Y5lmJVWspGB5670FtwhgGpqMaC2maRLia9QWGwHn+UVQWHFtuw
HGIXFmNLckFo8AgfeyYS4V4vnGXTR0915eP0049LiHJkOi2wH/qTU1NKh3nnLVK33wbh8JQW4hsT
nHUy08vUkBJa3lOA8PRyNfTBnOr+KdpaWeRud9MHk7bMIUItTNFH1HSr5RCT+Z7Av21iOEcUaYS5
MKpkiwwcOa28hGdS48BlxOupaDHD8QCVpCb8ei17HZgOLcVAfsmM8dWwyDwCFEdsACLdpCvuKlTE
SgdCApjfPAhMo5YWMFrgKeuwIXFqVbWPFxZuj4PH95h7za0K0IvKq7qGbrcJHagdNe5BlZYpmyRR
AFM01sPg+ScMPDK44G+xisUo6hsvPIVflUx9sUbghrDh1u4EyTSKFRADdxZCkgc+rJswfc3q+Gdk
Gj9IaKEb4CerdJoUHtLuDuE8El4l5mVJa52FO52TXDeXiC8t0bm6CSLvVGqIKMW7CGMzo4je49nv
TdU/cr1Vl4Fb/QA2i1XGWKBHPgNiZpPy1p1phRC3/GiFsdJPvxxvR995RMImWCbQPzAIAr3DvHON
PcIWtCw6bR4wlwaD+zLgOsqDXcbVjqTGRcUizmQWuyKTCDLL9z4TE0Mn/t0qZ9GB8gfg2AS5cN+t
KWQkBw3EHPW8RgUmV57iYVi3ofEChaVZZFRhE7MFpc5yo8uqjxR46HUVmSTdPnJAVNnDqcyi96Af
tCP1mpdghn2mYMayCIZcWKSfSl7djZbyE3TVC2wi8LXaMsq0fQrglMc78GMPZ7a2tB6DiTQZ6K+l
CjkRG7rpm95P06bUkm+Dih21Z36YOqyqJFKXY5NpyzcsElLSpWXb7MlYIbPcdA96p33HtPSbavZ8
Tc0Dy4kzCeSHxszRZx+/N4n9oyuZnA5u1KyRebmz9QTwpIvvdo82EQo2IMLaJ8+Kt5VExvOsxJ3t
Z+q/mQmVkzHTXyibU68INwOsTnQ2kdg/oEVzyIyUktFkH3Pt0YV363TtZ5JD04psToKI2SZwnB+l
v8a88jCL6SQNAAPbfPENo1m3pfsRmxT36wRHKi3U7yb7vcidYTmVVcjP32VqF8b7Pp0e6jrfacpE
5doxuQFNnj8epgmWfcqL7JunR5ZE2yoojvcxprJ9v+lzpcVkaca4aflbjzKQ3pvfYwNBGL2LbjUI
a1FkUboyb7pcoeTHV09ucWfGBSCHWKv2jlmepmp6MlMD1Ef4EYwTYqzgX/hj0qF6IZ17LrHmjoZH
tWaGKoz8tU/LAKuUgpkPIPTarZ5ATzO5tTM8Vlo0jikAWi2rQ8/Qbt1Y/PBC2IdCc54jbj2wbKe2
AL+ENcOmmZ3qIZmqQ5Dv8BB2Mcj8WQSushO1jg9PB1HKfDZH9F1dO98bxvSKuSywcT7NLBw2fd2c
mAO/KGmPoVnxmfsq7ob+OeZpeeNXPplm7OE3Her9ak052HEoNTTtj87nyRoneFyE1V3juTOf+gXj
vu9D39mrmCW2xe9gIzxI3SYkC/QwqVSG4mT38coLrG9t694DXVOWOOvypBkXowFjSjdIHpr+yD9m
MXd2qufQoKiUuasyQ3Cv56Wy4M5fQr82VkZPlcYRHx1RVgcIVrfvh8YrN/h/vgEaAm/mCmpsGY5m
owYTNYPLQLlUZybXrdB0iTHJcGCbugBikdl5SqLpAiOXGxs99oU++awNxocRx3Q6IZgZHTNOL7CX
Zpa92eCYKjd6QpT03VMeqjr213qaPlBeQFImj+uTlQNbb9p4uFUdijoKLJpnXhAvgtXXIbLnpWTZ
RccBB9Ug4OZxsrh7S3zAHlBiqwMmmS3wNebKU/zmUhwW6YMblq8FeiKU8b6JxH1TIlZ6TudCc814
BaV9jOdBdC/816qhlB/h+dj1OLzWdboPR8yFwXktQrtAXq7YxlMBrk31jgFyWMt4cCeKb/GnnXXU
CpO7YMCjeGLBGGTxK4QXHftIqkSpcVP42ZMlugOpGLw2PMBAjdaBUirUB1j5sy9Oeu6asOSzJt+k
5DHAVRfR1LBbh2pAAZ4PE6KQta7Dp8Cb3YaigjsXMgQ39TZW86fKH5YkuPmiQenhN6MiGh7Vi9Yu
TxGaGospQHfHXNZhfkF6bjeW3rOqOLs2sk5UpRZe9uKC2G/86CAMyPdV/GOagCdB1vh0Q9HfYIy1
a3v73cD+oFWozOmUj4B+36aFmR8z8EWRCw016vPoLmEVsxgsZ9yYeg8GI7RQugNLih5KdwrJdWkm
itBDNpZLMpLvjdk/h34AFDrTPw2egmSCblIhUIR2Kn/hiR8CwGQ2PkfJ+Fpiy+da07vDMx4UW7IB
3rGbYqZAQwnJPjLNG9F2u1QHnF13LGHA21sA2qCjqgMLrcCslg4Kv8upaxbqeDCtVlDWZuosQvOs
+cqnCV9lC4/6BrOOGZBG0bYZgPeUVsmrVcFlZVCeKgvAC/5Y6lzmeNG8yiT3V996RfYaojMQo0w2
hJmzRo2HcsR3t8G7otUihMmmGr/M0mAeA5OjAbDCR3COY+uC8P+ClyS4tbhRWB1VKz8ozZUQzsnT
nIUher6AhqWwxT8rUv621u9x4xwx3METwCkiQIgqyx8gzmB4t3kJukuolHLxtsFZ4lJTlcV1Gh+2
1PgA3Lgk4RTcqPaFGgVqNKhir0RZUJNSw5eGfBwFlNlfJO6RRkhKAMb2PQKB+bIyEUDr/eIAAhVH
MF8puUtes9Flxq3p1JxT5SZrAAlyD79OBd8TkxFAYvwLMVikWSK9KqNLbkcX3KsXFZ+K2Sm3Imnu
4rTV8ebggeJkBj/awXjGZAgJqI4pDlZkx9ax8N1q14ndP3d4u2l4k1DZvU3aAZvy4Fuj8yhJvUcb
3wRD75+hk70maMjAvEIrLos/VR2cpqlD78YsxI0+vQ4SaAEIm4wgM0WIRO2QQLERJ4MlTFv3u6Hm
M40m/Ubpm9uhsO6FB6XfMV/a+BYtvHClq+26cdUZqd1/t+tm66EJBZpM1WOyf+S41t6gU69ZRYXp
7soaw6ooEmQytHZVIT94I6+tQO9bwjhFeMIh8WJkvNgL7U4pec0otoGmJKi3roATbo7v7bSxwn5n
tuojqVisqD0KbkGbnx1woQWaWWVnoFclxJ7qe2PEgAb4V5iHOXP+b3pIjGxVivERKtXZS4dnUwM6
MZXNY9y/qeJlVCZE4cJPL9ZwugW7vYxAXLhDdIRuuUkAEOxyQ+FnTH4DRpa50knMGHp0KLWBNPz0
iHSJuxithnI4IuhwyOELKzPU20nMVeog9UDlYDlEQbWKZ0yJWg+vKb421BYq4BJ8VtbPOLf21DyR
NvYUErrKXaWAHE2E+sQcJd9i8XgTqlm0GlFbXNQp1DWTWznEuWpVJu13IULgw7q/hGv/GOW4Qds+
4zFewrVHhr2357txsEjn4fZcoCiltB+Ykj2UE9+3aWoxa2iBeQiI6zHtUJ0yenLMTQC/3vN1nONJ
MNf9TC3k9ir6fk09FLhQNLwg8pes+oFU2wiZKIXMf3SdaSNmJhKV9TuhYBOrx/YZWKWqg96f8z3P
um/O2hrHKUOCwyFZsgwV1l9KcKpImahms3Uj5wQA7Qh/7NW1I+MI5oGlb21f7Njk+/cwCnBBlOtm
qG9wJMtMuB34aD21QYgnUlt8khDHSJVvb864+NtOg7zOEyIr2jtqGpZKFlLU4M94YqheVeL4pGzj
mEs7YXfSDbxStSi+ZMIFclkaOIBNzoPenIEBRis3gFxJEoH7NwiXmLTe12DieTnjSgT6aDDnh1me
r6Cj4minoapF7odycgg3/GPIczJJ+JxTEO6RYigPpded/PSpQxp6sgW537G+7QGRV2CY0Hq5ULoB
mkHhouI3jc5KuzS5XGydpzy82JOB4MrELFU3+Haa8bYkO6rPLgO+Nbx2HkV+RGVORVpsOr17HR17
6ffFbUN+g2ryRNrYqzbYOt9NboRDfIbp+SwRFn22Zn0M1XrTMvHnpsKZmUo6lJ8hPEzcNYVn3Gj6
+Cry4BCVDqmk4JAG87Tdht+K51Dppbtwmt5SAUEo6RNy/DnENqzuOTGgsWKxsNUWRPRACrvfVQoR
6DajZIX35gBDN1QeYy28AIDeaFp0wBH12S4BvBXYZfGKYYkXgdpG5M2wgarl9qlEbt2qeFhwwSCv
HrLuMZ/Mj36AKgsSohyBcunWBwC9DxR+3rsImo6ob4P8NuvjV6d7sxXrbujqnak679S0EDmNeVV5
cwrIdsILyG1hemstTkA9MwPy23rj2Fx0/iUFPN7gKn/6ggd4zhI+d/PnljuCdwoPJIw9+MrTYI18
6KbX+1docp+YlQGGJwQi8qUu6602BBesDZ4NvT5SRLlBPRFvPMQCFLKICo8/P57emxo6oPzrsEZS
ERIZ3HXAZGxTOvW4VEYqWl5oGYtkgzaKCZ6EISWP3sii/lRsQLKWym/Xzlx73bkDa28LYFeww94q
3CKDjJZebu8LAClBzqs3np+krDJhl2nGE84Kgmz5NizVd7tnnT9Y2fcx4W7N+UIdpitDQrksfUKH
VejVZXTnd23MLMAeU9bvVrgtYvW770U7KBPMjyDLdHGhLJx0erUxHuhbI13mvAp4yAGCtwBhatQj
hhkDFH5mnukuQ0vfKHaH5dn8o+wc5BLxsHpALOuUejS6xIggcJ88JEggUX96/vSetXx43WSSQtbG
fR6B1yOpyiT8fsJDvmkGiqg1zPMu/MTWc6PZBoUc48bwq+dmtoJd+lPywXvrZNjiPH8zXY9tBmzp
PB7ueT1axptz1beEiw2eDNsQZJzWsF6OodLvqMmuO36/eAAsunz8jvnaqtSiT62cHpFtfi5c/1S2
9ofv81MLkGcHt4TFVG5/iMZ87Uh48KN9iKPwVPviVpneGjQBES28x6PmxRbBrudhCcRi5/h8W+iG
79p2fO616HvTmSerJZ/v2MEpso0ED2XSHSyU7mZTURVlumOeBKiO6/mmVSsIb3yozpAy3+H1uuzK
DThdeGwIHaYQ11QstUh9IIRY5Pl6fn2aetzsyLhdgJF/JChck18NP2MAOEK17mHQrjN+0aavwojR
yMX3N6Qpupv5o7GD+ggGlrf61D2rfEeIg2Z3cRfcg6XDihBvbQGbW1Ngy0aAgmAcPzooLbW59g6g
bdMpIAuDdl0gAYnDA5/d/BQCev9GFr5D2QkjiZlcE472KbW4UaMRRWXNPbF0+Ixa48YT1j3FxGWY
xRebZyX1bf5Uz6ACI57QTb4Hr0YBBWyVi9GxR5UrYInY6cEmhzCHQQk5Px4CY6pDz3ssMBTxfJv0
gH5Tx+W4bFSQaoqlr9yswdqzf50fFLHFpC82RqTTg0e/2ml1eKl4EZZN+zPizDUE0nUbm/fzf5ZO
6vs0WB91qm/FrEOZ1bf8JyxXuOc8q9sNBk+o+fTo3DBDCKZ3YekQ+SmxZ1BfFrlVbWJjMSk7JgaI
4dR4vH5TSPtbQ3TBK/3CYvjRsZT96JL/Cfpnkl2rsfqoG9DwRWfeG4H10YgMu1AQgqEKurjrnoF3
MVOqsLADXreap6ZVxY+2bLak39+NYXieP+G25hOlvMCLapmwAE8G7njm21Tlw+AAG99fJVi9TUVx
UwXZqQvcaaVaRYMAi+WtY3NVR0w6u8x7DaugOqfDvm9QVskj+EBqDH9w1NtNTb1+BvTXJw3Vxw3A
ISZfGDJumFHdIoQnURgzAucLQvKHhskfzf8safI/4Xz+oXvybzKL/x8CgWZV3f8ZCbT8ln/78Q8J
xTn+l5yJBaxH9ywsb1SeECbwlb+gQIo2q3v/kkx0jf/SUFEE94P9C3s2wKBf6B9T+y/bwUdDtWyb
AeA8/xfgH03TZoDMlwouGS6TlDPdqKeAU+SP+ieABthHVCLVH7wouCov4HV2dRQ96SI32PzW+GsE
F2b9iUYCaeRJncPE+CtsSHSINiE0PDjed00GuFePMpTGdXTIfPB5W+n3iZFtLkdly6q88KFApeO3
CMQUrhFyUIb1BpS9zNbxzazwDJVXQLt2kbWb0lbwROxG91BiXtZu3KT8a5d7ZBsZRnaTZbyoYHQB
bOyUQL1BOd3cQQ9ysRvS2xQCCKavVjeKXSPbnXKOK6++pFRKDjxzjZVTMYcI8rZ86Uuf7JJVIXA7
GwRGyMQtNWTQ9nI0ra37UcEZPI8ph+Vd6D44gP2XlCZx9co056Hkxr5hRQbzcR7tnci/V9qTHJM9
XkH1sSzCft+bjfvgRlxPtzS0eRsnvR3jcmMIpdrz+hZ7RVR1ytp6bmsUbv7brhwSWi/2cm+MLKbT
sn3dlZ6NnjyL3JVnTVzeLEk9eiskHbOdWqGYSX7UvKvmzZio/bmk6geD2+DVxCYDWkVJDp0E2P3H
Mko94IpueIP8bsGkY05QGn580RKkhK0xH54KD3gG12rfQY88lkPofVIDXCaNABhUmsFWa7vbiJfh
xRGauKC8Wx9VMdzKlgAPfMkdNKTnruDvKMMra7TQuj+7/j6Q3L9xrKaxOWtO3q3VusqOlHnj02hq
WI9OffeqtcnJRoP5B6o793EzZC9fodUcmqe9RxbX714DA6wCVIUfQvfuY/ywz4Y+3YFUr0nbuuKk
WxnmpGnzTba++usib7pVCa7LnqJrqDqVPTX6+VAZZ6bDzyH3xHZgik8Rl4oTNOSW6WsxY/9z00OK
r49OwDnjVT/p3UfDgq2ORPOOdbq+tsDG7nOoE/deDHYotPLuww7Fq5LnBXMWx9+5RetszKbxXmAH
QHcj4OvcHcCAk12a/+HclUIas4Uvv5mKutg0+FUuOzNLb1s3mY6jlbcrSF3ah92z5DPTDyih9mqK
e+/gZrZ3myQ9KRK058+5P45rYSGEkU2lvgdx92tP9slNBzIebNe/xAxp0qIy1qPS45MvcHLrIQ3H
8Fz11qWvA/tBdtWNdhFdFp0VynkPqpbifRuZ+lo2KzsPz97gXMKEQaRbpn1v+2e3jlRqxbm7rJjO
7AslgAjbRpF2HAyhHZndTtfhLDP0/bUph7XUwJN8PlCOyL7r8PUcfe7XmDgqwYdWNKuJvw1ao9qt
MCdhjq5601H0Pk7Prda/QXTd1kLBZdoHv2RRc34AZuFDhgwnAIp6e9+6FJhlyD/PptbM+OtARWwo
SfxVgLjBW+2hDVF1/QmaX7lNWdhNnOgD9XBqwK7ln1T2zrall0vRD9EH+dtD14bDc1QKZTtl1oAf
vH4ECaOdanRyjiM4mSprFAwixaSBBoh2fhEUF8h3+QUsUHBrUmZzNPGrC35EfWcn5J0ZH6KG5xkZ
ujizKOaEs5U8sBz7IPfkhnorBeQgjFfjhPL414BsIv31XQ+jHl/BBjeLFgBBnJPe0hTDORnzpgxx
i1/I9mkCVn+SkXLoK0ge6CewCMG2ur+OkYFWnh/qqnkZLeaNZld+xBZUGdRdMY9KoUv2Y5RvWV+a
qHuzjAzs3P6RonMkY4G2/x4b2Rqpg4QFUljspY673PAYH6iajgCqRsy59/Oo7JOjAByHUyhHO2bH
+7HPrsdGY0YZKOv9GPTZPOIPOE3M6vBWJPYm+K6tVY/Vvgqdau9jRY3i6rybIv6rreWQ3IBDr9LF
NdQsf8V/Df8Wfo0M0Dpb121p8u4dmntYFs29mpHDcKy02ctmUrTxXWSrS9mSG5HW+datKAa1Ykb4
GTBwjTCyb/Wa92rq6u5bqkMtMJ2kObogZx67FNqjliVvRrVFfqxY86SN9iQt6qfYKQ8GBZB3M3cR
0Ufs7zBpkUEyqnqQ/VrMOzktWMc1KOUD8lS/W3O8WlKqd1zFPqFzMt4VSHss9HKw3/GiodozZfnt
EGP3k/GEXZSDc1/mBZKKlX+0FMyw1VFHVThAAXTucgoV/eC/m3JP9iXm1vay+holj5bxcvMVVdnj
fRKoYif7vUIYBzub1p5iDsu4FtGHr3S7SrTFS9TaKCWbMFptFXAj9kP7COnIPjC2tpG12ff4xa+w
HGpzOx5464DQ7TRtjdmvtQk8t33Xi83gWek3nSLIJoZwfsMsLntOUErQa2q9ths+KE11cpL+e17n
/CGNZt5DE0qP3tC94TBs3TfzJsBCBAxKG25EqYAwq2xq2EqoHKS/pNwEoUen3KXgGq+zylYX3mw/
+RXzW2Akw+1qFFuKGt/j0AYdp08JxE948pBVNZ1724XOpVSU36p8zO/QjensMKrxiySa2u5f0VOX
6VtFCxwYbyGpXuMWdNkYFmf+CG+ZMGVZyabmiOJcu0gX8frp/9vINA/LGOGPETNEcSuPdbD9VJl/
/uNceekHcKbmQ8qOOZqMvHby2DeAnQ1UhjErslEX/q4qEQbTwzjddUKzkA1WjLXhGsEbT8VNg4/j
NcJ3rOwAsOpYDaK5L7sSh5OYcg0F4PpeRRrvgo+ekZOypR7ct7us6iGvzYP/dgCpeOUSa0teEeoJ
vPwus4fmCCmmOU4TcjEVyBsAADTlgNxUftJem18D6RyipUhKY5dgMBv/6yxy4KtJHh1RBNnWrOJA
otJDCfav833FycMavUVtc5zNedQ7t3Tx0JPfvOPzOzYK6tZtqA53rjOiPjvxTBETKDw7AezpkYp+
gVr2GhYh8ilKFj0GcNJ8aAQvmZkgVNSAPnTmKLeColxSv4AcxWgUNgc/TMgVTYF+UbzpzsTv81mz
wP5avmUdKq3/tSm75oemJQ3Kw7F97VchIqJxO8flueLwAc7R/MHWoTerH6GDAbo6+g9Qoqtt2E4x
KqdzxDRRMkH5q/gVIk8DpbDbxdV0CMaxpDhtvM/UsEPYgv4NJzP3KKMK+zjhUA7WKoRGHmQUH0K3
/YgjXuZydAABV6368r0Q/a9jr6e7jsoj2sK9VUoj3poQPjD10IObToNHNrfkpvei4boXZ/b/0hfO
ozJkYu1C9YVn0EqDSrqQnQV3/SwRUjF03U8KZ1+1wt7FnTMdgXGpR1cLn209MLey9dWvz4N/9AmS
sLN4goYKB6MyuKP4dd37o88exUDGKka27T8HF4kSg6fGR1sG/3HxsSnrQyL0TehTQsNfFzVdP6wo
r0/pKWtV9b7XPGrBYfI+Vna3SqzO2WeBjo1oivoPYsI3Rmp+AGlCnP7vZmmllKRFRZIdz/JrCGSu
3lpQt6lvLXP6n/uSKUDJej40QRF9qbB030ATowxXpM31PhlFNbJK43NSw2gPRwXAdpMpw11d9o8O
CtoHeTvJjTxUdICWvvp8xVSPA7MQeVBRNdY2CcGaFixK17FrN9vS6QykmAZ8lUoTIWq/LZ9beGRz
t6tkxjEybFLpIjJevg6STZwb/jiI43Sv0vZJMJXloqiD6gCXO4xuusr8MZR2iId0W/w1Mow4w8wx
ctNaqOLYXoPa2j8HrqeZ+64HK21ZHcKOzfVgtOfWDdgRcqk5yDszsXZFX1uPuaYVG6/J1XUIRvPR
iPzxxjTMcimbZRQaJydw32SsVuvavcDmUbauAaO19gFXXq4n6+Ea2yYfh2z+v7hUi5Oh22gsOXPl
uqnQ2fnV7MJzkXjmzW9df4chrVOvOg1uydehck8GWwnzzcyFk/73AVYbAguVbZSsryf+Gv069HsW
ZgPc4AxYYa4qqFGNrXnGQAadd9jUeI0Z5zaDMQPTn12kcAYwSaRwZdz1kCRxvaPigSKfj5VxcgMv
0jzbEZMh5C3b9R8DnRh/u4aMRZPz1/Ff15EDQdO8B3oTnw1k9KjtWcPx+mPVfyL3Ez0rAOJunQ5e
pPyVCtUdtqYPB1NG8br4t4OCKu4Rn+8/xcBMNqqD7lEbTTSzzQHAjtU9Dk7dPSLB0IJ7uDZEX3+0
wPtOcojJe7GKycFsZRPrknwnz3UdpfIpzyVb8oScK41NqtnztbKE5TpkaxB+3tYHBmTtNf5s1eDR
7DrgI1azdKKuPLYOGEYl7OsbcunJU98iPgPoL91mRpg8daawAcGP5ToNtfjJYY23g2Myu0LSVN22
O2gxTFLZBAhYntu8fZGHVibMFbKKG9lygzh4GjYyTl4IsOJmKEVxEjb+lk4f3Jkt+gYoCFwg5muX
2FGgCBbJWZ27ZL/f5uFed+C6yD4ZxsNA3bqmWyA4QVxCqf2UT/6+mOGvkxM663KeIanz1ActrkNZ
orYju9qmQOQtQBpZzpnmjTzIjQpnLfv4jdf3oTAPUeK6p7HtvVPUIhMCa8wtUErNNdb0FFSXZRQb
T7LJXxL+3nRRNKozXX8C23j+LWn8L9xG/Q+rlzkzi4m7DlYCuAHUUOePzCyIGMtOkbR9jgKBrh70
H17/7StSwMOuyAexKSp9fC9Z+zuAil99xe53llaJTYxZ17tNfPt3/Ff/P+Or+TxdUIzvDe/vP+Ll
+f++rjw/Vexf8fP5nRKQLU7LA8oCIj+GMbDJzg6K1zJPplUP1eUmyab8dbDKLXg5ZKNs7HuFB7RM
9vtagpRhlkRbeZQ+oXOKJftdV9rFQ9gMewz+ileAjv7OHPnhyqZiKc5i6EuPZWLRvnh4XM1RYTgy
/QqA0chTl1iFQQvS1M2I/dueiZdykpuqLOwDMtirry5FFTzuZLsfE7Tj43onW78N6HwR60lrSry/
jF+n0rMB2AQKPNtAxbAFoeZyN3VG9oIDOqkqJGfOJONyyHQAlKcJGL1d23edBiFy7tYBH2HMmBtL
JRnzlywtpzVlnGkrz0H6t18EiE0jPciogMiSmD8S0WkHcyxYuVQoF5zlBnE4pcjO2qRibIHjydxw
AOWckYiGT2kuImyIz6guCQMtRY7644CyJRtVoXaU112DL02C9bINl38deWmrIM/FcqzwTQCNWgRF
KLMcJup+gJt8cyO74tYlLqDS3qBffr42RygFi16oLLhH3G5GDyUTGS3PX3Z2s/7q+7qGPL2MC/wh
PEUo6nx1yQPm60RTr52vf971On3/62+RwY7Tjsu8EWfAkZe09MQxQM7qiLiOQCUiBfwn26kNt2YR
UwLZhQR+xXwdIvuuwX+fpg0TSvVqeT3gt/N9xeVWlu7dbvYOQaFsqdeiX6m+xYQFWZFDoJoQgLop
KA9ykwM4vu51Hf6dJI/+bs8x13B5pAw353MMubrxgLTs/uiXERNLkP/kc23+U+ee55HlcKtYTIdd
y7Zc74/nUWSFje4Ng/9U42DviSXk1Q9rEg7TeioAsjIQjYq6xoaVN9vfpQGv1Lw9hInnry65V+qf
Hr8g9Iz/KiLYXc+ySp7R8khlmUcxCEr8E7qoJrSlVVAq5kPWVu4ddNaVPfUpJjM2aFK/x5GGCte/
B4O3XpkyOPXQYP4KzvMbUGPqDQlEyhf9iEzGvIkqPdnzzvzVRyZWXITZJPsW1SlwlzT/6JNNOSCP
lXHyVP/W93WsvEZfwLKw8iJctaDlDlpoLgGOOadCJi7jOa8p267qQjOhQDLjyhzY+ak5rQavvh7y
W3Rq9pT1ZbiX52JNNo3ifTif6J9XkOe+HvjHFa6nkJ36nESVx3GapTyk89V3zFA+jFgxnVWT18cG
Xcx94vjGWW5UezLPxWQrG7QzkM6aB/ChDMHfzLvtUF2PsEffclYmCjbb2O7HBTc1KtfzCbMSpxhL
nt/rw2D7dZ7ryQQ6fREwXk3UKEh7LMqMNnyQm0KtjnChxFm2ZISugPuVzcq0wweoj39GZG398L+/
vw3nv1VWLT5jpF9s0zZ4i+t/eK1Obh/FbVk7TyjUfFqZ1XTAbQfnUJU9Np/5VEDS1ewCSSMHQmNf
OAc53HquQf7gKxK1SR/64MH0whaw5DwwzptrWx4oT3Ftk0KhqEE6CozefB05FEF57G6+roH//E9c
2LEorlT9V4wcFaP61zW+otWQ6oZAIzAnGSIWzJGim7FArwzizFEY2Fzh//Nr748+H27wopmF2eWA
jMu7qNpMHZMAEl/qAYXXXxu9qxXYCHMbOAnzxznma1jumZBmlWWoYJjLbLWrgA/2/4ey81puHFm2
6BchAt68SjQiJcq1nxdET/c0vPf4+ruQ0AganZ5z4r5UoNIBEkkAVZm5N5WZ63FYVBeog/zjKvQG
Y17Di304zCk1pe7OMSBShoeAvpmlhaDOsvpag3yHlm7V+Njq0YmCxO7bTKLoQH0P9MrLFBSZ/QC6
x6c6VAw4XqM7NnUeR3XObjMbJA6jK47dXGW37RRmt8pA1hhMlpRRpMU0mM6108zmi+CNTgyaxdcq
dcpQAkfZ6R6QXweJJecg402obb6dSo7ERrQyfROxIQsFgV9OVzMn+Fe7ze3dOUQhsvVPkAgiDMqE
hK/T/JLZqpXD9U97I1gNHD+7zvrOP9Abtevs1vke92W5A8++vtNntv/MpQV97F3nO9mK73qp5x9o
Ca3OQEZRTduZ2V0VhPVRGZM/7Q5o0VAF116Zl4HirVMEUQHlOEw3BXBPf8ah76y2mdbkbCUGxYLh
Gl6RPctWW1EscSmQS6/0yfV3qdk6T1MSOU/8OaegjJWLzOK4bB8raEoaC2zra3YX+1s38r6KPdWy
zpPHRtqRQrXmWhxEUVIDubNJwe+3uEZPv1kHUeyJx377oAFPYZR6enHbJr1obQfgqTb/oS2iTc4W
TvZmWqkGBV05wO6bnRgPjqvTa7CEAtnxmnsMhQxLqM1OlDRcJvt+mLjN7upfSRRN5HCtbj/BFPEQ
uo37XHVNcBPVbDhlomU58ghm83Bxgal5ntrOOumdB9zQYiyDpRrwCLoQ2cjUp1rrlo6LH+JQeIH7
rBsqL6ERWHBi4ZGTucQG/SGvMZrZ03mdjLSjQiHdczSZzSN56+vNwswDoKRaNabW31CfAu0uC/X2
nBp+e24ifrh0bP09l6Nt+B82ohbrNc42fxdim8rRv9ppRvoViG9v/zuzsm5frnpWoj+V2jEPhaKY
dzIoWmndjWaw9LIswlFpvwBAbRzfmQRUwrErrGPdzEpzomuUfPXfUbZQ72RqAna6OXXqblPIKbfp
5gva6qCzXpazbOL11DLn9+tCoQlGgUw3w0SBIsBVi+KYK01KjSQs9bpUEpnTy7QyO43dAjDfsxg8
ZBpi0gfTUJy7robLa5mJHAIQ6/zfH9WaSdXVP4ugSJxpDuC0hkptleMupMVvUISorTHZ6SynT3kR
uyfFTB5A+NC/OVzNdZ/lxZNfZf1RhbPp3DlGfDFDVV1+NONHl2Q68OOj8SM0WmqjTfOXmZq0n/7I
UkDSTQAOGpgoQdbLbsOkJ6sz0WV/JYciFLN3U6XvuNeLUNSbt8iUmDhELj3ASZsu6K+hyuG9Yhn6
JPPCnSMlUIoVdofA1WZ4scc/qQLj9Vo0m3kpNptwMuenIu3Vo5jM2RzQq1aTSyzqD6HVZud193nZ
h5Yt7EWu13pGyQYiGWQb+9V+E8nRq1ziSIhX+RYnlz1yAJ4/xMs5xUJsxWuRk/vOoKPpx2udAvUr
Hvz5rQy0Cr8cvZPFUQvkfJIqjFMWYmQa5BFn6NFXYUJfBqpyfvH//Xy1ldgSRexdr/dOAPL9I/zr
JYnJespF5mUQWPgj4CNaUFDCH8KNI0OXT2ATyWFMW8/L4abPvfx728MDtInAGQpv34UR7TtZt5wk
jvT8+n/8cjz7P1aFjsYLKUWNFBLC+qy/Yz/Las3swtkIPtmZ3U0+nUOgP+d2CkRyU6jFpa0rYKP6
/hNI7SU0nXlK3/8iS9phOAKA+GNuqurF2E9iICt8Y/yklEtT8BIgdEKXzE8JHQNAomyCUnh4nbIG
PtQ0+NxnSePfl8sRxeN0V5CsgR2nxFCEonbACelnDyaZxfh9GLFbXTxrhJ40XGBFzBFssMJ7iAcf
wKdGNS4aAIIzbSs/kkSbIAF9FYkJfA39MSLVQ+F2YV5EtvmKDDIYOAVKbpGbYg0q8yz/WbjhdLeK
ig4Az6vRtl+i8g5a0sSUlbc+q++jq5Kd8MwmfBgUs4TCmF6B0fcfq3Hw/9KG6kA13vQ9B0T4GlQp
1q9NBJJwrU8nO41enOjfnb/qtCS1hvYjSamDN5ZUI+ULvgYiWNCRghTJIOlFOXRDOF6g6CT9vNiK
zaCE9p0yLunL3oWBJcvDekcbBYCpJuhNtz5g5y+H+jIXoZKSXZOjTUbhECCIan4S5dw6za0crbFk
/h+H70wlotNV940xqcc3Ltupqok+vxGo5mMKeiaFjHbJlhUZiIju+H3m9+U9r6DQHrRAvFyZmQql
qAufGEwXmIuev625GlsorvvAeWoDWtTYgALKLGfD+F4PLHvH3oxx7U/FSG2Sq6gnn7qfdRqAigup
BiXlGZBjMludFfA9YiAn1g38oaOvY2Szgb6pciyO0VTlNyFNcxCWAid6ylnShWDNLxsCdeLs1nkw
suKPbehn9TgbQJ94nQ9aUvO1gZM66Mc/4jGtwRzq9Dva7LXrOgVxdmibP6iurZ/7MtWB0uJDVp0A
TGq/e2PP6uSNvTpXf42BEgL0rrKLaBsVryaWQzGPGcFQ1b0MuV9Uw5XMB2Vw9lEBhopM3xluU91p
y11Tk6J7Z5eUGvhWYji2IP+xGwYyiQjfnEb06ghAcweI9mG7lO0Mm4x9Tsr/zE/+rGaH3K1rOHf1
mrf8pDhBkRvDpRE1q0y0UZre069j3nb2DMoc/YcU6EOSCIcxdgpEaNTfO6fSNdWH1aT14HKYJqhF
JbLvE75VK4hlnPkYaDBsWbmi7VNALMCiKKc/vMb4GoyF+uzTR09ONYGywzRWuaK683OQI9/swQj9
GmrIxb7jdwrcOVTCsPXmiu1/Bu3ao9Djy5wMfMOilG78JWOb2XSz8K2CBsuuzC8Un/JcAn7q1Ums
7MB+cQLUw7gpFb29IclOj4EJdzLQl0u/ufttVk3aaR3Pf0rA6T+oAK3wuAuojTAAiu5iJXuuPLUE
dcR3v4G1d7KUlnLLwrY+BEXwx8Ddg0IrRGnGFgip92DvLFNQkfKHKo5uobpSFqxS95hDZ3bJdL+6
9C2oRs5k1ldDpABUIEJr6SykZVODtTf8c3Y790TDOY2LsviLl8XftlBcV4ss/sRuWxSKbQUM3htb
0S6LSvN1Abq6GybYToutrEe34K+LVe6BnF95tetVhflrPFmkyjL0XTyxqCsX1IAS6K3EybhFLwN8
mgtpFpSPw4vEtAvuwXMSUwwCipR6rfC/2m0eNIWj3+b/FkEi2j4bKfznedViqZv98I3h0wTg3a3s
acru5ibSbO5Fy9SxjOE2tOKX6bA4bFPxV8y/tWu4f/pqGqAMRgoSIbjlhXsTOWl/GcBPH00lfo4i
NX6GXCk/hqEHCMwyFQWlyHC92GQqRCZDnLpQP5MVXkV/B9qc/jXQWFJf1cbGX2QY1XMRJs49m9ps
lNH3+EcUjHsVsqafXtP+yrsh+GRQ5HWInFhbTcMweWOqxP5q2ljkSDfTdOqc+4aqrl1XTe+iiqlP
NSg0MlxARMc45KDFcL0tFADipJ2pUbW9LBGS3LLAjlhWBm9WD28WG78/lHhFydd2C7UuS2SZIvGy
7bBpQJUwSm50ls7/1S9mSjRH0JKWgffyzx2V+bzZpdYHWinjw2yQWhZlBpbcvRVqb+znuP7slRFw
7Sf3BKhR+SWpSTobavsIQL37KTJhPUdqUxN677ts84uRC1XSTeuYyT5cujHqAcosC6Lc0wgezRdQ
Wz6lKjs0oQVhz5x+FZ95GF9CdAqE8I3m18c20I+OMZi/Wq+9Yatx/E7xN/j4MF8/N0U/HfSsNUgo
AxavhQCMqXmhPCsNaFJz51gAN+twQby4+2E8vXc3IBM75J2nXCnsX9BG5p81raIzPm/c4qb2QRWb
4dZ7XIWvNl3sZo92Spmj2DU1MEPgeAHkogMf+glmAvV+dDTqZphlqjHfD6X51aA3cNUts9Uya1ed
zAyddDj8Fw8pjHvviyBHWE7vFoUUPUot42ai029/5/IuULGFv5ZTiplYiFKF3Qwkd5PacTbC62un
5eFD8YEBdxf1aNpe07+5Y0+ZEO+ZthX4f6X1D3Ap459pwXOoHPv6Q2+YdLA2VJt3plLQtDoBbz27
b3zK9s+0apKf8eLT9QU52qpTuTkNUTg/1gHwZJ4Z5od0+fYNdp9duP1/ASXT/CAi9kCpiWq9+2H5
skY5kLI2aL2rfeunq31EDfxu8GcIPlQqhJUq+Tgs3yvV1YMzrcv+tXT5eDrEnHCmRjeihWQayNjE
VC6i7Yaf0FDpn15DiNRiqX7mTcO/Fh+tBq4hHBtSiZA+9mCWnYbOMlgw9cYlJxW0G4C9vO5Gj3WA
CEUN7pl5aehxoIHFuRG5iEQpQ6b57rmiXO6dfLON9AEaAD2HFfX1jOt5ZL5Epx/EuenNSb0JgGUF
i4mmRDZtQFXgKKghQHp3pKjqi4yk+8uRatBt0g3dHxQ3NLfaMpDbaG6dvGVBIPP1UKQDUP8QCi0G
4F5cW4WqnWQmwxbi9y5iBNJjc5tGKQ26FQiSgT40D/yxzUMF9sERzNL6ilR489CztHiQo00hduKx
KfoMeAqZbqEokPaOotiM351jM95Cycm38xoaWKN6bDa3k7bXl19v2jnxp+HtpO+hqm6NT20UiUaT
n7zZxZ/wmZdJsUzw2TSLTxaPMI2AxMEbdwuCowfG/X06WwVQDZl2mtrpsSt7eKFf5XI09t7PvCn7
U8IaHQYtr9NuZTCAw4WW0DfVfVEChUz65EXz3mY1/6d66upns9A0M/xRjHZ8Cqt2PsevwzQm89mC
dLT0mvFIlWsLSO+iFbt1rkf6i4tYb+p3YcTu9yFGcwYaenMXU5kmQG/v6Rvsjp4VZNc1Sahj6iTK
U5NZ/pOrJ/cF2EIXmYWj1jw2wAGJQb5YUQT/M6BhKf0e69E9Nw5wqZdvnLl8z+LlqIh1OM2j0bgR
hchEuykKJaW8WYSOb75YjwMoIm+EpW8a4DgQdottJNGjquncxOrqaFCeCYgXNFmXehmA2shOvj1T
plU4F5FT+0A3jMxL1U4gok/At16M36gbr1/9RFa2vyw3H/7QIH+x4tL7mlHLvO/VzliqBvVHtQYD
UUrXXVs/wK/tvrGwouZ/WEgMIy3AUVxwE2qTHR5AWM6xl7tniEHcc69bL0dz54PPvc1FLYbvZH6+
QPaKWgZ9iSNHQbFoZL4eipTOIvPabUN4y7bThrDxAmv4n5fxRiY2EuLNKd9c5pvTidU2yBX7VV8d
0rT8IvL+3RlX4fLXv4mo1nulpfI16bqCxsAhqS5tGZVQ8YH/cK485yAyfwL7K+u66sJegAMiRD5d
D86kXQBX1C6lVWho42vIzL1bkXeLcmBDYLqK4KE+8z55DhN68oG+wng9hFYSRE0dQKp3sWQqQ1YU
vLiTodhvMokgJzbgEaxUJTtZcwczjJt29lmGbp76/ZiBxa+Fhs1nnvUmQAUcbjagj1rajQiNRfNm
XrguOD5uGQ58jkvQNX4fsTYE9bROn5zars9NbtZP1TLAcHVnabAbiCi3oEhpabvr2s65k5nIFyuY
YN+LxHHWYppQF8fFanN8Db+K6EQ6ATLO1kiiq/eJr8PLvOAIl3Og3QN2MutXNGZq92W8N1UrvQcM
TgUsZdG68DsdAjiagc9ZhOIiYdw6ew5CyzyJ6xpl1rLhpHkN+C74rmHEWGXhTQNcUhzenI5+MPtC
jekqEhcJ33V9ue8sWMUqbe7u+sKwbgy2Hs+tsrxrtf2Ukh+Fs+2sLsM6N3oIk96oZC5eYikDtRIg
HWtAzcpn58jnX1N7BVywAQK1M6mAwSwf61QHCFfVW7O3xxJDhkGsVx+wol6+L5teZG9OKfPRA/vI
oOP+eqt8By46v3OM8k5EgbQbmXb3pGcury1SSJ/HVbLPdEsFJHnpToKRObvzcFlbVujCSO/6lNc1
lfZmSmod5TGrs+CpSxT/YCdDS10tMhngVojOWhX/klmxmCncPC/w+R3EaTPVzT9ypzIfNss2D54N
K9NvN8tKCXQQWXMoIF/Pq/J72Mm1SHxRzCEwt/92LXXUK5Tq1fN6HY2ewhgmblwDhHBQt2WuAUzN
wu1TuoF97uhHNq/NwARtehlm20clh55tleZ1m/bW+Y2DqNZ5Tgsq5ZnZF5FNEnTVvA+16kS6DW9O
JedfL0WuSozenFQuoq4BBR+d5Evjh/lOG6PqG3zAUNpxs3kI1IInfut9Ejmk9PMeAGlwVGe1/Jbn
v8aqnL8EVW2fgQTPd/Pi3S/ell2/eGu68knMh0abead71iY/v25tBTI+cmfDbS2Hqq8vOyTMSzBm
bjPIiIBTXYSbxktN/Qi+4P0blzZStAVw79+810DpggikAUwmweU0q2Kb2xP4cwcJtJ329YxvrrSa
wmbvd1pJVswg77D0UcC9ufRMVizmSdIdRZYvPRmbiUy3YTMBlBrfbf7Opoq98aqwY7ayl4AyeGpH
+8c6yhk21RbHilNtH8PjfKxr6uap6iGJFOY6faNeEypU+s6QeBtGDJziojc0LX6w4Q+8cfG6CkM2
8GmeYsWo8wKohzXaMkgemthuQcbtp5tZ5413dU6pcfZo7DsBxw35hZk5ZOpMOqluq8zqdrZCG8Qq
pGMPg96t0vBQivHqso6q1WXhYbVsBzg+1GT4aWQwfiQjO50yrBFWm//0WiOscokAkmzSQwj/9vRv
ndeLWC9IrjhheQGvTDLTAtRyhzt4szU+ApuVQ2NNsiAaly9Ak3zrY787i1IGPx7N/VjX8c61FO6D
QOHkS1fDMZwm2jIXD2doI/6nKd2fexVIx73dxhlAX7QNz4MJzt0yuOyW3y2dnHdVDXAVD0IOV81i
rYBzSYNzNIDK/OojR1rbU8O7ui+WYYPl7wO9hlyDq166XgWQI8bei4Ne+RAV7UtlInWD5r2zDFJm
GA7OwSYDQWEeBY0ikkHXjezQQQtwvdmKQuya0j6w8jcBXTL/AurXp3eX9+8w8pyLHMFYoXH3HIvD
ptDl3V2vyuGsA4DKXiXv6c3yYr4eis/U8MMVYbVoYCoBIi4alA/NGMcX8N5vBJ1lVm3tKQ9CUgqq
8QmkLO1Jr6IbwXTx6aN7AoXzRqBbgpjZotv8Xi1f/dwMVOoyBbKqjEjGUGB9lsGCqnk9grbdfCMr
Q4igQHhFKDadA2ljQ5LqWneg/7xSQU+45D4dkawfWJMxE1E9ty9Hm4x73hdXg6NQAfDzIhbvzLq8
0ncUBY/0G+H/5hRzWXytC/rjtCsgw57NOAzAwqu9j5GmTGw2ZfPZBLzufjRcheeUASGhClDssrW7
2aZ1NpPJ8CBEXWxzbYBK3bnNor55hONAOQMEru59Py+/uYNB69ic/XAs3bv6rxaFC8cKKAL/HmOz
iFqbl/BmMKo/oYdPWZIoOv+5haeAXalPMg1Yo171Zq9/6tLSeK9tVbbMNuN6mW7Got2mErkeSuOT
rdJRs/kmP2cv0w/bz0C+7XThNTz6s/Xn8e4HZEUhzDpVkR/f/YKaKGzPRpbcxyDX31NxaS/9CiAn
/2kkWXujSivDMs2ctr0JbTgdj9YEXMai7cmL3dvSzrCYVEv7wjuZuFnSJzFkYF3bOWwSAqowsTt5
MPxZg7KFvqpzN9FlqJag0aw4DCn0rW4D9L6puxA8JPaNZMCoHvro6Y77CLFW8BG8MiDgSJ/VcRje
GjNlQjL9N6dRCaw9G2ERt4I+/+CwgS5bNpUe5x+aYFpSJ/R4Fz01XJqlAKBp2zzSzEi5ZJMJ9XZi
OzMYcmN7A8zsN5HJsJmki/E49YcEMOrb1WGzs6AVhiEC/uhNtvmq2eSf1NG5W91mQ0lPTeY9GDR/
3UXASYJN2YZ3Ml1lKYnM1gTKn0fpW4VoN+Pf+VJL8lQouXn8V1fx2k4m4SgUdyG66h5/G3K5CDH7
nWtiQbkQc+fZb9rtEpXWbna2WjTHuGrMBTfTPqpLZZppjeYO2HVrLVQTrUy1BfRqm0oZ22b8//JN
88g+Z0r6V26Ae/xXDsvdORtrF/r4FNLNZrZu3sgaWiwpb+RRAPp0Vxjnvqc/FWTtxS2MwMyc6G24
BoKpnb8BaKzMUXzxA0cfd63Ba1RGpfohByn0EtsUr10NU6peZO4moAWZ7LqIyBmceZXLNPNS9his
1bzzQCpZD0U5p85wMgr78jtPCQTjXntY8JKuIjeNrkOjtXfSK/+mjV7a47dha8Evmyk8VVpHT1QE
r+7vTNYw4QgAZQ5vzKCP8wW6PvLvlBrvkqYOH2JnfKYoNzzn8wDuu8jmBCwSzwYZvFa08EFkMhS9
ZR9duMhZhL9aKwb/krBnBzH1oepJzP456OrwvLlJFLeBW6DQs3Lf5L2269lIodjZyT6Wk/OBXFh0
LzN6xnsgpChllmlhF+aJH11w3Rhd9tEcjfYp6/ud5nYOVZMNCfB/uoLaWh/Ftu+Ct670O3biKsrX
M0+1Et67Q55/ZB+s271zV3nYrWc2Fvd6pJv/9cxeVzmHRMn+6N1kupXBjLqXI5kWujPevpPJFKqg
H9Zslod/dQ38cinreo28ha/9qPpftWoOlJlvqzwBO9VU3VbZD7VVuhL1d1We3gicZmQa4VM6g8nb
NRCmwnaex2dLNT+VSUythsjYqgiPYwXB9ESJYbxvSQzuYE7WdrkWDSc3Ca0qPkRmOl1bShM9goNj
P0DUBEeklu+9ngIvBWzpVSkWhWJEj4Y/3E5uDxHc4iQDWKr+TcquAk17yGZ420HOVikuyqaoutkM
65JOchg+YGZfzmHDVAXzig7LnJ5cQ8yYfw6gKrj2oV/6HIxgo4KaVH8mRx6x4h2bz+AH/fQMIDCW
/iZpQBr7rIQbdlJgZaehSRQio+JH2a85enrmyh0QEsqeUjAy+kMdvviIOWxBzdMmexcnqE1lL3Zp
kVn0hWaQyeTZeKkKAFQ6xwfYHfiey5uhGMZ1KiahDpS5uXiIifjOA5BKV20L0IpE8KTXeQshjvSL
/sOxV4FIqpfgdIEGsGtqWRMdq6x27o1kVg8mDOVXg1HkDyCqZg9KM+cM4KSYTfVT5DKIPCyL6Tal
ZyyFe8i8cv08utM076+Q/MZVq5Txjbns8/V6rd4XRQgCdxEZVMDNh3dymfomf6Kr1CB/LQ4ytK9H
ga7tq0b1b1VIulkZRxF0J0tn/trkT4L7ELpVszbqS1d+5miomxBYgFUqh29U9VK41kaOcxDhELPd
Wwzw3yg8zZ+bhf4SXIWRV7NBe+7h077vp+62b5KZzEirgejoVWDMytwGC6g1g/5RfAeQ52+qCfjj
qkq0Z1hf6/9Rpv2+oYrfL+ix9A54junaOp2I/6zSbiqVt8U8sx6taRobeBYD11xbBD0fqjhdC/Oj
tAgWtU4vsLD5LQ2EIuvNBaCWJr6RKiqc47E/aWPdnKTmRopsWsMwTkk7/pAKnK0Wh5ZZwGXB/tjp
yWzTzDsNdX4tiBKaEuQHoAD+XKEmREY78iuYxT+RKd7AXKxQFAJ4sdiwiocIMYXSIFLiR8ntRYrC
i3GVPMqbYsBMdJIRVOzwQaf2ZdUts8Y0raPrkDBWEtvjHgXCstrUxr2d1fG+ts3xYw5iIjAmUfsd
EOO7uUsdlkPxoxVE/S/HH78YueF99VV2KVtI6p5ZecGvMZbKHe/J8c1/Lxx+X3G/fJa269o2G6UL
Fur75nZ6eKu2aP0eIghwz6ngHv0HCgG0ve/G3cW0UueUBfR213QwPrCkmXcaLbWfPUuBFN5ryp88
oq57k91fyrzyczFGFGBQSXalwxX2IQAIda9N6p+OY3XXqhv3+8HzgPxNYkqjpLwpt4oGtoE85FsR
FOe1dEpKo1ajlFKpfUBvW6UM3vciMvdpkhbfgg7esDRu/bOnKw1QVJQpwXs/wjow9rsxyuOFS6QP
LvAVjncLvZOIMscMLobz+b//Fw39Px9ppgNwvMHf4VAZY76rvvaCMZhrEAGemjgtdk0FNEzHy45f
ZBVw5UH7ANvMeNuk84/Jbn9AE2X8upD9M38VWfyjBbXhS+nT7e3DPv8wVKp3Y2eqf8MCKH5Q3XLc
2R1kpQOu/Lu9K/ohjBtfdX+A39x904Du2rVt6J2q2tGB1T90dtF9S2loPXl91e3FKknHT+2gp89p
rJv3nq4B3T7a431ggnGtFup8NPuo3OVemX/MCr+9L8vuqRm87KMBdvHHylX3LcunJ5nZlOAu7LDd
CbSG7KPHLfnozDl1ostUgT3ufijIyizBxAH09b1WNEAhtCn37aX7VLWK+j6Ld8D4AEwiIm3Z3tHC
Mge62VWhqMBsUyidXy0ObnScJm53tmUlT7wZJE9Jqu5Gnv73DeAbwXWVJHCYmNGdKMkoJ0/AAUUQ
UWjOiXoTTCggg3PRpoAxXtRiYzt9SHbdSw5GM08Q/Lpzs498V9ut6uV0ujsrB9eDG3SN486UZ/gh
lFhiIyecgDE4x6r9db2acG5Lstb1qR+78VEbFcVxrkFbuQHkD4S2uuBNpNPBSdcsaueXmYi24Xey
1ffVDepQ/xY+KP/WiFT1UNhAM8Sp7n2CrOvaLMvpqz66xkld4CDayRm/RlPNMtfq6ouYkZ+4FnlI
JdNptCFmULPx3PEwghp4wdlccJ6KIHGLnenkxVFXhu+itUYYEA8OoC8nqka+FJH+0+Gt7ynvsuwC
w1B3DZrt9MciN5Ta/J0cpo3fyn2Hlb/WQ54sGEiSDlKN6Koa2BNeMz2JTS82zYt8JpIYmpLau5lB
LLla532mjI/gkV35ppY8rDInDAvoJepo1yT6T6AHla/5YNzlrlL8pSjzfeFNw9eMrexdYrUuDNfU
QkWa1R5ymJ0+BqOeXI0A+XxudP0PUEqcT5QSFaBM9N6PwYVwqAnBUK+aEODdyPseeOxpQlGUfKTX
d9jXfqFfWoq/T1nvjzee50YPcQoFhzvYxSlz6q9ZPtrQJ4K9GdN0sB6JzA0WpsFBhZXyVWFnellf
JYvLeiiWMn8TZ6rSa5s8NHfZV8O6iuKzCZPlG8TPuvFZ223Inm0+wpVZ2ME+ZZcy3DWq+UVV1PZA
v4J1HlmSn6OKpiqZQnNMwmmbx7SYUCOwGK2Wrz6haES4qWXawvx3pTXfGi33brSl5tCfrR9JDRyk
QDz/jFI/+xLZTvngedkPkek0V58ohxx3Us1lJO60M1tDuRGti7+jOdmL/2Sb+RcrHssHv0h+lP3F
hCLa6M/gWQOPHZTtWQYSwFBGURX+Mk/0sT3nZYFQ9OU7y83znXpTSAiZbmHhMZv+1+JKl0fNP4DE
HdukT87hHc20aAV69ygKbV9tqNhrP2s9RQ1Dn7i3AIF9oZUtOIYpLe6+Djrfn5M22scgCh/dRoeH
r1DqfWSq4QdAnJN7px8vMhuNgj79FnZvPonxRmTuYkEx/GqhmUH0wfH4HTq85HIvVKGkWoEppusx
jd17v3J+NSB8fmn5XG6yht0dmbJvD1u92VUn8OqoGE0GOh8S7UFLXOtz5fLNRGrrrXs/6doaIVE1
48Zx2BASpURw56w6pSUwUA111OvuYQ/78g4qdOd63VyUeab1kI8uwKydDm7L0AUGL2QgBzcL3mMc
pXA+KsMXI6rALg8752TEsfNEe9SLRabROmjo0ZPRqOduubOY02yc9LL6pZdxDDVp1uzKAIArxV8w
Mq0p1K8tb2myX8DgxmUo89qAhq1976Fnw+Hlvza3XnVUck156D2lvIPu9VTXiv8gg8hb8BdBW1XU
ncimsoK3azHxQ4usRRHcbXKXaqhznrdf1cWq63v92o0zGGxIhx17C46yXHeqZyNJqmeVGx4pNNU6
UXlUPVfRdKX7hXY/pUr2SO8MbMoj1AZ+rlEtm1X5I6WlQI7a8MAvFpu8TUbnKjCq7ihmKXQlYN5a
9r6l2HEXNzrYUEWZ3uVtmINU7tlfa2Bjes+Nf8IjxXv93EYfZ72fj625IGFBwfo0Vgab5YtJ4kGO
6NvNd4mmZ413sfUpvQMUJN/nS7SSaAk4az+NxgM8pAijj6kFQVqaVT81o/mjV/L0YZxn7XPEVySL
MuVD0RjBx1mDkqbLtM+Bd6c3456HO80i0cQ3cBmGZcjhXLuDTnkvonzM3Xtldl8sEj2BDTzo0ptV
S+OFcRUE7DeXEeUIEkA0kRJ+pDTIPQvqik7eVB0BPN4wWKB6ZAciqQ0wd+1AuQJilPZRi60OLUqW
uWIVdzBgsihYpq9hvMZ0LqvMT6Gi7GzLOG5ha4gyr+gpPeoAAT8FPk0gVO+o36MkPzhKoPw1h/FT
3lfT12aIq13Vt8FDC+fIqfUTbwEHee+UFaP/lx2mT6050WhT21AsxVP+qykNuPsWYOKgB6BM8S4b
BvHo0B4wNtxUoo60xrXDd+4qicKQL2R68PLUfOADMh+aPE9vfXO+B/TJfKga21jlI5DVh1YP2utN
IVpQwYCqTX3lTRBRtK11M4EIdbcFp2DLuiMPfhCDLdBQga2o9KN+tdmKiVZAzmXno7N/p/C19tkF
y42f3t+XyZ1rvLfc7+9iqzCH3sQRnZE8QEDHFXVYd+MOWKqlU+xvf/nz58r9qzbq9PROrsY3pMHj
h01cwq161prs8yaSCDych30A9eGbf5QoehvQk96s7OPmsf6Rbr+L0qG6bH8jgOP6bRFTDLx8Jpvc
qAOVuvogfRNcYoC6kF5XRTO//xTmTL11y0y73YJkbIZdaCHabf8pUHLjQ5VCLEuzrH5xfe+7CknQ
TVaHJuAGiywcNA7rr1QgDxeRQBemX1YLq6ZjlcbTryKjdEK/6OzkT7u5VKGwt/pot/qLo+j/9URb
CP+TnEwE6zXIhSyDnLA2nK9bwLHsYB33Qm57Xplcqoh9/qtc+xx6y0J2ERmU8rKO6UEZLe0W+iFg
5nZxFCSXrA9hZdMtv95rluddvVGJXgaH3/lVnVjq3iIV+eK5qXsnuKXvYTytZ9bMFhAzURtaZvAU
a9ZZ6sPdVcFI55npUW768iCYYe3SyBY+dMtzIO+L4tZ8rOq5OpdV+S1OFDgiveJlUK35MXfLljT7
3/KxNxI6/RxwisRsUaSeYjxkQOwukiGguWRaBr+Ef8OLqMvaFHKmwqq/bScRh+VMXTBzpteTQ8NK
H/ZyJokmipBV8CEsqGMIwYyxvWJ+TiNveqakbtwbflDwf1VfZAE84d5oDfdikdvTfFYcsKlkKsMY
WBmvR13F+gwvV/eHp9J52gwoTwqOgLsEu01GAviL1kXFnYiUmvbOrGAJsFyGXFAZgTrp0l1w2Jxi
N7+a8qUubTHrLUu/ocyWuq9Xr6GiDN7Lw+wssv/j7LqW68aV7RexigFMr9w5aW8Fz9h+YTmMmQFm
Evz6u9CUxW3ZZ86p+4ICuhsNypZIoNG9VgaetusIctfFx/IzLj+328tDAjr7u5+x0JCEvcwKbb1Y
Wb5R7WmWVoAKGy/tZeHSMKOdlsXx3c84pvrdz2jGzDxX/QGEBZXb4Qj7zXafHRMZNHQ2RYae/XrW
Xc6q8xE3G6dkXYgXw3LiEyLlOBPP1mTYwd8e9IF2drHBBtXg/laCd+sWx13/3OLvDLFspEHT0Hcm
/ZpryR6Eyf0z2C77Z3wNx8Cw7PJIQz8Gc2neOgwUxokP4ltFDgtG9ZsWwZ0uU7BadSbwY9VccueV
2Z6UtAK5A7Ht/EDNgBsqAkWIHKSNu3Ee7QgZYcZNSN6Eg0SJ8MaI+lejGXs46+wqEHPtjNFLwDs8
DCCc3HEVo3L54B9avd03KohFImoyA0Rry5DMPNTgvJPnysdiVgHe8oB95Z0Z+BIQIqNptETWISkG
lR8DwGOTLuCelx4J9g2ceNOeOWW/omHPPeMJv58UzCUJYPysIERQ+AjATyC/+e5v9gl/IlNqElYC
FED5/5N9WCHiDXumUORm/zH4heh5PCdOz16aPoGCLDzaVW7YK4eVqPnp+hZ8Wvd9pOuER2oGZZzZ
nQyqpJvW90a/93kca/O0e93ibF4o1l0smlILfLWv+Ayiisx1gFegV+bJVpUXZhObc6O/9UhGWrJ7
N7R8AU5Dy0DpiJrxJztS/PsaAA57khVoXGnZxpYgNqNp/8NjkF3ZII6Xl+Zh+TH+tOKfZLQEwhvJ
qU2P/8MPsZjUZY6/hvlHBo/9PvfF4T+uQNOoiSKxNfW2OkwKic1QTaMQ3CJ10EXyzLENLbknESnf
mZGiIay1ZS5CftUOdeEvs/bN3eKFerTEYrK4D1O/DXhtNptZS+7/fTL5YjqSF/XiujzJu6ddlqAe
Q2HQWk6NtwUV3Q6xKoQPFQgv6uHBtG6U3+8Qd80elcgAr9suMquNdlnEtT9NElUBhns7dYPcKccL
Vw2zteEi2nrfGwy8JmqEOt/xAsZENqwt1uwHc/oA+I30luoivQGqrSyG6hEYm9Vj5nP9liBjWQ1I
XMohf6xO9ZsJSdth5QvLv5GdVU7V1u7xbWJW52y6mE0BBfCpydQrLjIr3qz/pK5M5+cVgJta6RbI
5gCWdhJv6zXF+PcUNwfDFcbXNpVAZscR7jrJVDuBZtpetw0vv4K2kQwGHYF57nst6LSs+ookNeTP
abb+FRG1nTCq4mOJ7yVA8uz2MBZh8Yw6vR80M8mKr7kZ2qD/dKMDrc01NtDajmX9tjYfE3uN6s5l
bcACvq4NGPf62njYbRttk1xdF5HVCKHRqKysL1plIBmubvtrjku/IzM4gBYaLl6cAdHKKEPhszGY
sy0gBCwgwSavtppr16teD58ofSbsgVQ4JZm7p2EO+IK1iBqAIkwtwJWVdhnKJk7ujJe5SG3sH3BZ
EIIeQuA2xOfR51EHCopnmcBqdXLE6XMPWZWQW0A6DRqu1w+e5/WPvVZ8q5Qcr3Mw0QFy/IRzf/EB
eDAISkBe+a236dPY3ueoT/1U9MjDhJiBJWyXMWcECx0qQgEnVK3SidkPPkAk1ghDA50+6eyHhg/c
CpDHWF8EMnHmIWlyZY2kBHCfabqGvBFlSBokIwCU3TeO5JDsZm3IgCEYGpaxA19F6QG93/X2iC19
mX3VHAFb6dQvVWtOByfCsW8sjehUrjwDIZeuTdono03sfd+UPi5GMKQGoC9h0EeZufd1MNoXqWuu
Wz82D00fSxB4IidKABL60KkhpTktQ/p/omEbFffGYwjM92UuaRdjckXaWi30P8xtonw99DF7NEVV
7wfbS3cIKTXggw3XBYhivqBoPlvb8aifweSN8BEAiZGKCYVml3+7o+M/j3bODiUQgzZmLtzPiUQy
J/RisJJNmA/RyfV58ZSO1kYk0QNgouRn3QY3HTiorYtEqOXR5eCTFgqlQ/CMgzcweVWYef+qaKOI
zzO8CFEoC8U0YMyxSisGbLdugZcoBDWA6lFjtjWuEFvRrBZFrle/2c3G2fgjqQx/9kRmf/I52/qn
xB/jM1mFjdA6bP1+rko9ANNoOyCDvLDEb5G/Cq5ChmQqF4WEA4BYQ2PPW6SnBXrW+ddEyGJjD0gL
UXykV2oy/KFfJ816HKbSPS7yJqyMU6/3ZxLRdOrlXMdvl9GbQYJoQlsPeLG5VaUHGm5IDqbD/Wxl
d5cK0GqIgqb8CcXG4GMzgQsxD5XMwUUs+MMnf7PIBuwC3aHqznbW8ye7LJIrKi62i0GkJaj5T0GT
POSVfejsOlohA2MEebcVIn04NT+1TgwmqwjsdI0wu5vTtLi/Gw3jU1IaBdJn2vSUGkb5Fw+1Ncn1
iaU7ibvDXanm1ziAIydg+KtIuHbMewvYdUruorwIVZJgmgGoOLvWlY4EnhT31VYNEPx8AgSpKKS4
Gh33wVvhRhuEYazPNmjHTFkX3/5/FobyYf3iox0f20q2M5FaZte4eZlvWYhPjUXTJ8+17a2uyNZ0
L//x7zfWhuO+S8LScaa3XCRfIZnCAeTeu2uCsmAWYJbs7LlrrG2BrLeVOYLu3NEitgWpcLy1DX38
SzS4fA6BcLwnbc9wsVjnBjanShuG1UcBkKkrKcVkrkMZDc9iGsIXp4iCWTw0OLan5Y2mTPicnrk2
gq+v9IYnD+ce5MP68XNWMUSaR+OIj2n8TE3Fqn4VlnYGXiXIfJaYqJWeZgua5CI9b6XhTbOXkT+u
e6MEWd+vJ6ROXUONBZfbRUEHHgTKRbNe1DVtGOjMNExRsZkiHGt0P6tObdRVp141NCz9EnklvbRv
zDLK3WJCvcWOppFs6Jxkr0nzuNi+M6vJJ6k9ad3wIXl1vNi9Lqseg7nV1nM7dw84R+QTLwvRM2eg
ft6WZjJdUek2XWMD30LmxGLr6EmXbmLccwKwO8WrFyaL3TQCaoPV8mzmobtqBz3cgGKvxlFQM4qz
xGXD1A32tgISzZkaFntPOPgoGOfIXiWqQBdnZ++o+ba+szJ+kqLTGNhdUPOLiFMRAsceNgMVD5OU
G7gICt4byAiEsnuS0oQR0fWmL5zn2mqSS6qnXziS019YxfIXH6QYox6VTyQSHf7ELOYVxx6lpi9R
5YH7BUgs1uDFN0M1pRu3CB3X7WoYx/hGTTTw5KYl3qOYEqST5Ab3wKHXx0eX1Z/emSHhUwPyeHf9
9z9H6z18n6eDYNj3HN/XTR9pCO/pf6ekNO0EBWEfpir215N0rUMchUCXx3UVNYYwXns0jDiunpTF
TD+42FH2PGlRXXGaaQlJRiaJYjHsXSLFxqutFwPqgroY2Z+kvjMnSx+1phsFv7RaXCx+SFZhT7qx
kPUyX63RNFLMvhYP738A9STki0xQO/bq4U8rkcmyCE1rCRUmQjmBFOZj38oQNcTWxU9189FVjYWS
qIMBSsmg7JqXpHIU9UIG5Csb+EXI/Beg67jSSBh+dwbf4DOIaAFf1MU2buPsvFgvE3IshywtK9zT
DFL8BydkUNWat0ey+7AD0l6/Gxt88G1VzGaqojdqqij3TihI2Lm/yskMSWBIbAAu2WIPlvnsysHj
Ekwpq/eLgiaAK4ivY1a668UdKZb1rRI0WykT5ZYUZIfLcZceop+yngUNFeYVqC/K1eJktyy0LI7k
xERDWQZ4PmnNxYZ6Dpv6HQAcOgCC42cGJGN6nFBCuEM2YYOjCpjqj4MQbhHMafVqDNwb80jD0bCl
f0J5unkcvYkfwIYQtMgoBpcHtWS0mBuI2q5iCXJbKavwhCOtvat140ajAqWEKD1XioRjoxFQlxpQ
EVj7yvQOd4oUJYqnxSTlcXgiWUaThyQ0DxKEeINyuNjlYYSwJY3fT0m7gR1T5DnTlNnNbKiWyge8
ZF4nvi1dD6Z7cu/W4BGXOGqZ0bhOGonybUqf6yWCTqPFI5QC/cQiw3WG8FHLK4eDTKdDrLV9+gx2
tS6I2jja9lkOIjsyp+Q7oFqhVh28MdboWOXDCEpqz9Oi02SBaM/NQZ2FqwOtCQAmwc+aBQiyNXVn
qaH1D03nlHunnjguI3sc2e66OBggVQSU0vdOauWJjMgR9RYZ8PQfLNAg7e9Ei1tmRRFKEN+ejSYX
TnXzJic6+DFYIoHxBDhQnuiIftqnO1FC8KE4LF9wz1hs86g0Aj5GplzTDGoG08kDJMvku1AZGjhP
bqIW3Jlu3Vmgysuscxq55twDne9TiDD6fhFlITAr1yXn7bnyPnmetdG1zAPige0+DhJl5oWRFwEN
p2nwEBkBzL6cfL4mGTX+4IyrEBHu3SLzePO5yuL6hPgs6NElzja6J5sbWTg5WFRLhLUX+661ETyb
cIu0yOyhNVGeWbL18kw9K7NVncXRnuwiZ8jOYcTOFfglT8WkdfvU8fY0Ekpkj6NVBtaQdbgLxNaV
NNRYpKGudFJW4mYT9mTkCQuQTICR2NDERbEM37ugMTV3y+K3ot0rIJW7tdySx/8tgYa9o4vwDNNG
NqzrWb7nI1Xtff4MLoO0rjQr87mLvW6D8r5b38vwO4rO9kkVIQO5n1BoDwKWBHDHh8jEhiQYuwfc
QYkkyCq+RjZt+MNJkeLl1eb3kpuP4CQfvlp1/9VgZvkAZr1/xNDyBx2ElChRRNZ3Y/bRToRgqPHU
kQkAMgiYh+UU+FVVHXS9EE+k6MZdDFKax3mAAMjRxCVSsExyPFSNJGUutplZO4HdldY+68wQvCnV
l9z2ypM5ABBuhfvUCHuOx1lnOs051eSTgXcAmL0TEDhjitHrAAYWRbcqnclNV7g70VZ92Jrb1q7C
RxRfa49VIb44bl6dhrrmW30o63Wi5v7uH3AMT/PaiIa9+nXM58qc3BtNWdzT6rSGemqusuoy3zFQ
68HD1MbeJbQVSoNjgYdWZz1Ibdz4g+hYs26SNtzFhkg+mJHk29oCTAoNkf3a7QcPqeOyMpIPSCYB
nXbomCg+hHHUoS5Hn7SPmq5GY94/6tLYko4a76FFJcsL9cPquWWiOHZjic3XMO5AyMuOrWrsSoB/
ecpR3GDX+M/sCrz7SSPqKbRWAGqAPhv6Wt+TDvE1ZOwgb8hDcQsczN1s6r8Al9bfzP5my5+rLfPu
lkSRTcJRU6uWJ7HbIefv3/eohmm9OzKiXocZhmMbFjLFkV72nkilrg17mKrh2XU+uEnupuvQVN8J
oGQHZeYlZ2oQ2qnxxVDju66DVLAz7o7ESfo3RgOVsQt4hD/Ms6LyWQqQaLVal85e/2g3+2dphTMk
fK/IiJwjm9JBASk9iqkhHRshC5CfZc74F8Lg4X4wEPYhAE2t0+tza8vrUpLj/xTNgJk0bLzhSnU2
ZEaiHpMWDM5f/ZCp51eza7sWDNyKVO6CGueHNsPfMIDpvCMK0L7SyJka+ZgmPD5UUgNfRJ2CuHG0
s2bnJy2iUTRDjOJQN+A0azKdIa3UsJGkphXPDosKbSdw7wbUwuE0NoALBW5YHq2LFhQmhYzDh1Rr
JHhvUnyivUi/xlatXysLWWs8jqJZtiiEORar0sr7LcmSRI74tZZq54ZvRC6L+2aRiTb/EvXYYSyi
xXaRga4xOzcoj2qCzsQLFXSP3XYxjGsA9v+X313L+O131zdt28EvLbMZ++2tnuEGFDuFqnwuqYAb
m8tTLBt2xtmBnakHgvX7ISlAqvGl68CJPY+UbZJOCQge3uYKDVzFiGLdid65S00N1deN4RQbfXCQ
1aXc6FGPStdIMGy+8/ASV/xj22j2S6eZ/pOdDIFuS/sFW2j7Bej/WydpxCOJfIb4W2JU45mGwIt2
VzXAi/c0RGVnuwWX1rBptNp50fnIDlGFUCJ56m0r2bahPmrFxjUTXF5XABFIVEM9ahBSYEfgUNtH
kBABP4C6i4Z6JCPDZR65wYsx58HiYpn3zg34t6sNoBiS2f/iyyQPNM9oXTCAFmNz8dV9fM5Rjjti
LzWPJCoEnLgztzRsh6x4sCokBivTiLIDWJuifjceT7nKB2jxSgfuvV6tSOuXFRJbHQTmFRCX0Vtf
mkJE+1FqSC3yoj6X6+xvk4PnkgyoKSNuXrAZRwaSMQiUpWkfSS7bGpN0atnAxTrh+GYt86hH86iH
6u7/9m7+LZyHdzICGyZzbPyaszkr+I45A0w+IIZ3rOZZ2pMbOCkS7tqyDC98yKcT70FSEerIk3yT
U48afTRxQvZsvltki51fxt1O13CzvWjJ8TJ0Y30zFXl9eienFSdEttSVO147au3FMfVCs5twYWvO
ymX+8rAlyo2CzJH/8nQjijnufuJlLi2hns4pQYGzrL88RJ9M5Vqzu9eno6nLU4DsbDpNo7Em0Vhp
2Ntgx5fH/pcD6gPcLy7uRTeAQa1weHWz5170X6deel/0vEDYDEUYqDVFGYrHeIdQQtOvHbceN64b
teMWxBlsDXA3JHgxIZJv/gR2dg0pWwN9F31TJufZslKfyK6MN1UUuQdHZ0b+N8m0pBmCsPSajTv4
VfJNJuCKdAGMH6Ceo9YeUTlWb3RZOjjU2NW+ieqvowZOykZMxUOnGhrKGAdA7IoeFxHJ29EvHpD3
6R6bxt6TCIXrjo7yBzjxc5+fjbBf0eidy6bB+SlqNqRb3C5W0fB3jHJbUMSCZYfX9bCNGiYvftXJ
S4g/pktSalNg9FW+rQSqX3ekGaP2H320p12oDeCnaZIC0enMlFevBeo3meRtMgG4v+QjqnbkRhtA
zIHs9PKnNcOdLZAdL0j3rsGIZ3J3898+Ne+YODwDf4iAoXCZjvMDPjfvyiMnKQDLCiTKZ7DQdGdk
s+91RC4PPs4FOF6J4ewAyaELaOymHF3BwFkdMyARL0bUw//McJ5tUP4xvE63nD3eps2BnC3yZe68
AHltQ5z9369Kbhdz6r09ZzkAWSyyAXUae94PV4T+S64bclvY1XTUNd97sJByvEYpUfi5yUGZ2JjO
9xSmTB8B6VJ5cosjxKuprglsQqws/GwUNSqcC+c7YlCJXegqc8FdLyDtWR+mN38zg64rKjHqcTtl
s+VSC5r3SDF4tewJvH2xCjX/4TWNqS/jfKPxtFxJVcRAjW3GF4GCgQcaOfbUA1LKEbNFrMofKk07
v7MQWihWqSwLsfqDllZAClomgMX9m3eaKxggrfDlz8A58IGBgzlbRWDcPfpWhJO8FkdPrt5GT1kR
uZu0tqYg9gG6jBfJKZ9AMxMmHCE/NfQUnZBQpYbz+K6La70kWdcgQmOIpB7JfAR0vPFI3blJxmbl
ZwCEomEX/PtvvmW6v+2ybB9ZkKbvmjhFGyBM/rUyeMg90YD4qHxmhvCOoS0YIEklKqniliMym5lX
ajpDTGfuO9sYn7PrbGaUWrgTxdQGVtqLbDO66bDubcQzaUoYdq+TAfzCg8Ftuv3ikLRqIUTGflsI
VWtb7206TaLFwAPbBjSsna9pV/dniitT/BmvW3HK8GEiETV3gXaDM07aJVYNNA4UxNP4TXs3w5pS
kIRaZrqyFTqfNQ4C5zXVRfzcOQrVUM9zFFgfaQodzCl67N1pJ8LmA9Khc2wJ8I8mzlKaLgn2b/GZ
TeJDlAJKBdUu4kKNHH3F7srabajHWjprsOGPQObt78mkI+PRxUGExqUe/TMwEe4crd8NiZ3jNgzQ
P61qZsAfhRqklG2agHhRyU0RIiuoBbD3wAHi54b+tKOyHyvHndIwNs2FhoWXrpD65b+M4IV6tJA4
BMgI1Arh4uVYDID/JyvyoQ2NPvtIm+zexzRlq6y1/JfSBfbOzIJijTXQlxUpJjVEe1nmcb2JbY7c
caUgGVFhOlUrwYqueDQXCk3UY7JVGDYg/ADmyUZW+GCMnYNTC80u33y/c0ZDmpKqpd55BcEZliKb
u6ZmGzdHgUvpaPWBfuJShp+SPreuka2Zf+FVSf8swEmzH6IaFYZkhGJ4A+XlzF4jSR+ICW0MVAHN
+xxNPf9khzmQTMqyfdFBJoykpiG7xammbXU3bc6Ik9qH2PCywwDkYJQ5xv0WDHgo8O1Ftc4n3n5g
ZWfiXiirP2eG+9KK1PknasE3nCOzPRj9EBjhXfLDR6gMgYdzAujGE1V8FGmEhNQaIaO5vgOkiizA
H1h6oBoQ2628x67Y0IAmJH3f7JHckCITKW+fqAGDzzdk4ljZJR1dseuFlGuieI+Zl+ASppFr4oMv
zfZ+yM3a3Zp+Uuz6cGhewhJcXcjD+hZy7yOu+NmLLapwZ4xetv/VYCg/Af/eOtUe2MoD3a0FkBX9
5GKlX+9EsYzFwyjBvsA6BG/t9GsfRQhUSJ2nFym/kj4FkxL+baxmRrrCe8FvQLQ1v0XUtVdMLwsa
/1TO74q7+zcoQhQszLOW9wxNQu4yA9HRBHjeTJtQjhkL5JdbCNQDlJ6fbeBKnh2gWVZIIj5mpMiU
DWm5rkeb0kodbDZQiIEcnWIECy7iRTRvantPv1DXaz3U/els6zJUB8aao3/g+KcNCuHxHxvfaYof
/VimKHTj04e0txBLsFD1m9uld/SqVNsaBUNQEf/gIKixgO1TN9WW6KrMGiFPuz9HE0O0YCG4qvFC
WtdGZa+MEVmd674cNkYBmlDcXOmAu3SBXL80k0KZpyHy5KYgAcHfurLG6dXwj3Pu9HddcuJ09Y/G
cgcQ8uQ/cHk4gboXFIQnPW+6ZGtpcX7Swh6YXkpIDcmauK3dFXUr6oKj9QqSthpvVh+Ik1X3g/jO
peYn5pYDEAKIiXqWnFu+0kTTFthKKdlsFDfoNmMZIQDfBrjOURrSz/M9L9EOBU4R0ima873GFyWy
czhQMRWQRYp8RxS8Uft7v5k85A1EPYBE/do6aoaZ7D3dRRiXMDO8PK/KgNR5yndNmvRHz0AZQuAJ
r0CGhZGtEQm3Lp66bUHFlItPnxrrXfkk9AQFuX4z1jsurP6UR906HzpP4i4Qp4K5G5euhXQAnH7m
cUoGOJPjArfUeBA6Bg+Q9BGvLBkP1w5Rryv1dBvsXpON9GYa+vg0OYg38B+Rh7Ae2QGoDVSE3Ja3
XtbGcTYha1xKbIEQP4LK8qc/kmvyBvpV+bCI2wKfsKr8ljhmf7e6icLsM8rXdpUzRoHRZlVAKepp
HpcPLBE3ylqn1PguLp6NtHYuc877YDgbsMDJDQ2FCwqPOq5uZEqT3uxJlFuuswlRqb8hJdkr/w7R
p1u5eAZnz6vv7M032SLxWGCnzZzqq6ml5koasl/FvjYiuQw339QMUX+ckAV1mUfg+HtwalyGKgO6
2tYEd3Zgf6hQwPRz0n9yVInCv9AshP9nR9jOOmsLiR4b4FbsjXG0cR3X1DNMtxKFLbcvFQcAOOF7
K1FZ+eyiSfYdLzs8nUL1TnVt5ylLMiIPv/qzZLXpLJwZCSQmLzPsb3MkgdJhgRrg9oAxK6xmEcHL
kFwhza0aYCxttX5yvcAQYXHJDLFd4GbIjnxWyq6QijeK/CGFcds6liY2oFJ9XXKZRybKFTmYTyjL
o72zU66mMPowCPbgp2V/crNuU3UcwP9CgtA4N70ysHvhA7AX140nKw3BfULdWUqTaKxmjoCOOsyK
u0mvXgzvoKM85mTHJigRgMMeGGHu7QbWDzEOHj/HujmgmoUwTDIDe0VUeLq7WRjb3XksGNi8y+xD
btrdUaqy4qLVUZ8se+M0eNNcfFy+lSznHjby+HvW5mrlRZEa9T5qjP68iDwbgL5W536p1XQmkZyA
ELHZrnzNq7a0jMl1HInAAh10Or4gLapYztTrnGbAw/Fm6/V6FpDCNgccr0k9d5nAi42lCIOSsOkG
sCQ5OuBt4GbxRb13MsnaZhsq1wngn5G7mA6AgGTAkNxYuAs5edwvbq5r4MGAYP4tGbJN/quFA1iV
/SSr+KwDgD2wzML9XkbPYRo236zM4qC0SS28iUpcckYFA/C05z7VqT2AgMty3kxxM8qRyrttfSTP
A/Wmrdx1Y29T2bRfx8pt1mFrRBfwJyUPfim8lRXJ4tsvBqC4Q2KJY1xfq4/S3jXxtsimj0ixr89R
HX8XyCTZlpY2Wn+XcfYdFLfu1rORy7m2XKtZS4E4KhmHIQME8Ns8MqRRUfr1eQTRxau2X7rKY5G7
cjukmyl1JcAki+lGvSL6DjaA8koDapC2C0BFt26AKQWr2dTvs/0Qp/gUqOlTN0436fjNzX5aXJG5
kXQD6gCnZr9Yeomb7TgiWzh45IAc00FChEQGACOqBaqur5F/jUBSAGiE/tAn44hLbxQguGA4PFGD
0Mprb/K9vAwWzTt1Pxk3tVPfvZPT8P3cxevij2Shj2i0mQljpXH3gvcLrtKwJwsDBqS9VTxUgKoH
LDmA8MfJBX0Kd4J5jJuQ+AHFbDhNK/PRtaxbE+O1r1zQiJrFzewWQNGvbjpLcwDZANRJXfHc9IBI
rRVWKnFZtb+MPKRUOQpVlTiwELKdLWmk5rl98zw2fb+PVaQPzwcgR9UDAZe8pDW4gsIexXqkIBlp
qQFwjLxkuM0DzFHVrRYH7+x4BIA7NrrDepm7OOi9EiT1/G8na3AJE3Jz39iieLIHvXhCnfsKaQH5
jURAlLFOaQd+jtgOytTZgKvSu9ZIonxWhSm7YkJUy7G6GCmJSfyM/e7GYa13JdFiQRNI9uZjseBD
++rjzYJ8/GkVsvjXVcoO6WmmGErkuuniAfB0nxgqMvc06pHeD+hlpUCW2KyoDResTp3pbcXU6SsH
zH7ru2PJfBxp2lwHSaRtrOeDCegEA+ElaZE8THXq7aK43cUmko/GvWDpGqnK4UYr7OgT8vu3mafI
iGWCzy9nmvojiz+FcWWtRh6Op146/G+RgntJyYcoLUE2G6XzdGOacC9UD/4VjBTOo+t1H8htMeTZ
1gZz145mva3imiy/IG0TFG9q9d7qrNX0yyokp1VweN6Yvn9AUcKnqeiyp7BPMpB4+ABXxBF2TcNZ
McVIm9JHcMYqE0BM3NgQ++fW+wYyS/tG0rHLTDBeF59ilE4irvfmZx6PUd4FcVXqBwc4SRvNR4VI
1sS3QnONF952ydHxim6Dtyv/khojXiRh9EmOeo8E2nDadaHFPiJzNiADvR2qDYDf+TEXXfdi+8Wj
nYbFFzA/TKuiK8uLFhkjfse7BqmKUEitr4LJ09kt8QFMzvpsYwlEGaqp4V9+fQwDAbUNydVjqBj3
uRiGYcu86Jjmw3R18d/2bPtDu+ZIIdzNw0EHNlJmNwENQdYbYl/6HLup/USSOmXINSmq9kDDBnWR
e4R4hhUNyyxhjzgxziMSSRtsproOQkbDDuxhyB4s1VBP675LPwrPNMD+9lWMC8PsQRvBFSAHdljk
ZEZN0+tgdnAGcKsq23fzNeCjrpKm99eLYrHTCuzZJe54V4tnFOgDGEkzQGXmOuaPZaHFRMPf41E2
wG6gp4sdqc8/jpZX8UOyWywTIPJemnCmxOGSNwfQj1QBeEa6eLWMGfsGUt0WOcCi1LBb03LX2PZa
V2O7pSD77X4EA69RszUJqWFp4xlbH2fuTKQbIAGh1h3b1r+0KNwQKlfoMhwkldz9RR55kJN9YyFc
P0pEdtQkILzLz64jR1xWNOPB4+3sjOTLpLdFOM5up9yW1S5RFfvMKg+N7RjnXlX+k2gMm2qDE2O7
ThRIAMmGuKoexgjv+XQCfjvJklIaKNEw/dkTGbvFgF2yTLIg8zwDHPLKq1ojzkbjPE9TTpuEVxvU
k2EN9RTU+LVeAYGuQ9o6RHY0Tfj1QeVfjBt6kDj2/yDtEVcQdu8/do7zDMxPoMrE7rS1SrfcaROs
CtEBiIIZqHKYQKeZtBc/A7slvb+bohj33cjFypAG7g2QCnlJWjd7oDf5e20sy/faHikjK9ynqKTo
n56rxj8zLvIzsATbjTEh97ZXJJVSsVdSL+Gf2jCKr10yvoqrHleCiylZRbkEotcEFLrOb3UwOMsk
v1jAJhkCvOsfGbZVe6dt8ovfFlOyGw0EIzyGmKCyuzN2k+lT23Fnm2O/cCIWQRG5IBvvEVcA+pmx
tolfkBgB77q9ln4HzaKxRUCpP4NXtT/rlTC2utNF2OkiDk+KUbZhO4+9sGj5OnPYX2lRyR1NGRNw
VESH0u1sd12wb8jPBobtZFsPluyAIujK5jTkOd4WpgDStO/tsRcbbq1qRvyG7WLdiVY0JAWusjg2
l8EioZ6PiG9gZLG5WxRwO+x9A18HBy/XHXJzACky5muDu+Az5kka4K+pSYM4W7eJF2cBYB6Mqckh
QY0zymeQV1sjfumJIY+CrHB3tdOa/9RZeR59X3zPS/ZY9Zr3FeB0HxkHI6qo3X+Asck/OwYKJtoe
AKG4l0d8O5LNKtSycDv4bfriIdeWgqI0mlDp1KAq88ObjuKny+hNpyz/t3k1sG+dhjcnXDeBB2GK
URfSICSFZHtwxiny8hgHrVVVONFl4lZI8qz3X+VIBo//o9wDQdjix2baez/k34h80NuP6U5jyZVK
Fm3ZpfhTTa5UC+mq0a+6yI+uBBZPlmq0zMuAC0h1kKYEBqvS5SPQAIEj2a0mZJGvpGZkf9fZwAPA
m9Vf8bo+ZXkCfrQu3nQcpAXBBCC1XhTGt8IH7hGbqo/46pUrTbOHZ1zRIzSWNzdrSJ4so/U+ZvXo
r7QiL28Wqzk4vaQ8tLkHwExcra3TNp3+EiH/x8F35wcAksK4/2G3xQ+c1Lu/+tB312adFw/RI37d
sfkabeumIxFzVQjT+btx5P8x9l3dceNKt7+IazGABPnKzkFqJVuyXrg8PjNgTmD+9d9GURLbfTzn
3hcsoBLalsQGC1V7/1QP63/kiC8fhUOYJu3jZLcWeGDsasVBgfQ0dXW3jZmXncHVGuD8YV3HsVnM
X728/4pjdIPCM0Q2xuAotpmiZtqHQPH0p4bzH6LvU39Qs1jJxFC6PxbtMvvfdjfaf41HdmiMBZBY
59Qbl7kgFCi8FP1IoMkQgXG9XLS1oueoa/tDS8tFq1UjsJ4SN1hFE5iqD8jb18eqRqU7vf2ivRic
OQl+7XHtv0tZA+wXNSDh/w09wtqJVmMS8UenvRNDouGBrBaO2d7xZjrNK1UDnoEkBlCFKBW68gFE
7kbUGm65lRcpCp0DsFFt5yg3UnRd+q1FgflVuIifaTvyqR0BNEMbtU7qwzXg/DoYKKH0rcFgF/2H
wO/ZxTVAXkYC10m7Q93bf9XAVeezUZvj9w+X+eM6C6WWbCK3+Acw0slhaOog2XzE4FMccf/LfzZd
XHtAWTrO1BzwL0pONDCVOHconS5ADn6i9aKehINEewASHmMqrD0pFru8ke5RWj6JZ9MbiyUSzZbo
FORG1vWsRnqkAXhsWK0pAYNf6siPazG8AMvT3npdXB0Fc/ML7lb4Kp2G5meoVWvKwGSNjRJvPvUv
RRIB4CnOV1TLiOuxIkFn/GdtZJUL3Byy2pnVVNpI2qa1E8Cowq6l8sdlHUbGMccVBzDYjLe8Qv0Q
zYRVfswiNeuLwXij2aIdlezGbomSR+Wx79z/cDAprLLMNHEc1/DdS9mZgBI6TITaqu01c07ozFke
XJ6gMVbgwpUbhXcZAanuFxnajmy1JBkrmQNK928kqdDdNosBeI8C0CkNV6TocStf2Ya8Ix8PcM5+
CKT1OQ55AW6Wqzi0iLr8BZUAw4v2SAzVfcpTIL6C3D2qNGfToQPhnMWNdtIzI0QbBxtfyhw3HZ1n
GH9rj+XQB+hu/PSph5RvgEsoj3k/+VT0Udbd5HNgiB5oOeFL+Dy5eGaPqsAD3GLXWjQvoPSWpxfC
1Ley7gXf58ZpRuFvG/zOqCWVBNOQ69OViJwkrAyd6aelelhZVU13Lfo9FpcJ6p5CQyEPg5WnBs/J
lIrqoUI2h1Y4cM8r4oty83pe2Ypn6nfLrxXpvixx4+OuY7MQ97IuH/SpjV54Y9enMACGpRdm07uS
N0UUvXh59D10w3Q3oJPjvtDkxzC2uJRGNhZEG73QdH/ROLYDIEZQc68W2eKsyQhoh3aczVpSAMnC
wxtVibxsKhPPX6zxTPjYD52X/Xb0ftupSGIJRGf9OUPZ231uGnIVDbG9mZfNENzTjEW9vQ+E/HUj
p2WJ7+MQea+zsEUJhAZv2Cus04eYNTjDR1rj0xLPs/GBZml08TogTZEktCEeLZAyyBGZocV01NJh
jyY5ZD+VyZUCJ1SRpJsPkvaySb/Fip54phlG5u++sHPvGCrZRNTDNmS1CzLxK3riLxloD10gihrv
ton6yghMhtyx5RMNjecBrbDv0BP4JbNY8d1N8wJJc1y1/+5EItOwPpwkfg9OMndQsrAucBm9yktU
CeCHg/rlecpjDTirWY4qwEWINlbQv3jAW8LpFAXTX4M2JY9mmss9GRs8+lDeLA2j0w6i9LYkJ/d5
t5twy+YRVViT5dXnoA1w/fPo4S1wm5b2gF5XobsuGshte61ZjrdlSGa+FCBKP5apBMmzWpqGnTwl
not/aA7el0rWb63mtXdG3APN3J7s9cina9cxALAXuYIMeHpIWvmfjqGrYOSye3H5aK6TIc12tGz1
DvWATI5IaUNrAS/3vgnNR1rRoOc/Ay2InlHiBD3OtQBq/AyWV+wjWCxF9/KnYMBQRxqYQMYnFOSg
RwBVCvjN0NsQlWWVqgKmdcpwg2m7gbHzWIWM8JeCZoXmaduxwkP/ynlCZwiejiBtiLjwTnNE0rcG
im163mTbgAPJHCRHr2wcJdh07QhESFqeoYjPBbYYGkOBfegWmDI1ZRF7ikwwQMoeNTgoFIasUfiI
+KJmJzuogH6BlegNhdLcoKGQh2bll+iUB34+jMswq6Md002kdGPRbuZt5h3QqjKBer1l23oo6uOU
JWZ3rNEbcGiFfVj2mvfGUSjbRK0R+HEOIjOjti8A1x7PaPAqWt/wdEVUHH4MpNGVmmf/aXHFferq
HF/QJCIl2S5LlHKEvqjxmltNKEf2l1Atn55EwYsjMCqyXdyXms8ER65RDbHo04egdc8lGDlOi0jD
XeSuR+OrTxaLQyDdJ9S9e8dFVCSdvo8VKHoXZtlVXO6K9zJOIxBeOJYLIBXA5vbm+I+pdhaZktVj
G4K/280PXd4z109x5D22gBOm8BSPPoArRO27A+opaUmKDNgCINoZH6ckQSiSuQ1HHgf31LslQCak
dvJi+9Q0TrSaxrTb0VVv2dd40qIVec6FBUAyvoBta4XHDR63pFVLsqXrYvSqzA6zBS1Hj80WZEYx
lpBfMex+fEnMQP/eW8iddpKF33mXAAYNsPcPMh+0LdLd4lzksjtGepfvbUC13qP5Kd/00uXPuItH
LkHX2A87Ft803evfkywpfMeVA6hEYvbQq6uXsIzsnSFGXGrSfUxb4ArezttNXYVWg+6Q8o7zMTvP
WsPNpxVFQJMwbm+0At6lBuZBI8BblzUO1hYXr/JyNZg4zY9tGmyFN8lLMg5vjlv14HsOO1QIIbWC
z9KeaUkzktWOd1egYQ6ga8JtUN4Du3lKhoNy7ooo3OtV/rS4XZlksuxPAM73Je5pkShCfZku9eJB
Txrw+7U8/Euv7ZcYXeEvbeJlh7hu2m3XVN0PQ4QgIi/WVRV5j10V5i99G565CwINhq7/lyhjDlJg
RrEnZTYCQnxsAHwUDwUwIMYwfLAyBKSVcvhyJ3urmcAuViXlPkTqHUl4FOFWMT+5wHt4wg2B+xDH
1ndzMpK3sImNXd3G2oaWkYlauiSvcrABDUB/7SyfKbMCVRwniyNrTcd1gIgAZswMsYMFFJczZ86p
w5P2oaurDnVPiXsnNBD3kaxAY/ID+m2RiZTI+tOSFKOG5xNAyd8zZTFoVXio0/hdU4WeVMwpygi8
6iBbQNmoOY3OEY//mq2oEpSsRNqDlk1DLiyfSskAigJXUs9OI2pBvM0chiIuBjSjoaKgf94lHy3k
LQRwNu4GKm7SbPx1qyEWQ3Tqv5Zpx4FObuYdHk1QxFoUn6q4qAp/to6cz2mCrPOuHspX7sbuvgA7
6TpRmO+mcNp1WyF7HqklbnJ+NpNsL2Xhidf8u+bI4lV0IVDQjPhv8tCEzq8C5KXWgoQFAUg76nwO
IFhTbwIgdq4mhesSo+vIXWmDme4mjz8Cw7E6STWQloYb2exBGvwC4bVjsZyFKlaNgu5FPrvwhB2B
meDuQgtNRysXD8PC98YhPNkWsp5TORibWVgVuDdDN1yXfhhce8xz8pst3AGgqTrIAHboiz19yJbg
pL6WztFRqRmeKMq85uqDLJ9GNhZyEsrmyp/UtCbN7EhC8g5o0/mf0Dq6dFYZEmFhjOwnkXAQe4c7
ms5pDIb7mb2DZIENDFvgOZ9mmRwBfxIBa35NpB/k+29ufS7ZiSzIdtC4izyswwHEpg8PNHiu5pzQ
MXK/iMhW7UruwHnRT0kZzs9EevRRCpqefA2AIC0wXhxu5KSkJDXNyMEu7Wlr8yicU9aLgnyX5eIb
o7kQicJkN+U5ECNv9ljCJ3iSHVDejJqoz6f47EH73rglTuviFhTJySXA8g+6kTGA6Z1aZ3/z6QLp
4PMsXrRFzSuwG+CGcP4yCcphK1FOdW7UFcQkouHiOvv5fgH1QkDQ8YJ2jSLgZFNOOHMD2djq8W1+
8NoCWrqzWEzIr2SxtrKlzVb05RUCjsrP3GTY0ZIG+qYLuNX6iZcgJa++/Qpu81OXV9w3nP7ieGIC
ioiTXZbB1WKUaIR6sFtkNBsdOaBgbLQ2i6Lv0vxiTHG+GaIkANgClqQlRdniJc9z+hHtXZ97kCJF
1QrKqfNvN/JJZ/Z5ysf1EkPr8f2OhrVHNonynryn6GSVfXphoqzvQJu3ToM2uGSuHVxoFrTNuMFF
obYa9X7KNpmmP+NfPB0Xu1JW06muvHNovYLXZRr4sZLIAjphAxb2AGj7YN37HIzWBlStkWq4pcfp
bEcagOC4e4EiiSCzP4xDcFfhUrrsPtbA8v/wIw93an+VPXhFDAOd92CRsjZliB41AFCV5w6PcfvA
nK4409rJGm2F8kVjhfre4rwoWkOD87ImtSfN5gjGrVUpwJC2Rk1UvradEo2snYccYiBH3OqgGOvU
TkDv2dOUBi+y9EMscR2oDBstgCFNFxOaocDsM4TVJRUomVQ0GhZz1mvQxKB4RrEVO5B2tr5yJ+mE
7w1A3KkY5D5bDeozkHCc9IcxdPBNQ4bLFhrKSb09red/lcCRxkC93C7jOKhoetXj5VUx/tCggXvv
mJqvpETfdI1WIPxRAjxOmUhTfE5nXaoHxVZY5j+ktrtxAoS3spxctulz/ICsOKnOthrUi8k8tDgy
ulHZH2/kFWqyr8xmByUbUEbrC8dt6e3mfBPTcdO7tg2SvcszdgJ9oAUGAAPvduHkWScwTuNNW/RH
UtCw2NEyQ71ahYJE+N2oWVqgmWmsqxUpKN4c+sZwcSabZVnj9zlF0gQIhr99qqso5EF6cstQMLCe
jPTMBIqtu7Qf3yITYANR3gzHqI3AtVW9Sq1IX2NQO5y9tE7RBwEx0lMfVhx/tucJULAr6eK8bNcy
/CGSsgdnCpBTA9BAPfMCd7JKzlqAuQLeEpTVapllxdnm5ficiL66T5GU8gXYbX+kI3jnkgRU6jxs
9bfEnMWAoYqOnR0Ma7IC8FcN+l9Wroagq1aGZ8vzOPbfpiBHZ00XN4Bwx0ByGtKwuV6STA9wIlfv
44vZv9o6Ffov6wb81GorGmgH2utPsi4f4n07xY//GvLmIxWDbmyQNAQD29dnBZNuvs5SHH+n5xLQ
TEeAEsQnGuouwLO27eMTzdBcbu2dNNySMmg/zWgJvrmmQBk8hDduJPuTy2IXa0x+OA9ADtrbZTRv
chNvWcYjClu1btzrje4du772jjQb1ZJmNZ6K4AhQ63l6oycfXnnX3jrSSH5sVNb6RkHGpoWTOjrX
Pzckm5vlvNW/m1/p+QBQXR1t8hvU9wM8CdfAPjFszlycYLLBmRnwOtWJpETTeaX/4zpXkZrKAvAO
uc/kncJosRU5UDwPdNHH3tmnGkcGm6OjuZWAMHekDXzoMpjEXeP2eFP70syGpDELD4ALJvCyyIdk
NOikSPMg2QECI/bjBhiJAt+qPjovI3dnaMWhQuvxqfE6C82sLPgvNa/SpyYMUMeUjOjNrGW3jdSr
+XKmQTVBtBrBqDq/sy+KXO/FCm22+qxIG4my7Ii5AZ60lbUtRCHR1A5OhjgUb2jwDh6R70K9Sprh
C73SjBUtScFRxAIkTcfd2onmzXb4BngPqqk+kRnJ5XAOmip6pEWcjOxsVsFlqDV0Zk15rO3ScgK1
i9qFTHTdatZm4MVz2KgrC1R0j6DkY/olAIouwLws+xk/BPB+gqtvUymCAICVAKbX8p61QmPPJPqy
L5SBLbVreySxAbgwgrhbBfuy51FQ39OK7E0LP+y0n7co+GDSFmNSAtGVe/0ltkeJTGsboKOkcdds
SCxUWfWTcaIBiJ/mCYlY8CBqmbNaFFeGsrZisSbVlXRx0tEXfrI6D91L0Qg6kLoE55OBpqu7pu6s
uw50Wz5LvRKNQTbgxb4UtMQtr3MOymdakP1iRbMgHMItfk9AKGUFv6YaRJR0fbgAp8yQKss1JCGu
gFH2WHoa2y+3kLPd4lcoiAc+8n1rNmhAqDTc0TkoPkIxzJB0p6vpYA3VOkw8zcfxrDvp0ZjaZ/LS
y2lYIfGfIOMKTGccpxScnV16wQkJADB80NQIH3gCojVSslSDfLGjGXqXUGDx5QuHUuK/rcmTbIsM
61DsKkVWnejlfZbXErj/GeDZkVNCf+bYbHrLAq2Y6TR7rWivZ1ETtbNMfM1u7MbffXujxStF3v2s
Jh0gEZkV4ASuI/PotUB503vvt3XtqMRRmqNoj+yjzlqh447QSEqOFGuNW0RaadWAW644zDbzktvI
Dk6g8AFiL6pGIoFqzyJtD4RSkoNg6Ng6ovFn0BIFbgKqoGNq4W0hUKQlkYZzJ4Uji15v53CEeVJM
A7AKOf53KhlrBxQVvdXo6uZ+mMce2H1qb5Wllb4ZFaa0rgZSDJW+Rd+KA8R7+0P05U8Gi3yJQYpm
wsnjA1bUG6ruuLTTprmYgAtVZN/D3q531Px60xtLS1IsbiRTXqMu5O5GftWOS3ac63cdiqz2FMTj
1XezVug9qrF3tqXpEsUUOBplckDS/6phDqTZqrZHHKgFjoarpjpau7fdcnPn3KKjmQqU55U4zB11
sw1X/XkpWk09dPNqz/+7CZ//F0iXa+omaBABYaebtmfetOBXaWX0qBIMn2agI9QLjhvhGf+U9cDe
1QSpT/YeW6AejkL7JdGHcQ2oofyAdwfrKRxYBnhs8CE2dX0RQzh8nxqn2mp9vauqslwtnDIzXjIu
BD+IZpyoBg1xmIJR7ncEZnJZZItdAOTWjYGn9qrzOEgWG8/dViD5vmdjgYJ1mnIGtCVmdB8alE2g
L0/ZcNVyHtWAGI3YgAqDsFvHALZ8SfCYPTuD/StUKxIV1WvtAVaJFmaGdg5TVPxIS3TQtFuU16Wb
wgC0b9EBAyg1ZP5QlVxumxG9c6gMQP5C6MCkKAGsZJqswXWZW9/975+cc8shbQDQG+A9HpCAXQ+X
KzfwalXEixiX3CDLK0z33Gu4mLH6stxm4BZ7LTMNTUFo5LESCUYj1wQ8nV44YEXiLsqBJX+awcpy
4MGcUMn61BoOnlXgVnZPnS0fw8QUD16I0nOamfWEjgxqpQIe5oOrBlLYqHtiwIX2OuRk/SDFPj1X
LOvK32nGBP8TVfRqA+UE93FqCdom7Vg57WOggvBWInUELFkfherDA/BCmh3vOs13bcDx+sBf5pe4
O5AyUFfqQt2O64UNhCxUuu5nM3KTPX4gwIwAlWYYSefCtdlt8TWVm51XzZ53JaLXTeH9P0AtPN27
RQ7DD4O5uq57Lvds+/YPykX6SisA2vGcN3G3j9QbPm9rDJKBPHKeqvWisWP1npcUB1IucloyDyhu
/uKWBg7W4N3COM8X3bxFYQDeILZ0FKh9bX7tRfa2+gh/jmK5XhptyaBE3fku0ur5X4C2BHZwa/uY
TWZwkbj/fEyi7meSJtWPtu+zjVmjmpqWIW6SA7BC9pbIj3qvARxLWQEnM0EHbKhdRM3SxTuuTICd
Ke+ao1Yn8PB6jxt9w59C4e2Iqm1mdGtEftBGF0drVYe9KMBdiUxhbpwXeWExlIo3nlyTjAatnkAc
0uKS3shQAU6yeR8PxfmLXYqr/EM24SCxkNSRNtflwbU9/bzIK7VPmQFNcmGp60xQj6t9gHODfehz
DrgO90eg3c37NNUzsIare2EgE6nwVX5GJn9WXSAvbpLIQ4ZcxVY33Oxdxr9I39joQDOC8bG18Xul
wGeEGmSdmSvT1e0dyRJhphdlQUS7JKqUBX5lPyw0XYA0qGn3w5RMfmK7wH8iwE6r/RtbjA8zXCfy
dHfCG+8ZAYC66ajt0M+DdnGF40mQmywTYAnKtWI7Y3gqIM9GM/+JR806kgXJP8POEgvP/zga7pcw
qCP8CL3ghC6hlzi/hyY53s1jA0CRbtRNqK6mUWMo6QV1axOem+hAbOSzaFYTCzkNOCeG57460KK0
Ae6Cd0Fzw90oPffojAoj0GLgKJ3gelGJ1Mz+mt3IAqQPTp4E/smn1WJAMtZ2+oea1mNdNscMUI2A
nPL2cur19xoQJlEw1u9l200rXFRYD2kVZXupgSrIRZv8RYCGaI32h/QNty0vxlii0TYHgh8Ic9Nd
j0YIoC7ozrdJFs4WvUr6JnND/m3UzHaL1rlg1kob9EaNNpZbLYAxLvrsTV0yfUu+gYZr+9Huh7UN
tBkzFdmdVZrpXRMzhh5UNSXh1DB3JfHyuLbCKptlpK1qEJf7ZNO6wQ6c08lRV2GWWPNMufUcKL1W
Zj8vSgrXTL31EQSl+CAbrFftrxFIqJsGyZGLHssA1M258VpMuYZr2s660JCMZnvBRfpsQLYtCuIP
E2c/LWl6jk9mU8rSDdBi8vWVsGlxJaqFMtmTDaJ7d6mFpokkc9dFLoZjyvP8m9VpR+qGyUYBgnUl
LwDn8S1DGsXCK90J7UvF2pNyWo9W5p2KMHAeQB2PL6x+iP4Sw/SmTyVqAFpdP6DpLt5OXZu9ex2q
75UBeU74V8+e2ojvLNSRRqi9Hd6A1+jOniHeB7eRieeD8iQD8izbuN0ysLq4EkXKfiY1NByV5aEd
s/CBBqtEFTIHzUEtU5lvLLRygPEIXJeLCc3wbqISjMY9HqyIJGWY70bAhQNkeAId02xT6H/VU2oe
OkWPQKK0SvtT4wR3JJo/RRrb9groIRwFmZ92geAJjg2sFubeKUCKVE+Opq2cxtVPtZEaYK1AGgr0
7gO6sUolICnpnTLeJGbfHhbRbH27nr1JSiHSPH1qFdkdiSYAhG9Qy4IDEgdSiKWGyind1Qjy7dUi
Q8m7PNHwJ5muYEVQQnOqBQ926BsayzkeeSxBJ44U6iL73/FIuxjTvjfLJJ7eEnwrncsyxtNvclID
EEWufsZJNj5mmbehFcmtftRnJcl0ZUaz1oiTIyC4NoE9+FG4dVNQwZZ4lzkNSRLOM5I5SkEz0wui
wr9R/8nlRsbRUVf4pe1Wq2g0jBWpKSLFmrge460fCN245GxONHgKNhwMYIZqwoeQ1gQTviwXa+TX
ExTAxMma7NA5Zh1LHKLf8fbzywrD/llaAf4S0C4KCrwqewOWOSowGVJaHgN0d5qiKC0anScHZeC7
eEpSQGkH1gNzUbgdF333a9AeDKN1/kOmDYoFrkw5L9lsmqThramZAAEoBqRzZlqpj9xAhKe6EQKj
BCVINCvBVbnRhkJb3SiAW8oOTsVfyBZcORloF5Sv6b2ixTm4m0Vj1N8D3nQ6DiBMu9qBTJcdsha3
aouMZrRDOnovi3z5XNjFBKnQHem4nebMv/k3ZDIUqyAHnva2KkHkC0CpO9VveyRwI0JGGhU8Es2C
lM/KRbSYgQNjVpLpIifb38OSskwBi0KzL+WMvbS4foVcRIur8prGQBw7HRW0uEfMzvjSQ6e+hpKb
QvGE9Yxf0NuWvEgeVehqA1oCyYFrdCmHZrjDHZ23QnVhdRKxKvCg6e2aCHcAbPqpp7UbcH3DQDKF
RsRPqqCFmYdkM4WP67TJgdnxRiSdqX8jvxpd9T6ob+PowKzwL1S3DEm0aiJkJ+g4M6AQ7SwMbZWi
evo4n3/oKLRouYz01nc9b7aZj1CyYfp5sUncRttZXen6rAvldohL6zUHxAAAb6PqLppM63VC6hXX
36+RK/GzQNmiT1ZuVIrdn5xIiyuYPzkFyslUO00M5/bW7XuUZgN9kwaJysqjExSbgahoSRYYis+R
NDYab2KVSUgA7Cl2HBl/wECB9086OGhFcXukGQ0y0fBnuKxpFivDmjXQiHjaFV7Md+Q3y66mZH4T
MjOH5ngbd17P4xxlcZXSNVMgc//hk1DoJHSR5w9zb50lMrivLfNBK01QFcnAtnySgaEILTillc0m
JJsVAKo4DcVwXESDPGoZiG1RX9AEq4mb3akozQA5W6DcoRs8BuyuEP2pIiHpB2WUloEMVqQywtxe
m2PY3VtZv8vDIhS+aZR4ydICtI6V0wp/KYB6Y+giNwOTR6iOf3DDAi3aNpjYEwuowKVwgkMQBdlx
su3r4U8yiVZcdGIYH3a0XNxIcSPzcPpBDQZSRDcKcrvZYzGZ9yjMc6DZ2ha8hPUxNuP6aCEFCYoT
tZ6nMuTVscABIvXJYDGl5SLjWpPoK1LroR5/TOcgZHUb5MrK7LxdX2g2ahW4eABuY3FAnkz4LZ2d
lIwUiRXjm6AC6UJNZzulcLUSfcqR4Tt0ZmuUIrNsIK01gG6jAGhGR6amn6ajCAE2LFINFRu4Vr4g
b3XBm73xw67NEQWBWvbYNEO3q7N0OOpjkt4BnXTaGEDWe4m5g2dHntu/QCiKLzU09DG9fzY78Y9E
8e4eLXkoJ205bqDQBPVrSrv4MC9JA3ztn3E+VteyGOxZtZ0Ph9jrJ1xcqX4Gz5Wvbl0w9JQhHoki
vNldmlR+m+xa+/Anmde1zzIasyPZ0gCSZwmCb+uxzngzy4sqP/7vPBwz/wvAF9k3w+S2x8B57jmm
/juKaexkvQ0OxvqJd0xVGmnJ/YBT8L3kGrhmgXS17tTSHsrGXNtVnm75IDgqWNgEcGSlIn1lx+Ve
64y/KAKritZce5nBjpODei40Dulz7D5nuB/PPGA0bPre/pup/mXdZA9c1uHRVCstShiyopg1RTbs
UnesUFYXCMsnDdmUpvNgIpF3nBUkC7pm2DkT/n4L3qI29Ct0W3xHA68XZ3dGPa17x0h+jF7pbIq6
no41ID4eiwSQBZNuiV8iio88ikx0wWbAaWaBcUCVa/UkBC9mi2IUD3i2FN9rx8qBbZDGeBkzG1wX
ssPI8b5IOC3LQHguWpmMd5oZoZJ3cE6kJDmQ6QCfCHLK7s7bMFYDnZDkZNHFHi7s+NaZNHlnRNbg
rZHrBRLlKNst7p2A41OUeJzy2NN2nSeAbK6Ey2OTZl70LrvUuaNF/WVAkfJsarc39tUEPhOKNm9J
akf/sQQBE+w33Qhe3Kpk9ykPrHseXqp+cO8cJVnEAC9GkWIB7JcrmbInu1HOThSBBrRzsPsRSIzr
WDmRjFnJWzPm6YGUJIIjCFjcO1qUonGPSVScaEU7ihqINWTeWoFm+qSprdvd6DPRbrg2+NiNTEnx
+RHDMOjRTpUlCUp6BHKgX7RqSe7+lbVdgQM4UOM80ZaPmTEvSAI0LsCJDMDgoiUNZYOmZsOYkKn5
lzgRuiMudYSXcAW9wFFRHaXdvW047T0yK919VevNwWz4cwuSFsMnLQ1GXeabhKGMnuzwBfypNnQP
z7vQDndLrLCRyFC6broB15B7SuZ2yMaL67UhgCxHqFYzoBV1T9LaKNEKLu0UmHMKOmsGuSoU9NU8
JSkNTppfW14FMvQOYBpM7hZj2oBidy1aCFDBlQIJz3qncyBeqYCEU1+d626OgnTgI1mN5/WXKYmX
E2EBYORinXm+lf4dTrGBA+dQNPqZp4CJScuPGgWqVgAfoX1GpwhwBc3B9r2ybreulSXo1oACyAab
rioBIjfKCp2mk36igs5Kz/Nj4fA3Ws2Fn5Zn/sB9DFI3r6yq0eaJGsKXdEVzUwmiInw10tG9M5yg
fwkkEJ1smY77vEr2Jd44L6xCjaQeZw8mUBGBHQMyXRBFJ2xrZ73xJGPXeMLdhAWuoUeSjCA42AES
ZFrRslIGKTN+mF0anUlkGrk8m1n4ysPJAu8Ja9mqM6d2R1o0HxgbawKdT+Zq4c4C7M9cTumpssil
NnIutGx0PDq13N7flk5SweQSYfEjBQ1zBKanj0Yk7H3uRT8tF/e/CZA3n3ifjWujBFwgLSMlq+1x
1WdJ+TBkw/jUdqD9AgaJ5ZOSZFkFzvQmLoYDkK80IBEMoZ+2KQgL1NBH7cfMlkOR4mX5c73YxF/W
i0trgGJqjnOjXmyWCK7tlsdpiM3NyAHT7xYBauRHvVkJ5J/DVVihN+5qLWuZ7dq0b9BBrfTLuujH
+pHJUj4uMQCJUD9Kq0q2OoqZN1oKRPfWmb4BSRTJgs6dgErF8vdoyp7AF9o8Z6lRn1mmAKKUHB/r
Hw0c948i9+L72kObDckbBznPFGmjC1DQtQuvWhQgomvyfcTPAeX7Xn+npw74r0zxk4V9fv7fZxAD
if+baycTF04gU/BcV3cszm6h1A1HNT07afs01BL5XM61Y6mGwWQBSFlo3aJnB1W728wbtSOJGHr2
cv92PfvMunk+2gkQZr/caJZ2LnxnPW3VGmxY4t+4zNFoU/K+XZOGfP57d4oOguifQNNuthrA0bci
qIWvua0BaEmAEX5Ms7wUdySlofUKbesx9j2qTaQSGeCkTgYg58QdTRungGeYxd5uyuJ7cknLVtSP
s3eJ+5DR6bZzJUBXHdzMGk5NluFa9XNFhQN4k3+32yi7dDwzNuiiLfaWqMe3oa2PZV3oz8B3KS5d
iD8CkpNZ/WU2avJoorD6GcehazPLTFagJkKOgp6iCUPhtFeVZ6YetrGqCgvVoPVATlZyrTLk3kRp
Jjqs8ZtfJGF2tMDG6jd0t0trgN0Kf/5DWdZkTn8ZBhjFZh9akoJkuPsXPv0tLbEpFi1JUWWgIR/7
v01z7MAYmobPUd0Wj2An8zvLQbN82Df62gZ01pb4mROlNbIetUERtLHSkq/gSPsmFQgEzUo8W1YS
7ceh6cGXgGVgmgLXZPJUNA6+1JVoGMN2z3uzXJGSZLyL7jPb0u5IhGJse49vL8DpU8ierQYUSxuZ
ka9Kng+vqAkwN6JFR5cojeGVpx1yaGnc3jNH1k/45dkUkzhYuAB/QydOujXjIT96dVQ/AvNowk8V
vxL/fxapcML9KDX9nOP2LwE951sM0LCNWXaoxY9deUaFf71BX1z3GhX6I1Oon25azKaRIcNNPqTX
pnhmz6alQv1Upi3QLkerfUUhnrF1nLoPV1E+MvA+/b4OhwI9a2F51HA4WwFe13w0R+HshMkndFS7
Cfons2wNTOfkBzJkd6XD2d8dMC4rs63ezZGxVWkX0UOsWd6+lXa7NyIFMCPc7v8o+5ImR3Fo3f9y
148IQIyLu8HzlINzzg1RlVnNJEaBAP36+3FcnXa5q6vjbQjp6Eg4nRiQ9A0zAXbqN+55y6Zp87UD
0PQ8agBGjk07ho1CYVQbh+dritkT6J9KbCpRVSeKAAXp4MjoO4Om9ZJSKAQTScjK2JCIhLczGAEQ
itqQwRoJKQyh/neMLv9znZopkWIQkss2beR5h8TtMOtdSFuHSlMfTpdAy2+9rGYP0FfemNNvOkrd
el1qlcKemT+8YncLcPQ+uUizprQQflUXaZBcB05mTBYRHpzrUYcKQsJc98m1SnvtmJibK730nhJo
S+IrGYY5KObeU6txY4V3w3Bej4b3pLewX+iqUiyor55l+tIW0llQ3yJqgAeGA8aSWvMSryGizuHA
PfW1Hbza+kCMragVVBJnPvaQ7aRqA9O4uaMDGMF9WS1YBefGNm2x/m8l027atBVgGvrfxQr2TWCb
TTsCpWbMBQ+1NaVT4qnPdXeqpxPFIwW8G2vwkA8mp1xOvrbTIWGsWGLhLz4Z3FIDE0C3X9QpCIC4
CMiNhTQ5WNEvpWkbt1SDvXi3qqGlPsuGAXpoU2v71TpMrQZ83y88XMpELusBZiPn/mzKwIII7ktf
o3PmRQ8i6y/7/3p+coRJrMReViCxeKW+AoCme4llgd1kEN+xiK7al5of7CgUz3mtxtt80L5RtLWg
OWGmjjWnKmhkKRSFUmdz6pOo4yC78E4Vwnm0II9KI2e+O4vbSJTZJofNUT1ZTBRV8/NQihTLwS5M
RM4NmAfCkILqmmyhQkPpg1n+zMzdONuf06lKKedYVNvw6OF4JRob642oCrkJEe00D4sVVT2vO5bd
pM5l9/bdlEW0Bx/imBdZsSNOWWPs2XfwbziNRVleioWBxPfH16+sr7GGiUJBZ6Qsqv4zizoXXnw7
jP3KmXCl5wuN/JR/F5M5YGGsyWAx8nVV0kV6ul4pKOjSPbd7vtvNww7PFhr2lJlwxgG+zZygB1L2
AVDGIwCW7FDGunoAjRXTvzh35tTYKte+k4Waxx1IWSAwdTpEDPEcptY+BuQE061o1sfTriTLaoAb
ONznp6FsaB/PFUCtK0quM9ve507/dhpqOq2oMutgO8W/n/bUOGV0WE28OLVbeDCNGjXt9EfQGabT
yxJax3aVdVvq+rvPICv1RvnuNO7Xn+/1VXJTRuamm4DCg3C7HZXEVP1zrI/BtMcLJnh2U7f/r76/
O0cl8DuosrxYXJ3cITwzdam9AQggrQVRyk3x2uS2yR3WyeIjFgEecstzXpVe6FgvVtVqKD3oRtRF
hqmtz+CZjVuojsnpkQ4AxmUz00rSdZuk2KUUdbxlUKA+VJaKj00MlyxLS5bNVKMQVoEwJ8xCC0K4
GIQnUgPvpErmfrQuUgcycrasV/B2dD8q2f4oY6d9HXNRYt3WGx80H5+j4EV9y1obHsBAf+96A3yj
QQHq3GID98Zz8ODoeJsfhY05c5c37nM66JCNN6L0uxr8fQOx9yj4r/OVYakekjzJFm1Sw83X7iAR
Ou2HhULhtkdFSLp/QCiOL33HrXZ0oDiVWBH/nXduppL7lX0aS7BkWFQgx5uw7JwZZczvHDO217DW
NtYAnVR3XcHMWVeX4h0WZBs87fwfZa32dWMNb/DS02YxLLxv8RdmG131MPfV42jV9MUSO0r+LR2M
CdUsbc1cwCLRxXvTLw0qS96hUOXCA/7veNOH4f7XMcJpETL222reF/Fw4KCyHsap5HG4GlWd9Ykt
HKufU4xSYt9QK527n7wPU3gAfXUTsAff2mJCBKPrlEFtnayRdh7dB9iHBqZznePJMILxdR59+iSU
UrgGcPBfn4d6FHTu8whf3bKwgbALpr0jQHY40fQx/LGv7O3XAKfxMt0rZg1eKWaRBysZ3bFeqhYK
d3pqh3eu7KvbCMBdqlEcV214Z9r90jfgTgFBIlcLMGNJADYxzQ3l0cHBfW3GdGj1t6JADqw96yUm
DO7snJP0o9oMSksh7IKzUYM5gNfhh/7yVKPxTbcIjHRob+nk9DFqHr/YqYp2pzRPjGtLh5NB1sP3
KpBuyG8K62iAm4NrJLo8aEOx6TyYUl7FvQyciCpleL+aOhR2p4PC68LWspQ+COtfo9CggBs4yyZK
nODcACWpftXmoXVQBuB7qrDSG65b/SEuM22Wthn7rlufvtWE741jlAu3CfMdGO3mnZelZjD2hvkd
WLJ9KqT9zAeWr0KI96y7sigfdSbf4mmEUmsgLTpwTKuGtN+A/AkF51byV0g4r6qx/guTkiODhMdd
UoMnkEqYzSthqmU0VSk2DMa44goLIXKwrTtK1oxaHuo0W1GN2UCUGT2DLiKX4RbY/J+H0Wd2MSH8
wy21WF/NVDWbMVolo3V31Q1ItH8ZRSWgfoIyg7NcFE+DFboFJdRfu1LLQJ2omA/RfQp815LydFb+
8BQfFlE4yi3w83LrTgdoamBqQEXovKNI7SkVKYvq1E6lc/dTzrn5nH3Rchrz4kznM1PP6xOdh6OS
w9QPGDQ6IcQhE8tZnNlpJ0Jb33IrsEtzPLUUE9XtgtWWWX50OOecqG4UjI0KrLd/bz+fiEo0Bvs6
z7nVUJATtKD0PatboIGrEVefaTXxhpdGumKpnj/DgBNKRmn+8ceMUVP8lDFWzZOFR9C6znywWkch
3w3XP5qelA9p1IY7H0Ktc+xZynemxLOwdO8Y1Zhqu3ZjzyheZfx9FGl9hJ2ZtxeONsxoHOWIz9J2
2X0WQpO5gCvlKW6UNiRd84Lfj4Z6A/Y+DyA112zp4H6VfhdzC6vD9TPlZFn18R8rgYbzj4VAy/FM
C9wxyJTik13ZiaaAxfvh2Pn3eBto9/BWTw8ww0gPVILCys9SDvASh3XimuL/mmaWH3xsoLc0DcF1
JuA1npsphEsxUMkbsW1r7DdMtXP8ajQDLMBVKYy/TmlwjesDSjl3M5xUnxcFhOGuGs5VKhnT1ZvH
Sl9cfBa4rxQzoDWquTeY1YqB+zk/aWGXkb1Ih+mBbrbDkcNgrjbsHR2MSOs3uVYtDNgQnELcbgrQ
naeULLdzMOW/msokaneJMWewmsfKbhWNO94WPa6UqUiHuOziVWFoj0pWP0MUr0NrFdtGsm3wXgKF
CmbXh1aDn7gFNBzV6DBooAvMK7zVgazW/MBTvltxGEIdqFV0OhTTqM7ghAG3TzjdnAYcyqxZpSkY
4uFYfYxtXt1Knpcva+ZG1UuGx91tGpoffa/KF6stog28wUe4sqCxZibYTBIm8lRt2H+Qiyz3H9ei
q2Mx2rFs1wEjQr8iF5W1o6IR8Nl7L3W5epatp20dE0QccoFsNLxWYBpWrs6xKPdB5YF55M+Wk12k
ghll1nnmQZSmgYV16EZjsbMPbCtUt4Oe89vfNcCQvlmnTVNh0oSV38jHajEdqNrT6q89tVw1mxFm
8FDOez3H4f0WgRNXxZseuzg33XSosJUCCsGgr6gKPeZm+ecfs31NzjJ1l9mmAcaq61u27l/9lu2q
d5LeUta9E/n3Ga6JQwOxzZ3TdNjkmpjKfLpd06Ez8L1BgYTPmowlC5itGs+928HsIdJ+hHgb8YzI
gms0dKliq4ofNBF6S1PqDuj+yXBwcyhveRZ4nxc4thP+jKBoFoNIX0D4tDNcjXBurhu366Rg6+s8
ZZkR8NXMnsWsHABfAwYgjNJi58UV7h2VBi9gk6fPRZf8SFor/KFVT3Fqic8Wou0Q1ctG2KVUauml
mFz8+YvFhOD6yjSYa/jTpenDCNNzrshTPE6KoQEI5t6pn2WaZjd4Pai3SQy1/qTCkm/WjGHgNpX3
HQx7CGHjS+RR+CzqqnvxBqz5uXoGxDJQB0E2hN7eSnSsc4cF5OYzm79TjA4XOadirb91tnoIQbzA
/hq8wcExxnRCM55B04jXpeOIFTaSvJdO5oCGT/bgYFTP8FoS7guINd96sC8Jipz9BaOgcpVlY2nO
Utsdt16kxi0r6xFvP5Up185UpyAdMHH14KDbYpeCFT+7QCKuzoHmQ2KXhw3ultNArgAXfub3EV/g
8mOB13ViVzTtTc0c7dYADxHw75YlmD8UcgGEbZgvmtzAFlnoHFysw0JpiwOl5PflGqBIEZxS+rGG
WWIEIgmNQzlGHa6LVlM4fcugTQH+6kEPpVxU6ZjMDI8ZBzpQwymnhFxeYNWhWJ6bzzlUauoIn9wr
d1dxqvpDm2+b3tnQmBSiA29iIBt1J9IXVT1oIM3h5Fc5FMNLjQpAvYEE9ZTSyN7YtH326bm6Beeb
1gZZool2TMG2HZv45WMchWWQDmn3A6IwbpJ3nxCLZYGtxc2uhEK/xmdKB3wR24n6EEAeEpztsvfg
/B4yCW8iYFfCumoPk/jiAtzfcuZXqj1EGdPzlY9vYg11zqewb1tzq42S7WNje6qprPxMkvit9pMM
TB6zx7ZnOt6KCtKmoRyS+0SHG5jPNB1UTpFhHcuuHuGzKGcczjLPltPBMKzx1UGzpbMctbBddYXJ
9g0zxvWAbd0dTICdjeUO/qbiZb5LnXSaZPAfkSm7AAYv5fZ8wP4+1KXjfNCB3fi7BZd/Wq7PdSqB
wIINeCpSp6vmc8yCRDhepqbRCitMeXBuuh7oIvWieNHrVLzudh7w4pOfiuemi897/qgXZ7kopvT3
UteLE14kXBRprPNZskYlP7+qc/Di1Bc9L/6s336g88gQu/U2f7694tl0fXtlHja6bZ35oJbC4Pvq
weVDaBEbM6m8j5Ooxo+xdsDKhUvodxBE5/Ukuj2w4rHNXf9F1dk4T5WtwVTGXMGrPALNCQfLq99L
8MM3Ljd/hihuC6BQhdkX86sG3lXRFvOZ41Xcg2D5LSTp54MPeWEao030BYvNNfZmdexxAVsZggj7
Cu/Ebtlje35F1cwdXnxD+DCJSbtj4eo3sd/UrzLGhpbiuVpQtY4bGLTiH3NjdpF8KmUI90ykCaiy
b8cug7LMaNev9QAOU1ZVzo5a7XRWMd99abu4gwRXvJJpolQxT7zhPk3SdDWYI4StQf/Sd2kubyAL
WN3lMG88HTqYQQSO0fXr2im5H+RG728gPfadUk6x2LXevaZKQLadUjLY+6wB/mwDPo11HpDbMB6o
y2xtePpjIh0gCGLtmDhWc2izimNjlrtvWoJFhcoFHxDLMON9ltrfmBl7bxGArnMX6Nptr2rx7IEF
WivlvkFwwIaLervEzmg/O7/fnT3AI44nj2MouaJ3vHMDJVOrxCLlihquBsDTOw/yNMEKCd5zNomp
btoJuY7v2NjD2N7YU/VUkpUD4KReLs4xahBTHpXoMPBhWJtQuxaLDMJsxz5V9VHr/XITTq+kXjdC
mGnoejlr9Nxcnep2LmdeAQcRygYeS67L/A7qKfCDAGQMsmUuw3ZnGxc7I2rs9akqW6vcNx5c7gNK
ojqV/JDjmevVcDBw60kibRrjlBkbnVrXVawCnxnaIox5/zrY7or2njNlmEEdy/i+rlO5VaneQOIe
hFKwmfAfTDX3BnKhBiYTmQmDxyz57g18FXOgNLEk36wE9nnX/lDw57JRe0pQMspB1IG31rlnokfp
A/DAaVBGUKGULP7LEOK1kDx8DblsoEtjs2PjQroF+2nywFqv2ehexDeY8loHK1ds0YK/+CBdqL7Y
fV2/JYN4rmUi/4Ide6/McVXGqbcBfmZud6p4bSLsxaqqGVdAmovXDKvqtqd33yQes3O9NPKdHjcG
duixFNDk3behVCzQgWWa5XokZ3WYJ+APA1DQplVszj1rSG/8BlJlgPptE8n9YodXvrbpsTg7tSWi
jsx5aw13rgeUnR2Dpge7B83HAhtMwqtOu1UwpfsmYd4y65nZ3QgTApUiBxAML2fmNxfmwEVoao8c
4PqNVDC0tzVff3fTvWYL81vqYXcybGcFECxgcON3dZI8dWUaLRqTiyAGjbK7oxYuYdD27oRNusti
gXxZFM6aKQOvR1Blm/VtuO1hlrAyBrDwsKbgiu0IZ0fxqcdQHdKg5DXrjKwFc7HjzgO1Ox4WtYLO
ye+EyqMgx6K9MyTY00ht+1Ev1GfFPQ73Be48ApMyzKoInu+nRmxCLLAB6i8gyO08GszLN4Vo+pk/
JduJVh7UYHxQV9dqsqMDKhb1pBC2Lv98Js/H3Z7G0v/tTDRaAlWofzvTKYFjN/vrb4Io/qcNyDRn
jr6E1brYWdNBA4rmVAohXQSZqalOh1P9nKQAI79IL8dZN4rkIkK9LrIgsDQ7qS2kjf3oAO6zKCcr
NJlUAMBm0TMsWKPtr3GeMO1pqEX8u7iAbtOWVXGxMJroA5eoFsRODdVeL8SoofZatu5w9EUy7NMp
DlWd8T0UyRt47OPv4vEoh6MAGOGU36XZvYH1fCA/9NiKZjnY/0GiA/vUwbALxGgz4kvDgsf2qW70
Xbfv+gIPNypGpBLdDhy8g7JaUowVGf/ZzJWDQewmgZpfctnv1EDpdGhY2CxqCMGDgQPdaYqdckhG
+nTGXMXf4HaYrU6fhTIbu4aEmwEg86oQ4fG0i40nk4A37bahPW+K0YFPO+Tn6kWMJ6uo18Qmh3A1
dHLeRZk28IvwxasHKXllmwqI7dq6wZ2vDChutTlbeGadrnO9aV/9xoXOPHClbSvkHTaJvmExp30t
TWwJhoYVLqlTLdUrH0YH/mFmdTRG57bqRAJoalssy5SrHR3ggzyue/wkqBbX2GXIuhzAwgHGdUC8
VQhQFKxw1L2e/exIwaL2wdWXWjY/daKgxwQ0QWk8PMWrlY25GqT1C4+/G8qobm3RG5jZQlcetCoW
LeDMVs64XuQw20Hz+QCZMX/WjqKCFLmwokVUSmOetpUE/UzY0aLHHHpWQktrHk5L5hkARqvaK/Ye
tlCthQ9/rC2DarW1oGbwJIC8166jklfRIyVQB29wNUByVLsIW99e6a6Q97pr/QUl1eGd86iZ6aPW
Hoif1xVNOe+xaTt3Yq+5HQf3vbY77RngkmTrCcgNU7UFc2mBnTDAdGEy89wxUK7C0gILakq2Fb+V
fpHfjyrxn2AfZk9JNGAR2e9UowFtvXBmVDWx9XQakKpaBeEL+PoFNCiFpkFLgLnvYb3tPxXWDZ35
10/Z+3hro0GvPiVVYd2UXnxKnQHjDETOaUALk/S6il5+/ZRJrMJZluQSCvM83KVF+9FnXC1Bfg13
DV5ZdxSn0n/Ehvq667k/7rnQGLdtbaH55Qi+HUCXnVEDhNMNwIyPkbXj9YC1p69WjfeTYUqeavOZ
VcjqrXcda1OL0J3XWVPDJaz6Czu1eBon43iXVlgkgiDaW9VxePvC6RkmsKiucWv82VWGKUj5U1dM
B/6yOz7cgbrfbyCTVa3xBRjb80EBDretamk7CwriJwltUSrGrV42EJP/O98wsHsdtsML02XCQC6D
i7sGzRG4c2ETtAhKQwM7epLFzgR+Bnvc/aFjCanJaBlxIKXr0S9WQ+E2tyC7FGsIJeGaiGGyFmAD
SdxWdV6vew4+YDzRngbF0VIOdrsGkDP7GaTelJ2CT4GbcRqcEmmIoXcVaFcxDKd6Pu6qzLznRVW/
9F0PgBYWTBPHcBapbvEN9LEv4qkCEAA7i3zjTHElAD6Df/07n+KU3zlJvcUurReQKlML6F5iamxD
Wk5noaYRtztsEE0UzK8U0nJiGURBGW/x5gDZ2RgqmXOI/hkrgB2duZca3hzvQu1dG7P2DgwdcZgk
RUI/gZknNXgtRGqxvqSvOROQU0kM3sxdAQOgZKj2bV7meEJNRVm14PI66eIUs8YCzTW+1vlFZhyO
eyyfqDU1l8oBcHbqfJ0tPd7NLKcs5lGB1dGA2i+K1Im6GyUW5Ebzu6W1NqAQ4ziz1NitqarcscIK
iK0HVC1Kx36IvHfHtdvjVT7epu0HXbo/87FMksyAQ61FslKwutxwf1S3UWZpUHOLb0vmq1sK0cGz
gP/yAE0OzjFKUSZssBMIGMyp4dwNd0cYgGuRvzzH8mnQoTCeOuml2/NI7VDqtyYof3A3jG7OAzWJ
4+2TSi7OISpFLuNwKWSf56EpDsvsbKmMpp1RVSUAocAMAbfjcbDH0yjUQidkctpVa61uTTEaiz5h
NSYbFwJT+/Pwnp5rNzFmX19fC2VyB8TuxBovvikaWoMe+QrrVQokRtCJ9Cbyt2nOsW8O7Os3Rxkb
2ScwvAHbftaJSH0mlZYETMMqreHC3s3F3vRd7AEr2wsNwiDS6vfCbOtlbGbAvnl9DQ9X+J3qHTvW
YuyjAOw4gNMT8GQdrPSmlfMK8syIhTzDvpdpaS6d3oVLWSWhrD9U7UrDjund0GTJvMBUy6isYZVL
6H9bZp8aARXFkK/gQV7uLmLZlDNCwE+vCmtHac3Ekqd418I1XYeWLWaVauZ7UGsz7XYM8kpobwa3
38OhNT5UKralO6oowEJEoON9B4Z30V8tlhvB95XxNoSG4kcoi3cfE7f3FkokAGjG5k0DWow+8c9c
DQ72pUi6oCX2GAWzibWmG/qNlql66wLgdGNPh67U7f+gZLrG9fKTBRKEZRn4GZkm06/JEI4dR8py
s/beq7UnEqUk0UkxiVBSiSdRCom20V5QKzGdz3m/i537+lbW7MIcyMryk7whB68JD181OdW0LP8k
k0lqm2o5HFzhYdTitBVkTE0AQuajJ9mymSRM/ULv9gBQfCgSIAVNal12Bru1IPI7a41cXzjwQfD2
0Vi7CzF9+IudyPMe5CmYGJEOUb1KW6Sh00G6WcvgPOza98oqP6ESa9zDqCoL8LZT7UessSzgDRo/
SROPn1bgERu/d5mm/6jyrgrSGmxf3WqSpUjNcBfluTf782Khcy2YZlouJPdhiGQbtm843tUmIaiz
SaoJWd0LMFx8vMUVuv4gpPEOP+f8I/X0N9X1xqONv2PVFzJdG3ncP/4pAXOH9GbUWb0v4AA/w05F
hx8mHqxknEaPS2a1QLxnXrs8x2os4G+qurvLHQA3i7wELzFJ2VMB4bwgh+AauB+meaqeWyF54ARY
Dp+W49o7TdsPlpYek0RPj55nhps8tiswrFClhtBSzhyO5Wxxjml9+Z21db2jUNg2IHJnMzeOsR3t
F7a964fEgfgJSqGuEOy+6ufmRrTHuIgBdoWu9e7P/yOL/WO/zMZGmeNAHdByffgPXv2T4tZKU0PV
8i7TsUprTtTiqsMWTFjWEATq9MzDxkCyjlsmd23dwVTj3BxyFbOgTYSxx9LFHF5IUGcUVT8fUl0+
xL3Dj6PxhjUr+dCFhQRbxsD+ZpPJNVUNY7B3pvBBgJ9aHQjWPkALDdpYsX+gXllZectU6M9JKdOA
QmWR50fTfqUKnWcUsOg9jxrj0TrnBoiyMceFUrZt3QYCE6s9NkqbPZXSqcXPs2NqZ+GKaqc86kJ1
ynP76r2MZYO7rDYuKw71mAorN28ms7BJz8WLEVfdVuT6OG9Hz3iLtPHDNhp+z+q4vh0VFiesvjPe
0qFnswbyxDtQx/hTxoo1jUPD6oAMrkL55Bbb3sw0tUwVBGPH1Cr2mlauYPMrNwKSDMaBYnQoMMHD
k2Dipk3Jp37UQp2LkmkimHoXmd/By2satkoLd61ceI6NfIDfEtYKx7LtAiyvaXda09m7MsJ/kRq8
/HukgLY0ExEvWWGzjW+l7OE3HYXB7J09tlj9r1j/7vcf4K8Hdq2SG4JS1pNyLPaX/HXvAv93hldS
A8TVIJ3E8Wu9avh1EGp0/C68HqRhdrYrveydYaI2gFXx0ikAavEyjQWt6eV4issp3k9x75f4OR9b
wRf5Zm/pL5Vi2lpzubbgk2v1b8Z3civGx877+ck+NbKKFe4JcHGOcVdcEvf35KE6tcRWP26I15u1
EmpkHcNSerS3Yq96EUM8LgfOzE0RV/Exj5gIksHOP74yfBfIcsoIsZBzLAwo6FIGpC72WFX8wxgl
S+fRwPcpPKM3dIsEvBKmWtOEIx+KZwAK3U1vaDJeTFU+pQ1kN/mVchGjm+pXt5MPpYeZ+CLEexQk
n20bZucnoxe4llXzFDjIRURGMFyr89vaOhIJmHxfyJ4+nNLiKY23g32AMkQEQnbqj9hdbsebsfRb
7aEunGgNWpaP2ZWqtK3368Hy3AM2psXqHIddOpJTMwJdEtSnrVNzqDCJbUyMQVIJI8hIOFENHVIk
oyDVqeSVh36UzgE+BCEzshvylE/xrgexBT+y5q7ZZHMK0gHb7GiBGLwtm+wmSiHUQPFwkmygDpzJ
tewSOL9PE/PznNwYmd0EcQzZn+BUpql6bms5+Pm9u/jzHH6soC3VSPDtYoNPoOCx6eaK6c4slUlt
Q60J9VqTcJsyQy0A+g26elCtBV9NDoHyNG9hZiV8IqhOTXIcmwOVcC/sdp4/zBJqpQYIR/5spSog
y8fGCYH+yCBcl0w//OlQMDmRDsJenwGyGs4pyJwyuZGVj0Ma9HhNxP3f5kGS4tVrhr1sSCFh9YzE
3A1lFSDKlO2Kqrqoh52Jn2wQQwD9GLJDGPK2gZ4F+H7nAxbn63kR2tks0r6aW96CE1hP7iiUSfVT
ScEJLMAz5VGTUbPyoXWzHU2jN0qssbvQH4/YXh9bE+8bSQOx76mIxbxyXtaGmpkwKgTq+dzelMzc
14DFBVUo9cVFO3AHf/cveXJ047FYXzRTx4s6diGDHkKSO24TsHo6BViA5unD0BlhRNJtI9/CruvX
0KdPKaEat3J75+2qB1Ur+kOwoRktzKKJZqOAbDhjjhlA5dO4pQPTu/CQNhZk3yvzFKJ45prRps4x
1zk3wLbNnJS0yoUqwWzydGU5QB4j6BY+gEujBLJgGhmA5vo/NHndf8DQHA/uuLCJNB3H0o1rSOTA
ncwUVdXdgXMLcD38pW6ZXYp1b3s9JpIOfAEK5c8zS6TPuc8SPC0L/UcENx3gLP8aZfeCqUb0ahoR
n/cd7oARi7MZz7A1ZI0tP6STENbAoOIp/Gd98NqbbnDxo5zCdm+lQDGP5ZKq1Cn58VOwS2zqyWt+
dOtdm3D3rpl86b9q1BZLiAtObaUHA2u8VAGEiJ2KWzrA3+MNrwVyk7DS2YZtPuyw3AwpULBHsWfT
QaDXgdhPZrTpZ1n+ABy3+m4Mlg8p52q8SZQ/ArjOxkXnhtoLrue99L30U4uaj1jXnMeOjY+jExfD
PXDl/cY2RmhtJV43C73cANxQ6Xu/8PX9VRUSMWr95xdQ83qSYDmuh7mBxxzX9CyTNHg+vh2Bhxf/
+z/G/wuNAZc43iseB/CvoFlp7OO+h6Aw64dl5ytwEoakftNbtogK3XhyupHvYa3QzzSJNNfR3IDz
FCYPvg4yJ7rbldq4Q27W3/WowbvsAKi+O7C5tKT5lFt7CL6JN2ActthGqZ78Iem3vHBgBKEM7z+u
T8O8nq9iBgQkGpT7QeA3fKZfKQjBDNGJyrCLHt2qWTCYa3ceS8CNLtqHSGdrLJK6Lx00FLZmZyUg
CA7uSwQFuHkLjekttSZeskmasX4YBDDJOjg5lNWoVq3HEIIbjx1EOO4EUzmMq4turid6/J25KoBL
u/XmllG9BJpXbIYIgCUtqZ8podSxRMJgd3IHsdx83nIIy1ZDhglMXh6Z5xRHweNo7ZZ6OTvHsLCQ
zhxdwuNySqGGUaYz3zL4ncnjZhW7woAXEvBPUK39oISSFyPIrqUR+JDv3vtenZhLAB6GJSQT4wA3
pL4NoHLwAk2+PMSehfMGwZwFXnuxBaZD69Y14YJgN6P37Ohg507xQlpq4flttxlym2/reABbbthm
0w9zVGWKywGLKVR1jaZY+mMF3/JJ5a6OBLSAHFDM4YrhPANeZOMB/TICALcz8ceGQ/YdmM2oWsTM
ioNwEulKnPCj97MC0zBxlxiQX7EhDhFUVaY/CqV5c1mOzW0DcP5Ki11/26lE7SIsE6zcPMnvjEzb
RSZ8kqKmTvf9OO90W+47R/Tw3kYJMOefJYqBYIOlc8uEkqaftyCGQXz0zz862D5eraNYEP7y2IQn
13HjdKn94lcnBt6OZZnHj4B55LuC2+YBZnrrinwtqDqmkPaJQ9hYhEXKDrlo1/mQi/sMoL7bKCpn
UZTIuzL3hkVZWvIuyvA/oxLFLlqFA2eaRnqz1sz9B162C2vCKEM9d9wr2LgG5lQVoI+vRNKkS2rt
xFjNahcKQtQ66t0uz638CMQ5AASjZa/C3NiKxDRuGsuJH3jWZ+uq7OTMYV38EDfFuHdq73tYFwGX
ev4Udo1zz41ojw0U7TnT4fSYwSU1oCq3RbcyIZGyoGqD7SKg8xK1oWqc9D/qQrMgw4mu04gQwva2
J+hzD+Pp4R4+o2G7KcNJuqfqFvREyAcnm3m28nYOXWG9mPVOkT/1Y+Leto3zjbKcQfwfaV+yZCmu
bPsvd44ZPWJwJ7tvo8+MjJpg2VQiEJ0A0X39W3Kigsg4Wbfq2JvI5C6X2Bm5NyC5r7Wwu9aTPKtd
TRBdaY9N0LviiuKVx8IFOVgcgbENqkHyhH0UND4su/xi4efvjDXICUwbRU44zYSOQFB9KScUZZlR
3+xM1qHS3cPe5IyKau9sdQkOGJqprIBBB49eZIU53yzjZWF9t9MqXdVW2NXnNvb2kCcAWkL/r4dJ
UN8Hgn218gA08W+uaPC+Ap+B12siIygMezZpEoW9ucbBRZUqzlQEIHMMZHZVNx4riBehzhZXoOAp
LoBEG7Ukqr5g6breToFvAIovJUiUWfcjNDy5GhsRfzJR7QSthqy+qpirEzJowx601cV9HWlVYDdh
L0JlNyyvrJ9AD6EAixffRR5BuDw3InAt4xjNxT4HtUVDdi5wm95NKJx48AKJ8hh8f79m0juK1A2e
uV+c8L/sXnmbeVdVBehpczCLYIV9dLglnx83Elut3sILM9v6k2N98YdU4lw8dTT5Xf8w/Kwi5NJB
re79AIHMenJ6/2stPRt0C+5w6/A8OeHDQY0ROfYnii14KlcysEGV0bv1xdRNVTPVrjpD4TgDN6M6
NdM9WXPIhKqGvojFcB8xqFGBfcveDbmjNvRLod+H3eZrs5bsDlBMed/S9w1E8tPrVg0IsW00Zd11
2asZTljvgMXp17Rrk+NN2nvOVqGq4JlLcInrL6MrkBi0Q6MEF3M1HI2mYhsbX9diz2JZ7+breF5i
HqGqDVr9GJjDFgxLm1hm00OO3J5ryCd6UmfuS8XyxQCoXj7RixPCaAR6YM3Fz3P9g0nC4I/QeADx
AWgqGw4O8GGSP10XG+wJSNowKD57uVJfvdoGaZNIs5cs+qzsyyIL7UfA1A95He0siZhepdPn0krU
pvQs+7afRhxPQvP4BK2q5IpcANsmXdQ+qrKJVhA5SL42OBrX366qy8R9pY8XeZaDeegvazTFqcxD
E0TlE54O+tTSBuHMlkUx3yTadPSWfBmYWMY3eJ4gY9jpHfsSTYE0JQPWJUnlsO2RBTxB7QU8e7oX
y67eTJqSjI4hcs1DtpCKzacSyjz7AmJX5GeZXazxD3RXRo9beqf6+NjHgfnyM2T99DKYfXK0Zd5v
DV5ZLyKT95NTJo8NS8wryN6AJNfBWQ0Vb28shysOxrJH3BggNYJ46OwNW5ZVYhWI2NtkCikQbvNq
PU3AITXDZ8Mr/B+8AZe6JeP4sY+Fve+6sTz62GsVpdmejdTNwFIeB9c4RYUb9cjXa1+ifdQjX8Kg
Y2PE5f2/iP2/1zR6+f6KtJ6RGp/znA+bSpPb+cnY3ybQbZotTV3ncmkfRAHZKPJRA6YNvrE0gnzx
4dz4ztHqan3Jp41VJBXY65B9GdzhKcI28dA6RnywhTM95W340vSQ4/nHgAwFq4BnrvzCTn/gxPbI
JXJSoDNBjZEViIsNWObVjGWxGdO0/WpAja4z8vRHUCOXOeEt674oe2DS+2baD3mZPIU5EHGNw93b
NjK9lVW3HjYeyFYmeVF+Knjs4HbpCmh0wzQhKrqBGGe3R7Ki+pRnUYqbdxbvaNTN/WnvQaxoQ6N+
BP76Doe46yIBaLvM/QjZVDwKK7xT4zc3jEjID+U3MFauuij3f0C2DaQlkfAfS9Tq7gdQZh0pNhRg
Ng1Qq/shtioG/1Hq2E7HhqEM/gHK43/cg+L43PEg9uFZjPmhZ34AnKjWSsyQK/txfrYhm72voCi0
Mz3FnyTKDVZgzBV/jul3mfb1dxAg4w9euOX9IKLhgGKR/mDKQd6nsk3XgQra76z+Y56icfbME8aj
l7fA9Axec3Lw6LhxodW7Sdo6/YN1zYFijbG4HfGj/TYkUA1gNasfrcHyDkDjHIRlgUwarH4mKCC/
gv78qbOs4imqeHgMsU3ckt+GtFhmFV97NXI8CYvuqMLgAoJFfu6jwd2C1Si9M9z6tYeslbvtYyO5
K4Trbkfdi6OX0nZQjtHa6ZYIQ/DdVasacBukDj33yc4bSIpAAjXpcbpKYRM31T+83oa/7ik9K3QD
FyTwJraWDjTPP77d2kgjg0y7HO4shx+RsvdPgNX5J+pZb73F1+IjgHioOPwudglb5v9XPhRXI20A
qt24g97lLC9GKmJkkwiYSrOnsWij3Qc/RZBvnkb2LCFG3WWclpllxfRinTAjkNFCX4xCMtI0m/XG
VPzNC9O2BcFdYcabAsnxU/VrI/DGcOobhiIaPdA2k4c901sMjQCM6R+H9tPi/jCLBshHPVQ1Q1Fs
sf923hLCgBacpTbpIFUw0WxTsHKtZ9FNX3orHgA6V9T5P9Du2TbhxDSXKfR/fvzv/3jYF0Gc0A8c
nE3Ylm9+xJG5w2Sz0q2Du8JycJw7bIrOy3+kRRTjnT6WIPzLvAPE18RhiLzywfZRpw0kF+5RuLnl
Mv8xTh14ztwrFYjGbYpdQ63MuxxjN0nEOeoIUDkKFB+KjLL0dSAzwNlNAxziqagPivo7pAqmBgnb
XJhH0Fw0YODIGxPpljK484YpuHObgh14DTjW4pN1a1yTcdqi+l0ZK4qD+MvOtTPnShY1ARQNVvYo
LcANouCO5mfAbG8nrtiGQhx9CUcZwXwJ8lFcF3T3seZ/nDJrJwyLPcYxN+7CmqNEenCeO2EFhx66
2RsyU4NPUI0bohOZ/zlpTNJ2VWTs+8I8B6WkMRDeXZa22aUMui/gtEZ5M1hJcDyL4x+Jd7ONdFFD
C5BC8EXIdQ+t3pcRNAVA3g3Jlg6PnEh+R81ReFdGeX6HrFiCQnIcKtFszacAzJfjbupQjtfSM1Co
WlTpJwcvnKvcR8l1DxEOwNrdn6wO7/1WpC+TZYB0DRTOd1C1cvedzPOTYvHrdJx7vk6fgvohFfmV
F8jQgHjiHnSz8f2QBNmnVFgQX4Q7abvxivxTvZo3vk7i7eUE+B2N1kHsguTVrk802kbtvaPX6P5a
A1VAqyjpQwfEMT5gq44yN53VoT5Sw3HxLgaIQy6D8qaXFb40row3Hqor9rPmoGEVYB0CFa/WyIO8
SP40oOByNYxOe2kclT85oaFhE1mxo5AMR+XnHLcq6GchGDD59tHG5kYbFC/jEqfDdm0eIxI1bFzW
71Q6iPkcL+hAJRc2qJ2WWXCxjaJY039F4MXZGoItxqWf+ukJ/5Ij/QcDzRfvs1SKPZ0K6umu2bk3
HBT4hB+Z8capzjShhGKzIE54lBTQnHimP0OtAxwJiW0yqZkByaxwX6f2NaCB/tR0R8MTA3BxaGyX
Fyc55Uflq1cX+XttCp7g7+23QM+6ONsH3Gna0x/CKvIOSUCgSuhPUtcGv3fBnkMWRbjRcG+yob0h
i6bnSTjO0/NOdcca24lVyLrtxMJTrsruMYSg3i306VPAQZzxS2Wg0gDV4NnBq6rxC1RQzkXF1GMJ
WMotlxFUJFwxfcmhlfK3YbHkAnxPmF7r1bDdyMYowjeJO3G+K1lcnj0lJVunUQXIJWSIK0jTofvR
btyEVyuaMHfxavFJqBHixHqR2UczRdVBhoe67yaR7Reg9/DBzDN6/nXywWwOEC7bBS1ycJ5uqGdX
4Ov225KdBkvsFz84SiHM1I5xu86bKN1SHHLWyMXQPKBEhqujExJYfQgS+CmEbBeg641CTge1GdgS
bhLBS9DKD8M+ivIfCx21THBEBBo/8PbpV38a6JVZrGRjixP5qGmGvZNn3f1sRFF6/rt1VPyjnaL6
ObAn/M4N0zoLVtWfm4hvUHwgX3SJ2UGEQ77ztIlz5lu3NZJHwDGLmx5K8qt+DKqXZTrDW+Ij9AT2
sSr+zEUwotIfymVV3KM0fszFxXBtpFYXm3oUo2dArWbaURz5heX7K1APjpveRnZBGFH0SL22qo25
V7/1Ki74cYp8cDbFogBAv5F7vH44z/ji7EkCyw9tew3Ui3kdqondqAkq0nQc7Un34qhGoI6b5fNM
cKM6z1w8DQO4RPSn//DvWEwatUc/OQwAtGZTZZ9Qqm6fwgS0UeuyLvDikQlkDidovuNsDuOz04tc
DFGspUuGZ/t1wtsyzElB4DW0P4jqhHhVamTtoRM+NLuF/oQIVD6Yiqd3bgDJNgMIlUGB7ICaBgQP
c49MZTeQiBy76wf/h1hX44o4gI07IK3ez2d14x482bV3fTOWa+H1DvisRfTkNNGebqOtivI9q1W0
o7ttWEAQffTVE/jS02sOqZr5LrxMT4I+egLYac+jrwWzhgeqeQvwXmBU2adGZ7P+MqhSDoZAmdmn
v8JQhfVlqNgWpSMmSL3Z5ywY83sLVSkPOAYYIdUEPDSZ1FTGWK9Zm0U619s+kA+TBh/HGyirRl6u
d6N1VyU4+U/559Ls+SNQSeICFDv8gY2j8gwS5DHe4kF8imqZSw2dxQb3wAHnvFFcbWI7hqiyNs0x
0fVm7BbajgghH8W5TfaLndvPETbAZ4qgRefl9PIffPPVQBZTgaUmFKup9I0D8iTjmZpaTGAXWWyb
2EYW27DG18gRpZy7xJ/+pMHFP68QRuUax9JfkZuF4lSh2oeuTdqHEciOVZh65YlMZQblnZuUa7Ko
gYaD3H+Y5fjNH4KjBt9c9XiQo1RDJGLvI1m2HQfsuGWRCO/GcvpdYgz9yWjrdjwhA78FpUt1n/oF
e9SgFaRXnE9vlt359myBEBn/4vfWMvbfzSuVNJF1MsK1Mu3kSwA5Le50z21q5deMB8hca3eD2vot
8AOQVdSmN4UPEFhS99g5dQ++aK8UhZdWdjC91kASBlGgTUlQKcBrZGLmpV2z6p5dI3pdGnDG7NE2
xuE8+nl70+sGoozRykRdzS6LpWnhzVw/yTvW3JRQfpBWXB61lpK9D1ukt+ogvVLEHBzFmTqPYbgr
JlSXb+a5cgpw2G4lUODipo36Zah125ZhrzM1WbiAXpuuX/TB66XnK7xdkELyvkY9o3SMPV779nEc
+zigy5N7yftHD3IpAD2z8BBakbcZrcZ97p3OXFcQojhB5Mh5rsCZR5Mg4JbcF50NBsUvPvYFB6sN
DgHLgD01wVtx7rDxnhv8YkJkmqcJqFTtjKnrS/uCCpnydc4S/nGN2S4iHq7dZBjWFElrUs/JcpRJ
L9OXkbdPNV9wCaHevCx15/G6C9qzCcBmmN2EkWvsFwKgRLMCEVXQBx8NfPC9zZdh4c/cQhSG8u+H
mKWgYQwc544N0MdmKoz3ZNqobrkrY79EchS1qeSjxkrH4hqGyQFZPtCskS9m9tG2c3YZAnwJtQD8
61K0ioQgwhlom3svLJ2d4qBS6GKe3ndSJkCX47QDWXxUkVpWct/oJsx994xKgTmC/Jpp/sbN8MfW
k6ghf5J8l1Ps3S7uLjEubh8Ol8VVmZAnQyEhMCJ6eRoYVQHeipRX++W6ZiW9DXSLym3IEhmvHf15
vQk1M8ta9Hnxq2tWi0/0qXdOE/9++Wd1ZQCoXgv4ZNo+R1WfvdgK0DybO0hQatNX1drk/fTZqkr3
3KK+a820v2pbtkJWaLhCcbp4qrAE+cXUir0Eu8aOpvOqB6UldDsBJAqwEfPdFfmB0/XXbuz2x6qL
VoYz9LcGjhNvgcWu15zJfBf1DL63gRZkZyurk8aeBpgepV7VO5+8Arp5Syz5Ex95EWhdXD74IewD
lozwZnHHU6KuytXiTfgY83X1Z8EtJT6Hsr2xB1tdbSdcBZ6VgRazed+QL9ACtzTAnI0qevf8u9Dy
NzPZiIoKxeRuWXYJA1Lbaj5etUc+ZF/z6eXDJT6YI82lVXOkxDbQvfJRjYrPPkwNO3GAbwY3r4+o
6E1XipvDHTVtbgx3E/gLmqwcbxa/WQPCD6DthB8GYiGzO9wJpH0/zs9dZHpAjlGAl9fyLxx1ZoDK
jCLe9VamVvE4VjgTsWv/4r41Q5zLDjXz1nEAN8ORBmj2HD3bnQQArO2/EXe0MYXOA84pyCD+6Kb2
6q0NxNCWfM1QuQ9ZNgeQp1AT+OFtw9xSvIt78oMElFzTU1dm62OjLqCp3g7QMWKROCQD9LJds85w
PwOIRVoN3n5RQgHdITS5jpNTjQR+b1Q78jX+BE2kUk+O9WQIZMDGaWoCKlEbu/xVg+pLN8rFeWns
X00aCKNOnGXjf1EqbnaLa5llRSHgKDps8VHvb5ejGUswzeUt5FYChbrRxizwxtNBByRym26vAhCS
YteA+oTOANUE+DyLdeE19X1TuCDvf/ORSQPka+tdmpWHOgmuE9QvT5ZuysgBbzt1qXEGAS7RxJHR
ae4uQ3NoEcQ+Nn0je13gXdQ4qXqvl6c5uIvbB2U2u9xzAVbDMxXfWs+5oNALB2/UrZLErzYS2tt4
D68OVpCgRom5MVJh1NXh8QiCEx+J0lMKPnevyzCaYg+ys3scPxAWj5qWM2hEKXaobR+QPfIRbo8Q
fb+GkJ9cAYQt9lbiP4QGxyZonCxk06UFykOY1Cu1Sb3fmf9imjPkVg4ulv5ZReVjVzjWocVm7Yax
3tjUlll9QpUf7iMQ9vhuOzWeGiW+iF2agyJiHL4ZDHWt0Eu2nnovKLeWAmdqqPIKGjINO4xGYc4r
AYxZfYK4UwOC/xIKih0eLiDhdy9VO7w2oKqwt0kTjCvy0WiAYrdqQ3ahA1uw3KzqMfN2JvRYga1N
Axf1OpJVG3AOgnC8uZ0tGqAlhqZKEPjr4rPTgOjpAdVAIFpHbYVtbtoqNi88j7uz0fwsCiAEVuSi
xmzLFJyxfGcZuGEnUWVeyD/HCW1HIbjqVxwZ9HCIpxP5PMg5JSeKFDhGiTB6hGauW6tT0nLsfQFs
70/YjINDxCva9tBAE/KE6pTIgXrAqAP02H94yaEmFVhnCliWWeJ7qONZa4oEJa9YjwwZbeUWDbhb
wnpuut6+aSegOD/4ycxwDFVAse66xJPf89L2wly1/uAnE8J8SFElzsNsgcBtVXYu6NvXeMUvrtyY
2gFUYKjkOhrl2J2BzLtF7WO/j9KqOzPdUM+pgYOHYrqh3ts0DoL720YBUOiZSRWtKZwCacEY+c5o
vSxEI5C5CEGO/dfEMAP10Ipi5i7NpEhmBe2uCLJ2fgJEkLWvAeO/oUfBpHh9mPwexCtOiXImkJI9
eq5xbpwxX/cRdB+jWHWPcZWLvTFKiSIx3j1mvJoeRnw/IcP4OHsyvCImbgMOGB0Ancz0gmr4H2Sh
bAZhlUS6HS9Js4Ua3nlBMnH2P5wBhPzSRdBNQRkTB38A669ekeMwTTdkUtPHYB9hOmQAjLCHgDoC
ZQn+FRoZBN6Hxx5qgthY/rXEMnFZexldLrCsMAz6VjCvrZehmFFfellBmNaXoYXwOLEGsSGJDgPe
shZGoA8EQUQfRLF8AGudjl1cNItM6lEYmW+x5KclBX52p9cjVF+Bd7lMmiec+qCOcWIchThReB7c
qHoMguqpIOKQN39pjdWjjg9sD8wwAwc+1EdC3p/KdVu5+7rBFgZLtVB3R8/thcJX2rCr1WJTb3bS
+DKHzGl0JIj4THA7vC1GAz4EV17XqfQIDc/OxSYnhQtnsA7MsOfPtPg/fhz6tPMy3oBfhRk6LmCA
qSUt9MEkT8SSizQy+VBHt45MaR7JWpp37JXkbFJHnmfyysVewhdCS71go3p/bZhfDNzYP4djuM3N
wnsJusjZSSO39mQmkJrJS9d5bow8PnktmAjIP9rZ5wnvoQ+NmcbQ/sSugvxFUYJQBTopVxZY9gMv
4yfbS/2XgKFAotHPit6ybhhYjG6qKbZuktb8UXlFd4hxHwxQb11YJwfSc76OmH3Kd1sgh4sRu3/f
tKE/89cK6dqK+PQa5ha2uZ18A2dmei6ODpHDom4LnECdWtAH7nEet6LrotpuhE6P+j4hLXOjzJZV
A/JkwaUzvOScgKv3PAq7AgfRm03OIi3x9kldamh4jiQbOwq5TpNRl3/82zWWhZwYJ2uOieL5Avqz
ajLGlcCp2BaFb+Ua1SERuG97oDx8337pC7yyRY3pXIUInRHUAtw8J9BMoAg5le6VehRCvW7MX5ci
k5qiuk/sz4TEbLvmpuJjdiXkZtXY/BbYoy2NUSPx9DoU4xCvF18zKn/dcs73i+/XhUB23F+twt+j
4g0MYwKpKxQwn/suFGe/Q+5mTV1lRGO5oi6NM1WL8xSidM4b83Az5p6Jg7z+ffNf+ZCQeJ1L09rT
OEZ49r+t+C8Wq6DskaPsDB+CVjMZ9t910V3boFW7kieAjInIv28jpVaJhvPKRoDvyuuf87JQOz8y
bXB0WTj/siE3CFlpfkqauHsSUVTsYqj6bZPag1nGCbDHcljRqAn6ofsQ8rcDOGCeqAGB7BFZh/SO
4k2rRqmZjb00DXp4TZhXgz51e4zzCMxzRQvSpwDECOfJgJwY9RYTBQQKsl5JsiWfHdjN2dRNAflJ
IZNrM3pQ+NWND5Uh5NAfKtYiN0euOs1W2LX6l9nXifoIqItzCp0Kb3esABArsJIzMfq+o/AdoEEL
zpsT+UvNzL4M8oKBXLQJrXVi4AeuAv6tESPkEOOmuGXZIK8FQHRr3C+Tb2C62hYQm/2iigLPaV+A
C5bh+JWL8YYCggQbIpoZoZI3CU15rTRLQNlBTKvps694F4Wa+8jLm1H3Aqccj6+pYFT/eMaqVQpM
I8TrpP83Lnj1BwET6HvVJczGcD+54pEsI4GrJRapd4H9yKp17Ezd5t1Q1A7ykJbpQ6kT0dSkMQo1
h8bz95ScXgao11n1n4zV4jBb8fDXLDOrbpwm+NoaQs2DqXZ5UlhQIUPqvvHHEQ/NNDwVXtA8dZ4T
aLZVfzvKrnlCyX2EtBAfVzSagT/4HrcaqLFnU7tGDeYNq+z0NirK9gnKxsPaGQJ2oFjTy7q9RM3x
BklJnLlIfoxRlitXU8PtM8kOfrR5HWRHHPzvaHSJm7wWD2Jyzk1YgSXCF/wSlabAc7XtyidbSI0Y
gcSrhrRdlyYHgc1sKhy2nn0IJ9Pg4v8Y24HVrhPuPnfxdfhd2L+4ltsiIwm2IUgQTt6wcieZbBcW
7d8ycC+M3B+GpV7B1ivQgFHRnxGUUqgvHCDTlpj1s0A6A8yifhBemqYDQXLhIePf5FuQO7vQHZyy
6DJ3QZUTXcgWFpR5jCQ8hQxvzhua/BrOpj8hrij2s0krzsN6MvUsxp21jGW5oQWDyKouJrh7Qrsv
V0DuiHOLbVcJHjTcrG3lpWdyWnpkpCBy0nDmTX9apQg04ge3/98u8W61uUuxSYybAfDM2Q5KfJ8J
6iK5HQIiLfMLbwvjoWqaz0Ijkrt8+K3/N/G0Tvm2TuZM9VGCoRM6X8NGZxw+AWrkIZfUb6YwdhbL
0lY+TvMYKEVerV/noXLiwyrLPD2W7Y06npZVlyvq0SVWX3+x3sboswUoFOnsoohXvJIbRxhqlTYy
iADNk/lZ6cbyijTdtSN41Adzys/UYyrzAB14C4Im5Agihenq00DQgDpjtYSboDQCTHYoN6ztm2vp
dGonUFOAqu68uZKPekPjN1fqNWNcn40aG0E9wdcN9QIJ1dh5mimnswOZhOPsW1ahXg31W5xsAUD5
YWC5Bn2MIA+RttcfYxmgGXTNt49Rh6CM6yoF6NJkuier8aR5oK5D3VCF7gnI2erVS0N+ZySoNvNq
9xRkA0rVqOtNZg2+T1AnrIeSDWuaymrDg2qEXmVe0GSWWAFR64F2hRd3HRP5Ia/HDqq5FQMTunYC
9QvqPgMMOCDiuiMXbsevcWRSQ6O8Bi0Ds/l58dOaIVNY02qKeT6N6tgcWbZzNOEq5ML+8K/r69io
g044mK5f45b5fhVmB8uzuhVddRl4i138y5oCN+ytrVWLjJUt7HrbE1Le8lp8AYqg2nYzkD7SJwPv
7FGnTYYs2qBsZIt/znh2EzWeqTebwwT1n2XEsMDKZUlIWg+KeSchM/+U6IbM3/kopHfHT6Zhgk7h
LfbDVDJpPoWI2Fd7cKiFKj2KKs5WBqjGsPfyr6yoOUpu+Pvmna8P4yN32BzhphO0MiDlhHszfp2e
4z2WeWnegfl4S+htaphdilWdFPZ59vUdND3wigIEM5hyDNLDAy5TMiPX+PX6isSiDZUklIbbGl0i
HlHsG31bxqsKqmCv5DJjZLibnhflbQFprb0/1OrC7LQ+JqKOjqwznLOVtu5+tEC63IHheFuGZX9v
dzZqA4o8eOIJA7kn67svpSsSsMSk6tvYiZt27O2fLbTy7GAYUHfYf/YNrZ9mxvnJ6s3huzSGbyYL
+hdodTurArwWoBQMwjXHZ3jg1dhul4+Fqj9NBxTI+WNZLjJWjZu9fqwmKhiKD21gmMDVdMxF7T+4
lsbS9/YFaiD+Q5s4/oPUOihWBURjluO27aWxfZ+nTzRGUSnOR7YCpHVbCqABVw4bsMamdxQRAyl1
MNyyWdNFyMe9/pPdABRD8XiXZacpQC0DrUERSouI+wMUvMhsFUT/EpyuLlfxChZvojKBLIz+uKNV
2/eh/Yhk+Ai4wQhuDJAG82d7jLAPT817rlkuTA7e4S5Coh3PfFB8GND9fotwVZetgTwLdz3LOtSo
u1ON43PgWahXQggMZR3SWJOJ/HwzDyxxCrC8f6A2slBP/guCEvXBAYr+USXsuBj0UbiE8fcISjME
XTE2CHe1l0L3FQBzm2X9quNZ9hWiHncTRHR/+hKEylPKOOoEp40d5smfUWB+6WRmviDbyFYyVM5T
UHfTRk1ufZeDqQgF8gClCT4i1wRR06PN1kKm/EAFkKhTXaVVljwHSZqfM+7HG/LXNfQqLOG7N2PN
O6gKZo9U6WOWUbC1GhtCHjhMyn1IU7pTPr6EAHC2OC78psA8vzFQUI3f+1jeDqmXrGs9kNvTGeVi
0+cCjIDYK5knKwPZDwpJfKRS2+I2MJzb1Cj8JzbI9qnL15k2yNO5/ILj3Oi2bALvKUyaB9VPq17y
4sk34+wmK6tHspR22aO9QW63vse9IH/qRYKKDJ/bx9ppi6cpy9q9CZz7hiYEoh536Vgn52zyypvM
dXrUFHv51sfLv7MJDVHexGBpW2fa6eTT15IVPxvh8lytchB4rbqxM1ZmW5sHm2qTvKMEFPah0nVH
buT4h1RWbGXqSiVqKN4rJvPQmhy1TPJcWXn5kE84VBmRAvTyYA3UYYpSY4FjOU1ATA2ZsdAExKie
wF60ttEtuvGnKhWQhzpw0gM0+mHe35rzUjSN1gMW+mdo/qkszSYH1TzbK4OTFRr+u2bxIWfug+/x
/wqhuf8i7l+EMDC37LGBvfyL2OWyzYTH9mq2f/2kH5aR/QXCl84psMCKBark9kw9aoRvQ9VJN9Qj
XzW64S5r8k+L68PUZeDDVIrD4x6HrcvKXgy6l8D60SUp12S4gHZo/jiuG+r9//jqKtw4VpAfZdD+
x3Jenvmg6077rRWY/bpWPPyj6/DWUw7Rn8rnN2VYly8M2PNNN6jh1h2s/Ijba3XIzMS/K0Z1k/fN
RXjdrg5s0G8lFSqfpaHpmfghnAwfXHYc33elPRibo5yo31USzPBO5p/BR1b8AJHpQxbz7pv0xq8j
bnh/hAXPVqgzFA94axl2EVL016UJoK50ZSJOrsPLB+9iUk8ZmbHucRvbMN7yYUUzeenFw+p1PsjQ
4HfBeLsWbWP5SEz03N+CuBIwO7DcnQhn1BUPPjYMz+BxlBcTr6JrclMUc9lPvOH6MxbNCmK2jhwg
KYQGrgGsHG06/I/vvaatPhkDSASEm4dbZC3LT1YQWHsFtol5blP6rzg2mgv67PQMORbI8em5VohT
pcgNcN6h54III8GN0f+jmIrwu2t5t5C7S56Fx7PdBBDlCaddDHdXtwI3i8u+W+NujAvxXXUDVNnb
zrupGhM6ZCBv3eCsa40H54DHKthkQxPPHRychnfID+Y3nPHt4opC+LWrLkR+Q1E0GJlK6IfvcFx8
hkI5YJjhJQKaoeEdxeUST2Xf9os1xdFymiv/HJb+0zKVpX51x9O9J9j3luHE08ZxC7Ytw3TtQtfF
C9/UN1u8H0EmQzupUUbRD5tWeiDgLSO8Kcgc9yjW9XjhDzK1+xgJftUn7ofWYQ4EPGJTA5NzpjgX
fLlXuzLdQ+d5vj5ab/ty4/ENB1L7i5t2+PLarYJYQq3VpqFilSVKnMn0803ol/yL6fDgPJaVQrVl
Bf2P2gfLSNKJU9MDIIzneQl8ZiRAmQTYqouPHbej87UA7/Xa90J1u8RCVuo1FqR/1nPDreNMsgDN
lHTTZJCoDTXU3UY1/GlAAbK4mmN1GVj/NYHEG4QE0QRF+9p0sfHepFGKo5DfmTRAIb4hvGMCDO6g
QDoAErhIXDofG2VWfM41c3qGQ19kznW31oLjFJEVA5jXUSY8BCGYnlYGC9N7HgXpJuxZfKXGF+CK
21iOWe1c1qH+rBnbeF9JER151zBUVJW5h7JJAQpBu+3OdVDLCHQQ6LJFlPmdXZXM3poBPitNmoNo
/J0NcLZCanVCksyy6w6wCBFcFAc+zMmB9HjnDN02uNCw0dkt9Pq47e9ZENlHyw4fqdoYW5D2QQZA
PtWRsraKnvWoxL8qoG+vFBKH/XjRExx6cViCaXQ08IZa1NZpqQPvhcRBrwDJVmqV0TvBTqoSp7hZ
hrNK/x9nX7Ylp65s+0WMAQIEvCbZN5XVuFy2XxjLay/T9634+jsVlEvpXPY+59wHa0gRIZGuygIU
mjFnOa3qAXjSxuU+zvPLUyXrJlRDNkYFGL9zo77vPTpwenOVlDOKk+UKKhinHacRr9e7O/v9orm8
+s20WM+32Timj0UHDv2htH5U6GijZf6wQDuA3/zSiSZYPmKka3S48ZaDV8upt+5guasFUTk0P5LU
AmuSEmUkxx2k8g55+TE3hJYtdrc/QZs3q+BwH/A7bDmMB2vW6iMSA9OJmspMp1OWmO9DAQl7bHaj
zZ2dhjSBYu+GaqUGmiD1itzQKfSnQdMP5MUZxPslaPg7mwrhlfBDxstjK//Wkh6UY4kDyDwNC/lH
KIYYDHM0XrpTbfxgdTdsyaZPbO+28biPBtSVDjysgIBocRukMfVAclGf/mhj4LQ5Oa+/i1QTG9Pr
NxO3O9w2UL+gShRSiExsOilXeeegobKBiGfTJqGJzMUv87U0wQM8lqvUKD9aVlFzcWTU7Cc37yBo
5o6Z4QPKBl3X1GjPogrY1gyCf8ikGtCMtWc1pJ4tJ7SVFm1QLgBMu1xEOdTwbu4MtAYIO0MUy8kF
6LIqmGw0VI4QO6kV6On6TVHU2jrpZ+fYoK70YIzpsGVRPeAlpDnZg5P93eTYjYBd0X3qC4isBa7X
b7ERHN4YVNRbWeVPEQDWj/v3PyCjgK7OB2CYoMILaviPgOGBAMR3uGNCERMMuU2jZgO6U/cUDKEH
7fbKO9HQgSgS2Ag/PAHyf4cRbE0qhGZQA0BzsSs9SAkiXct9ZkBDo0s8vHcLw9igJsd+w3/lYlos
/k/rTd87yGR8ilCcsrPMYjwI7KCfMisDTldGWNo/PUCI35F6CHzeIVETj21wZOEwrMsiyl9F5Wh7
5hmWT8MEtIynNrEZ6Lz17JWl0LsUVfgfcjZizB5bFydYcqYXdvFLb3JQN3b5K5lKsDlnJlgENHCo
pzz4ZCNfeYllKaNVTXgLGbN818kiSDf3tENkpGCol94xB5UQnwcfj0EoN0lkImT3wu2AY+r1glEc
h/59TNBDMMC0OHx2v72zZHouwF9UPYbDxGkvcBqIVMDPijKtRamD5gTOlmzU8Mm6AjoSnGkUR3l9
LV3tpgztbiEKS8s0uFloxNufvQiDgIWmALi8mFcxS4tHiAR42PTy4DoOSXNahsgiBcBZ1u8xDRuQ
zpUxtpeDxr8ivs9mGN5ENoovI+r+gTPNPpWNbj/M6QQUlLS3pd5uNNHOkEHAUPwMgyCn/RD10zdk
s4dT1et4zUrr8iG2Auzr88Q8ZpN9ILsVpTGEY1LvrW2T7NTzIgXJYgkBQ1k/m9gO2+bD0C3EUZB5
TPwU9OELcVSTpIcKJG3P3pTWL4WR76iOdkCJIMinWm8puqU1oph120mq6ZpemviJZ0VHA8VneMst
87WiUOFGO+6Kpv8cBBYSUkSfslC+UteowGcjgK+PMki/BDjreqQGmp6g4AeRtJWKx8hGQ2bLriFy
0CGbcBOKasodCnhiZLZ+xjGcQV8ta5lEZtsG923jjQ9ONffnFsJkWiy6I/jv+jOZ8CvBt9/Fn0Di
eriB0xgZiXmnd8VnGt3FKRs5aKlUG2K/6GxkV+V6VjhB8ofcS1fN8fp0+Qj/ilGXoctrSfaZ1l4+
F31EtUzkfCoSr44CYJ2rQt8acfEY63V6yfupe+4SEV0EBOkHPUP5k2yCcKw3Zdy0GxpybrfPeVQ9
2lb4PokB73aJOFsmNQkYork3eKtRZuKpsWU6nnoV8rwnA7pq5qixHdlDzUwgT0YhE3RYl3kR2Et+
6X5MUisGbhutxBjg7U8uezOFYlTgSOvSJdKUA2WUm7sb29KlcBTo4sOomT0O0nHiH+DQPu0O2M6j
GstMTd/A5nMZQs3HhHIUvKY866Oh8lLw/+dcUBI5qHUr9wxQnc1EZyGJpDJCaQPoUaVxoQgmKuGs
bVH/gdK1jWIgVg6KjuRksv3RUclKinYGKVqMo7oGFWgjgJgbKiPNLwzFLiDu4u2m0VL9aPfF8Gwi
dYgi1jj+HrpasgLaGemJFs9nu4k+Jk6Z4fwVl2G3TCxRLP5otu4nXdslZdtfrBIlGGPihOOaxoOI
dqLLIcmrhzjORiluD0S57LI2+k8MsVnUGEpb5mmQepVLJFOOWsh4KDZL4GL8WNyYwZI7tE7j07XU
VVVcATQrKvfx3ylnHZeSOZ4dH71/eii6nagxvQBo/yQdqk2a4MSw4amOgyVIjJxsclGXReDe2XYg
CI87UHMvQ5qPgqNZ89V6fNSx69PLqtpwwHFX5FmMKmgAhvZ0s4gXx5iEnNSuRDJoT4E316VwMuoQ
NdyO0/xtinA6yCQmjHp9jANAZWOAoMwOSw9kUnY1HOR8NfxdCNn+F3H0KeQVS7v/1xXzKixxYCyv
ZkM8we/tKNmgjlS/8Pxrg2qKhfTZlDz6NDTAlgKlEQ8agNKrHDTJs74oCy90jUE9qPWh0IZazqgD
k0NiHYi+jxpi63M+KP2U7S6EhihxWbPKMZf5PWDlCxGgik0ru4fS+ODtUfENhVBjfm5wYHDRdTwY
M1NjX6EkF/lgixQXt56157aPn8k+53a9ScemOYg81EDGvyOzW4/D3ulA95QDK/AVJGynGDuGT2no
DGd8E5GXp1WbflwhoxZeXeSInubEBLIJV0NyFZU53BlRid3Ebyh6WuLdKeh2EIJHmY5cVgdPHU6/
ks/pHGSol2+z9Vziz1mzK9A/pk2+FVWsrV3hFC+B1QAhbi2DySjKF6uLxnWj1daWAiK8Il5RorZv
rbl8IVPKoC1R9Jq7p6GRpOPZMflXGlFTSLkPF+U6J1pynk33UNpgHCVvOY31Y1XiDTLzvhYuKKVn
ImGJWpDRQ42l2i5jJ0YhWs4aMKyyAqcSXYW3FqSenohjpQP/cjo50ZXIVkJJQgySVUXTIhfnupiP
5Cd7mkJwRwKJt2RbGF7kRRhQP76y0YVwe1xnSJbaFSoa0mAOTqALCk407IwZXOQNteRa/NxLN1qj
z+CM+DnnbiINmdmJnW6Hn4ZO4DRRNtCfs5GsAYwFdBrthoOw+N0WWgk4tBe/KUHbvda90UQ98iyU
Y5Ef+idi5Wm9t27z0Tq6eLIszYzq/mOOvUgB7jJ0yUMxXgnazMV447/pxtCnMX21lAuxLtQB8LdI
t9w1jwBLbfKr1UwZMJ1OdpllQz011HFNEN4Bu0Rx1cBNSJjLKRGYzlw9yI+LQwv2Qw3RELWcWoR6
APpBb6BPr3qS5ctlYveFhV5xvou8uybFq2Wpl4BhdyoabJ1c3s2r1hMOUCOjtce57yuNbKt0LqOt
Wzh5zKcfAce7jpMN/XswuV3wb9KMJbhJxQVvgaBp6J4BJalWdHib6falrzP3cxHZ1laP+v5AEVUI
kRnay35EWIWwtk7JbiNoP4zXgUuSWM79GrqG81N72lHOPnMYXzuN3h5oCB20tWHN7WsdJvaFS8pu
skP/iaMG3wXhsdxv6BkULX4NG6Tds5D4/1OYJVej6bTarxcdp7BbLgpuwPeLqs9Gi8uLUlij4VDB
dKGLkLbZtAqMUjwlwohA5Frhj9SunTfH9g5dnObIliMJOGUeZKI/IngG7qY6D901AZUbVoCJgiO5
pxDIE0OWHHLa4IGUUjTUBGA61wtzfqRZYoLMyqgnX1RAjh/V/7DQxDLUhneg/rOZOx9yXZfcfNBB
47LpUz8anPaFLMOUF76mgSGSVNBUPAmfUYhRLvFDZ5yiMJv36dx3Ut7EXLf4H/w1lH/Rd4UDSeLH
EPR9+EOAlmvCj6zmPYBjw12CB8arRwAHcCTwbNogzulAz/p36c5H3jbamxvO2ia1S+OoF2XzOOcQ
QqUISA/4ok+DZygXP2ZmkpwrE+xH9Inpv6Il5W7AC/IjmYDAhaA5ED7bKICkUojz/42TopI2cHLr
FPWgVwe/5c8xGakx7TEAA3JvrJSNelonp1D3d/MgC2LjbRLCkiAUgHYnECjshze1zZ4ktxbdLSnL
5eVacsj5+IVMwPvKg3oHqlyOYf/ATqHZk1DXotkVVkVKwSyDFAxeccIt3bUhX4F7vrqz34zLBjLX
SfxAD4jlFt/mzr8fECODXJY9esfKMH0wj0cPCtbFRRqhCNUxQeKg/cSFyThwZIWoSpC2poSSIY7c
ajz9/R5PSv2hDaBrkfAx3hpNVIFC2+nTS+FN23Ac2uNiSzpU3rdQZBxTcC0sNuCxs62GrTAgY+bj
f6fPxhmoJHX8hR3OM11D103Hc5iue/e87lbUgcBq6sLrMACYWDjasEpLYMJyxvNNJ/P+uRlq2paD
zRQPDo/5jiZAQQW5vxFAMKadly75bcsCDDKyB38xegyv7ZPmFiWVJe8IJkCQAIUV+CN0oB/teI2z
3NRXM+4WWKAId2t5DeRxLTe6hKjdx5N6zr/e9SxzKL5GLVLfBaQD7r1tXbxMcZFtmRZpJ03qj6IG
oxm2tRQ7IWOlVYAfpOGKvMpOQ2osY7q2dc4emYBCZTp/G2sv2lkdN3e25rlfHWuD7I+9ElGLbZhV
oZZZQscIPxYVzyB1MZ7JYnK8CoIUGOk5GZC7UD1Mo9xcETZtlMIjVt//Y4swBm1mVoH2dtIdX8MB
8IaMdd7EV3B+xlccHxq7CJBZ3IhhW6KzJosvetv7ZJs8D8moLAUdEFA0D9SgptryZ9D4bwCPqdgK
6f53DwovkTJ1+tNMDorWvVYc0rJ5WWz41YkHmoEcWuCjEMxZ3y/jghYhS1MgYaIaSqJa1e5Bpxw+
DF713jTY2AV9i4NXWOIQW1KcQKMr96UrmdhbV1V0iFJg5fFi/Jp09XjEwYq7xlm4+GZNzlFv9fIV
vGbjMR7BB0hKSNI+eHhDbnH8vyORO9dCsTEyqPoRZ6FQytRLsCKOILQibxU2wVPJxpVuB9ozQ8GG
XozsEHSOWDuhHvu8QhXCNolBGMLxAkSnY5FRxePKLBoThBkdinNl0UTnjrhQFQdQQA+1dp/Nfe5r
WW4fIqlxPvXxCF6IttvSUBjhvGcOfq3l2NqfmC7GM2qBgciSQ9ApFk+Tpi+xWoz5mehXLc51nylg
ZMmXodKDCy1Gl8qrDrpfunMh9ThqhBfOybrHgS+31ynqb/0WDAZXIBW6q8tw4gSOlSOZdDYKfG6w
BJ4gwLfY7IiB9lk2JfT4TjhqOJKp6HGHm7o43wee7pNcXp4CYqWLzLhWoSFQCTgXGzDIcojBQrqB
O5a+MsYMtVOA1b0FgzmfuSTCdwqQmM8FWOQNIB9L3zWnG68tvTRXn6A3Ce786Q0/7vlMTOFqrjuy
EU9di600o8jSHapsQTw2eM7GDhhOcTpJaEUN0r3lpSxFCeQxsmfkDSsr3sXcBm1GEs07p4hBS6Ul
+ucgt4+OrGvRUcznR6weH/RgQo1d3Ew+VcKI1tjzSRRvfZfnQMEP83bZm8Ryw0KPImqsTAOOrYXs
y8bs5O2Tti6mKR4cyFjvbRykHQAzvKjCHMEZzqypDEeHWNMBQMTFq8pzqjFNIbBmeeGllie0c4Qv
T9+DiKFFWfjVlDcP6lV1jKP0cNg6dlZYi5ccPSqQAxdILxVL9sBoQATDUXdMQ9VEZWGBsA2XkFnn
Q1SCxy+Yh46VvsZAXtaSVIRsxlLfgreIHwYUtZwHUpSQ9spoxgIEH+jmTj5s7FybVyrGI3EJNQbu
DYK5TOv8Agmw9QRJvhfTjpFqZjq4LjCixrK7723rzmcghfEKGNjztoib/0R9/urEA56yvI11bPCo
pVpY2DQT53F6m4LjrS+Cs6vhG5CYxfRqoIwLWQV9esW50ntvlrYOoNVjlzJ3qwrjVJ1cFk4z6DBk
SZ1yD2YPTupJw+9SOm5q6+wAbGjv4Womit3xVbDYZjZiKOUkkBib42jYJAXkb7K5rRnq2aRRuus5
/QYuTL4nU2qZuJGjmjo7R4G1VmHUC1AlYCS4oPy+UNPmzUs1ls0+kaaebl7kUN/Cj5Dlu6a+exQ3
ot6l6QewOBcOO0Kygx1z2et7jedQrUK3VV3yd1Fq4tyx+41/jkm7SK5y013WullWLVPmxTWMuba9
v9LNdIoGt/dxwEL74Ff5INIQggyUfu4d8QroP98pE/WoIb0hmrp4xXgfGwnQgNhRDhFDDVTEALgn
D+1U4PAn/daCIOiVjWP/iJ/ZJ7LiQNWD3mcegl6Ll2/1bGWb2K2zPXl1B2LgIwrUkc0FtNzznhnU
6FYRXhewv8W2mDbIy2YYzOWPk5NAYUBuocmr4pg9Y+eBohSo6BbpJkoa3IJyys0G14K4Supfh5Cj
k5nb4MoSVET6MrhzeLaCeqqdXqoEKGkexKV7AE2xhZMlnm3eFQQhcxHNkqHNHwWklom3g0g9iMaD
NLwjK2o3LClxWyP3OwcIGBWxElxkpEZRfyibbo/uajSKdrPIfavFlzFKjm/XWYy0EN5zUeJm4+Rb
2GkIxIXQjo3jaABgoEe2JonftMrqgDeEHedx7xETs4ICxB7/nmaJWisAPETkTVetrdYYuibCXznJ
aeO5hMop+cIJEN0mMcR4KIpOB8JZvo+qZjGylD/rYdrszKhvV2Ykqo2i5Lvj31MOxcn3u5CxBbQq
RW4x7kFM2Gr2J80YivOUihwavBjmSeQ9VrGzq6ACNfjZ8A8Q9NWLbgsgpa3wc9yAv58iW2HFOOfW
oHwuJ0J4p96ArHjGM6Phn8wkbfe2lYTrLJnFNeXRIZ4EuBEA2RsvsZ4CNBnH1VYU4D0dZQP0ViJw
UIFuk+JxRm6Kpoa3Q4KyceM1hMztydGRRgW5nvEaOOZfTsvAGWGPO22yk28saas1gPbVg1ciEVC7
3VsNxWxZBMtRvYGeam5spvD8MbVD3w4t+z74Ju5jAXDH3i71u2sIHuDPT13udzFqaWji/f1eLtKU
qNfFzwNa2HKfgRP+yk/Gfrzkbpc/xcdFW6cKQQEwR9+CnlWbCQwvp6Hs7KtlQLzZNBtURGpp5Xc9
CFYzya2KUhW2F20OJVVJtyob6lEzu4loV2pM05hhA8b4c8bvpt3ZqiR8TME3dQ3zsTjVECD0Ga+t
N/AchZvAKfS9BpGJt0bkn80xNZDW0MpPUFjDx2+jaw/5gF0qCSzdzAEzpuxR04JZaT2ZbFg4Mhcq
TKK7VEyXat7i7rUdmxxg+D6WumHU1DMeIyeCOploFI9ufOoBGX2qRtE8/bTQwG6r9qnDOayMIcso
A8X7LBqQ2csdFfPLOl7ivnqD1YRM7jrwZE9770qSseMwVyfhiAdDmpQdArxsHRSVte6xy0b1QOhd
ShZ2kM2ZOZjuLfPg4W0ZEHIQKtKhKQ09VDhgB4kqyE7oxeKlA1fy8gzi0uRNUOdVeaCtkarSyVRl
B25Err9sGIBwOdStAEld4mTzZw0E3msQQthXNhnW0lgsekKlMWQLPuwe1AcvVhX5FKXsU1d4u1Sk
YCyT05Uj6SPbF3Frblq34HtWal+6wGTR1gma5OTmpZ2/Tpw1PqgU8VloXGVZ4QsnKNJ0D3GAGsWu
en+cXMvJVkYMUsMxC8rNFHLAxuwgXIF+C6TFkxYdgsYG4NgGpViQTtHb2EFs1wzNYe3KIcOtZlMW
DCVHThK9JRXoi9wyyi801CbcqgH3ejGhHf0yQgq3gYRFbHyKDNT8gwZuYOsyAayzyVF+PAxO5Hsy
/99MhjfvO3keIFPieANpEndDXXwwbi5R5F9CyZVQ1p+6VujkK9ey4o2Q83vkwtwNLU3uCGw1QHRV
ySbgI17s6kKEpwiqMty/77oU4GVOeFq6NYBdBwdn/7+PZJb25onYKc1nLZwK8D5EgC4VIZKfsz5o
Pl7Fy3TdOcz0Uappnir9WbQRGLFmk185lLy+jXilRu6ynpH00Ost9Fi6M4NSyRG1w/MuwH70Uc8h
KZiH8/impcPfOgBe/2AdnteAuDrrLoZ0VQw5QUMiBuRoBHhSjQRLUf4GihJdlsLEOLXZ4zOCKFgO
qVoGSiPWCrVo8YFsFtBTTy7ENtvKuM7IP2V4I8TpeITneNma2pGaZUyum3FvAYG+WnwW48wfUnzb
KKpDBu2k4pWNpitHCZHlg5tGoCvYFgFYLzPd2LZSK5C5Sb8xI6grz5o9fP6NfQyG4OqEab1LCZQa
SXipmAP7BHY4+0TDGw+N52Lb5aCgobA4KF6EFaJS6SOe7L+d+XN6j8TIzQVsY3xuIWLMHahAR/oK
zN/8HJol/QFDVsrT7Qq8FDDa9ryDao53YFNiQZks5eHR0IotVUFX1dDvRG0+cMN9L4wG0V1+oqac
K16uKI7cZKQh9cgWTZBQxe8Cc6gumnrUuIMd+c5UF9G6mQowB6+8RiTrZEriEzX12L737mzBxKMT
pONwdF6XFdq7cPJnTAf63A5Ari7XuQlcZnpN8qVERawUHxCuBw2HHG/0KI+7kw430inbRu40Lg51
6x+r5EecTNBzBL7oijpN75rns3GRa+Raf+ySBm9Akm0B2fbm0rZBMyGjizGI8NZWiwfajY1iyGuO
bunPMRR1uxJi9KturDGR/IPmZnvHzN4oUDBoDOMg4C8Fr50Itjv3xQRykMfQ6Eucq0k8rwohfK6L
3PuC5KWhsi1T8Pey7bo8PoCb+A6fRIYFeNRUgXucvHvEE2GJWOB8B7nO3yh5dU/UZLx7793bYs0G
dQMqxlVc8Wvwn+fS8vpwxB0cBXRydBdrCy/bhEHZL3cN+gtf7gzLXYL+7nN5QzHo3kIBzXbUBu+o
bgcUQKG395alf3dLcULoUTUZzknBAIvcNxVhL11uMdQiFtaBbF6aJ6hwoMJt+qm6A+A4BWd/QxtU
7Nwc6pNK3CvR9do3kPTY8RmaYOSIMr43oYf3QKZo5t6lCJojsg5D6tMiEEv1KxNabKYUxUQBNNTT
UzfYjRKXCMZ5eepq8At5wX0G6ZhueHW13nrMTe05lIBIw4IWgUhd1CW6dbIpEzMM+6tmQxiEEpFD
NP5d10h5UeLRgySLDfad7sZGYZSIlPauRfJMmaj3YacoMlEj11bxalLBkCCLm6PJB3tL59l3h9p0
bF0KZz57zu7upJ186pi75l20xd4OBPK/HsurOHJ4qHFe0QVDI44PVut8xj/jU5KW1gavEvGWy2GI
0m1QxI6VT942stoHQ4Av2OmNTwNkCz8JSLPISLJMnD9CzNV7oMl5L2JfQJbzELmd/tga0JCqIzyB
en3cUAFrAnjw2U1CSApiz9r6XQu+xUB/oXLWtk9wilbX0GuUlbBIjiVbO2+OCa/0zYIpXfT7OHjh
V3lkCxAaorgdn8++KERqZI2LgwCoXm1Xh0w35Xl+AJG2qNY2XTaiLMftgjUZI90Bfyl1+8QKQPqA
yBrCcEtvxpGhtlGem4XICHb46TA27qLLoMQZlG7Ena3kXrOuXFDSk6OQGyPqUaPTxkiNSdkBIIzb
KeR1+oyvXRA6rJ2kKdyDFfSAuoUMfPtSFrOQ4P4qZrl9wSlttcXLQLqqSSuT/NzmSK0MuMUuLh0E
Z2AakFPHUnjGlmaVmkhXy5hLvWIrxHGDSAHqxT4nPDn0qgeKNrzqqTHzkLZZLT4yU8AE0b+T/g2w
O34M6cVRzeNy8jKNJkDS7R+AMOJtGNS4mdMNZ6C7TJw8GbltHT0Cft44LD2o/KZy8m3imcMp6kLQ
AU9980KNl8avmT3kFxq1wnV3bROYPg2ZDBuQjTLM2XkiEwSQo01bowpR62IcREHh+QoBhi05Z4Mj
lwls4aqPWHUgG11UR5qYDWIbIuOIjG9kTWcReNza2gNHvamFrFyXuhZS1fAUUaEV67BLIPOgg9ZL
2m4cdd+jWNiIxLmogh7CHVGzJluThTgtS9yVA9j6F2jUPnqlFz93UzM85dbwgtqX8gueJ3zXaeB7
SvO5wJuCiT+tYKgftKnTX8toxKsLZpe1JyDdC7INGmKHh41CNEenZRg1qzh2q89pJuxLMKF2i1YL
LYGz/jAs9jSUHwFIeWjlOmLehhZHlaFsimpE8dGAUntovvHFoSF5gHOTDIXQLcdZngxJuGWy1RJt
JtW6LIMJW9EERrXO3BorW5+ii5NnbFmanHlYDFvIUDmrvnMSZ42ideOh1/IXMY8G7g9yREvZbVsc
5jJ+owuRg5Zi0N0UrL+WVr+pgzi5mBV+14ZsApScHqdMeyLTCGlxaFi6gDh2eJasVRz1rL78PjSG
OMRgWr32yCFfQeM9PDBgKChA2bXOm3dj1AIvI2PVQgmEO303iIytCibvx4eLgulhQiXw3gxYcwL9
4nuDHL5EGH2MqadijAnJPxfCAsqkYsmGw6nb9e7iyHtnowXC2sWvDiWA0E7+ucDv4izbHg5lA3VF
Wfyhtba9SQcJyaTUrxoviWIQINpQHE8h0iv5q2kOdLL+ZaO4Dm9bay0Z2icKprXUXPFxPWX77+sl
wET6OMFEmRe0oTm7kdEiQS1um9UpnIItCWcRYdsiLEaOxNK2S5hUHFMKXAM0f9UsNZV6vzppScMN
91PjVUd1mlgWI4TDCh1p8l9PGPHGVPfgI4MeW2WwvfIuJ440RkH47WRWDSg7Io+cB/wR2+NYr+nX
ZOOh8wOKtm0NssLEu4yxU0OgbAjA4yMJBhJJJkC9uNJdMEiJM0i/b+3kpCZ3EzAF3E1TblqKJpMt
QAHTKgg6QIs+rqGCuby4GppEQkDjP14eZUraiKMwFXUzSy119zF+d/HOnTxUTjMAzX/9GCrYmScD
2oS/fvK7ofqkhpc+zmnZ79R6FKt+GuQgW0k/xT+6U/lrsPBroBkzGDCwdWtX1gD6xU7uH814An0p
jTXWWaDulFZqbsYGRS2xWtPrfi7M1mcWDv1QoB68T1jGXK4dJBqoUpdpZHAmXkVb6qqL47WunqTk
qJyyrL5MEVaNfamYnE2Q48vrFPNDnczDJ9NwhQ+iQQffSQxFisI0xmqoG8phmrH2DI2WGGRV2vDJ
ir3kBYl48lEjF2uGDmJWoG4Cx+4oJG1DX5pP1Mw8eNMBOj4pUyJVt+0wuWpCM59GXtePCfuh/A7e
g/Demj0qU9NpzWHuvA7cR/r7ygzcs1tsu1CwJtehYHCBDet8dD0cXuITkMNyXb4C9cCwJxvED2pI
O1Km0YMiqUCJTI2cXwytOReP6mXcF7F1MgMLCTAwrNUrNSZjzAbz5EWTBk+2rsqqPd2YKIQaQ65A
vSWYgmYRWrv3fJHheeYqLD/bzezhBa/EewfwFNBgmewJ4MpyNFYc2mwbbN/ds5Xysjq64MXYglIj
RFUVM/KXzFhm6zP4LzUIXaxBVwdSeQGRn3OEp+rZ7Zi7yXvJaaBp7zblLcY8GVYUGIYzuBwcE5AY
wKaGFQUlwDZUa8sbyjOQ67TC4m1QFr8yrYlvenqHHVz8X/RwgLC4fHult1sQINQSI8vNFQoV843R
oVxueWcmf9DF0QFvGg9VVgaPRodTx6bKl5HVz8GjaHELrnWGgjwZQY1pAFljeHjPVrbUY6gTrS3D
p2mu43qPjjalRzYm/5CJYq0BX3ubaf4yklegXtilGz7k7Oe3GLpL7ko95/IJfLx9hxdZeuzRc86Z
jNA3NNwL1HPT/rDFAoILQ+rZOFa1bQhXthyCXHHRrGhsxga6k62dvUK+YNCQPIOsltAaZq48YAi3
PBPF4wDlVpRRdc4WR7hAK1rVABr/bZEw46ttjrXPY6N95qPRbmdRtmfP7s1jVVX6Tm9a/QAErvD5
pO8Il7OAc+rc9ufc1FENC6wOFCfbq1HONxExMuD+JCNowkdE2PLU72YwWSsoB2djCFyXRH4QHMTT
gxion3TcUsw78kMCRW4iEzMAMawlHtQ62MVMkNamymsQRzDfgDTVyR3n98aeUtCXqrFwWH8CUJvC
zI/Ym1kmTtu1mDRKJ6B1N31nQdUgjo1zZ0NcU8+nI5mogZAB8AKy0SwHiCyKqyAoeKiM4XhjW7rg
8sx3YwXA7xM2bX/RDjgvIXaWh+Lg4HtsX8j2qyPMwrh7niRbmAwGqwc0Lnv8zlodxWn2GG0gIgCB
VqfpDjRz2YwbQG8OHhRDbuo9Ac7BLjLugAB1oAeyVIv2HvQ+i9ybUG88aygSdfTh7KHG8TQa0S+2
sBzP5A26YMBNAg31ZkhUorrIGtc0hNwjfrkqsI5eRdmU52pyqn7t4e1olcTQ4dUk406GzSQkjkYI
kRmhfgkKW74sVfoWrGocUtRG/MAc08Gzzs3+rpod/jaa7yiD7qCBKexdyboYC4Fuu8LrpoAcUg3m
baPaJcBSAQkIVm7yhiWIrFcCJcF76Ew9xzTET/DdTTGoyzbA0BVaa3J4EMDYvwMZsGUB3FjSYDmA
WByoO7oTUlxITE2riIELexmTKwVoM8fGvYMAXNtvw6FIIG6NJsBXHtTTVluuaNz3dcBxNpLrh17n
K3IHQYajr0Y+0JeumimugQ16EAIYFrUznrNg8w40lJhD3toFABXSIVLceJ28vQUj/nTQ9IXSYwqy
FvyFtbmLgFDhbhacDBCobFmYJ6so8oCyJmMjcQr342AGUIE8aYhkEM2hoXKoyXe2Za3RtMQ6sllT
zS8ouZIqMk354kVsaztpfoxj4Z1to6sbFBGgaywUu1JqoGJsc+OBSAsbVr3B542udwxaimZcL/ND
E69bfYvqQbkENTkS0SvH6csNJfOX7P2SuKdk/9L9l08zgmCHn87xX0Hybc3IJoHTNtmdG/Mo8cR7
heLw5M9KDbEVtUCwjpQtOfCSj580AY/tqkaXImm8IETk7DLmFlTnZubfOVRw7oAZwX4HuJHWA8gg
v1spNhcaMwB6uwXAkT/V47+nFGzDt37yFJD1RS4Jx450h3YcHBmZwviy3JCXu/YdQI/u57XdvmEH
Pe7UXVrd5+9sXmr4ozPgMCzDCXLLRnAz1Ea1HpuwKVZkpOb/OtYlq5ya/j+tYUiuOQqij5CO1R75
P2xNAq0/KRWUO00V8v4vbH3eCr9KE2MRZSGBFTWNev8nG57f7+st2ixSHSbPcuR9O/tA6U+VLBUB
6Cor1+42ygFmq58J1d8mTym3eu+xphqyU00vtm4xZAcvrdyTI5uaa85N8ztbHAMbiCo88Ab9Kfi/
rze48XZonBZE0D8vNkGYZMpZ/X0s0udaCiGVsqGew8DzSb3KYxAX/3+kfdly27gW7RexivPwqtEa
bMtxEif9wkonaRKcCc74+ruw4QiKTvrcc+u+oIA9kZJlEsPea7l2sNYylJSD/ejO0CyQ/TnGyYHk
1FA8iziVaAyak/YAFsOjDkW9Alj0Oz4UAwrMAdXe2Rsmj2Qrj2O+doMMFOL9M/E82xakISPVJUbH
vMRm+q29DMKuTjrQTWDlgxR5VF+myOXymSjwWgQOewc4k99YwZgkCGuKSLxzh9GYSMHG+q2aS8BH
SHYx5XfT/aMf6cnZE9XirTW5GDCihiMYllDAvmxYhCx+Ah0nuHEFHc4jiUxOAmomQhxHyuIImgnq
k5jcANlmbKfZ/04iAh0nubLWdioyygdTttPS/4jpF9lTWOPIWd8TxdQus3zpXgx5AowlGs5+qZu0
TvXepTE1yC8AIQlpYqDXnmiczKaxrWb2/c6uqm0gzmhhCazR/TsqieW4lwAIIc9Dz8KnDuynctC6
EYD1qBeW8W4asXQghRX5ZrDKChz+BQWIl0hYxuACsnrhdfg/8d0GqO81cH2SZtzQzWVNkKQ79ZEi
jiz8Fd2uviH9kah384nVRyTzvJxtpI8iKBmVSFt8n3oHJTaQjTE/jeBYABU861C17OZ4J6IKW2nM
uZv7M0nJ0jXS4rQwoK6uSQjCGiSSg11OcBQ8gx55OpVuvIA1GVO4KOX476FJmp/Ew74uQPyuhHqK
R1O/tpx9wN9l0fbekcZt+K3vanE26qJdC5Q4bhjqvE6zPNvNQ2/Ejvp1TD1qnIGDeycCELJU6obc
hPS9k+lh5c/VFgShKJe82oGLGydcQY/UXt8cx22RmX6JNN8WSadBEb4BMKIaLzQBRCFRjzyERpL0
YF1OZflZ67oghAO3NuZswPUkYcji/JRnNgBkBg/77CwHvC4OLpRhRoYkxLYhkFgW591wAK32Nl5A
UBgCIPYBDMqXm/KVSVaHaZC43020nDxMHHNMK9QAd/ss34i2L7+KajzWteP/QG7mZ7uyps+jlXvb
0fXtE0DMzcd0XMzNEgHgGrWklVpr1ThDrlEwtWCPjJcHvf6a3cE8W9haMYuKn9PEtjcuquY+F2nx
j40Ekn+aFtj0QHbD9/hXZ0zjWzlUfJMP/fjcz5WFiT+wRbkoUxAd1ZtkHsG69wdyMABST48tzq/X
Y2pJYj4shlHd84tAjFxa25+U+l5xJfpqSmNa00Uo4B+vJC+i70Nd+BqAhhSF7oOGipRM3YI0rORF
tFpFkDxmOpa+D7pV7UsmJNMmWnv3uehCTH5lWnF/tet3oiPreMr4+oFpqLUUFPD+1kH4WCheP5W+
mPoztPTZrhe6+dvoWPpWb74tHUh/WCBDg8aIS7DTKyJHgtwSVKIhg1aKco2gocA0CG9DdZVO9Ufg
Ub8jbZDfHTgIkFpwoucjQw6wKY9iBKUpsr9RdChBDNrRbscdjT2qDPrd5j/UZJlE4aMl4ygXkqH+
EyWMFPN3G2TTxacAhEagMIlUeYiqB5lQc1QsH2YbC29dISKkuIsbe1/6Q7m6rzMpeAkAvDzAzhH5
O+CJNs0FGBZOG80ADWgKTHGAoa3u5+aDUZcaMmpLpLHQvSVZhooo6pJ6KPMPJvhrdrGFAj5PQivb
ckZPvTuZkXk9khKlDYBlh33v9Ug6w0jb0RCJYu+haPj/I3NBybnh2HnCMnN+z0kGNK1xTJe/SaJS
jg2p1BYcICrdjUdSIHMm70ApkCS8RCL+Nb8ZZ+zp+SaGk4GhYmrwvTqS/Ikz3u6jOX0Jx1jSqkj2
KNUl9Y10GlHIi/dkbGwjQBWv2Lh1kfb9nDaA6kiSsnRXQd18bVBvfiAZaamJY7ve+Cg23dwpMtHP
DyX2pFbamHqGI2uU3q9gAd44C/22SV/mkokt4aEaCejcVkUdfTexm7Uj2dwFw2mQaKvUu5MB6Bke
yi9sQIU8Ly6OJKIF++98QqbRglTwLY0Dz4n3ohuHdCsKUB3d6+/HYzdUO9HZyadYdPE2sIb2wZ2a
9isQhEEhsgAkojabU4XCsHU1Ou1XMIRMqGNyzCe+gLoSMKkfcLAYPgVhO0/LzphqZEhjFzDYV4Vb
njIv2pjYKD/QqAJ2EDJtpGIpUaA+eXZQr5RKCicpJA3JcNgRY17km/PDkAx7NSSNUbXVybDzX97k
eBPdAFRsgPo4xBRuA17zNgDg0130wsAWD11NRSY9o2sqU7o7UePxKLqk3KqLyJg34ZWrvmcyUnem
PqK8qP6E8vvIML0+qBCpw3C+3mGCYow98ocViCiB/RYSTzTKI4aU7rTekYYaUoDYDiudMkiBqyfB
SLW6K322asCHtVM2pOFZ/KXlTrDTe8DUox1fJJnjMRV3eHZdd4z1VvDN3nHNFvyktIrMtfedQl/g
T2Fj8JWtGjOZN2YEXklN/ghs/5+t4xhbkt9zSGo7Ut/56iH1iKySejKokA+AO7lmstS2JMOhNrBZ
tVr7kSwys1c+1ck5zD33FQwHLVILeLOfqPyy9KyTU1aAQuZ5wWWuyhb/ptFxjK0XC9nij2bablEh
b9TbbgDCUpSkWLEQnoIvWqVOJQkPNaUkxdF2xohsqhVylUdQivG1taTC4t9y4E9GAOk6qmdBForX
myGIpF7BUYHDLIOBYB1wwaMLwMKVBg1WmMIgJIb0Hl9YjcEvdAirqHrQEMfUc8v6rxEVbqjLQz3q
gAqDX0s2wKTFGxZm0+ZuLee55qWwhXHUcqCBOKc4xTxAures5Tt7RDZNUuKI0KLdZkduPNvlNB95
9kpykwgVULruZ4A7RXZ1mYDTYoplzZSdG5sCbDxrqpRKaz4/Uk+VVKVcAr5KNRVb3dRZqeKr372p
AIu8SZsGRbl+X7YafGx2hgN+0VbMTwAo6C++bGyjbjZjswxby0XRwyqxQb0HoCtkSmT9hRoyjhmw
ADtr7A5akQeji7T0wpWHhPAlw4SFgHgwgTzjY0OEdkVkM7su0NAzoPSRzJiXDitg5++IWe0xBIL0
Q9oiVxpJSQsS1HrwkzalWGH/AxCXfl9fGOhZJLBl6BlVDBCWzFyNgMUCpQAsingE5OUw23uWAYeV
ZHNiJVvHRBK5g8StRxb0wWMIHoJtILEVFuCiCvB+eEAl4vjzdVnWnJu0wNDs/Xo9ASfk0cjy1QIU
cLZCIf57T8omcIVd8LfOsEgEzHFPnJvJVBZYmGKsm2j2eQAQZwhJLVDksrKTsNxo2R+tQ4bHKSBl
+XEpbGODLNBpbwOz9xMNMXub9tboA29RalG2Ot8MSessgn9qvuvguaxgppsog7hci64K1Y2l+Cox
F5b3SDZ3d1ZSeTM5/vFzTj2IVUF9Masll57W04phCvFGBcDz5U/rB5JVMdihwH5++TP78i9/tXII
gAMkpugwlH3wNDpO8OQSRh6oFda9HJKMtFGY8UfkW6xIrh1oGAFpTO66GztSJF43OoCrKa0Hz2M/
7owp5pTgUCKfgBArL73U2PqJgPW9HxfW4jkE4je3RIoktqvSJ5ztFuYqll0zQnV2U39OWZE+eU7k
TkhARnZkI/IDySLUPbw7YF7srt128TYkDCLRWxsdusT0bI3ZTbWm75gWSOpbmZIG6BZj9Hb35avl
FGlDaOnr1usqbWx1aQ04bENZkFkjQYPTxj6DJSg4gSMHVG0mIJNTpOAlsqHeaPXmrrIZ/lml1uqb
6UnbmUDMWRd9EyEnAAry0NoorY8OppxHkuvAQ96JnZWVI8qjHBQXgwyRKLGJHFsdkcjzW4UJQOOr
3Y3spqu8f8WiMJmoUY1Bzl37fpE6n3BCtSxzZ6/7KsgfeGMAnzcLy0svG+oBnutrnGTFkUao7K4u
LjKuH+yWgeT+akaKaW6/GgtedAObywuJmogBYlraCqv5GC9+clBPcV1CO3PkXnZ14Gz1m4Ae6NTQ
851MrD51JYPGpF4WpKjUC2VKUH0lqnf1u1Begcz1BWhIV8Fb/Vk04XNuGJhg2SFA+OMpqldqnIIO
4zFvHFusagOcUE3tnzKTwxJlqYAwkerQblPA1Dn9hoakUC7OMOUnr+p3t8HoOszBcfWScrG/ibYE
I+oWon9Y8xfNZG6mVQ3NdGj64zoOallu5j9kS+MkiPHDGr/fmHgZNqFa5IGiPqnoTezkzo2/ykPs
/db0xM/kuyGVzTSDAyPr6z1I9YAbd5VTj2SmkzybOC43kRwanqOst9dMAssmshlG4MzkLi8BfY2h
g9PaGwUPsDwnGTUjqJaeeTDVD1pBUchXKyoD+cLK7y4+WQOS8csU5yCQBSx8sukn7iITDQ246V3g
sjrVqTP/QzkAnu/UyYZssXpEdjKNSWPiLGAFtJt8R2ptqIdBHcBFj6lHjRHwYSvcpFMBtUIbK+ck
Wn6AC8fbTkEsjtTgu5+wtSrHAPweS0DigHB6Cmx0HWYL+cf5ZfCugqlrtt1q5CjmvFErp0GFlv4U
VTtROD28uTxplPv95e/sB7oxcqUmiHdAO2+OseSwDBTzJRJxjpHky7wZe3Yx70Hfd1Ky8M6c3MmH
eqSmnla4OUjScBqNuJjUAGOCukqqnZDnjkpF1/6ok9qyOkrWVY1s4IUS4/49jU3pKTFuEh4/Vu2E
3zXy4shFJ8z9MYFuouC1FwwAFy1OAJ54Wxq8MJGjMp5Nyf5MTM/UEN0z9UgRA1bmyNtlfSf/ky2F
G1M73IACx1j9a8w73+vtgBSiOqOKtDcGIPTlITtjZ3uad9R15yI7d6VzBmtS/+CzamKy1pWtzU4s
G4FkSLCmSp/Fmjoc50nzAGcJ2WaykgKAXVEGYCpHGC86nBfh9wwekRUrrdY6uJNjrZDmGgPbZcL+
GpL4nE3QoHBAje8eQan1sbCd4Hzz3KKnErmhTM1Z6wcX9UCwFzyqXvrpxlWbkWtnlg7SFGCrLksP
Q3Xt9yvqG1EWOHnERgVeHAYepus2XYzHKqhum2nK3KMv+IOWe0MaixWNuTe9YJXQHP7kynvD2nAm
fKT3/BaTjIFo4ujAxdViYchjWDmB+WKgROegXdVlexmUtcNt0DNH/QM2Im1g2hS+bR9RcWcfZwuF
gqgdRFepymQARo7ndMF2wVLjIWjLrR16nQP4NBiRmno3PuE8mNFJq5Q9KmhXSdulUQsGastBnUUC
AvIEC6ZT641bwMfUyF5E0/Zh9UTDq5JMtZx6pASi1/ZOTjFIiReJUt65G2AzW83hwJFlGqxyJ2KX
tA+TDxUY6c++tzybrE4/KJGo+/1idOAdkBbUGGwWWEAAURGHgu92zLcuS2o5YJOGWZfnzSWyppV2
yq0lPkxZjgW9w/N8DZy2Zmt3SwlgmF9B7AFva5T5eAfyI4WVBqvArrPLOI4mniV5NY2g7ZZJj0ih
PI+SPMDAXtZDZVYvNFq6onF2pHWIVaB1u249pVmHfetfLp4xjuGjE847B4WKB2WofPqQVZuFe+2u
ixOwVJRecLFQw3+pe5TTgEKr25JMKdqpfDA8zIO1rHbtDKAK2UGL5qgPgK/hoZBzFk8kJ5ENiFZQ
zzn8kMjLBEC8sibg7MlfhjnNBR4K/bxPSpCnrHSpgy01OCyb92R4o/YW8zcf0xAJyn2u0l4Gvquq
IK2ORpdRIUljlVhi3pRfyAhko6P+sq5xl3TXnmXOYHX7vW5DOt5GbPpVaCQdMpWugGfYogGpN57J
BF2mFUC+dh4rG7sQvyOk0RBF1a8oPIoPNKrFhL1yQNghDxEI/lsS5kYlHjqVw24XgwcY2ATzXrd+
ino/PLoSKg8Z9BPIpkWrZJUHopAV8tmUndtm0ZG8qPmDnETXuGRPIh2XZGpIVwRcIlCUTtgdq0/g
XTSfqYmQTf487Khvxf271AEH1imM5idtSEp7TIc98LaxjXGNIKSXPw0CbxPL3twpOlSq4TmULXsd
nTwMbPo1AB494YS7feR9uFmcOn0VRoN8t3qYjjTsTMD+luP0I3XN9JVEQKNEGpxh31oUpfhBShD+
JK+djYQZikFeKa+909WCzHidXnpUizYAARmBAXfwCjyLqGlj+72nZWzkKTA7kKJDsu5qcmdct3G1
a1gNBNprPB1U9K4k6mZAtA6Q20m+OpS20744Kr+5PTHPb++5/gVLhgOA5vGuoBeGbDLZgBEC0GIk
BA823jVxgyRH8MqrESk8pLHhrX911HFq+Y4iBclugnU6Ls4RW2d9Z0pON0bqQmXwzDgo5UDN6xxN
lFEc0+ZXT8ssQIxsuDWAl0eaaAX3h6hUQtLcqf+fZDoqueVjEv9PoS0wCUxGiiTiBiAcDPnQKYs/
u6XfH+rRNLel1z31TducwZtyJmycIJzmy3UEMEc1IhidNMFzuiiRJ2ezqa4Pqg4WuEEnf7TZIQLJ
HIluymebzvmWgyKyzU8MK2MkmeE5l5gAn2qM+kAj/Uaml7Hljh5S0VukrP16s+sX/VVJojv3fw1r
xuKA/1OjP8RJ1O1dsaAqSDbWiPogIRsaZsn8c04La0sjE1sMSk5DMiMHGv4PssQtWiCqyPDvF3Iw
JkcdR1/d9jA9EUAGAsHTjNwdUIZERRED18e10s0iZb3pgB8J5xTBiZrFH+p91JWftAj5jHa6URGo
q1V5hYIkkQzLRstuzCe+WP2OroO09U3rhNibNgHxnjMk5ijYEsIg0dglNzgld1An2ka7UG+M4ofK
CeoHsiDRnSvJCPakvYNK0S5/tLmGJu3dHfDBR8Wu434j+JbAGTGxpC41FbCngoWdaVA3YTOietb3
z6o7OJxv5grVYdqDevdhGGgqa6xztNm9hTWDp+BPoehyrSdea0m610VN/rgMIw5dRfK1QbEO2zuu
yAF/iMZOl3Rjj2ayqbGh8xgV1gxk37BeJtAMwLEM5q/cRioeWWs/UmrZF1Zh7kXCmzg0jsWwgMEL
M4l1HbjtceLM8N8K0OnWeSTOLMWzY/H64ZNwcDiJg+L4J1D/sBIpfhYs7FZeGhUfGxHWuw4Azsiw
N/t9MjMB7ESjQAkPwKG24OkpgHRd2oA96sE1Dgzcb37tAgoM6fJgdEh4sFVjaR17GfJ03TrblHkX
PyFPPn6iHjMyFFshgW1Hsq5uPLBvNpiHVTUgBbWh0gwAuir58MRlACWiCAbOY3ZqTGGXCTNGiqCE
Og5btmDWA3+zvA+6EFsAlr5peLT3zY6dQZXWgcIcxWoWEEfOM3u7X4bSCjJHaSFOnWYXCLgTlrR6
CTrYS4U1Y7qsAp6gjELOLGguMNTdPsck5plE2MwS+9wMvLWeXqRAtymqDvS3cipBFjoGeckYmbSg
EQ8roAHLq1iO5BcUOEG7S4DLBmYdbaCYkJxS5ygxjhpt+7uZtsCKOQcYEgo4hmgEthZYnXdI3RhQ
7cw8gcreOdyZhtMCrMqbp4cCuCH7qvEe/EVYR2q6WUSzGptOg+zCvgstALAyBiSFq5W2J/WNpeqS
nlTaknqRMzXhSQudFu8VYCQlwT6x/QdycYTrr/wWqL767CdcqqU/67E+2AKgEdI/SaNOjbqlybeF
hfQOdUw0luC5Hnm8AYggdjSCMn7STYOjhMds+UKSpapQ/7vMyIO3+9bYk7DzQWO0GjJQVgI9Ll7F
Sfk0xNXRl6CO1OAg178Z3sn6Aq/Y/25CHkvWA9lRR70LQ0P3es0xLvjBaALl8K/hiwSFRXyuwTIk
d/zAJ+MeubwhGtqYmVUrraEeqcmQhtQw6ayHpEVSC5y14Z2fOWIne/TMv7TFXSi+mNgh1Hfjdd88
B1twlKGrq6p8y14VC7I5VPWVKrrq5tbf20H7g/J1lUzpO44kZy4GMCZRLVcP2ARQBOE8uSFglNEY
OLb66hQwQzW2GCYUfm5I6Gb4pe9wPgUWcUmdmhlFYO0CWVSqrMgLOHXB6sZexRvaZZfbmE5PDXAf
gEhdokwMp09F3Y5PqTyboqFlm6DOxhxxSzLSajvH7D+wzhZgCf3lSr2lBKjJYCUqpFZSDH3BgfsJ
MhHrcg8mUP885kUV7XgWhGBkXfYiz4Z2g0oc/6y6fpOLVbswZ2vNvtM8TRJgzQT5dZwuM/Iz8Kxa
WT1oqcmHQnLWowR9GT/c/OmGTFjhVv+Rb35TNyovYl99IZC91OK9tqY/ugpy96O48VE/sNoDBLWV
LNGGS7QUt6gAu+Iv/KcX+sFODUnj+/l8pl4sYVZoWCQlXmZ1ASKSq4xMeInll4qYMEDJtOwvsrCA
pzugjhxX0h5tjzqrPjZno8TrzKwOpkTQSfHU6TOjP6rfCf0OAIeN0sgMmg5JaMebn8kiXWic43a2
KYi2Y/A2opDR7JM1cmHYflnibo0zYIwNHCccgHkE9nEa24xb8gT/w2RFXbIerWl4qmJvkzhO9uLw
LnuZkjR74Rk+UmNdJsaHBGiQ5h5g6OYj6cjUDKcv8WzGR2UxjOaCd7a5PFAMapDUjgPfqJt36loc
a4gtR7KEupiBv8RTnEYru7HBEIVaB+ycBhzpcgm4CKUs6Dso5JB6JGtabHwsznK6MyOlKb36wp33
U27+/a8xSJFPIl4x03zysnLA92Agc8+ZWb0x8hlcgnfjpch/hGwQ59lvh0snmkdbYpkKOZo5x9QO
7JBdbCmdz1PznOMbBXWlNezzAv/OQ4Qf7D4IBY+ei85CKlsCsgBjEbKc1z0jYTx8wDwX2O+xRP2m
Bmk+5lnEWbGLJ/AEgxKCr5y2cR4iyhIBNHSxdwBnszZoDNju/rl03gI2A7Pa97H3Oabux7IO+VbT
4c7tjBqkeXwmkWcz/1xgY5NGxKtb2bO7c4YeawnJq0uN73kBngg+MghsC5OOpWh2A/LqLr1MmWKT
2WOOjSHJkBiVXMoxeC3TCS98KSfR4ILzMfGtj2SqRFJZI19h7RgjXotdlIcrEXrxc74mg3Ge04th
sOIxY3zbO3Z9DIbm0Wzwu3Wi4raJs4TvRoDCru4UlrSzIgD0MmB5bbWWFDQE/c2b49jxAwUO56C/
id67j9wzzcd7sbwZUL88Oj4oHAsUny85C8DJ3AcvQEnajaj9faKRWQrxHIPXFqg0fbZmcYJT2MH4
QfY+94KXwRqTPRZ68lwE7qToe5DCNvk07Cps/Wf41wZz0lKY2ZFcwJeAdYMfeNs4G/H+dJ3WO1Iz
hymwX4XwgD+LHsl4E/6DLK95a2sz1CkBu13aaTfq3fneDclEh9G+/xoqNIsQa/gyBzhu1AJqkUps
dDNN4xqkCcOB5TXqp0kRVZ4bPVBZjo+dzXpFUpe6dYdkbHuoPicT8pWrjqGYSRZvq2pt6lLDscWY
xTjfoipuEmGJWD9igd9uBlShrFoUH0XL3klQuIy3F2u/BsMMJCgTOMSdMJuvUdn8BCKMdRF4Ul6m
Mv6HxJbp+ZtkmPyDVzvF13EbhWZ5QDYLcidAKrOpeSVpWlznDcD0j94o8g9Ru1gfnL4+9XHrvOU5
Z6BYBcysF9TtpwikiMIvrPNShOYZFZWm6pEsyO3pZEbftc6OebuNIssCRVNXXezmDWnR4NuRuYqx
QGM7XredBR5nJKMG65ufjpi8fQMwrkO6jGC5cBOsOtGggAT0MHo8V5MyAS8RFPnV8A8mWkS9zGLp
I0/H98gUaUKZuWgAYgKAhV42g8RS8Ah1gcaq60/8H84lvSRV8g6SnoMstQ/JKpxVSs7ni/JNADyN
lJJ669gcuK/CxWyli1DeYOM/Bhjvi9885RHwCoDATCaWtPNx/rLFStHeGjJnEWAZpfVatb05bsv6
SBN2wMLM2FQV5b7s59u5fgqiwb2YzHmlJvo303vqkvnYVCszml8MIFSAmxLYv0YQgZ/YnvYEAkwi
hqrxXZOJbkNDUnRF/n3Axtd26ZZ0Ozp1txvyynoDxt3RXnj5vZhGHK+JwHkp0yw+/N8tADJTr13T
Ens3d60TNaJLbdX777JBsFcc+rc3rlZsfHeN0AQcLnuvmvq9wArL+M/2OM6flzF2t+CSdk5JaP1U
JbJR7LHj1MoqZBtAhVhL+WfdoOwLf8NlwVbOjKqCs+hAdQ7RnQWQs29lzsSQr5N01X5IzRl4I8Z8
WQCHsu8Sz1/1ckgK0G1UF6BT0CAx2jpGBgZOVas0yh6ANv4Rp4Kv9hVNfPRqH6keBmrcrzLqpZOL
gz/b8ADj/gt6nHpD1a9rUDk9gjsLwNBBGwFHsmCXkYYiTlcOR+I6E2l9ngFBfK68vsaJQLrJpYjk
SEOqis1NF8usYGWClHIT9RFUZJo1uQHQJt/iYGsYkQiYAuhwkJDeqicf/TdDqWiLON0EnRsq45oL
gBqStdfWGbIEfg/B5ZBkoWkDsnaQIUffjUBEJ7s30pZCaQezBKrGO0iRHwO7k/b21L7jv8In633C
u61FvSdo1JhA50bcrv9kPHF7HQ5F+6XLcDIRddZbVLj+tKkZS3dlEk9AFmqW0x0NBc8FqlcrUBaj
ZsiLVmpMlqJFJfgOZz8C3LrmcrT94kdULvErEvD7B3NxrX0XpuWnMa4/Z0lWfkdd/Q82x/9ugBID
oA0X3r6Kx/3oDajBca0sPXejjSIb2UuSMEdq0XVMQpODzzUPnGF7p5hZnwIeFg3ZzRSRxmOO9QUy
h/dj1w0PYxoew8nE3lwLpmR1pK/GdLCvTu/pNN9ozd5ZUxeHBcBboK7KDlBdeQLUmzKnQLmNPfI7
JsuMMUW5OqjuYPXWw1DGmP4kw/gKPETgcoCUHqTywJ7sxAiS89zdktKfW+c5crw9KZMU9lXugrsW
v/kjyarICg51FzrYOoHWx5TLbtLtzZo6zrASFz4yTs544FogvgnTT+m4I24BGgz1jngHfmlMieH+
a0AaXwBroWLgXAyqHgVLyO5D2wSWA5hwnMIkEcBUqMyJCpwKbB1nh3Hs8m0tnHhloQYIRHAg8W1W
IngdBc7BPJTNrDyJz03DRSKED0uKczappaa/9rSC7KKhAKj4f3eh+MxND7yqR2R4JsuXLMyxIcvr
J4aj16cuROICYEoq9yQVAAnFkXkLukulnrCoPBVQ5GB22DdRkq8CIM2enOInlbnqqleFHKTRhn6Z
3YALkZLcCH+IhtgcGGU0J1g3mDo93idrDGJ5NJbDn46HDKlrg5tDJ+2c4HzsMciOdOYEcsDvos8A
mCpxMjSkRZX1W890yoMWaZSLqLBlSVe9jOC9+c2NZDzyzLUZOS6A4dppTiWiAn8REibSGZpv04AM
3wD73OnaT7rbYSaGb9YifLBO4fewvhq3FSAqQTjCtX9j5+wlLlDlxezDGAFceemH+i/b+ZkOQfr3
IsA2bbM2OA1IeLkMJnKHa6dL/57i5GsKzIVXF3v1h+il5eOAzCzwjpV9ll1sbBgXeNK8ksgQ1j9e
3YFsRYp6lGXtJhwWIKEQQwNgytqeLNjg3th3hhnvvBhZYSF4lE5Tu3TbYE7epjHg5y63zA8i6Koz
K/MvtRct5XpwGm8dIyllbyWp9SEF/sIHnEmQbnIZYKNkpT15UgNI9DfHj+Z1HbYPgax+ApG0daKe
HppLgqpB1/K2dwo91MYTK+pjCgYnygTHPsiCk9KPmR2AGOPXiFfNXCP1RP5bJM2asDQppUPndWSJ
u/IdgGvrjBJtlnBnNXaFKckGFpA8AMFbiOh5lI0NIAVAHxtHX8ImkHzG/u8pto0TibS8TcwYHGzD
tCFZtPjmXoAodH7Jzcg+ol4s2DKrMI8h8Ngusx27q1745ffYT/fcrLvHcMAjW9EsgOe438Q+WGCJ
LIG4FP5ErUBabbJUllj3ObLHNCpQQjBANO5d/KWxuS5hl2wj2AydDX7dK12pRgXSMoUcpMdh5r/7
aYAg6gEjV+YRjubB4152SaJ+JzJzfMXW+PgqAMckkZnjwyxlfoiMcy/3xUpppYzN/d4FkewziUob
ie6YD81bGhY99/AY5s1Dn2KDuovND9SMEe934IybNn1am+W6stqnBhWOj2PdWh8G1wHCtMvZjUcb
2eXaAqLVAwXAQip9kTEXT1jrLjS/JuFkb4LUMU4snvKLN5f+akKZxN9GnOK4zu0+G2WGCYNo2AMg
6a1PWd1fyAA0gGKVmq17qdxoOHWFSLaVGaZ/dyi0lREo9DKzaDN3g8D39LdRMHZRz5Yk+vavIxZ9
a4ueXZYhxTMKfpbT/x0CrWHXNWDTBIRrjZ0oOSmiMTX+Es/hGaAqT6L0nD3J2qGnFE6+7WK3eium
j8TxnTipOKa+wwCuEi1fgiAo1kMVdOcZjPJvbnhjxbwQVgNbvtgpqsO0Vd98IjGybpdj46aZshJV
/m5VRmAvCsxyN1tiBAUyQ7l6O6evse3YT82wHM0gKdJNK5HtsfSkRahato5muezNofiml6j3C10y
EUl9Y0JrV5BpY35nJOdUEl7gfAZ7GMUzDRrJfmE1IGrFESvw6aSBVphNhyoz7HXs86CwglWctasM
ZY9LjdQZa9zq3OC79F+BOl6UuM9f71KIySFHlSYulaF4jcZBWUYApJwToEsD0Xh1F+vG3BDpGpts
/pH8dGwcxFQbFMNhOlo008pLBnYBmFiI4+uhXS++m30D3dFbJ8rmNS7BslVZvoV0Bsjzpd5nY+h9
DpFq8WADk2dXgBn7mxjWoRjNv4C85+16M2geQEPkvGGXZEN6MAKyrYFN4uNY8fzjFPYfKJ6blACP
HcvyseKufzEmA/MdeSHb7FDjnHjsguLZY1WOAHkSOLj2mmb5UvadvwXiKHuI3Fx8CVrzZIu4eW17
d35GXTTOt1Pn3WzhE3ug4e9mZuG9uLzcYA6ww6ak93GY0+YJGwaD4rBnMc5Pk6lKDvQTdWEGWlEL
SbhjvXGZY7z6Ff+cVsL71gQgV47cwnmeuql8XCI8SknhpcVDz/vsLWxFtC+Bab5fADT7lszulgyy
huWogWzEGcAq3cWtcYC8LLn3DVm+3xgKrF9tJ+uOnY/jdJL7KEVEcs63pDT8beM1waF3W+PVm/vP
MQ7a0wpv8xlMdB96V8zrJkRaOrsS3C95fjIncCCQqK/S4anBAynLbPBoVByH4SP+vusc9Mc5Du4R
oASB8U0A7JL9LwEofNz33RNzi10nMahZj3l1GS4nZKXXj4MUkZyG1GQtykH7YK7XWkY9bbeIgp9n
E9y9fBPG8XTUk0xQrQf1huab1FxNAuJW9YltVc9OrzbYx5uPtZv+k+Q+tm2vE3GakjPi9KE5Oc3B
Sa2H1FM2egafFDFbj8GcbrQh+bl+DNotdf5jG4A0CCrUCydh125TWVHjyoqaTPY8qQgMME6RgmSk
1YpJFtiQTCuQxPHukbBApnpmOVZlnVsj8Y8KhGwnD9YZ6A6PucHDC+9yVLfKPSV7xg7PZFhf8jqN
tn+ySH2+b1AI+8UxfFQwM4Nv/g9nX7bkOI5s+Stt/Ty0IbhzbO48iNpDUuwZEflCy61Jggu4gdvX
z4EzMhilrq66dl+QgMMBKUMSCMCPnxOGlrGDBsyhb9IJIsNdqK1TL3Y3MXg0c+yJy3XuevFdXaXs
oRNFchibCrgR8gYUsgKWR4pjJC39IdL4cFFzRWOBOFZZNFtPXdYu17nznS43zC0bcHMdfvS6cQtG
o8VxtIuLI4F3I5Nn9TwoBlyIOhZC9IkSK6WahS9Pi4jRYoZwAxAdTZ6Pa4nddjAgg2hCtOT3MIxA
Bh1iTErSFJLKSKelzm6o30fUqoe6qcPJp9f34wP27WyNz8O6EEMSMDfmOra1dI3j8W/aJKJEQvSl
TsAhTG4zp1KqnD07zdZk/DQCzqMdZrMz6xN+eU+IzqtD2xhyhxM4Nm58uvNyy/9X239zvchWIONu
g2zr4SfYnr7ZHtNeayQ+B3nbR08RtnmQF3emWztLcIiQpY1877Q56pBy2E9GiTSIvPY2XSq6rV3l
CJ6mDPIhSkMERFbeodTCzWIiOxWD5Q7t6lO77SY8RPPzYiLmZRob60gLA+JtQEo5UPZRpicXvPPs
WWop1KLs/nXQeHNwrdpZy6HuX3WwPYMGmk9nHbpDz96AUKtyy10bKkTcg0yElg+vwvORgqhZNe7v
kOl2CB0RBgKsC2cuAJLVEyx2smFgpQL218uK9BDqNdI6yIUKjUe4/K9SM2icxup2NA78mmpxd/R1
3BsXYflfqhjrvSfx1DRULnM2YW2lJlOZzkuTeoVyDpWzrpyvxlJvnKZrcLYgklu6oH+Yyxiol9/1
3hEf9RzqHY5uAAvjS3ZDhamufpfmYvs8jqwfg+fX+Ld+cuI1jjxjnN7ERWSe2dDh/lCP4p3PQICC
XRGMVHiKAjcDOLJls2GxEuQiLSFqkiF4DynfPxnZ9i7uPpFpjofl7ykJ0pHj8D0CXQ/ZdhuUZ/Qy
iwuyiZNNZCHtp7dDEbhgz0NUAcodWRl3t1wVvUQ034/AYUwdVCDjp7stUrCIx6Un91cjkpG/cjz2
D1cDIoTGvQIH42UOqml9vQ2TsT9Rq+EIbK4SN105uBK4LL6FwYAQAgKnTRRrvipwRwaKXuxn5ybZ
wixXPL3KSN2fvLGBa13I0X+oZUW6X0BAErFDEs+iDmn4j7KL6xOZkH3N134SgZ+mdtyNaSGYBFIe
cUZcBIspVZeCSX3HMk0cFxPVXLUGzzauf56FOnzVmxb7BHc4D37Y4bev1YgIq4Mdzi/dIc+xl4Gc
JsR4fL9bM6Rz3tHZT8fl/caJXagDQMT10WJRcZtP/iHuJNRmr6bSy6o7dMLwV+2An0eeGs4ub8I9
MEDxI0QW40erdXCNA72eXWU5gPs3eXKbad7sMUZvyIRzMnBPhSGI/EpohkH8JgRvk+4AOi/08ETt
IsPnJ/2o21DTgEKqtqXuEZvgNa52q4CaXhFjoKsGLqNdMfywLK3eL5BEAjP6hoFPLxVih4cpwCl5
q/Nd7yIrZxSxNsMVmwiqWaLPXpM2w7Oiy0zrgjOfdbH9/F8AlDV7ai32vBuSA34NbzprrIuhihC6
sOeocvMvwpVfUgS9AANaDaSNKTzzucbO4DVstSkwjGS8B3GGj/9cON1IbvfQCii0bY2R90gzxnl3
FOZrMTRfhjiu1DxdPThvk2Y80pUC8AgvldWHW2otxaLsSLbSL5xZIvLKpWr96/EO0KkSlKp0lHMQ
eOpX83Gv5tqqqAEtoZ7lCIhLOjcIIQSjZDiaW8MCHNLGvdiirIbkVHaCNPEuN0BZodW5t5tlIUbk
x0dQaV2DYr17csaUnXk+vuoiCdsAT5DMKZ5ITQLoDjC+iPJM4/zJ/PNpOk9pSdV+dnDTpt8nLJ52
iD3Vz4asoR+aIm6g8V8stZzH2cHp8BhxcMWnm3zH/PoH6by7BA8hUXhSe6eCej78yNQAHLae8trG
06ASVQzJDW7dmaoo2PjLAgHPoXdN847soRTeukwmbb3YRoFHpm/ik8XlgRau9DzU7zzkMWNQ71qw
WC37NJFng2dzwA4CytDG5G7aKfGPvWF7R6rVf9JcXMgPFJTvI5ZhgjerOjb1w+Lr9vUL4rbVFsdx
HWDbP77E4kevuDSpdvUuaOyV3wABuJXZ1SJwFMFi2yCKlRees7VUE7pp/VxQL9kWF3xm4LupFSPg
4piM4MukGWhI007NAR8sxEgGb9qPWjke9NoGvsRvu03j6xCys7CLMc0s/u5yYy/dCNK1lg+8ncfs
H5BOhm7T4JrPFd7p2s987UIzgTp0PGQdh1SFX3QbA+C3ix9n+Z5Wfif0OcDf0zOt/FQIayy3tgjr
9ayg6CooM2TKAUmz4z4NhthcmVoi7sjbbIp0mYBx0K1p4Bm2NRBcOS3k7/CfjouxP6+JXoOKT4Qn
Uel+NWTmXlItYg+QbpeVGT9SUeIYuLG5ZWw44EyP2IM2t2XxTRSZg90o9j3rNgSr/NwebZCyD6Br
OkI3FP3gTlyNqRPeekmi3Y8u3oXXTsj7r8J7Lo3w3hPQ3i1MRGWoSR3+lE/rrLH9DY2yapffIkdS
ByQPcdf4FPpudoPj8MkUdnPbDPK9EJ6dbfw83UZSsJNbeeO687n3bejvm77Kf/ggesc7LuTFt0LI
MBh473kMbCBzs2o7uB6WecfHATV0aydY4GugF0MsmTBpVBQAZvjTWB+qqTffO6Btm89IOKMf2RYf
xxe9MrCPMNwb5HsooFfWujcO3lR3KBywUlPbgvbIepSsCUQDJHLXIa3TDb+WZoo7j0nhCEmmj2o1
ZFYP4DE7Rxn/CWHl+rnqwnqrTaOH6/ISXHp9la0dN+q/Flm31Xjo/FSutuVUs2vSiQkYMW4fEdnq
Lj0HJ4ED4teXctDTnZ+OxTabDPNl8nGDMk2Cn6kXn2Ze+M6XZVCq2+JumsoYiciKcA+8c365kkbb
3eAe6JSDUROI/Q9bq+j65vZn/7k+gMHgJs6hiWd6tX3q8RsLEj7lP6r02R0945sxYcsukmI49ZwN
lwycWEEFmvqtnsagK1YxIV9RmtudwJugdqiiRVSDvCgEwAc2BEuHRxGlpU216ynKKhq3bKp+4K8S
IykdNDpLQTZfkeBGTeat8Qx+76UOrif3cdfGe+bxEWF/aSOoA0aSkxxLSE5VQB2QDfum9w6qTeRN
VTHiqZLbKRTHuwREYVWB+KVSjkeMpL5XSNTZZil9+cWGrTE/tMxBOGvxoW7h5drFLiKgmsLhEZxN
47bsQwQ205SftcqroNikJV+4w3/VKudEM546S2t+lshBWwGLNT5CkGfcGkNR3KQp4srA9j8bWt+c
RwT+lreWxcVsWt4ZmUrHO/jYtl3++Y///f/+74/h/0S/xJ3IxkgU/yhkfoePt23+659M9/75j3K2
H37+1z8BZYQuj+W7Hv41IQFuqf4f3x6SIlLu/yvO6rooWmFeciBfd0S1Q7Q6zMy2OkOO42Ii5p2l
ObPvJNBpwVq+ddM2mQl5yOOK7KfzfRC8MssAui9MT7YDnoMEkcUAj9P0hDtmfMxUhYhDClwYfKhJ
BaQu0kCm+n0yWlYgEK/8Bo3yAH9+5+cI/aBVXmrlk4YY1FZv7Oxo5GN7a1op1gQD9G8k/aPZuN3H
WS/az4p61MbJMtpnFL1c2rMCH3Yy4SpyknhP4nhjuJn89fz841HKt6Wm69CMKAFIpHat2qOT2/0a
YGntlGJxQ9LlfeF5xn0SQwq9Ht1bapl5Mtx2rQzcCAGDoAOl2w3Sxp8Wf7NP7T10FpHyTS55E+fb
3AnFmiagAhpDfG0MQ7NtPl5Hh6D5yojd6DBPnRTWA0jOshNNrTMrufR+AoYqP36k+EJXiUuGneyZ
WrzUGdR+ELpww14Ef/1Nc/V/+6IBXeoBL+D4lssM0/njF63O7GhMI3+66K4R3ZCOklMPZTyLL83q
SgLZfUmC65W5G8ozN2DSLeTcjjsm4vUfffSpDJstcjKxuhGFoY7H66Ed22gVjkZ+R4yG1JG2ww9Q
h5kHhAsg1zQmbDPiS7XVolXOR/d7oR5kRmuV5xjS9WefmXgvAF4C3mhvZ45vO5bJxakOYkBK1i4y
wUwXNZ61bsEevjXBa4Rsr4prAUWbwAoKSDqFlmorg6LomN86GcIscwt8wtOujrLqBOHQ6tIaAAvS
YU6d3oRZVAFERtv5+PbhoY8sF0EWN+i1kvfeyP761x8VfvrXnxUEfrAYmAB8+GAedVX/p0Wh67RB
5JY3XADLDINh8k6ub2iPRtV4p8mzyqDsIvaGQ6i5QupueZFmWj44hvZM9jDW+GYS5nTALaHxGmtH
q5fsDSl9/X5MjHBDXg6On06VuZtINu3eysrmtgDuZKMCrQE1uT81t7EqZGp+7iiRmXeWEyLINeMB
V0/cEMp3myIqo/3IS/OlT8BL6ANsUzRO+axLcDUqr7EeNGjFYFAop1cWNS1Sg1PAp3SsO2vNrP2A
trzC93ADG/v5umHeKWR6/yalFgaN25u3iVfHByjO4c+P0+wdYxVyx6pp+iri5FCqxV8U9skaiw3X
YvT3XvPgO3G6El7LjtRk/mjdDnmHi1Hg0YPay6MdkllCSDqV2kHjLm7ME+N1LEP+XVXAx5t+T1Dp
lUVVyPLRVejT4oOuHSuy6oZOi0tB50bcRLhrKPeIgDpMLDXbv/n2mNbVt8dgvu5bvsGg7wYyhn/7
pTum7eFPUyMDLbUmYCJAkzIFUdo1MZI09QrhwsgeflSjzi910zWPRpZD/TQCxyDOQ49aGZubTpcd
vgqVf8APddqA8ch74AUAfEPhIpXdbbyHtNS6U+rUL8jF7Ypg8isOambf2JNzoSMHEmkH+y6thiKo
uzFfl0UUbqdQdx/KzLS3uDd29W9TUuj31tS1W2Tjyf2UhOMr0ntXDRbTr3FctkgUGOQ+qvvxFYHt
Vdb57/bFPwOV6WL/oz/NU8j0Z++BzYvANTqED3ZW6CNcTcCapU3dRY70QbszQogKDOUpgq77yR4L
sFtODgqu9Qchsh2ZqHNxMyCFq66f4WckQJJ50ktvRG/ruFpBYSKyd5FCfyqhGnXoM17u7MLMgDWL
pnblZ3pz8qg6tBnfybH+NjdBOHkvpirajhl4hiBX3LFjMfn6cWxy1CwfRmp/qn5ynaufHOZhaoJl
qnko9cSNBNtchSucsmI3SSLfujE2ty1vkVRijBpK6sHNDLv51J7d1Riq1SYwo31Y1pu5ScPnScCW
jhyhcvXXX33HvvrmI73Osj3DMVzAAi3dUM/AT+sm9lkdszMEX+qhiCdc3wAQAArXEpIDzHrmHzUx
xu+2pfYf/YRl4bNJwu6+CJ9qU8vephwAAT/pjG069eNXr3oWYK56Y8qc4NkLPW2zOndpAXoZEYUg
ffW0k1Na7Rer03FOBEIh7OLkyEarWXMFazBq77uX2EZ6zvRqvLUnoCmCKAT/tqtF9TnKoZbhM2ne
hSDEuXQAOGLZxUv7ogQrBphy7iSixp86aASIQd9HjBbyq2kErnhzKLGhY0IKwjwihOjO14xzTGW5
f7McWe71csRMxwFgCqoupoFNLu2AP30oo5G6aRTb/KIBABxUjmedbWPEE96HFHxrsp+Dyo8kE3WS
nZoF1/MbM9Y3V3ZqUhH3Xbt2pdDmef/Mr2XpYdCR4CbUKy9D6RXGAZplbsperuz0HtzC6468jHa2
5N7RVIWeI1SPRETHPQ7agCp1zVWyUptqoLzxjovt2oemW7qphtznfQSygX3Wx494uhvb99f7j1N9
ehPLXFdTX78yOdK7m2cn9+V95+C7ztVrL/ZPfsurLNMstkFLnp2ubbYhPrqjn6bQp6QqFRxSbkfc
NunHxUa1KxvAPgMIXtQUVHxq0xRz260SEMa1uBX/szn+zEYvA2wyLg2uumNwZq4qrS62zAfcionw
FyDAQEf405c2q0GPY5X92Rkm9wh0OCRGXS15RFQStK0AMP1QSk5Za4W/WMm+gcZ5+uJ4/e9B6sxU
lUO3bUv3jCuFDNTILCsCt2gmpOMhfqAVWnxJe/vMaHs5ql4h0/fevCsT6gVwJX6kAZOMP48njwTj
deADtr2XJtsBq/nJNcwsEB2Y/OsEh4rBSKEGyKTxJKUJBGRZveG4muxSExQS/eiWb0bh7J2BsSca
PnqAWtnKbRnu4/9MwxFUj6H5jmumGffLNN1fx22E/+sH5HeGAFOPh0Wxcgu57iyRvepNd3Ebw/kJ
3Mc909L+xQJP2KYvrBYU94V3yk0z3uSNkb36Q7u4VhwKOm3sPXtVaV38xgU/WAsaYtXK3NAE79uE
2IUzMj1Ajk61IT/qoQLZrKDIwIgr+1Tg76mP9bQxeqQGaWPUzkH3JZC/xNt7x8YBOccZScXs53A+
+XUmgMEy5O9jacRVrF6NxYYXekBavCPl0jTXkMdN1Q7R/nbF7GjTtAk/kk2UPjJxqaN0J+2AbawD
qajJL4EDVAQHlV2xI9Vs1aTa0iEVHUJHdAhUJW+LWAzICcwOIDRYRsoqK1ej3yDfw5+6rZu3P2x1
CKxY/15MXQKRN2rrCDnUK6m0eJf+QWQAWuWA6xUqoYuKRmVq1ZT+Re0BCNqVEerOJlVousURCc3a
IUIccP4f038+8XDWcrBwzNKtufqDzH80xt976C8FeBwLeKtAqp0UN0WbvRcV9nnlamlT92go7DwZ
qQ2tKWODc2mymnv+J3PMszlNveWabqZnLy8zRLHAi635vn+H0E1/ZDgub0YGbBmAYzvK5yCPCr+V
O8MDOxh56ODzXZV1ka8BVLJPYIA+9H4nD9Siwlf2pYncZnmsohqweyQul1YkkK6mD5vRlFW1Iuol
J5HjzdymalzZRbmlKhU5YDd6JcwtuKylOJCNZqNaEpYqg0XNboNrHFEfpz0VDe4IeQPo3j31LK9D
YxA1q4E37jUe1D0TB0J9j2A0OVRuG2MVBI6cbP22sUN9rts6LpvI3VN6C0jJ/Owe4bgSOCF2dGCx
9x1jJbvu58RMvBKuD3aUMZ1MYEOkJlOJF2Zj5ZtW9U6qSb0Gz8SOEqrHPMwhlWD8xdjFmcZ6tnEU
UeatarAO3KTqe2YhQAgxe4CKkICorHo5FYjUIy06oDb263CgKhXcyLtNH9nALChPsvVFEqVbatOk
i/c8JOy79V9vl5nOrvbLSqYDwV/DgYws801Hbd0+bc1cPdYc3JIaZ6BJeXvw3nT+arpVsIDdrzDy
C/b9P7oAqqId1CSxgV9tG0LKPOxucdUtzp2etaBj8PxT6vf3uRzaBzJJoxQbWzYSx054UMefDCrC
8Z4cqGjUIFcNWib6GNRbXbXC/QGOVuoWqrRAhiky7ztdR+UQtoGKwxTHK6zD1YGMzMCiz4cOp8td
7mnR5t9UhfC08bFeHnvSGKLsnIISc6hqQOZx61q8xAOtAHwg9X5apYsdgRhfRARWFwMURfcmNAe2
aSSjUwOKVMj1ttaOT6Z92+EqEZh65jxHw1gDEdB736UDrnvEtCIk/Hgrv9/5ONXfIGsZetELNCLj
qb+2GlxYxcKOhtWCl5jbrQEIihqYdOxv9vb+v91TWZ5jOZ7u6MxFKp5xdXnNQ9FW+Ol258gHB1lk
gnBgVU0VUvBFFphmhKZW5eJUuV4BFkIkwEF4oISuY5ZbazJSoeGXqeO2ewrX0JFuglAwc+PauLRw
C9CKriieziUo3WUxTQE1oUINCKMqyHvpwB+hvSWXpYP8aMQyVayUBPXSLr6GjQAGA4lxj32iQe3d
S6B76DjI50SOaBDqNtJh81cQtJR7GyiCoFHRIPmh4EQ1siHtLd05mngkZafF/me+n1yy0Nh2fTet
+DgmAU7g+ql0LO9LY/5yFAw5g1TysXABIGhHd3glrzru9RPyAv0vdvHLUl7VCARvZAMfQF44iimW
ZcxFXpiLzIsXDaK5GKj/Tn+ztFjXR3EG5IrDTOZarmcy7O/+uLQY4K+VsW/JszU1XjApon8qYs6g
cOqAsmuxUS0fhwCMUPwSDyFUb8iP4Sn3yQ8nsPzOrUfcjzf8Ir0kOvTSalaizPJH/NYJ9UNoHg8X
e0FicGdHNqQK6Se3419nINCESysNJ/kT+bYMjGAZPv41+dZFVT0Wp9mzjyM/kHVtzvNIbPFODW/f
vBR47mBM8lfPBYk9zaNLY9pVRquBdMut1wKH+0MD9QbkWTBco7la+gXXvjtRGePXXsaf7SWyNcnu
l8Vnu/Lnejp9DbPxTbObx9a2LmDCwBoZ9eGdx8RLgtvrV6dxxU6RoW4z1lavZmSd3zGa3LSAYo1+
CnDInAkGqFpTFIVnwgh+9NlTazx/tAgh+NH6GAdG00+z0Jwf40D+Ep6pVUR8foU8Bc48ioCpV1P9
p8EZ3P/q7dGb/XgL5Pnx9iavCYZCIj81c209XlVG6UK/2tNuta7PIQxvl48RTlWIJLTlY6E777al
d6mRn9Y15t/8FvzryIuK8Xm26zIslbj+sK9+CrJHrlCU99m5dJHAytoO23wKiM9RcjAp7gyrnaDL
8jtcbvoVQDv2cNKmGgFRJMMF4PBznjQtSs/4Zf2KuG0/WaMX3rfOsHZZ5jz5qgDLBCSCxvyBHHy3
+sF1pzrPrQEcGJ1sxYFcgcQAxDpm0ZaazEjHjWH1b6BNylYgVzXvZSHN+7pp8t0Qa0D5KxsVbVz5
67R25WaxaTJMgzF23Z1t2+9+yDj4aUjfPkrTRdwLCPtdFkblhUblTZHfC2yD1KuQBYGB6gwM+c0y
g9ll0XF5R6ltx0BMRcVx0pGZLprGvkPmb69CNxzBuWL6NkrAiZswe/F5kuzrLhG7qtSN1yzUA3Iw
otxYDzaSoAZctTyYHr421EFTul6gaTHiYqsizNzD36yK5vWqaDDD0XXDMi3LQqqSfnVBWXVJNEAT
TjvFNsQdlpw2G6ADG6HnPaWrLfYlt+3KZiPeu/a8CBl1SKpdxXk0fWKXXnILYwGtFEQLxrl36SAK
ayOHQguNXTpMYALZinpsXGYjK725aymRQugAYqYc0M1GVS2A7be+FY0r6tYQ80h3VJWI9odGFB3x
3rqj7mM/kAutfC1BSReIxC62QnYXgaX7Z2TXVxXVNfCy+TlN7VXXAMukuv7ggxBttjLtodrXG8ev
yltij/Zo51CtyTI3yF5vGLbpt3+wAEDLV42ucFTCb4NCMXHkinqPimJy2ImDeK0lcj2EiUCUlLrG
90po7v6TnxrmIudi07FYBpOH5AhW12zTJ8jJNMfDQquVlKVsV8TWRjRbS6GSzae+3HYKvoSr8/jR
7iHvie0dUPeqBQGdfYh7HvySpYPseAjFZxmUVXukFNUrqlJRKCPVPG8CBw+Xzua6oxsf//oL7phX
BwqDuVjgbMScEJ817evApdNMIBd1gU0qIoEbIvBrPPfCei254TTBA0TxsqcEFG1PsmBI7be5fdOa
Mn9KeQnwNa9s0C+hqWsQyAEkPAf+0kGel/QVQW+LSwWe6T7QaWm1o5gyFSJx0lNc8Rvax9N+n+x6
KQ7Iq0qHez3j4c5OpNaWitlrE2s/hxbLEla/b5HNgTZBMgTyqD+a1IsD+7f2A7OS/vaY4SnkAVL0
+wRnvjksDJoyBrA4ItwUSPbMgp16P3sZ6M6vMyWDCGL33svbgZ0keisfGYB//Sn4vorlfwaVOIaJ
GKDnYmNuM8dzrvblra13vemI8TxmQPcYEOLGwTTxxA0VY5qVUKRCkbVADa2oOjK5GQroKZGLlsvy
xoHG0/u4T+3ZW40mz6XZhGG7tUItXuWKfzNBXHcj3Erc8oGJW6q1LqT6RBxm66uOCdx327jElpU6
UvUTpRoIDAGUxd4X9xm/p8rUfPEYJkduDo/L7OThQ+f2VJjT9tMcaqSD3epF5rvFnaahMXVfBDmo
06GQnbIbXgzDpSrzBNe8Al8NJwdmS9kyo8mMFbYJFQDcgKTlDPe+Ih/Nn4OdrGpuWRBdKh71vnNe
SxsIGciTDHdDj7SLBlKAGxaFN4j3Nua6rsVX3vfI53YQ9Nv9SRNXmuMeaqtYigE8CbQR6lNxXrLd
4Bs6FnRHB5umyvp22h6k9ZBY3EnTAKEPgjsAnd3OHmAOYTtZTvoqH0L40oCPUZMnp10LOrLLNNMP
mOYPlzLYINiAs9fIijWBicA/jWMr4Y2ovXTPUKXMlM5WwzZIrsCJOYHAFHSooJjxxdqjvLh5lOdW
NyWiEW9N3vmBAYzv2TUA38KVb73ukmn4Lo01YZWlctCVAxR7wwPjkXdDiE/ITLpbZGogDj0oZNeC
BZ0BohN0TwFkR4hGAWmp+OQYf3QvIm7gycQ83MqQHg/RtKBQF4xRFL9o8QRJAGpZE0yqkHQTO7sg
GXNvRNmtP5juQ1YXCSRqkNQwFoiFD2NWbYaqnzZjz70HcjGmFxMR81ViW3vTNu3H0LO0dSOQQFGB
yecxRnTh1JfNVxBoQUm06BBrKBK55pXj4CiDhL0kA/keKBmm4+B0d2SKfegKrcrcbY+Wz+4RbZxw
ce6CNY5L/2EZRbVRehzcYenTlV020BRB+t/zpylBNoBkj9b7Qi9akoBWjQXnILPilWzzJOp9Qaio
O+ip9WbHEdikmgYQHYtV3zqVPbi4AUmcHTwr/O5XfrTLIFywstUVeqPy2aCmgLw5LQTgSHOCKzt5
kC1NxiLofHA4upQaR8ZYpdt1DBKZaiw5f+qdBzvt+zhypmGASrkBCPYK5AonoFBoiu9mZENMIpf6
cxt3wxr3qNptP8hhN3QcOsYCm0ZQi1U7jpDD3RANzdpqw+hL5fWQ/ipK9j1zjD1IgJJ4JSu+SrNe
++UX5mvaJ/7rWAx14KR5dUEiJGgbwTItQqM+yNF8IcZoKpbUjdHPtzru5U5k75oQzL41SMcCrWjr
zZK5MXdbsj64of0y+y3zqVkK2b3PYqfbstpREElH0BcZpG44N13b8y8TsL3UaVFcqnI+ezh1EV6i
VB6WQJT24UG2P85Rq7SY0ih/2lASwWEhvQH+F/deQDvrqYnMu9zNZhvBoN1ugFo8BF5WVjd6IMlU
vJW9aWyQMZMdNS9nJ7/NQF45d4eKuFJ15wO4szIwhOtufmaNksNOcyO5MTkOXKQ+ktfQ/+SNc6J0
VhFCybDXEg4ECFJhqaAOboDEPI4QEZv6HrdO71mxv42CfgNGAY58RaQ6s6cuG7deD1/MZkT+6sLc
+5ukF8c6v/BeksGud5/GzVysIwYyNXD2BrQ3X0F4DnQvXRI/tClYGau4eJKqcCv2EnNjOJtAfDy1
Fm7RNL1H1ozZFk81y/KjzlpQQijfNpPxQ9UmgHiikwb8cbiWIJUiiQDPN/psE4J0aC+9YXwFW9I2
k4P+FEq9ueAp0IKWC3am3Dzl1qtmU9vbxE/1J2RUB7mZ9Sdwb4JAQNfGV2y6M8Uq5+/jLJ1n5GrG
0gnfZyQ7vTC5aTnQVhk4YHEe7Z54EqsU8/KFaXZ0TrE9X1luVL4YUVjvXNk5G2q6ldkFIUdQlppe
6p/BmmPc0xwij9ZkHm0OxgY1h/ExRyKw36w1Z11lQkO+D7b6tOmXAowdeOjPpsWOk68ZsBCp0mSb
DwJDDviabWcvc3OCAHzl9OBfxlH/tjQPeWh3l6J2dcgPR8PFSyfjGOkSFzKa42S3Y4vvMpI7h53R
ILS3zkTPkazdRRvsK6DKEktw8nVudEuFgRznfdlo2arKYxGuvXzEX9LYd17/7uE3ORKti9T5Bva3
6DA3aSyk1dgawXg8ZJV3l+TxPCnXZH/osMiT22Kn5tT+K7W4haA0dCxr5G7sILyE7UgEIfIDclmf
OqTeXUItFZe5w+ddGXSGhygRMMSfpMttRIVDWYLxkMDFV3Lms3Q5ddHAD29qGU11U3uhd/Q3Jhhh
P6Wv08/z3YqHV3M70K/WB4VyX97Ouen0u3bWUJ0Dt2tiP0eN0NZ16wDsDuj6GK+SxpKIWA/m3mOJ
PI+FCkFoiA7QCcLksgscpH5vUwoZFKyZfZaTBogHpx1OPJATUBj6VMHsr4jwhdffgAypPizM91Rr
gRFQ+RpH0OXeI4tsfBLIP3zgMoV4F1qdtMen3ubnMEv7WzI5rREF+lBHCOqiMwQ6dIOtmrOh3onX
CAy0xc/STgXobtLurelG7LVtPboRQvpfOlsErT12b1xo/q5FqGZLbtyLTliTo6fUkdkZkah0dtP8
JgmGtisBqAqdx7QAp2WBL3Cpu+4xzbh8iCr23I06KJqQm/Wg40R4dnX3lGHReShUoVWVvhGdnWwW
m2E0D0Zk2yfyyDxkjxTQPwb286Y3dPt5cPX2yWNv1OhAKfgYI2GAWjY+k0dgSsGaHjvPSczCBwAp
1rOn13QPWJHwyw6dJwCvqhTcHglyEEotARrMEwVIzg1kehNsK9URGYmwhN22rjbdjjlEMkJhes84
VTwvFA8iSvE0IrKx3gVrd7gnOggoErTY9LLK3CESOa3AQnmHIFfxhQvGcZ8HjCqEiLUHu23TFQV6
09C5M4Fo+hKBzW32KMcseqza6r/toV4ltKGKZ6R6uRmRurYC87MO0e4GMkNdCxqgeOi3djpEyFbE
Q3yNG9tx08UDv7PiHKmJscfv5GFoWu2WrFSIwjc3uoFN9/tEyn/kUERNKpCzq9bsx0N7p4GLeCXx
6xGbkTtvmcziI007+zlcHHvmvMweZZKZq7zXICWBbNz3t9jXHehG1QT/n7Lr2m4cB7JfhHNAgmB4
pbJkWbbl0PYLT4dp5gjmr9+Lkqfl9sz27L7wEECBshVIoOoGSIu8/4mXNtuXXcxO18uhUChWzciR
hacJzG43pf6jzGwMl2Hv1BtW9m+OgUdVBevyJ93idf2hlUZM3arcNJ8sOV7GVNCLp9JS/zbv1xhU
m0o/Ttiukw6+c+3wLfF67AF0C4b14dYNwP2m5ijL59xFbraZVkUAbOykVaN6VUJfPWiqTa/pyJOc
8Dvy2KNHxYMmmr+lKm9uWj2YhNn7BS+jg7WKPQsXqviwKCAKubEr3EdSe7qojF71Rl2VYOFcxTek
SEr9tYCWAy95tCIRUuqb+2w8MHu4o7Br/6/pWcBAQsyrYe2OQwon+pm9DrP5fnbt+3RWzVH4NkNB
7jLDbdTJydWhnSsLXsCT+QyuDrwp2PgATiuAkuOL02Tms37031URP3c6BgJD4pBB88O37aQ4ZpGh
VsB2Nw+lOd5AQtt6gR2ds5uiEDtSrW3MZjdbGgFwEdRE68ZOxu4hb3rQcKHPbfG4ChbEiRrxnwdP
Yd+ilhe5weLCnmpEkW4nB6KaQIWCHcLbo63/sIF7wD7Y0YNtVewp6TbUm0SNhJIJO1FLQeP7JhLg
9lMz4z3fVrghL6nZhrmxwptfXqYWskJKMa743pGNu2U2NpnQ0jGFDwIDFhQKIg8jhLw9sLvnEQI9
MEekZiNG7zYyvb/i1Bu3uOeBewVTk33vQVZraNRwEuBbnxLQNzcVh2V1p/uuAxM+QpiOQ8302kdn
WT2opQER0OWnAZcPzWJy22xNA9dRYfVaoRnJBHpJGqBXQ6r8m5d29Y76Y9uZj643zys5vQZARuC7
7RQ3dKbg8Nb6dBp2GIk8ZDJ9K8jThTF7E5Su0UnDdEhomE77XAILW/RsKXgJ/BZEspVbyy21wmFK
oemk793UFqPjHcI59GM9QKMZ1NP+AzlhOt7nDJvwsNt1uZSe9MCb+pRhc1wvsoZqio+8KUf/AlsY
4GuJBV6xvoIU2hKS+zUfbgmjMIFuqZ263q4B+f8yCbV7e92iGgUDgTBfBhnIu1edbeRKkGqOvl97
6OwaGkDZ3vUpzIu+O6paJBIaVJMZncLWCR8rF1K08whFALhbR49IDnPI5k+o1unR2fKCM6qseog6
IP6K1AZT1p7Cuasy3NMS/Ls6HE4b3m3d2kdq0Sx4AR97b85QNhWGP4RJCCMDfOXlUAT7Bkr0Twoe
pktskONtq5uwIgXj2oKwHgUb8LXfimKSC2qOHGW92B7BRdTBlTLr01wkd5dYhYItTCp93EDCYdFl
eIqhaPFALzMb+ZNkwXBLob2B3ywe++mBrmNHtq+g2II6+QwLeq2ZgkdquJx+b9IogBvmZZQ1zsdg
UNI/Nv9tbl1CvSDtYVMecCztYf9zDodaHrzYae6REFP3ukvmkTyk2FXcU3/FzUuX16plUaXgMpkO
1N4g2+GdhhCm6a5enaedd5r1IYpL2HCM7k8KuPZjr9ZDpjzI1zRwuciv+dfgSEFdY5x5tyRMlnRR
106H5I3kO6kLzLI9U015ImRWqiYgFTPZrq/xqE++UatuEuNetCAV6jycTbx1YvYQRz3oAdDMIBcL
hrDOvlFQ0RreusfeZ9GVUX6SXaW/OOX0pqB1iLevm05QVMxPbRYbfqGL6C2SopcBmhFD3P7DDHi3
T8CG5DZycBHfkO4u0htYbHmPwJSbT23xofH3CIXVbEthf88ZVfyAop4Hfx1gLyc5iBcjmcp9nSIB
REY82BCUW1MomR6TmX+hxz+tDMAGXjObBydqFaAbrehATRrQEbQEoEUCoMAGsjw82lOTzkCwB4SH
Fg2/LkevABnB98tRcIwv+skNcN+Q+CXbUY9fZWS4u661swWeHO6jk9TzMRfjV2qJPoeGpMVnqPY6
wS5mU/zYs55jgaUr5rpppXl1irC4KKoOwJx0jo+ZgA2AAAXikYVmtZzyfNj0NYsf5wa+EQnItT5N
FWle3EzTuIQUXXkII9To62qAAwpLKmpOgYksCyuKfPPn+odBZabf6h+O7RgeylCQlDEBcPtUZhVV
UhnIXuAhHbJqL0xsXdyK/fACtmZDDwEWaKaOHYA+mscMQrkFtYFZgLGFDfF33B6+WswL3ywL3y/Q
SeSz4gkyDQWT56ln87IAsOG+qvtwXbmqu03GYIZ8v53g4V13u7Cew73hWf0BzhDJth+5hd1n0a0n
xso7IM7ClWiidgEMIEp5WG4unGbsX1zgBVGINqtvMguP0EWdQr/sHnhbxdAZHMJV7eVwV7ABlhZ6
yWUEmvznqCfUmMplGkzl/dT2xTquq/nISmZso9FQYAgN0FeZR2NjhQmDJBAKEWaKVXfWinBnS2ke
wPH2fCNozGdrdOKtI1qGtRWaIweSMu1GCY9bNGF5D7oskmYHanqeeLaq2jxRK3E7H2qj1qPd9Om5
iZI1dYeiqW5ncE8vLzCUxh4eo1b9TUoL8id+a0LTECwv1Jm6FDINGoXSeYn0S3uuD4T6UL+aQ4S0
K5KM5yDI77sxH1+ycQBuvJuBG3di98aENdEKEKj0C4oDt4bR2T+Q4LpHnXF4CbArWPWQfr2BhoVz
Y8eZsRQabzU0w8bM6+JuSnl+J4A/B555giW2jTwAWMD5HfOgsyrgk7KhJgX/iktE3W04C2IYfyXj
ihXgB5gSzj3UtCClAVIBgKfXUcKhuryBfg+L0xt67kQWW4iwis7U6rBMvbbsOVxWcNE5uCm3AIdK
L9K8qYWnHTbALqS3h+JmVMJejmNefOXG/zkiqdwexNjK+7drJHy2/qM0KYzPYBjbAwUQLC1hG0A9
u44uXX6AnPIAJGlW48KNGKAqeRVWIPGFODXSVeIm3UWLQZkQZLioLNDwRYKBJhmG4AU0L6C9QG2a
iR1+B4WmX2INIJHHixaAzGUgQn5w9QEbyvlATYAugBKlU+qk4RQUvqVd2ND80oG28BBDp9eJn65z
nexZrIamSRaCqo50zgySuE/gti4WAHXGab+lJrQFi7sxncRex9UUZ2dTcUdxAzLI20snxUBr5/EC
iouBx1y4g94iBNNPQoaNQjUL0wjbI9RjUepOh0v/FKPaQP2zIYd7HU8IM6M1PvbreEDW3iIsxLd2
VRhH1ozGkc60DNAx6lbeOOUfuuFQOyOZGnv9LsqbWwoNWQDDQ+HcAc9xP9rx6ACc07qnHNXSpQMF
hCU16VB1Kt+GbDrA3714RClrXiI5lSEzPqBpot6XeIHnR7XIHwU2e5CLkAtbx9IEgGqekAK1j9fp
ae1mG4qfsojtoFn6Pt2IkPxwwVPYdU0Pw4wOrhkQe1vmWacOHBDcCcVxrKLiRrYQcbFeKKwfPTb5
LDWCyRfYhWIhDOV9mkyHD0FYpl4uRn10rWscXdWtzRfqN7ijdiy0bnhfGhWUrZk6XA8iqdoPTUlN
PtZIGprLaxidUewlQl/k01QK+fwaFBOp0F3JIo38vjB55V8nttRWLEEvXZiGpjjCogZWCti9dg9p
6gpgqHnv1y7vHpQ+wL6oXHBnTrfUpIGyg3tGGz3QJO3msK2EDPzZDPtLHxxKLBAN53RH8UxC6V6q
y5hbA4qZOOJWYDUK/xmlvqam2AfSakLf5dgrFl73I+SAPHWwz3gOTTmCTh33p7j2yu2MRfAGf/Y2
tLElATVaYzFL9sZBBp/106Csgp+eGbiPeZPP6wJrWGx7EDoIly3s2g7eoBqzogeHCzuSFgXTZqjE
ExQuplveuF96qzef7BTK1VhHfLmOjZ78UnPXfGJmBYmFvyP/ZZ6OxOMZhBAVbULHQjHHiadjAolU
sIcgs0d91wGpR6npQuIZBocBxLJA/8BeTU/uQuau6qZpVszI3TVAKM6+LuoBPCfw1jiUXZ5Va3xt
VRX81cWVH6WW9d2DwiCQ2WV8DoR9KvrhKXKhFupPrMOKQR8iQ6h9PKKQ7X8+pXEwXNQ+pfHLpDps
LzOv0z/E0GkMCZA/r/Tk56eJwy3LNoFB92zDAc30E4Ghn2wJcSVX3bSwhxOmG+0Lo4v9i8YItct5
/Ltd51hWV3p8Qp3onoRFRBaPW3DR/MYU4YWO57LJue0bB06UGch6FnyvIdvv1QsWDx7Wjgy8s0Vr
yfV1ZwShm8hPU8bwiAZpJQ+SGDpv6XDZSgE6UN5BKxQbJfsokgbVE+0k9kkJEWYH03rKRXVB8LtX
jcQroj+AjR+c6tROJRY//Pm9/EdKw0F2HsADYdgOh8uJ8enJbEIlx4AQX37zrutmpNB/ujzD3BA/
vcLLgzXUFjzXn2aozrj99P6UokcX6it7e3Agr3Ei0aXAjYKbFA80n6QfQjNN11OlkBXTgk3KE9CN
wRbwdvL6+fmfk3KI8yyGaCy3g8ZgBSbYngMLy12lFYSoTyrWXPqkgowQDYTit7hOz732tZXZQAos
gncamIhuu3Yc5CO9MH+AnEJ4W9Sj64d4f17zIgVtW7guKq1t/TDU8zP1d3kml8hOFnup8vLF66rF
0AX2q6H0P4ac5oaanM/Yxcr4xYt4vY9Bw17SdP1yPDeyhz6NosvLUXyTwSWKXi4PAHj78weLB8mn
ZJXDbchaeq4hBRDj/9AYSvvathwwOW+8ZvBnz1q8a+4kZnwa0SSFHvo5eP9LF754i4swD0Xoa9Bv
iGbil5OcdAS1hhpATHzOByynyz20yNO1CcTXF8i5b23sg74LDm8F2w3r+2RsEFEqrelVfLEjfj9H
tbofqhiWC2a0pS8OqI4cv9oZr5hUkHqHjQQMNK10R02oqH2YZITJthSM+aCntusk0BDI3w/KAPjf
p06YR+db2Q7Hf4u79tW8OEIPwbLfUIQa/Fh73SS2JbZ1MX+h1pXxajhww4n0INZcX+AJUd5S1zWM
Zs4YvPQH4n4ESMR3u1uy23DnTktPsOYW1TVxwysxLmtQ0L/N6SVAAV+4iOy6uY0cINX/FGAHdbWb
PW8ZA4vM8+2fv1X/wBg6woCckCRiv2UJ+el2USB/006uER1gvIN6mj/E/T7vUuO5tRzfTXj36KTl
fA4ScxlVgj8PE8xYzbr4FiQ1f26b0QNYoYAOip7j5aBduU7awGwWsVOdB0u8QrK9XFGCSsjlPMJy
B3P1xpMHAT/9ejkeOEsxwuz0igqNy3FeetBRXl37Ms+0T1Bno54rUDTj5sdQGqBQNSyo0tsPEGmU
Fnhf+PlUsEYpLLg79hVXILoBl2DX1mvb4x6WDPhfUJijXtC6rduwRy56gBfHC9RTjO1sQNeZRrPf
L1E5xuUSnTHSJQx94dji75egOVw5/HKJUKMjrn9F6jY/Zx6EuyseCvyUO9O1AQoioNQVQhV5ZoaH
kwUjc425ug6YUfofiRhXfwc+5mEcPJddgIGFZ9gmhzrH75s9u44se65mtUe+CcBrnULt9IYf+j7Y
3Ot8q/q9CTzq+6gsuPgQrBrrm8chBpRUVrFqOc/WYeDJs8cCSPxb6Qs4k/IMmTx5hpTB0ZEtpCB1
F2w23+NpMIVixjFp4xdq/YovsMy4vVywbgZYBE3Q6y7tzoA/QRBvCTluZgxgrVG8tRBPODX6QP2i
KRT1U2uQWXXr9fFCtG6xdgYzPdcztjNpYoKcAMQGdECCn/kEoj6H7UrQa/OZPHXOJkvdVWr3SE10
Dt+jQNttcjgh6NshVBTsKXkV+fRQwFDwp8reojLJ/xpxE/alUMlzBsLaMvMg7wVrt3AX2Q67g9XF
l7ZiDmi9QbLmMXc2ZT86XzJQQFgxpo9hYrP/+MjFZwS4a4DyZTmWNG3T+6cESzoOljEXqFC5vYs0
0MSOnQFhoCxq+WoqXAbfTvRdD0GnNd6s+Me1i84YUv5LE1pFy6Gcngf4Gv3VewF8d1H4971KLdvE
Dn5MjfEWhG30ao5YoQC/bJ3nGCZjqlPpqWGu3PTdmB2itkoOUyRyJP8BmSz/416ItOKnLzr4bYI7
+AIK8N2wePr0RU+l6JESLZuDBZrODdSRnG0HVOuuDcvwdnSlXp0b7SPzkMmFKEbyjcO0rq6rDnmx
KlmiZsa+Fzlw+qYCntAUjC95p+pTYVfNdppcF4Y8Tn0EicUCuqGbzyPumH6cm0hVzshX0ZWiDpsH
uHP/NZd5BGkM6T5PoayWAm/xHTcHZ2P2Sb9HMs4E2STO17bq5EOQwhgsACD2zXWMk8wlpNtMdte7
QfTTy/JvUcTlC2zGggVdIoYuf3PCL7GHvcM4bUrQCxdXyzFm1n/oU9qVjIIpropzAG4l7M7Aq3UX
dRMBUTEOzQMwinJuzPvASpsHG7fyXcrhk0pj0Ti5t9mILBg+yuo5QqUDEOmp/4r34FT3wH35hvcU
GLGD78mEMrpy+x9QG/4a1PieYDsdL1zUiW6hlZ8sojx+uy4eS9UDgGCmb7SUpLXj711FCuxZCTn/
TRg1i7Lm+C7+fpaIFHyisayht2Xg7MPoCvs2YGHMZlAPtI3ULQh+f2jRGG0qi3JeWTqSNpW/5im9
xdRjNI/GKrT+b/N+XeXXPLoK1IO8ndeJcdXE03RwDDYeqoJn/txV5qUvBPsM9qp/Hyju2qQz6usz
CHojr7sdYLBTg3KA65XZmIEb35urS9xU/3C5M+24MxYPDpgemziKFLIIaPazVzykUBlcRO7cbqmv
1X34CfiemVd31IX8UHWILfWdWl2YgAnADb6Bwh3SISHsNHTmig4mJavoVKHEuOmQJ8YGS+e5spkf
OQ1TuzMiwNUnFcNLQSe4rtegszAFHQWKKPHGAs9jh9Q60onAAh9t6IodoHEu97KJLgScsk/Dadd2
FV9XEwjDqSfg0uS01W4SJZR9Qjc7dkV1jiz4P2TCDc/XCOrLdQQAxWeKpwPuO/96jcQpb5H1eupk
HH8TQi2dZLS+wP5brgfXktuqMdKnKijuKSCCQ5o/GkjaF4kDLUHWxksY7EbfaqNdQhnO+pLHpo09
DeQasPgABSnsgjVSbiVWkWgaVhifc2Av3CYHBF134a74HkGD1Pd7BF1jsmS5BPi8uW24fQZmFHR2
I0YKMWmbuwR4moU1Cvcb3LmQooDwr6tA8IM0VgXztfE9tpoieTO2+TbOmnExOViTW1m7ZWXI/qos
C0jRoH5tvTZajoWcTgrclB2qgPXW9Co45elJg57UQk8OPpDtgw3AMz6YNH0sWb7jhS2/9HYWbFI5
RusGSUaIJ85v08wcaJvb1b3LrBfqhhodA6YR1g8wljp52bDIRO3cmwmz79tSOvuqlD8aKA8mYIs3
wOtDSzRwE3cXQfTtNYVTigm5ndyad4YBdHIGc4pX3pg/yqwSd6zqFfIFPTJeOgzy63IpIP24g5hf
jMnFnPYvf17NG9bnTIoLFQiJ36bnSBNaEJ9VugIZwKfQNJJD6/UCXGpj0E4UUbaCuRkUCFC2WrnR
6H630yD1G0uZz7wFwzY00vFOeBGE7ISlDsHc44AkxkYbcd+1VgbbgBllNjNXT1aHAiGU44sFSCbq
yenn/oD6M/dT3awdQHEbOSS+V4TtU8u78Rbr7hea6hZtcVe64ZFmMkuy+6D1IFqIiR2P3HMx/GhR
zVmqKHKW1ShKME1w6OawOvTxgMTXtW3mMXhN1zaT7Q2306EBgzzqjUWvaeZdPOZ3rW3mGzABmE99
14OZNnvRJhVqSYilw4dYmK7f1hl7hXuW5ydNDIpP3prROkqTwEfVkk9YVk5sebGQgzC4ONS435Ir
HMlCXi0GqEmHGZWVAwOb89pFEz7FUpiEu+pSjhlnftAY7t1kiKMqjfLGxdqBwSwODkmgI7gQK9Bt
GxCDFe4b0/scJ+jYtmYp/Gs6/J1+WFbGETn5NV3sMgebw0XoiOnW46F3RwNQeY59HhcCoKwHqwWf
gBM6YUAGt7WHh4tbHfUVYNMsZQ6RrA+d3TCAg2czZA40nkHjHADdv8y9dlF/HWhb78Qx/0Mll3Yk
H3csLtZxWMBCFdhECfkfiigDGHGhaKfk4OQ5SIc1kslIIefYp0Y1tFCL+KHTzMySabvnAlpNkTcv
LyxD2Kljxp9/l9bnHRTEDA3ov3IPFW0OD9hPC8sklrJCggxSIQ7PbiZAHPBVxYHOrs28hMyPmiqk
2PQo7jTd2nOrBuX1CX4KYG3eNrDIptb14NrdfR5HsKvWUXRIoBK5aBKUb+NcINM8MLvaFuAc+XEP
55S09lDAzbTwU9OO5tZLoY1YQRtxTVwr8kGlsyvByrL43yFaw59GPxx03xCJhz+/b/rN+bQk9xxI
ktjIaBquxHL08zunVDCCZ9TW+8LG+lfiXipXgc2Ho9IwUexOQp+abQ5kqGggQyxspM1bDQ0tYK3s
p4E7LBtQWn2oFUXHMmlRqBf5wS2a6EhdKMABwU1tO2cPPB3d+6gKvM1k9sWqkR17NvkECjWs5HfU
ZA5P/dSaILyqRzP4nFSe2zzWqpofoKe9tSOXIRvKwW0pcWekpht/57Dy21pRky0SBYKEDanoUwlY
xuQo0CUa2T/iR7aIo47dU0DYVwrmLnV/oEEob0INN2vHNY3ORmqAoZWDyF0wHwTF8gW8vGDdoLi/
JtKEE9jFoktwM6dR7B32cZU1D2FaWGercFbEpcDtDGaROiECN2BxiECQXIAgzqzvKHz+SIYKThce
TNEmYsA2L0nW2A/ELxJg7a/6ACK/dSeWdptFGkf8HNrCBBaqiO6icsBiahLha1mASzIBBLcDMDF6
ZeDbmn2evKg+Ng5VYxoLmo7MQbQo8ybGgqzLnoBBXcPvUG8MWbjthwA/1wGAFGuAE8LM8mDbxUMG
BXFoUV/0gAyVvrpTle8vWH9o7MV+YruJ3zCv2oCcMgFUYN1zWLY+8Ck071g7vlE3LMv6tRVn4IVp
ac8+t+9FHMZYtCIq6sa3QU92cqtf07W6aNoESDpjj6XZVyqzFkybjUfaj9xsl5aFLxM1oJKdLa2h
bzbUZGoqjoC5PqXchkfR2LGvwyDam0BbnXcGX0kbqtrzlGB3rHnUdRWXt3ZiPEBZDL/+wGXLHuXa
+1RTsLlX0v5n3nlDAbqQqvrNNMDxJHanWyZZAb32eLQgmzk8B7Mc7+jAYAt5V6b2Fr5K7s0lLI8F
APJtNK2yEf5HpYhlHGLxXz872O+uiwBGUbDXtV+HJv6r9JL0HsYqcBUB98W3RuW8WhxSbqEFkdRW
ZO3ZjdUdnASd1zgwoIbSBN0uH+MecsxPdJk4Kb0NE/a4pmYo8O57hvvUAkx2SB0LfhgTmGsRbpQ+
kgeegUxw7a0Hr/h+aYZtFcFzEloNpd+GrbEzugiMvCya8IiG/KHoem8bB8G8gKeq8eiqiB/N0nul
ljV67TmqnliCSOrBz+4GjhjmiSZLK5N+VtTz/hKeywaWev3CQpF1xWEZ/1BpqoQBEkoD1fojdXE7
HG8KXj4iHcYhSJ0a4YomeHYNu0nHeg4n2fvIGuBVwiI+VeaMmlUGiWQacMpQnCbQfU9ciY8Dpp7B
GMyoPs24DjT6UqlWVVZJtTK9Jup2MILaRKnjrsMqKW/Lkv/jLPk1OtpZjze7tNPjBNj1Akt45PgD
9QzmARy2ahP6I2kTHpCzRwkMaU18wKmBnVIV/XDYXyBzB39FqAv0ffo+R5TQvEVlLsQirrHgh6ow
R7oclmHWdU7apt/7SQX7IUB6uHVRzoGQrbNjbmODAwaDVaVNU1o3gkaxPb5cI6wqtO95HHyOaOTc
r4CP/9mM8CWKzAEmHtJy2nWnkBRxjOkMxJ5xSkF6OXZ2A2eYTvJXFSrcebpqOE7YFZ1FMN+xvoDe
elBMKxteMttoQNNbwllnfDWZSHYuRGCgfo/J2HzdQyc9PA9svBuAxFhnSnTgG3n2OTTwkdeOFD/s
7EhvU6YAVMNaQT7lXgSPsGHEHi7i7QHFqOU0TtsG3x7s75AF7fVBweIMxq3yjrq8ri6XgOGqDWU6
AUKbDpMD+Wk5GN8dz0lWFtCD/oV/XIrtaGtzsxHcZG4g3eEgN7m9UJUDSFtDYmArPchvAagPKZZf
ViCXdheOGq2rnUPgZglGkxiyddvOCn/PkMzP4FoC/qBhUix4MGCy+khyfIU4m9303oibczA02hmN
m/W3Sg2ihmORk83PcVdWz0UO/o7sRHQEs068NCU0m0LruS/keGv30Najbgfi5lCdSfP1IIYRf3UE
bxGBW5xdTdNtXhjmEjS3ZElNS/fRGR1aa7obUs/b8SzWXjh6NHLzYN+E8f7S14DStpPgCG+NQBpY
/WIvHUfmY4tawWPHhhwVAq9b8zYB6cqGIpcOULACXzpgR9+UYMvc9eD0jmOCpzGru/OQD90KPDVs
lLtg3BqmE2s5teEG5BMOr7q2vK8Vg50BfJGeodeZ4zkPo/ZZE/QSVcBcDvAv18qTn2HGnhlUcl+t
LMkWeVZi9TWNAUBTWDTEaTVgPcjYFjCV/pEr8F4HlsoljUKgrYDjfJz6NJqy2nsIeyS29NReHyJH
3PUhKhwQZRngL4ssbofb1jHN5CHrm/Rh0vbAFgOxtVZQE6DmZcCFyzlNoD46mDMEalADuqXWmMGF
0DWG2EfdEvKVADAgmR/Wj5lhQfgDBNOgms2tU5RwotUEU8to/yrlixHJ4OwWtrfKIclxg0RUsMfG
AT7ZjSHvgbdsFlZZqrek6G7g/2L9NMCT6Zo8+j4ApO8zK7T2Rmx/l6yVZ+dbiSXumc69cMgWgPzn
O0cP9fE47OK2hJCdblYD7xa8YyPE3OHhNThmv6gq7EOvi2Ba8FpNB2c2F9KRYQF+c1iBJg7v5fez
GH0DIKcAGCSA1dLZNe730dhqLN+KerVxamVt24ydrt4+dEY+PmTrA/kwsWscuQ1z2KbFTQMM59iA
M5aK/Ld2HyhnpQRe24Pd6uwdXVBNj96AXTfo2uHRTudSLWOIvu8a2znCS+S7ESTNyyjnR9Hy8lzi
/T6kWLgtL1r8+JbwAbf7uTVQh82NaAlL2GQ3AIawAKgl9PA1KKM3qwNh9mmsza+zE7TtGcq0cHXy
uhza8ajei3Bqt3PlCh8a4kDPdwJYLTjRCMi9YfiSqr32kXkQzaEYuoQbwwQt1EbkdWIDiq9R5V6N
KrSQIBIIV0ZbGy50yybIrUPeLnPtdVTpO1qnb2CfmjRw7atGwFgLo98peLlDgHdgTx7A4GQ7IBXU
RftYhPsBmLJrfzBBk/Ta70bFlt6ya7wnIYWicGvWCoekXBgGEM5w62FHXaRj+Kt/RAF2R10mJJvW
XOeUINWTIPnQhjDgMdN7Q5pf+2SqX2Hal62aLGx2KWWd1HrIYF+BNXG+dxmfl6OOwiY58UewfpoG
QteyMSqku430rsuSr8iEQTmxweaCE7B1bIVv5FF/ILw8jVITHwr0VnXwdTTTwZOeKzQGn5pD0LSL
AJ/HghamiVJQf0wjVMP0OnVGveVAC1NqlhzIc3t3URSCUmPml0XuHbIQybimhABKXEMIAlKS8jDr
AzXpUBV15beTN68ywA0a/zpCgTQlC/HITfLSwspQVLzBnguGsy8SyJ8j85jvAA26tHMsGQmbAIbn
0YqTBDTYUDzYNorhGqPQxyrZaxDQkqKgnlIvq6S+g9tOPt5flkopd7U911wcK6TJV+Aumo8AcLU+
Z733vYuyhY2n2U8BfBavrPG17WCbOSqZ3KPsPm5AW+lgFF1+hVeyRKIcIuMAkMEibrqx+RR/q+Np
WKJaoUWC4wqeP38HqOomTobk22yp3wLM9GGcbdxVPK+AyEVZPEZpf6JvJRcQ7v6XfqOHPAm+N+VB
mfigdDx96w2mumXk4klTBu6sTFDK3PhmYMMB2WfoPeuCD1WCdJfIStDzyQPqV3PW8KxUKu/2Iv3U
5V1xHIMcWxjUUr9BZ9fnGs0HYnILVGBXnjvGhg2Y5N3Oq8JiO4W5Dfa8bGxY7rWGJfeVW3x8spvZ
sC4UNw/Xhz09+1NsgKAHWz5TvwjF3499UGnNBR7l2YquVDhZjRuwNfl0/3HnHss7OJaurpWjT310
I7J/xVGTgj/3YYkJXRnwnUuAn3Zzzb5iIapOF02KXPdNwv3XvkHrrVxFLZK65JtAnPsC35ze9ZJv
LRaqwLrZP+Q0QiJnnL1zaLfpxko1kdI2rRNEueeFdKud7KW4y4HjWRZT3d6BA42nqJ1CYgXikntA
eBi2pFN6YhmYCSW4IY8QAXIg9Tu1b21p3jexXkIb8n1NUqjw0Fl98q2b8J9F0eA8jXP2PAYW/DDG
rNsQRD5qIfuu4OyzoZUhNWmU1obXJgHoVeK9B/+/5l6vTC90nRv9/mfQ6+ItdG8vC0+FpCHAfwpq
PRo2AWgF3CwtcyyOoI59QlJcIBcjMjsLoLDHJaEyPGBfDpPVbpVi8nE2kDKru+p+lpN8VDbUYgrX
G286PZjMkPzp25lvqQnxXNykx2pcUbDXh9bOCipY7ui5xpB7x6zFHVy32qRwH7Jg9GkmvZS2aB7A
z333HradR09v50OJnTyduZn9teqtbO/0FXb9kjdsldbMWwSUBbBFOh1hrrdWPZd74JbkIpcK3D+9
8sodYYO0W5RHZqv4ecBf1btQB0FKzt5lqb28vHt42N+rabDBAQpxMxSOY++jAK+QmnNyLsr2fxg7
j+W4kaZdXxEi4M22vWPTiCKp2SCk0Tfw3uPqz4NsjZozMSfi3yBQWVUgJXajqjJfE6wH14m2RemW
PYlMRqbeg2kjq1AG4x59+eQJt4Fmg3Vo/kaVrliULqo/kVfdDYBQIJJ00cYBhPqz8EZsjkI9eY8r
JdhY+NU+jU4f7peixXnQjOgsz3R7fL0bxXMuuZ/AsbbJOo1upx+1ikwOlfb5C2SECokOvjAaNpmh
XgzPmTf7a6vVzg5SHVezwslN18sS2xdyX+LiJhfNxGB1YYMpYVl99RL7WPdB/iws9EHFFwiG1bMw
zQfNvPWhWFvtohZOB9JwwTa1rew8B6b+bNtGvpIiXe25P+Ev+S9GE5QnxxmoJrtt+V3REFCn/Kc2
EHRQ1Xk2ila7faVQlGAfujTlgy/NaVJpLsvvvSlfKUyH3I0attWuiDHNXoCW4oxYRfazb6BTd/dJ
ZG2CgTOFl5s74zJ0CWkwiyD9er8mLiGZSMqwfKy16GunQPCz7XoI13pTxHvOZP9oR7wlVkpP9UyJ
93kzkX/Lp183vyOfb5RC9WK2zMgAmPMDKVisH3SQYIoaXOXXld9GQuSBr4HsIX2NEUvz/m/EPoeE
lxt41P1QIZsrBDnJZDobDCztbRugBD0PGrZzejpvSMlYw22yuUBPm7jezkE/3H6iPHQJ1XDSb6N+
h2Ti/T8ojKqthMLlz1QpKmjXalxz3DLeWSKwPCQ7eJAmIlVfyeLZTz5OjxB4052E0XePzpsUysxj
a2vLb5u8zADjXiberQfAQO5iwZm8yCVFSXHdwc7Z3WNA7p+iMHeA/TIrD+PiURtJg/A1APwc6sp6
pJCwz6ox/OJhj/uIYOGSJoNiITmfrkifYVjzgZ/L5pAt/FUhsXbO+Ct2p7kacU1yahRvpoatjqHg
tjGToKXEUX9r4ydJQ9VjZt3C2ZjW3+B7S1hGk8xzJQWgQmeONO1ns/CcuxILY7VuzkqgZN+hz3ik
yqYRibWGvx2n8IfS88KTV0TZwYzs+bFy1H5jIsf41iwQql6x7KuuJn/BxzKvE6J8JMR8Zy/NPvNR
Cg8URT3qg/vFnKjuSYdcZt9MN2mivrqFNz97dbJGMjrhoIlAK2zUyjvdTpDa4O17y3JvR0acnoLN
LRPCeWYnwFktcbyDjSXvSppysdP5V+wOWQ/z+ldMILvkvBGVTrrwUKumBT6Ron/lWfGLXHw13iAO
qD7eWgqiWU1oPksL67vkpR1I0Y4DRln3mJGjH1PxNUipiu6iuMWad7lAX/9110O6DyLrITJB7iCS
QacOaW7vejhP3MemXkR3X1IIyJdHWWY8rtMhXXayi5xZnqfjJYYiVC5qaFNjDJjTN+X32KyCo2iY
NUXJuCzM1a0TgcyTYJJM9q63Ku3gOVF8MEs2Ldqs1l/cvqi/jPi2GyWaOinHpS9GxBHMJ1m3lc7K
8VE2UZWtdMokAMjR2mqM6CgjEG00EB9ddi+/H5m5/ps+gme3lx+gLD+UP8+lqHI4wXqkrhzEAjZV
2NbOuiJFfnaaoGsvhhKmZzfH/5VqKlG5SFAmGUUJ+c7x8yQ5gCRRjykCzRksyDTa1VHWbiMTI9XZ
pPaYWP7/ysx6t0wVJKk12huljINrG6gokfUOGS5X6V/cLARo2JLPsIdy3S2UD3Ny3vU2L96rCnqg
TMrNg01ydDJgZTVYET3FI7UIuagd37tCRbGTiPSZnCq3WYoCjkvS4NNQbcSquKi16/0RYRp429AZ
oKgtY/3AAiStZZh0AGb+UvQIYi4I0DEdP7V+9wkcdNLNn2yD2NV3fH2apNdf4TLP6PpO8cOIv9hp
Vgqk0kxleLaKqFtrWZ3/kWn6pVAD7S8VlALETOuHChtsBe8YoFyUpru5igv03/vuHHSDsYs7gJRj
7YZrz9SH741VHnzHnr9iAfHu9G63Lmr2XuSerS9mEccnjPKQ3luacmmTZ9dT9Bdp3McHpWJ+0Zfx
kUZ2Qnpnw/vS6Gr2AJp6OzeJ/2guynpWAWBCS0PMV5emiOdV1G8GDLEfJeSngMyaOAupZSyeo//R
Wy29N0Op5enN3FPJL5rvKWnbXZ0ACs3q6cPLZv0n5hankmz2twJgy8oFQrMyKHseaqdHezCvvyaZ
bzwFSpW81gH+oEu4wf78rPj9sLbryHh3Q9vfkOuzWA7gOlNrqtiqAEF+F4uoTKsH3rS5exAnKSv9
KMrBea+VXDvxZQLFuRhMVQPm8lnrNo+8Lc1nMNDvtlV+4MH+7pnJ/FHYEBIQ+H/pfGAV0LJ/Vvjk
fHijk+ETC8u6L8JmlWZGu5v7a6aH9ou8XSn2orFi1vpBmpkThCiEz+ZqMELrS1HY1hfG58OOmnb1
kOjsYU9Nn2abpGnilZ6CwZV/pFrCVlAAgu3lv6AkIbqquly9WtagvkXzVcJUMX30h5gEhWfnsIAO
086bL5yonyq9h/OJMF3+ZJrVtHI4Bh1SmDeQZlyI78uYhROxxsHAuikWR0psQ8ZSh/0dks5/hnvu
wl+A9kAfy+OtMFPbNZ8IcBYoakU/5liBzBQoxUvpUarLTMpYkmEOVoqfBz9ShW8vlp/6iVRm/SIT
A516o5Pn0bGp3frlhYw+1ailLgWQxjhAzwdlK1Uosxq8Vcu+6mBbs/VshTtLeDZmSTLN7x9u+biS
ZmFOw4OcZme7MzflPE+wPrMCQy4ucsdhOVlHRmRs77EKiPSnXsspSPwsM+4dMljmOkuvdMiFAsOv
cffe+5NVOzwaPUmUqBg+XL3jG+THuE4FJjCquI6jL41fDZekNNdmrXUrJTPrGyA9m01zhdgi1YkF
n+7ULnp9S6+8u6R575XB/4e5yG+CL7tXUUNe7l0KYs2VE1eIcsl6ACa9k/KqjOtcVzkOeCZLC5uS
BFun5jnOF9uSMs9Qa57dcX2zQnZVVEUSfHXq2TKueUHZJ+0ULFiazPmb7SLEl7GjxOcWVP6V0fLH
41g4NbSdoidLM8bJmyCZmmxuMW8HsyhNryv49Jate9bQl70hnho9w/g3baeDrtVYXbblt1LPMWPA
UGRlu1r5IkVlXF2NFVgdqIJLKg8LWnvnDWx1pZevzTFqKKWI1Kdj6N0mx6dhLVqfEvMXkU+5uMtd
ZJvxoXGM52mqfFI3HnrKpf3Y+ZnHgQ2yzz1e9XrV7yToq2OxS3wtmd9GvXjs8spHihlFcCPg/Vj6
2kXnKPDFrfEExicJ1QXTpKQQKBacFj96ELYIrM5s7yxgKWGE3BkkZVOdlu/nxXKq/GC6fbT6V4JY
csgSK1z3g+pWvL/nlu9jx9YCUkjycgO2u38cQudXwttnO/5Y89e4fd8ctkjWzo47h5wAfrrWYv5S
l+rXKSm757ZWy+dmaN8kXJLQ3sCFOMTdhFye2hrZl8YN+ievSHe26AzHIdrVxeTYS62V9Y634r62
o3ajdZwSEYl1LOf4kSEQ9LUuYvY4vI+jzBtxSc4MtLxpthmvwhGG+YNG2QNlW/T8kqKKHkq1WJfa
CN1XLbPg0dMd5Vr601cXOM/xHkIIMXj0Haff8EUdNjJMeqXDGGY23trw1QSyA9JkGSxDBlSN5MfI
WJAbAZlSLhwarFVnpxZ0Q5q3ac3SLpaeT8Hfv6Q8NOej1yGwYyeley5txTnPaeucn+X2HpTmf8X+
NcS0bJ0vJepe9w7396PvsX89jx36eOBUf4l6x1+hLGz+kjq+ZZxS1cxQRPC2klO6xW7pJhkfRoZ5
67oFhd0jc6jXb8NFKPk2556xuv8cUt3TDgFvddX0o8YuZgj2EA7sF16RsHLKuvsTtBqZJfaVNhIk
ajVjUuSjXdoWufEQNVoGdpJ9YV2VwTvUsIOizRawvzJ9zfR4I5CnOUv9B5NX0Eqa9WR4hzgjFy3N
sWqTbdV7HGYWfFTeZxOJnti+JHXonAIMRLcB4mhnubgqguKBkyX42dIx2AEyIhK83d4GpSlpf7l1
xqk6I2bwa/qt2+20nT4WwYbF14QS9ffByWm7ZANRaN7JMUk6Or15aeBeXyQUJoEJ9Nde3ye1Axsg
edBshs8RUJSLrIpBTBID1bRsrZhLDeve7qReJe0yLSiI4S5x5fCykQRxWHfTXuL3fLGMRX0yW8uj
//V8qYm5dUwOnHL9nsysxumhqnchdG8SHImlHWfF+2usq+npFmscpPRCJUUdHwyCXCZrvoaLx2Vc
l0ghpHK1rDFZJ5nXbodFR+EW5OWGpMJy0bN2HZKCPkvrNvE2UMclsNfc79IKIkAhRtYH6zYnPfLQ
4GW5qgPX2ma2E4XbqLdH29qYKorE/wQWCJggZwU/DWqNfBQ1uk9Dcl0pDoWl/QXMedrjA+Tva17a
b6iQnILOCX+oCLWsQ70arqo/Bldj6se1l1TRD+riB+j/+XuRFTE5G+/J1vyQPRBCUTine0+GElFh
GbxXCU39oS285FUiTpJdAQhMj9IFGLxb9UOmnqXTUjlVZwm2YdLbWHa9w+hg3kqv1uBPUaGDuJbe
ihfUBW/ZcHV7sHEEMlH6zvM8jsp2tLPmAssF15DAfCr7cjwj2oK+ETjay+guxqHS7iseVy+FS5bD
faIkwFawoVT30nZVTrVWYZQGcsDk7gyUflY1qf3j5HbWW442+UrhQw6QhWbcd4c8UMcXhT/MV/5Y
7GAJ11E8PTpj8UGy0HpLvMY7dTFoNOkMwyzdl1VrbaUZdV25CSI1ObohUnJJHHNcVJNdgmH7VjAp
LdogV/S0wbeAVwkWSp8fTm912y2u11V3NqMGgzb48p9Y8EuTU+IaIGV9vsftUGTqlt4qC5PtDPKa
ffbfc7PeKo+GOp57kOFUb6Ju+nXbu8lEoXBsD8DIjtJqYSoXx9sYdqnnWxrbmLtxF9hB8+y7Sbxv
y54DfBOQzLy3QUcYV98z1spSOZfyuVwyI41POBvv72V1iXep5a/LPvA3MwmHxxZMszlw9lpH2ASe
AhOvg6TT/We5uLpvbIumNDfR71iYkoLvm1o9yBDpaKvwFPczVfplWBwX9qHL2v+hWbUNOlN9kYsS
cLLGGTMDROHO2XpS/P1I2e4qvX5leUdHS/rVfUabAi5D/wAt4yrRXoYJEu5QdNs40ONzFGtfZU92
p1x/YltLkPfSxcni5vCvcVZnuVvwHtVKLTzSN7o7VptaSfX1XVUZAB49ne583IDWBe6Cx8r03Edn
cbSoo5Bz/mwOa2tpSkx6XTf8C4pgcbzHSdzB/4m9tQxgsaW8oY5XlMw0zql5ec2VJj0NtdpyBG+T
FztBdnksu/mHOoWbvBj9/3nZ9NXTcutx6CdjLQc32RjqQMs2sdmjEqACLb13HEPKs09T5V00ACck
qDzrYLaDecXmyNtMbt5/TSk4r0Z02/7U0EkDuIvmCfqJe6rszY9O0THN7bLxVekifF5riIVmbDW4
g4UzGopsu2KUCwVpa5X8b6KHdUsloGeB5D+ybWsQPCMVAlDmw1H3SzU/uarRrV2NrVeHFnN+MvWa
tXaggq6OH9IIWaEuQxM5qyojlYN6pd4CMsfuMS/7lsNF7nfrrI0BJC3BsYJhuVHvt/VQOGe5SBCe
xcGvIuUgodvT5PY28XYbkBDTo/nBRmiyXn16mJXhB9iNYb3RlywsAm79OmAl20oqVmJyF2X49Onj
uG4ld3tL2dbpn3qsoxVtdcPWGZvpm9sFKOSG+Z+sD8G6TN30CfRfcv6PEaOTBms9GdOnhXR59vXZ
XutVm19HBBee6jpVWNSMAPQUTbmoIxpDWmK86FFs3kISn3t/pWse+ebfcZLu4wqGRHeQEVWRXPVk
8SdahOnH5MFSh+QmUC8RubjpbC+W5drO5rPobRCQNfaUbsrVnOejt2mz8Y/boSdGJBxWTMkOy+RO
CiBK8B9tu5/87W1D0nGE2ySt/3ViObgtLfhAl9nmtspkHsrGY/czVHG/7RE8WGkq+0ugRke+usaJ
/VFtbOSczjvtqC4xTZkDbXXPCugM5s1lnO6H/VmGLDPkKZGRVcYtj/D7yfdj/z+fdPsRhgKLVOdH
F2WGkTSrvg4yB6W9ML0aA1ZjyBc1t1UfjtNJrXrrLcRfZa/2nb73+jR6753k2E0u6lB69Wz4tn6N
kuzjlpzsB/0aG/GnVs46OFHVOxhe0MPxrdAij82w2aq4661q8bxOSqO6TPnjDfcwOtbaj2a2lZXZ
heuU98WtjV0W7e53/w0TYVn6r/GCmIDwVDz5+tU1zBn3ALnK+ViOy2aYe3ukvF8l1HUYmlMeyfkv
QXo1AnSKZgUEXPlF7jFpCuRCYvhGoIX1G6Nhtbaxkpj8Ave5TtOhtSbWXLOP80RbzeU+SaNhJ2dE
kPF/ZLMLAJ5/2EtQes/ZlIJRviEzCp1jdg30QPgIFWnPA0TAhdMHaEybNf0Kqvh5WFoSmpSfgesr
L9LgJQ82aS7KG/0hDRNzE9ZZslcWXZZa6y/uHJO+Rzfz0wKByKL1EGMyKuvAfeEIPHTk7IG32L86
2uYlRlJ1YN15KczUfh5d8yl0+uiDVofNy0QqpfWiD7uwWIDzxr0sSrjv2bEoouijUhrtErU6dbJl
Th+10BiiQD1ILyV9Vk6e7Jevtzpa6wxm8uA0H3g4KnusTrVXy+i/AWXL/uRr8scAUOR1huJ68Ptw
xnGj+54vOzDNT4vV2HL6lg1ZRxUmcTTzBRCY89pNJPqXXZvlw9pOIvebzEGfzTgNztzcdm16FYZ7
o/Xc266NzBryn6VeHnn9Bmz/OrhWqP/yoQZh0A3sC8aAFGa7YBWyKE+u6He/9UvLTxF/1JMUbSol
X/ZG1T4yi/BZOlOkYVdFUdcXaSakw9cDvoYHeZDhKMNiHwYTLS/wu0xBhcjrUGe7vQpGB++r3y9X
yGvqTnGpJt3fokYV1peIvz6ILPPpHncKlxprYz1ISN7STW84G9b44iGcq+9ZnBt7cAfFA9ugJOHM
i9fGqJvvMsJfOnwxXR45KG7YVTnrsE+/+xwO9rcOGSiXPuHYG8TOO1KxqIfeniCTg7D4HjppQ0o4
A84cZJD9dTzDj5UPWB2863Jo8838eYAmiT/kck4czfS5BrnDdp6SuutRlPYq94zKOUbPzWLKeLsF
MFBulXFkRhcU6Nxx6cSz8T5m0vE+dSLWLrdPz7Wrzo/4xHh7L8uyQ9Gk9avnTN+Ru8v+DI35o55a
7ERB3S/AgU8DRKamKscPP03zl8HLkm3umBhqLBe5m+B0ohauReEDjMJ4yvoL5KoA94Gf1A/IROfj
h5Yr1db1wYuaGp+fwimTjaKl+ncPZkBZavFPrJBBeHql9kxyIDnahYoUe66UZBKUv3Sv85+wpKfG
4wRvAUqmX4AcpxerRfRdjXVUiDm1Jo1/bZDM5P01WOOJQuBVYshOYe34++J0wyXqKvz/fodkWOsp
zcYrEPWWDgOZHsgUe9vsKkym8uTPNPre4zTxU6uWb9nox18UjRpFgK3GUaP88YTrBKphLjjryu4f
cNkqv8C4P3rLSyPH4OWooyCwkSZp9xplRx9/76W36r/HcT+95WgcPPjcwkEjDMkAxxPMcvYyCim4
d9votacwsdlAOPO7H5c9RRulQymHOyoO/e0O4Yf3QXWNncQtUce/D/FwHSpXSjH15ywcknMXZSsI
SuWhEsFq1NusFQzxf7Rz0gqbqAd63A0mNP/e01aC6QyNcD5b1oKGX+Ch96bAQ2Ww9FZZYLDPib4K
vz3GGCFmu8aRFlJ5Mkz90S/IvUunXMK/R0jLRI3taBvqrxFh2naHZIyBHwXzDzephrNjW82LEvbm
VY2sfbc4y0sIKEC9q0q73dxjy6Syszd9864vdgO92X0jhZM+Qey3X7Mmxxsa24FUyREQxRBnrbSm
8W7CnNvq4QhDMtScfVyMzY5vZoGSTBvuNBW9u5uFXwBdA6+RJbpkJkAgM0gcWOUuhmdgYwWyr2Pc
3EYES9+Q/5n3WGgOW2kWyyu5yqz2KE27Au+Aitt0vQ12p1VINvwV1kP0MnXKSfP74L3mBHLh9WWt
PH8+aFX/p28kCp4e8B+7yVM3SuH5eyE89kqEqpY0FzqkNMdZM1azruIEdy6r9OW+4ZI7BM1xPRms
eScbOFO8Cu89EakDauMUc9I6zHddkWvnKtvMczB8t31/3PJWaU9FjAKJl0Z/yWbNNJBAVqPAfS5T
YFqYgcXbvGejXuM44pJ1UGP1rbMy7ap0KEAK/sWmJL8f3Jy6nYBmygTBuWnwL9Jkkt2X7i7yG6gC
y4lMCRXjGqN+JK37Ic1f7EULiy3TLbYU1mJthDVCBdFHTvloBxZruYA7hmRjYt5wIwfYnpKvdTsI
j131vUQvbl9ij/SgqLU/4wrELfnydt3XfbrtEkN5kJheGLjGlNT9DmgMvP9qLqPvYxQn2dpZN5yx
zAx2rhP00NU6DJG8kkyn3KqksIBhc+mXnv+KDR0Vh9ScXv41tpSnSNDPLmVVu0DzMejFaIKyyKSS
Xc/i5GLrOBfG+qlcUv2uVeG41jvWJdaT/KnMh1WVD9NVWqmElELf2lYZbCTWetOSRepZCjvytkUT
VOdRErX3tgSTYObfJLe3QVFtrHm7tMDgmRNoUH5WIAt/PUOCVbKrsI1/LDtHWZUFRtVy3pY/oK4n
1YWSzEmO5RInkTYgxu54K1nsMf3M8Yq83BdvCd+bXdDlmwCtqvW947behwgv/Q1u9sw82naVOv4b
UB4tQPT75QY6v6HMBX+e1CUfiGUiWF8zp27Wh/E25YDtFCtnsCak+pJo+3nDKrvWPgEHWadutJXm
/eKgQaI4vX9WURxwVlmSWye1jF/mMKkfMCTirKuOywl3fPK09qc2Oe7x7iPTKvh+pA5auzIMjP70
lDSmgy3Kr5nzYPdHE5iXt9cKN/kW2Jixg0wstknANsbxw/c8c7U9EAJ77w+O+ab46UmQixkbsDWg
B4x47DG5TiPGWiJIoibJkY3vvFXCONm7cd+eO2NW1+3kjB9hw0YXUt5wHhS9/8CswVKKVzw59qUe
DU/eCP91odYmCpnVfAA3LHzc2dOehiIvXhZfLpbqdOZ9iOjrm+K1PxAka/eoHtR7MRe4mHY3/GEv
Qb1q6r0YC3yTYDZivVP58Gu1wWofYEQrMOXK6hvSSA2bXwA+4djWX+1W3d1AD4jB7wc1Mm7NKi/O
TlfHX+Df3GoIGaceNLfMk1QMYrvyn53rvbwwNmZ/YosRg5tmFV7DPMDPtXDrrYxvDHPEBFqsrCIq
QJhZ2KeZhO+9QCp39/OgFFKlWS0pnhBNU8GI3X+kzkduA7hIBdVM5UM6FnyYvwDFJESaX3u0gnBz
nyQQM3lQj7PCRhega+JyJqrCoUne/CAIXqB83NbucJ52MXjBR1m268ro9k4QeOvbmr4s9vH/Z4Ts
BKqxSC9sGi43uHFef3dLb3rqJj19mZLsWcI2FaR9i0ndbijQvFjY6xsR8JgWoW2oLkaHNU4fAyqR
yLwImygNXhcSy1i8c1dTH5JgfAsWsqbrR9E2rzL9qALd/Oj6h7mDrVkrYXco0SLeSbOw+kuV5NGr
PmFm5mUWLOZldgcaGM6LWl87dlEvy1PL8Ftet1nyc+AVvSuVujy0gcP+ErbfXvwaO6dXETdFnkqa
5liUz3qLR0/pwN0GZvTiYuJxFTfH1mrPg5BJ0As1sHTBw8T23PFYxBwSLZ2lN9WndFstTfQ5prPe
xfVKerVKjV9KDmfSKZc6RlaHk/ujtPgggKdFOEufDTyq23Q6p45vXN2qJOUWVrCvivgvCVn6DBrB
lg4r+4b7aXic8PXB30F5DYKoqL7C467W/r7syukPwNfVfujMbm8kRveHvw9YRf+gllXtZxW5O4mS
0Ar6/80IW9ul4zW7oo2cZ9i8iMH6dfAUp0V5sKICWKHKfz9W88MFZSe28GMS7JpGhS+4dPR2M1zk
DsABnANp324ruz6ljh4fbX0IUJpfZt/noGphZItDwRDGzrPaGT8FUeMkfr5y3QBRMrfOz7xng61g
cCx3Z7hD8R3wtLaNLaM4NQBIT72Fzja64cj5LgByJGBXbVTVP8ZWHyEqpf7jZI4mruZ+voc1Y3yR
sWV39Ts8JH3Vws0gydyLltlYdGbDGuuO8WKhW3Exlos9o+28a1y/XQHtA5rTWmFzTT3c37SQ7U1v
9WOPhgXENNXDs06ZU/3Cnt1GckEBCeA0Zzb4GHVJh1FOzdlaLn5tnCLyk/vIJ/u1dv06PhfKrLnY
nXFr+WGLFmad1IemR6EVH9UzOWrEbeTW8tKOxWuu2yOl0E/Ze0NzuvOk6atbGj9ZfBJDrSSjL7e/
u+8eidTkOUZKO4WzmAUzEmSeGR6AQ3xkhlVhZPL3hVNuM66kPXmUbdOeio3Vfx6CuXN9m1G1U7Z2
Y/aWn6bdnwUHK9tl1BE6J0W/LQYQjAgcQHCjwpDUTIqjgGw6ySynXpYfZKAE/QU+fIPoLKNV1c2P
xpKpll65DEOXH2rkY1bSoYfWsQbofZpUtb8Oy8UNjJiMeultUwQ8rvcOufPD4pQ0nFalMwwVLA2X
Ya2q2GdLQYNhaUlcxkuz01ij5gARKmlKh1uFfC1DaH41iLdHOP5v+EugtNfU4aNcJJ5bkKNL/IPA
yv2zQ1WLg5WU2BwvHTJY7oy4zK5Wfs3xbDNvnRJ3pvwA3xNzwtQ4/CuPK0eItFM/UioSB2nJ5X7m
6ILpAxs8dz+WZBBeTS/K1rdMCv6wz27jJJtgtqKrkpTBJXH9cktKbP7ga35yGz/6qXUcmQCLFq8U
UTE2jJsYU4BJf+68UV/JEERAycJo83d5GonYet3OfrEvAkfboL6kfNXmGOfxpot/VqG1hhpNhaYF
RoXfrfHdzADBV7ahfEFzAtuBop5IiKjGURk9lsbSyB5TtZgX+OIxCNnvxbnmnoUS0k4CFYw+Nzu3
BoaynNVkMDS+z8251sZVlVr9CWksbR1Y8MSwjVsLWwXgIecbqwtfbT+I9gEwmBOvh+ikB1QXpzGj
HNR1Z8vGoNZYLnLnan12TmcO+XkyXKuu/xWXzroz0l2tUruQ5r1X5gcaugENtejdvff+lN8/sOa4
2bEv/2LbWMw0Ttsd8cAIvtU1KhbJ8J6xjJ/9rrHXErZ4V7CH8OoHGMHWK3CTvbVIwHgjjjQAwUF1
LbPdNHpVWjV8aSq0LkwH/1RnGWYViCW4U/go+RBJbtwzI/+HmAzJ9Vk5OqWNojGplFueZOiewznW
qKRBI7EaPtDFeKKiw57bjtkzsgdId/9KJuuFu07STnu4x/MUkb2lOik7+MBSdhTvqtOcxF21cZPa
ORSh+9AnKSBz+KjwouqFF5V36ClaaTnubiN1y0bDbkQCA7XM6amy22eSOe1ZqF1yyfM82ep4927u
nC9qyNnFxLRDJt2IXgVTzWWqxO5TNcwdNnHCO4Dz2a9p0nsft/zUVi0PJZIzZ+HUlX6ING2clA/S
rH83hXiUeMmvXml+6l04w+Kmc58rg9XMLh6EpXQfnGhlt53ViX/d4g3ssiVW+nDrLQbA1uZTI9zj
24QxuBtToiPxwPE9MbXz/TI3of65yW8BQuD3mKwgZYT9+5+zdKhzH23ypnIgBKrUKJ5DffRPJgzm
DTog0x9xMDyoHULTTVzXezmq/uvkKoffcEEySa9c7CZLt23robr2u6OXo/K9LQNlclsbSMSAtkWo
EtGBevFZw7bOP3CIeJaWxMV0TZr3Eb3RPk8jmIfVvUPGKbPuH3prfP5k2CZDqgnD1jB1jmSDXgWt
bi+4dZY7vhhN0pKIo0nGFvtZp3qVllyQZqQ0MmOULbPaog0flmfcR8gz0AX59QwZsTzj/lPuz7j/
lOUZkFOc81Sa/1NzLXj1UverDQjiAVe48DWqINhP/VztpDMCK3vGJgRfpKVXYgpIzYLaxouEPE65
6zmN5mO/jKhRvyNjBixXequwaJ6qxfTw93S4IfvGgh64sLTTautbefgXMhHUnbAwf1NjzaRI3arX
QplKjl3eBMionB/5MlKJ9TLtPZ7nbx4pw5OJFEj1owkgGaZUuw3n3S1M0luuP/1RGVTx5ynBZR3N
03aOURObB6R6iDuKTzxtyrOKLAgfaTQDNMPPd4IJS2N4n4am4ZwrGDPyYP9oS79rD95asGVmHryE
phNvQLOM1sqvsvE0lcGz6Rd8cfqo5xVX+k/8G9Svg5NyUq5tY502dfTD9ize+739rmCluk+Hrjhk
sRW+cZJ9kAEt4P41J2Hsx7DcwbgnODotDBWXP9NDF2JQhjiWs01dr35z4/l9mFrnZ2fYx9gsmm+O
0k0bfxmq2dl8njr/01DRCv3nUJbM6NSR+yj4UF7coi23ql9qHwMkiERr45+uYwSwjrv8FfG5Ye/6
c3SEZWQ+g9BBCWkZUibuKg2d8Xs+WynbnyG8shEMyRV9NGaer6njANaz+uIPpQm9M2Ld40umuuVD
WCmPFiv/i4QU7Bg2pWNHu78n5FsgeOqj9IJcRFqmAH5e9GrOCW60lBXVV+Mg3aZh55w/vt+mKp4W
gqzCpkY6gxZNlYYa9Q6V/ejQzXoGqkCLH5u6552QpL16aRsUtJcY5g+9eetWPXwgKy/HxriJFN6F
fIRDozf3PaKiv8ZEmaqy26v4SN0nyo9ReqQ5FIx2QoTpLq6qQhcmw3S0pwTZ8kHjXL5kl5LWLDdV
bg9bxV9Qh7nKftUFXu5XQf7olxgIxl7RPqH4FPJ18Tocn2hOsJmeEMnR96i6Ar6W5u+OBK9rBS4N
Tp7LsCUeqBG6tBnMk9h1ISSqfIAuuWOd5Em3cX0DurHJXcD1fef9P8rObLltbUnTr1JxrhvRmIeK
rr7gKFKiRtuyfYPwtDHPM56+PyS0TR3XqRPRNzBWrgRMSSSxVuY/pIdqcv2zps7+uUMVChb8MkY3
/TKkdcPq5HcsMqq3RMmWvHfTFZ1DZS9T10PhG6q19ZokXz5AKZyciJV9mTgqzte65Z7tQO+TuxAm
mc+b/MiXPdbzlDAoRPCg3056DEBXMZyLnEWa7aPCNL9c46k5wDsP+ca4tLgUb7I0G492khvzLl6C
mjatl8jo3cSguOHG8vzhKDNyx6FjJ2QX9LEpnsUIo2yzYuzwfw/HyxpJc2NYx0A8cqe7TMtcKtky
J4ceCCNzct016s5dyX7R27duiuCpYtFkxSr+uVWqAGGgg1HASAI4h3ywHygRLOVlrKj9S1mP9mIv
oz6rKAzdFqPzrQkR/tiy0ZjAjTbtMR52UsmR+g1+oe7RwJVpI0WfUvzUUAR5mNquvZWUdqn9WF3r
HrM8VN/Jucpdlty2TN9yIbHf8rN4l7FNGhzA7OQsL0a3Bu2eTs4pbnz1WUKDBeOMp44Ju5CXO6CR
8mxiSZXYJVacSyhwAJS4QFo316tow/5ozJ95O9PA0VP/qW7Cz147qV8obvg7a7BRMZu64nMWfyz6
QPvSNxrfqQ3kJEwntS8UORBbTKsP+VjOd1pktFu52jcK+iRw5e7ztHsYXdQYhs2KlqNWyxszcNwz
W2hloy3cFmiUb0PxWbwOZfaaLKaMToQHYlrPkDHL2ThmaavSmu5AfMMd+6aYzZ4nof9LiSfEzef8
cxkEiIYMKd23pLdOIyop22IGKDGzVzn3o1VfogSecdBbzgc7LZpNonvxTyQDNo5ZmH/FsfboDEr1
Jdc8bVthcwWhylGPjoc2vmM18PGdoDvz5FNOQWq2f54l4PXOfR0op3+fx3KpOAzITOHWrdVPqCDD
7vs+Cqiz9dNlEJbleGG9b7DiDxrLQLwKpWIwX+e16bUem9a967A8fodnsn6zn7TEvyuXK64b2hUP
tUykPHEOXuotfy2/DD/CWzyEemD9lYYYqtLh/mahTbztra56bovIPqih1dxCls3v8krJDhq1rZfZ
d62NalJhWi53wD7v6TjlB9WG9PETV/VnGz+KYvask537E4Q+hikCl5uURsA9q7saWe0FX7x0ya4H
behegtYBfL/Ey9T0D5lnulsnAOVhAeVbF+XXoSz3ZVglYXQR2YHr8N0sTeiLrP5lti/Uv964sI2j
0O92Ms/f567pnZ0UGsuNnKbLeJhGNCjk1M9i9y0rQDfnnJRslmJjfhowI8khbRMbrNA/A9qwD8Uw
vDjDjHjDcjDHhEW+nKqm+xa8TktsUIwvetnqGHn8fVlrR7D0zQCzxZpVyRkdEHxLvbm9HZPWfqiU
FAr4aGU/IodNglqZ956jfweGqz24poIEpAvpzIacaANmJTgMbN2CxHYP9VjqDxKTgzUH967Nntyq
Sj439ajo97b9JFnt71SUiCEOm/PX69Uy2VoO7cXKfi66mgLp37CvpMVDJU/auxVuJsMlI8PWuS0Q
v4GnBQJ0Ochuc914+mlOI62PDxK7puQlnbHNdYw0NHwvmDx7SawQwaZFPHlIgvngIt20MM+6CtPQ
zYtsPyR+jax8Eu+vbtVgR7yHfp7PeZkrt+gKQciJcey7MbXAhGbJ1++vDAenQTDcoV+W1WZY4Nty
eDd+dypTTqEX53GRfRqB7XjDsCtMP/6++Ej0CtAUywVPifVBBSs1aU4YIufHUdO1D2bf/5QMx4ER
hFj85xxEyj4vC53KZ97dO5qmbDWdpb5iKQDTnDTfwnEr7yC31692sjg8wdAyBu0cZ/wmZPjfsyJo
BJ+RSn3LihYpWcmiL1fdgTmWe0nYHyztjNtIiKA+t75mVd1jCo3tlERD/KwAsMLqQAu/uzkAHJvu
OmvUaD6jINLu+6S1vtUf1SCJvhtGgjywbrhnc97VEbt96LfQ4py4g6+3MO/kECktxOxU8fbXGDU2
GHpLtsSQ6AWXKIlxn/p7v0ic41j4H/9HbfO8V4F6+/APr7rmcoaQa3BZFdKjCs0YyYkXVFE3BPWt
gWw64k6pMQAToj4dHpylPg3MnPq0KVVqCYRSxo5KcOwYTTo7DGjRuJeKdbIUr9cLHF2DUhvrOjDq
KtfvEBE8Kn2n3mi1PgGpXcrlCERRI+9AnaGVVKPRWFv2Dewy1jfj9JkHUXyaUZfcByoChV6V4BXW
5uk9erDj/dh41CiM/hgOyN+LZohIglxjV62S1vLf8iRFkq95EpNkiU1sEqj+LWCxa871/td7xQM2
hmXW6jQT0S8SYphwyOZEi3dtDkVbhjKxkscqXVUv0fdrqln52Wa0guzQTWx3oX3F9q2LEcfGV6x2
bwMRvpWYnMlBxS+rOcipEWl8/K7pgZ4X9UamNC9Mu0VS7RfLlOoQLp1zOSTSKZdTROi4fFo03UB8
fuChUeH5SuK7nLrxybleLmdyiZz9vm69hE3A23/jZOOPYuTRwS6Q96+8lRHFcs4L/kDe4hJaZ50V
dbu88WFQOOcM4tP6vl/n+WA1VOHxq3GMtrntewoA709H23gqIy8/6mgG3UqOEWaFfienWmhn52CM
ZhYbk1N7/FbCrNnUvR7eDVGLus7vM5d1sAKV7vRHPJYrrnnXa2OP9201LKXE33e55ikBNUfkWP5J
rCKfkQJZxCvUtOmiQ6w43kFvlOfit6DFO60L9KJIZyM4bnt5QoZ8InZ/MnQ6DKJuqX2v3Bwh6CQC
vOw0/DIGAK97CbrYUezf1NuhrpfbRoFm0AZ9fiONStQKrWNo4E0iw6GY0guFyO/WnPUfgtKPP7An
lCk5KJX26g2zeZGR3CvylQ+qqxn7ro+VV7sqtjFI86+wpuPDOFn4d4LHxIhCP0I2tTbRsukM4xlM
b8xulC8t9V5i/bIlVUBC7HBEHvaR7EbnZTeasRtNEOzFpXzZ7Jad1gGeJVuum37f2uMJjiWBddJH
zXyQAz+AvSn7njfKEnO0ynyY28B68Hxzb3oVGgS/c1NkNm5bc7y9huTMSCmBOX2H5fOSC0SmxDjL
6new8IBIgvjSt+jATTs0ecaLHNo4sO7yUuvZEevRRuTg6VL3NwbAZCoC2NL1mZbtYnucTjKMTe91
7LLgMXLi5pNSnMPFna52sw7knVNFX203otaYoc08JTRze6MH0+51rNTM1uF5y2Gq47+GKDXOMpJ4
OXnbJHfZxS0XoQbo3FNx2DeW1eInpsNeCbUCWbPlcrmAnvF4iHRkF+UKt+1pWiahxdY/7cPqVOfo
g23we8YsfTmsYwM+uaXAIAdSmac7mVlPkzksWGFX5sGqwp8JxpJsUpZYRNLBLHOdpxbaEoAAluqr
qL0GulXtmhjxtGvs6nYg+rCSUi0ps53xHnPH55Dq2Tl2YaGKpDe4xI/gVNKXoJjDuwwTQ6Qc0ef+
HU8dZLb+RRyVrfAubJP7cgxQVXMg63auvhcx2KtAbCOdVRmbnq/hpsZzTwEBHxyvmXK1zyJ8B3nA
pRakspcWTqYHblJvt2bO54YrwdiKRg9sAzoWqfldYqLT04vIT+2D7TUn/c6uK30Xl5N5xkbgRxF4
5bfQKteT+O+T31PLCV5g1TeJ6Fb+1XK+lv5waReEYlrX7eMyEjRj/k+j33MZ9Mytz+/ptAIVjHz8
S0EdHx/SRdmriFGjnWLzs2AZItfGYzO/EbXFWEdyEWhNVy8Mcj8FrP9bXPHvsORItiRQ7pfscRio
n/73G0hmM4JPcIr8rzqZWbmaUBBds0xv1L7EhUObpls5M42A2TUHt4lU2Uq4yRPzphgU6Cqk61xM
pSTFbRW7vbcbvrtQkq6H690lBsEOMdLs8+S39TlCDXQnzbQ20gEZVkhod3g0vuhqeZF4OGYKGKEk
5C1Cz800nLvGRwif3X9/X9sjffwlngR9vTPmqj0jlKx8/ilBI+QV0+Q+ogwfQ1xkYctaGisLi33I
Amp5LfSPEs4nKCEJ9Of155UXuv5gcrr+Wq4/yPqr0RDu3zoGP5Ak9Sgz7bWqyTfZEA3tZh7M+s6I
G1c7GF71UZlq9eiGUXOXluxObJTzWecfUEGxXnBHRuvc8JwN6BnrhEu3+TLVENRzxy63MttGEBy6
ck9B3/bqLYJUCIDfTQiM32mWb259v7G2taGiGvx74jpM82BuNjirzDdOoJ0D/IztbZlPwe2/O3UR
zQfNPMTFBpz/fJ67vYTsJS5ncgs5q3SET9HoRBpoRpP7jf/SRAcQdMqddBqlAxkZvX1CS/yraQ5s
sWSiN1xkJ4PS2K/BIokfzbLF0BY0brVDoXeTx7s8w6dpRgrD3IQINz/E8/idHz04NWOaPlTLweKj
9KCpNXoK1mI5vwyd1gKrXeBjsk8A89GocOgBT7GBK7Dp//jjYtoKNpgc9B4TAPwbmZXbVKO3lVcg
IUo2J/Qs1DvD08Nbo7AXGwvtsR8Lzd+4vrnrFD+8b2WY5nO6LZMyPRaZrz6aiCA+IiFlgWVk59cv
18nFae7698jpvIXk2rJsv6XOUJ4lTQ4u9Y89PBJtd43RT11fBSiZhTPlfRqbGq1ez8iP8dK1qdFN
SMuvEsVw5XfUsPXia6Ki6yvRroyW3FnvlSeszOtNUyDw0oyD/rXs60vrBGAZCoT7cZPNfvURKARQ
qP6nvNPLXRy7ykNk9x5ed119DmvVuXP0GtwFzgMvciezYUWZ9mnVRCBmQVKHS8skwabmYCpu+oHt
TbpYw1g/22Le5t1sfRsUVgpeFo8PzSK6G8X993Zko1jbOoqopg2Kz4jKp7ToED+KULhaGoK4riDt
tmTI8HeGjOSiITHUXZNHjw2mKOtXQ6n4n8x2zp74+A1PURKuXw16izdCHanWQTbKY2l/MrMqf4qA
h/6RhXKVhfsR7gtZnLIaW77Lwyx41pK8QauFkYSM5Wud5slz1/v1u3jWo4DVDJgNDIup4DQF9rAb
7G68oC88XrwMDdc8sil4oji5x2VoDDHYc566wCjW/cl1A/JuQxJnFq5JshlZT7NkMWuhrb3xcI7f
THDfH2uXup0KgW4vMqJm0lNB5lm76IyadZcgkhDORxxUx31uaNbNsGh1x+M3bRyN18idjbPdawUA
KPzkQptniJu0JQ1EzXmKTAA+i59cm1igBAblg2GDrzCoEz0l+qLk41IC1LLAf1L5kVfd0xSFIn/+
iejCW2bspW+ZKAsBXzWpOgrmBIcKt1V/NvNOp9xwWXkPK8VB+zTYTX7BSw1mhDAhVv6D9in0oxwX
FBzyEN27CKZANb/GhVM9uOwl/E3pVjwnWG8dV4iC0gUWeKulbrdq1caxckTuExSGZ6d3wl4Cj487
FcWL58hMtVNmD/MBRln2SrHmzi4t9pzi1IWqAXXBonjNIBTfQehQn3kjFHd94bwGQojHjMXaIo/Q
HGXWttT5+aecyoGCbQWCKnG2fZPQukjU6pUyDUzIWrmLTQAXm2SY8y2uPfPeU5Livvc6Zzuo/SKs
Qa83p5DzCNsxvNcMM9rK2i9p57cJnW7H/cDaeWvWZoQp7KInW1So7+e+9kKnptwgQ+38bAeK/kXa
fldg0G37KKMDGYTmqdDm4hix1tvBypx3Wj4Mt6Y6ljv5ejGT6kkPDOdF4i37G4o+NJx/x8FYXlAW
q3+4Zpq/lkWv5KfWoUnlqG1+ASyNcNoi50clLr+MNTgwaRv008ZCOOYeoIh/q7C8FRzXn3CvZTJw
YZ0vRJgr0isavPKMokSGwtV+WLhVakNL1si9EiPUPL4Zy9S+aYwGXjDSc2jI0Ot5qf0Sea9h1O4d
17YvpUFrVGkh/2LEeLS6onvFzqI/1mggLe+d5pNjAGkt5vwR3MGw6ae02MFtN4Gq29qrVv1oZhWt
Oq+xbrJgnOjiMTTQVKJg7D4Vi4hU7ffVRhsjwODL1U2EMJEFFeaNtBtBQoGi0t2sVVbVyt/GK+mX
r++38bt83VC7Gz0bjO3YlhOCkDFYDCDpu15He87piuCQOLV9mDDc/GTEGm0InsQnmaXGkKDcnlsX
mXVi88bok/I5Gxwboe0bSYJ05TxqVfUgI8OOJjDVIV2/5f5ZX1NjTdHezeFFdJbTYdvgZS/qDwCq
/Uu/HMwceUsdnaqjDPvanUFmF19lJJe4TfTqmGqAixr5QJj6Y4zM4i4qPOMG9y+6oEsfrjIK6BNJ
WG2lXycx6cMNng1kAY34a1xRQu2wlEBXW0bJldk8AXi75EooT30wt9XE5p/f+Rbk/McqHyeMWcEz
4DEcr0M7whOKzsEIIj/3762y+SQtCDqU/r2rlJ+kXeGGnidz0q2wlkyHTEEf/YvrlrtIpl9AXLXo
jx0iNTvK8lEWjb6CYr1jh/GdLDNDPwyOXj6OO5llVZo+zsbroGMpvAgpy6FE1vria8PxWvCz0eOT
0FrvwwvCw8q8P/q1h4JNUqQ3qV68+gszLQ3N4aZvxxgUJLw1KwRC3oRaTeWTIQTZvdlE/YfcjPpH
C0uJKvrC4sf/5Q6/EqAbPzMFt6VwtsoX7PCMQwSO/ZYNEEpvgbU4V6TNJ98uf3jxNO/cwG62yIIX
wFdxb411zT46IjoDfvyfxjKfLvNdqvMRrqCL/E1/neu+2Aghrwq75hkPFb59yukioVopkFeM9Rch
8MkhWDqvlCHRhV14fuvh//OiMqTZOAobVw0fvGLm5WSxs4+bzj25onegd267e2Po9oC4D07ssbsr
2grgyqR8tOBQS/3Xdm3zhKrOtGsm1iyYMUTzpzoEHZhSGNqJ/InI063Ce/20o0eL27JtWEeY9C+2
WTiXaBHokjN4U86lrfjyD8t22v8xISkDfRb8m5ydjPIMl7p0RCQknUx7HyLPthcChfgLe+YBwZEG
hA98C63UbhrahWcNw7Rpc4WIjbl/8oIyOgvoa5ZZORUoGWUAwP3jP82ud1hm5Dq51eDE6t7E9pXV
vsNDSlXA8jtVn+l3Rv9j5OGOiDyVT1YWLOYNOV0Kpa1WIAXIJqMBtKltmgB6eNZP+m59M8l49Ax9
VwDgVo/X+fXNNCT9/Sp4kY0e3BMNIY+gb5XbeNbUQ5eYwbOK9yhcXKP5Mhjucyyq0fz+ksJS//Kd
/ouKNPHnNMzhd9dR8JRin3ccB2e4GS39xzx2L60gqRq7wVyE4fo5tGLduu304SUqle3c6quOwIoH
Hfl9bfhb8t0q+yxXiaN7nGvXDdcaSxMsW1jt1AiMG4Avg+bDMI7qa7fj+9N4pVmn45mRd0BKPOMV
E1z1EBmNcZDZ2sVmywwtYCNWB0bbLNFU6LwI5TgTu4HFbtrUpvDWbnGOlb++xPo6jjeGDUxehobq
vKXIUA5ylyNQ4uFGm9VEPdah/XX2xuIN9cpPolH/SrZVko27KkXICo3qNjgKCVwO15lrTM4GoYjL
qdZhkIDYMTSmSDvrg3OKQ7hYjmv80hX1Lqns4GeeAIGBwQnSLPnep4r+1a5yNAb6PPlSB1Dh5xbU
mNYANYIxFn8KfKT8RgrbH4ZS97Z2l0LV1FlupCk7qjnkazErx3vNs7J7GmC0X+vA/Jb27jHNFjQf
RPyoq9Vvvce6XM8a+xng0nioeMG3xcR3vF3TEhbLs1bpkpOijzeiRyYhOWSLe9DVFG3NXcyEJG8w
jezUp8mNaJpJqFKmT+Hg9lBnuv5lgirbJdhOe4u1I4SnZO+HPiiBZQijPH5Iw/7s00ZAeAvUNK1k
hdppZvcv6PnVJ19bmsrLnUqqIOwTjcXlA8ir9hvoeoW8BpWjV5sYDN7BdPMvV9irnL3LS3hftYhv
zJ+omBjLDs9DpbLOlfBJtnRJj1wefDXeDsuOUGI6wpW6O4dPEuKNisRgxqNPJicE1e8g2H5CUjX/
EDn5TNkJ3nwf8bxyddxsJ9YswofKcWbZgpGoToanZh8i8K/HcTaynaIOykGv7GJbKIFXwPuKtDsk
dg/+HATnNean9UveD8aDsykNs0D4J7Ow0LBpBy5rONvQ/sqrYgDdaMyPg2X9kjDdMo9vaUc/GXkR
fuir6viHDbEVaTBtghkO79K3lgNyOP39GCbY4lpvIYlnZaAfutpIt/zxeyBqi0WNQ83oTmTAVnct
V61xmKHMthWVsMCK+Ba383zTIe5A/xxmfVnUl252gke+BcPHejmYReRtTQtwgUxITGYjsPXqgu5Y
8uUWdqDyBWGA4//jHkmhfh8LTzvJhTJp6MNHJPmMG62HiVO4OPhJX2Y9ZBayGIuEhhwSu3EAljin
a0jOrr0fGQ6W/lftP0MZzm/WHZ4WJvMxD0Z3syLMtXGKHnNzZ2M01uzRiEEAcsnuneb4ZtlpsIEB
d51bL0MT2C9R+Llt/OFZImk+jKArmuFG5oJyys9K6VIID0BYrnsosM/z4Qr5yKOJt/91LFCPd+CQ
tsk/0XQKjtcUfcRuGeub9CSGeOhAWkDRXxCzRa8mKAIs+UL1TuZy3xl3Uzk3R5mNXFTro3BCbhfg
+AfFUqv7KdLWS+tJqzdZs2Chx8DcoiOR07xZPFlsahqnzE1+hehiNHtKOQDyY+Wy/g4xztynM9qm
daHZ9J8B6qRgHh/LoKzvY1jrVziPxFV+Ejho5HqogrzLpRLyLtdfzHGvuVM5/gXEG/gxElNGcQ8X
ezwqk1KwPKSkq/nZjyYYq8fajLtncJQPEo7q+C1LcA/6XL7PMvQHCYd0KXxE73Zh1RjI+ozeWffx
IGV5a4CfKJstFe/ya9CYd1mCcV/bDztDV+IfYeHOfDii8EOWdO4eL8JiW0+oS6Jm2z7bqDaews5r
FquJ5lkOIw9XVh29eoQzgtdq7EKMRPn6MV7Q7J1tm2u/zY7ZiMfmPN9I0036Z9KD6wCujuh3XcOz
6Qf4I/evknSNF5GT7jXMq3bXiR6r7b+bmlXjQ4grC3fng6rYooCEAeKAx8J6pkXTPQ6xz6mFXO41
LpM6+5Bbn7d5aC4ODBKTQ+zCGe0c/S/2tt1D7oBULG1YXdSZXke1n28pzyRbPDjK12pEF9RWIsw2
7KZ4hSHnbpzUzO5kNpjNg6dN8VOXoslp7dLCT/ZSopmH8KcVVv5J+B/CKZlhXx4sx7O26zvSDRT7
Am9jvUBS0hHnZQXZYsyOMZPKbd+5yFmkFO5lCDT0m+LZvUzLGYUH9/1sbH6i3hRsMak3P6NEshO/
G5+16i6oR/du1Cr9wfWp3AvdfFQwBqy15OPg4obhN611CIBob+2+dU7g6MxtoDT+0Q94QPJYaO8G
rJTl2SrPzCiaP6JEl19kZCz+y9oIr1Cer8bizswrkDk5uBheAc8SV5MhofxeW+GxzzvjqV0Otuvl
GGSr9imYeYJum8y8a4D7Xtahp5xoA/qPkmsVPDx8azjI5QXQzqe5DINbSxu/v6VHi581Zcut1rVs
D6hJTXutRjban5a7p4qvbuUVyNV21b9Oho4BxdKizCiQbZ22DPbX7qT0JK/Da4rrJBQ+ZQaoDZ0A
6Xe6WqPtprnSlyJbb1SvYTo8sUagIl1PZ0y0y79mrf3WliMaSJXpI8ufmIiAlQtWAT/OyK4y2q8Q
SvLcKJ+h+FbbsnNASXnFnTYPNU6DlHltFlXWcZ6cPzva01BEuyTgS1A+U9cD3JUPbBOrs4Tkk+oE
/DYN/6dEaPAgYhjUmPrps1dsJFg7ym7wfMSwjBHWVT773k2f1hdj0UFEzrXqN+vpOm1gStnzfkAV
ZEmHQU6XLkYxOyid8MGYw3qjKKV+NBBwfBjQ6TM384SiVWwouMctwTVxOTPo/p4VPX96lyynjYXQ
45y0l2uu4yrWTeM6HwXSJBCmOAvc7UDPeZsL5AmBr/hWpuWwwpoE4XS95h0s6pq+BuWekp41yHfz
g33DQfinLfv4iKovCr7jT3XZ5cdoXCLSRK3hfsQ+RCbWvOTvPLeaoxtDHX8Ov+WBW94sF43G+UWJ
jJ8mkMajTMaiLSynU6Snd22rbq65f1zvhFheWWWOW9jvG09xeNJsKNyN0ysPOJjId9SVn9aF1bgp
Lb+8uU40rC6OJbiFjcQ6x5sfquQi7/UCNgl2XtOzT4fWOhu1wlDrnmvcm4ujHeba3T/+43//3//z
Y/zP4FfxWKQ88PP/yLvssUC8vvmvf9jWP/6jXMOnn//1D0v3XLYzjqXrqGm5pqmrzP/49oxCDtna
/wIUPRZRkKdnsN3Z3ooSKHQuH/KlNioVdKmcGzB0KVfrLyNOL42ejh90nt4nXMPcPTbr8zc50K50
95QotFOc19MHz6qR11korZqWovBfTveaDz68Hkakcc1Y/Yb66fM4dvqNnsw2fLYBWsMZ/TzzjKDd
belQ18O+fHEVwCd8gzW9f7BzVdGx+suDO9QhD7S0aSPhjrtW6ILRxy6gggGu5VEPVmIZRilySypO
EU5hxVtKETGOFRySCX10YGXpEbhDssaiKbrYCu9/ySiq2b4fcT6+XgSCNLuRG6UpzvP//q/h6v/8
1zBU1UOanWqN5VqGxt/jn/8aaWJQdgF3cU4TcD6TFdSPqVvXNAy1ZofbbrmXmBzwj9AuZROvIXTk
YG11wK91s4l3dFzRd0mr4QE+Tb8eMOTIwYoWPHcBViPukoYDKOVOO07R0ET7tql+otu7e5P5KN3G
vVfaMdiGKtVlRLGgN17HNBroYM1B81AvZzKhV9QHJObmDkCErsVbT4Lr1aXV6igGHFPL8KEis2Fc
t5g5ihlz8bbhVFqe9almvG04kQuMQR3VZ0mViyazYdMZdsZZHoFwKprT9ZZrjFumtWc/ykhu2RVj
fJAhen7xA4pF655V7iu3BCttrP+N3NLTFR+NNza9Oh+gm3//pzZU44+/teY5Dh85ysSGBXJc/eOT
pyiugdlYHt5Epaqdx9Slbt/gDqGnaADjYODu2nACz+MXlOtkPHWpDTfmRZ9i674zSwzzGvxzt0ha
1ft17EVKc+ch7OZE3d85dcNfYYzRyzXy0rkPQX/f1Fo2UElPvA+Tl3zFJm/+YczZB0yUvI8TImUH
Q+n601wF9hPf9XyHuZ36I2hbuAFh88UP6RTOVCRvsdLxEX5oMO6ch/kHcnPtMEU/bN/2tlnd5fe6
P+I0zvsdio1VQymE5GfyvyVBY288a1Ae5yRPEaVH2sP00hekUYOzARnuQQ5qTbkhzJMGcdLZhUML
fUtiMjvqUXfoOiPY1n3fLraHXBcWVCPwtbussXxcmJe9rp+CYex3yZBEPP1TNK59vaUOxVsffjpq
OHLQqSk0NttaGc3OMF5sa7y9Cl5bSOfhr8y393qT0aXN3LCI2F9vYhVoYABBiNcbp1VVnaiBZbgJ
xhrFQZwO+HrXaCPFWnmfpfgSDYleYntSlfflEmtho/OYc+1fYRvFN2u2zJht/Oo7HbAQuXa5Qi6T
IYzcB2UAyCeh9SZyqhXOSetbA6KKwY0lJnfxdONTYUdHq4/j234GsDD+Puh2gaQBivJgiWmj/zEh
wzBoYdFUwIplKFdc80xbMU4ZurV/xK/DDqUzx8PN7F9dPtgTrLEMAKRc4HT6vAtDJGuvNC+1dnau
Ema3AXK0NMqFILbQxpYJf5m4hlZSmXXJXLaQ6lelyMZvXVRZm6YpxwfNTM1LXbn9VibmbL5HnD7/
6FhzdYrbNEFPrsy+IZwp8xjEdxutNG5UREfuKUK2987ocAD8vjdB5W+tZegCiDARoaelrQKcOFgB
yPKdXKNW+YOBV/bJdF1d20i6FbEjB+W03E4C65xf1fbJtNvHNUnugRdBfoDN6W4ku4e/fcPGmOo/
Fd34pexvHB3jvbLT7xpqzCj5u+ZTYiAgpEXrIKZqfzG69CRT3ZJk93z4aPRluJ8xlJjJ/ovWImxk
GcqEuSg646WRUtomT2I61Q9c7Id8vZ/ctNQClmkLZGf53yV3iEGqBe1TbcwWSGRjvpQBwlM2EJCJ
qmWo6Kg5dFDt8JudsbCNK+Oh91XjQc6qzJw3tu5OxwhZOhsoCNOeWhyayTHv1pijxO1dygJeJtfY
0NCggHQLbEj+A5lqrFGHRIz7gwzf/S8pxZExqc/j8h9LPJsHeKP94svmAdhZ4mUxUQ/sw59rDHjn
5d8/InTX++MRoauu6+HX5lgep6a1LBfeLc74vtcdiljGEeOPBfGV2lp6GBuzKz/7p3ishjMyXP6j
qSBG2g5V9sNU1WOFtdHn2uRRUhXz+wxKPePnMsPELK81j+8DGuhVP6LB7jZwgRdW3hy23VZmRXRa
ZucOprCVq8a7ZM9B0ZeP1qM7K+2hiYaIJ5ELBTyZyuU71kU/phr1p3g5jAaAqBiv7huJhVH9KRpq
/XZ07e8JdM4zksb603pQlSMO7PG9jCRdzuQ+WtIyQQaCO/Yjq9zyVlu03g0v7OrNHKMVXSna8kxE
9b2ZVILr6TIOUhg0/3IGlUZv1t8nLPly53m5vVwkQzmTmAw71p573w+wrPn9P6CUwXP23X/2P93L
0ocnWgjq8Xq/9dUtF7x/8defowjz5qY1tNvry1ovuabI60qz+KRnQPxiz/YvbJOMzag52RcXL7ot
bJvhFkSi82nyQJKzsEddZhoP2kJNEZWld9pLq+oS33AoBC9bvOsBWT9jO1luxZ4fIotMXG8xeqhT
HP6YsfoG/80ucLYd/P5Huzd+oGrhnya9xPUNEkyNUZaubh1lcYGbzZR6VNZukP3ri9b9TE2kvJli
dTygWIVwV/8r6RRnDbtDku/syvaPmTYY/WbOEpx8w1Hx7qKhKg79Qv6QYbzE5GzNtMvSv2s1+oWd
XZu38mRpnApx+VA7rs8Z4RtbnQ6MPNL1X/6kjm8zy4NGciLLaLZ1ZyHZx7rraLQOfqtGnL7arnPs
psL8ZnuOu8X2MLhgpRs8VjFV4RIX0m8+LNMB9ZuX1hqxRMAqby9xPqVBN9TfLEyw9mGVW6fUMJMP
iZLhlzgH+7mmPcQ2eCGmJ1jlqUHXgNFAKm0Nunyybns0bySGs7p53xo+W6cpUr0NX4UN7EyCMl3F
HhgTD1j+xlz/GaMuOZa14t+6RhOfk6qgNtGrNZ2+vD4AMU2e+MIvd+A+mo9FlxnYQ+jJ/6PsvJbj
1rU0/ESsYg63nYPU6m5l37Bs2WYEc376+YjWsbz3TJ2quUERCwAly90ksNYfvtmifAGzhNnHkK6w
+RuOQ4g/aqso2snOdOrlQ85WzlP10y0mOJIuor7bxzz9j01bfg5U85WZYSIPuZFPn5wng3IdlaSP
IMJ1pGzD4BTHd9KhNkBJXPWt8KTHcN3AzCob2QXGCEWpyqPtxPP6JJ1rQ97Uez8OOuXxlpjXPLMB
0lOfJVhySJRqlcRZfTRY8jTHJXJJxuM6P//3R73mevPR7q+DOGkwzVYdQH2axWHAsv919FP7POWQ
3umboaVQ7AP322tNHVARAlFkU7T+jpDVqu7i9Jdtxb8Ss2mfYzOElV0KBPnyVLt3QcuvFHfs36Y0
O/FG/DlNbEfQE2xWI+WcV3w5ojXqqmInu6bDOSqkuEHek1EjNFcZzn+PhdZrVxNEvQyHtVnemb1t
ImPH/2oxiGlfj98CrbWfNXfozm1kINatFq8Yr/p7o0cmIp4zvqFS4LaUqslOjhZd9Korjy2CcY/S
BVFTHpqhD68y0pQFqsUDn2wE5LKcMsptUB1KsQsDMN6eniaASf/TDMXwWvLF3roJqgZB4ca3QQPt
Nr47f/pyWC7DdQThWiNw1qWVWwtT86ZT5tXmsnbD/LkfhViKyXJfyCnoaCenEyYk4EIKLHe+KU3/
oQIk/JEL9bHFTPUnD45jqPrRb9BrG10dYvQQHMBw7MviRQwgb1DFS6Om1QK/jv7VRYIOSmoLJz9X
rgha7WUYS4UQ8LLyolr1Xdd1fb617AmVA19o+zmWTR2JUB0BqIWV5Amnna1SaP4H+uXkX9MpvkAs
83YxCs471SVV5JaGiq5FizS4hhy4+F9T3UHEC1szwbnP82En/Gu+E0KXl7fWIRPt9LD5vPU/pqJm
ZD0FrfsRTZV6F4p2XKsA3J6VzPide6X9y+pfcLzIfuYtGbs4VdNHKFPdopii5yE0yH45urdnK5g8
5RaqjNFkADcz0/Spw4vmBGL8QTUx4cIuNNzVSlCcC+B0Sx3k3bYeWkgRSn83p66Osudo4WgtiqK7
s0VjbKltvqepor4ATv1u4cz9y8bqy61C8yOrcg7aVRs9mnHpblpVOIcwxw3MsoEmZfMibK++O/Mi
oIWLYug/F/VBZ6/SBj1hCVJIkMVEBj67v/Vg1e29cMJrdQY+/HOGnmBsFSnleTQUjc1pd38D3/3p
3rB5YVPAVAHnqyLsDf680JXulEdacTEpRmnbVukEfKDS4buh2g8+0rHHzhF3MpQaXUUJIq3HNRgR
bxm1ik2Wg0ZOzhw+oalIEcns09pZ9EoVHPQWBjWE74s84PZuflCtgOLJHFIUCOIhD5+vw68ZoONW
u5SEvxZpo2euq6A1VjKmNukqGQwk3Ov2XjV960GfG3lV6o3Nd682luSptN2gwZCQT4KoCThEDw4O
0EUVPrp6WF6MCHXM+Vkhm9ROtZXnkWGVCwK3LC4+4jVfM+Q9RJ5b607AZvO0JxftukM52FjeyG7T
iIduqB9qPqLt0gvXbWklT3LMtJPnFm2Zk+w5FdL5OIHtG18rz21c+Gs1KLVV1jco46IzxIuCTPv+
1m+yd2tK3PNoKjG4HnM6xp31fhv7WitHU4wCrl/rZQyA1viAvs9ChcQzjuyJ+5xfOYZnfG2SqNw2
mLgdpsmYXXioTWdYlb5OpfUiP6AoqS/VP4uEoZZXPwV9jybYQ6kLcbILBXVu37zKRrhxvpqUjO25
1VYnrU2Tl9DlSIYFwWM9lOEL2Ot2TF5EqKiPvdYsOSAmL1kwNpcJ8zu5QAUn8GDznoDAh8AwIlp4
3RdICk6IHMluQa75WBXJT9kb5hm9lQtUSMrgGFvUzfBS3jQuKNMB1fgLWcd4iaGi82HFe/nsGjJU
143K6q7ZpCtbOdVu7fA2Nc8L98Obdm0Dg970ncd6liqEtR9CjXfbrWRpZUCPAOFr7U10Xo5+dQXa
SX9PnteiL3WfclY/Vh0HdkHd5N0w/GTJIxjPt6ioHjkzn2Vc0YZ+XbkZdGywuu8Yt6KXGq/VPEeS
E7WpZTmG1fchV3YYc+u/S2wBcYOwvtdJqSyyoXSug1eNG2uI9aMzA8XaAf+/KEh3kW+lO3ncMl2/
W1GtETt5GINg1K+GavwcTalFrzJKArDK9WQ1Zvg2wq41nodMJDtl6P7uenO3Ul39Obeaz9Gvrlxb
4CvzmBe8HPvQZdcjqJjYIQxBjCneo67cBmU//gSf/mv0U+fJ90J7E+U5hYOqAtvSUuEUiCX8iPtf
cqaeIis55dQLMpSJtl7N7r8yi/JA0g5L8TZqlsXclbEAPO7t6r/HCsriU8CRlV2Gjf86CFwVvdhg
O82XrmWXyz4bsJavh5ACahrdyyvZCGA7a2ds9JXazzIQOooWapa/9SUmiXiFduum0PI3B6zJIi4p
AQtRRS+GgcbwPC1AF+2Q1p277MbknZNLozz2ZaFtLLTlOb5Yw7cmotqggAk66YWao/jDgBT6VsFB
olWnfA5AASgXUuxbDnytkAOeRU5nMsUlJAF/hUC6Z3PmnmTPh2u084MuXsqubJS6eWHr+DLymF9U
ofgtJZF5QJonyS2UTe+GgMrbaP8Vr6PknDsgKFTFVNaK6uhPKFXli1S1STuuRi33f1mWLxZRZ7pP
qtINayPamCK3z17nmUghhcobfjxXre2d397ws8Ra7adtu+mi4m/1rAwODmcuOeDcsIa9jo0ddMP2
YIlM3EdB6LInFdMb3Li7G9q+L0CX5ckrDlXlUovsgxEWiEjkRfYxdfmuGUHl8Aa7L8welIuZ9Oex
SP1vnaapCx873eccB+TVyH7kLAYYDnqjv9bo+ZxlU3UlnhBpWS2/YvJqwlBhEsCZv+KD1WrrDLjq
qvyzXo6a0RGHmf4Bk+vYW8Ce8GYe+YLdvr7UlAJFIs9Lfwi1N45ogU5XP4IWrphk3Ax7usqQOqD8
belBt5FdOVBG+qLFy++szdOquLZ3lknSpDbCDrlgnkOiBXJYxOpZ5Xx29HzgljGQtR/hU2hl3Y9o
iKyVYrjOMRzK4tybqMn2ULh+qL19P/i2eqjSutyYsY9HjdQWvV3Cb4t31YhU1r9MWaQ9y5di6W1Y
ypjeZEiNNEh2gZIdW2Qg1xlQvHslLJ3lmKLFMCXFXCr60wd9CmzIAfNfAvFYCI8aRZvb8SvaytiT
pt4180b1scbegXdf/IpaZnDvdFgYya6TaNRr67ReZ2OWvOIrThEeOi/uWEzWDeMbhpndgxx0LGrk
g8LuJg4vGQyvhYoR6nNWqwM8YCU/J2zOtuOg49+aaekBMQ51l3YFzhexba01dWyuYgpV3BnF8Nqp
IFXVsS4+FDPbxYNDQjpNKREV/Sy1KB70USu+2yIdFkMYmc9RreSrPu+c82R5MAf6Xr2bJlR4+8AN
9/zPtfdxziYeKrx9iUPbWQ6Gty/bskYePazvAqFSLJmvvhrHd8oNmo3lovY63OUweGuo7sTZquO8
pW479ru3ftGqORDGeZIMlmmerao5yImhuaur9ClQC/42vupc1dCzrx3iZpHoOchQ7r9OjtEdEyv5
LXuyaerKgqUF8FHOj7OoOflGepuvKLlz7TFWhWY3RFtI22hRuMVwqONyXKmlmh8y1ezerHqXzJyw
2tLzvTc02bqTzLE8+o4EZXZxYpEvm8EaNz5+TAvODvm7NrDfa22YgQOsy7cI56o5PCGEj18sOmW3
rtr8Djq/O3eTYvBUqn6S4yre7VZQ3azjbh80df7eWWtA2epbZlTIV8NCWslw5TdiYXaORt1eHS95
0r8lrYp7+OD2dy4C2esp7LSd4Cj+5vt44VCEf+brhWFnQg7YLifrrXdcsdIdJHgRWLDfRkQb3CDH
QUnNjy5ENgTKCNc+zKXWhLESJdCLhkxJ1z4mGy8DL/uXAn2xiz2VuJATIrUe3+mcrRay605+vMvC
PLgtiOoI5Xde/Ts5KufZVIe25KwaMNrTWxSGwzEedD5fc5OU2SIL2vxM2cu52C2mkSH66l8TigpU
klPAHvyK+eQwN6PbiVWaUMVaanCPEPIEhSjvIifCbv+do/x4kD0ZD81qlen4tTWmma6M0O6zlR/k
Pbw3G6l7uMzaekzTfmHa+pBhPeV3d1pG1mGDivJOs6YBdypik+aPyu1SrvFjiFJyRN5NXvWATmPB
CSZyh/YcCOjJoxL23wxLkIQus/AU9Jp/zjQT5+B5wIn4kDmaAqmjDrsLWaXfBpJc31xRtEvdV5L7
yi2USxXpP243miV0VfGIS2cautOpyyA2ODFeB2IaqA2BuNMX8jIumpcZILz/KxYowjroboBaDGvR
qxnsFR7Q4cpydHMllwVG5268Cm6jlEDVMHbTahE+SP3UPyHVcoIHqy7qi4yrZE/lLBmarFqjvA7R
CfGbnO14rS30eoIP4abFY6Va6dHQEWx2HS0G2GTlL5piof4oJzskk2HxN0snbJMCqVkdqUrRneWo
KJwAjcQyWYdGkz+KME6vpnm9TQUv/yMa+1e0CYvbTxZG1Z7MCBuK+QfLO1R58fnL3G6oReL2y8iu
bPK4+usXqtKg3kHIwMh7/pHyTv/8pVqnvQua4H4KveSMFH16jlWTzQPpLLDf0Jj+xNtaoxAt/GLz
NeBSTD9FOcW/eZqMp6kaw5d3ZzwJj8RS17FqgIPMIYYu6BxxT9b7msNWAjhRse0kHxTt5ChMM/8B
61no6s0xz/rqQB0Xyyq8SNcW2mLmXpTVsA7jkAwwWNaVn4fRRmqhyWagerYqscP4K5Z6Gv4B+IVu
8tAGUoiJRmUO1aYxqvrFbvTH0gmin2akgfONMrIruHkItjsHz42jM2Bp9tXzjJ5/UJGrH1pNRtrS
m/bB00lyUM6NNpGtKy95bJyruEeY3nJfLbKSzx3WPxtbVNVGj4xziVQyJNgC/2z8eN6yyDqjQuv/
qoxqo2TN8L234c/pbCkuWlr62zEV414uin1Mt1N9mt5SFkm34q4pNrC3xr8WCSPyt/28KENT66GP
VKjj86I/P8kZUQ1YNaOZviMBpa11JUGLT+e7XkKfwc0iER99gLznf50xMgNJsv/7HvDD0w8kfG/3
gH++muwgvffL9yFVxFk2OizvcwlReJVDU14LLXFd3hlt+MC0eGrZ78t5IhTe0kFgKomp3LaDuzLz
Jn1RUhEtMkXTfsXpQWSm8dvS3NfGyv1Xa1LRezFBKmuA9HaaUnZ7udr5s9qbV6tqqv9Z7bnQ6UbS
Hjz+8F1ubWchebNZEYHdnoz0rAXWdJIDMo1dDCqfWVxNJJROaWNrHTqUYBtJgdOvdYSiZqJvQqtO
dqrWJO+u+yyPLNXABibPZprI6CTv9t/hf8yW5xg5O+41e9HX5XsbNJa553ma3TVzY+azUKnnsCet
85nm7XFgCnh8sL9L0qsW18aW6oe1LecT6qTlH47KE7wzO/0ZUcm/ejq9BD4gGDJOuvNM2QurdvjI
lEePowi4Ea149lAdmjhDvAZBomPmNua3btunyZpiwbCTo+hIUS/vQR6h2fyot9m20z37NTK08YAY
GzXvNCZvOdjasp9/X0ngl9x92ahN1OwazUDGT5vF3wvDpkI397+Y/nqR1Wj0sHu1gjYmfZhaJLi8
GKJ7jtK+ZT7KkD2O+aLKRXEEbGA9qqLDcOCfC2A/rnrpVG+FFZJ5dbIqc2TfzVCd7gI/7GByI1cq
P9eNeOyN1PoOeHZaNdjjoiVUdyc+ALwxQvGOw9cM34aQR9oC2qDhDRuZstTRWbjgwrSIx4I35teo
q+rR2ob8tdUo/3CSaodt2xjFW9n2T8DaqssgVOXiOv55MIviDcwxRTBFsdZyls7xaNHBujvVZgJP
EC2JYz8aKzloZ5ayVx0XtNN8xyRVKABQ6DnKUeficbNDqc3TyRIeCmqkt6Zk85Qtvvpabn+OVDDH
F/A8xZrDv3P4WpfVoUtGaDjpGYKjKCvbexTCq2vHCejiiauP7s9VRlLYRLvMyeOl7MqBKQwQBsgi
fSdjssnyDWR8jGkS+OfCbcdlL8o8WE6onO4xRCkWoMqji2x6F7GWPisfYjcoArJEdf+g62y+ZBc1
6nwD9C9fqmZtrYzIQqtEj8xhERdecy+bMs/a+2kuQoLV+ilDfjE193/Nc/w4OuYlQOt5rpySksvZ
x5Cj41xzD5wUJ1SiE989yMb9c/XvETk9tMd0icoowlnzRBmTV7fZY9Qa2wB1XyPIoyOUuOgor/6v
7v8r5sUd0hSOFa++7gdDHKopxAJFjP29bEhJ9Pf5DDEvwFTynHXXX4Pen2kyNqrYjKaAWeR8uRJ2
DfLT8lLty/hOIAwo58qlvRX8wddTUzfWg1FpAIVN9S4wJn8FVAXj7Ajal11Hartwog4RP0XXuJYT
yA8GtwlmSWn6U9Aq85t7DjbiGqlKcjHra4CKeIKUnyr2vmqrC91E1TzmvV9gAriNxtpYu60TviFW
Ta268lDGJpH6ioltzRfzrQq0+C7X52RlWERvXQ42UAWgsZddvx3uUgWNiRZI6KVPtEdLNOKlNkH+
DUBEM+oydgXQSnYtLHDthd8qb6hxansZc3q3f4ArxmSj2CuUOY6yJ+MQzsTJwAdU2l5GURkepwGx
bNltK9ddFapr7dioGpQg1ScPSPI5x+Mgd9SVNqbuqe1ypDQxPvIRmKivFY4lpIeg1qwixF/1WSH3
L1KUsA31eEmq7rXtFAsWaR9cJ9WHCtAAi3eDaxalwRV7zxAJcPFTjvfzpLJN0k3nwqqWM+RAGJ88
7VLEzjMZy+Ls6n3wkg+PkrOiY7V7qtU8JbtLQXNUm3w3Youzll1vTkSAg7BuBJf5Fo6twi2A+LPG
ezFfma2pvSnJcNs9ofcArHLsvg+1US6taMov/hAolNmbYR/pRvSQ/FmEl/VtUQ42Qy4ySOtk7Lzm
F4B8YwjUDXUvFBfZM1IwOA0kNeqhvFMsF3qtaqYgC+cFMpZV0V8LRrDFDe6HyX1riucmiD/ELD9Y
JX63tEFG3gdma11IZf0sSn38hvQ1NqIK6htdbaqXNjR+yfl6o1XLwKC8NeG0eSldzM/lQKhi4lkM
9XCvRUUxm6iF8GN88z7MXG+jSXuxucmGAJHiljrj7Cz2FZfd2sr7DpGMrFnhRYbh9j/nRCB00Ybq
YXXbwkXJl/sJHCr3n1SxwdV+jFPzog6meGt7e84bsVMuNRTN3a5X9yJSxClwQg55Wuw/ixbqpDu5
9a9GZYNsmr//udqpzPC2OrTNv1d3TVAtOHWMK5mEwWYoP0W4V5xg1elLBbPIVdd2EMtlOqZsQnsN
kOejQYdwOZa+84B8DjRtAd2bDRMldSPkPa3XxZM3WKcRcz1QXaRjp+ouDT3tvZoXTs1EIdBxPheG
7didvZhj6+B6+THHR3pZSTZ7OIb8Jkjt9KSg97e9n2RTzLF2jt32h/yFb105iN+wtw/MuF/b2Ro4
snO27QpYRYz351evdVfAyt1zMoj6gqZbfSEyGu1r3UfFA1Dc+IGzhVgYQTW+kZpD0cTuOejN3dbH
dJDM+6Oc5udUDXPTRIgYN5FlgCCmhKhZgr9taIz9nSyDGP/sylH8kfq7IcmCtW60vAGE+TKqRfJM
vZedJWjxXZLF4VORGR/SQlwM04tR6p8TdMWGvBcZa8UK6ktJLes8No92hSL7V6QLH29yHnKcnhyq
tdbfGv2oLNzIYbpNYijqwmyXzn8JS+0+Y0VUZDvZ9f/MkzE9UslelSeEuN1r1KaHvqD4LXuY5Ci7
aoh4BTbIrS+t3n2ffCHu5Kju1AUyWTrpXLsb4cywc+7UUdvLrtxIy27oMPrVlaOZvblhXgxDP1uh
Do6fH3N0KpDNM5ZfhuRV6FXKUQTNjkxtM8uzlDyq43BX8JLZRbY/PHla/q0NQyQVU/c9a7zpSU5Q
+zBCQQYWCMe824RU899Lt/+cIO8Q9nqymF0I7/73rEEpwx2nzs/bOPwcA3XWjz+3+Zogf5FaVN90
QxSPnKzsTVUrVkWudvKPeDNwMtMt8Bo226+jDCaDvikyq9z/Ky4HZey2TPZ9V99OGQqp21Zo2kUT
gMshWisLY6id98KD2iV0nGW9DiMwtpZvPSn5/w4Q0lXP/RdVx3Q8T3Ng6BgWJBHV1t1/okHBbWW2
rRXWnnfdtAsxZ5iWniayQ83pY7xdpvw3UDOZoyROu30Bq0bT22BjYu6w1obSe6pDf66NTCAEVNsk
uUcsbLL8rh6KbEFFynsSuCOSMbQOrYMlxlIswHa5T3JmNEVHR8PYVJ8n1o2bobQBbVMOIq5nUZly
zZ3sUjtR1iSllLWcHA1Yu7iB++6g6buE1mA/WfbI0aUhyy67hkXZC87TpuwqSozzDI1ftsnDFBts
elGWvOARlZ9kD3v0cBnpZnxo2xFOIqnygxl4w34gsbUKkdPdtT0oJS/OyxV/IrQ0GjSJRMV7O59i
7zaqB54N668t9nLyVBhLzcV0LUevbN82U/PcIbq+sqNCUHCm66lYY/N7pZB4RfMMPiPYhH2LMPU8
qqetv8lFX3LuoasYir8dgmRYxZoawchDM5OsX3zvzA175fh+slXvMHrtSvaQSfuMy2lfMQ6HwPwS
jhOuk/9qczW/l40d5cXt6iumafp5iBxn9xUi4YSH2dzIGFKRcHp4BpHA+MeAHFVGP0LZIqoOpDGs
/S3mIz7qBcBbJyt5jOB432dp4AP6hkm8MWKg8TL418hXv4co7zl2AJuNdV/N7Q6GmMWfzfasDfrn
6JS7yBkFuI7ok1CvIzpKpZlfZSfhYbcdQ3Ncyq46T0jt8kPD/OMoQ7LullvJxZptUGQoQ6liBUmS
ovsca5owPOddsSr4gJHtfLChS9wFYd9fSUcBihfwSWRXNompgy6qnGiPemh/tW0OdELgqDwvkA2y
Wsgu8S5H/4kY5J/+GkXFL2uYcBCfQzq20KcS10TZk/cZEH5YO06cr2UMcRlSxIXlbUQ+3TsIHN2L
qGivYWVVd4hHPMte4arAvLDHhh+LMJeMyQaxqH2HDMBJ9hrIuUcvqX7I+TKEnQm4/cp5MZKeopHq
1t8686fSt8bboAQTnn8AbgXsaj7tOjzn0lWfU2cwVoOmh6vWFd+sKlcOeMlmWydPhmUm2gIBurBd
apN2jnp2CooxkS1rKvW906J7zRXeY4TnFe4+03cw4PW2ggHHD+mnNUom3W4Y6hDhhgz7x6E5kEPA
+WaId2oW2PeB5cfbgU01Hkudc6o84zmv0GJwG44YHr+Ep9Xpvsa7au31MAb7SmxL26zvlOwe1xIx
H7e8DtMDjd+ot3daGm8So0h2cWnFwMhT1DiCcVGMEzSULLQvqo/rtaEqwyELIyqSrvZSOkPzHYlm
ni+FqZ4KpbQA1QTsg9wi2JpOpa2bITUfQOUui1EPrrJBJEHdT4AcuPl/YiAtk3VVWBUQzP/Eeg9n
+VBJ/T1O7uFtbVAbpBjS9CynqUDZ7qhuP3wtUkul59njt+gg/2dRAvlyqWlOvJWxEdWxOz/0jp0J
RmNh1GN5oCSK+Y3s5zPyQvZlYytAZYMR120U5dLFrdUxiztoSEAcEqXT1LXs651ZHOQVlHOmTvN4
LVfJ6OdStRgWvqD+I99E8iUVxD7a8nMjY1/dr9i/5sXyXSaHb5df41+34MvqfL7wbpdCdAjTQajB
PfUw1M1nEwVYcCRzEztWmC5kXw7LoLz6in0NJFGFeNHX8L9v8bX6cyZ659sSZt/SL6NFH1juRUE+
9DFKuz0qET+BD04Paoc/jNkF+qoG5AM8XfiPUyqKhUIW55dl/iqCAdBDj80sT/HwwnPQ3BVeXcAE
C81L1wvcMKMm+Zm5u9jQ4l+lGDq0rnzxqDRFvc211NwbSqpD0ESrzwXo+z0endWkYp9meUDUAwQN
VhbakEdjKtJn3IX2Fu4S72HaRRs3qED99ViosYB6cRAHz1rLN7Ot4x8NdcBnvRNrxxQG5c60eU+m
ZD20pvLc11O5ixRr0QxOf7TxYTkiwp8eK3Oti2bce2k2l1zJeJCozFaGXXk7S8/20RQb+zZA6AEM
WXksbONtBj3IB3s85x1dDoIr/5m357gVdoNymqJF73FFwY4/6DWOil2I8tiJtCkmKGaKI9M0brOi
j7eumFaj0tTrUsyF8aJB3Ahw2dYIApUCGIhpPjfJflQQ5HGgxSJq4KZ4ocdXpdLanTmyw/FjEv1g
sO0fiO3v4pxifDiE/V2bAMXkvbIUCpZg2uj8moL4YnqKSQ0hXpp98pwiWPGdI9Y6Dtx6QVo6PeVF
0J98ZCWXaOcp33NXOfpRm73YaAvvMnT8tpPDEb4DyOZV1NXdqP0owCQsBrfqLlA13X06xsMm9jXl
BcTBCfx/eQcpO1sJPzOXOJZURwDw6Zs6rnkKastJ8IFBN85bWSEE31LPt3U5ZMfUpZjtlPkDZ0Ws
mJsgXda6Ya40SkkPnWZ6qwENUs8uVn1tG9s2Mr2Tratv4P7QoGiQVCwxK9nHlMuWYaD/dOwhOSAw
BgXNfHR5jDlJnh26GDy1Uqgzpi4o9rlhuGiBRiUppkLd2Yo4mH2pLWu7WHhR2qw8PStXOZLJJ8eO
0oPNhg7ax0JpyoWn2uDGBtd/bUtEPxvhOY/xPmJfiUwYef7KY3NiCdK9EdBP1TW2Yzw+G22ZPWZ7
q48uXWNjsI2sDd4C4HNC8k4bO6nYyk+Ku64Eu7BRf8CgWDn4Rk11RwxA+2bin0A8KfZi0p9qddfG
w0W3Y5jUFwVXrMUoxojHfdLeQWAJ/Hjv/2rjUdvUuIkeZFN6Vboasc8bczdeII7THMoCjfdSeMh3
ZcnOUsxNZaa6vbaTsl0Wnf2uMsHRsQLqw0d2Qs2m1If8IBvdi4rblewqhZ0fvLmR3QCHWx7jf2b/
azglQ0fNv18YnCkP1ewTyNFuzG79Ost/hNYPp7T4HITOEn86/ZCLVD9MZmhxRGd/m0IzbAp/AWD5
G25SWL3zFAEUjIUwZCJvWspLUM/Pth4Wm7AYjEMf28bBGaFpQhoZwL/t/STyFnnYkSHpMQCLhbKN
LErsC8/lDnlVLOO45a1fgSEuXYSoceAYHWRzPGShlzzjARrxeDdiytSDuNi9yudbXaj6mOyrys60
5ZCKF0c4WJrNvwGsNNtTi/3YPJdFNhy8oB8Oytx46iotQ3QX8y47+HMj3zXyChWcEBIPKcyFHSja
qu9RP1Pjvj2QBMIEbr7qrO6jqPInHDjsRakm/AXK+RVLVs7ajrwRMI6r+Jj3/maKkhPS5cqhms0f
ZeNHyIooqUnaP0Hdrx73VsQ/TP7/aWb5YoHmXTekWQ79OGUHNkCtknaHWs/MvWkB8LA1wRnNoZrX
GW22NtUWNRRkRQ+5J74ZeW2tMzUeKWbkDS4qZfYSaF514FsKz44/rDkoRzvGyLMdoQt5zlb+w0KU
yZZZIcB/RPp0iMpmOlgNilGkz9EOc4sD+YrywF7e3TpxxIYkUw/J7CMnqqK9/Zk+b8SfSV6lWdnd
rhL0nveNwbnPR8YDOL4ulkHugiFVq2lT29bFyAWaeYGHiL4S1gfZuGpZH9oEahaWHWArIWksijxf
QEyvDyLyv+H2dKlK8IBFUDbLWNdWoNCObtUuVN89atZwCCJxjUtQaAY4kH0XVIcyIy2vOdZ7ZSv+
fTx007KJs0seiwFXE+0HqvGIndf9UVCuRQ0+QBbTzlzYHojL2kASErW5lkkdrGybHVFVpPUmQlZ6
CU+XymtpIqYFbhLw4suo+2KDxEu8QhygWgcWnhRK1Aec/GAJKwVfODPdZL77PVFIgFt28zjmxbAa
isBliecvK10PF/bUpJuQkz0Erv4xdKiuDmMHCn1OgM3F1cSyMUx3EJcCV4cPqjPz9mNnMc76EI2l
rzWsEzbI5YC24li14ksFF9CtrB1YZHVTew2bA8ut1qEX8pIQF0CfeGSqPezoYLB2EJAevGClVEUA
u4XvhOZnwxa9IYMfPeioxvHvicOJfOegLQKe+BgH6/wrW/YyZJmEf06TAHnW1FO2QZSeh9hqdq7d
3Nm+Yh+TsNjHvLMOkR9tWxE3/Ck7B5kDLFRTrMQW2HGJdTXl0xqaCF5nSnBKIlEsk6pS1zxb7TW2
1MC8nPQFX0h1bceQi2KlxNVoQNEgCtN17+kY1iO5uE7c4EWYsOd6Cj+B0wwnXnYPfIeqYxZiPe10
/8PZeS3HjSzt9okQAW9u2/tueoo3CEkjwfuCffqzUM0tzsz+TxxzMQiUa5EcNKoy8zOneVtdQLr/
pqKEt4oo6Sxz1wA7wql75aoO1UpN++hcqPJC1OEB4PbSqu0RW+QGjZouStZOK9qVF1SXOoz2eWiA
EPDMKwaxkIUKz4Rlk+pLtwFK3qbNlu8n+sRN8aAXJQyFulnzP2va2W5mbVO7Ww+93sCCMesFRSQe
6sw+WmHE/1cljh8ng0dON/YTycMNwcRlPv2fmgjttHQcir1mdIQGnUqtktN4Mo1A91s2eioby75E
2tBCLeuYqtHveGwzsPqzclKHQjV5WUwFTZzVVOSDgOrieZqw+Xn9NUhGZ2EpE0oRoN9PaXtrJqy9
1JLfX4zJX1ZZ5WvNVYyzYuH6Swbmt2fGaGel9QvB1HFqdLS7LUjLvate4xixhNKbtrrinc00LJaJ
JryDpQF5LzV0ZJLY3SSoml+Edx4CLUBHOoyenHzwCX9Sa+cqnbMih2RB+RG32HTR9CM+023PO2gR
aufhnMj2fP8MpRojDlJkl6qqletk4ZcFtFcvqvGgpO20hVz9URSavnA5Ft/6/qVIU7wcetymOfBp
a85R/bKurZOdhtYOQXtUXrX65zByXEGMwz+yG13i1Kp243BFNs9aWFC1t7XlxEc7VSmPh2fH65pV
TmW47kr3Gg64Thi1iLeiB5FkkINfxH7inKtJ5a0/tTYMa1PD5osTVd9l7irwMn0pWqNcaADgNkPp
LdBIcx5hHGmg5ItV52XOvHFbkPidall1+C8FFUaWpLaQuAWzB/EKudHWmn+o+BJ2+Y2CCzqDgd8g
SYLia+LxnGQ2pUkliQJKfY69bqcDWmn8+hCLp8oNl8oEPx+hyHyhu6TlNLNbTaX3OiY6WzQCcNtg
KjfYY37o0L1W/kS5NtJAhRZllF6LAawheOhloA6Cfy8H5p9b5bIPgSMg/Zkse1I3y7F3hkOfaTc9
aOtNxvZ8zbwcVoUFY4hNILwFQfGCqeUJubtLS3r5gnLsiLkYhb6y3/hu5z2YVrdNR/afKquMta2q
SIlWUXYdldFYeEM7/z4cRfPKHje1WjwB/G/WrlG1q0Jpvyd5Jja2W+L4lIG4MAK8/ZIQiTjDHEAF
EjnxP4Jg35/UHqxSgeZdGfXQxOEaJu7LVJjKsxcrN3DSRx1V+TOpj26jqzEBkN30Fy0UGzcptWM4
t1oR9Rc7M/qLqgTWwcaFBb4zM6IQtDNviGUK43PKFAhKnn6Jwkm/ZLDXVg1yQ0vZ5KV9GMa4wXSk
GcCtT9V7YIKvFmXVvJdl3y9ao23fB5j8C882undyuh3AyWB4D9izF/AYYUMSkSwihGDetXxsgTtQ
3PSmpAXQ2hnvTWtD1uaBfjcxpUMypHbegUs1CwQE3XeOH0Q/MJtXg9AQQDfJzZSg/d+Jd3iiaqG9
xc0E6NUww7fZRmBh+Fn3WoYhmv/oCbzUkQKwE/PTuq1ebJjFS6EK6zlscwOpjaB8jjLeyqNN3czx
/Hw3NA0KQGihPEKBIwI0zQAExhlmcIRiHQhtSwNWNtWOfvXsvtoEOmxQ2IgY8kT1ePbiyNzGqRhP
hVP3OxN76CNZ9movnEY7tMDyUfbEWtgFPAC/yvV3ypjij2fH6W7sK+MgAFOus8xeVrHl7OEROit8
FviRYB+jU9KkaxGphLFR+5CO6rYImuwGQrveCSThZv6HhfZS/lwnmDrGU/lWQHdeARJSl4WJ71hu
Hu3IPOEsphEFaT+7xngFtfs7txUSLxz+Vb3aJ5wfAAFnq6GCTTEQiLchX/Ap7D8vXaIccn6WhTG6
3orK6cnywmFbO+MrioX9yvLt+b03mJuoR+ilTLPqSHSyiHPoFZqjDbscgbHlgA7gwjX0YTli+7t0
5lAitox+b/bZo+l9cx1Vf8mV8VfYEZmbPK+hsmuVIL7WaU4w4TnvPvTERWlZ7YsbwPyCFQ94qK42
cUBKV6l1YOeKQTDeiEsX9e4m8HJ94dgjtqnkbzv9BLUeDaJZjCF2k3cN/Piq8rK95ZFbNzpeqFEW
hpsM6VAkOaPHkXL7QkvD19JpIB4sjH4Cb9MeykjRdqESPbBxrXozHpbaiEqQrta/kV7W7LoAGyJ+
k5Dt2c0FKDc1ihZWYFqHbNK69ZS3OR7s9THUnWRb+No7vTdY4w3SWeLJUpRT6qQbqwQ/qXAIvFdt
+jlqTIsXEgCElEhCkhB0SYHmm7pLo61uftOLzNjwfnyuujxf6lncn1seeMqORrBCqHzrtHVyzAyA
qn3Zw5K0+5chrext4PsC65ruQ20KUgpmtp7skHff4HfniNSA7Tco7sF6XVOl/5ZZAj6Q0b4E/hiB
8FikEzy/tkalQYnYmZSyXBdCc9apw8ZftWgwhPjCQNhZQ+gInxt3U6WYRxZq52Fvg7CTZ16msqWu
i8JLHHrTreAkbcfdT0VHgkxzE5QpfaR0bOcp038MDkkzauGcOIf224MTpu5fHpy0GBMDkKwQJ/Lg
4DdaAtFpwNO7n7wHNB3tg9DHX/WYG9ukn/8gkVtfRwe1v2UTkfRE1/caeJG+6fOpOTR4FQKaQ+62
n3MFWdX0pIpIUWT1UiT2UF9VXeUBjzzijnIk5MhLXMEBVLd7DsLddpTDcqSG9IRvaxMzX3bcP+Bv
Y/JT9Ew9mFE2bm3nd1L59b5rFeomtbtUoaEcDJztceeBmqaVqr3DIGdZwk5flki7amFsb41xnVDE
ekTz5pKiIbqMRAuMK0ebdqD8+AJ1FY+cDs5Snqx7ATVcSXJelqCFyN9sldx2fgYxtX8sStkIimll
TwU5fB+njQiZZ5Uk1CJpDOL8sj+WoVi1XXujvFYuMLWEg6oBMLWN9qGdMgN4SGlCJBPrMNiHATo5
Ropr7JiYFTIUsz9klmTrEUwQMmrhY5GyX6FppuANPHq2QILIMtDjq/2V74fPbYb6rO4cRNdpL236
rILKQXkhqC9t0f8yqfluu6mKd5UaUj7T2N8moE34m62hahrLYgDmoCjjxfeQ+Cnr5iXyaypz/m+/
z/Nn1e++E9+1CJA3mzHwZ0VrvotlmVxsrFz2mOQGS8+210j6fCMOR/s6a6d16/gEu437gVtoupsU
vG2MuKN0ZPjTIqucYIH1Ds9V/ZqYdkD81Pyqe+ynnHh6tspkk+TvVRGa3/1KnO26ws4C3dtsfAuy
rFigOY615Vg84pjVbpzIeTSG9K3IcYGPmm/JoL34rfiVp5xT2+C7Go2/3ajOOVF4LZWDIKAuF6lH
V0P5yIr2TdVuVbudvlcRumw+Br962uGAWi0KQSpFybVqo1WGWMdWDg8/+kvgskbhqhDnvkOdMlPT
GLBghZan16+1qGlWin6gjpAlODVnlv+7mbFZlgORANln9da1ZN54ciMHM+QUDCqqv3CQOX10QDa8
yXGIrf0PVfTGqrRGd9Fm00fKHwa7eeKR9lZUhrcZsjK8+YNpgZi7FJ69igic351m2Ft27y9MiHNb
9I9fFDeLrjONdBv7CluU8Hako70tG+93BVGbQjWCfe77xWNQJz/RexwWrobXvW4oxx8OLwiOD05x
CCj1LZDmx07Z69KlO/CC33HqTvZJYl56l5NXQUptWWBZSUohBxyrGnwlMImojDJfReig8fonoIrA
32wmUi4rVTeRcCvM4SLvDEG61YGRpvYFvBK/7qDw1NED/uX7oCmdnW3byrKIS+ViFPyqDn4zFrY0
PMKpcami0TpTlsoXHJCUV28EMGelyTSfl5RXY1Khqwd2utOtJrwpcRFDNA1tZIq9VLsCi27Iq3ik
tYN4qtf2KPiXsCoXTyAJ0PJO25MIfGo8ySSQtihAIn3aYGUJ0PYuPKsdb2FzStOTG9tQeKCyLgtn
8s9w9lfCDtG8rfr4lwpRjNN6SO5PQ3oUp7PIhFBY4X4QjhSkyF8oeE7E1kKCdeogq49jAptJMpoL
z62OLc5WC4nsUWMS1V+T5ahscqBcWjH2bymJ3Lkw3GE9FNTZKlLDfpMNvne1teLz0vvoHYBa+erW
DQ3TxwnkmJgm6ej+ObVWML6PR2grKKajy93qlArJFPKChI8O32F8b5Djp7TmXscaXmI9Igsxd8tZ
tssRAn+0+yyXMOs6NZb7qFvdWXYjJHVxPCp/CRw5rCDrB6k10/bou6ZJcuT0Sdzp1CpeWqBk5aBU
rpFd8wzSRTgIyeb8GUai76Hsh2zVlnOTFz37VWFKdkVxnD1E5f8JiIHo8DUhc9BYnAi71hy5AKmY
qTtsw0ELEHKYl1BYxWcMkQm5JC+ncmXHCYUkO37nVDU+lWKsDyppl7u0q+afa1TNP5xwbDYVOsN7
zQpGPGK7M8/e9D0c1Z60kGqec60RV0f0zkIOQCJ5d8vm3A4AOkYPV4m0SahPAnDeKl781nVeuJ1i
lSLRAGLSz8P81Yjqd2n+F0eg+Caz+1boHLVgELen1H/jxQcfB1WBpW23MDJjvUsoB4hNmprORY4G
RVufrbQ5J7rfJpCJ/GSreSrOVrM+g4nk/wUUz3On2isFeOZjNSOnCiSsZUvyCubWWCf6o2Qg/Jn5
ibGyV6abjKtYGFfUpVHjml0t7jYWkyVwh8uQ6Bp1Ld99ds7j/7K+iAc72s9+gtKBHLSufbw7lONn
1mxJoT/JAfiHBTlG2FLHu2F5MUXQwe8G3VXvOqe7Trbm5MuwqY3jp2zwf5roVeOxYzubpt45juvd
fBwKNoY+aUtvbsoLNLXkMBbZr6+uIEKmF974EiUOU0Gphbk4+66duswAa/5n5dCo4cLNW2tPJd2/
qWT+b5NLpg5/6XIj58kBlP1cYmHSMN9jAxJIGWbDQ5JF+rmfOrHKyKCu9LCOr5qmxVd5N0QGUvju
WC3+NTDaU35KrHQj+/sp6cz7lIYYvMqBE8kPEXXXmgu/mxDdVIOI9Bof/3VRbFWsSvgji7YdfkkF
+nyYrHXpdg3yi7Nc/agPiwoGzlmOVqG/tB2ley6mRn1w2/gSzbMS8v2HoKsBxoDYJYrzxnUBP39T
9cjbS3MzkZM6jSyFM9/sdYZRBI71phWdZZO/z0lv1fZBtka2R7t/1dJOe6iAjcjORtTFOW7QEpD+
agRE/d5owmDVDrH6Go55R5KPCpvp2j91D3uSrOkq/oeCX0FoKntOwjEDP4MauF5iltWHxntRgNeV
c1V3IpvURu5GzrWM7HNpN5uiyKWElp9Lu866L42HInt2hGVTQnaczX0uWROI8DVFyLloXDmt9ow1
QXL13OFazC2vjLTnKVujOB/dG1muvvCKSi9yiEuzRECv3svFegukauyFupajUR4mBziNyiJsYeIF
pAivjtFc+qpP37NMC4H/CpcvRCBOwBnr9TgN3VvJk+Yi6fHXP6farv45tVPd6l9T+7G9oMFaJbso
LIHPtUF1A0dnAxcq/lJnzxZrGoM1MfC471uIYO1vxOSCb2WH/FXOmWYlJ8nFPibSNziu9s0y078t
hmc67uW0mjjUwivla7X8TB0G+EKutmoydl2VKEt/AKTWoGq60yLfu7mh0i57n/pyNelbm0z3r0E3
Lt5URN9q1B1mbk1zVTHbW+AdTx1ldi1Ru57kyNTrS9kcMyV6tLABlS3eI9ZTl/QDBlgTPO5AoYQb
O+n0mqRXKGcNUolGtTMDNYW1qqPwLDuhmcDqwjJjYeCWcZ841ibWbb1gD4fkuAjaPDrVvZc9K32q
rkUslLVs5o0GXzkABaPHQ/aMGI375EJ/mBtyglmSpaPedxrzpjlYKk48sG6mdxFw8G5qUz/IDdqG
4twI8cZOUgHEE/pNJbrPtUm5ANg3XuIufmW3UmDu0prHMK1VLhG+lvsKw/BVkFgL/vN/VdP0TR80
n6O94ZPd70x2sFQ9jM0UbvGmMx+tEbOOVGmbnwYvGS1vbmUjLVvj4WY6q4C3brLI9VXYU5qk0Ey6
NrvfKKgCYs5DKeS/5qhYl21K4eHo5PTqrmtIvTczyw1zSHWnVmW2Gr28PN7/KdOedRHxszFIEkmP
oskMfsCaC86yK0cVd026BIzf/EXWbSkxbU+wsFkwE5geUevBjDScRcPFR6TNtPisyU9eIoIbarI4
JxVh82NoXYRUwvS1sFp3S4Hd2trCK1/zLD+T02x+NA4wgNxU3GuT1tVJECCvKtNrj3kHFUASZbDQ
6naNlj52bUaG3Cl/91a+K/S6+q2SL/vnzTxH9gzc9A50cSVABs/BoXaVISC+R/JwRHdkXFUlEnhC
paaQABFbyMdg7GJ7Ffdhu5fNf06DfvY5bWje9ch764XVh2t1SDCoUiZUwYaeXIlCBDyrJkgUv7xz
ROCsTE1FcgZJhxXVg3qPcLyHuWmuP/zrjh/vs8/I+/LoemF6C5RgMxF3PTaZrr/MrcZQi0eoJTr0
ch1v1RaATcg5R8Gs2XSeOfRYyJODsClm9kVYj6csBHdj8LyehesrO2mmo+n4XEcIQG7Y6sCotJBt
z6SENtJ0J1JR1E0U1UjOuRpilYPA47gQ8Mu2zch7B+UHmE95KSJAFmD6gGsIdaf0A6FO6FJiR5U5
OyEcFS8oS9vlOKIh6Y7A37iTF+KaYWOXqI2Yf/q+RocGTqNKSLaVfSWuyPcPMIbOPhvRCQtrHWWS
HlWIKIges6kcj8LemZUgW1z3FKvBO3cLvp64Yuu6jyNBbh2A18DyoEteugYZTeAl8aU2p/HwNVfe
qdM0rMZ5t5dNoEzernUKrAYK13/IjWaj9QSA7dyKqHhfsFykEEhLXiCslHvDJhH21Qe2KkfWkItc
JQdcUjYLNc8qNElYi/RDenW6fO32BTmuzrjy46qPEzJbe4GeL9mrQs2WTdsSc9W9gsJppT2mJjI/
CPLshBwNYYivM13Bz5AwNlvOn5foYXdNgG+nioMUVuucwNRelWFy4C3kzkOqKfCCkwgQwtyUAwMW
tSz047WVtiJeKqHv4doH2z7AJpwipukjV2IOJznbmz/LfkgJcO8fGeWRsYQ1kWygiCqFcC692fGt
sZL/fYuzD+AFcily74iUMToVBe5920RxwlVTIJrRcCZcOQNKDSsHkRrqiliLZbpf3S9DJpbsst3x
q7+nAtCtynK2pfSMgj8Nk0UxUtD4WuebtbMtM/3jq0ve3T8mXtvmJqzr4Cb0X1/xmezBzPwenrVN
ENyy7HcqVUOnHDsLyw4weQa9oYi1rqH1Y4W9spLOGKgn7sk5+jtM/Sby9joOp4moNo05IuQ9N5PI
x4In0qpLqenB2+husMIw3gxYMycEvevtKBD1kNJdbNjP9xfB3VY6sAaBPrz7khW6fbr72lnWuO/S
Aa3j2eocxAHffbJVK80MoqeJ1PUqDvpsG83c3qg2oxtOHutIknntWasFVtLnqFHF8c3nCZVz0xTV
m84z2r8xHIFbdRstgKQhGY7NTHOUd/Ii3+119i0LRmetkOs+DJqhn0XqKvCsENLMsvBD8pYEWB3O
ad3PpO/IDES+/RiTN9siEXcUTeyvAt7uTyZCkfshAKqWzBToYSauCWOZAxN8kj3k8fOlTfS7RwH3
EBWB8UpCrw/G4UdsDIij8vudmxwxn5piPWW5mS7CudAJxr9N6MSknM2AapFaj+KxQXdimVsmedMg
6JJ9dmmhI18n1yR4BIXwMyGhDPcj/EBVsVyTc+qOkCnClTJg1OsjFsTpRKufQg71O2+yKe2Omv0y
ttZjOQ3JyRXE4LHeN1fdabtZWUzdmrP7u7z8TwOyL7NQWaRCbm/c3ENf01DFIlTHOUymKfvknbwo
46Se0sBUAZrnvO0pZr3GMx7dsf9jT5uo2lIpo+gmPW2HrhWHyAHNJWfIPgezh6U1w8oVx/8WmMb4
4XfppW7C/lkJsugIa21YQTicPtAjvve7M0AkaZTPfpf5Yp5vz/3Z3B+jnrrPHIGUhRfEC0BgzqVE
XPfVTN8gzRhvYR9ZKAQgyOqkCvxQvcNrGnW+rTU31cF7UMsgn17Jedgr7Lmho0nzR70KnrBK9FK0
g2oy56KFobgHTeMBjFEGEVDVde0TpLiJrF6JYK2lfy/wEH+sm8z5W7/I1Ht/pLK+78Cl27mNoYnn
LfGGUr+5Ctbt8+la7wVYx6D/yIwKcRi96G9mq3a70a6VHYb2mI45Fv+6gUpMYsfNFYSXfchc64LK
cY9D3oBsqYHwgeyj8MYB2mhKlC7UBAsGs1T+MniyxLNjCOtR7zmkta24s0sBZqjHUVXipQxP08yv
N/XUmvytiEMp/aE8l6fZSTadzN1oVu2dsYp/0vgunprSi1fSlxxJB05OlGTzhJISAooUmoo+eFEL
58FNquiHqg+zW8FgXbW0iD6ZYjC8xl2gC2NNEIQpj4OH2FJNzXKBJoyy11Q3fpSX2jtZqgF8qi6S
x9bzy6OtdT/kkOyyHDGXOqCcSOvsUEc4B6fTkDfMkN1kn3TjhlTzQ9MqF+4JkiteghBvNIxkM1BZ
6c8upYhSxdn23jcVcAXCKDoUKrznINGsh6+7KSvdVTiU1kPAEXaFrcB0iMfsEmlWhmiKh+C27sQr
yNn5LdaTz4sHJaBUAvsi+2dJ2qXu1T6CXZxIozjRHsYO0YIwNaqNb3rGmzcD4+c3zteMNBg+ZxhF
bb4lRXGfoVNkWRSNeuyyHLS1ZIzbf7sSSfcbzcsSoMytesL0p3FUslY+zu2TMQb7oO2+1ZNlXFDW
NC9xXjKA0/MvpGPaXRUJbB7c7hf6MN25wZ5R2IZSrFNF6ZYuURRqBToylrNJo9AwJNEytA/jGsaY
Yxg3/LnNmz5fRh/zxLhkWxYRTjjoFQGcafUaRgbz5CUSlb/JXRMxmHmF7POVwYS5nh9S0wcGiRwF
4aVPqnfrzpqEZJ/4aRVHWWSj6p9kn5QolLKFZTOINanpcSn7dHxWzMw2qx9JJ767Ea56SsTfI8Xi
IEA7DIGvzF/JpkLFmmSUybvdChGonZTi0OiYndcIwy0hOOBk2WCXc418/NClwScFC4oCVefu7sP1
gMQ7UnwZ/Gy41Lq3lmcEJe6ah6++r6xtMc9ruhlWKtO2uFx8tr/OFnJdV9a4+aiae5PvLs1TLtY4
OWdzfpMVXm/CpSz5Psm32WiFVzkq54Zhae6EL9CdBaYAPoUCbOnVp9CECywv2dxMQOAtEcLsV18D
g5019ylaN0zrrkUdoNf7Fmmscd36Xv0QJgolhPsrM6wiascNZ2kDU6cD8PT8eSoMewOH0lkZczxO
WaE6j3XzrZ0D+Wa+ZNW0sJqmRMGP+aGG1wCopG2stwrsHXD/IcIEt2lKP+9kXzz3DXNf3FvFZgCC
+LNqwAQ33hAerMoLn7ARrU4A0L9l1RA+OZa49JaKw3Xf887EkXg8qxQaul4JeNR8EKCwijfVHNpr
jmsjtRLiE/DPphSFheLvrMeBuqYn4Ft0SrKgOtE9tLPSMNEUYkuI7KxkM4Yr/oRkAJWOFIG1mSr/
6axugrrwRDq1OPrypbLAvK0oVGH9O2/EckvGj4Zh6v6/OHo6C/Js3yNtcq+VEiYvAJzu4giWXWIy
OGKP5s3+2i2Fv7WlaFQ7Z60E/C/ui4TW/j8tGoNcO3b1/AtWCL7Is2UAlGgvm1L4FX+Tz6YcDcd/
NBOMcO6TE10BGRXEr1ltVqvSRTMRLf7x3S6aRRrV06uqWA78JHAnyhBlG1Obgn2mEF16pVE/FgMJ
Gs1DedXEEflHQYjJFoP/ZgknVDGRzbOKR2/kZODNAx7kVQVPHPkjTug9X/BheJc/YdFN6sWZIJFD
UXhBD/zfYyMzw3rADzFyKGZaDdWXElKiWeZQ9eVhvg8DQO5Tp+6lBpec0+G4/T/2uXMhR04JO1ts
ux6cY7iaIg015qy6kuNwr9ZchZJ3SUQSO4/B5v1rAIf1c4s4yfGrvwBpdjTHeJehmSFzqTKDahnN
AcVdygpz2jZOQJah8t3vZKI21t12B47HWMoFo9Jq12w0DlOelAcUvfullibIo9tBuLcUYT3lvq7t
iVvQl6Pg/FQUtvWE0mmpZhXSQPSwb/+IAe4F6BL8iGyMuzCQCXsEQtUo984UuNNzGvfVysmpowj5
/Audv/F8lrXLKjpT2US2i5Y8ysp+kaj3ftk1yK/rP/vkNLnqz2fIuT3IqvsHIaOzBodzA10LcjfK
f/aE4YvBEjWFzz448mxO68zEOGOe0bnG9Z4TqzWxhpU2nOUlKurhHMwX2ST3vY0t4OcDGNCFCYgc
EcRD2WQgUvqxfujm96EPSi7sx5s5C+7JbnrczBlvYh7+T49RuVvEGUgTQ3PihISh0fKef1HL0tg5
0DIXMj0jszDyMlg+VJ24Pfij96b1Y3gsTRJ6eeTd7ShkFVB30pVPcfwitw95iaBJpVbz2SW3nj8L
7+Hq3Gz05iD0GmBapgy3oa7Gm94U0APBVGxkn91r4w3aAfSbRBDOzfPuZVsHZI2BBNxFr38MI94R
UciBvVI1fEai4kBcFa1lDmru19r8sz9x0mgNw3r6+Od82Z9xyr+BkYsXSaieRBqaT0PQaWdlBDcv
s962YqLQ5znpCQE4/UXlYHlPmtfUsBG7GTYyCz5V5L0ULO5EDpxSVCierbrmAFgrvNxblpjzgjaa
4sp8FnKr9PH+qm5U8YLqsfqAZCY+q193ZMIRNq/WA66UZCTHfjkNmvoepfk3Ldbj33b3TW3TGeIB
TC5PY+N7r4PgSAfLfm7aQlkV2KpcFAWs3jB58Yw0MKinBhXY9A4giQvT9Te/TEK8VtjJuZkmoGqd
Zr2GXuxvsLGAFC+buKisvNZt9nLU7B20ljNXP1dlYb3O2Pcyq73Hzg315w7jRLkIpGp2zQLrQ66B
/zQd1LJrlxa8jYsXotXoZP6FULZadT1uuY3uA5iXnapAwT1O6qtsyQtafqTR5hWuMRyruFMOX/3m
kOkUpMFJ1GDlLWDjm2h2mq8iy7vKuwD3mWgk6Pvqt4Th7PAGjReyD3iod9Xmi/yQyq2pZQTRjfT0
WHEMnLEnSpruvqSGM/WYjK56HFyt2qLn/17XLkJdY2/Wp1hJoVR0Sluf2sC7Dyc9RcmV7DNjCLub
ADTHahy7EvmQVa+r5qFVfBKRcacmx/ttOt/2nZcc5Z28WD2Q5uW9HQwT3+B50r0XdwLNqc2DP9n8
uJN3rObavtxDgMFhphQ9/HfPfcspf3fRGD+M2FWGSybLltxV/g/LFYr1uygRGDQ0dXj1UgRp44nK
rWzWihaSVGQAEk15iE1wOeZkBTvKIospQ8g+n3ocgO9ri6QBNKRP269lciBV0aW0w2yJneoAEF0d
bvJihGSfexSixPye+Oq32mBP8cM5BcqM+AgCFCK/lsrJcqkTJ69y1Ti/iuTdn6UOFRwk1BJ0IuVS
V2jjvuAbx7HOM0iJKw5Vgzje35uKVlx9nHtkyxKa+chPjqCUpwYUWUvzsZgvuCa0Jad0OcsFOocD
Qqgv5ZicBYLvCYqAe5ItFQ36o6q3QBjn1XJVYo2/MxiSpB7MfS9l9moHbp5AxkjKJ5GSTJ/Qj5Jj
sgezCmhA/z/z0673YdhGw84BsLO2+97a6LMfm+27I6SW8u/Nr1E5WY6q82R3nvw1+rVWm73cFFcH
j1QZ1saahP7yr7Vfza9/NwxASle6s43nbHWVqsSAQls0Mh3tjE6+EQKqZdGbYwY03z81XuOe3VlO
wYwt64C1WLIwZLK69Kp4ifzOuOtR330wnR+Gkec7zaUiJRUjtfEDjSPlvU2Cv3dH4fcWs8H3r9lS
jTIIv/9rtuweuu8wL/z7bDN0jTUahjzRs85z7BZvcHQeq9Kb1Ymi6iWAHyC77TbRz8i+VgvRluUb
2HBnO/peg/VQW7wpWWgv75+RfTg1Ds8molYxUho87cKEaWEJM75g14FjRK9ZL+bEqRWx++KXlT5J
lc9c01+6IKzfqygh3132yU0hA7urSQjvnT+rtT+r7XLIf7nDU54W5u95dYwY2XsckGacSie5ZdDW
dn3nfK4ONGiOviifNKvHL8cPwTA6/vDN0TBhMnX1VwNrj1ctevkDplGTVnt/8Sb7UNANfRcDRke9
CtCntyhiNCS6LpqZK1tU0L2DMMFkObExbUPTEFeVMGvViCR9TsY3D5jZItZE/BcqAgtAr8p3J1KC
1Zz1vOSdbh4xMWzXSRkW76Yrjm7jAzfErAqNquEZSZtyW+GFDXsZO5EYNAFQyCTe28CsqdmV4TFO
sCOZkU6pFjk3MMH6bThE+M+hgeQJuvXyOXSm4njvQ5a3W04NXxY5el9pomtS9IiHJHJdNcAusgP0
LJWzq0TmR+Bpv+UNfmr3GzApvzVVNT7mm//rOfPyaV71j8/57+V/5qhjtu6MMHi0fKdDXS181+Ke
mBmNyueGKAsJ7/hRtuwEllDs2PnB1OP8mQwyxwboYivXH7ozgPNkZSRYNM2ejIXbtU++A0lzfiPE
lO2e/oxRbL6PSSyeHNNYJ1t/1iG/AT5liIqjlVXJNvdJIYGmMF/sqbnIoGwq/XBZ4ixxTSivnAtk
ypYBWoQ/VNRH/hdj57HlOK6k4SfiOfRmK+/Tu97wlKX3nk8/H6DsUnVNz527YRJAQC4lEoj4DbmZ
5hXJssUs2IdpMYK3KEi+xuIM9OznmeyTozIO2YP/MHp7FJI6kJfCqd1PkMbR5NA+es8hYapH9c6M
Bu2jMR6qWG3fw1Ax9/7EM8uoaure8GqPyEvo/SVIoSHKfgo3DSqWtX7Sccx+buFnDZ4XoRRVa4/e
gOm2XXTNvaXXCrKDuYq1gVp+BKWGKgj+Tk3RK2tkeue115X1TtaYqXfsh5pEa4+rwF3VV9m1FB0C
rbuGyYq1CGOZbTzNNvY5NYIn17DZQxw6cbOlqoSGgGEW2wKt5//77D/HuammHk3fXzqNUWzJZfz3
j9So2LeHiBQhG9jcNfiKLBvU1jZF22CtlcJQXDQTfhYSYhGEWb+V718P23ulV6rHdEi7e8QVv7qa
256MijqnoTbaCa7uV1ngkUWcQLX3oWZAGRQ1n1IwWw0QJhtZ7kG8sVuEgK22UBWAappqvpFlNolW
lWegr4sLNB8bP4zu91HpVi/jtMZcTz3qwsJKy9MsssaKlYxn2XYUcgAqPLFN6hQkRPGv2mHnHJzl
ofDn4EyqZKkGHoo0v/oHEtw7zaipbETNaRaL0UquS4t41yuafZRd8qC1fd9ifa4GK6fAztFxgJpi
0lY/mRqfGWkM9PYqvbzXurCFXlI7XxXIL73i29/76UnP9Uf5ucIeJjfmxdP1Y44s7Y7tXPdY9ECK
IAt8q3R9XuR2J2hg4KW9za0G38S68CHSfsrCuyzaq7D+9YWv1smysgsws+XfRfxbDKbCeFQX3kmW
6jHya1a+mthby+9f9M4xXue61tdgHPFTLbkUDVFjUFjXlXdgaEecLbMvmot0aAlzB5nHbGkVVnPn
DpEzPbfPVjWgihL6LIRNWw22DZKjSykZKMUDZV9a5eOyn8INNP/upE5zYZ2TvoJEKss7qCJAeWNH
sDPmrGZJ7xn38jD4dXc3m9+yEY7+tR9d1NdcH1149IV5jVLFqtMogJTd+po2dncFxe6i+ik171R9
4OtuJFa4C8OmhEmJQJ4hDnJYDkQCTq7CsVqWSGVupa9X0+naTjeAv08CaSr7Sq/n9hhplGkkVBX8
8X3meNZJhkRYtt0NDtIhYgKOQkDPJZAIdbr27rq9n+YayIY5xPNrFe3rNvGaDb6x035u8jUuQz2S
jTMblVY7ZZAiTjXizKcphUuqdd4zjlnDFjbj2CxknwyxJbwiq/1oN3bO0ySTNLri6AfXmJD9EErW
npUYB8se7nqRlql0rHBiLUEmZjk6XriUn4T4xHyEZq+igbJLflai36sQH7t1/Yr/sz8CvWiTDl7i
icGn7vfNfEl8QbXjRfxqidcwjkq8wAdoQA0KKI52LzM2cUR9dsSuXbOx+Py7RRWgWUeFyM6zZLmz
bfQIlC7DF0o0syxtjwBLjtd3rvoThIvQ30vNbszR7q+whUzvzzIH02lwAkJSYburkajn41matU6/
+wQMiPFWA+Mk8zP8q5DS7+tQWAMVZztsIVrK0zGek5Vr9CD5xIhT9sVZnt0Osg/gseqRRhNBKpzn
zeePvAm9D9l5fUwUVVC3dvEwkJ1/PJxseuIp1M5chiRMj7ewqavqfQT9IdpqwhM21tTDYOujvhcG
Feu80Kl03+doX5GP/fV34EYg2tPn31/jLvpviOPwevQdqWr3ilTvM1CSUZZ7qysQnaSAs+sDrSHL
wRpPBiK775291lxf4eyBGAiA4EyUPc6xXMF5symklDWMr1DXXeKCaa+A1OjDF1tP/4p0Z9h0etsf
2zHpj7A1Kx+puKyEHlTiGjPMGjq46AfLs9tB8Sms2s60u3X9W5jsAwDUgwub4isSSSKJ9MLn0g5A
dimbt0OeTy33hmh965LQJZQb/EvaFFBh6hgpKPBLXWDaeyQtQDn4/Bdi07OWZgWhzp58y1npLfW7
1vt5NfQN5zpcu5mirrJuxKQI6TrVGO27Xk3bx9ko1IOaz8lCDso+LzEhr7huuJXNalLf8bByqU/P
XjdcMap64K8tH5qNZag5pkPoFsg0XBcCJstQCT/nBs6AgVuewmGoSIwpYJQN3Oz8YPIXlu1YW3lD
DlCE3lVz8na7Ud/ux/8cvPVXQ73xKXwdesiZV4aIgWjbWccr45M/QkrtLEelPTlp7t9HO9G8zZWj
aBg9zUHZftGxyIA+CedcLr9YfZM2C6bHUUG8Moji7/GEUW3dD+MxGNk6nPohTi4WboJLVop7r8D+
U218iKXR+NEJ+K2rOwa+hxAggsZvd2rczveYb82kT0P1LzHJH/qjppGBlvnVwXfm8xgqsIxFFuRX
ajZ006+jj1KS7JKHIBZL6WzG1MYoh0viDauoxF+VCuUnLWWgrGJZ+I3ItcGoK5hANG5xMZzmGibf
ZTDEAVLB8/8KU8pRu1QCcOmjS+mMD/KWE4+JMDTzv8uWPCSkXNddKRSRhVml7KtxWV04qp4dPh0v
zXVpYh/jQ1G/ppLlm4jD/C2LM/0QyuxQhsDSenZJYN/eZxwZyqkwUf0TH4lZT97KVxx3Je/hMODu
gEhgPshP/nrDzj3oRS75142MkHftwozCHSgc43qbl32DxqKwRuDxtiLQW7dEG1HTqT7XWjJve+RK
LuAzqGcJA3E/BpaVTL23TSv3h7wxdP20qymzH2Xrug5o4/G3PrkMgP1ZLweTTcVDDbEQAsTCMGsX
T6HB3k82dzTutf2bW2AeLQAB/xaBh13/BnHlt4imETqiVotSl1jWRLHingpN3RtRwpJGvs18jndN
igb37W2WGTglrwPSeeuDGxNuLcfHDkYsfRLudfvZjeENK+3XYcjrF30iww7TnHJI19R31G7B+GH9
QBZtWsDPGr9Pjcs3zG5hN2HgSvrNtXd8pONDyz/sGiIcM9Xc+yYfetB1UXRw4SYYdrAokug90xF0
xMuuPdT8IA92FTQbBwdRpPmy/rkP+/GY4cm1qOK5f67R3n6cAyxQi8hvl37anhqtne4aK/Eg56vT
yjb5tgWxmT7UcNwOnQY4JY/VCqZlu5N1ImToPyNaEdH8dxFJl1XoGHS/PYY3l+1axSluCeYi2bpa
nC5zG44LYFm/vlPij25yYMQlE7RYP4zN3XW0g029Mqtkk+kFabzWNN4UlEKXcWBHJ91LzTeT4lM2
Fd3LBDT9jmzaNxlVBKW3tYyOSbwF3tp0xCGRJV0R4CMgT+1e4WuPzRMcF+EtgHbGpo8EN12IjauF
4q26oET4RTRv+GWpQp5qlofAVWIubwN1B8TZImm28h0vW3kDDOE0NfaONXgAukGRQHbOA9aNmOFA
UhaCIJjhYLmI5GBuvhha1+/RyEDl3gnKtyEHeVNM6bQL8658U2NwcVpkqBc5GlrQN+fhFd6ie9eb
9nvnRvjUYH6wUCt8Qm0l9L5Yvn4wrQwv1Wz4mLw0/dlo8zsmc9b73EYdK0+zfQzZwGwA0oZnN9fs
vZur6i7qhwEKiZGuVFgGMT6XG+mWJU2y9DTnqir60D5gjZgHzWd7EDU9GSj7bOwmrvNkn28P6Eno
ereRUIk2BZOitxYLacf1T3M0+6ep0oMVdFpliVCE3bPbzZSTHM501MSRHl1OqvsXSnDO3e1QW3Wy
sgcsXGSf27GzAr8QnjCG1463OFTM52Met4jNMT9N7XBR+O7c6Es/RpUkUPv43NnluiIrc4fokXUn
z4ahTrbsYl0hMvfZ55V6f6hj6/sUWUsdCekXshm4iMyRiV6VN753ExKpZm+pe1MIs3uoCCL89fQJ
3hGVYlk/loVlI9a3/BSCe9mytEhd4RXjbWRRuR5BjGdK/FOWpLFw/EJ1zDlr4iDP1FZ99zOv3YXk
/9otO/Rwpzbe18hpPyNatZo2SHWx9/SaYZewhWTBOECysIuJavagbSMwmedrE2158rZFUa9kTF46
zb1dtzjrZFhn577DHRiBujG0s498yiwED+bxWCeD/VqOqGgmTfYBiXbazQNiPqaOoQblp3EBXafZ
zQZTpyaAtIkMaX1tk6nka+TrxpPpax+TaemvYz6/OI2O5XofH/kBBh9J4uurBHDI2RpT5zj7uU71
BpUt1TNMDw9Su1LAko1dtRpDLJmL1jh0eW0AwoLWe+IykayDzqDsLWNMvbZPMGeGLZfCGZqAihyS
bkYQvYtn1o2f2YtbvoKUc4K+H2Dpk68+TxbKYU68RmGr39spv6Pt7KgRSIkE2xqzcM7XTugQmIoT
s0mgCC1KrH3O0sRj4CdqGvUbsIPoknRkzmV3qUIc03qn38imnBRqTb20+tFdys1T7lSK6y1G/icb
sm3dfk61p5RL/FNa88EUJnIoAqD7l10ZTxPukL/1N+I+/c/4mZ3wKu29a/+EWlGcb/XEh9wvd7mp
2APnvw6of4utrzzC3IDwgtnGBn4acrt2/9JBWTn4aI6t5FNprb8fnHl4QaGy+q1fxIfURAR2ujnn
NZt2wzcfLMcNn0pz2ssre2t6UOc6B9AoNfw39KN79pzsMuwyTR4+QVZoxYMi0qwUbhYOMm0EoFox
HdR00oaC1gBY9or5k8PyYKe5BVA+06uvfun4+wrtg5WTZcPWEwIHc4hP+VRb4EITB/5U6aYPCf6S
rdFB/RNdqVZRJGPtI+NVtJr1ujykJApOf95jZBthNo0EUI3apq/EG1VvlOUQ1foF/VAkF7WYtLRl
ADBRumEHnRZb57G2nlKrHR99l18VjRni/CFR9W+5YwbnqCua5VTjMCibt0NC8f8sm/jboukBtnGL
stMAUcDlk7DYmm8qKkl7ajJvzhil/FCqeGsL2FyuhPm96jlsZAQGuFD0r53dqejiA/mQINHboU5b
EBu18+XWJc8wyBnPaG+MZ9tIUTE0zWsESiBPoWnj51Zm+1Zrpo8RVtwKaLF7brqebaaGmn6Uq9mr
b6rvmMjZ36lYUdgIT7rSvGmG0jxWY91SWgx+FkGcHmVXgaXbXTvmm1kEyC7b8tVNnCjZKg87A8m6
oVkHY5ngKmEFS4mHLWcV17l4svd4VDWnCJEDd2Hk3xXEwrVacx7Yejj7KnK6zTw2+DKm5VEi14GT
dQtbFAeQcOMKG4SXJG8giQbGS63qiObRMqjYX1vIO30zQqR6Rn9CcEsCfhp2s4tRjY9hqOuPUwTM
1811gSsGrYYa5r5GQAtgMc1o7KKVlrrRQf4AxCRrslCrMF30hocQ4N7s2cWRDdXp6hBM1otXGoYn
ZHmyu05m+AZtg1Sk0LXj05OfkO7409LwlHF7+1itcgSi7M73sguxn+AQJMgdTk1ckboFtZPjPAJy
2qrWw+SUH0ozf3iK0T6EtabfOdwJFrIf7UT0wf2wPbSxnb83/dkZyurDcZ97HY/rME2m99TgpSuQ
RM7Qff0X5LGu/VZSmXtqDGg0xM5qLNT6ko/gY1/lZSVAnEKiH5SocNimIX8BCkL2SGRErGneZp7i
cPnHQF6isNTXar2TA7rnBzvf8s2Djr7aGFQvsn5jpctwoiH3xYygd1m9IEk5XzQNuIvIfNvmgxa4
+FTx0yu2g4FLSaNV2n1TValQ081+1Fg9ZIH5U1WGF5tv3vuI3gqyk3p676HVtGsN09jjERBfhhTb
F0w6lLsxR5PKQhnjTGG1OZVD9cL2EFFWxQz91dzU1rrHFu9RHjSyCnYS2+cs7xDJdP1w50aWnpxB
cmhbM3MfoGuod/IbGaf2A18/lVwr30ExJltA3rzHWZvXwZBtaosr/+QoWA6PrC21JLcPOepQG90M
8xdIS98HP7O/i9DBbLJlESZ29RWDn2Tfkwq7FFr8alVlcG3h+lpcZP8oBq06fPWpF+5lfwKMWFvY
yffaMN9qb3JIxXAwuIfCohSnA6DFKVD5nLmBykE37bsZgJNarXQ8U1cFWjWbKxzpSsNzkvoVN/Vq
FXksgeQ/0mmn35u3UVnQM7DjW/ZjcNLzhLf7j28QKt3GCvAuqkH/HMj18tJ7QX289Te5Wx/FY3hT
XWyqGVO7vrOM8ygOWV0qKJvGFCxSOCS/9V1jGifbBZPyIQfkIZEz5CmyEPkyj51y3dX95wNGW8zJ
QQWFhjV/dTrL3PlC4SjsGxQmxc8xCh3MoTwV1krjhi9qOG1lP+l7ilZ4eG1kE6WuQ5wn9TMeBOlZ
Tq+d4PUqIOCVwVkd9ND5mELvyQOiVOK9fEz8sjiyRQ+QLnJVgL59BxSBlXoEepXxlvRBuZCnv7Wv
E34b81xVXxhGWeyQ1HTvHKW9l9/LJOzcOyBv9xomjKcxHjLE+xCzy7KyPDdjzk6orpduZVnPOGs2
D6UzoxAORWOqAvVgk1JbGq5avvkoAq9bLB62clL3U+8AF8xHiWGOdc+6rxLIkH5PibebrPtfY4Ff
2NcWj8CORAsvQwl1tK2V5IB8ukHiQTuAArfQuR2DxzjLLqnkoVXOvDd8oMpeNzf3boWygznjafeu
oHnaoCh48WdrvI/trOcSHn4oZjLdy65rf9JtG7aE55CC2rWftxqvuNqTD0IA5Hyt0YRDftB6f4ex
l/JuzUm6jvO4OHkIop5RqC9XJsXmL5aJQG6YASVo4c15Bq+U3Yi743aobQ1LwTUic1FWM/Xou+sq
O1ZX/v66DGodw1uzmPMPbR4+tRPqf2u9R33JMNty99tWNSI3O5rHuWVjdChHHSaolVsnI0aMWlPj
i7xEUaOLT2oxvclLlOwqVA0SFLnW65VMs+PqPHTNqY71HQk246Odo47EVRNc3MKrj8zGYAfC4yvm
hx9yI/ArtAI9i4p69Bna+H6wGY0kfEVr/hbq9ZVzmo3kh1wRYVAdXJdFjqlcYOE7u9tKSS6XJluD
njIlsOt/MVZK5bkK/OROclgka6V2jHrtTF4BShdeS5lrF0Vp3V3t60DmnKBCqhlDpnXYOODmykHp
D0gf/TUN/FfDsOufJl+Pn1zgg5ndAzII+ydxb12mc+RuZdNLVJwFp+CLbMk5TdG8TvEUn+UkL/Nb
xOayeEU5U8U+ZlbX5KWDczvDcSFrgXunKLnKgxyQZ6TtwpOdZTC6Jm9a+Fasf+/XgVhnmXGF6F9v
uA+lCYfV9QBRzSqWdGnKssgc8nSd1KDUcRV6hiEUfPvHCWYeoexhp3E9ccvKebPSbFt2eLNztbEe
ErcFHojX+nrw2/BrDY+3a3FQsKj7WywpDrqFuGpnjj/kuJxoo4+1LBs9vUOod++wNnx0gqF70oR0
qvz9z9wLS2xhFordFG/dLCBfHWIFcrRIkTe124wLwBhFL4VqrtscPBIkPJhn4bbu8cg1htb70MNr
t4oM61ZN0s9uomfFx6jN1wZk0F4aceVgr9A905AKCLIRmShpwpLoY12OSD76343Ar5GmxKvo4coz
t7oCIJ0NIQeb1L/cFMGFhB3OxdG5lAEABKSL1uaz27Q/EUievliaTwZmfGswU9rNVA/PxQBafTvR
13E7SkieP09gk2BMhsVZotRkE93m4ixRanONuJgcZW+qb7o4yVamhX3ToKvd0cFT9imLlfuK51Se
o7q7NrXEGf+SYYX3VZ3BwMwlGrMi+cq/6oMKr/YcRT1Wi3oX78JaRbzRb8edbWrjwwAfSO4o5CH1
EmulV1a5qQW/FuHoiSzvZ0Rt2mw8RERuTyVKjexDQqd6Ru85fzBMtEkaI2rOrLfiZ9tFaliIheCw
Ym6aLm23zQyWJLStjcuqB6JK353irEa+rrcbtIZEQrnQtQsYtvApMdkD+D7yXFcj3qlRVkGNKYwc
jcRooDAqPXxTww2e5iZYz5Wd3E92k+8Tn5z3K5X6ZBemiMUYKm4FV0hqgdgfNQvajqQtyTbyqX+3
595cdTMqzXDBXQCQcHGDUkHrNEPZSTYlBNLC7gifgSfZk3klgpYiPhbxloYtxC1ehrjtv8YbWZ4s
ohA70FpYuPaOoa+UvJlJWHhTv7liqItkiEiLihqvFimnOc2nE26Bcn+bq166K6lsLSOx3TVaJ4eX
4ZzkDljueZ18xpWkSu9lvIVZIAsW097ZSNseKSh/ILAkMMRq9RxXeNl6BQhaJBobPBinpF7nqjYv
7Ya13PUl6Jk9Q8NglSIzjOg4wZhDAIAr3ipgC/+AKVD94CJCculTR0DbeN2KH12bclCGyQgls1Y1
TOltbdRw98XCcqwxpPAy01hHkUdu5tf6Up7xK8qPvmfCZWfdeV1yXqdNzV5PZpsKXxMhP8an2U4B
tOG5GTcmiuiUs+n77VAMqIDlXnMNuQ1MIwpXC77/xslMza9+Rq1b1kQKK2ivMIgu0hDvFwOy5u/k
EEbhcNLp+NFwjZbVEjnsieKpHPA0TLZ+FG5a4XSM5c0dCiDmdrCgPsh/WIu97iUuonv4Lg7qlk65
QUnQuv7rFJCdyyycyv2QjMH9FGIiMkzT91BVkFkXa/gIRX9jpecZYs1vUQxW6iuYxAmmBZv8kC/I
KlYpIv+RB7iySOVwQ03xOnxLDsjoKpvVpYvM2HV7MIVKfey5bcqn/W3HgCsLK4II8Rv5UlxzgXVK
jK08osBuXikb00ZYDl1VscV2xm/gntjsYu6pWXCUg8p+RXEmWI9pE+8HRAjXsdDdkZCsNHWDM5jb
1VCVKDDIpqLUKxmRAvZ33Uxox0bmRR6Gqv+Zk77Y3bpUsFGXYArjPdTKd9mfZxocArsWhr7B2a2y
8CzPEPea12aGcNStTw6YuhUty7KcNmkeZEc96t9v3+kmQ7YOIbj3SPwQInTKIalKTjaEGX69Su8e
UbZMqKcXFIF8tHdHdvM/bMTFi9H/EVlQ8tTBTV4GI7fWemE0J1UDKtqY3ozNOpoAmjEhaOHa8RUz
5iEbdZ7j+lUCyiSMzMc9LctR84AoOy7SrrQ3+RMC+CFY36K7y4boq2lGYqkepnuUMvqVbLYgdVZ5
ULo72XR85bvjTtGdbOVPs2fhRSjTInOPMFRrI8yTGTrmZ0I3aS4KA325e8MYknpZCe2kTOujg1RW
ooyYL7tQ36gCOibZCpLRIM+uh8rCRVuJnmX/LUzR/Xpt5FUNwatoLnjar6+FjD+aaVDvBtPLln3W
BE9cUOIlJYPpL6TzzlMTNpBeh3DhAJv6MRvjz5SfxhvG6QVEVyWiwNM6W8RN24OReCb+aTil6aWS
beyh/pF2uZfu7YzUaWLVX3p9GocvM8B4FKJgRwp0BcvIz8OtWUQTiWLZzv0JVxF2GP8WJ/v0bo2C
QnCW1ylbXKygnOtcAEt3IS9MtwuYHJXNwAv0NWYQnyG3gcZCPUQz74JqKtY+VNkVSrT5lfMsz+Lo
Tomc8u7WzWXo91BlJv7v0M5Kq99C2zS6BwN6wRR1ekh6Rd0MrpWflHmYDqHa+ty3sUTo2kJfUeLt
X/p+6BYzK7KvLZf4K7nIt7SFYeclCrfjNxd/ubd6qMxlV7u4BZAUxNOhspch+IKvCsIc6UASsgZ8
uPGj3t/rhW4+silmTy0i4DN9QyV/eEq8stt7/owAtN4Z751JbUQETDGMUzw6ygs6ePrZsbmWASdX
Ti4XzbMigEa3Q9d+dM2UnW498uy3UFhdK3zHxuWtjyzVyqEmeB/VTbnpPMAqlp3PTz3ejvceGp3A
meenQXWmp7Kxenae2niQTbtUwr3O2gZUYNhWS6N/1fShfpSDptiLjCnZbtlk1cYFbra+XkP9Fp1O
Bf6RHKwd1mRtFhwB9GJeScLrgoQXws5R3KIPjH813FSS3qI1axEHERLPQ7ebk+S77L8e5CwMc4rl
PCcmqyo1PxRgphZ2wRbQ1b3uruMXuYJh078hZg0KKbB+psnSUtT8JyrkiMf486vnmTqJoNq8ANPD
1z1W+/U1/TWTjsz9VSKcrLyhchFmB20be970TkEe0XicOY9xF03vbrzORNTkYLl+jRLdJpmSf0Yp
UaX8/li/ouYeKW/5WH8/Yx2FKz+D56hMKzdDOnceY/OxK+J4i14ylAPRnAELPfYw1XGEnc9R39Ny
JozVNLtc4FkDW1zBwxwPXF3fB2I4DIb+ovXtQc6/zigaTHzg2G1SlCyZMa2GHg+cK496LEC9lD2m
Ock4ksOPyfcI6fcCS3e5BAa6jz4NStxyOBXDoR9+DpPxgUUpZrsTRjexXj30WLlqCN210CoHSpJ/
1ALA+x5tu7X2f9zab7UAbEaOZa5be7lekGFVrAyHEUWdfytbJJpxP/e2uqtxAxsWMgTYCy4KcsP+
a1gO6HFRYPMhKiJyFKHK6+SJhPDfM/BdRYmdnTlatclxDtDpvp7Kdik65Vn3geukcpDnphKm115b
yYm/RcnhP2JkM1B6yG1p8pFlXn19a0Of/zBiVMGpD36mH/7tLYsshZr2+XWSfCO3fIWcMGQ5OtDO
hBJkGQh3JtUFlRAU+y7SwyOAqM8D9hyMIvsQhJtbb+1WGr61IvQaIIeEYkzmYPhplNa2EUCoZTfn
r6pZ2KC0W+dhSiIOPmrjLBavjYjvbexah2u4Pwb5HplqNO1FfCwOamOQumojfSVnyIEgUPKlI56m
r5R+55eKMM4BtyAcD/Tm6OQtFjFu7yMN7RotGB/Rm9lJgFOL4q3/HLFkPCQLakDDyk+a8q5NjApM
SJx9qyn953Gp/zUAuVrPceZCR6B06gEt3heGvqhUL37A0tQAZIS91OZzfa8MX5AvSN78pC/3vbAw
kRI3Kj7zTjBmi4oyxyYfHB9MTZ05O31KD3PZUwvVXGs9RQnucyO2ZmWNvV1h23xhHbnwazu+iYOL
7AM3dGMhTEREIoGFa4JJJLRscgexr7M6q9YydyBHaNxG/g77ew4cQFIgSW5QvuoFN7QdFxK7K+nU
1QRfdIgQIvdNAc8Yf8XIYcnEtvX8f81DggTrcKN58knpPduB865PdfbNmwr03qvmOeupX4Ch8rZF
UwQLqwCxR90rOoDRww6undy3Kbe475AjyNHHWLi2NTz8/xGdlb00ddxicdk1d1cNnxH+Ut+DCnG1
EBCzlP4RfYjqKqc/4lTRl2PUvg3Vhs096P1NrpXBKVTG4sSi2ln3Sa08GwY8EuzP/R8WTt6a8cMY
XVQ6tUp9TsWcKZyDE1o8xckfTAeotO8/w5b4nNOd/pgjn8cb8JyM3ehV4wJ/BqOqrdHvwOBTFAG6
0aMIgG6uQa6T9jzkP8IxYW8mWj4CI9NCzmMzn5+mAvOYX7Gy/xpi+sMFFdC95/Y7Tevs74lufRQI
AaG5qYWbplKrY2cMId4AoDSo1ZofIrTK53nhp9lPKnNeg/Oy07dblF2nNXdr7CY0lHS4KtZPcW19
yTU3/FriLr8YRq18wGp3OAaoM65kOi7S7ikNWH/FjfERxb0JbkmbdqqPsEwkboq4npWkMXBSQKIp
fs498odK3OwD1TGhpFJ+446FFHyjOdXKDiuWovZkvrYdWGiQ3ygTFgG6iumUIa4I7jBZJTpZ8zlS
0P9loO2s5CQc25azW1rHUDOfGsOPHgfofnek8XFvQcX/Ywgx7Kn8qdvLpl1++Dp5sqDK0URPkZrk
ihJ+hANJTdcymnMUu8YzPjlb2Y9GHdfBxGMTLR5MPIkLCmqBaLq9q4veP8qD7aY+otDmZ7OaYhg+
nY651q+QGtRGtHLHcTHwytdT6XdPDZeOQzviJCeb+qz3LOTwigkS5QJmpX/SijLDgg4zHTmIXRBJ
OcteykE5Ken1AEsxpdj7ZscOxqxGvkozBnlO7zwq1ZDsoVeE27BKmle7ZgtS5c1L7+rDoRHudUK/
sBQH1/ajAxeMlFuFaz/IgVxVwIh76Flovt7Ey1CIFCL6Em6v7czVvidF5xx8KWco5iHevDTbWL2T
j4LimX4Z4mIzKF2x6aHJHnCT+t5GSfYNx4HX0C/yF7OvtG1rc+WI49l/qo3i3wKqMet2eU9mUnOS
TWpiCwvN70fk++AnPbCQZu/D5E+Nr9EA9r0LIv1laLBhDTK+EDH3rW3Z5jrSH2N8Ql4drogxNA8z
ZHPAarr+hk7Kd8QKhkspKj7yehz23dqIve6qJ2pNA+oJQ/cQjy9o6kdY/egFyOrUfettey/fFEwU
dsIpcsh9jrMIq7P8pAoUggs7qVBD41628sry9m5kI44vBgFztI8INIzLsQzV7a0Ps8A/Z1mG3izk
BBlmjTZ+QKxf/s9ZfU5JB0JwI+CkFJBvM65t8Rz11B25WvgnwJHh01B488byYMyoQ8qCEc8rfkwO
Xz32AyBCYnUTkkthASsgISOjZPKCh0ZbDyQk36yefUeoDjgldd4pdBG16oWS1JyqFMWMNMHRkguE
QZiRhuNvYbJfhnUZkg9Ub6f3CoCsDAu05PPRxl+P5ohHk00RVoI3X8zAi8++yR4+lRVIbhhvNgWj
zeggogUej62AEgobXje407AvePH1dCn7raRvjhOCQsskZJXftpO20qey2MvRkTdToVb5aE+j+WD7
I7AYHkyPqbtC+grWslnO1MMVt/aPshn0P/GsrcCv8IL8wFohgmYv6hg15jnI4nfU1JB2MOvXCWG1
C6LcLVKBVfRej4jX5n0xbZGTiN51N/nQFLO/d3KXelGZ7GV3q1XTPhtxcpGTqmCES1j641GO/vOx
1bhgyS6es8ms3x8bmf2Pzmn7+6Qthn97bF28gn4WPMVfj93l7+pAjs0wTrNjhCi0cFDV9vPMKLmO
OIYiRczCSzbmeDbKQEQw/FVqJAj7iWgEVhmRs0c3bfZR1z3AvI0uptZ22kpOgRO0UIbQPA1mZe0Q
cn2NUP1E5lNJKR8il9SrtYW3UFvmO6Uo2f37rbaSMZZnuWf91GHEnh0Nzf3AMwu5BzFdHpJfZ+Zs
pysyL3lmjptcSC+FLmuX3gkfHHPQHsxUeWL3jC5S2CCTUOKSJCGd1Nb+iJKTZdT/sHZey20rWxp+
IlQhh1tmiqQkKss3KEfknPH086EpC7K2Z885VXOD6rC6Qcsk0N3rDzLq9uigWvoy5pl1ZRflj7Qz
wq9TIf9d0DkqEC2iMPrND1FQfhem4P8q5v+6hZgQdOmJvylLRAktLKnLhx0LgP4lS/tdnNbBQ5NM
GSglyBeiXYS5GkIDJounF14uO9+Nwwdwav8Ic6bZRJjcNh/CilZi0+QjKz3P9n7TYUCtvv9zNtuR
67W4qUGaa5VL2Bf7AUZk0QC/QSSyRNXQa+ko0lwxj5dLr5BbmHuFkMMgmf+vY8XHEDcSM5MXl47z
fecPOd9X9HbvH2MI6nYLr9BaRoYNZsJxTkbY6TeyZOo3ohRWeKG4kd5j1DJ1tE1gLQpHlRfpWPdb
EaiKxqosVrFZVqd58H866XQ3L4v1m3niOo0wshX3fJ/40vbfTCrGxwDrLp/2w6QKSGLZ8j9+Wl9D
ccDTpMuf4BL7+Z///ncRk9qm3G/FB5//zf828Yf7p66ZrLVmJQTwWz96bvJQxrYQ+T3JxkOX005/
K6qQ4QB8JCXOld0kx5fX7jkPyI9MSnwiIlP9D8Ox+/zHcLtIPw6vzGwpJnsfjgPJuMjDSj55DYeY
5gRyjrSvyTgE38mSso1FkRrNSBs6IQaO29xto3uPtPNfQiOzegvtTfg4InRQip9R1y11K4gftUzX
1/EI9QMvVvsA8A/4KW51D+N09laWQ8eOZFHzsP+ZoQdFS5Jsa5ZHC2VKa4zTRctbd6l2OuZiUx7E
KFs0ilAD1HF6vRdhot3yDGx2JJWUaYtdS4Mq60GU5ouGBwI5R/stZO74FCyqrq3ly8QCC0gWuDtF
bgnjwXO+oTBcIYzyuxoC587Ar1r4/bXSuM7IKKAhEoMYCtJhsoPsrlg8GvcuSmJA5XDg1icxNwQk
4zsO5SEj/0IjMXyAAlw/lNKT2HaLSi49iQ15hkrtnz3R8CHs8xiBBuD7988xYqGp61r1IFfPYmoz
9eyNI1no3g9P/83Av34m/MHUpd/j5CnLTbYUbycMC6Qlsv76lXiHIebJgqx9BoaWHB174Ns5sRX8
XP8YpSgnOLXtM9uXtyh5LL/F9ZiCgpMDBCx7Ze/IrnEfdu4LCSX/WyMD2Rq1zkbpFDL7MCLeJ8Rv
w+xnL9vZl34aCB9T2VeIH9zbvv0i+kGyfBwYegV6ONOMbfpLDOxAwW4C7akajfaqilzMzNFWAjej
QKwyeGX27pP4BkuB86POveiJFEGxVu0uOrFbwqLzL2OK/klYU7yPaacxtZ9Gp77IkoNVa+NGzXaV
LqkbFh0FbkK2cWiTVp/kE5BzL/mN+WTVXmMZKRcoKN7CKRd5nrnT9+klR0/gBZt5fdnKTXLWxjDa
jhE+yFoyia+C5fXvMfl01qM++UL2fXRTWb1CErwLv+f6XiC5pCAOl0HYD7cs+519g67sJsHe6dHM
nRcRoRjqTaaB1Mybr1I6aLfRxHQbcwzZsAIgeUtNtGd+hjHByGs1l2uW6RI+kxs9Vtyl6BYXU9bI
3ifSuRQhYfjcmxh7A4oIT1qVmfui9eQdqY7h2nD0eG1bYfVQDdji+KD2viI8dMrKaX8WsY/XdflX
ng1PVhuFr8OglMsYZP+dp/G/WSc2ZiVNW27Eb1tcUjPvEZrlp25l34wgrY85Cmx7mQXEwuNQor4f
BlT/nRup5SjvG/KkGSr1cDQXQtc2DJttoNjjwRJMX9Tw8o3VhBI+mKN+TVpZQak18A5hCThyaOrH
0gMiGVlqvwtRNLvXbOUnAhnZrRdFwzJT2yXUVtJ7f5YyfUAByIsaPGOn0p+9LBdpYxP51vtnXCZX
PJ5s/FKnUZ9jfUaFYvyfc36+4/8W5+XHxPLk4hsA6xiiiy7f8TZHZK/qetSNqZpG0tz0GT73MXag
S7cY23XAmnrdVRF1vNK2FZvAGxHcFR6aXTIHi2URKXcIdSVbDaHVdU6OBWHErxzuOess0tq9n/j5
ozoaJxg21VfDjhCYR7bqZMJHvMXvqVmIjjjhYTv0ZnNO8UU95ibW52Imycr3oMAr9MhzY1cXerup
Ykv7ouurugDEh2ZMse1N3jmQ+B45gUVCIS5+CEh86ivWNkuMcS0YI2bl+dP+Lj4K/Pw0qAIxlflk
9ZCNGlmNXUpeXsKPDmnrRZsHlvVDb2RV5G1sBZyd2q/l0q6A/IBbx5FgP46ueW8YJLFhI6M4U7nF
Pd5kGOMUP1MzMr8rnnQqioonfKHzE2s1UAoDENcwdlhKeDKeUuGh13JQIK7pLPGDLK+N0QOzzwHW
ujG14jXX/W2ahNb3UZWgTFj5eGeNqBazj1K2oVIWD3h5/zTG0L21/ASZ4xBWh6oa3yqv5NzZKe0H
11PjdVdU+bUqe/FetSVv35l9w87UDNZGqgaPRq5hI8uf5Ls0uth1dmS0p5mqOB3fxN8DDDhQVaui
paq1JgdVvX+d+QM6mHpvfjXY+to8Mp/Ikjc7Y+yxQ/Qq68UnHaXvnOQkoLddn2sPjnkSasGiAoxN
9IwIqk09H8KSkwDo9m89f4xRIWPCEOOJGPVoo+RGsybVor5yrL4S7IyuLPxlgYXn7f8dMQZZegBZ
X/o1wlEL/GExC0kxjPawyuz4myCIsbGZ+mWAC7GJOnhNSqrXQBmT/hIRF91BLvz8ucDMfsMRW8OK
rVfuJE2K3yIy81ynuf2I/XizjWpOTZVSd+9tL/1+uUkzvtb+2D0oJHN3FSDFLcLo1tKY2IOA/G4T
zfLvPCuuzrXWPZC7zV9kBSkxDid4m05VBb7eoksj5zqxfeOh5IBXtGdqYe07SalhkBj5C6oFpJBY
ox1Fr/OSoef30iiAQQoZl3jfdrKXxhBydXW/F2Ogk23UTioe2CbmN5KNpjC21sljpvQ6pMkM2ewz
b9F1hocl/qeURrWj5Kfmh7YwqrBjz5GKmxN1+F7nqyQbeFS8p8ZE4ktUzT7zj03zoEBNOhbqyCFe
mjw0fQ5hZWoCzFyTd5mKc8hcFSVbwsm6gde2+tQRy1mHtjom2xjdwgtJi7w/IGLdH6rI6w+GDdvw
0hiUybJQVHsvOuYQMeISJ3osMWTun8NBjtpIOnjd6sPcoujEkbNAcXFYBYViHHioGAdRmi9zW+SH
jxzckkc0yrRc/C1kbqsq93dMbXiXcUPf/6jhb76UWHIV+Bp+yeJEvsn1cyj14GtyTd+nSGFeYFpj
k2BAHyX4gwHxmlO5oiTapggT1NVR5HNFu7i8eQf87p07PqeNnds31qbhavGeMyHtonSPyyWWPLUt
r+a2Bv4QpHfpq/ouiC86K2Xj9FJ0UdYXLfCFIh7IVb0f20lAmJPbTWWjYg1Nqo23pLSKxaUeDH52
rVhldt2/94g22Oiegkuhml2LMaGO/eSl0Yfluw4bNNZxl7lxq8Z/sa0uXMs1Uhd903S4sUWQh8Ew
PRuucStQ6/B9bxBQegutow5nDp8DbQuO6F9CS0Uyl+x14c1Ohiah2lU3hm8YSyvELX4Wer7oO3Pk
xVkBHXPwpw4xQZyF47JqhwjxfdCKAufTAQ1bjh24W7iBIBNF4wxXNNSqX5peAZDyLwBH0TbPMM8q
4EKdNfQH9ogrPY+bbdoDPFVsM72D55PeRdBu8W+TTN5lSXZnR216V47fKtNzbkWl6BzjqkiwtLAM
FXl9leQ60HnfXnd5I0VLMvn3ZqJ1RzFdALjzGjrcRtTEBPNdY+Du66KFdD4r+Atp/7nqZBPGz9HD
5SztL3orVCiTxG2ufKd0YNsKxnrZGt/x3oj3taeZCyeNlY3Q9m2wd7lo/hpepW+RVcoXs+ivKF3i
mpMhd9EldG7WwbYuSE+Jl10PSHUZDQpG2pOxmag6ZV3txUtS78a33rkaTMFVKht7S52Wfm6JBYrf
/wT39C3W6uglSCxlOYyJfnaUesKtchzglnZ9pbp4AftYDaJJZer4ojX5Iy6H3WIc+uzbUGKwqcAk
XuQlaYM4wM9HQNlbYAFW1T7EY96s1SZBSqTyWkDrJB+g6ZOjmnoVeHC3jVTy06XzMoBD8cathstw
pfA6EpQwORPfT25VCS5NkRYoOZs9NL4MZ8sydXfgcsalqAKPU06qobyKWoPV931tc5JBpBcpykOm
tegZy+rNJToCPpu67XAVTJ1q4xfrsur1dUBGQEgoGLgkLHOrLq9EFUuIsyY73hmjoOQxtEbeY+gu
FG04npqMzEnfjdlziqP01hn9dt3y/jhqXfkr9YFQiYuW2fW+T9g2tqgMzO3xe4RoE70Il2KrKbvu
uhwLnkvvI0THp+o8DBAdh/Mw+lef4kTIfCPLBHmzSHrl1YUKsJ0/y3zzeVIx1aVagS5JK2S6p4/8
77cwpn9tA5MNSdMGPzvQIJVUmg/JkJrLRhuUXVtJBgcrcrlRsb9Zy7BXH7xAUvcpz4KlqMLVt0+S
ar6IGu6M5l3Uygsxsp6Gyx4oes8uziJAcl0QS7o5HIPRQD8w569RSEN5ArK+xrAPo8Uh8W+b6RIB
uFqNuq+sRFV0iBB1bDe6DVZvHuArUK9JtUJumya5XHpk0Mo6rTFBCdOdaBMzZb9vqFr+ur24GPRR
fURkKlhe0qWOjRkbWaV+fannDm8h1tXObs6fVrJyBBGOoNmUTeVkITkjI3CJTyX05opQvRfJWRHg
VejncUyPTKmhStdQjJbsjcujALaimzxJenP6cVUX9kW8W/SqdYt2oiheYkTxPVBAY0sx+NIxgWm9
CH8Na/T0VdvrYb4BdYByQ+1daZqHaW6Ve8Oh0ccg34gi0N3h4EsKJHrExzhQQ5B0A9Vzm9k29K5B
4pmA4ophYjGfIWRShIsMWm2AUAkQ9rZGH3Nu6xFunHvn0n8S1/5l7DRf54HAEBbJXqSitsq2zcsz
5fVTKasi9bWX9WQxFuo/evupbZx6/z1O9HJg8Rb36R7zfT/HBWiwZQjxT2eVQgekN+oVtgYBeXbO
K/Fej1awutGunKpVWsH+aSzM7f0mKZdTsJWq/lmoiszBYjooym/Boletv7Dgam5zRd+r+Ho/hWXX
X8Pc+J7bQ/UU4H13kM0BTaKpM8AFby8rdgzZk97YjCxS8oq1Fr2pY2Dbl5iIAUzBTT9OmAA/v2JJ
WT6loQTCU+49HttTb1jf6Wjy3opaV6VQvI3+3nes+hG8jmjN0to8u6jmNIPtwKNFykbSymAjpUFz
JEGbHDA2wyGJROWdHGTsabRa+4LOzsHSOv2X1rTrFG3ab5DosXbi3OleN5pgXXl3k1geFuZeekwV
NEimmiohogK+AP6xqIeDWpPRHcL1pTopqIhS10vWVRVo28vpkid1w6oeOgTjOgXmHtrReOo113ow
ItM5ousYLG1fu3esyAShphT+huMDlqFireVK469EVpwr1jr1gn1mdBAOJIacZZuyG8u1qHq11GIV
2v0acdqA0mQclMTN74V3yTjcmBC0v5oOS4egyM3HMNH6VeVoxo2f1zp8T8W4krLGOxo+WP1a1TNo
WYW9rDOrfy5i92eHfO6PysuWtjNZMyhWt3Xz2nzoOpbUtj3AuxmyvThHcWL1FgHb/oxyaX4/purO
b5AnGG27g+YAbFacxYhBKc7EUQnstlz6RYxze17B8K5V69QMnn2aq5ldLNzIrI9jIekjuEbiitDz
1pGhdcvST7t1lMn2AsOy8uh68g8t8HDu60dM7132w0dTFAdTzTFOjot1bPE5yt46AfDhblMpK712
nP7AvGscr4JOTaMpx7xw/ApaucMXF/EEa+na5hezLvorvxrdc0bm5LqrdNBWhXQWTX7rWLsR6sRC
9yT3LDqsuHFWqlex357axCUvzGIRucDgevI64WSYuEqKsLzxkN5eJjLf8nLgINPLf1Z41C4aszUf
lQir7aKoo2sNrch9WBls4HzOZ1e+PRYvdm49Grad/mpLwO97KYSyicrgiH6F3HOeipZYbmCXpxih
f67cEEsqThOQngJYDFpsDrViT+JnGkq7JGp9vEh/hzKrJtnxQ6CPwyLK3G4TZPgxtX2ZyFDsgiVK
JPcmFm0YmMjlWi2U4VSTY0HqrDG2gGY13rqRsXRdjnohvZ7hUem/JISH3UCqf8QTJSVK82JbFUqz
wp+sYB+PK61V2iUkWCzvxfFNoph3ssW/do7wkFn5EGHo9l3Nf9Zj2qks3fAF2X7gCZEVgO/BLhHd
R3wbOBZ+ThVLQ4KokFa1H+MJ1SfGQ9MG/K4mjUdkUrUTX49jMuk/iqZKk5QVEupLX3G8NZTI/k7L
yuHOlySOHSzjJJpAVzYHW6t/8EXMEjStUHcybafailgRggq7UvNaFxUvHIqdpqLxL6riIoFbRaER
Y3kxyGnL8MbClmGOSEs4q3oR+pfPoTb2czgBJICVtqCBzfjaUKTiuoKduGyNIPjmudJeRhviCRqE
uc1aQ93y6vOeYxtI6xQgRnYu4OBa7hcOv/h/VU1Ft8hYjqZbrEScuHwQX+VYVTuq+datTWkDbhNn
4jT44DSa42WDUGDWXAmZ6gqBrh0ESHkpGEUVfjp3IXyLxCMB1ALjQ8kJGRWkXQDo40y+Vadqjjvp
2uV5wiMNWZW5V2gHiF5UbDiufQ8W1Sipsi2HoVjy2tnJlkf1x1RIQduKgucl3n0amZy9LQI2HKax
yprRftJ0k9w6Zg+n0Q7KIyidcN0GVfhagYfoJNj1fYh7uqWQ+6xVV9uCQjF3eZlGd2aL2Z0IYVeK
R/toPaQqaxtNU+1VQO7hWXMsbTV4xrAT1aGGzNNAxDyJqqPXa5678n2mqsW9o1f8LynS04j34ynE
930hqq7eVjsxZanx533TsQ00uzuaEBbAAsrN2YyT+pB0Ns6NDarykgoWVpW+GMiMrMNOCjjJLNJ7
XXO+5QgyvMT4NaBt3byEuNqTapLr2266NEaJBKOdH+Z2PS1T1s6hCrWCWHFp+8C+ibLN3CJKfRwi
l1jA8Zw7YlIiV+qYv6SNOqz4Y9dL1VOsMV3EpYL9SekB58ejHSsPXw+2GVLe3bABl2oshBIwQinD
wbOyR1EblLA6/9lUTjYyUjdeokTtz4FqyDH78n2QNDkRDnkvXyfhm6M1snp36aC6eyEyO2vO2s7o
rooEiSDRUWU5zn6xCZwutvzPwXliqtfJ+DX0OXDX5MNFEEC8zADIlcmKJWmEVM0msrtfeKqZB9V2
jEM5laoSxOriQ1F0BV1nHlyyg7tMr06iyZOAjBodqxk/krH3DZpkjzoAwjEhVc/kVSM/capv3ouG
sW48NCmxpev6hIUH3m29v9LLPFvo2KweIjbvqEL8UcLa+q0NgM0/eucRnhsj2SgPoHP/Etflt22p
B6QeCfj3UHHDOe7TxxE39DTjBWGD/ipzK+kkLoWDfJEi1QP2q8BK5o5L1e9ZMUYZAMv3EZ/ieJ3i
came5maMxq1lidMZT4iiDCXgBXlBonYoDqIUemOO5+FUvxTnfswQ6qUWGtpljOiwYw6IF6IoLoMa
2LsgU3b1ODo3eauX1zAZFj4czWQd43q4GYIOb+bJDk+EiJLfI/aJBKu2mzuqqLmMbaeZ5nYxSW6V
6fJTR9KWYKOmSUSHmL1oY04tULS2Rvm1sLBKDJMq30Wln6+FkeIYSdmyCgP5IITpHCNZ+VJsPmg6
DPq/DBJRrgX8hV/v/zrIM0r9nJv2T/Io2BTYDuolZHN6LMi/hLArVo5pFSdV7rVjia4NvzxfedV6
ZyOPTfjDL3lwtAE+AAri4LtIthAUh89xl2sRSFLFqtAJScZ902HZ0k2PyLJK9JsUHfdFr46TjFF7
ajwzfpLV3AUG7qhbo26HJ8MxDyKg9hJ/GSdBc1P4g3mU1SxhkR0V35ArWqTc9Atpdmk9QHHZK13v
3fO4/ClGGhOV0ChG+a5uM5xb+9pAvzpqv+jI9ogIDrtKtC7phOmNTlDmP4S9cXHASJWg3ykq1i/F
BKIbVdy2VBsOltnJ/kMT6TvRLsIGDR8rY4LqybYC6q7BfcY1LU/M9ilMSBor02x/hqlx8sLiFFNo
di830YCwnFz07QonMegX4lB5bhSHyuIseu7QALQj5seZ9XxI7YSYSCcFZHhdRvWWn8qwzYxS2xax
bz4HjbbmuH/8KrmoNzUQto6yJOVnw0+yhV8N8leyQAgSZCjkNqqOhjGIuJUYMTS4u/ObfCE5WaBu
cxVYhouCiak+QqpwLlUh4zVXL8pQGrsux3DcixZ2X4XVVdvdV7h7LZrQTm7NeEhvxwg9azDdj1Fc
Dldzu4ZL4k7E8t+Kflz/R9ylrVG1t5guKQYoZFqwdnsD3L0MFSfj3XOcqyGme6LqBBZv2ukS9Ul1
5su91OMyuYFIbZ1ZsBv7fIAiZcQNLK2Yk+ON4aTFyqvjJlyOGZBBnB/y7aUuFepXqcMPE/EI68yC
yzonWPD2he/figlhmxfXyCZtRZ/Ck2ideYW7zZR6K2f5+Gsq9LFxKbS/C//sEi1yq63Hvgs+uK8n
fp/t2dd9FV+IUbghvLeJbw+Gorh3c48PcSK4qy2+Qk72H7QDTQHy4VjlJXkhcg+B6k6vYuVW5CQu
22+R2oghVuxddbw1W1Lci3LSaRilvtt4baYs2y4ZFrKFoVFs+PGjH+YoswFjF4bIJXIxF0NkU5XX
ve9emVdiv1JgVblqTUs+uY1SnzAkYWsaNP73co/8Xb14e3lksBB2IQCebOEESXIA+jNlJoMaHZKp
0Yva5CAuWDq/lUT1Q/eH4XO4qfjjRq+AxPmDdEKhmpcYdpDSaXQ4dvHSXNqIHtvE0mBlTSKwXgJn
QcRcwkV/5mrKicy5qFxaNHvhIYhy66JQhaSOdS0ICD5A1INpNN9nTkKJevOKv1WzERGj1+dXdpNc
qzkaSejlo1sxpTFQQftdnchvSTC+VQXabq4KhNyH4Pex6WQ4Jad6itppEHPSCXUoLmA05tk4xCsl
cDMsAvgNbvDCUxdRQeqnBpNm7vUhzY8kgiMg8aPnbJCw+HapqlMP+k6xuUf3Dc0BN91admFtAi8w
Hq3RJQMEBiNRm8e2tK3H0PHNDWgibQ/3Oz4H/O8twgnPkcJvdEARfPXqCh2cWklOCvRFFJn6fuWh
a/yl7qslLeb3fKhxrXeV9Fx0ibq3td7ajLnR77saSkjRpF9MDg5+mHW260zXfC0lxCksyE5ojcr5
oWo4CkM403l8DwXodAltdP3voZqbX2b1jbfQagptOvlt1tzsP8wac1TFHgSkQzb2Rwsxnx0rgDtE
VZ10FUxtokNcejnvj6i29sfE1NZK1cOUmZpUL4Je+bk4RJPrZZD0KzH4b3NdBtrsWnfY4SxRt8N2
vl0MthdPRoPaY4y/CVvGJjq2k2vx3CsMjkVv3mjRkU3EW3Dv5uGqtVC7m35oEshHgGOxnhzc6dco
GlO96xdWziZwbovEj1N0i4vo+TTuQwx4+XaBn73f7O1c1bb5BJuKINBs7aRk8djo8t3logPWM+vx
KGp4QUiHSou+XEBZQwsEsFGVYSt6Uc7P7hCZFJOJljhNEDItEmmJeIecgECMH8s/ZyuY7QLpmmcT
E+TNADE9XIYC/5Wxsd7U9tmOunJbZkV9G5doVwSB3T8NGtxcxy+072FRr2uRBDR9c2UahfdDcTFi
LXPVeJL9LEacXZZv09RKtkYkt4dcc/IDaYJyW1smzI8+w8CQrcaNuBTxYOE826bruc3LLf8mcyR7
a4aIJ3/q4Nuk8nxlG/0+iRggqooT3/um6e5FTbTXg7/LgNRcJZF59qGlVMum8HZqALinLxADGetY
ZxfkFDvYyMGDo0rhfrTMfCl6G9cqzupYs2Evw4dAGoIHd5BeksDMAIYSHw58eIzOyo3obAy7P6g5
nztq9AojNB+AZtPeXzpBL8PxcWX4pgxtdNXbqiYZZ1G1WhSEUeg7i1rpB6/RJNwekLHauHE8ngfO
HVaI46ItzpHxwkQk4Qtr5Qc0eMafluIsgSnBKUr8YKHEnfsrbsqbPE/Ur2OhF4sMQZwnHNNU8Ofu
cMfas187cqldY8FhImeOyl5pj+NVxzp71zmudfKmO4caHKc28tkfSiQ5tTa3rpFM17eFpjcY2nHk
q7eAJvXa0E9JpocbbN/bc+uH8cquGuWxjiL09u2m+GJl46NXjc1PN0+R4fX4rHX/I3KkwFtIsn49
KLn5FX1UFjZq5D+H4B6Weaiod+LOWQLiVVISddVwNqatclbmSHjwgpSr5lDWjn9rtCSPpS5ySZhr
3qseZCYnM3DU07xuge+POwOn5NdEymR0YDK0VqawFGkwWTaKu7ZMmxvowSwyp3YwWtYqUUN5b02j
eoNvtWI+1xOpTVN88Epxoy0Fb23IELwalE49ZL6Zvpi4DE80N8tps4PS5tpSkOBEVAsRETpSmr0Y
GPi+R5Ez05aCzTZHibns5MKgA1uYgZ8nCj1Kees3fcx3EjhIWsjGMgsN/m+m5ba4tNOqyRw4rZs7
RLA3jZg7BrEUE435X6YJYQcf4PPfit2EaUTWorPwxgBKGD1lyImIdrcxrX1luh2q4ViGIOpYY9jr
tQ+6w37V0ZI7GMXtQ5f4kF1lWTmITksFPOrZhrIRUACU2to9WpdIVExDSz2pb3QzPYlOL5OkHQo5
ypLlnXU590p1t9m6pTWuxTFYH/NQj11l2ItqKak/izYyrkVNi7OFVPkJCznZOo8QdsUBW1c0/jH3
dSTXMpPsfmEZLL/S2i8elfDRJfvmLTp/uKlRrPui4B29rKtSuVMgDmwqPe+OClKAVyjzylv+gfWt
Vo/hqmR58Ky13g8rSdIXi+MtHHI4SULDfclhzli1C1uV61UbwogyvSFYSJnToIIXJBvSS9nRQgDo
wIGttSnxorgbcd8hg5ZLiPLmV46q678sNUTS0K6/MamxcJpcWlujKcONzu1NknOsLXYsJCWwmeiz
ZFdUoX4UuxPRIeIsFHcucZnYvAxjuvNVA07ftIsR+56yx/g79e193WJIIlTGLCFCVvJS2Py1sSlD
e3EJEvFzZFfyBXGktL5KIQTeNGgW/ml7oWaINyCeyunuZIWhISl3FYbda4B96s5u2do1hYZcYBkG
9+M4HNvAya9FU6lobxG+PgljBIV8rPThrVfzHW/XqqZ+sPzAwL0pUp6SJmt3paFxtJ9r8lM6FPI6
wK1mK3obn/N0S9PbK9GbBPkv1CHqa9GZ43njhZp3r0XI6gbSz8sMWZWwx8juLzWFlzhaEtxNJh9n
lVi0IwfSXklOEi/FMfZcFcfYlsLdRK84xv5QFYfcfxmbhPz+xCH3h2BfZmk9TRVNveJGKTbeW5+P
YiW+eUgl0hMiO5fgIrAGvxvtREpPCZOvUWU5N7JcBI9Wyapj0ti3nZytnx96G0BF+nMbWgcAsR1J
lz6/k/vJu6nXnt0gx2XLs9OVQe7n2bKtCGF+3d3XZXCFrSlUQ1nbW6ZR3cEKr+/i1A837hgpcFdp
ExdT917lQHYOoiYbJgLLDIpTfoRp1txKtjt8eajVuP/iSx1Ch5pWbockPoxmhn86jiGoW9XGg4kX
0KIweucnbyPUzoa4SxdG7lkPARy7dZSO8RF16+g4qRnaw3gzxFazTnIgKp2wxBP13Eci6LIpzUM3
3kaxny9NMz3jRN5cC5HDLsMIeah5FouqETr1PnWkeClE9lJsPc+uqa7zkDc8Sov5OXIm6rGO6ab9
7nA5e12OE9BCEeAMb9SUtW1YKFrNjaLIORZHxaKYsjK8BM1zWDI+AjoG2oh3Zus+zLVnlQfj0s3k
8SCqQZytkBQyHrocBXK5zV+NINKfbVnLd47n7IbBvicreRVOPBFhbSRKwThs/bApT3N7IgM8cbSy
/OCKlOuyu3FLCc7aNF5cYFToxzbMruwEKzY/nI5wJv1KMjr6yvJNbSNE5fQGqc5qcL4ntg1XC+05
rECgJYrU0BwrhsojCbspVnSKJh9FOc82tRtHK4bbC7YjGmrnKA4R9MQxt+NYVYvLf7FvKm910d1o
QPhQZfohVOOhmcVrsjPFRfM7tiDwLkozvC95/V9VqkXVT+LgqGCrJkYUgeHclFkJ4a7Sy137Ujqp
BMOnc88kWJQDb56XLrPdM6gx99wir7mB+2osRZuIBRyEGmdmplvRJi7o7T16Tu0jWMBEgy9rZ/eL
7yG+e5FcR1MmWvpNwX9KqXQsCChlg91tw6mEOs1bSbTNvWB5QsQoI+vg1my8qrGs15z4W7clNga3
Fi4R5LVblQU9beTU6Sjk4OQV2V40IQJSS7y48OhuVPn6EjHFajlMO9sYq/3clutlj1k4T2OM/XBW
hQwdlqdEMwpMHuQSuYSpTvJMvWrZyH5oEzGFiCm88MFWUbwUbWWRVf3iEulltr6a5zU0XLcLpJDk
hq2xLsXSjdOzY6y7IvnuYsgXNbLxmqcJzlN/iZA67ES6wLxEVDLfAJ9F57lpwlcnUKWnwsSzzQlT
ZLhhNV0NqgccXm2y+0KD5upkGEY4yIskg/WzKFT2ad1+oeS6fbEkEErxWsnSUypteDjieyUaHTlU
FoZhjBDCkJ8X3ynRcRl9+crNI0W/iJxHV6rdIjzklk+ql6wKZJWeY8UO9pWL4XDjhJM8lJAtZRuT
Q9fzEbWpAayuhlBPj+CrOTFGI3JRpQVypqLxQ7+Ix26KI5XC2+qm2u1FyCW6MoDER4YPmtKqD+Ki
9/BZFqMZ6vlCNCQyosqmNplYi0ZTBFzCLmUvG+qD3kXN4WOfGBywDckz1dt/jA+yBpUzUCL1oSvZ
+E4qRysB2f4fys5rR24kWNNPRIDe3JY3XW2lbkk3hEbS0HvPp9+PUT2qHu0s9hwMQDAjM1nVIxaZ
GfGbBFgOCulIeznguQXULXEBcTe9us+AtJz/iMsIzUQzaJkpnbfp7Yg1hmJ5PwOv085GgomUnP1X
U2JK6VDKldMy8bxNHHKDyDwlHXAYmvxH3rz9eeRtcm6B5F3PJNYsHbfe/4ppuoPVRjHu/hironOi
k8MaK5sMsdoekhlUNWvL/KEzB+Ogs2q8s9zevUOdsPB3ZQtiKcPla221VojypT1MRxw3LTIB+RT9
ylw1RnxP/yJ0St51a6zssh/WvGDB+DE9A+iGxWjOw6muZ/cCF83dYGuR8zsy803pWfHz3GI/5M+V
upsbVuTrsgielcaY+Qop5ocYnDxUJVzTZawctGCwD+CVrZU0cWB2N2EPuB+FS57BY/0AEsP4XFnD
C5vz+kFfFj1Ln7SkD4blh9bvPhm5zDMr59L3YwoA0xguN87Cjd+AKMyvYFZHeDWMkMNNr06ay4i2
hodPUtHfJbobHFOnuefxo3+uVRXjnKC+r5ekUzSX+ePvvjJx4jvsAaBdkKS1dByJO9UpqO61qK9K
MHdy5aLXSbkfyVvCkqF567Akr6viwmY1ORr2dF5DctpEATvqo+g3DfqmjKz2ezeP0za0nfrkYd3x
rAzqL+n3skXgOcjtpwDm5hlPwmhbDpB9cLEw1w4qhOfRddEUj5sHOWAd2TxInO3J+arMJR2/YzLi
NqFS4GQhcYJBCoKtOcanXyoNXR6vsltuUJqOYx+TSAXGFmTaY4nuxhBibNiqgb534tFDGZpRqH0v
26aOW0yPIUar38ikIUySt/pZLm0jz33oxm7eWEuBtOiNMyAQ81yZHs4SS8hDv+vk6j5CNoTk0C31
0TpQezyPFEr5v8eSQVbXJtvsFSjWYhsHChDMKFosyVrr65wZn7LUmv6uq1c2dJTvqtk6sE61/hrC
jJpuO7Wv4xAsqTDXfTRMXhND0Wd3RRPWp9IB+kMRVruXa5d9FK0nO8zHp9EJ2wdkNv1DgMHMduCJ
+I2M+ZqqqvbGPeIfSsVhq6db4zeFeFzUyQVpti9di9FVsxzkTA5Or6y61FVOYoAlodHsVBRHqYxN
tZru5K8PESL3WMVd5I+X/3elXw3HKBp+SAg/IRXVCSvV1mUSKVsJysG0pnFlR9lnAyjgQ90EG9dJ
00u0aClLCKsEgGiTf0Ch0nQ2vTU8QvxkQ8DW0wEaHA17RQP1R8q2xl1xF42DhUmxSpYma4evHrUq
/CW/oAsSnRrTR3M6U/qvjRH+1MZBeVTVGtWKumN1vwxHKTPdOFMQnVFkN19te1qjnT18JX9j7mf0
m3YyvQibk16r3SezUow7SFTVWqYjY8szDfuvS9Ep0YvuYzy7XFa+lJK7M9rpts4thjXYorW8xhUN
b65FwUkOMEtn7COfxVRpjHPlkEQJLgq/B/zXpNm5TpJRfqzg6OHm75PkQo4zU27uWdHrXvym4Oh4
buK+emYR9ystsuZ71zk4mnea+oBjh3vxuOnXDTuj73HSP6dqU32CI56cyirqtzLBmn8oPsBlIGDB
Puq17AB4vnnLu3Qn86wwGjcqOhPnsIVrPqPheBBXSjSsbUoEsUXp6192ldXKQZflcYqb6u5aMsaP
E1/H5eWrLofY8c8eQNiTtALVde4aFLHCPGat4+XOdhoCfKCWZi2r6yy1v3eeqh0lxiPMe3B1Pb2Y
abuV0LQsk9jOssmeDRy9FASg5EvKQdIHdjc9O4minOTbXv+CICgOCaKBBkIBaWh+FspMEfjBw+9W
PRfhQ1TZn4VsIy28Ba6tIZtDGTmD/sAvrsrReNUbhcpvoU/oiRTmF0lXdXUFgp0C053ksvzY0zae
ieyn9FrUcA8tFubXTFeJrcO9XQJHXkgyciD32GZO8pJ1c3C2i7BftaCCSL0p7KL6AoW+krSSdEgT
IET1kjjdxTQmXuKzWr/YYx1SC4UVIp0yLNmXCGUjYscV7KBoN7OHP5YMd4p4uvea8e52PfnIIqZ8
p6A3O0Rh9mgkZLmH3JwRy068T1pi5cc4xp1Omosc9x061mTml15zrNzHRi8P0pKDZ+4dC888aVAr
vUeWen6QlmU7LYZZNaurZbKlT9HGbztAkktTPnga95b5pXdzZLpnNVH3fYFvxoJ7B0RZx+regVq+
Nce4XmP9a7LcKmwEcRrlxE+b6gXEpAIBtAzHm65BvqGFJaZUDczUvsowBvGK87Dg63iBP/qq4z46
Wpu/1nC+00J5LSYLfuRofZFWn83FybB6fS3NrgsXx1Syb9exywWjsb5DVq+/78O5vM8VbDER92q2
rR0DcYxzLAVDY0Rgn4NXht3OwsoKubVoerTaaLroFPmoH7HSgQBAbgPwCg8BmtD/3puSKupq5f9q
mpH2PviPuTJYevs8tjB0M+stW9vsgp5ueml8K724dW3eTepGwhK59XXLAIlx3yc7DdP2lfT+cY3b
OABuGXrDvb77Y9ygNqDxlWGfhYrTs1a24xkK39TsW40iiZT9r/mXW/AD+EQP7WZPhX9eHqBdyJYY
2QJhdJSd4+Mdsh0sP7wMc9ZiVPfeyke1llalegnCGuO2RLr1AqHL3TiONX8Z8vnOWsqtaa69dFUT
veWuN2zdWovvCiWbNo1r/uoX6zVXN4ct9uZwjJamGBvFcf3c5I51JyEDqtslCI176fPcEDsgcdtp
iu6tUcC6dvigzY6nvhZQ+S8UnNNVpw/qa1llZM4UzVxLb9cY1nJfhTs7qLXXSjUwNG0c5SC9ZTjz
Fp7d+W5cLjVryUPgZd6jdGbJwUt79/Pvj+thFfJIP2WuF6CLOJRv3S9PH5TXdPL7BzJK381FtH+2
MGWM1bbbSFOZTA3WdAnivdWKN6cbfjmW4hwpZyvbckztjVMMlB5nM0cQutNslntT2a9C5G3ZdOJH
iLMi2dggsDd6dzTI6wH1zyASDZhgnK2ogy4UxCN7k+XU8VpMV1oyaZ6nUSAr9TcxZ72at4Jprbew
3W2SGMvnSdeIlDsLRKXEf9Ve1LE7624vuQV3wu3RLtJg/SF7IKdymMgenFl5r6RlqOhd7OU0Uaq/
JtCF16tI6EN2guIWMJ6rbrHNw2fT4qH7pI6u+dRlmCFnuqrvyrQBN243OXl+L3GO13bmpKeunbWL
jO67soFRsA5qUM5rp5wQMyucy3Vo3gKHKVvqyDJWDkheFTvPygtMOfk0O3P/Qr3k++i1JGpCfNFR
7rnEXtqx/At5LapBph+0LnEfZUjgGsE24ivi5Ws5j8FyWAgth6E28UVdriIdnTv7iwXl9haSuBay
MN36VKbe2imudnAGQv6can7CoXNYaQFav2GenmREFlfVjt9jcALgMD8lKgYu5Nbz/82IMIOdEGVs
uC1X495VnU3qaABbrsfJjKKjpWgvH9Au11N+CfsiN4LzFe0iMJbU7pGQMuGTKcWOx376yTZAo1lI
P/1qI1Lchf+rLSwU0pu8+8zaFHiPT+4esTLtXNdWsQuKOPvEM/t9ko04bGv6v7wa9lqZqZiOs7va
BpU53w2l9j5JV6zsbMEkuTL1kdMqdxkJ6htH/08ev7bQ/4Xvj79mVq8S5Pn5BSp3PNXqjR+W1mvX
Q4k2DSX4pSOVzP9k8uQAKO6qsna/uZ6irCYvKF/ynrcFIBzU6VIfiX13CA7YoDoPciX4QHiPBK16
igEon8pQ+14OU/0k7OZ0CSGocg2JlbeMWkLSkqES0jusqRpuZQlNWf5XPuI+CUNkJ4mqXJJdvaXo
25z7m7oTC7hrcE6ib3HaOsdb7mso+UvbPN0FXn0qbF8fAADaEZDPqzYH3mrJATPjvZb283feuxHO
6/18F2Wm/ugM0FylI0qiEKK/nzy7TURuqVYNpC+Ykfo4nUMs/ZINqJvlEJkP9WRHby07BQ0NqlXb
FDHm50b/WM/9UVin/UI9LXDmIY39IhG7ql5SSnn3wkOdEnRCoFPXJ+msBoQAqsx0djIx6pzogN86
YNGFEMvT1z2bGYprMhc5jnzreDG2arH7o4mU6HhNW/+m/Ket9SF+fQ82hn6NXfF0ArPkifGjneZP
uQKRyWnD8CKHKFK+VFVh7W8hllHhZUo0BE/yAuQMegBgKtTCQ6f8ZhdXGMrO6trslCyGchLvneKX
7fM4G2ZX3c6F5m1QWImf5ZC1POySJI5PzpLdkVhqHKwmaJ+kMQVaeg4H68dtzmQOnx3oHeHfCSoJ
q0FMupRSe9MgGr5EekqFAHoNgmglCzjTKgE8djymTDV8gYdqYGabdGT+lt50qiCTGDZqEpQ9W7G7
ZS2XAbksXFRWRtRpnd76mRp31WIINFZ9sGqtzvysOtGwBSXg3KkuXB69CLpdFraALSP/Hs04fZPG
9bTTxw7+UVcnD/YMlGxpyaFIE2PVdVQ4pOkYsXeC4ViupCmzNFt/VJrEuUiot8Ju71YuePvlIkob
1diuHSe/m59nza5fXLUifVPq2y7Qp724Tuau9ehnyvCUzklFpXE+iOuk3ybjSWspWEmzSuHq1Yt0
7f93kpvC1ZuWMtFtUk7VmVeVrq0rdPZxyQX/IO7TKKBFx0FPc0DwNd7UXtO8QNq2Z5Rw/hw7NH10
nFFJXAc4Jbx0oSVj49gkDeTZPAkRb1U2Kqi9Kn8EouhuY/QXd7Apeh6+eKUkLoYhe2fxTkkNvMTT
2j7+yTeSNvXHbKdA81zZYUul8c9BfOtT0ZAP9TPrn8vePkutMes03FFVsm2tABNw2Kcfrnh3I/vc
z6H9WA7Ik/pGspOw5RbxOfPDcS0w+HSK/Y3dQHb4PUmtdcxEcwzqtDn+c5KMclNUs2RSZFbaOlX7
8Rw6AOi1EcFXbE9I5ZfJS73w87I8Mw4GpdanHsYxayqGILuw0ihs/uWpg7FuMBN+KPSI57de5DsD
htVr33ufByVofvJuJnfXTW/eiMFvUjf6uYwMTGrBP21i/Iq+Lx9MVa47OCUvdCdL4DB5Zba1NHV8
nfoE44EKoLY+5kjk2Vi8ZI3an6R37lEAMqPAv0hvpQanxtPdJ+m09+U0tsh818kza/GjDDGrJrkP
Y7S2nOXyc9Zop9xnyyZT5MPDTtXXlZkfTDc1vpU+cuqLKaVrdb8SCsufCzdHxcV3jFOn4D8VQ7jd
/B46TK3z02eoQ9bkP4c6ufrhqr+HxkP3flWlHxadPPvDVXO0f3U9KZ8xsih2epsre7KSeFiDWtXD
qHwFS2WcsVU3MBocqq9Z0pHVDcP0Hk2c7IWb+EHG36aHA8NQo//P6bU9vk83TCuV6XJZ33PgWiVQ
wptik7fju8aICId4Rudi5Jm+SKvRfdMAycKQqDJgbXTDWTpae4akNBYtHtQTv8Be2u8DceRDNeHl
w2SZ8/sKf3ykjivpJgANd/0uZgb1b6biv4rHmWp6ZLao6/15mozFsMKK1txIf6YpwVnOZl1/P7vF
PsyWbs9FU+D9fQVudlO5+XSf+IGHDbO2ldbtYAGRv4eNW25T25h4QjEWrDC/ITl1KtiT1hQeuZ+m
+w/TYh9hD3cg0wxUSt7D/ohGjYfSxE6a0iGodQzpP3Zc38t5w97ES2EYfdivStCNTH93u6xcwl2u
/T/okMERT7nRy5RzpvvVRUlZIZWhfpKWHHK1oLy6dMqhmYIemzTV3PzRkZtqdZFYwoUPSCq/IBNF
PbYtYNqsZHJfYLUyuTFqi0vV63a41b8Gu6DMdWvfxsA8RVo6jOvrZKWumh1MbaRjFitaWU0gn7SY
+CwLiyznX6k2QhIesgCRYK44GXydusH2Wkv968zeL5KTOfQ7yLYNZTp8YcQc5moB40PNCtUsPDlV
n+l30n01k7n212V030Gxxj0s1UOg/nnMxjPCNMMgs3kGqOXZa78jKl0VEiVljNtD11U+cJBluAzU
yVUei7FeWePQ2jvJrptKg9onUgc7ybiDjp66ldNEKrDnJfF+G5T2NoPC3Clw7K2/p5WSIFNjYFYW
e+yG51b/fGuKtLU0Mw8So75wWm69Im19a179XaMQ1HpOHgVJzSJ3n6G2pq/us20PzauWOd1z3Fb7
0oybV/LwMdbZ3pdrn2ovX8RU+TPonNFPOKbUREhcMbMJDNAJ48gqaektRzIuij70e+ktE5dnnzOx
dFh6cwMToDD0uzvphU3yinxij8AYnYsEvXyx2Ci841wrw7sol9Rgo65BbjPyk+21uQhzvWt0LT1O
ab73lJEGCpS/9D34p5DXrUcKv3K1/7yQ9MxkOddXzywlhnmPq7Wpf/dU92mybaAwtVtujAldSWnC
STIfs8ZyDzFKNCtjaUqHmqod3P4f0rgNxQr1Ffiqc5LQOFuYJ9p4zFhk+A5Ae/2zPbj+WbdKBBSN
eAAeQRIMYvqIEfISQ/XzqFrlT9Rf1gLkUZVcObO5Q/xlAfCkM+KdTs/mDoke4y23x79KSzMeWrUt
Py+Thqpt1vbYli9WqW58dyy+V2CV1xrCbsviAVgeFeKdzp70kxq74QrbHndR4GDIZHfkTHFzwf+3
eYapw64SUcoIZvm2qIb+0E8YzjcIJHVhmb7VvRKf49gONxKX6QkMmtyJdcSbm0VxORwDZKgt5Naw
vUXMzEnnV9+z7fu+0k+xWmicAPbzBy05aFECvV3St797fVBlL2j1Jod56ZXBgTU2LD1GWryQwziG
4vSq1AP8f06uEbrCZol8HDMAlN72qYITSaaMjyRrUkogvgY8GvII+3pYX8kcf+lCdXx0Kz/zVzXo
9NjQ44vErIrSBfCXc09ebuv4hsoC5p8q47VYZqLyyeL2eIvHPDEuECUxAqYMeYs7freZwBLNWLIH
HXJdWWImuzZg957mY4X6izqvmgXS8h8jFhvFJx8fi9sIzUQJXE9DDWHfrLr0NdoHv4mhQvhM/MLf
om2kX9mlN3aoFQc/1KidjkIilTiV+wlYTB7ex2bxM+r1+TsbVwhUZVU8GkGv3AWx4qypY83f/WE4
jkk5or+MwYthpN6utpz6q6uPKxmghNhZl1Ednkm1qM9aED90smcDaQNCu6q6F82vvotUAWT2hiW+
kj2VMWUw30SLrl00DAblOXFC/ZtuBt627EfviJT5/upjnxrUzyk7DWskJ9KvWQeEX5SZyRaapen9
bdXZlz4zmy9Ni4BERnbnCYmNBEybBctd7+xzrGIX03mefVV4LscEjddiRnuRkvNLPur1RrESexcu
+1ETabHHShXV5uqSxkO77SzrAIe5C9fe6M8XBxkRKIpw/6Db/GfTbfXdwGvmcwJYFEFif94DgEm+
5UhJJZhwkx5NWVqj+SlhbsaQus+3P0Yv9ygV1hcFAup6yOoH1QrxPx/9zgPawUP92jZN9mKYYfWH
GwAjDoqtjhPcg4Sa0QouywUyNVZWiaKre2/Ss8dgcfsEsvbJ7fjJplqTX0OJ3vcHd0Ahzh9zKpL8
OhOgE6jqLC/6mBQgTjTKVpq3DmlGKMChkeVpu6FswoeYxc0K2yKoxzqFAiMDyiRNt8IlW0n06Q4v
CuMtM3/OZBtevVzb2nZgNYgBRRpy79AnxykBcoK9zl6altq/x/Il5i9Dokbd6uT6NsPifNsOig/3
Cn0BN7HMF4khK1orjfsskXpweZAW7BKtInzU+j68gwtWn2zgZkhGlNM3y45PbTyE+8akyvfaDChI
6Cq+r4AYpj1CthEasLq6no24/xrWyWOaBebfYxyt9dDzf/hjhz5XE5qfKqUct74N08RwzGidNy0e
nWZ5H6s2LmOUJpJV4BvN2XPC/iVoTeswVGqx9kuQ0esB+OgA2v4pzez+BeqnsfEsB8ZfCBtlCNEJ
WS7l4yW+Gny4kDfyQGQH7hY3mmEtxADpuDINJtvZBs7Ir4l3+CXzxjVK6ry2mgzSJcR3//yhXas+
ZQU72UtMDlbp4ZWVcIPopf/gzRaP084qT6E1fwusZHp0+pIHrjtou5C000VGXIfV7FjiNHexmmXc
YEf6PjZVPIv1oD87PSrVy/0ot6HcnrHJOibRE4cE/j+3Jpiz7pw1+YOMuMXdWFNXMcje650tHYNp
JedJP3iRdiKvHlwqfbGfzBZ12hEEHuVYvRuO5PlPEpNDsvT+15CBWuEdiHSWijHlerW4v3JYNOSj
7sDprfou/AuCjrYrI71cFHGCz8jOe/gbkaCNEWv+1E8LOyi3X8OlRTUyfXahJUmfjNfHHyZa2C9N
OCifnCl9yNH1f5Aup0HqINdRZ5bhqkm93R5yD8A/11I1aKz2IsonvZOdhQc3c8qNMpKJfBcUmac6
RDkpx7BBwYtlE6t9sKmgGl9Q/DeuBwRT8LdT3OweH4rpKB1+oxqX2zg3BDRrVOrpOvY2N2iLfZtb
ZymgqqVKGsjxefAsFVlnjPd11oLKUB2HR64J7JrwGLX6Ze77YiXNGW3mQ9RhMyDNdASsqYx5Dkgj
0+4tG2yNX7XFStb3LHORp0nJA042xOdr87bA/9D+sD+4nsINwjVYt85YRiV3cjDTaGpW7lhRCGpb
BM+kLV0zbyQqnb1rbqvYMfeelkKWw/XvLHZbYQRjCbRPvJLm4MADRLTcOfYndx5njL0T8z7Oy8BY
FTiqAFTifSPBIKanZjd/D7SiuFxNs0dSO+yBSt/BxM15Chcp4WmpJchZLLUEaV9PJVqLPjC4/XG/
zNEp1W3emcpxGIKw4HmXY/L5WqMcsnf80tumSxMX5nTjT1l1nPgRv2IQny91qvkizb7Biw601HPp
IgrhNXiCLpMmu64egij8JoOg2aOFvnxAiCjcsQDpvPOAA2E7UuUXvUE5dh01tQUToHsTZJ0yWOWm
j/zu0MM6Q/XFf2/eeota7w6AQ4N1nlS8DCavtg+ysIv0OzRV9Ifrsm4YtGDND7DeyxrufSHn9Aer
7rqVTOiX5aB0MDW2EoOf07L6AwcQrMs5qWGRVQUyNay+Dz6J3JUjK0aXp9LDNJ1zu+ZB1jdUY3Ev
xymw21jZlOzFzNzUB5f8CHgEQ+zMqX/gv1AEW0dNA6b20WHhL2MQunyEfIv87xoK7eP1Q4yCbLlj
YWkuX1O+8G3W9YtiDMrD8ge/y/L6d8iooLctCrChef3LZTqlsejgWc1TanbHGCISL+xFBk8U8UTy
Dj+GVQLl7a6AZ/+PPt4ykM29sokUd1gbYFkOkdMZZFNLBVGwKA2goBlKeWwWXOStKf9ceeeY117B
Sd6a0nsbbPMKfXN991vnVQ4aHc3Ot0zsNQwr2ZXD7P8FjpH1HDAiiOTwh2rbbO5Rpo2OeuXGx6Ib
qns9dPEqiE3vU9A6QKVxrzvqfgoW2oY5biZufBHoqG+rCU+4NLkIWlR6pTkv2IvAofc22ArUJ4iT
2H431gOC7fUT28RvsutpyVQA2giyoz2U1dfBPlHH492GAuiwkVCJ9+bKsGP7qCupu9U6py/28Lsw
wc0oe7Npn5jjwx2canxr5MaSuyAdNkjWxu+3Ac42LoWnfP5wGyuggNmUMU2rg22oFnDPQd9n4caq
nOSQTGDheY3ryGqxfkE6bB54aFY6aBrUkhDE6+5qU7+Admh3EQj9625GjVKggOTSoZj6lX+4tuO8
i+7BipPQBWV5jclEuEnnaPqeLQIWImUxGd3b1AEqlRaQ6uYpC6q3fIyr81UOw6lBoi1NX9HSI+Jw
KoAdhGYAd7fuJlNKdSWIgT/BAyCP0ONxO2PeugMqpFFdHdqwABXu19iSZLqibnsU7J6TxlefHQi7
mtvjHbK0hpInmGLoKPkVwEXWbVh3K57UyjGgCPIc5aZzv1wvx4p+4wwDjh4bvBMAuCWO+sjmAM6Y
1n+SAxTYXR+r3qO0HNPSV0rsqidpBpNqbc228rfSzOuqO83GzG/YC4dPetM0u3hozJOOKdwD699g
PYZkuoGGJWCcickBwKK+LSJ1WGuaFj80sY3bCsvM4dhH3ZvEboMDRenus5q3uWXzTh+SB2DV4+k6
ifyAdpdgeyeoon4czVNhKcGVNSbwIGleQUaN/bG3+XezW5olmsnr3HDKu8TXkvmVeqa2ReGOd73i
k1tBd2dRM/KdXbloLt0O3SLQlICx2QEo63l30auoNSV+OTUH1b5Y9x8iEpZZck11gq+jDRQ3IDOD
B8oS/xKFtnfBokrHwaSiLi49EkwVhUF1ghQGpLCzUc6tys+J4W0UDhsgRAqwm9673K4jvabK0pU3
MjpkjP1wKTmt/LZahQ4ZYmnK3KlsDrZiNHtz8mDUOQ2ykNQRbLPNjo1l+5t6MVryB/A7AwoLJ91s
2bNNY3R91l8f4GnbrfmH6u7lly8HNfEGfhbluLu+xyIv6Hi8Ur2NwvztXUafbZB1KU0tW4PJzQ/d
AlKSA6RKkj/zU5p37XNSOQVi+zr87GVAQsXurup6l5LoHB6ryVKerbZNllxQ9iNQ9McZfN+rVeTx
vkA4O809d69EbXOJ2Qdvp9Q2wWFY9qKc0n+3m+50fU7rMZ7IWdj8bHBigb3LNcJWXXzqjeahS/lx
DYlK7cFWsL13UMWqkhirYhXr4NTrwIdaLhSyOnVPGQWJfTf46hNcvBbvVi/7NhjRRXZQLRoWhUle
xNLBhYEZ/KoObbNVkoC/zcmmi6t7wyEw5/puBp4zd/VuajODNTFo8aVgcj2TpnT8ESt9W0H7in+g
W0el1D7/8ssVZB5FZdq3y96uPZR8rG+mh1unXEZTB/XkNH+XAcbG2eJ43C3uxnPvtftsGtDB/Ve8
D0bWkzKk8LNFbjD75MRBdDH7tD/OZKhZElJikZgcCvaDFzlLY8/AcnD4Kq0P425DlIFqaqJWaKP8
cZnbtazAcza23hfk7fjgW8cfTW1qjXXnKOXm1qEGQ7Q2k8zcUJXwQQJE6KjjI4TmhY5qge6ZJ+mQ
gwpLASF8OUrAWgbKGU+Y4lwhl+1O9hqedr+2VDbQBfbjAAUWFZ2bRoec/b+FOqQb2b936Y/bvNsU
Ut/RugzBpNpVuTYL7vWgQTN0ofMFJH+fTOcYKwmarzNUvcgy87MW+9+lJfFQV9WdjrzfRmJymLO0
XQMTmQCych2JZfAG5dJY8gUrxwWkMO0sy3dPsAjqs19SCtZnNgNs68x78bnyAPNgKZIMO0t6SNtH
d7OuAlg9dxZ2J1V8b5akAK744lz9exw7VrMLyz7V9QEGtN9ekcma78yHTMeERXop5Rb3uqdcZ8YL
hz/qL1pkGZu+LNwNfl39vW1b/T1ql8O9GZu/HNfKDxIyl/i1cxmWltvS1oLryNvEngXOQR3LL3IF
zee/lUzyKf1t7GxONrdrKN0r1ims6Jc91HpSSgRCDCyLcwu9kLzxD9qkgQEp1Ib0q+GuDeNJFpJ9
Ya7ZACcvsmXwuSml5feKuzK1wOR/8ai31TpAcxiyyzB611Pq+GhsSfR62sS6vlW9GkXj2yjKjM2Z
ped0MHqjWN9g6F2u97scW4W1kQFyuHXoOeZKYVld2rB76TX4dlJWHFoHms0EZ1UN9at02i2uVYZ3
p0TaNS7FQCkk/o5LqK1HFF5LIG23Um3PuteBqoMbWObf3+JTTzUFqM64vcVkiI5GDeAe5est7rkk
iHAu0fhdLfhYdOZ1ZNPy5Kvt4ZOc1e54KTXHPJuzYmz9dJxRKU1fTbKIP5ehC9jnw9DBT6wzEM33
oWiQvZaFYcvQAGT1jl9G2b9iuBdXWnEnWDNBpMGn2Y9OZV/+HTIVlgiCPJO4pXrXUbfQ74k3kNoS
kolzip1KWPfldhqBo64mZayOo6re3yxQABqPF1EQk5iX2NWxsybuZurE11lyKoeqiurj6A/39aIp
dosn2GOc4QFulFpP1ZVf9OH9zK5r0xpl9zHoLj2uYoaHqE9/XkcjtLO4KC/CXH4Ln5sRHhCi+zBK
ERSVCcuh9dIvGsvgwy0e+1m/K5eswNgFxWVuS9BNSrGeGtLrG4l5SbyYfgJVWDdWFaEKwMBrMKt5
4ayKCVFTlUmBnqfJXvrlMAQg3SHeoKcOL/dy63ifbVbeIR98qDfBOomC5EK+ObmUfThS+f3djl1M
xiBIFKvWK5OLdIxWCENBTvsuX+S0YGhdJ9bLoClP8najL78ipAuOfgon6HpJV06VZvk7//Wx6D7U
WVGfegrR50mds3M3hdlZmnImMZYo6EH91xi8M8ifGy24Zy4QjQbj5PR2Bd3VXOTdzZxil41g+Txo
Z7VvuvsiheM4ZGnyVwO81G386KeVezYaPmr5RJ2kOZLIzfe2XuifIif9KSPs3D+XepZ8QYocJRrW
QJLzGBe9KmRx8OliT63/u6kuTVAY772e4b4PNuy6P6IUqvMbjlw93mqgzk8uYlj7Mi8H4HkpVbbI
CL6pg3OxLFLSUausbfTGfrSJNuIfnpefKgzLt1OXenf6VAEUuF6vMepy3asAVd102U3FaOiK1K7E
2FBV6DgsO81xGaNUtK+6vMvApgYlILFcxsgc0kdYpV/FVi3Kk+vUa0JlQ01SX4EIVHb6svuJ/Iq9
0XI2oX+4TfzIfR9oIDd6UPXpB4v89yEyTi0a/RL1GTBAqzdXEpNDzG41a/v8LK1o1qGfNqm9bVto
dSOYqrsuilhvFO0ROxhMXX6HZIR0YkySURZ/zljz7DLPMjfzSJ5hbXYof5ra+FQurJux6RbDBDCV
UMe/QT/S15ETVI9Vi5fmoCJ84HcNtiVR5KyDNHK/kkJFZC/wf4HW2wTJdJfPSo1TN8TUsKjHS9dX
KBgKizVGqysq82b50f0Tk4FyUAb9VebeGK/XudfLZAihLFdW55K7DXbZWnAYgtgYkuod/ykxdgwO
q3f4c6A5bpCOW1PO1I+jPiA7bsPQvrtdRz4jSpBJjQZ93npSNBvB8x/ZsdjsNviDOzVcJ/+HtPNa
bhvZ2vYVoQo5nDKTIikqOpygbI+NnDOu/nvQsA2N9njX/P8+QaG7VzcoiiTQa72BJOCdaC1/Byjb
8QSn+VugnwNVzV6rog1uelp9SEI7+xCRLz96AGY2IGyzD2bVSyBxUwjSU7MxqnClsi+5iqblX3g4
CimvWdIKTVak8IzA2AutJmUwsIwozUd+w6V7N09+iO4WNuOu/x2FLNGbKKUL30SZNVngwHGGj9wA
L2CSf67VaN4Pof80r6X28i7XXMyKCi15zjBm3eiJH+5rp0hQIHP9U5BkNoByRtumsB4cTBjFoDd1
xXb9alvkcPLiew3MYp9FabdvYII/V/rordpJuXzofTRnQuUjZPV8O46Ff84ULwAyVvNGmf3wBdrC
HIpUAIqhUao/DK0ODLSpXB7UpocxO2zjVTHVvWBrAqb2Ec8dYnxa7RSl4OyHh84izqrtQxb5/rbv
nJ9n4++zZXQ5Q6Koe+hBtW//RVw2gILgNrx3Ez1XP9h9uKYqNIBlBPstIwGxDtEz+tQqyeOMk3eK
/Wj17Y+0qz6XEmZsqu/a4Co8+5aj945vNjRSrAECdAtZJ5PkYqUnk01vjTnHqmyB8d435tNcZG7Z
IRt6U6MaGlXnxmmqF+SFdjzZY9zZ6c2+1Ut1ZwOP+zSBlurC8Z4DtKkvZulS7Jr65Xjkrj4UBXDa
rDtq2KY8jEN6VrPCeNXsQD6jyD4JDGvk3YesO6BrCjp4amLzCetFyrS9CB6KjiqtiWOLGPXy/jFt
/eYmBnV11/CPf63aDLsq239GVlo+6+1gZzwJtMe+tbgRpY58NjV9bCiRg/Ydy1Iq6k0GeWn4y4v6
cuvJ8iErU3VXa7D5YgdLLQhgyiqIrOTZVIz+sUiTlRgU0jjQYL4YHhlW0aU44A7L0WMHrnu7Nq+K
jwlbN7tsh8/gcHmUcFXjjtxIdV/1A9st2/V2GkST7UzA6WOSzCRTnxYtEUHPyY2WkvtvfRESY7sU
IcTTW8EQEWi0SbeO2ljDPscAKTcdxDw3dnmGobBqsEvHxnSTdZXxrJmKdNcZcY4phWE8p2U13pAL
PIiWFNCF+XQWNOOT6JGT8FnGCRTQOEOqgliKZfrZSayltKQjS3wDd6IprlT7AXQnrOyoKIapKW8H
ysWLSVOEp2fChgvsXJbE4w66W3kGRmUjnDapA+GdO9WLp/HeLlEJnzpFUCjBkdnJU1t0qk34M2ae
s0SmsUmiZ4z2eOtFd3GrtjUVb05Hj88joEDlqLZ5eNCllKYYEQcnNXTnoOiqdZApzvtFM97B8cBg
XJxCSYbZp7T4aIdJeXw//CZyPu0CS+L2OAyrue122niHVsMgrcWpW2B/gYnXMTV+215qXZr5mywu
AbtVKop6U8mLKmvuz0aaoi0Oc6Q4LVuIa3o1hitBtBF9aJ7a1Q7pgl+ECA8W94xBa6RwPNhD9Fkg
xd4Jh6iVPIjBGVu2jP4eWOBny6Cf2MMhDtPPs5WkWFjEOZKKqUtS8zlAzQp8EI/9coP+J/kzKdra
Vcx3p2ouWq/o93LtGfcw1VKST/l1jlCtyNth+T6slxBbKfT7ZSnUDtbALDbGmLCl79XgpJNjWDmD
1D5bnRXfwmw8ikHR1fTZ1nbM6qEIx/bZ8UxkYhyIVWJw6JJ+m6FfsGt6ubu2KsQz3Zzkw5zI34pS
N/6p2RXoK8mE6cyIz14fQPtZe31q3QuXldYBFtPlg4NQGPpgwn7Fc3J0FlVHPcwhYmDlJE13+mkD
MVi+cmwxMxaqY2FEQj3zInstmpoZ9Zsw88p5VG7jm2t2ykMWSOqDnk/cG+uXvrPrI/IwSTHqrY/M
0aTvLJrtWA8Y8UEM7SD7o7ONFLSfboUU9Bw6QH8BiD98tH2kOjXFcMlFEvZuxSkMD6Th4yIsnSuI
AGmhyfcNlfWkk4qLbmjGE7ZeESRrqkeCZtE2CGOiEjMPehObwrS717zJy4sIEPFgAAHQTrQMJAz0
qzN2FySZjSfRpQwkThzFX1UZS/sTzoLv9nCDSqijqYeKjjshMcRBlxXr2ETB96VLnKF3tKn0xr2I
llgj50prw5rYF9NqYgD3PetoVNJfokuE/Z6uDSTm5wsjipwpeTnDmBF+MtEvhBMqAMkzDnlBM8t5
VJwH9cMbZPICcI4mqDOCNijou2Wyn+cuWOcooQCb88EAIkXWN0rPgTIqd1nuoEgST2lhxbmLpi4x
LrxAnWwEBy/aDMp2sTPKr9wylLu5WOba5fO7ZqNBIp1Hiy59bjQrOsa9pj5UDSycfALDi9piXvDp
qqzgb80S3o4oNYpgMSpKjeUULOaiRug+ygoWyIDbAFhQUEO1IQg+TykUmBehfpGrXhk2g1mnPB17
BTt4RiTE7ofVPCep3DUquIpIu8xzEp6s1n5SIgJ8zIPsSWSQoraBoBNH4W7mVS9tkYsSMeIsNYdy
za4r+Bko2mKiGF4yV9CoAbyJ1JEZk53NbYpBs/yQkCNyZcM+u4qdnhCL2kVCsKhz5MeJ0nvQhCyR
buCuNs9Di+0IcO8kUjsimRNXtQY/Mm8OS7qnCPuffb4Rsu1UzOnT1fjNQdKndvV7vFFM2ssa79sz
zzFBRMz0HW2XGzwg5bX96jb4zIqDTzb8Kkm2dR1U/77SlfKENR06qAnwt+uA0crWVshPi2DRJ86q
jORq0O+X6eJsXrdCvIWtYrmLCpKKIFa4mLg06mSvrdPcJ52sd/6mynMNozrDy0n4xdkd/63sTpwt
h8J1/J/D72JKs2TEa5Xo1E4ii9MKS4gWYJKmVvFZ3JuWG1RTW0+y7GXHN87IYnQa0EjiHH+CrCfg
9u8BnOF+zViWkgBFiBnivojuQHYoVYCDXaa4uJJHAb7LTfwyFmhEkUe7Wg1a/GMsq49Y0a2V1lcw
hkuPU4b2WUQWFfnBaEweRAskzoekz8t5HoYi6IQjI3MnBjGA6lDWQbNRrNoYvrWxW0QFxKhUIGDv
TLgo0VR11KEjHcXdTLygoEDwSi3ZHU5N8XLLEdVl3x7RfArSM3wnkEbIsYV3jatBNUjc8VeHXfVf
XWiFuzdBiiuHd3N7jnRc7rhrrNBCclxysbbUVD8Xda+f9RhjvoAiTja1FEnhzwI//etUxKjg79GN
roOtaC6ThyoP2tXS6YTFGrCBdye65tElWpKB+kmOwsd/bw0kKR3s186+JbeIx7ntfLb06VUJn8mK
MYoOU7ze/hgoJuvtHQU+HIymlTqERo6DVA2o9TcISxnG0SfJPyALEeHLYJjdfPg96ircxqhRMRCK
QJCgdzDSz/xAaNUOsdAKVkvmP9nmVzULlQcBz82VJt3JMDc3YkwcnPybPAWIBtqwPwNEvKe0L6ZP
trfeTBzx1fJX13ixbPQmwRduejtA2SJ6vLwVItCe/jJxNqr2SkXf4LT0zzOWttJ5m9JLosfOtJXh
4AxtcazT8aGVJu6bVl3joUw+xgnOgIHiOWfL8uqzXWflNhvxsswRImvRxllr+I5fctswHtvBfELA
2fpEqdUDEzPaxw6+/wcMqlbVOFqfkqzp9wmVEnAHhJng6pwUs5smUZQTHGlM6qewIFM+Zwbqk+jd
kshUUToS8VA5Q5QWo+6Cfc5mMMCAt25wN1Nr3pw2veOvcwmxHNE5Q+vAN4dvQ+deHoD6bdTJ0kHT
MRLs4CHstKloLsn1D1tW3XvFL61HckQX22nKh8pC7fTi2YELkyYxz2MCugG4Fwz5oQ+fqiC1V5oj
Z1uMEcf0JOMtvJvRCa07UP3qtQ+yuhogVn4IrShEqQg3WxKu2getLuxdA1KV1DVNr9O6langDtSF
BiU1bu7bIdQm3j0pXb+xsZ4KEQLDXs7GyN1bRTnv1+CQXkDQa1UVZcnldG/bNlp471ixdwgp3ZwU
3zbuwO9Fexes+MQyKTeIb1ovCHTUKC6bEtyw1NhAjDZ4FmnJnhYK2S8kXHAEE6fiEFZqwR7JDTZL
n5gTWI62Kgq7WbsYRd+6SFGvLb9EC1pWnHWy6286PCTZ2/+C0bZKoV47RKpF1wKZlYYweBOLNrB+
LMAfHIT+nJfhmOz4w3kRrBuCSdlOb3DZGZCax7W+NeWNGA8KF0ikb/14p3EnmvEYJttkKHFgXeAg
AvzhoKi3BuPdbEVTHOaYofGzCRr4pTYrvSWRA5jEN9W1O8E34gKwdMgeWgiUikP6IU5d+bZ0GEBX
hqKVyGgghyoUTxF4GNe+Kw/zPH3SRAXoaO5Uv23g1NAUfYkeF3eRJT2JLjEVvuHnRA+RJUo8UOO+
Lb12yNDvxqGpdqLZqOCsixYFBtG0K+VFS9zgJlrOI4LL+mvkFs0tUZqn0mik17DqnZNYD7EU1Mp8
RPWj7mGsWvnbdJJl3nzS/0fPf4nxuqr+GJBDG20PDf6weDUBAG416PLn2OjSsx0F4MMAY71Utv+t
c5Dx1+AuowRefG1SyuKj5nrYGrXQCb1RPbhVgwJwJlVrHW3mLzmfbL+Imu9B6X4u7bS5ag2o68Fm
Ex7aavLFhfGNuZNm3Esmuyg5sACNYAT4RfbMFxf8PApXLXoU9mS+U8bplyHQNz1Qsg8m1cWDAUZ2
X6D28Ek3bmLBUpKtrT6m3RG17v4l9CG3TRfKZc1D/aRs8EAs+gfTAZLtIBH1HHn9sTY18+D7ZrUa
4p6tbNWA9mkkfSv+neIzIf67bLp3adjol/l/PX1WjKBrEMrr1cPSV/qRt9UHqvCyWK78vbwxjhR6
3OA4+w8ttcawg+Vlj8peVA6X/rnMOI12A4lWMeo1+j2wq2xTeXJ+GWK/34Zxpj9bGXZ+shp6fyVk
GPlB0n+MVXzzcqf5pKm6vE55eHqgVgHyma/IqTH1aB1pinqvG26y8lvdfvZA92xDZ0zOSZEEZ8Ru
pK0tW+pzZhdUgYvC+u5tkDFKXlA7uTpT0tCdsoljjW5VQHJxa9cxOUTXTpR5BEV12paIbCYxlClo
mUieqIVLWej7SdZnKc0Njhkd616GtUTZbam15WNOKWuJEyNLjGhiAPurmLdU+MRISkFuBeDhU9fX
3lqALwQMI+ErtBns1Oc7asCuS7Mcv3CU504iRqA5ikgGo2lGN9HVB1V1GUjK4ZhnYabC/ebA7cfD
DyKP9pKuFNc0k9P2LymU1M9aorZbLBV92FiDdhOHHN7mRU3SfYmE3Nwl+mNrOBU84Z2DSU1bdJk6
Rsp4TyBdNk0XA4UT1XuxJD9lmIfAQ/N617JXud1tyYjXFwSuktsw6fp3g1vtWnKt6ybok9sy8PdY
MShrgANdzFnWIkxpU+iKUjSeEVmcOCPmX9mkntNJeo6onNTuU79tj1rVF7fIJukeozz4KFvKU9uV
zql0KjVdWYUDqaHqLXcr1/KvUxEw94qAObYmGUqBNGw3olMEFa5bGmuswLNjjOxL7UfA95TCcM+5
/QSvyrngjuZceg+v3I02iasOCjf91Mpxiyj7ojuMWvFRBDoUp4FgTAv0pX3nlXWA8d4UFw9dsDU0
3iQRM0Kk5P6V9ifJSOVdCaV1ekjpPqVtgDZomHzrkcNCEzxNbhZ6EPiReuIxZo4Q4DnTUt5G5GCC
VxoweN9qg4+BpTeTorZzwbq3e7UdNBno5kaPdriCvp1dO8FHtzWGTeH0zVGMGqp25LNVPDVxI98a
PfyYZUHwEZcuZZ9bNtRtAyPGn4KMSnDXWZV3XxZqdLbL3t7o7IS/tGDthCCTBNWNXbEPz5Pfj63w
xiubALhuaF35o/FVCr0PTQcWVpkYyLIRvRurpdq6/rd5eHN0O4VncRwArezq69597QU2+bs+u5pq
kl1Fvzj7+6CXOD6woClkGkA2xz7W06xlalclyqHv409WihJNp+TIuYOOcCZMhK+F2FpNZ4imwsyr
fGfzbkAEB13W7LFCilbLjGWV6e87R8n3pYcPRKuQZI4fx7LOjyioZZu8dLMjzo2IZEbReO9Xqbof
qzy8y4e2vovkvNn3+IKjeYgIrsxf8iKHWGzbQ9t9ycP0gg3JJCf7WmCu4a1KI7rPU9n7gjGdujJB
wD+3OvwWsMnsictVq7rK/XyoZPUeX7lhI6mNvnk3EIEAh1JBPiWQHM2EXDZF2+FW68DvzX1e62pn
GxVWFE7Ve0sesSmIpDI4iCuJzkFLvoHHydeAp4GgSUHUXF1eV53q17krdm0EOao434SBN2LHQhNB
+AGxaHTgeDyOB+BhE5hGUd1vQMFVfuunVpexm1tueFhJfNMisEyiS0xYboShHn+wvajYi7S9r6k/
AgWzYdEiAchzsThdDu/FtcK0+lm5s+rHcpIBMrCezOLA/JKYMlkPyegedNs29gPqqkdzbKwrANiK
PaBdfuxq6QF3KBerbFc/eoCh0qprv0loZ08boOJZdTBAbDGhOstOq56wl4JhErv1A0l21BgQTfzk
JSmygLr2I8QFAPHtx7js1Usn7CfaQFm9a1aFn+4dWU3IKCCoHpKeP9TTT7r4XQ4nU8pK0V/ED/zy
s77EioElFrWnF9Fa+kVsFOAjaQd4L10UF/kk1AHwpUn8cW0V0KhE01LG4FxZ3nfRGmCBPcFef6xD
ebi0bto+aUYS7i3o4SjLM9iaaf8YevOYDRdqPQL53EuxZt5jDLZZ9HHdyoAxOZjOmhq/HMMLmRz9
ykg+FX1ZP47t62D49TUaPcSGdTc4kLbFp9hXAc1NfcuAyQPPqizKn331dFakWnDwcfxeLcHcLGw3
6s8CutRkhomLj/d5Rjy9gzMJYFM1evznfHfGPw0CP0UCYsvzZLoSVXfJjCTYmGO0GrLUQon3OQeY
8GRQ13v2OmxMnTGU70Ror0cOZAVJmeg+6harWGMr/imm3L5a5tieREscAMAoB9fkr1r+xYO0c6rB
Q0HA4O5xfANIBIcKi1YBzDWjFv0I5ayVNsEUBZZRsXorPJKhtDDi6MZToSfy2kYMco8uBN5BForC
iVL2Nxjd9aOc68Gptjy+VZFM0xn0+9xFDSOoAVwtwDjxTR3F99ioq2JHdaPDvuT393p+fBVDYqah
IFkdGVAFp6KxPDY/eqPuzqJCjGxtuQ1tPZsLzGWURXfQayFlTfXmMkP8SnHvstiMHigBbRrc0EAF
WbG7SVIfyNJvbOyCko2Hxz5TjYuAzJJY8vet0BnjUVZTIHPFkyWJIPsmZ9WtxyfRIcVytG7sCpnb
adwNAp5vpnAVdSco71MherotWdOhqO0UjcttHPXGRR8y7lmiSxxiPJynftHw8HGeoQOlw7cp94a7
5TC2OcSxUOvvsrLJCqiDtM2uRLQ7z04iTnQtM8SZ08tUkvJrV2nBXWP5BThQxMcbEFNYwqT+Rz9N
PgMO63iff9KndKt87PWk++TbEwPP9aLHvhyGXav4iMvXTXBXO+2hLnR9hck5YkPTIYY0c5Vay92V
Qa7MA6JPjGaGPVwbnIcCPJk3oqt2DDJjVOL3me6kB6hBWGwZVfmQuTpOxx1167l0ItpRmf9qh2WX
nkTbKkBQrZMpXrSriaVU6C1OI5VX7AaZEoputO6nys4R80SPMYzbk0MF4XNfTbokyGXf+mxU8LHD
UFnSx+D290n9pPw4TUrI6X0ep0nOP0zqUefGKiGsUSYlA16qknolU7cucvxPZDUlbR+yiUSEwbtA
XGJPOB0aJwawbXrRYenzgCciWFR2G9EnFjCgaB1bA1Z3Me0nRZ+SThajFkWECgsFiLQcxJk4eImG
ZaNZcMdQ5J8DSu/JwBl+NckpTsrD3eT0wlwxIEKWVXIjiVe1DrBz6Xu3Sl51CIvkNTz/Xwsvi1he
Z0OjPS89Yp3ltRalFB0Dbby96486Nv9jHobHYvqP6uYESoHrMv+/bbd/29TYzHRd2VxFbKN+H7Qu
fgCU2J5yCLCr2S/TNdGsC/TWgjuJ36ap9uVNk/r17H/ZwSncdXplbRYDTahcJ4QS8yubafmRvcxR
y2LjOEMkBHhiRmAUmwwpohlZUXYlqQJHOYxKgMZU4iirUKlVrGTr4bocxk4brpm1LZwsuIpQMSa6
R7BC+7CALLLEB1gfqgDOWS5wEvAx0/xlWKzQ+zux3NItzjKlfLvcu4stS4LKv/GdCE9zZSm0Heso
Bdrju+qUqEUBBn2MRcBU3VrKU02kS1vPd5L1Us5aRudq1dIWpbFgitYaV9qKC4lRq1wj+u3eJNP9
asadcpprbZP8KCXwb6JLlPTEYeqqKwyY5godAhpzcwF0QxuWLOWWeKl3P0qW/6J37E6p9Ft3gZIF
L1GJsbMGQ+YoRq1wLLZeWOo70cSZndpPrxgbEayMFLIlq8zWYrSDQAYEi4+rNy3Vlp0E7sKgnEyr
8GPlKTc+i6F5MRxVnJF7jmgVevUoXlWsgGYnQfmh59MFiafw/9K1TgatMTXxsA3O8yn2TJyiXHgW
Z2hRBmfEQGry2AAmM+Or4mvmCTrxz4M2NY2xKVIAuHTKjmQi9WrnP9td6ZX/eSpC51ligX9sL1cS
MQrQlDWyzy1JiF8vwRIXFm3LGmSsIMtVLbneOaqoWTt675+XZjD15eMQQQZU+1urdPb+XQhFx7ha
zTFiCTHH6rUQNxasQaalxRQx+G5p0bcMiDgyRV8jzdZ2S39OsraaX2WetOPOVhI0REHSnEKMEE/i
7J+a/0vfu5X/+1L+n15GXPlutFpe4H9fJko67if/FPPHV+OoOazTYbiJWfPl5mWgAfzt0m/H/mm5
9y/1bfybMTF1vsKbXnH1+Yq4iMHsFR3/8Zr+/XXfXl0sI6ZWUYOfwbL2MrL0vX9Vb1f6H66fxIAe
3v+D3rTfXPbNqXhZ/9wu1ZHfK8st2JIG6SmfDuKsM4zkffOfQkTchCc7ibM/zl1Clrh3V/vjUv9i
7rullle6XO2Py7+b+y+u9v++1B/fl0aSHhDoRvR8euv/+GqXgf/51Uq4qUQwFf72n/4Xf/Qf31Pc
/ciA/dv3ZFlmeU/+ae7/5/vxx6X+eLV/fD+WV7m8839c+o8hy8C7t3tZykSTLIg8RF0abO/s1cAD
xHVg97w2ugrvUXDlCrBDOv0JHdM20O2jLHG2IlD0LaNdG8J1mEaXgXkFkKyMaAaI22kZxJp/Liia
Hko9a6T2cJMYcxwrqnJTaL18kby0P0eZJyE/YQ2fbArcdRqoLw4Gw8DnZO2+nQ5OYNrnMLZQvqcl
DgE0djb9ybBPvXBSVaokc57hDYDZIr1R5mgRKKaQg6AqmeWnZQFT6rx7pJzfretoIwpqMT6gbu94
r1WlmKu0G5u7otP8V0rABfXk1DyHfeG/mvbwDbVmPIWmVhoi5gDt8F60wMGjHAihSLRybSQDhWaQ
WNWLn+TOCVYZ+gS7vCwmoynEsE5vTnXXK9V1D3zoZ2+7nIpY0h8VYnIhgjEBuELA4QY6zahMbGzT
lfbuR89utNcEM2fqQvlTK0feh7627ZPvh/jAlxpCRi7ba61P6p0YrfK+XQeRpJzEqNoHLz0FtZvp
muAvKGoqUzk0Q+J1lYBu/wKx7RviS8qjL4eoqPvB5IWQdl+stF9Tmgj2SYkHlqv13b2Fgu09Jgyn
oE31O0fO1WCrSUgLIDVzXSJyhGGulfJF9JgEmMg5t85dXWOIOq2Tt5OOMKnuA5YezoXE5KsLDAJX
Kbl7dhEGkrLg2SLzgMndmWSDtdMxPb83HR3sXo2O3khCxvIz8wWjMxWxxi7BIJCmaZKORiYKUNHU
LHzb3QM7VzdIyxsvpoFNJgYt7s9RdCX3oxelkIII1np0dBNQuFsRnA5wZZBQMn6ODmOxC9s+2Ing
dIQ+oKDQshPBuq5rW1QM1HkUGGqzVZzWQxJWZmVZibcxEiB7EZxlhbPRB1nZiz9BI6mFn5LkHcTK
sepUG7bN1UHM1TWw2VlraAdTwrXLKHwy/rxcfJva9JyTT/jgmLi22GwzxzSSnhzJwCJx6vb1/BLq
PTXbcQw/aF0VHIyoiLdi1JexmpdQnz+KUST0/oJt4171LO8uTu1e5bYPN5atuBiAS+VzA1nzYGsd
wjtTM9Nq5Zom9k3qh/JZa8rquR2StRdm0WNYSq86ULM7aGrjXs+ibN3Weo8TXYcteZt2p8gxUyzH
km9oAUaPNTDxfTKB52M1h7UXDF24A+OPzopjKB/aCG2kUU3Ks2g2mo5tA7dEffLQcYfsOYNLmlsA
vPNKyp4NOUIxFBGEUxzBzOL74u6KrDeB/mnXIS51tIhU/UED43tsTcSVRJ8PxfjBkr12V3hodIs+
ccgS9KjqyCEhNM0VcWpBVp7ieIyQLUuJAbV07qu2lc+BE/qTw9njqHVIWyiwLiLrpDYBH2fX7Eku
OxlHC7X/O3EQQwFf3blZy8mXocKWzAeYFIyYJxph4T8B0Wb3Z1XNa9xnlD4wvfycNdknZJYQ6hkM
HHiqrN7Wnj7sqCwUsGZOy0GNqgr/6qmzdqufIy556lXUoB/Xa1l59dq/Gr+NLri6f+pLJ9mbJcpp
Y+DqIEDVjY8Mj2KrZwwfx1to9JugMeNDPFTl3spq74Gtv7FWpVy/ZbF8TeGdbnxw2fs2Nk+lXkGz
BSex1qJqPDR2dor12nowS8N6kCLgzOpI3lf0KZmOFCY/OavKH8IHRbH2ITqDl4Q3uO9i94iGpIQc
HodS94q9ZHnJChUF6WIZZrvrw6Zagbqqa/S24ajMp1lGlTlv22hbowxybia2izgTMTY54m0tp9G6
9cknKYAe0k6/T9JAvokeUgyToYlvgYYjQAyUjtwjQoi6tOjTLSWiPJdiXjFVxHv9W4ot5HWxvTdr
fMUCMC8b0ScOaeqkN816wVc9urcpY91SbZ1iEv5sR/pziBzCtYjr8qWbYKAGhLSLVHnlC1p6ML3h
ACEZxObczbzswVHK7IFtx34IJfNiI2kAFgA5Rb50j5MA5GNujerGymVp40/VwDHv02PkgcHQ/aCZ
5H5XQAnLrVva5tr2vO7OrsNTXPT2Q2M7PWwJX926VRB/aqXoY11I3YM/lLyVCJdSBS2TlSJJVIxS
bUCRcviid26zNwDLPFID9nV503qj+d2WzBv2PchvJFPFsNSQsVf1/hjbpCD0OkyfRB/YrkurFqgh
5twD4yhLD1pQjGd5kPQ9ZZHQ8cFyJIZ2a8os26CNGLxaVVetcKqrQO5Ul9bqtFVpqx2FkME6i4Nc
4RG4NMWZnlnJgaz0U1o0yKCLvtaYCn+m1m9izbB2A65kawjVw3mw8fr2HBVHSEuJP+LJtHYiKV0j
aGsdosJUXvAeCzedhqCGp0vGgxtLa0yixlNrTu9QiRvctpDiZCU14cvgT1lqyrtq2fc/jKH+opmN
+iHzHPB2dRwckG1JdyaAYbO/xwq1v/d5/jrqdd1jqO4rmyyPtLWJev1FS0r3NFQI1o/qGSFfxFDs
/CmQ9W0rVeAWBvOz3mrx2RjJVLoetkNWlqeXHpLitmu78YNUY+eg7LmTqNIqTTXnZm0iozdv4hxW
rHMrDOWWSb0JjpaW55bEhLqzAlGs75e+obTyradUykbMEgNKOMqHXkHdculDIS/fQHv8lMvslHOA
WS9uHH+Pg0b5bjjlasyaivJn56ygoqSPTYDIae/IeL2rZOKyVoLCFzk4qabppxTzztwJ9VtLNeRm
x9b3wVbST3WjeFtVb7ujXrZUD/KanzM3g9Dbpo+1ZejPZWODrQL9ZrV2fa15rEB0GzSd0QXwzaM6
24jR1MXN3B8LdS91dXxRi95YtUA3Kx2JTbM9KUpd3WIEhJ7HDNamGRg92CTLPvhd4W1tECGbXq7N
+x4dyb08hhkuxY6JSxsko7qvDkpXZXuryJIHH2ohYm6p9y3xzFORts2HKC7J5SV6d5TTZHi0O34e
RYQcDA+G1zkvsl9j+gKp6BAoufeMNPDX2EFWz0ra4YrlfLiNqya8U4zKfKhti6dNROy+JlX33dE7
67HFE4anSUTIS9ksvqT5zsIhbaXgZPisdcPFczrlo2KkymYYNePCpz67Qzop3dlpAHDeRzLPy7C6
yrN+nVRW9DWF0jMpK1Q3O0SNw+rLuzyuM5L5YbPLW6V6NH0tR2yqtj4NvnkbKx+iQGJeFDMJf4xG
9RXml/phtGxv01H6uYUq/vNWJcl7FNsQ0AjQafQpvkhNBJldU4CfaeUV1fL8R6tN8vQyEmqDgUpV
njwpcml+NyJja1ma8iVzumKNY1TyIJtheJANqzjmmRpvm7yJ1rXLB1VtDP0wMZBuQdlo61pJK6yk
esARgNN45EOhNi4/8b8MNoHn1Hhgl+WxaVkNrCEkgdIo+NI/REiMPcN+tJA/CBCEK+psq6AFca9m
g4uaf2afvRSeY8J/7pRCjOcHtwBl2nk3tKuBqyvslkLcre+LyBh2ToB8vOea5b5wS+9iqXlywODd
uXOyKDyavm+fijz4YZrIxsi9dJ6wrqgpqAi/58VRtES/OHRTxBLW+OaXKNLa/dK1hPle22ydqOcm
W1nGc6Km62JMusd0auE9+UXz1eHSGQ1GVr5arjVgYEfRtAf5jnLe11HVkyvebvkNDxRv3WRVshfN
WGryW6yCbzV1UuxThOgSg1T0wQxKjQsoIS7AGCNIlAZeuymGrl5FlWafu6DtXlr9qW/C6gcEvDU3
JMAkwScls4UKF/IRVPBuY1h/TTsFbJSj/dWgnm0lNVrXoXGfVMMt63zn5HVXA2L+Wg7Nx8z2MBek
LmivW8zlJ9gbeOVk6p1PuVUM68Qb8x1ep83R0IAXZL1dvKqWg+6FBjJXNJ0+bbf9/zF2XktyKtvW
fiIi8OYWKNuuWu2WdEPILOG95+nPR5Z207uPzh//DZGZJBQFaeecY4yWPXOkWpNrsap4VAFZPNoA
69xBMebTVlYu6Y9+sqzzMgfjoyhP9ejRMJsSdAaTtDdO1jGDYfBOnER79xd0vTmhtQXE82M7vGYQ
g5wnmA49FI5bdvDJyzhkqLQH80tglYVvR+03ERoJw5kCWZOEjITIiwMBahRWUXioIg1ReqqIchFr
iWyjfVKc/q6W++hGk4jWlgLGXlY1k2uow3hvVYX0JZjNB/p0/rXsYf5F7oZwlzXr9M4uYFVa6reS
mcesppJpPi1x+AUpi+I2cv4t8yS5GRK9uJ2M5qIkVXtXhIqFxqkCVl2RX+TGyR76snmuTChDRru6
LGP1z2DNyl1plMod4Fdjl0hS4/VhlDwGqfalqmXlZlxz4pDMGf/PHs4i3MpGzgwp7jWOq8r6s6Go
CNIaJbiFzOJ7IklsGfT4Lh0vDbL1P5TKjt0Q4Y+HIuj/6WPN3M9FP9EGMv1tzlr0FGfnJjDiYlfX
wVnX0+mYsnO4KQ3DOrQdAnJTii3Awn9U5bblh0N+dDrnMSlL5zchPoNsADkMRzAXgCt/TrbGzpow
oDcTJKA34GM6mPwOkSFw4iqB3v/QC/NNaqDogmrfLaoSqtwQvRBV6ZfvViA/tAyQX2wngFrKYIZ1
YfclxHOuQ28oF7C7JUbFlWliJ9lmS4jGjBKdJjc3YRngFo1r559FQxFX3RdlPPyWhnFXsP8MXan8
rmcP4LSNG3EYp9i8QaeagSipH6cRCvOlGyNPBV3yM801Pw1m9WtoVncmPPPsvSC6B/MfHJbMNt8I
gwGAPTTfzcpip64gmVv3s/ZlrpsfAEeDI2s55RiVrZsFQ/wLhYvRHeIq3MdqzPvs6+FpmppvWdwQ
REqk5VOwqBL8U0j/MtacwMQER7SmynuEWKsdcTFQiLXJRZNr+AHUaH7TckIUHa11vvZ186sj7udH
ngyP8WKBY6pz9V6Oka9x6li6H8wuh4ot+1WmnfFVi+OGzXbgnFN0BC5WFD3bcBKj0Ke8NpGpPBDe
9ypy9Vi3LD6yzq3UcvUoNg9bLFEsQ4Yat0Wyn3NWzfKMOlUeyc+VPtmuHDvdTY94h98VgYFKTRns
ixYIR4mQnQ/j17Rf3bSncnVxOr8mpJMfYb0MDM26L0PTcVNsWXunsFi0MFS3D1uhsWaDqDd93KKV
a0Lph/wYLHoAp1Cf7qHuHQhfk+vxG5Gj5ndiLq6JteT9VGktxn/XkdPJ/G5RGT6ayUOzobif1Cly
6W8lsSOmdclr/efYB/VXWU6iXai200lIWQHSNxuYzFx9iHSfv4CFRyM6CqHrIThFSBM8NBMAIcj7
oh8Ru8Jyrp0X0zFrYO96fqhj23nLHRD3bRP/wICme+hqDXcNyI2m8QXjsKAhFinBQixpo3lblK+f
ireqLJ48ONKguB9i14lWPQ81xEQzzO1uWkXL7dyKaZpZdppTOb+oeV1c0thAbTetv4sa7HBX6Htk
E60IPLHYh1oIPgPhoEtQqwrGy6U+RIUzPwV1g3T9Sls2oSqo5nP5g4UmIFGs5+NSvs0OBi7HirG7
WWH1lqp54gdhpZ/EWV3uX6W2Y/sZZ8lrNj6K0kCt6/vUhmM46EviPqDc6E5OR9QaKNrCH3INcMrK
oQkMQ/9JVCcLQT7pLDFxSYGUHXjQ8os4NJp+mIdEuRe5Qo3bPRLSxyxCDswxTJoi4nvf1PAoSVH3
fTFUws80RTkZUeA8V+nwANl5953otckD3DLe2XNo3S5zHvuh3aVfrTLci8BmVQFjpRAohIqfZtG7
oKf97xqLQRMd49I4Az58UaVYvQE7qfml1kY/MukNQMD4TdNjaQcA1TxB71jsmrg33Ab4JJu1wvAG
ZKyfSmgQH2doYXWpM556q2NJr7XftdIgIFBt6l0uFYCc+ZfurAH0qTK5Yi1gw9clQL5t2u7rNjor
MCTcL47TvlZmdENIyvTIVr17zfWHIizqFwsj5xM9DFAFpaaaBg9LMD9VBW8hNLPBV8OpRnReziu3
U6TyMNi1cYM2cwH+Ewko0ChfxEFxoKpoE2iyWBsOqWcD1fTDesr25oI4pqhTjzZxjTI8X+tl46z0
l/Um0YB8OxqWSDC847EMmYDIxe5DXhEYLXEgqi45B6nz9SrJ0ZsPUpmUwJEjXrlkxG9xGiCVAWHr
mygrVDStP6XE2aI0P9aTSnA+pV246iz9EwvVRq3RbyRnTB4IxzSwXabJLgJJsddW0oJlTKK7tS4R
GolXqWO6NwTaY1uzCHCIlbEAi1vd9sQJSVYxFbCUkyaf6Lzhi0hZWHavKec99bezMCbfWaKLDKHM
0tFyTbgJf+UFRjs5SM0neLvzw1yxgatMHcXbBVIMa4nLH2tdEOc6+8JVoUMCAqP1OjHmmkbEdW8u
D9APj4yrsBqNBjRW+nqi+e8T4go1lh+SIXmNrI6gojjRXmK4ww4i2+aq+sJ+Rz3UJd508IL+gnr1
WSKG9iJ1UeWVlZL8yv41Kk3/aYCeQE2ebUe3xOo5JjJvb1ua/BqkyxcphK5JC8aXYmG4aDt9gNel
b3dBbr/EtWxVICQjJM0lWUvviiKJ7rWsah/4Nv1JasJvgxyQE0XrIWSrcIrt+JsoyqO6OkY66gK0
SzpmWP1EriC+S5VYv1GLssdWeRnNfrqLBdQWSNp0h+YNeaJHzhD5mjmd7RAhnAWRG7b0BkStp3Rs
EPcMHst5JlpyWAEjsQoJtF459ZOlxMNBDVEIygHvX5I1qM6egReN0lxAWsDgDUxQfanUwfLHQlcO
QglthrLYly10uYXWmTg7rZXltXKzVm5bQuTVdIofnDJoL22oHierhehkZTzNpwAt2Cx7jBvoTGmx
q2ZVbZ3FSaKeCcdt8RyIs93oFOelrWDZWi91Brw4MNR6bTBoL/kgZfsuazMUO/jqEC/m+yVsql1p
ZC4qmYxXTm/cgLVEIXPNijFMlsI9XNzjRRTl4dD6aWTTSK2Ve6YEGiQrSfsoD7rPZKfeb0x6a1EY
Ztp9ZTnjJQ1TTzZBlmKqKZ4n1mqPiYb0rYg61rLgVeps+U5f4451GqBftVp0ENnJjNOzuFSaYJ4r
QNe6EQgirMVLeitrOuzCWz7XusUnHgf6g/X0diLW8grACDTasoVWR5sk842BAe3FUBiE4UTGdqHl
CKDi8KysKvq1hL8Vq5T+zQAPaoWERFzXEROrhc2dNsfhTWYRiWW0UfWUlylO0sUMf7Xj766t4L37
zzV6vuQ7NL2bO7kptVOcPg6B0zyyras8dGHaw3WkF3nFISKuW087ujWxLFkmX2vn3Jd1M96LCFRx
wGkHvVIr/ykTsaWi3kjU1X5ZP4eoF5RsLVWtNehg+E49SSIWtAi68jnUiT8Vqfg9tZ2VRrwSeiJj
WgVL1429/VAZpcPqKRx+ZLqFMaFVX5MO/NTSxyVLaLN56ZsAkzsVJgshPTgCw8cpHUssQ+jizUas
Me3tRQU9UGeY4QrprFvP8yqrDQocB4d2Qsswv2ZEMb6J5KiVOk6mtdZWtdN1203iKjuIE/Dko9qX
oYtZaRbiIdIXsV4VL5rPad9oA7DU9b2KclEUt9aX66sXWYMa4qS+SoI7QWfdBKAaUs26FWuh2NGj
c+AojieyqtWWuxYig6NYBGkTGtL6DAZUnLX737keKi9K7SyXuTee8kwaToUTg/zORljHQBWUWNvR
DA7eU3kn43hptBtRLg5bNZHNkxQCpLaove0ElJDZQYuXzBVEuGEfDHc4ON2rIKooE5y4zJUx/m+o
jkXZdsKOMLaZRMx7WxlGW/k0Jsn3El5PxXHlzn7QO6wrIhRdRKiLgPUYoN4Zvch7USROinKRGoFW
QN8DDOQD/fP7FaJKrpaR5m6167W2uJc2FPtmha8J3sUpyOqzBl30RukoylOhzwX3GvHfoNmI+yRQ
FuPuL/gFlsOERuuh18PpTe+Xw9UsSci5F8apcVf0jX5vaT1R7ZWCjpEV3i5Ekb3K0ZIcnQVgoD44
exZI8k3cl/axmEf5RhrC/5ViC20f/1YvNMLbTszVM1RT0yOLbzh7yluphA9JLEis1S8RGHNwEgsS
M670YxgorSfOjpIF+5wzPSC+ZcNlxlzBchJQ/JoVUwcQwp49JlkxsUxFMnhti8yClkXxCkEh/F9C
dhkut+RW/IQRy9I+cxhbxFnNqbNLLOcHvQr1BwNn2JUBddbvoq5Vbv8QoJKViHG4FSfVDArwGY61
A5aC9kvvdICrMieCTY0sDE7dlzJ9xLHXPIqStOvW+Rx2e3FOynOIah0TqrkMVeBM/9riwy93g7pu
Quw8PAnQf2Eu0l6Jix5EKg4SKw1gEu907a2MI1jQ4uG5ljUA5sbw1gW19maNK8FgpiW7sKdW03Q9
FsVRq39cp3RM6zIUB3EfPF6LC017yGt1/lazTfWD3Klvlh7566hOLnJp3NR/eFyzlb/AWJziXgl6
6VBbs7lPcAJ/s9GBHNGYNqdK2+fz7VXdMBlQh+khNkua3Lh1QKj6ZZI4L6UO61HPA6AQ/iyIlVCK
wheiJ9fcek7kVKPTXt5rCpKlLfefc6pi6EjEQCIkFJi02Zy8KUdIs9ZNBCj70rrvG0itVqZxcRhZ
rf6pAYITiUr4f/pWv9YQF233EBdYEvQ97/eYU127TCreQwW4AICh9CwlivLcxO2yC6Sp2GMAUWCL
mOsToSGtJ86a1ZTeD0PwEqXUldFHfFasnTglqndN9SAPVvZwra3ATaPB1XyWAy+MVl4i9Bbdzpqy
oyXsC7UBNFbp5XZvrAA8bT3UK5v1GNnTDQsqT+TqlcL6mlpPimrY8aYbQPR/aqzlaR33blwghTvH
le3VUQ0bvYzU3mARMDDbzXdo5ZY7Iyzk4zw6z/2cyXeiyAKtMPlGlDhQ7SUG480MdKUeVoNB9Yg6
zAxUsZLl/E50gGUupVtWWI+i/YsiGN/gLlXx+2yd5i8X4Ra59iFRy0HychfIU7dTC0yz3v/rgihY
2i/br2y//H6RlZbDsa0ZgIa8qM46SNBzaw7VWWQ1WUVyuohbD3eCjljzxAKxnYudScvzDdTTdlUE
kwiGWq8EXpnvRnqga7XacFSnSbUwRsbLveT8e81p+pzf2uNwkjHC7UM15/HXGV3M3mLyN2Ild+u8
4WW/n5jGsb8fGDBEDT2DQCk2nWTf49u6TNMU7mlsirfIeDWaOY8u4sSsGRdUWuMbZXbi+zLH7z7M
8cVuE+nkyBAixhrL42kta/HmK07ueAMMPF6ttqV9hlsB31tedvtQhk/WT7RAvstXCElcJjcWiwio
HLTCNUL26n4m19ptK0P7C1otGBDjG7+WDE23OuBj3wwz/McVBD74ECwsuGl9Lw4SApTXVNepBysE
Y6jO9uSBxG7u58LAohIFQGTiCqJIi+2cD3irue9CNHMAI0FiPUiLH01N/aS2NTLPgVy9SKqWeKGu
N2+lwU6QhW53l2Zx5EUdwgwJYW+EfvQ0ZH1G8t2G3hPDEc6k4NuMYJA/6kr1KlWoKdTtz8AIlovW
6fLBhihjT0ib7dqL3t+ljvWUmgCI26mqDgUmIr9oUy8KyxnMJIc0V6a9HCN6LsoQnpq+5MH0nJWJ
jE8KmdUaIG4sJcQayl3TPrC2r8LEKnbIP/S72JZSv5Y0dptBnFwPUePsJ2sIbucA7XPDQZ9LhkX9
LA4ZAcTwdeblXQjuz5f7fIKJx3Bea0whrpI2+Z0aFsFrouQHiFZDkI0MwYET+aJWqGNZGUA7ulqJ
+GOoTOVpKOfyelYHsIMKUzKxfOAeTarYrjVOtZurmepZSl6cQ8jqz/BN/UltZeJEUq7gbHHaUgml
I4aJ6uIgam4XbmVbFZGCWr8gJNGad706fJu1ycTUFnOXsjb/O4kXikexY6JrlzV6WuRFVZESZdLc
AfR9AXLcHVQnrs5OPQ0ns6uetcBR99vjx2k0ec0ML1VXEoQ4STe6ukp8Eb5wHtdAf20NBTcX41ep
mBXBG5HhOkYoeQwW3TpidOe6tTHybfmkNaGkKIr8NBLqgJkXBcFGxoct4AHipuOiJu0/ynprPHF4
jTtiUM6VMt+3ePQJL613jR71kK71ydFKWNclJbEfnrEUYAbMsAL5i7RAcf0i4tWJVywO10pBp/JJ
rmlRLOpvVdkXmsdJQjUsHYr82K5xyrNi5PlRvMCSobUDVskHGHucvoiarq8djogCVatCqy+zdjfG
PT6CtXx7/eJjirLrJ9pOb2e2MpHaDuK7bNlP9fpY5pt3kRkcdWgZ0LDAnc8H3qpJolWIfE9U0Xx9
6IzIz9nDs1PDSpMNxLDyxNthe3ZRFva9/edCkRdvZqstUp8u+ZT98Me365Sh4eGRI2Tnmk7Pia7Z
y060gM5Ss8UbwPX70GpgheqMKduJz4WxuzhvH3rLirLti25ZSaoISNs+uDjz+TrHdvyiAjIVh2pJ
XI1cybhYuxL6Dw4NPjracy61iycKGIm6P0k9J7QZZZbnecAsOJVng7H73OC+p3GuSXFAebb+mM9j
KKH7DjpS8X221/Whm1+T17dbNOZucIKdpf6cbRb7Q8isvR6S9X1o6+/8Lfu3MnGFOCEu27KiDIvY
n1vJI85hWRp/D6lze+2pok+KQ78OBCJlCdCOyIuO/Lc6fyuDSoLPsp35/AvijLjt9RfmnNjApk48
Iu2wAq1/e/umohOLD/upbMuK1KfL/lb2f95qu/2nyyLHqjHZhIMbr2NkLKM5+Se55oe1BYkx88OZ
ik11BrcFp+Y8JykuFfnrTcSd3i+fCbdAze29UKTUoV4ObZ8dxc1rGEP9RdtJ0F1e+7PopmLo2iaF
T2VbT97q/a2sVFbkhmiKouJ2G1G2ZbfbiCa9ZUXq2uO3wk8/td3mb780KCqMgeFLpnWwMa+z6XX0
+5wU134ovM7En0tFhQ+1RHKrFMX1sFwH8lGMsR9+S9T6fFdWXsVpCH5ug4axBoVt2XQdWMToIspE
VqT+f+uJa8VlqZ75S6K2x+uwuj36dVgXz/e/kuJ7xGIkF8mQUCcCeL5vL0JMNaJt9wrKP9oA+F0O
QxqzGMIyHGrdjRgkRD4nbHENoHwf4mqURvruZRtaxb3+OtyuE/XW0USVT/W2PiZOJKEj4d+e5esk
/6kff7o2yCWsWPL5+vBm8XOu5PK0Lt4XD/IQGO1GHBfqku11DC2kUbH/z2Ltw/IgEgsM8SDbQTy1
FSaoims7E+fGXryMbeQX2U9lqniLRK+JxVkbRfJO9NlCJG3Co4861q+DNOnfZgLbF0+stlARkoD7
rb1eVA+c/nmMYFWNW/vDGvT69OI7toMi/VlqZmIBev2mYgEqktfGvH3pFlleKejNo2g0kPVlvrQU
M+Sh729E/OPrpxSFH/Lvn5F4Pq1ZptPWmK5t7H3NK24vfnZrrSIlysTZv2VF2d9ulamtDm2Kr697
e/FwomqXlv+ERMOyZ6j963Cr1ezwIBZwiOJlC5cOswt9yr/9uroTI5FIoRrxMVtGeb4zc+V3qKn1
Oe2xQhKZV58DGDWPQYyl4W6obdh3InwwirTAmTDUxw9TGqtiZrdtlhRT41Qm6eKNZQnIFT+CS/TB
z+3FiJQ4tAbR/1rR7Vv1oU9A729ztEQg855IxXtRUZoMxUe3l30QcGpuvc7KGVGFxxaoE4xcxBoj
lBDH5pe6dYCST/VBjDlLk7GUKUGQ7wZemWi9omc7Rs9ktJgm+/w+/CrBWocEZ5W7fdsavqiitHD7
Q4PIBHw96A2/302KL96kOLAWgjvDOomnFF/mOlTNCOTCmmc/ibI6iR0XE8vFNOZfEaiaE9d9+jDZ
KOX4xH+JLp6V0U5Jho4HcTx5Us+imzROf0x7TETLMt2wUMqxyqmob5Y/mDHSHeZG2OTXz709n0Tc
8w6Si+/oIb0Q3CHtWiQjFq9DhuKUyJjr0ATLXKhsv06Oo+2Mdq7PLPT0HQ3gH/HwH3Z114X1h9Jr
VxPL7a19j61dr6ESWBbe12zbW1SsFM9I1x1F97q+snVvKdq2uMmnMejav0Xhp0sqCbdtVEGPyF58
RuwJyRuxMA2KfanDDo06Fr5DxKUY5EF/uflo9/t5qh71QccORJQosP2jMeaPOM5cBS6bPAxuzST1
8qV7NPNLGTvWTvxqCqXn6nF0oUvfhxX7bloQjWXtXNBKuYZRIdynHqWyZXuS6Sc9arTrJvW6i72u
LERHFP18Wxx8KtPEbkHUuSY/nRfZ/3uBcb1GNAPct3s5LYNDG497UGTWdbv0f64+TK2Bd7toD9eB
VuM1Zv80XWQctrZamLpHzNB4FEV41JlPxJhyTYpSkRcpcTBDiUohChasH8e9ri6Qb6Dno7fGbhs4
rstg0Xrfl9xqaTantJlK9GmxfrzbIUQzmRIzdHukvUHNZB864DaKik55Xc84i5wcGVMwLxqek0fT
UbRIAmBmoAaqB9FEcFCUbC+6n/jieNpcdYjto2h63TJcK4jfzjC6+UXZLNeloniyT7/7t7Kod1bX
bHzbDczMXjWZ8p4orofrcNaMwx7uyot4bHE3sw3LQ979MaeIO1pTK2NCir6pUaEsO0ta8OZnhwWe
ZHH+wwwvnvs6UV57j5jVrt1J/ENDaePz8mQ2ut81UnncLB/5oKl+vyiF+2FBLKsoYFa6Xlyb9Ycm
+CEpHl5Pi9IPO6033RYWuGOZW0wSxBzss4RWKOZ4sf9tVWxqEt7ssIr34C67UzI81UtsHrJW32uF
xdpUtCarzSKANx3U6d2PoFk1SOpahW1+3VmLHiF+GJnKBccPwXhb8xMN63MTbcf+S14GPvK0x6WJ
VuTdf6xWH97g9Y2uk79IibcoE+jttlOHfu77sKX35eyXdcyw975SIBrpPOj5GyM9tiAY1tYlkVGY
8XEioAD9SEZhsQe9JsVCb9IjE3fDeo8PySWoMBLUQYyQX3zUYbT0RW3RgqOw5tWKfAeJ/Ip6uy5x
xO99GHS2Xt+w3PPzKVSvL0m8mjaKO78qVOitxa7ewJAw1+lpAC23eHqiTnsVB7borlrePRl6QiDM
de4fMSGgTfHtw5JrJnxtl/awf2Fznk3PwRGMqVdteRkmimDrP/zzqvrv3dLAkCvWoKJZitfMU50j
uPdXRQGnP2zv31FwJCXrfLeVXdey3fq/IEdUrzaQQql/GfB57zLsbKcifxBNQrQGyZkXuvXojQsg
oSP6LUQDMSKJXzYnK95FFkyPH3qNSF4PpeFmam0d87XFYJFzdjXqN6cK+uJ1ASs18kFTAANNM2Z3
ZOf1697fsHLQlJHMqmwd5MTnECm1gZURwvr3kfT6UOLctdEoqbzsRFIUioP4aiKl4cv2gn/tLrce
q7708YB/RSVJvW7q7FgvCFeTqpGgUD1AfWv8j83O6jvp0FpVr3ojVJTizVxXdmI80msC148ieTVU
io9/TU52G54N/UcXZONp2+uheMBCTDdr99MmcO4CSFmXDBZNZXkC/5nvwmx2MzMn7A6TUiT/1qPn
CYfncT4Y63eE2ocgAtFOxLB1/cQWcbhuetPrq/lBrAFXO2q2Hor1sECCt4vD7FUUiYNe3wyoAZxE
9SK6OA6PnK2r4GntkWbXIDaRv8jL9yG6nZoHFQionxT7odIfhk4jskXCrWpZxEa0yuQpJjAXFgth
Vh914sGh3YxcvaHxmDj6dmy2eldqFLQziSZ80GwzfegXTTvBs3oJVyWuOCmWQyDFvwhmM/1CGiTf
qWEDDglMwphvtbjaw/IZ7lTD6/TmT7aqcGbBRaR5cWj44PKzc9Lb0VHTNOlgBnEOvBZHRbnY2mNf
NRXzZYwDdc2itPMWq0azV5fYRSQ0uCzz86KhlVcQ93fJM8KdZCe3UOPB/TZIMzckMM/Zx0AWn9L5
d0vc9KUaKvNidLQVKWt6oNsxTM127Ly2QFh9om5lRjjJveqB1mFAk5rBoUohUMxuvkWn+qZg89DK
kKuosADEkqwTp2Dc28ni8KB+7EzRbum1oxQ2ybdKf1u0SD4g+2v66Sh9UdIQjjgJ3IzW+kVRaW9m
9HUAOdSu62EUlJAKWJ2ayNri+P/djvkB+kuw3kPzW0NWTvIShaUtkZY+AZ+LD6VZ6NVZUvvLvFdS
dTnLdvIa9xOgphxJJPjcZbdJynFv6npyOygoV6+aPoVk0ldL874IQ7eaGRx704bM30i6g4I0op8l
lYZwcVicikV55nm080RYwdkJcD3S/8pgAIGZiyOhcBK4IMNBYK3h9wQYURzGjMDkelEHz1zvIG5j
idp292spQCog2Z69OOX3qQKYMzuj9RK39auhduBHuyR/6MaJCMlose/NcS48PTba3TbBX7dRkOCn
/gL6weshV7X6qriHy80bQ14Cyr836vpJtZWwIrSizBfzdq8Hjpeb2uyZvTPdZ5ESeAF0kb69ZmVN
voBOqAjxUU9SjhY8qoe4u2J13iHyo3ptCiwL6EJPNHGl7NUCDskF2Yb6UDiZm9m9gl5m2h/zaoCC
Pp5SP+xT07eWBpipHLso+Ib326EHe3V2ipwgNb5ureMzY3+6Ys7u5sBQkOGBy22QmkeEIMDxNZOG
TJkHe3fsqY4RuZ1tPjp9kdzgXQlcwnKJpJYG8AhWm2Lbfgw6JQHdMSXQId53I9G218Osm6jFlpck
Uw2UtuLXbsgQzu4qw63t/JRaKSIAoYUuKgolhNVL0b1dhd3jojfdY5s0u2GAlE7ktGJSbvNRO+VV
k96m6yGzoMVv5stSAufRnYlY3PBfYkOKx2VJj01pTecpVXb/GnCKElBmnxJ10G4gxK+PkO2701SX
HpDgCAFmgzkIz81+tmlQNuQYvh5UkyvVi3FvNMPBtPL21IwlQWVMfDcitR2qIAYppKU7s0c7dZwm
14as8hKQ6wJZ9xvLKOHjtZ9LxIKIZMjuHaNsvMaGXddYUueo1HLrQ0EItNHIw3OkDV5Y2dLPtHTO
NsqjM5QdndwFPyG4TwlBaMDMlHOnH5IkOWhlCUrX6O1/kjR+Uko0NKUlHFCta3HqWXANjEhYQLBc
yW5XR1CJryT4UlEZRzT4cFXB5Od1ZRHirJshIIwr1CpNKTxnfegVxfKt6ZTAzTLABdEIdWmtP+lG
Uz2DhwWU7gBCrfiMeW+GOysINLfq+29DUKJmlKXfpCbZyeZUQ8ERYxZI+5i/7dxWSf9dj8sYxowA
ZZmAtmSa+NzjwjxNNcTCNNHylOZqi0yR8yXKu4e5n7tjD8jPG5E4uAXl9qUecEJLkuMm+PnvTUWW
3LwnKhZU70oLwDiN1UT2DIRgu1SyvNSkONZwfDYgcrt/OyX3FDZ8oNMIF0sC+9Ct64AWKmFcCytE
giCIo10DgXOId4EVDzFPvUMSMpU1vwoj10mg/FR6C9DQ2hiJA+1dFdJej9B7x13q8Eut9vPBybvG
NUtiWVS0cNPCMnCK8/qUIn8hpj6HWh7lO8Pv8rRDFWp6xNQ66ZZ51+oBTIUtgB44tWNXVY3JM3SC
z9r8ztKS6jWSup8KcLabgLz+wvKXZ0WDr+bv1gGDWdNJcM+20kiUOFipUA2DXVq4uAXcQtKNndCC
XrT/aEQPIBV7dYJBoWm9IdXZBaaV348DBtO8ZMhOS8vrJWDfEoCAIatVV5cV46KE5pvj6MZZamvj
gtr470FO2r1l6ugapp5Wx/qxybEmJPGvEUZm5DHyN7Mem6MxX3LdVvY6CiQe7i+6KRHPLogj7Vyp
i+p18iWrqs5jOLRvs175EQ8zbBB9QvBa0Ga7simTF3MJ2G/g/seOoeAQU7TqVjHRr84U+0QYKzYL
bQ7PFmisW1mRaiTkYTpWBuBKC7CWHLOQqnyZVzqbvm/up7JWvhRT2JwJzf2dQhBRGt4E/OrQm9K9
kn+vG1N+gVh3PkV5WfumIo2HVMH4aHSDeWeth0LvH5u+vimDSD21TQSqI1VnYvrkH1UVWsB4FG3X
FzjbIe105SbFUU6Q3I3RQgNhSAmhm03s1Wjee5kGUatWFo5HXwaRa5jfI8P8UQZhtk+dQtk5ij3u
taQ7LmZVesagR2Dxxolgj6727XxyTnlTHdqGVVkDiI+d2FGC1v2WxWrgJep8ycypQxE77dELV5yd
nMCQAsy6u7XoicdaMl+6oa4fzUjCLDSpfgbMZieNqHstnfqWIt7KzDYTO6kT6aY1abujHTTnsTPT
Y1hoOxXLqBQa6s7J1KdyGpYbFVEoNzMm+TEL8bMGpXpbNAg8GIs00sIQvcuqMTpb6i/oiKX7zsgC
9o0y3BupPDELDG/AZsH0xvaZ0HI0EN4PiV0tDUtPCmcHziTuA6h8eS7i12CcB1drE3mfB6F2a8yo
srbzmHt2eidHrXNZhsdKJya3BeZAcC1WG0Qn/KHmCy2T1u9ZUmTF3EFor6GRhrbwHugVPjsD1akh
sp9s1q6lhEE0bqGXUbWXbECwvR9G+7TKXvrEE0g04uxUavK91FiNn9VS5Roo5fB1wmMse1NDt1sQ
QPOVSrsx5MjYEdbjge9H9rOx4kOJ16tvywlogvJ7dEZ9n/W9dEYcavaV2IZKtF2H2UTN3dz5RoCE
1+oFnhL07v18QD9YrhkRp7I5oRUCugmNLlZHxxQlMS8zyielTWY/xzJrOfWPRNGhEQKk4jrVcCeh
F9ZoAVhhs37LdBkndJHdNlVr3yF5Z6NslXb7qIUbB90uwinlsSLu6X8YO7PlxpUsy/5K2n1uZAGO
uayyzBqcR0mkpogXWIRCgdExz1/fC9CtupVpbW39giBASEGRINz9nL3X3pQBMrcxkBdnqDBYV0Zf
HMdefzGrsOOVGANWf6u4TmiMD+FoI6E3ZX3XNKu6J8x7VSnih+VQx3wNPDfxx8uTXZH0N98E8hN2
kBrcWFkFtTNQouInTTlOF0WrbsbQVne0T/rGHQNmVC4mjUDLkm1eKGSaEENRDq1/4I7Gf4xSftbj
K6e2H9RrHfuI+p0SPBUf33o5eTmma2tr0F3EoLjQACU/6Y1SHRyzoOvbpLzlZt0A4CjjcN0E1c/B
yuBrD668WmVnq96gBkRh5PHtfxxbHtppOh31MD8ue8uP8SUno8kaz8Rq0bro+m6H0UG9WWoz3Oz1
8njZmEENR7endPfXsVKz3tvAj88uGq5bGakD+NH+5a8T+q4J1mkFgOuvY1a7/UVUOuLxDg28o6r+
UbjJJyCG4IYQKri1pGJvE/zY67+O6VWJea1GuJeJNEIJVjm73nfq6/ITU65PV+Zau2Vv2TR1T1V5
FAbXqxPcLMdZCzuLHrsKHIew9OQg8Ljccj/VL601Pix7y6Y2YduWuA72y66axeN1mHiR8/lClMG9
aTEtkMBs75ZjuAnaBywMO2bx8xmcNpYkKeHBzb/OKDVZPdYGCWZfv4MzEGC3a6Mn63s5lmZKuc6k
4m/K9nehtPYNQ6h9c9tu2Dgyqgl7J28GRf5Avo4SPi2nRBIyb8aAvVIbgcYc/e25zpjmWijdbqLu
aeaQf+YtJ39t+n6GiGf+vgjwXOetfu8FectMArqVPe8OtozuRbxTe0u/J8xn7upUBSuiMNrDckLP
IuoQTwrh3fP5yynQUxLfZcEbDMZBWiK6KYWbHbUR/EGaVNEtnjfFLC2tDJlTqWJ32TghK9QSWeWR
iliRECsDSgPDfaca+QpBofFcEN6ykrpgxlhl+jOTuX5jaiSALs/yBrn72Vq/yt1Jfw4SK7/kQ/Gx
nEvE0XDzy/DruaT/pfK2jFNYEultJeesiX8nEBswSFfhsfLt+oEWl7gPcSg3IUbWlOCTVTwW7b02
++RBsVnwz3vLxs3n1Ey/6L+O+YGhY2Bl7eEL8sicedOIfIv3O378+inCkTbcoMfN8qRKLO9jSc77
X7+ydTPLQ0+qHZZjpHqNx3Cm+y8/sBzzOwz+IQ6urzMc2gMZMZWbZXcwouJp8HG7za8yIzrzQSrR
XrRuvLLA5x1azVDvRYMkXtVZmFVOot0peWn3weXa6vTmaTlkRRZB65Mld8sP+IPVnTt9+MmkSLsv
h9LYvRgFX4xlzxG2hYBJ6TbLbmTxZqlltynzeF+KSru4Rt3fjH6A9FGIbwyO/W3ZTE5MMozZaPOA
+eexwnVWU65Fj19njLlDXwGdvU4vYBfbAOjClohqTfPDT727LMSUfFR/YszWX3kDnLViZMnVKE0Q
f6Gm7bBhN09KQ8pc3gj3+1iGB2Oait8kVx+HTIkuvRt/+DOL2WWafbbnjVXavlfiKn7QdfomZZnX
97aIv42FwtsW6BNXeQaKo7TWihuF6wxr8jXxlhJBWEHxGDRZblXFqDzDlMreqVbZIK5lpwGTqyJ3
b9/bVm5c5Ts6ReOBuMWKBi1G88HS8tfacA98N4Ot7SulZwN26DLtZjsAKpqPOiXSqYfSBRzapvwR
Ok9ZB/zFcPUCNHTg7tW3rEY4HKjrkdDkO3/6ttKs6DHn/jgl4obAc1xjvnVZOrrDxZxKbZOMJqSQ
KV45oZ5875Le2vZVTLkhz2i/mvaGVGWNEEdqrs0QGicdr6heRZ99K9RjUNgfTp2cptyNNmKacNCI
Mn0LrJ3qCOZ2hGXlVIFXblyqr2pqK9swjmx6vjJ5aCLlF45HaDJlBOnPRmMZfvDdEK+5Pzwabfli
aHJ8zutUIUux/FkMUj0kcwgE60lSNkmRPGh2A7IMNBqT0VZ4cZLEjxmWMTTbqv/D7Y++ZYF66FL5
tdEIDi6VAa5YVEzeMp1O9SojHoN2YTRMz70B19Am/DUZsvhK5k7MDNHKNlqj1ds9kNHolw3cY6UW
kfWQAcmYG8AW07bilz6Gw2s92rfENINfmoxfM9MhXkrC/8JaQufBKMOTVg7+0e6qdF8ZQ3EF1Z7T
QQHDyTw0uGvSzFYRAuBvrq282F0x/dYAz9hz8lHmp7SdYROQ7j56fVykL045GuspCus9JAHNM1ka
EMha1tUR9CBTs0AllCQpyBQM/e6x7drmufGt5nmcLWKW7G7LXioylqShOp2W3UFoxaYQRbtddnvC
ww4pDgGvbbL2ObHmAQ3/6F+/rcyUbSJs83E5X4tsi4has4DVx39lGonchn08bJZdF//oiXwN1o7z
s2HF0G+aI+wi9pYNOWNXx+gpoc2HOL/BIwCgftm1mh5LHpr29bJLFM50Dqjg//nbbGnMI9jy3PL6
zMJ+m6xMXJbX7vdWvO5ovn+dMcqKVbg7UqWY/6uc8eKamtnLstd0Y7AOjST1gtEPHzqS1R4QLSSe
jJuMqgPHlk3c+dpaGwMkH5WlrEfc9OQaqsED4cAw9yGoPiiqkh3t0nj8l+PLbogT1eym8dw1FAm8
5VjQNcxUELZvl5/v6f2gsXfjTduV7nUcSnVXDdQda93mgl4OLhuy5bxO5Yv91yEKhO41R1C/aobY
/voFy7PLEzrG+EOadu+k0l/VquhYWIlcp4MeWtcmHJ9HR50O/+PYiEdpy4oW4MB8SiYq66rVIT9i
I26wmXefv3ZZnZBUJPtwPw8/NIFqc4Wso2T1Nf+MXufdlXr+srNsgP/wJEgSAubGhobLsr88JcZR
niIcSUIK62rMm69fhbhYer3Q7N1ysIXPhz+97rZxmU5XSLfiiFuNiFP2lkOiEvugM6fHIRwPWCxL
ODu98YJln3lQq37tEee3Y9bnPzWha7wkZrwtJyu/LWdWmtxM6TB97UVjua6jyf3aK1DiklaV35cz
SQL3qqka75FfmC+tYOFotO7Xc2n1S/gsTifXdE7ggIqXQmpbOxy0p7R38hcFL3abxPXD8hwIUhhl
ZGdfqrSQWyOh3WA41S0n67czvUigU9QtB22nktS0AWhQp4G9jrriHk+k2tXhpN/QtLNiiNW59DlW
e1AV2QreP9c/l17K4m4vOuoqY6cFnu4QdKQXeXlw25EhUFetRxxI2tkc6os++6eT0QmO/QC7c9nV
8lyAlbGYrJnIPGLCBQdANSvIis46RDq6S8CY7ZTxexVX0UfA/G8Fp6x+dCELevj5EyCEdrHjC/Tq
1DAFcyXONoU2tatMzuaWLDsV+MWhLcEGie+l1pofXB8HFlXmS2dQUwjwx4Zporwh8MfnR1bpNLRZ
RE159OKrIxwj8DoSIitHqJ+JolxcX68+pBu/lwuGbCQ3q5bE9VFY1fcEY30QXnIzAxFBHS4TNAJa
8hDovn5xCy7s+VA8b5ZHjhrrO4wgsefj9IKq5N9xcHnKULs70qyn5yFvHju3zH/E9BJxxEjN04Er
rexUaaDpac1ZiMpeT7oNtNguR1SDSkR1vnqzLfdB+jtLJhWKGDYRoVJ4k9Z5piiEbunZKuzkPR0x
u+QF8eOp0W5bzSk2knvfKuj6fq9mgb0qrFgADsmrbTUQWttnfviSdYm2twT2fWvsEsIyyl0q22hj
6Yei6KtnwFKMMS3QShCrT8te4/qvrTI0V8u20pcxAguFGwnD9rybKGG7MrRhPAwjFcgm4O7Zp+qb
n3T6Lptk+yKAeWxq3TLRRvbWPQGpS7FjXjFXaNS7JxmJ9FkMQbQL7C7dWGm9/eNv//af//Ex/Hvw
mcNmHYM8+1vWztqgrKn/8Ydu/PG34uvw4dc//jCZxRs4UW2dcElbU20xP//x4xZlAWdr/4s+M16L
OIz2rT2+pap1XFCm5aQ6vINi8D0Gl5zQ3Hl/CMLsPJ8jovxbYE6Ma0WpPQXc+Ne5nNSvR8ux3JA+
MgqeDcnb45MkdXQ5D1ghTGC8zl+0nXFm7BTwb1mamXK/8HWWDZMHJh2yvi1n1I7lLX/4v/3TX14v
78RHXoyMeTho/3n3P/eb2+Y/5p/47zP+5YTdZ379IT/r/+dJl/v2+V9P+Kdfyn/758ta/2h+/NMO
3KqoGZ/az2q8ffLFb/7ro5vP/P998m+fy295HovPf/zxQc29mX9bEOXZH38+NX/UfLD/fWHMv/3P
p+a/7x9//O80+KyiH/9y/uePuuEi0P7u2q5puIbKP47r8Jv6z/kZxfm7ZeuOraqOZVmuKzT3j7+h
M2pCLjT776pj2kJV+cKYpmPyVI1Flqc05++upaqCjVBNFer0H//1Z/95xX59UP/3K9gyhfinaxjF
Hy/L5EalGq5mUMHS/uUaLsqinIrwqAfBL92c9lmb3aTdU/CQGA4HxrtrQ1Q6LYLhrMFlQiY1p9bG
GkmW1qh7LnO/1TRSjZtGjSS01D8HyX0JE10yRAMcx21IZG5tT4h02lRdtXrOeA2/2InH7Mo9yt4Q
Kx7C/WiYrtVildh+u1ZBK1IkKgmqM+MT79+vcCytnUON8aLCkt+HVf49bum3x9V+Ir96I/skXUWt
ml5Jv0yvik51yDaqbKclIUQiGe1SM/3pg5XGgl/0J+nKbaqS6RaM+iENXA1tUJlcWvcNGPjRxjt1
jM1xgqBFeOZidAyrCKd3h7YmbGVwpbpxKMi/1oXq7PSm6K8hvLNVXlgMmXmFs7d9Qb+RHrpBu4rG
QIfVlV6FlXszhdNwXTZLs9WygsmzqEBsfSEukrTfg1HS5Fij+63Qtoh6I63ud0jy7b4L4PMvWa7L
o0CU9XYibpD1fR56wFktggYF8/TlrQhRl/J00zGba3xaFrmySaALXSsws0EXXfTUiK7LW++3dbHR
SkmycFK3sENYzCytAlGk1mXZLLsFM0oss9BMZAJxInxZENSlMAgYD7UxZi2e1qCI4VIn88bwe88o
I+3c5JO8DuNY7BLZ5V5e18ax04guA+5z0RXdviyPtPlREbTrAcXSxlURHFUz1XrMHEjX86Nlo/rZ
5Dlmj6C6DjaNPZoTw3LhXwB4/YoVK9jralsdyk2iBU/LH2gnvPNcdBEdFxdhwLxZHg1cGwnck9Py
eqf5wplKPdmxgExVT1GCchVa9Au+9gP+vn2lmCnsguxHC4zxXaGotOqiYXgalRbGHCm/q9EnpLOp
fO1I1B/seF1vHhytMZnSh9rBoba9sgqWw8xGoh8x5tJOOnrgDdXa1WUdelkSnsKgVWl0aOFRRd/s
dX3j3lvm9ptB7eXFigKilByyUvWw68FPzM01CCxEn8q3JtE/rcLqPhXjVxyY6F11O9llceZpvZ2B
jOuZjvlRv3Er8INWTm+6H2ZEFPbNjZWVCCSswfIkOLdVCryI9bHsLsFE09+w3OA+0IdfCcsfvmUU
6rr2GmpGGdDX9Mj45e+gt/kYSzf5jrYuXkXSLbZQ1mE9RgRz0iJLLmOchMdpbLtt28E97NrxIRrK
dk3eYvnUKwIaGFjosnXzD1d2njvcWzOLUYr6DWOwEj+Xdg1ccmJZWvr2g05Paqcn4PqCxN9brrQu
VS+tzRir0aF2Z/0DnJdVFJf5TwIbNtzfst/0lB+dLHgLzcF/EtaEQ85WCzBoebmrDbVY9fMxR6ud
s1qSrw1O4Hcx98L0obPP/qS1Huhmez/KIt+KIrsHruneO0hWBKF+d8zM+Z0F432Acvbs1tFuCHJK
pLpQHlVHXdV0GTfl6E40wufSfd1/RMIfD2Noh9eCm9gmgdf+oitwHZxm9KkgQsIMjRD+vVX9Fmn4
jKGqfA+Is1snY/wTqAQCOd2ANQjIwzPfM0sbdq00j6TvButCuiN2xeh3SOkZHgCZZXbzEcliOHa+
/1i5dnjIwircQ3pDhDBO702bBZuCGdk5oxmY+eeq7dR1OwKjQH29rmgvvjLZfzblNN/AButJc5v8
EDThY4xkG4NiNrzYqiRLxA82YRk0wI+7u56P8lEf7AfYbOY+NefbjVYxwe/D9qAU0IL9b2hB4GiE
zHbbOHxyzO4y2urKlgSDT+VT1kOhyslePRRDar7H8ctk/0SKZL7UfmmepblVW5JOYLaM72oMAwG6
TTZ29D8cqV2rlhviup8C/T2PNHXbjPl3rAVc6XxpEIXdp4ncurpL6aCTLp1l3fiqYjQpOj4TV7ej
A/f1kMAImI2UHdr3PuZG4Q49wPkoq1603uTTrNNDWQhlrUbAN9NUsXjBvBx3rqwEauaNo+5chs4K
dk4knXUjsAmnbr0pUoOZvYgKb4yLwkOgCUwgCLQNLhwHw3H1S/ZYM1VFlFvhOv6TlNl9+WNaEw9+
VlC4QrOAkKoZ3o1kfNV7N3/Cxu7sqxozyajkLwlqo3fVLkz68B1prYWuvXeJenNTQuxNxTnnslIe
ZpMyeTR8DaOcbjUzRWj0jcTcbLUrnS4IjX9febNoNBaR1PgSpwy3Y92dY8coVq1wghfHNJFlNe2K
N8Y9TRZzZZU6gtMxNe5cbdu7NLay2FJR11b1NrCjfhdUOSW1MDcvk7DEg6jDm1pxv7TU/uokUPPH
zB0OScirUwYHwFsxvpvB2Hp5zIrbyCogWxYRGI0ykUkaWu+V43vC1JVtU6G1Ts2keTdcBmMfycg1
U+1uB0a3WyNu2pWuqry7cnJ3k5r3G6sjPGX+1PL+wympoNHt1gByOf0hqKBoAGJGBqQ/W1Urdh2P
NqL+adD/e6cy+alXYXvqxuHiBMJgzWk+xNy63oWNgEpXQYuRrbvV55c/6PIlGyt6u4TBhG2lX2g0
vYx2077rfZ3tgFr1W18twcCnWnBpI/OHX88a86Yvbpo/PgIZ+z2Sa7FP4vC7WwW/VJIrN2ExR3+I
9nNE2vpkTHtRK98bu5d7APetl6Tl9JR03SmdSpZbvGoft82uCuyt67Q9d+tUvFd++KOyMv3Rjbtt
glTw6kbVI5L26p1GOGJ61odeM1mR17vCfnPSCYVNCZu7TOU7/GeTpJxfasOLZZr3PRw5UQMNtQlc
iG+ugMYaO/l7o6nhJie5euvX+raYvz2hC4KV7IdLImGxEUth76Hlp09l37zm1gkgbPkmqIzM73u5
bSMJ3sukfTrpJDIXsmImODCeyiJJDy65APwP7xNy+/Mku3iV5lH0Xiolkr1Rvg4ywYQlc2eFc1XZ
xrX7ooOM1QGidopvbawxBx+RiTsVR8AQhHQedUfx+eaM2mb5zSH5Tp4I41/0C8Qu9wvlRXDR+kTW
vhN07B6GYiLtvDA8OtPGm0SwQpFqODXIV4+ZIrr5LpapXfoWdcpxslqKErgiGAFDPpY47ujqyFe1
Vq19xBrxnNPEXtmjcx6sIrtVTJrnqChjO/jj7wnu+Nmv52+pYytrfUq6fRnKXeSm8bNFr9kJ9O7J
VQD9YZpE05U1WBm09q1XVXWtMPJ6Tqb28G9roiiD0Tz5NZe9aYXuSdaNlzfT8KYjRjJC81XpT9nU
xJda7wlqVctTnGjyNNDMRAxAy1Sq0Qlut9wCrS9fdDSjga3vbGaqd8WCFtzH+rdYn5yDOetUVIsb
AIqRZKsVpXyvxMhUMWSMZFB0T+Q6o43v7BXaHt4Vq52Ohiv91dBU9opWsHY0FTNYo8aEueHH1k7E
TJcYG3dm4vt3yDsUgnoUZ5PafI9VI37vIh2fDD6QbR9o29AKomdE1p1HhrJ+CXWreUP73ieCmKeR
ad0kZXShSU+xlFvPG9FfNkEnNgJXKnJuOL6G3J+NIZ4e4krNXtysg7LvvtrS1x97Jo0ncsVGwGx8
WloURJtkEnM3tojRRejyKDrgK4YTUcSVWOXTUb8xTnNf7uiQRNx0So1ppWlk5pELZFpZwu3e+Mbz
ds6xOJB/9l+fjSI+DYswlWErE1G+1uI5Gwb1jbvkRkSNC15GxQw4DyFuGDImULmn3DZUW9Ce7lao
43NWjO4j4FpklxQKr9D5FAdg0Ai2yunPdVmj1WPQRDhqp8jQNCSDKTcCjBvFToUruEkqlJ9uBlFS
MoNcy9i1PMQOm6irjbVrMqlxoxh5pC10L2TE9HvnLdELg5m++qkEhVyJ4akMkZpP1nBFIPZBeTh5
MEtIWS0Um9xI2svYtjazAippmmomm8636o02yWrf0ozyYkH5DrU1EXCiE4exzhXY38464MZSCpG8
hDGkd2jjp94wPtFk6HtT0f11NLU9OgAj3hoh/CLUbT5qICDxRF63erWpCjeCw5oROqdyZn3Bslnc
wjE7m2rZX5pOrttSp5/VZG+ZLJ8C0zcJxyVfppTB97Buai/puSiLQksAlkg6kw7kYLCMr3lhU/TC
obCuEz5o2hs2C+KNmxtIpeyYVVH9XSqJXJHPrp+yYniP6Lj1n0EllfuyCe3hu5X5ylm2yDVj3QFU
1CBwgj5pUAodlbuK9vGsTdoPgV/3nrP+2o1G8FPYqMdCdGBEW9G4iSPoPZqZn1wlmjZqVyKJ1qu1
zue1bn263XFhX9XW+B0rw7Bh5eGDUeGkWky7jHWeFzaMhEaP/LM+ibA4F4aegvCQ0Q+Gr++xpopb
NGbilCbdwwSW2svqIvyRaf2xd1XjRdWBJiaquot00DZ90ZbfTZg/SqZWUJyT7yJTVJboER2cpCF7
uKnfEwgce3ofo4kWP7kPyVA+kM2yU4q63OVdauyslsAePSlfaHiv4oGML9OAft/EK8UIqlOZl9sc
TTAcpxzlpQ88SZ07TKFGnhW5HkSncI8Li1NmR/s4uVgTNKCwN852MLc3ouHWhEq9MhXsUKb7mBGU
zEjUPQuWIo/LppNB75kajF7qrzgRZ5xkPzjutvONcpWqItiZszYdKWdyU8shuZnGhKI5zno+xgKZ
t6NT4Kw057Hiux6/8Of68WicncrEN6Joe5BbvwYT+JTCJMa3W+7lFl6aup248ZQJ0k2na9DZavmh
HNVmQ7k4dKZ6Vff6SZaDeKowVVJwoFSAHRLx3EvmW44HWxN2d+u89bIpzhn1Wtr7NgiRqk7Pepus
HXwmXq01PjInY4NwPjwUVGUHRbmWbZw/FlH52liZu6foxRdy/jzBv22IJRpenbwuUVgj6QZupgDz
SZu7UvYnVZaj11QJjXRcnTs76wZK/cW3bdNnHRkSpeOhAw4O4zCD+SwGJBpcfqTDAw0liuSxVE5/
bdDNrVmR9zvVAvKnjOSKaY27kXwp9kIJ7TXsHPAuXbUz7H581olF21bmzjdIWVLBj2PFji96r/5K
K8ugtY82Ui1Ow77SgubmqsCWOuDiUx4hfXFUYt+7KETM3uJRXTb1/CjBFrISstZWIxbTQ1PsC/vi
Z9G9K0y5Bt5/jWZmV/Nsz6Az0ZL64UlFm7Eb0M/UXjd3Q2ltaop0qE3Wg9+3a/wUvWdNFtwZul62
nuqnyhxILghey8F2N1o0HKGKnf0KTGHcsQCqCSXIS+fbHHdFkAyLguJdR83vTZLIA1ooBg6+qJnb
V9zOXe6ZYxzdHbX5xAGIagG1zFnYxkMkg7l6NpSMkUl1iOgcbYHhYKfBFXDuoVO2YZL+mpoMU4A+
avcyG82dil6IWhe0RFDfU6fpz0wLNtyD1A9Zm6rH+NE/DY72aQ3kxljB8KJ3pDNoxNzdzLR9IqqB
5rS4hNlYE2KJcyewc/1ZGYkI0pWe5EmHe1PK96ZpMhWvgfiepXH4nGbWqfXz/N3VGSfa2HJPzKaj
a6ARnBgVGeTTUHU3dtWsdB9mYRaGZ9GY5clw4jcnrhMiJdTqkvpadZ5sH/OTFNV7miZnoRJR0ERR
8zTm2Tcy5o0Xpe2qteOYO8PQ4nMlwlm4lPUe5f9kw4dAMNYLlC6FnJDPrmwuflu1H6yPfgBPH56t
TqXHhNKqT/L+kGQlbeEQZ0XlYw7XklrBE52lxJ9OVzSuLoLZiUyFdJKrmqLkqhtVa00BoqTEotlb
+Gg2FvGq3yM3wZQFJR6mlbbN3fDWMy1GjOauhjI6IqXLdtzhHS/FXLGJ/f6tKGbvOqC4tLODnWKo
6s0sq6NUg0PR4utwmjA4do710RjuRDCc+epMmXOPe312iGrR2q6BomXx2pgLOkQq+Htfzfbh1On0
k8lPNasKjbNpfRD3Jx5ReSgrd4ie+O5HK7R/8+zA+VT0hKkHhYaXJKHZkRGRQnWnQBa/svw6n/UH
rFlK/RLn6qnHJbFGMkoWZT0Wl3o0NwhImEFnFCNN64Z6SdwKSz/ZtfzZoX/YjmSi0SgfdYI/03PX
i1+k3HU3zBevQSQQrDS2ug5DN4AgSo3TV9o7GMs32z8Uvj1sWbw3a1sFMz1hbzIqc/RQ3OVe6jYo
XkhCROycU5TFpG9DFjQfxzkwIfGTlyBPURL4uiA8BmstizKyKaeH3mS00Xpw+AOWMNH7D0xbP5mG
xlvWC8o6K5vTIDNrLf3c3SWA1FYsxsxzSOPvJcyKDYlt+wjY94OLK9dOQV1AJdxpkZD02okoqqyU
MTX7lg7WNgyL6rEMFHNFnmG8bp3gYDS1vDZdl3pisLVtMfYrxS2zTV9x7ynt5GZUenpCEnOYCtvZ
0P1XIB+Td8lS7RpV/V0kdJmdvsAZ3oyrGCZrozUXYNdvxtROXIvhzY8JSCBW8Z279yvqS3WbVXmx
RiADmD9oXxmDfaJx7GNcF/pjAUGdGU12aqmUU5MbXE8CZTfqgRS91L1Tpr3YDpcDI/aHPcApHI1G
gRzdSdDFvzICV7wqx9xQhgk0S0nbGr5ft1Obj3iSJP5qgbKOBWUdhWZjQqYeR6i0q5K8ykcIGvVa
iRQmdnCA/UKNQQKSTIF3aB38GEqHMj91KXLvT/iZy3sUWw2dWUZVLVKO7sSERM/ivamfMRCM+7qC
xpYIi4qg8b21m103ONG2TeE1EAhkr+jKE24npk9sxnHQx1ejC7apbn9GSQnjPAJ/gLi1oNgZBxgk
eElEPAxHuw1A3MrBICLOH694t3zP6pyjUYsOIVhIRGp+d5xxPB9iepc7pp/1Ws9a8UTwiNvr4Z4j
THDMbHwM0wezd8ZzIZwXNdHGTTpGLN1S6T4U+s/G9snIKaZ2TTZYsSrL6WoWaXgvBbRaJ8fXMky0
25OmXEXckeluq/3D8sgoCrFWkuTBrYwCS4s9XvgM5bqo45aJp+seCRLyj0OQap60AKyVVxGU9sPg
kiGYDfW+cyQ+nSHvTkattF8bxzKAXwQJg58f1p4v43xntuVjYvjvkYN6WHzULPm2pYpuWtRVcBak
iDD8lNFa8Eaeqhy8KMSzTSD632SlOg8CLq4XlX26pc4SnSDhvAa8l7ukzcV+DJ750ZPkcoMfERxM
hkSGxd60X3lLzY0zOd5U0ZKwslSiiM6eogh1UGVLshmoxRz9NLpLyWJUzwXOh+AI2jvfkwIkvRhr
KhrPbji2CVjp0PmvR1QSxp1UzIvvKs51mBU8GAg3VTiURMJyKM2ZpjbFeMxrrJ3U2p6wvxy0jgW4
VegHQd/uWpAGeBWli4iMCoiXzbvo9XB9TilsRNtgd94sT4TxSHkmRT5EJJiTtMW1KAOQnJJZUZXE
KvNfETE7VmN8C5FzisdX6gSlx6oteTWUystRYa4rYltwG2g8XR57PuWCFfjzVCdiN9lqtJHYXh81
K3uojAl/CDcYAu24CuMgeg0owu0NJW/W4bwrrL7aNT1G3qkTIbfLWDz7eVwcZPQ5KUw7MDCKV53v
5y5XTAiMjGSPTUHgczHcSUxwVig+69S/ta3+sx6M4A2O73uWIoqzCQ9o0nDYpqVrrVvbaFHuuQRp
adT8AWRrGrPTssxYUQCVqglHTHoKkdr/4eq8diNHtiz6RQRoI8jX9D6V8qoXoiy9NxHk18+i7sVg
MC+EVF3dLWUyGcfsvXb5OrsO00utp6eRFJNd7yXNtQ0hZCcm1SV6mmPqRcXZscaNNbriorR7wLQi
EZf0NdLdf4rKZ93p6Y12TPB7W79YHybHXqiDH3JAUrp9RWQj0T7Hcs2Hsl/ZtfdXSS8gO7T8h2qG
ImfuDcJ4hVzrqKDNbdziEOf4HwasXCNzuiHEZFfCXAt9+ZU0yS3umT7CVKcZldWv7t12MUGQzIf1
o4yZcdeRtW9qUyCb7eNbVwiCiDxz51ZIROQ8U/Gm/clMdXRUVhyt3HfiOvq7ltlvRNgDIuUVlTX7
rH6u7iINq3sv/Zwspo+IBC+dmsXJHMTbkLoO0CAulkxoCKsnjuFjMU9YRbRj36sK/lVHi7NS+9Zr
zKekbFhNV8I72EFR3AKDEZ9pjvc8cKpL4477Ds/vvg2cgZdjUreqqtm8GCRf5j5Ebz0Ox0g2L46M
7TtzMOs/l5jZ+A5VFxEzebNBUkETaC1/ZSwatQ4E5PnU/kr7CrKCmrM7W41yp0JSRUZDmOcykM+u
y03kX4gLS85ENAT3NEcem/r2QcbOiSiBRRJUbrq2lSTNrODs+vfUzkpyHbk0cRjyRpEQ65KEfabp
uZh1H+87gf0vclrzXuXZB9Zz4/j93fel1rZ5xwNOiLtpXBKUcpOlzXNESDGP82xdmV280x2ZKVjI
sRjiK2lqS99T1ei7P6biSqYF1Ikl+CGjOwpJq3vyl4th1sZNJUzY3apZe1DBd3HCst/u0N9JbV49
VXT72i2fcq1vSVRPe+ZKHnQkJhXkiXp0TpN9TowKCfPkPTkNdYjnIycav23oxL8vQX7QDYiEvVkq
MleWva2mDMrnKD+nyu7PGM7+7+X7z7ISOkeEUehk9ylVw0TCJNE/OAHCp9CkGh+U/2DLi/WuGtIV
ku1wwybEpyEV5efQSkzWsuxveBTUmySJ2TXL6rOcN4WDpF36sJD9JdS29iN3gYOHJ4tK89OH3hUN
qfGWmAPcLKP+FQVYP7XQ6WfkuMbWC8hUp+DgWwnGX6TuE3Vt+sLkZ9m+nSW6tWcxkaeaSqw5wSDj
T8MnIAEXD7PF5dvZ++FRHZ+aPijWzWBhNfb5fwzYAj+DDllTVqOrYqIffbam97uIia9XEe1SY43i
xJ2xTQB5fAw6h1hijN56Zrfy0QTgaJE+A1nHVwPyNblEXpmd/GFc1MM+mg4UJ1dCmu2ryRx6E7UI
7kzcyJsYswx74xLHIqQL/BbwLb6//MYuhMV8lqxXXtoRhTwa1fgQd0oCdy7vdUF+i2UL9+g0Cj63
7Y5P3qztc0q5vKl1PP5qlwsBgf660LjbAsM5c382T3VIb23xwv5C/nc1gmh8h2Qy7RVe2AMo63yr
PaovolmGU7SYNwup+3VMChxBrK1987X9of3CfGNb1p/n3j3qJH4bi35+Cxkw3FXqPr6/M7sxPvot
ztgAY/WpLiE2W4AKZT6GbNM9ZAuKAFcUmxKPamBQC3bxHgpKdpWjhY2dQIFzb0vie92JWK7aDGaW
ma570imcgJADclVUNG9+ru/fXXAnh0/ZVvxoSchTrhLrMejS0zh55ZPTyZJ4rWQr67B5xwKJea82
9Z2SoXk4SfEzrtrDiIr3ldWngSbTOtVZNK5bL1cb+jDJU1pCBbE5Fh02hsQRv5Lsoi+p673gXXd3
fdX9w3sZrzhAcKK7lcmQRxA1JJi8jO/ZtC/xQhMBR6s+TvVvbE3ehUW7QQpC99K2J0aJNYdH/spa
MsHRHDOitJ7oSo0tWQdMenTxByaZ4g3i0dil0X6azGyDsDN9lEDaOv7za8bi6kCT4K/CrLXw34m3
dgwQKas2305Z/ydgEM5wu/TPse088tomOzxajMucysLz2Uy1xpEEFeuIHxvAl3bmQ+ibGOPXE6SJ
hxsTeDhZ7UsQ5vZGs1BHqNrmF22rbp0kbrMrc2WxIYdqwfPoQBtc41hgz4+AIbqK5TKBdz+aw8Jr
qofzUJFphbl0lwkeStp131m0j1vFxtMwrV/S51FmS6IT7bw/WWn+q6ls69SSqgcCqvyIAuc4i9G9
9P7MBxZdUyZd81AbhBuzc8I0ea1EQVJKCU/cCrKZngd1RuHOt97Fu0GEsc0iL6GfWMQ6Qy3wMuVK
XzJc6F7I5KDFn7j2c/VjzGWxJgoKcYvG8VN5EvpkLVizbYfcS3+GTrkp09p5QfL3VXnGfLJr+R59
SNM4+hx+mwqD9KY3YDFVYI3EVNYH0UcndFY82EHkCU4Rx9Q7/DDWMbL7P6UdzU/jp4wWuIfiXx1/
u5NSu4rP57awSozZ2J6LDtl6y0CucOJuQUWyzivUiylY7AYZU0Y6/FXMLkvFzqtuPL1RIf1dH3YF
SXBKbthPcDAjkttId8pO9AvbIOF55zmkiTfU+VZWHkzhaYYt87CNC6LZW4wSjTF72zycogWqtzg2
yKUPspYeF188e6XR5sYTN5kytM2g8Dzb0twyvuQZFflA+6cct0RPAjLLkPU4KGdlCnkDB+Fsmyb/
l5FnZdgwR/mtGK8zHsqTTeECE0EO5q/BjR9IG3VifY1KHxQ+iJV10tOwdtb0RQqrs44K9gs4uNb5
yKDKixGL6OqTus1/0UmxFtYjQd9EQIKdr3srZi3U/u6TiLBmg526lRbmZnZjZq8iOie8bIOV7LLx
GZIRgLx8GfxzBI2RcRWlyaBoXjGij9cms+eLH1sPMlgkjiMxHLu6f/JGn8lUOolVrok4skP5KrPy
Da2Qfcb/wXSvJDjJeZ0ku0vUw6yDcTVtG4eFDns74xYSCW/0Fom4Bc+xGolG718gOpQ7DY8vCaCh
pjyf4WWl68DEHhV5LeDTPrgYGXmywqkPOUei3Tj2w3Lm9gbZ55nt2DasV2YdUSM1+Smhy9rMKBwW
qbZzcsrmK2etv/Nr2DSADbThYdgqnZlZGcJ4Hb1lU6cO+IP+1ao0j0yTA6Zb0D1EnOttMZakyxYD
6Y4IToxm57J1XVttSlE1hsk+QUOzs+LuV21Mn3k1zIc2Sjd2kkVsoAfzCG3xnNVOyCyK5nsO2moj
NTeqx7vO3JRE7ehFKId0BctG0ujgJq27anpX44hb3Ce+ykjDp6LJ20UgU7AWoJEqkgS+oQkodAL9
Z6ty1XbctOWI6EbE6yFJ4510yEoQVm0e8s7Yuk1JQVwkN4dD4gQi6KsdAnOXq24/qekrqfringPf
7FIEFSZzrjr9ablufGH9366R1pM4K6JxMyV4fizxN5k8lxAEHK/ogvYNmCuWJGiaOmxFZms6O4vH
3sYzRLDzE/JWwkK+RXPXndrSw67U0KLQ/mJx2YdTwPqKaQMG5PXYGF++n6AVHcvfGJs5auIZK6X3
EvMbk3T3yuP9WuhpMxT2vY+T6rnlSTDVT9GSyFBwF+y0A5jC1VmxIuAc+P2giOGEHkQOgLVDif4y
RB8wyiyWg/mqt9x/dWMHp2KQyAlRE1o5WIxKgXyqZoY0ghRuVC3OCuEtXndnQN7JjmqPIrUp9ZlU
cp6I1VX4qK+xFFbHxO7eu8zkydjIdBc3wP4atacXibBNDcPak4a1G6Og33Z2X68M72fOrLyZNhNE
kKM2u3QNaHllh0V4Hpe8bZ+42ZazsGzj28ATn+EeNgR7GQBK709rmpe48z/ySYZMfrJkFaoT4SLM
2YOe52iqoDLBjVuxDGcp2vxoIVEZTl2S6dE9+mQqtoXvMlOfXMp+XD5tBqAh1LRNpYdLtE/5L+Yz
dg6bHMFyvgUYPHjw4H4KbUY2vLBmljU47WJwWk67c+xhYg7UT29kOni+0ofK0cecYwAj61kQA9X0
ibM22VPtU+gVqusPgQXjkQmj+6NiBVIZZrGUWgSROxn6PZvzwOGE5WeU7z3pX1PHe934Bu1GzJab
ktVKk/wsnfLWomVEx5CuwYL6p6LKD2Gpt/VY/EkDeWnByQbTcKjRSm7SKEUN2T0b85jsGoHzMime
u6w5CeUabCOoc4jMoUjjvrl6gflbME/N/ODuiOYSRzlbmHxfNuqCqJhdbpWvC4KzJ//diUZnLbz0
77xbrgTDj8yHrHhtRDLb5XW0T23DXFWSBCgnOOHS1Fu3sFIAKx4RQkgHzEvUFLc4VEcleYHJg0Su
l6c/RGgvE7X2eZ4d1DHExnqWVV4W90M1MeQ3zGxrmqyQZ+abkU6Qk2L1tM1oF1nmsPFSJzw2oBjw
mTbEVrTJChNLTakFNQ75wbFma8EB3g1XXXKzdyAQswE1MJ0gAmKkw4xDdl5OZJ3yc+MM6o7qNbza
hWJ07PG2k+6GyRSWVzHFTO+K+N30R9zXs7+zHHa+ukKQNsH7ZFjqWlvcyMajWy56qElwrfPkFCTW
jwLBF8Js14/R7za7giftPbDi4TBbGdlN3ajLY0gfQgRZa+wVtmBysiUvlKO9M1prWB55WOyxidWv
beDr41xg/RlKt3616m5+slhpORgxo76h9VzwL99fuYHYVV49Xb+/U+Uk76nHY9x3QQLMNwSz4hKn
mjsxzRHqCKzcuxSn5pOrJK8w51S8fFck77qt4pOCJ7W3VJvsYjP+mzuxsbdisDVd17cXe6i+Mtub
DvmEHDTHAbaa08E7OFKpfeXa7iNymGjOo7nvNKHQ08TA04fmwEowAZ7GSi0q6WBHFAivtW+fxrnA
gVRY9ckOW3HwuoIgQW8XGRkIrMh5M5Xugd6wCKBWKCTTilG62aby43RT6Yw9tZ7oAmLbvrea2Nyw
y4oDLH+qtpTFvByJhQgV7VBba2MV+m67RQJbnVAbIi8kVzErvCdWY+5aNSF5l0ORb1tabhS5WcDt
wRheqLOmyTmjXYPIoc1NiygWv2Ce36feescAqnc+hjPfKIGPykfhl8GeNp21L9X5fWqwijIynlBP
x+oxE/+LHTQK9l47T186PSdQpqp0Sj9VaH32jbykolWXljGeSrbIg6tXYJH5Jk0TSiCeHxvicQDD
gX86Me7djH6CWsYu2sugyVXOC1DUuiQq6+KGGb0Oie7jgAJNMTIFKGCE9265qG4y4K6hT2uMJQCj
43El7aK6Nb1P2Fo//DX9MIKXIoy7YcePJJ/HbRpY3SFRJoUiTuh3sVSHZczqCG1Qqfa6HoK9j2bh
jJ6iO1vLZXK6DzWAwAOHwVLAqF5EOp1Sm3C9sm4x+Ru4+jIRXBK2fy3L9w2Shvkw1KGz66rqbUIK
v84bbpx0gpbipEz1S//iIXljJ96FZ4ZoqX9Cpursvc6NePeg3JBNqU+Rv9CWMvUDi15FdHZon9Go
zF4z7MNg/Ap78SGKLng1RvdT2aF1TabkuS0JhnMGPOKxVQ2rMAw/0KRE9wxz/atd2LtctPCYZj/e
04pFd3+50Ib5hFOD3U1rpE8RzO+jPbnqNQpnHJ5yePr+jo9yClBPcLbgAfScaLg5y+X7q++LqtNb
JpL8VLfozsjMQ3EkC5TK7H7RiNnDBc+CQVBuBj4/I8HL6qb56FSIktzALF57B99AiN4bfwRdQGCF
H5XKt7bHsaRrw2Tb7Fikpx4CTT47vtyjg2n9TS46YKvUIIV7HlSzt0+z/jEiU3Bw6n+QmEjj3hkb
Odn5w2Ik/VoopFaxyOujs3zb5vkTOoCKNUf11JdSHQGoxrcYQOLeNrrP3JMQG5iWnSZmZKc2s/0t
RMeEApiMMSfIhxtcjGltoxBD6ii7Y+T7GNTL8pX/Ub4BQODCpQQLV/TNS52XxbbRFB6daM3r6Pbh
3exLdMS7qZgRYXpRTYejw5vy0x7TH0TFNhFbOYM34hNUbxBtJ9dYpmLN8qQsVlN67stAvDDhfhx7
21Y/awDafQRHqhwCKpDe33eLWEO4s/kkov6OIjjcmw2SZ9dS8T1oivjgtTzMYjruFxNdRTXe5KQu
EaFq51agRTGmzGfyNRkxIhwzPfuElZ9zI/nvVxKFwVGXmgFEpM/fF/RU+hwnXQ7wRYGXq8ByeU34
sAoKEhXAK/rfrNlsSH+kLZ+QUrrRFQgic4lzk7RYY9ie0hD2itUgT5R44XyOseFtq9CG6jgM/VPk
z3vmpYAEimJmIKHE2mjsfBEAXVqz666WMX0B1MnP7XL5/ur7Qv8J6O77JaSvfuMghTIS8NiB/l9G
CgkBU0vim3U9rcbVdigWZKWfQtqqzUid/cS7qFz9pgBuLsrL9IvdA7jiSbcRtFQ7XEr9ew+ZMAqi
nMwfxDrfYbtFOmI/TIP0UJTjGK+/v48MbvKsA8pbZ32OX6sdgBOg0Fq+A0f6DmoXSlcOBKKbsQfF
883tGSOaPadFvvzZ9z8Yg2jaQK/2N4F2sp0xJPmm0w3krMx4kM2sLtoabwKK6sN1XEopy9tnPMAe
ZVP9Ns18eDKt4SlaOGo8hJyTV3lYTm1CjQy7dZ4tIcN9g9l5zVs9rT3XolcckQCyZfBK85oGzBAM
HjlrbTtIx1WZX71W51eD02OfRdFvhgHZNaYzAuCDhs2XJAt40T0w78k46rNw2/yBShYqObrnFdAm
/1JPEQHjuctBlTTW0ULcueSomSdvyFkxSqmel3tO5Qg65XT/PlIQojvXsNAH2wL2AQ/qfaTdPlDo
WJs+RkiPGJZk6aYixzO9kSouTv/5TnUBBvYVzCjzJAGnFpQOTrDRaL/WrGvaB7AZeBPERWYCp0Pg
PrOjcdYZkI1VF4/REiIeX+t5hmRTz5xZbuDfvy9WRtT492Vg+r320NFuKQyDq2qzei8U3p6yX6ov
INAH3VFbeibMOoP275aFXXeT6MbSiVlYKzoApF3/PWRIjt8/q1l45sn3rWTrLQAI5mIzUzpih9NY
3YaxWZY1Jf3vtFx6yGormb4EJhZAsCF1t4JPajc1Jx7xF1BbY38ndFscmZV7Z/iIHax4d9tgo+B0
7O+0m6xdv5FpKiAgvKxR7FTNEvU2vAR6TKAkLep9zjRGlU3BBl4zmvOZ981tXf/xVMtyospPea+Q
k47qLRqnNasy82oawsU61Ng77vcADq43snj0Z/MCRHGj2VV/ejUWX9lj9XGG6loXuX0ql8v3V/V0
gLOkH4Fd6ucmXCB5FXuI5S4ZXRYVzmQEu5Tud4e283dlDLAVw7bZcufq1WzifrNyqVZJHkSHzpFQ
p71PaQXN63cc+xx+qG6bCZjFhVEjCi9bEiJl9saIvD1MEuSgUWCw7HFnrOLEn9cY5ovNZKfyyrsu
r7YtaLCN6TfYdSTKRpr+AGFYV5568VFsJ4mZPgtcVFPTPBpEX4ewjpHOiXDa9LPlHMa+wb9QIv0W
Mq2YMahxWxSZeuZTlCH4bqKbP4FSK9nVHg3i5p9N1adbBg43JELGNQR64ucs5HHIlW+4SNlwVaLe
S13/rF1/Qoxlzo+YzjnFLH81B435HX+XF5MFiRJxlGL6Atl8zZNGRytALEJXd1xL1ocuJJCymFka
cPl60zfqJZlLGxGy0e3HzI93UdnKj3B6wdT/pMh7/FEzbFurATqxmOybnajkSQ/GzcvgERfqy5QG
HUpUqq/Rhjqnm/cOBtKLGWN8S1kBpboqXr9LB0l/ZNUwAAYGO+yAiu6yLK4OUd5eAzHcGSTiPNRt
dJtCI7rNITmdVHDzvploKMbOrundRnmoRsNco27uD71BrKNGw3RAuyhAR2q1zdWfBln3vqIS3MU9
XSWSrJ8Wjwn4MikrRj+r1m1gUkiX3gutwoVw0zCJ4ycmJgE6UVhhSaHyux9Si9kFUq2OdzdFN6fM
pNuFk39LZ59NkGpPSMqRRY3WnqqnfqZy5LWY++feHIufyGQCDEn9FhKF3saM8u9w0mCdALE5t++x
K6yP2a/e+qEHzeHFIYsEpV+aVDFT0iLYCLeSzNQFeigZpEQDhXDYVMXIOZ0vQdxaNwbiFg1fgkY4
gEgivJ/A2vRKIH88J+x2traTILtWbY81fiFGVJPNeI5UITTO/y3EUbtgAbBBQLUzExDUvgeaAQqM
zHkE/WR+tRXjntES5komJqBqUYC0Em11Hfj50Dnl/lOsgztC32o/REh2uhFvZiFn1KYVPIkicA9I
hjeRzTy5mZ3+BkH77wC2jqYxXHGA/eedcEx5xlX1VwUMmobezk9E5rUPzySy9//9GR9XdXVH41F4
W2WGPgM9s7ni0RvBvw0BHMLsYTpjekkyL9+otI9PGdMYtv5MubvUi4GQQDY03E9rAqDMdPHIQL2h
7KAcG8ah33mwBamBF4pYOOMAi1uAP3n5oRkfw15T9zh11yl0OCSDtUT3FcIYCmux0l387HY11BsH
k57v8dlFkZugQqzLk40bdFUHbnAztNI/M9iBnYKYVNm8V3NsjacB347Ph/1Ser1YtdKvd4lTOevv
Is4d9AcCJQlU0aVBjjKDE4r9Rg+WgyF+sRxzX1nfuWdu5eI5NOzPftLxftmIcUbC6TiY7rxn66XO
TbGYuXNcRTLT/v67C0ubtDyZWv60lF0ecn+mjU/khmVJzd/i15lZhBd5Gz0lg5UeXAUv1GeYByIE
+4VE6BH0A5a8wtnHFuLzyLL0RQXJpkPUxJGlEPCacpvDeNOB0GsyHw+VQVZG4fI5blF4cZB7gry3
mbXxrtZyfriuN7LHR6NCv/zLb6PgSJGdnorcEZTPf4y6tDasHkPWLtj1EuaQDLGYKSU/0hKHZCg2
pn0Qgzxwnp3DnKidtiYpImSKt+Fvb53RWyCxbbv10ilbd9Lak4+QPKUtfAw7rN9TMz6TZX5GHXMF
IVLcURsgGIBBYlnbbpGVR0yMB0FDEKTmFhfa1YgDaKTMUpFOsmN2ATo7mQzWCh1dGeo/Oo4AwDaZ
9VzJOaauK2lT2LUHk72ZO7lNfD4CGKZ9xuH10RyJ/Z1zv9kOsk53LNsbfnPxN4ttDfLdax+ohnEK
FqL/EWT1ecSc+I/DbGeHwx700d1un3l6EucS1Mhqk10y+WLrsKX/tBxzD36g/t2GJQVJldoLdV3s
FiZxhH55HRv/sLT3B1NDVUTOgIC4lRBVy+nS+HF4znKWxOkTleROUr04Fz8KIL2EfBwTYKU/SfUU
q6kvGrqSoEPKxG9hMt2g7slgszn9mhPhnCTs3SZWAGWJbLWY4x+IOkL6HwzRxr84DMxt2ChBYLV0
jznPNAxkeblxlD2/hOgnHw0SFW7a+SUHOXISWdRB6/SNFRvq7tiwvljl4K1PGhru3uTW3BBsbb8i
5m9O+NbwXRNqkdQ7a9nFtPLMrBsRNJx+BhjGW9SzwwO26FKTJdEaUy1oGEe4WMtF+GesPPNAflZw
o6Gu1wIZ1Fa3vXnx0oRmve4hlega73nTPfVzGp0rT/9lzffpZzGNZBcXb8LIV5aYNok2M4KFHA5H
r+gJkYCoMHTDRZYOPuKBTHbIvno5G3G6ZCc3E490rp4biuUznQDA+AnpjFHOf4vCrJ5Jcob8Oy6a
PVJA+ukn29Z2bbIxkVP61ubhriuiYCMzBagsh7ZtJEB4eIClax1Xa3OUv/JIiE1T5Bc/R9MwN1O2
q+t2wdVwNMftcMwFZz4jy7Uugr0aTTTfc/sWNuFLbLeK4akNhriukTyrm1G3xs4LsVi3sdg1dZUy
qxI/hhmrO5kP9imchNgJwyBAT2/CKLgMSTTAGk1YL48dLiXW4pMzbopWPiETfCpHFirtVI270imq
TWKxX+8aarcMEvXaGmfA6ex4mFy9GpGjD1bbqa0dqBc5IpiL/V91hokPBcfKkNGtgWt4wuxzx2Cb
bHo9jO+OF4WwpJU6j/ytTVMqKAy8byvTTMWPrB//tG7DvSWYXKHp/lUSmZ6haNxFTRescaCS/OJi
QzDCHT68+kBhhLOxS7dMGBneZepixchW6ybuOXnVLu/IW4KlJ82RiqNCtamG/NSFyAlNCFbP03Jp
/5Gi85JCEGdvWneXXl2d2sBqNlkxVKJu/AGKcD+bn22TV19qGIxN4yf9aczG+m2UIfpId4ciS72j
mnmybZejAaTKLTZD65gPwI7yZEgfEaUrmeXPg93YJ0GyIANwRNqItdl1zMkxafOJJaNZrxwhrB0z
K41Ob7r64Lcz3GAvFsgTVAbm04Td3XHj6MwkblrPieF+0LwyC8cJdrAn7X60Mn4ZR5FhxGl7bBem
v+09b09ml/eR6ljxtPclQ99SfLDM7jfTwhTWqt2KrKjvA52eg3kDeBb9WaJz0FTZ/Fz0qsdVwis7
OdazORqLsX7Or7PL/r2t/kwwIO6AAFjYYm5Vcwy0PriiU4B9VC+iQIjcQEFgBwxMHdfCZ/hGfbBR
uKLHJCFJIBrcI9LDlzGJMH3Gw0vEjGQLrgSha96hxlj4lXK+G9plKghX76D79CX3fZYVs7+MQWy5
RVZIPK5ZekddVSmCDR6fyAKpstotdEkGWFPwNU/6teN4uY2d4VwSqfZJxmMLZ9mxQQV3CmKb8A7Z
YONIQDboMThF5s5HhHlQEpQ7OXom2hbcrWmhP/T0w7OqX6pSGHgifzUUneSHkcCd2f6vy7n+A99y
XPtubiEVd9MHGxzvYg7mCso0SmNelItYNJdOXp3rPg0u6Px5Ioyx2llT1gDtnemF2oQsONe8l+2c
82T+mUrOubjn8w+tclUgmFixta2v8XyNEldfHCueLr4YnK1CSbKC+9Gf4zkBDzHbDLgJ+8PI6qNf
rBgHZxEk0mLcUvyUJxem3UUbsbhwello5QgLqIPmwD5n2vceHS29zfn7winJVyCNFz7gOe8zd4s6
kT3gHysvg1uGeXRrDbj5CrNxLlZOjzjYhb91es9AjFoYZ3N4pKY5nJKqAc/vNiFRjKgz4q3Op/7k
WU5KmEf6m6MYTvk4+Wc0Ra0t1NFwdiICpd/no3eyCxI3woFk7u8fy4lQ5YhiafWYjJdW7u17PExH
YY3vMHLbRyED9cSTCO5D+7Dd0jh2fvwvFfZ4lzPP7azRu7HCl11AsFZ5e0mmzv3PpaTXYGRJLE6r
uuQMz+lHjBZvFztpyrBM/o5Nl3XXkna+BicPlHdpmxOyj5A9Zh0T9NjbIAFEgM4MnC0gog+n/NNL
ySs1RX90UxxzZMNMH9MPyeIx9oP9UObE2Nc5/CIDzMuYopigLmMDZLO/jZZFigdDVTNsrULxpEZ5
BEYDaI9wIwTQKU4zdEv72rTe0E8QLCP64dRQg6/sj7i20J4PxnnMSviTjkRcTfe8ltlf/CN4Fabp
6BZdtKY2V+sGcmGAGHpLSUDogoMALgYTZwU23FUfnkHXPKxxRNhCBsJqHhCkZjz5WYA4rwR5qlXr
Jf66MR4zjoG1BiIfYNllUjbYp6BIi+00kYSX5cJGkJmeZFlDGaVVvKX+WrsebioPQ1dSJvZVgqgD
gnxnKbCDDUAj5XpMNJaPTOemya35PRB7felC/5ZU47CfdGXtqzqFCTTjTCzGGfHDqzZQx5uWzLYK
9khQIXHmo+JuZYpoiLYyZoisUeri1RDuqFa9cMI943jQtEk/3fEoxtsoBljIunrPRjK80S9MRwir
D1Hz1I47UDTC6zz80cPPyQLdNGb17150+dpesFAWSPvb91dmk4L1ncdD0h5EHrrnyrJXGK7CS+lP
zi6bMX+nxHeQfYVWnJcVbZ8Fa1V23SajiHCZE516G2+SQ+At5Fs+T/dsNuBwpP4Hv+e2BqgNodp+
V2aE1kMjlk3oHU+jbULU2hHQ9m1m6M/gWY9Z1yEWCSZKFZzZbRmBmcMVngGXQlDBWDwRqPeLbvq0
E+PDI7btGA2EoDQjBB1yg1Za2SQn5c2/gD3qSk/9b5G19rqmCRnpFFYoPhCIev69jMaXyPBJC0Kz
ufetco/D+jnzWDAvUrjUBwMfm8RwoBz0miSlCIbzTa+hNhXvzorT/THYYXkLCbd1K2sHSvYC8oxA
lgzvPCX+Mh3aDv4fowza7RQb6S7NjX1ZYUdOjM48xNtUQfqfCN40rTDEANWubgHyymOfsFBo7N8g
urI1Czgk4S6Sd8UOHcyLPoQZCnUv7vZOvcyywbuR9cHsw9D2Uz9FtDYdtNm+8h954m7AQiB1Nwt8
fXmADiSZX73SSo5O3X3FQ/TsePGfIe3MjQhFjW94jDdRKDDU/g97Z7LcOJBl2S9CGgYH4NgSJMVB
IyVRYmxgignz7HAMX98HSuvqzLayNKt9bWSSQiFxANyfv3fvuWGfxE8aeTptZ87SXvOCYIIaYdjW
TBaNqjV+dnj5y345WE1nvcSUa7F9BMCxt1ThAnqqm51t5fMpMvuGLuMlzjPvyzJoycKRypkPbNaj
NrPa7rkeAT62Ey2MGXn5pjsPw6SfZpODu2G4amcws1+MwX7K6a6PXYizUuJb0g67go1uWNuIYBAF
z7M7cCMN8VPkZ+6mz0G2qfSjsyOxr/ybotpb1MkeEySfdKufTd8sziQkvMyVUJugs8ftYvT3sDWY
0GKWRunHvJbGQJQOy6s9flhFop5GsmpGrtyTLMo/JH4Qy9SthYhwztrkLiOSg6kyQ7xtKjxq7nne
F2mZvRopnjozu6Wqio6sqTqMugWLYEufjqbtvvVnpNFMlu6ryMH1KBiae1GNa/Cgozx7RWHCVNQ3
3rArwMJZrHHfivZXHxBMmjPEYSfk2DiMv3NvKe4GO+hgZZgM65rk2TL657lDKqjSntaMRjaDLDne
BgbuWBiw9Km+28hVtgqW5gR1zrrPLfDeBVsC32wmifyiesILxDTWK+Kt1VjrNG4VdxKKexiE2omu
70IRt3R7AfDSxhNQ9GMneIzWVVZXcQ2VIPkZ6Ql7Qo04ZKaMQExvIDNScQgjYg268vXRD+KXyECa
lTnlW41QARe/urUD7E9hK2zQ6wdpMO7OIA0h0XTDSiKOcT0wOiTEoAupKfdkVb3Edm5f+tKk62N+
Mt4j6C6Ij1ZZWPd1EDXbym4pGhjyb4kOYOwFFu+lKnAojkVNNG9vHGuRNG/4yfa8xfKe1y7sRu7x
cT3szPIDN2OxGYrAerZ9C/JGV9IImNHGzlakT5bog7PTBOA6e8ZWuj2mBntHZMzDMXOBndAkeVS4
lUNmGszY7ebkF6J7G0v9kuYFRv5Ras6o5Q9p2QNOQgzQLhI5JLpMJjE5hr0YmKdYJuUkAMUdDYu/
A9DiM87u/pUHeV/lzEmsFMWi96ocl6UI8Fu24voiuukqCk6mMX0idL2DTYbhHaSH2wMZy8ha2AcR
912U5fYTrqy/Dp0S5uBYJCO8ibbiOWHBnDcidV4m4ZEjJ618G1VxCOwifzKCbg3NQpVpKyBZw8Tl
gcxy05vKfHbpzW8ZdXIClPqEpFnUgxcKrWtg6F1+7OnRh8hlVZFlR5gyv6YGEAiSNhwtmn0+SY1h
O8BY3vV1P+0m9tMw9lhWGuujij6cyPP3TbTED70Xlxt4iWJXmPqgBMG0NdaCuiGUo5ubYauNobtP
DGAXbdETrILB/EQiwmFag9zGcgLM14G4qKr+aJvm28J5fbuYo94gPyC0aFTunY1znFWan88LFB+Z
XLnYgwUcjCxINgH7HI3VTukhTGadvidG+jo5YF8oQSIwWkixy6aLDtQ8KtSeY+9HQQVnrftw6oZ6
NSOYKENPwqoe6ZcWWK6m52hFs6+qpT3PmxZWz0SPga3cTn1pneolYGJVJmrfJMnnpB12pCXH/c06
OEnJqmWKPTq5kFg4kqYLDFVloJgoC/sNv1XYMYHcR4gwH0w3RpfpoWLgTA++PxPnYT5Hep4PvMgP
y5i8UaxfGB6+iYKyfpgkC1wg9q5BqJMfJAknb1IWTcNdtsAMJVeth9ihyvvoUZAWNfmoSmv3p8sx
bDaH4wL1z4qzib4tcobIJWlwmgdv5zpkJCal/f5dCxclj1tOql4RnVSnOqJf0LbttlVQrNaOOOq7
/Dph3yvonoee3nlYIg9mzcG3jRB5u/Sxh9opEJY6H7/QJTePRUnOCy6Q0zCSmDeM3qnmIr4LcDiu
jwOa2h+/nUF5aqKRRiK4i7Kh/yRJy6uOfSxBQjFQ5IAEKkwTuxQty/JOZhe8v4BcI05I3j4tJdZL
K15OsZCMGPA9+WLccnhKnuWoXpOK/X1uzWtdBmsJnHuPjfO2zJSzooXxFKd+wW0Rf8zsIKslWJw6
MR0xr7kHbEgcTrFAOXTxX42c0i3WqLHGhEkR/RL45Lzsb87oUhlN8pQIllkoVQqgEASbguVyh7Rl
PgIdPPu+Zz11mdEzPigO3KYPEAraH61n10jDV6aOnH/B1vT2CrkdRhn1Kq0hOapg9h+w9Oz6auiO
hTAIZesm+y41yTSfGt/f0IulmcELouJCnpPS14chbumaSzhHhjiNkI3urHZAO2jEP4fm1hnDn2YR
+Zuo3TtX28sG+9GZw11y6CEfbOAfLee2SPHx0JZ/Nukwz3QKzkqkZL4xCU+K0vlB0l9LhVl3SYLM
FY1T2chDUbQQ/mqWZgW9iuLSezPxCDH+l1dUpgFSW3yFMPk7CAU/KuxqhOSdWnus/6SJvg+W+g5Q
k35WWDifWGx/uovzmJWu+2gMsKX63DY2Hj55a2AdNvr272KI/lGr4g1CoJhd9zLQ1O4nD6Ms7Mjt
9ylxRHRhLKQ3ueUfd6z9d2UQOOdWE5QewVrTDV75kDfUYLQDho8OMiI9p+TkFdAMR/O5nnxo5OjA
7mNb1nuAFzVnkBp8kI/uKVmpAn3VoSQCgASpYA0uQVuNgZRMSDkVb24d7zm6v8vZoAKwScECTmU8
MfQ6+1n2i56iflGSHxpiqhS2G7IGMsYfyR9mYlcfYcQ7g0Xr4GbMryvC/0JIlv2hGSZ1KWiV55ot
hb7tcCkQa+1H5pQW+0dVtyaHEdoFWoyKyHMSk9dGwGkh8q6ErzPTpKmI0zKrsj99f4h7l47b96c1
erKT7ESzLzVNLFWRVBdjpEDtXNLGRIdr9KsGtvV0c/r+umZsesAOs3casorK2ox3uuZE/v03e3+G
q7H+ddD9y6GvwcPhSUW0gWD8+zN8RahDv78eXZUTa7j+0z+/2zUjuqsYKX9mxwaiNj6QCh0dJkzl
k7C9U9LTWmLvPQqpvFOXaGyG8RSHHVLrk03qPAaiseO6W7/+/qzpbHHXu8yMSQo/0e6aTt+ffX8A
2pkRayYsXEO+APIGiY4O6LHtzOgaGKp6TJEgbMTcux8CJ/4+jZEiOHkicU8iw4ea3G/mGvErPO7y
g76oizH7I6nG+MHwm3XbTv0PWws8zAShdWi17vyykx9eDcQkap2nflTxfTtBhSHZgWZ7a37kkvFC
23lfVdJkoSoX68N0bUYtIqVLsn7ZCvnXp/P31Ka6fPNtpEzV14Rl58OlMXmPAZ7Fcv2ypL2275Ko
Yx3x7Q96OtkG6eqxn8by7CRRf82y63dPstDCBt6Mzea7Y9kR74KdKLY2dTORvrC+AFHm/JUDHUjA
vtm941NA9/rPHLvpB/uZ9bhU+GAKfEPd4OhnkQkKEkX7MmnL7MMFf7NrU7c+UI55+M0IwGXsQ/M6
cNR6YANSg9fumo1v338szbGpLz7GmO8vHQxKO3RF5h2egdRs9Act6d92UU9PujDr92alZq0NU2OC
lwSQLNiBP1Oh9DihkNYJdomA+i2YePuIwyD7FF0M7A6F2tjW6TOl489g0NFDT/rUppuh4GqJzNRd
TZ7ChX/je2X6VLedfCN5Yuuv37dpAozuxFCKTsFWOFH5uTgTprmk7M/fX6a0Ms3FuSY9YZsVDpsQ
gIO/0Y3hf2LIgRCiMvfEfFJ8Fsx4+G7a24h8dExSN+6KkXywSY/FkSZU8oipEO8w0qwbZ//T0qYQ
FJP0pqQFpMP05jBWoCQmHOfhkKgzXi7zdXDW6KQWOpWXKfmZLxxcLcORAEk8+Yn3v+qFSbhyOZ7T
0bepMerg00CnELZVSrAgaMMQGYFN6VMf8rRB41ZIEkQH+5j4o3uY8ljtaHEEpJN2rDtDsxC35x7b
BTZT7HvNsy2KL3s1x47S56TTpT+kJj8buXf8Iw0qGi92+gmH/4BJ8pmqad6hm+FdT3R6S2mJh0NJ
M1xMtDhjdQYGV4QSmyx0GO8JxSkAhQ5/RTBXBxoNNFcUvIRa/+mNrN/W9bKcFvg2iKci75HmNaa2
sT1FunI+21LSJsqYmGSOa39arfyl6hlPM4/xknn9JR5G4x0q1nYoMqo9ojg3tl0gJnDyAHhBanKg
RpTMmHrHFfPaM1B97AKDgW1kgkRCY5XPsJ7z3fdrHS+i3y64f3CN8tKD7+9UU1z6sXqilu7upTID
mriueItMte2YJkJmCrxj63Hj+kiNfSMPbtgk+nBOpxX7GtCCJZlVVhMDT3e9n9pifMSyUl2wDL1j
RZhvycLt0KIQRJ6mEacayvhkNwv7BXNRkYIcYiVg9L9+vyXBMbTsqb8367i8RpP45/cTm2jubgHf
6bAo5Hnffi5p+j3r8WF+EIXVlveuUffh9zOzOkr2TDTJvSUc/0pbG3ERcu5ySj4a45KafbQzWMcP
DqT724jG0Ota/ySDknabCF6Vn+OQnQnPG4fIu9lmD0p85t5Mzba5RKa8fn+fyApBVWFVxAx31UeJ
IyxGC3gzSbzQCSOaWDTDLl5mDRqs7DjnzONel8MxdRtyJ+lbn91iCsJ0/U8MAxgn9o131n3+kDm6
utgRUbTw9cO4dc2zrTn+jDLWB6yS040E89Jwdljmo/e+dMXBoB2K/yxZbk6dP3OPVAiNXKAljXNJ
Z/174bRtU3bPomaqkUQkeEkO7MNymXvgTMwF4o2cx+YTwfIAYBIFGuuPExpDSzfC6977jw7i/2eB
wgOtPY3jtmLxjLjdXHwXUJvN4a5zhte6YIzs05pndDXXlwrGqPmYZMur5aHQ99a028ps1Ul6LFdW
9tgaMZg3JxtecsVCLxP7Je9YtPXU/4Y47N5yemZOz3tn9HSkp6oy2YmHGRs154MUlyQr+N5sURD0
OrrQaFHA8kDuDOubp9ex8bAE/aOXxt4LLrFbD5rqzlz3UqfhGnfEqs6BxMGuJ2+Z8TdWdfFZsuEf
B9Oqdt/fNpPhuSra4RXUiYSNU8Hzr79osqa3aC6a0JmYLcaZ9t8LHp7dLMktIG4UGkuwi+WEI0oH
dIzigygGGPEMdFg2/OWYDTNhSlC5PlF84+RYX3vbRpxhrTaolm1zEhzM61gAqYmNz4nuHtlas7GD
nxLhrx8+k4xG3zJ403PiJL8XAp5pZDOsRtQCaw1IBDY/2C1NngIyGOx9YK65iDgpMP/UtzbGIr7k
DABLMdU3w5hfS8ttL2okMjbyYMtwkjmgNKY4sbnqEtBRxOUcTMOqbqOL5ca4h29DO75tBcaj+rXt
4cTNtXdIrAS7eR8st3mIniInb1/V0OmHlhl8GLR6udG+gG6oK8SX2FdeHSir3z9fj+rRSMdky2K2
LRIasC0+ada/z3FDq9uCg4C/rCA4ZDfZFf0HaZqf2MDbMGKopVPrbPuOPNQV128QyKM7nUqHFlDq
cCcPbb9snWmEjOk6XxWWMSDA6xiTO8dIsAwP9bUdr9oHZ1AzHz0hnJu4z111CwbUnJRYIGm+mthF
NmAWYrXzvPW65HyUefOug29Ai9C+GVVKlQ354/snZ+2+xiTUfnjyrdTmz4zksvOMNr1OO5J4jfzM
aQAxQDr/nok6XXxCG7Vm1m2Qu20lxbm2SZafxvrDccuJULle7VIiIzYe7TDKNYiV2mlvcl5oJ2TC
P4BI+JWmqBXiwnpljs6d3Kvs3LlsDSILB0b22wnaJWNd7zDNBBrG7GXuYvHMM6wZKbdz0arugJzM
2TVQzugoUYb7BSPSJOC4HPQ1tizEP2EKFzWklKo2TYfxwiBJRq7buMJNOGheXFkH8gyK1XnznOX0
fUf5OX4sKaOfjQ7Q0Jb5XRkRemb0YqEHvbPQTuN8eFzcCaPjIjtw2NGbm8LdShMZso2kdL3J4Unz
9r2penWRxTqutTilm5Nl3cjofMniimssIJbcRTW7IrJGDscHq/eu3oAWkSE8FUuB8aDrjoLqFl1D
7B0KHtG4Tg+EnehdOhOkOYuw6kjI7Og0cOojpHTspmnjRvk5Fj4TYDgQk8IATa9aqim/h/l75V6/
Q9f2ga3zA2TFgv4KEVZQLf1jBGZlowYqn7KboBoy7a9MpwvTJqcFP7NEM+15j2qyx0zjLyUeZCLZ
sk1Kuu6jC0wU9xvoirZ/d5Jm28vYfFWi5t40GSAMeRQWmFMByzjd3Wya+V3Wmv0OYQ47sGrJ4JUj
00HTPJYz0NaeypijNlZ8MWaAcPLoBwe5R6x05HN4pBv1zP9F7pbH3EK8u77Gsk+LW1ekPxPsAnjf
ixOinwehMHVwV5+yBSOyn6OMcOWWBiT+LoDVsAA9NPjrfxf3XYk/NNJr/46ZYWq/W8qg9DbcUxyh
K8/lIB7GBhohDuwcVC+HWWdw333e82htZQT99NGMxKxGTsbzAF3+kfiwsHmrcmrfQyI6wqNH/QFG
HF1zBQEuxq/IDbsOWWoj1+g2AUn0rEbu6lCYnpKF20AQU0HTrTLYUlkWbea4P4Rr4cFZTdszi+fi
GRnTKygIvfXOgN7Zxz00ULpH3k0a4DSk/5JpI3tGTFY9JB4VeWZWwQ9lWdc4zytSKTi5mCzjO0gJ
ZEs7xUE5rWYJkNO28prPzjJ7djKneLB5f4wM0WGy0BtzB0olDMBkgxgkk/dBjaeBxUj25V9XGRxM
7KI7FJnu8AsTb2iLPN9WA6my2qQupAv8yHt9z+AI3qi7YIZ6DDgfIn6QpOckSu4Xo8JRDFz3kUCe
vyUw5ZOhvLcYv/JLw4u88aPqobVYi/yxd86yrcUZ5nsPHV2fWjDHP4JSZrvOnNOTleb9kS2q2qqK
675J2k1aTu1zqT25m90HmjD6AJqqe119/izd3pg0j7Y2uCMAUJEXSbCoH9jeFgb7GQNEvzezt7JC
6Ool5ybw4TW5P+iBzDA4+Cvx8BhFgGnJOebDkpIJdFXFSMZf1WGSJbPtoV5NZj7/48Ea2QHG2PgV
RMm2qOz5jutv3lCMmWFDZufO5BegzX+FtXeIkjK9nx2Md8SjkI/E5tkn4DiiptpRBXabQQ4kBYvh
LyPXEc4HIbHEETP1rQ8BVXw4gnnYJAOxH21ksWaZv9giQsNljFb0KImH5LCY1LYB44NNo8uEnnnx
hWNUPaE3hGOszbdVkJautcSAWE8tBcYxzpdLJKofy2CGlc/8v/TYEmYN1GtK+lNjkiWZ2nSfYCMZ
NX1O0XEQGzQLFGhRj9yQE80pXofA+J1xVN8ztQdnMSCmnKog7NoKmIYh8y8AVQdG25CxgQCDfqty
6oWhOLCLnCwSkcCeRRD7jQuYbf3YyX7YGJwOwGqiQpiXi9f21kOrYxtlGZ+NIgKdtdXYknFUQ7tZ
DFyYTpW6TNfZ5hmbM4nxqoO2pmhrIVmi82fgxk+88iYTlDBYSuuDkaqPvrCDvW/zgFImybXoj8Kw
+jdybdQ2NdQLRX+/H2m64amBETugwu3T8ctexlUWcTLy2IEFNv+po+3MVPlG1i4K3OkuYcpAxAl/
j8sWGwQn49YaWcGI8TUKmsQWM9OHFr8iZmJkmg3oq4cqGas7x9XVDgQt8jUKdYOByx3+RiTFY375
fnYBWsF1gXQqPZ4NclefAo8ZjeObCrpxi36lsC5NkMPabGKczetSS/sOGHAXkkGlz1JXXNSSxsL3
n8AJ9aIcJ5SGoZ7zZfae58b81XlZfXMI3qCxtJGBkx2nYiSAgrK0xn/NIc+gqFwP5jbg7M33ufv/
HRFz1GFnM1uikDKlbJsj3JR0F2QU/0Pdj1sfBt1tanOWHNm4jx255686Rqm2XlamhUByLKmwTYv4
0slu4psbG2eYX8vryPAUZ01U3VUpVunvwgri+aE0kJgProv6w4IOkwCNi+WJ+zp6cIvnucLLPk1E
j2Z6axrlmU6dvwu0d0+Vj7pa1VsMcdZBqKq+azr/XrF8nifJFzysox5+pRVTDlbNgWhJwTXqGLiR
EE7Cfh8QiNQEDOMsRdNSmDwpNZAIBWakHvi+QVA4RspuYFRxiquZC8Ki3VMnyF6jpH1UfvYXSh/z
8IY+hBFbl0WPAp/Fn4jmw4Fcov08KxUqG7b1QCaGmzPUioMOyJamQcy+lHZRiPU+DYcOJWwQ1X/z
gYMjTYrNjEDpLkmM6o6hGi7meAw7KIVylWVVtAS04qXSgUSn6fAlLS7eccTB0LbLnZiKBU7hbpGO
2OdVfvPyFNMRY7mNInuMqs17aUc/DoFj3XCUG6cIEU9Xvi5rmrrLUItOFi+ZQXowCCbWPDXxizKK
Oj/x+0NnFB3KLdohlYfRMzcstU95kQ+AFDJr5ibA5QYMpEM6b/oeoy62Ww9v1BZQLo+hQOHDLuUg
g17kfQeYhWFITdCPX3HMWupjpea7WqWsApmEtBZdpkZspwH0zVCMwZnd4B3eNfYaa6aYrUiKcVOO
pKCWdjFdqpsDhqxqWaztYkbBAWY6BOWzle6TMebTLmvjZt8YEzYV7xMZx2Wqq62ZQ91w7THfJkdi
1hGCMABf8oSRkj08LOskyCw7+G6yaRAMqzD7IVUEDqUS1XqURRpro4rK1okZkryEOiMsiPHZ/NDo
G3EA2sxbk+Ydd8voaFrn8jQG7pcGOUfx6h8Y+i+j/yriBYXBOgWrnXo1mLqboOkPU5k963x5wY13
pfDemmCDXVX/EAIbcx1HD3rOj93wQGdp1xKMIi04lKLgbDPlv7BCQvhIY4gZ5Z0clLFvbeKqY+gO
Q8mda4IHDZBjbuyiwCPaPkfdT9IKqrvBnGhJus5J1uqAdq7cOZM77/uE4UTAeXqMEGqSjBOYsInd
ttuPBXY5rX7JCu1hNTlfaMF/T+y+jZOhU8IOyRTlucrOYPnrY5KpDwcp/h1vITxM9mv0zKR1le3Z
yBaNritAFKNoxPWemk4tx2xuDCjAJGbP91U1HVOLV8uNRueYTHStM+xyEDxNZ4tAjZwzm3Kd5zBt
GuXvXDmcazi3i2N1D1mVouU3MCVYRbEXhb6UFuMm8sfCJk2BPNPG3DRjsNNOsj4sc1e0GinhArEK
TovbBmv/wv+cRPFTLN49xmZacsYnFeSgaxsZ7/zFQtlviBJFxGqzTjA7/RRIG5FOxTuAcwsXc52y
XTqhP9IsNLHjMO+pCc9a7uxe3Nn+WCOC5mKCtUeB2U/bmITWTe1FFsMzXNKoa8n7Wppo39nlgybL
6OTA82S5RMzM+ooGnUfvNQ0S0fVNjtGJdxwmBs9DDe4tx4k8QILSXmLWeWPK/pYusHyUkCeEx1cn
tSKacoxiYnb14YZvoAvb+eeYGgC5855LlEyB3LV3vYr/qrSi053Mfgg8iRJPJm8k3CPuRA2z9+pK
bVCGz4izlpcmzd9Ip99r0NB3oqd9rB1kYTQGjdBURkvxewc49rUJpnQvaLBua4UVbKGMyx5ibdFg
w7M5ecVJF8SFjVLdcxYDMypN2noIz7apgvIUtT5rqI0MPsK1GJDyzDDYhfVes2+5tIvJMX726RHc
9W37p/ONLsxjkDTEKanGRDLaMbfIqGIXL0C0qx4AiGwJ6mKg4FWbyhO/COjqNln3h5kmOCcLFJKc
2msQuXeO54RUoG/SrL56n3AT4fwEaTaY9x4FQeughxSTu3dNk6oVbuHW7MkuU8nR7tDHp80vH+0J
4lJcqdGMxSEyjkFrvtQB8JCYAbug4vRL570DI8MQ/NzI+S3HIeByFXEFs6foEohw1pcBgyMzg+NV
gi4U8xWQmyyyz8alMrRGC0xbihBfqq9y7GtOq1WDzEH8cY0E8qm7aSzT2Nt0EUIw/OfWWY7xkuxS
fjkNVFRcbOxNCIlRLr+L2H0tpvk37sluU1RMrNBaYzOFX09r/5dDvtTm0PiS0hQCAbNK73EAvCmr
IuFFxFzSQhvaoLifM/qidL4oBkjMY/FIML4vzAWXn7Pj3opg+MpB3pE6/sfQJb/JQn+cOjwV/e5O
eCXQcThb8MZYnJcfjseyL9bhJvwJZj71nWDYfh94PiFAiGWV0TcA9ut4Z8Y/UYu0AAZw1MLdEht3
SH4AdWMzyyyubqa1gz1gbF3KLd2Qfu+MEr7AlfZTmIqgQROM49RKAi7Dtr8z7SG7W7zy1NgeFDU/
uJAUEZZEBYYD9CXX6tztvERPsbv2XGVwMUvaz5LJO7vk6JBmjoSmfLZzrOvaW8lMe7ILT4mWv5gw
PTWy6h9o2c1HopbP3HRI5mnCu81vfgLuHAz6xN4vPTaoRmYQzKkwWel+TrU9HXrwddr2hk3KXcnB
1ojuk3wnYwTvs4zLrcjBMUlJy6AejfuswPBUIiJm2lKR27rlFcKDZpAgh5GmNOR8cDySCTIoxiqu
fuW5U2xfEkns4v8G/P7HgF/L/o8Rv6ev8iv99W8Rv9//458hv4bv/QMhlxlgMZMu6X/uf4X8+vIf
jieDwPU8zzWdwPT+K+SXJF+XkQcroCds85/RwP835Nf/h4/Y0gqk6QamtE3nfxLya/E3/i2mmt9h
uk7g2S78Q+rTNQL4X2Kq/W7pufx6SgNdPi2OyyH6UXCCaVdBuEiAJB3nSl20P1wioGobz0Ro3Zbi
4mcjPYPGoGxlHvEvGcn/TXi2zYvy/z8qDGx0mGyuZNMVZBz/66MyhrL3ptVyOU76VeT4aoNNafuP
hW+e52a6OCL+8oYMWwBxW8XL1Bf72J2/5sm62tN4jWDs4DWhx+XGf+04/xJrXMdUoeGbcmadBW2X
iiOPSg7/+YGzQv03j1y4DrBcy/RsHEH//sjz2bTMGsX7PpbeshOy/UESE0fAvjmUkmJmqMdTFye/
chP4d1ciJUBj/5h1XthpxErjvRNMD4z/tzmhVZpWDwRZhKTBJ2y258SmDYiPlFrqnjS/s08PzE6M
D8Nq7oemBnfqJptyxlzoZwSilFN1FSK6JnkE+7E2a5aJlglg/LbQLxwbYORjTCfLtWm8OgOnZBTJ
QfbXzXihTAtpQsHoMjLEC8T9aICcoWQoRlTEWXOCavFqD1+Ewe9njIrKgzE8bb0COgdMXchpdOl/
6tjfYsUlz1zGn6YBFzKrhkfYLoI4lU0xVNccAq+lxN737KOVbRGa2WSRkNux9RLENK1G4ySJ/eHS
KxP6YK7NMbYTLJhM+N7dAhzKwGgC0B4/wanrb9teZ2bVmzSL6dkN/UMlq7eoVwXSaBbWxFDgMri2
66H8MYn2WEYznDozexzy+SlLzLNo0k8Xl09XWtemR1jm02sIloYKSaBkGS4CwPdmXgCKNm+ZvSFB
8ndjnRHUG8y+XBBe3rNqGfTBdADY0mZlOCwYQ2fC8ko//t3b5ALDmZXZk9V5h17pc8rT2Nod45xV
P4c3rDsQwwA/fpojIIkajU63vBNZxOFuVF89GLCN5+kqTIMPa0nufRenSy7dQ0DJszC4Bt2ATSlO
gQdZP8Bafo2OwIjnjE0ocr1FcIBmEWpB6HsmtvhyYm8x36spIPUiNQ5Q1qhj/F8oHiKguPwuXmyi
i5BXKvAuxOmMzX4055vw8ZAUVsLNFrgHRvB/gnh8sr3g2Wd+0ugKyZ7q9YMfXB0UOjE22jvZkRXm
xOkfPgl2dvGn9ThIi473ZLSnmBCUmEobw9ueEK4yjPBWm85CrWzjHpW8y7JuWlTyxd9ORGcsxpfS
pNQMBhryen2mE3lYtQfT1XtBN2jcBUFy9ucau9s4H2sm+VuZMb00EkdsdM3S10UT+Xf1JkbjfNdC
jtsNkXMg/hiKc1YbhALMOLGK+JKQORnO3KuEOMGYJD1mK2kOASdi9Ax5g8SnMyDKajcZ4io6dW2s
4Y5ppR8uPlESS2fegGbZYd1wKTYzNOlk4h9j0q/8LCDtA/w4cRjmXqtp3DiVwunkI9eFPIhNMnSH
5knp/lDPy7UuuJBlXMUbnIS6vBGc0+0jVXJ+yfqnpADCuHQDLouWNBThUVYOPJPJ616Cyv9A7B2F
C4CDJVPc5R0tewdn72gO+dqXIRZkBEHq5B85wgLdEL6bSq6C9ifj8mGn4/UnjPyLpte11K3DdJvT
U16NNOXI6Elk+qDc7Ilb8mL489WkfYUu13/oTAUD0FnfWuehK+hWOk71BUGJbm3yxY9PWB4YyXFw
7CpOhhj7rstIXB/qCx1W0zXLn+LOIGDOZoUqHe8ha1HuJbbON5wZybMsC6gI+D7Rn+q94T51VfkF
7p64HrCRJbdUmw70TCw6F1wgAAGImS5ZXrjQfF+mVI+kJ2MBKV1+Nl8L9AzHUMUDKjrOfXmAagGi
ywhfJ/+7+KTupsgfjZEGkAiia4orJCTwLdSr1a7zM1otQfuZzGiL2Ir8drlWuWK9WVdbi0EBUQyd
yqlVkamGqTWSanNwet5aTLc4UfOBHHUeBFETnzUdg20e88Rbt3/Ti/UMT7LEHOP+sbrmq1i4gdQM
1Jbz5UMypM+N4N3EnQpZrhguCQNo5pz9vhFczbydnM4sZghdubUNe99GwEa+11WaVBwUQtwlf2XJ
OjEgn2MtFxh2+Qt5wVddlr5hIMRbyMxra6snnQEAi/W4m9c9tlpo0tQJA8uatvr3y95EwJdsForY
GS/YGS/OyPTAU5e61Kc6f1x67mkccSTV2LC5sIU/MEN/XmZ1Wfd55JoXm52JRMIdqr+fpCxdZeE9
isW8Bk76q0pFWI88smzk4gKXGPSGwEhNMlyjPpZYHWPUMTvDWq5RiaheaPuk3Pl+yLhkVTCSTf9/
2DuT5ciRLMv+SkruEQVAoRhKKnNhBoPNnOl0+gZCp5OKeZ6/vg9YkS0ZmS3RXfvehATd6aSZAVDV
996959rIH3V+gnLHAUvLcFN+qAqfrMcnSkB3cUras57S7ZuQgxqRbDDwiws+rn0Ylxj4Gx6kigeT
EuddMg1WIn0joYJAqT5/46zXbct0+mbU6s3SzSAR9hHGGfsWV7DBXZKRHjYtOrxfc37SYclxrSwB
6YhMLa+l95/ysZA3TYebGbDJIQuLYT2hmzb2Ifmto+PcQb+hP2K73ZaUBXjsEb2whcs/95RECjjL
1+2xiAESRV7sVbdSXAqkx/ERKH9hmZJX3ZYEUaNAhcm92COeD6dUey8SfuZoZGQozhVqyvZZq6Me
4LlzSkpyl9jwODWDRlUf2rpaxrGy8JNyxKq4Cb9uCFGyj1Zad+lw/Oqw3TaWY8Oe6tFZAkP3w6qt
Am1ISIqa1qrfkm4wVggtRn5vmcVvEEge+GUHreaSMJ9lxoJsYZegcF6loQ9fv1ivuWUT843Qk/zr
HkYZ+iZacZPH4Q/Qbb5ZIxHKJAPXNJ734BY2g6kgOZQk1nNKyTdaDhgcTDhAp/C2aw2UQt4nBhtu
rvUaTEn9nOG7jNcDR5eSLltkHy3I+xvlfTh8/7aLuJcdL7yMnb7XSHnHl57fObrY2yJ+g1eDCZf/
KQF2+mVDh3biRkqLL6QOwm+y+vqeI9xg1GhDq/5b3vKbZrvGx7UC91rxKyeNZtsiD9oN0BBCoYkj
UFEXWCrSQjBMO4swUACBABToRjLNQQUlmld6rXNQNuBHcuT4x3FCqC+UPNNdPSqNDcgAdWigT9nH
ll6St06p3GfRYVqAKRukuQbgqPCl9jcaNTwAYU7/DesgBh/EOBjXEZ5xZbNHtTDK+np/xNffU4tj
lUNp7rtknmFADTcWTYXVfIpdXX7aQ/+j0Lru0GD7TDPrIeUJ2TMrvcxIi/amePCSotmBM1ZbTbS0
zRJwl3rq7GxeaYYY8eueR+dGXniqyKPgKirH2a97j9m4aDRSa8QNiXEMMDhNrxYx8dzSXXyrmS7g
DGranZGNNGaT2c897iBBznKFW6HM9ByrbEjPIKtLny7xL+u9V+0HiwbrM3PpjZlwxSgnuFppzDyE
wyxK6XQzTgawVNxWBgVIqHgqvx7Gcc7fxrk+QzT/FD2jLc8MsU01LI8Zu4WJUSAbP8lSoJdGvSCn
5M1BTLbRUhSo5BO7KfT/9aa2OjYtXTiIF0eIqFyLAnjCtuuCHKEM2HX8nLRiXkpYTC2P/JDaD9O6
zEIbIteExXeb1gZTz+yMFjQmtp1VW7riLgEowaN7F+GDwGZbwILL3He2TG1rdLwSllVEopBqvs6o
Xmy8cHJ9nghRBazIClowI01zdRY4PrzFvZ9kdkRsHm5imXJ3Ittwa7ahPUFIP5oi+UzXRzls8APp
Nr7lmHctWk6pDoPcbC4y4GjiOMXVo+sZjJLQXJAVkV4lMkIKPD6ZmKV9Nr1pRxqI7svxxVx30Kwn
pTaDxTtBjBXLXYu5IcXY5/fMCJgj0UFByYILELwnrTLmNrhX0QeVvlvO3c7G8wpGodiFHc0ngudG
SqRNVXPFJ1ZsCNzLzgaJHXbRy9dP05nRbhwnPX+VT17SmVtXx+OdyRc3NBFHVOY2IbNrB74aSnIy
/HA0xmANtnDkvByi3AwQIRZs7Go9CLAkf8mT26+DsLt6pNzhfdSox/ORYoFhJ6vPlYwXdxN76hOe
UOmnXnXnpYiXRkSofpWop0hpREVOl6lgM7Yt0o/AglDXa1cCFvCnaulMqJB5VXnyXXW6EcBHe7BV
4ad6/KYGKhqBukX21tma+cJmpeBUMz8OCSDzjMKsHeM3UL9voexO7IUgNipWfzfNPmba3XvlxFtN
owrw9Aw4smfAmuZG0BwON22W7FhPM2s+88lxEGi/oyTVxvU2Wv+zADyDtf5k1WwjX38y9IYRaLZD
YuGESYudKu+AJE+IlvPwhWAUVsC+pDIUibUx0XNtqd+2o44ZqzE/sIqhFRPemgfIn0yYzbo8K4OM
87CuU+zanjEBgUzjQ+mkyTbvAWLFHBbysvJuOxruepp1AfJtanbG9XPaY9afW9/xpgBXPDOR3iLj
veT3IrOfT50W7cDQQa3ImmOVAO6NC7Iq7MwIms4CCW67EFXJsO/Tu2m0ItxfpjwrbXlSngra2KmR
MbEnKhKCZTxyz2Sd3BhtS88FBz/3pOGv2Si0W8khGPQGNwo9fLeavkMXxmwnhww/xSwo+dlX2mJ4
smJFiK82cj42t3/e+jD+Tz0b1/aEZXuWLg3X/WPnI9OcrPLMdMVkkYNhVDiuRr8RkvefcO+USntp
XSl3keqmYG6yfbWkb3mat5sJuBrlvEdOODfE18v6j/fpP9VH+Xsvqf37f/H1e1nNhAxF3b98+ffD
7mH3X+u/+N/f8cfv//v+o7x5yz/aP/2m62Pw9K/f8Icfyq/9/WX5b93bH76gyoU4cN9/NPPDR9tn
3dcL4A2s3/n/+pd/+fj6KU/zn3craQj+5T/++ef//u/Wd/i3vx7e4i7+6+9/dPz1t79iduXLt7b7
2181x/jNNoSQDrMQolyEwV+NH//9V9ZvFPOW5RkSj4PlWvREUdx00d/+auq/0doUgvamSavI9OiJ
/aNZ6f6mI6OmuykktwZtsf9Js9Jc236cGVRZrK9UotoVHvpsd+2tgYT91+aaLkhJ1PTI2bkCeqYx
A4yWpbnrGKjEKLYPEqDZXp9V4CyswqwmI6RypIx3eWp/A4z14dhi2NtgIpB0RmSCFDjncPdhYYqL
YMn623ZIZOAOwy3qGbIl9VWV5JTCd0MS0tdlI4mZdP7TBfj9Dv1L0ed3ZUyz429/FeuT8ce3RaPX
NCSfFDIn8dUN/acerEmzohaVbZGSXnMIC69g73LyNrJzNuXkGtcla3vco8NP6IlBOrKDoUHwmGis
yx3IkEbafkKl7mnZWl9P92zcXghvoLKJmbb0/scYs5AI3Twlrv6IXIGTpctZBeHbyyprUnLcy5kd
C3Mn50GXjVc1gZ6Zya6Axv4Y5mhV6/DsRcbpz9+8/a/XFNmcY7qGlEgkHUnX+4/LRuu6OWFrbBFg
4xe/mp19Nq7nruiUoS46EA7pG84yUu1YvJbosw9v6koOd4XFoK7JAtfWDlm0wt4TDAcRwxVg1/a+
1sVbFyHo9EoF29jlX0HGLAm32GLbJAxsaX1XdYJBe3OuMRwfu8H5YYYfBa2dExBJILz5rwXY6nuS
RXfmbbNIcdOlJGEohdM0pc+GuTwBaRkKks5mluZxjtydnXc0DZqyIEUAGBVf3sR5/+qUmG3dVP/Z
N2l3rXOp7WczX64xJy+zX5K7UOnWjd19+rVlR/S80eQXyUK2TByWF7BSgZ3O2kV6n4tc7v78GhjU
Gv9+Czq67rmMFSxWgK8xwT/dgk3qlqh7SEMy5+FazMY2t8fkjNeaIxa6id0gHkiQKM/o3IMpmb27
bvWcDjFnjcL+brJD4ngjrmVsFFoKDyVWg0gIQzgE+poDXQKOYG+CUd9U4bxgYq4/4tgNgfNLFFj6
gM6WnuNFWTaSefam0Sud+xSCFRTyjYei5p4UXIVZ9FhVIdTDpl0xhJD4JM1R3UzWvqZ6zrwsCHvN
8CPXunI5aUrfRnjXN0MlmNUhsivco8haijDkqJNxkwt8qYDIZCr2cOt3Tsf8OPsRjvo5iZwjyeA3
ZfvYxorElvZBKgnZPvlplNptLeDQMpUAA3BjwolGw7YZZE0b2LmBX3JrF7QYY9tBw5t/G4yKdk+P
wXAMXE0VGzSRlF+PSe0+VTZ/V4yPHhSbnAgn6yJJpmoG5Ipt/UC98mnp92Fakg9ldO+1U21RrSMm
qOR9lsM07dtfVSK2Tei96l31jS7VFio1cNSp/Nn1tPhodINRHCjSR/p4g4dgcwXImUsIHSTkVZkF
gCKq9/sy7C4oG66V6322Vfc6L9lDJhHEJ9Fr1EN/kte8MP3ejo9ObVxCwzlgvXhREGRp5FknI9VO
Q4ehj1ORYrjS5/TTOiOgEbgV61jTw4qHdD29byLIuEqFbzgbz9BXwRLa0U/Hns4xQJC5EQ3ub65R
TnikM2vNVnOwIWWqpxg3wu/S/ZlK74h0G9v6dLJdMJALxpnFeg9b+zpFxrXyvCdLWS9hiEJ7zl4L
aV7aifNsBKykixt7PzPHJ9dhCUIgyeSeMnULGpbJlUdL7lMRHmpmSlvOJ6njiFODKb8OBfwLEiG3
NJ5+eWX7nqy2g1LNu8olva4j9mxSCRORtVovyxLdSmh/L9fSMUmhmNSpc08nId5oHKCT0RQnBIIz
lA2m16bo7gqHurs26DQS08ZyrjB/lugLTAPglRUK6cu6O9Z6XwV9Uu3HondwKkzyoKrsOcs0cmsU
XYWmAavbdtJ40pwarD/doFFvJbB6ZR0HMX84GGc2vUGvJczxtGmamPbYc/mOCt1/LtzpEOl42kGL
HrzWfiTyg2bfklZX1E4wR/ERYnw+mBi2uJTyMK5HfKwVhyop31wSC/Zg4lLU0lDzexKchq4DS5xN
PybwUPsePs3WMgb+s1QXhyMgb36VVC82sgaw419v0MX1sa3h2nx17CDMlmhb+hiDZIKAfX4axuLU
RgY5Xgxqxhll21jTBobkhhac0PNMHXqjyfdFT9fdMupdMofF1gQ6TS+ctPiv4eZiAFSXY33jTQ5D
l9z5wXCu2LueTSSBJk6a+5GGS3iGzMJBgbUG8LDrj9bj5KaI901iQ7Qa68BI0DC0rdsEKXxWMtqT
We/sILFrmNlc8F7QadjHSvIObU3tkpBzu+oAaS8JIn2kpvYW0em0s7O+8s10aPHOtasiif34AI/0
exLWSWA2C7Ijaquew86AjtsncTg56jZ+oZauBCIfaWyiyUqwEEZRMMzc7EKnPqHpO925ZhU06EMD
wkvfuw602hotAX8Vw2Tb3tSh5144pTBxmu+VkUc7nFnVRffMc8MGfsatdZebw7UfuQq5tcoT19wR
14tLBHfSOKRQZMuayPRa3Fhz9JKPUbwHm/Ot6KyQ4sTzEwO/VItgY/Wp5tWcHNI6S84RkdQplJyZ
+mcoFaM/UFqoLkWwqqN9jQw2zaJgz6Z7WTUQeWv93alBHsYU71Xe9Jc2pbpGAbgjy6oJGidcpWPN
3YyIHR1cGagFeE5OAltvb/K4MyABaNxdbXbGE6u2OkHg0kWRolCJMSgaxLtdwyDTHDBXJoHyc28d
4ilnRaImh0DYEhAFx6L/0FoU5kS+MZmsqh0I1xfcrpWfLslz2savVdeBw86nBoC0ZOba0C7X3Lvc
6W2eUo1FMBoP/aT6b3r/sxoFZezUwdO3tGQ36FW29SAvvAwG9IMK4uc2nPtHo8nAe04MhpYwTh/T
Ho9lOxy/vrDRCNehmZ48V/suWxTbPc3aMvOKM5gtunhm8SMGdHIup9oJQhfDrpdqd5Etu2dSae91
xbxMX9JLU0VvNvJ75DtFuvUUL4C42EcgEmcJwozQVXQxS0Zq1VPBjo5zjhEn8CnvtjbRaYK935cp
0Bqh6kAr5IsDnBKPBaMiFhegp+1dWQ03WaqFfmshajMLBD3J3ZjY3a6Kq8NQA+LQSekmIDD5AQIY
+88EzarfjOsWNkwcVoe+o/mtGJ80c3NRTQiewW4l9WR2yzy4vhfoGTXpvrm1HVjpTMdZwMITq4hO
dqthGy8OQVBdvimKV2GADq7hMzKqoV/uyfoIBMIlCKPnR8bIOBNjuci6XI56BNUmZMeP0AVhpuoO
oRmjo1OFttduYVHTTgQc0jOYCpzYfDfHYT5K8Ge3ARlFI92xaDtbzRTIJHvtzWxvkYcaaEb904vy
b2IU5t5zgIPDv9/qqvaObkGCJiLW7ZiUN0x7nWOoW7cWzVB/ZqEh79Ba/HIR7WasyiPo3GZTQYMU
ocFBX6jQL8hYXnjSoE/Vu7TAqAsy2NfW5WIQ/S0g4Lc4Tp5wCuzTtv1F0MldLs27uZ+FP7fL0RSm
Q6+XprBkcD9l3Y0Necmv6tZvCoYVs5M9TB28koNpzTupxVc8c6csR6Jmeu9jPT+343jv6tW966LN
DIv61qgYfmmDe0DOPh7NQX6PPI+8IfuzKOhqVdIj3WqR2Fbb70XBJ2bL5jirtsfkPn5MjKnneCSn
mLCdjiYmTaVnyPq7OETG1i31FTYuMks3qnaoKckM6D46Wex+mOb8bcaHdZRz8+xp8TfI8/d4Yfdk
8L2OKj0hvxv9eds4E1Yx26aP3fCx4tUtk+GoTRmLl1Y9uNj37Pkphk+/0WZ3h1TuZ+YthJkamU7b
ChaOSvapBW7aybTHxVO3mp6dlIwPReMZtOrbGzfPYT2n+Y9a40MrCHvpS+udkSsTmYLgzpTkxSke
N9kAOS4yX0ZXpzHd3MH1vp9HGVQS7Wq8HDR6mD4B79+Zr39qVvg6qJxuVad9DDHQqcXc2DrtpVg0
943oToZ4zqfnbKkDaQ2cH6DVEZAMh18EU4aWh9Sud9ZncVbTU6ziQGC72HACaMFWM3yMbcJQZ/xc
zeA95ibThtCh1F5k7BcGXeG1aZwuvW/F5AjLgVuRjpqjq0M754962LyFjnvJE/T90s6urnCCWqQH
fCbMiZNnpCxIir2HLppBcyzTU0S2kdt0v8hKE6sG++BVza4SeoxPjlaiwl9VKVB5LunTBs1lbL2/
kNuSOgVleNcZ8hUXEncqtnJLED5kWiYyRxkPIB7pVzYDFD2S9LKA3PYwQIKvQf2xBkiTECvnRY5b
nJjaje3N11hrn8OswyuFmJKo+OxAcBqihFhHUVwNQIUBlTeLuK+s8VRjPIp484jy9m5XfRqyQQji
Fd/6lo91PLRh8Vy70L2TMky2WZCE4/eyaI6smi3SxRov54xLHfMq54Mc3zmvL+jLXWfKdEtM/TrB
0DB2pbs1Ao6tqv6sq4WGucH9kr9WU80BtJ0ZRE1vuZmDdKw45qeDi0LR4QQy6e+yBvdUZhT6c/s8
ie7TrMQ7bNN9K0BMdKCgJqifBsF7227E2WAz5yZluC8uSZM/tQMjazYdGAsNHRm9DxZKpkRX3zUe
93zFAql0+sFh6NiNBwSfvskkn2QlGrApvCq6qQOIn+LRzQEYO+1MSE10o2c4M7C+QuFOCcCd1Uz0
LzaVEM+RGl5BpS5+UYJtr+FL0zdHP++SSCvJ6sH/hwHUWG6bzuMpInOrNdqfSY1JtiWli2Wd47PI
7m3D++YsV9NpXvkhj2WefZtYHZRGWB2Zw7RYvXorBEcIp37qDey5dan/6j0C0etiLRumjWc0kGix
oWBadKAJ0oyykciPOU6AeGHXHi+zIz+rKScZ00Wm2RQuJ+rhbUzAMuCVpEOqEflHjmi3KS/sxah0
a2fXtfW5VSmuDO+xAZW7nar6gjUJv/FQm7uJ/rIqjRfsiDkkfoMMZPChm7luzJ3eddiCNfudwUFx
IX9ugYbWfBghiUcK/X+dMSW0IlStxLLJfmUihPFwVkbypuEzN0GtA+vUsY6nSHdKU98jdGXQw72+
5+YH6dN4T2Kd3GQtuaIDP7/KvNe5QZvC3JwnsVJPRemm9NpN6PGphrvGc2Fuc+xYygolvMnsLsN3
tSGDy8Qak6MQIovczIY7L1HYC1Nj7Z8zwIgdiYE21K91NREMAPqirzTpY8N/Toi7Jf6Kfk2dfe8t
JiXV+hLLOD6OUcSsz1teZuX+xIa1UN8mj62qq70+dZTfrOgzkrQbsT46bdOGwOfmY4Qpyk96TOQW
06kNzyjZdB1cSo9kbbvUPokTJyMxT5drsUyIv42M2IapQJv8IJxe7NvW6jdOPzwCbO9OxYpmzYzi
nkHi5NfP88RmR5KZUGLiEeigMhDlEGk4tMxoZPRewiYcICqBbtSOmv0aNlzAyKwfBiX9SDX8U2hf
hKtNV4HGKCZE8EoFwGOxVRwRWEIVzZDEYspGikuQ1RAxIH/Ye1lkD1/EtIiKNc962EUaywK9uO5Y
YBnxrF+sUOmlD0LkymRzWb7CJaW7y5udeZcwzmEFYUIV3XjNLACAQH4vSN1vHGPG2hS1nPXdYj+K
XJ5qBS5C1lJjgmNXvqXRa2gW55CWq0HKo4uXZxBEaayMppUyfvKavQKHYnqafRIlUgW3x6WFqgic
2hzVhHqF5d7Qr23oqEMZTi7ewvBxGHma0jKnosJ5EcShHvueIE8EdRO4lQpVhjU0l3HsHikys3tY
BRgrG5g11gvIyjpYL4JNDuwlL6a9bKg6xTLHK9Z/S0ICp8uFZymiZkOPoA8YVEyakl1JzSjs8JTU
1S2OumKbzc2Ado3HibXzzcsm7mdhF/4sZ05cRoFBy0HUSFTn1++QLdYjwiK3mefCRYBHvWG6tQBK
ecLLGjMorKMdeRuHqLWcY+ywhAkILYQ3pWV0S81hb3H0+blO72yZ8/S6EMu6OJg0zXmJd61j2rdl
4VylGzoHPmzvXOe7hdyVu35MHQo6AgvDIiVL1O7fG/ZYmEsEKppqNndxJa5loXeB6o3PLiP50hXJ
EiBuTfzkWeXxkzWI+IEBulvBauvk9euTsejSbAY9jLeWyqwjSKWNbrkG/mDq25HcF4adZnhPYrK1
Nbu7YS0BiS6tj0RzczcajQ7/AjEuoXIbVozp4IEL3leI+Ep78e4dzT3ooZbeFYaGWHOGtjTVw00M
5vj7YMA9s83ZT0arQHMSFc8kW4EvqB+KPNSeC3ukoZXN96bVuk+JEx0GNHVUtPHFaqxyN4UhyWHL
XYigpJ1dUCEpd1UU8ZTr0Jl1x6o3aCU1SrqiuOD6JJs8m/fNzP8hWjzI1QfURPlNHvYMGqEwRbDS
sGqx3CHE90OBqUhlVXjCfloqnTSx3M5pI+XeHpv7z95z7EuMpxJdAlo2GjJEYjSoryG5I51ib4sh
JkrR+paTahvTSgDpU986Uc2LG3KSEPN1Uab4SMb5ic4ypbFmfmP7RpjmgpTtTRjSMEmxwdZLMGLx
TEqjxeasrJ0C0MYQ181JNuP0UoiB41yePsxx/ISO662qDcaJS/1iFOyDZmWnTOJZnanknka4+n5n
uJxzteyzF/2yVRZVoe5VpL90P9rcze6iAt1D6QZiGix8F/SxTax5rWkSWazBWvNMSnxt0cYto2kT
MHfYbtveyoNYT1/LqNosS1w8Z7l5jUnQOksPxhBiA9JObwpMl/CQ3AHCQIW4SBdIQmhW0dMGClUv
rxIcMBE8+ScZJUhXkXf4FkNHhAvF6Muu+xjN/tlF+LJhlH5NemMh1IznfFEOIAFxGIVzhRnHqKXk
hp6cYkam0GyLOb6Ui6bfo441joI1mcMdB6Q4/64iKY4ZSmsxNBLRVX8Nh1ZdUHDDC0JPIM2zyxpG
A4POeD2Vj2DGkb3Z8ApSUKbpZCqYsjVstTQ6Q+L5ITUnvUnxhhB/xwcz4Dz/GgmQwZQYqFpqELt7
oK5uQIonC1zvnDTYaIm0lgPriJ/WjodX3Vi9eHkOp3ZgO1AIYL72WMPVTtNAX9OzFubvqYnXZyY5
ISJVBhho32ybNWiQ9e2zizysaVbP0ZM26KWqBjCUr1aXQrkxjE1tpCFbH9mWYyhAPBrihAENPVdq
PxZnN+vtU2cwpUlZgiMjje+TqGpOSOlONcZmX5UJ2lizAeZLy2ZPboFzpxVg5Yzm2Sq5061BawPU
burWfQ97nXzkvmmvWRZ+x/tas+EzUEkEviqdaXiAP/xORGQ2DAgvqyWxAjuX3YHH+M5okKuXjePj
KVWnaOxOgJncQ2vPw9bIQGLofeZniXvTcZK84cQF9Gyw1S3hDd6prpuLAfWK9sqMBsmiATdQHYRS
N896J04pfF3EcPSC6iHB/1blN+yj9dkwy+gBgNndGIUB9IrprNkcBm2NBCdQJN5B9jRDUFAMFfEJ
MQkDY2b7JiAUBNeReXKpHzInFDcz0KGa08J9uWS3C3noiZfzrwsBa6aqXq0wa291koCCSSdM2XZ6
j5s4/KbRy/The6NKipOOGrVHA+yVpICXrrVNHOL/RDYwEYOGe0C/XJ/DvPs+Rw2rZ5efbPoCGtBV
N1d3HdNiv5uL8ppY8U0cPaXu1Jz105Jc+pqOh4Ksv8m9WTvlctxVzRCdOrs5oVCWjy4xcn4DEAdE
yvSQAUK5QC6OaFHUcEqNKvNhYhF/PoIyHJT2I4wkTVD5iztg2mXdJWmXZg+OHUqAVh6KcuVwR8xC
Ogzf0I6qwA6RsxVQuQx2jtiNxCHPyITUyPEo3elcLBEhSIs1Q6yeUFh//dqxKQ4azldGbbTqePnv
Vmy7j+ZRcBy90HElnSNLD+B14HuFWn/u0HfrTnHPOdC+yMmegtEuab+PTzACGnz9UXHUNdPb89kp
jhCUwNOQZTe2Ha2ubOfW6EUcyM4i7Rpqw41bWJ95i3/ObfLG5yjZHapYxxu/VgtGs0dA0UmR+hMK
RoK9YvLJQi/bxzZzHQoc6IGcrhg4kDmB42hjKuHstHF+dxeEu7meF5uklijQDMTlhUyi0wBXmKXm
7KGAPWTN8Ik4F6T4lFcQh+o3zbRoL3llkFDpBMAw3E03zgCq2NC8dXmc6NvC6eueBRlAhzhVBMVy
I2MZ/Mbcv6KhLp6YNNi4+N0R9TvdhMUc7MCDtjHm9BQML5Vn6WjVa4jnLpi7l7JiLtvq8VXYzMKo
UmF501NEyEQQjfsDcoRHoGypnatiIAOuteFEELNuGwynXdNxtkKm/XHSjEdpUiyU6L+37G/xrpiR
w048DnNNl08sO9BVz1VNn6EvGqp2iBT0l9aJQ0FXQH7ifgVvBnBKS+bBJ6YSUz6OrK3b4PgnuaCB
BJ9GASezE3NkNNaAc56K7OfcQ/XRdGzxWicOcQhZkBMLqc6eWp7HlGQaV583qZFml7DwAKi5/a5L
Ke5KW4d3n3uvsqywinfdTq9n96JT7ecG+2OvOcAf42Lv2LQHFhFkjPnzId6b+uzuO8/4pnkdnfzo
Exzmu2naLYqmYT7kphltHAW8DN+FeS14f/+XOfG/+bLs1YsmHOju+KX/XYAReYsXDzGTeL22foLB
eTaEyVFHcMhQUc92l6Xo38uj3QRZVYe3Zgg+OokUBm0KDAymn4MYUmy2DHM4XO2swc186ZbpUZ9P
6bobg8/pN5L+wH6EjkhIhH0/11r8RJArHei0jP2qcig2DeexNccEJYjbBa0u2S71arqkNQnEFZyb
cZRovMr03VC1xVwZ14ylPfatHt1kw3jSerSIaoQnAobyXWNMudMMA78sxw+0YCGD+0w7GeTh9CPK
iahy6OnTzcVF7T4oJX/kswm0Ok8EEmvYLzJckn0mzNc8gnAOdwFZlzTOOZOyDYm39mPISJPpIum8
5uCe3ckefc16Yj0+sbnsitCzqTknnKyQIreeTlOqW8xia5UayIlQvhu2OyM9t5aLGdU/VWJbRzEv
P1p0DmdyHziwIg49mmljwHKGsky4wanmdiWb1DcYwj6rBEeJLObdmMxFYPeASyg46emVZoXbO523
KTlJJzTdp7Qw+tfYOkYGkg83JUyvEXAPYpOAQLO4aaL+GA6GHUw9bnKmBe6uzkkkVUnco/OV5fFL
2dBHUE/77gUs193XKdKNjDcSFLPd1135u5Tq/yu8PlRcFn9QbNl/6ke9JXL13779vwVe0vuNp9d1
PHhlv3tHf9d3SfM3XddtTKUurlPP1pHp/EPeZf+GtMtE/fi7SxXtyD/kXfZvtiNQfJmGZTmOFP8j
eRcq7j+oUBzhSMe2HF4a0QC6a8l/MaM27eJNJmFovrkILdDo4AbwPcjwUcWpx02zbSadRduorUNb
U3J3bfxMKPN0C2uioC1f6+z81q9GqwV32rgf0+yQs5E+LA1BA64T3XSJma8pl8AiGRmkXRHfkyFF
0FV71a3XQrP1n6VV55vKro9WQvqL6uaHpU+ae6KIKfZjSP2MKgDtAy8o+Y2+ThjLGZv5CzlcQVy2
gEpqxr8wog5kyp/JXx0uBKx+qDIar0BssFt6oGFm6JtsJ/FbhEQj78yTpqDjlMxnsGMRP5PTf7z2
bU6fVFTKryI4PAMpeQSlkFzG1JCTdPbkNHSe6o6A1BwVqN94C+kji7gN2YFv0XnSMTQPrUreYSVN
G9Wk10nl6fOMP8yfiuxO9MnP1ox+VZxiCPh6Z0ocUybVpHLaMcIcd6I7Vt11utfDKmH+RjgNMfS0
0x+aAnyEFsp7KnLlY3aNt6ENGJlOAqPtnuFahR6IPoblD1X/kllpYNfjLaBBkDSqMLdLMSP9bBWC
cbrbTvo6R2Z+6Srpey4Uhrb7Vc0G8z2b1AlREdRRWYk/rU0UBL0npOBoZJFfcLrD9DZ9D8l850CC
L7Y4c+46FYkxBOQX8xrcggGYUzE8Kb9O3wixaFv7yvWy7TxdYgHPRIFVvtOcEoG5h78PGTWN2L4+
q8RkZJTn6IoSXK7oAiyG6heSRRl32sJHo+SdpTuRUFM7T83IEbxThu/0J9LNsRrU3hXqx5ATpZpI
jUUf52SRprt0su9RfGFkRG8G+S01ToyS+JSH8Q70Pxmqaf+rMUhc45J6fce5V/XCr9rQ88OWXWWZ
oofGrlZFd0HulFG96jzDtzxDBw7Hw6XN4zNQGOteDycCmXPGdwmHEoygmx5g6+l/sXdeS5Iq25b9
Io6BgyNeQ+uI1JX5glXVrkJr4cDX9yDy3J11dnffa/3eL2kJQRAK4b7WnGN6Q+XBUhZHMRjWVfrN
sws6DVgHNF70N3g1XAJba/PmUH6ib+D96BiyMTo2fkZ0wQAi0fRF11FtauoWp163/WUIzHGV+kO9
G7GNMA5acmCRgoUvLLSTtaYXZ+RYaCjeIkYXm1JX28CkeZJ3ClwJzOatJcKfRRQ7C7N1D2MJpiFB
jbLSNO2SJwZoR9IEeuIIoT7g4mrheUtwvalVWFtb23QdcStk9b0rrUQPUkixaWySOaXkeOsMlC5U
3YwFETjEYgsG57EfxJu8Hm5VA6fVI4ZHQU9hBGe+YLHWysJaNH5vvrjwUeYaERQTiucI+Oqkktsg
rJnFh60+rnR3PyCgqk3SnLlQ0hKs/G1SmjhO0ANsBl5tneje3inQbE4Zmnqdt0oKApEzbYos3rQN
pGYnJIsb3udL25vXNqrWpoKo29IwXPROKZD9Rxuw2CQFp9BNkueuhiLX9jpKhHT4NTj+JeWqdU4Z
emBu9E5TQpYXTT3CNJT+HBS6w4avWWhbm0r1+UqL6sdIsbbu699aiVm+Go7oEpqt3WgaRTB580z6
TnE3bZVHmHjRea+DIJZsUpfEN0eGmggV4xJjuCLkNgdTeIoJhluEYyJBbDTboXWYKBT+2kAgfPAm
FKqB8uKtQ3mWggYlEMMspl1AoLY9VlgGkhfCuQnacxH1pZaAUeRIVHwmXV1sUY8JkM0oqN9Jy2AI
+cF4MuBIC7OFP9Ldy1vYOgYe3D2h1TTfkiHGIdnttU4vT7EyAMdM+F0sBXWoUNvObS+lrWzAy9O4
mJQLwge79DlLhuyUabhiNbkxHZr/TlVygBhU3ABqXixKobc82xmFEWyr2v2gt0spc+LVajnaTzKL
nvygwPj82rkO8hQpniT8vE0mIusAwV6sCmR8S1BVEg70Ok+ZjrnoWncC29ShCWr3SB3nFxIkrhBu
4hw1n5Dh8PrfD+jFf8o+gfEi2JaEIVE3sk1TuP8Q38YWXfxco82gQJQsSFWcpZDWdBgCu0LCSERC
Q2InYcdQSsrGaY9D87saB8XPRThiEqe7TlM0dbjMLz4Xa1GsAmSDThE9w3FBnEMV2YmzC3Wo8H/Q
DpszTOFLOO2Q+2Dplq3bruCtC9OZP94fqtVAkqFMyyZclQPnUIR7zc4tfBIOTfNCeA9u0f4aZbh3
HFpFNdLJzJwPj4T6XpX+8JLpvVRXJ60QX1Wo80yYd1lGUCiHfs50AhAMvslclLTDemAxZvjehtGR
2z6ElX7tEutkxQ90Ntvtf/+7WP/ppbh/MMMwGAOhxaVa/09FOCO1zkwFkx2lw8310x9mSSpDk2tg
HMJg5VOtWjYVtkjJqWPOgoNUiDXC0WxjmONjJwjHTJ0IE5hrrKTt6rs8Hc5B1cKsNeGVajM9D8nk
Lo8QrxQgn90BrARtmCXNQKhpPnZUUZAOS5ORhqWZnKjm2OdaBW9cDlItyzh29d9RbThEGFn0TAEr
kH2dbbuYgiVq9+cEei+yToSGVCf++++HOez/9tO7wDwd6CmzYNnz/sktgVGaIIQerKUrNRf+fAZc
PZeHMpnZ1QnMh4XFHXL3uVxbP+26Q3qaynGr+RWOqwqP3C4MC/ARmTbc8NKOt7sssFZ6WZ8KXyNE
qDqixopunPb28xTjFER5MRwDAarOGCPsLEunqsMPrr3GloJussWjPX4U6DUnvT+UpYj4lermag5G
cQ33dRm9xXT39lOt6wbQibC9JEWSI2CoX8Bzt5eUFvkKX74PP8wzbyaEy43W0BdDAEaZC3noqeIS
euoSi8DcQHtE3Gsc28Bxb01LcFbqjQ8O/RNSDed1+N5wTd50LmmHYdCf+S3Tbs+MblNWXrnvi9g+
Eh/aAGL1mKz5Wst4p+yOFbJMOEr1rtH84NRmDgVydxyXeTU1h0in+bjMkEWuXDMQXDX0OS+iv9V6
0e0gEnQnG4zXXLsMQoMiThlxguZlcKVwAvxpErtUDtq2D2qaNyGcTEODq95RxMuratwYrdMcBVDv
XTbGB9FryUOm2S8acRE7e0jjEzdd+mwFSp15ibywFs7mlOzvPxMCNKhQLVoscFOVqfuP6JvQRtU5
2WmBSrjUinjngEdcJp47nbw+VtwrnB+k5CH6GSOJhDGGUdwWP6mcT6chmEjUph+y0kL1WFEQOqUG
wks7sJcjajWIt82hlA4uVJkky4Eh5NKPTLFKJ63aO4S7rKTV5c+FNqC29TrvwcPuEntTcyWQvrlm
FrZ+NywkkmN55O4tt4WmPWd6EuwLt+r2aLMk9SCqeaP/3OfaE6dsdjTGJFtlVapvwlHr9sCzGLUm
TY+vw7RRcRKSSU31NYvXWYNZOFEwf/vaO+aBNGbn2HBF8v+9bHv1F25YDTZyycimcSIIvRNvu/JO
TTx5XFmN5AGp7ZGEeqB7kLzWDtjjfdRpHx1DgscqFoBoQp/uvE9f3B7JBEsbLJcYqg9lJ6d9hcBt
ApJ1FF3JsRgQsurWT54KMcnbZv2cTOFHCRUS6Eca7kfPJS3B5WBuh4pdgQRd2kZevHqGVe9Q5cA2
n9r8lSqlYATZ++ss9M+DlDpB1KE/LaaYhMW68t9rvpnz5zqPdNrQD9XezkHB7QIC1w4rvS+xHhoj
IIJCf9fKliRpC9Zl6Tw6Zh4++8J8M3PRnL0R7YVfoNFN7hLeqrZpQOYmtspwODMGGM73/9yODquV
Ju9hAjoTG+5MpBHpmbGDdRk6Wu5jRNZHozfTOazzhxDCvmxziyC1xN3U6HI2Zt9+S9vG/gnm9gnR
RPGamLPgzmiun1u6bbIfq2Cm/324Vqx/t+nyruO61A9xhMAqytVHHiXxR6hrKzPTtx52X2i8WfNA
6pJ31r1xGwRpsE9LfAFlpxeXev5TDYZ3yoMJ541zYmt1aWnRPwGI1za5PqDppzy70wzASlPq6qeM
ujBKOAIjjM5mVIQtcpVARdx0ozckO5JhSNpELgEsJE4ucdzaO+g81j4zO+3koyoBVtIEj63KjCWx
L96b3/p/OXpdfjgt3L+gv7kh8AfgydHNKbFK26P4ZiCYW+cNww6CMMxvSVLuK8cJnrvImy6RR6Tf
fTOqacHasDhKJdpgBoZC7qPcs87pUK4jAspvhumpG7dedat71Iu1Fan9/YFEWO2eotq3So+whHqz
tlFwPVkgRKbfaLrjxS7H8SKpeQoOX7SG0CO5+s8r+/lhpKgTcN5RX3MjBdJNaOTKnIfOTTbhKrGB
DkyTuHUZg/KogAMjOXcP9z9jFzEpqMRQHD7/va+9L9MqEWtugz+LkWkuwVPQdjoL1E7PAF/DVk+f
Lj8mJna1Yej3VoRfAM4sah6vJxAo6PjGKFLWEergtF2GAnGlqETAzQwnvqydczu207lB8UEErDyP
hUg2dZrinRF1a+ynwm5f4p5kRRPGJGa7aVvpU3zNWqO5oKK+L3RDPBxlB4E8q/Jb2EgPpLcjGXMz
rnYSte7qwTnbeuqeiWX+rayIOQ+/wlYoGpWOGU3vufV9KP3+agTtR2KOwdlTboAhyc2JFKseY6rT
x3D+I6upJWAwO6ABsF8BYwdIsMyj7eEegGq1Gxq8tqXm/2yozG8tem9bZcTt0ejBRnTlyZPI6dPR
P8Dotrawg4INFbCrX4vqw0PNu+wcP3tqy0TCqiKkt1M286ExITmjCCZjb4/jK/2aZVWo4smPrPxp
FPovZpFg8ucl8uPV3iiQpg1VjIAgtx1r57UcFF13gQbeXQB9VYCaU2dxX7w/IOvwalcdWBrVYK6Z
/3gN10mReNq5W6eUdV7oghjPjffkDlr5EFUxwQjMxRFoOsE2F3m9Kd12B8SEm02EBShM1xnid2we
gA4ivNNFld4ATPQvHJThmlpYfbHDvNrDsSQMPonh22N/fjIcF1l+S4swazVKaUw7d5XXIytJ9Uen
znNqAu14vP/puzhCh8G7TatzQPPgpW4Ai2Hwgaw9MjA0G70/qsqQqNxyQDdwQm62jwjXIyh0GeAA
hcTRYUu2+w9kmegHYgBGxDIubd1/wHZtnyvuLBuXhGk8ITa9pH4/UOt8dYlZumcF4GnV1h6jUav0
j7AM0hOVJVo72SqCqnmWssvPwJc6SmlgyxIU/NS30CtdoL5sut6a3jqC1E3HMJjMp5KwnPpchQ63
lt4T6Cz0ahlNWrlph1Jcx8bArKv339Tg7SZl1SdRU1Eap/LocqOf+T7hk0n7bM7QokTD4PPBoDtj
Nl78MEWkmUMuoyIhbXoap6goHH52rUGLPQXfBXhVzmmMXrpSZ5Uk3aVxre7iDAZzTLAmTTgAq3E0
NCKZl22mmkxHL9bFQ8ltYJ9zzg5Fz/hwCNNXFKzi4MRoT4EQpa+h5YZ7zUOdkIeG2qu5/950nXcg
fAZYGHETjfChA9c+blatOuXQ6KwOzFHjBz8Db9j3btP+KNJsrl6WzosY+EYLsjU33FKNJayEeoP0
rLrotWq2rVTuBtNRvxgAC6x6K1Tfx+4xCYYVAt6bahsLQ4rinu9vvLCP1/akexTQeh8daOwggtcI
ALEshjZEfN1ajoMdhGpjF+Z1eZOuQiAqkvxD95pD6lkD8FhPXm2teLXKVH2zUK0yZ6+Rvpt1tE6C
fo8kMj8x6DR3Tak3JALU/b4FmH2wmiEnHqywcdPArsgyPdrntklWI16Fnat1ag37pF+OqREgz2zy
7xK1aUou0QtiVbUPdUSw3Gvz77F+a0q7XUxV3R+kHLLH3ibbuiIpd6VnDBIhiDGbpAcZkn0V2gcd
zAkXFWQsZjI+zXXpzG/z72KsCaoYcWeFFdo27C6PWjcPRWFRZwao1TyMjHdGoDU92vSJMPrwJHx+
Iu7z6bYeGvdBeN4ebd1uiAtxSXpjO3ZV/9RUGk03T6GhMPn5DQ6u3+2kjQ+q+D2VfY0M2XjgK/rw
ufR/aJwIC0VD680aaLFShJJ5OBH8LcyXwvd2cC7WOIOid8Pgjkjru38dIsbAiaaY4kwt9qXU9OiR
Z/4ucqyfJthHmBBTfWCq/doUMrymJkptV9TaauJuNgFE/OaTL3aALfiCZ+eH7uv5tzge5o6Vj1C2
HgNyvxE9m9OcZ0/w617L0Q+XrYeCUPjfGMe4zzYmMBoO2zJW6VtTGTfZuSgko/F2/xNMajpYgCfq
OwF9/jOCcoZjIwEcSUBQlk9xzjFWtJe9azCTFYK23Lpuzh1tIubS9o7j0D5nMhJoimNyEXxy1Brq
2qtQOdM2bmSzSipXHvLan5AXts0RHuuuITH4iIy1uZYlaiocst0ICNrvRufSaTFa1MFyUE2109EN
lLzVBDcusMj23Av0+mQHwTO/B1XufOTT0/n9ICLlGpPetFUB4ljhDGTD2Lk40lGNT5kkraf2BXh1
Oz+p0ohh6cdiV6LnW+dd1y702MWOYUbdYpizu2oB+sQZM0lJr2xRkepzhJNf/tBopk/eBmKv/Wjm
o/bSDMtoeK8JhHwrSJk7ZJ2n01N3fkE9jA5Z6idXMeAegfE44FJEsZp7T1Yw6GsHdwdGbIiPjdF7
LxOZxGkzRc8hRSKc8mojI+4YmqcPp7KnNGtzRV+0eVZsiWN1X2341cuBoJZVppBoKYw2i3hivB7f
Exnp0oNtR0mTGqA5ejd5KGC60cVwF0oNw7qJyjeCNooV6pR4DZYS5pUw2luLWnbrcHk81rGMtxDQ
xTKr02M4BvGtG43oNrkLn8QeqqjoPxA0kYFhweRHpWUgPfJnAfkEGVIMVA8mCry4mL7lio8uozx9
DWL8ZGrst5BYpy3OBuHxM2N0yDVIZVR9nlHXGz97/REllHnoS4QCyHW8A9HT3iFu841uAjvBqd0d
VefAqiKBg28k7FdpYwZUekj3hKRjwd8ghKBwfa/ZVCQpnbIMNWNTNg+9JPsK/ekN0eBOOlF8KZLm
GuPxWGVBP9LyEfElMJr4Qj1XHfA9ccmfNfmGTttKiXgEYyTx3k8Upn3bHJ6rMWto9GO5pSizGBOa
EHGPEZ54A0jVsSIEV4D1ACVgwup+aozRI51S4/OGHTEXKVMVL3cPaSKcQ6wVOsowIkTn+Qae1C5f
6r4THmTVOxBarGlrku271kpTX6VVRsLm5GFAodC3TafHIAnNxyJC+ANI0956fYoExBvrbU4EYoSe
bF8XPczIjI5Rwl1rXRM9cQkInl3HYBeXcHr7S29Rcy2r3NzbiDHPbtG8kIg5PGVFPD5lpfM2RFlw
brQyRXxgVWRTxMPN3iMTMG7d/Of+3zSYxHKlJqr0vx+Avhpuqt6muTOvk7Bib0VA7OLgy6OTchzV
bpDslO/VDwiy4ws8jE2JEOehM2knWhaNNjzmVCIdoR61UVI5ysjc6TjUXstUPDTOUP2sZ5+Hjivi
yVHcL8idh/1G/KyV4B2ztBjb4EAYUuEjCgdKSLidmt6NNFK/REEjaZL5GwN/MjBwdVaT8zOvSLEZ
6yYFuWAGB1rHNtNUL3wZs/wnTc/6r0GvDqos7W+hRfgMte/hxHgUe/4tES3WhSI03wdNg3atsKBN
3GVf65j4r7KUj9QQqNxakMoC4mRz1BzH1sB3kEamfmktQYBRo208swq/N6WgMxy3xTZxrOuozIiR
oaQNVLbtT2n46wE03ntKGDfMJsCxTBa8hQmX9SXBaL+oTU6pPPbSF2ugo5qMs/ZTltkLCNHliEBx
lVutBVCszF+jhnJKIKtxj7+2eGWqai9wIUzHQOo1iVbwIIuy1daTRaIGZncVLlX4hJ6zXQ0A/zdh
nfqPHg6PR9rBxGww7dC2duuhJAXcN/nmTzOknRRoNQ0ZFON8Q7uo7QEZA+PAuUdEZrckYjGhgWtp
izhQm7yXLTRZNDGZZn60xe+mdc/dRG0QVnyOnbA7JVxUJn3E9yLCmSts/Qg1b9/tq7Z5M33gjcQJ
/bSsrFlBG+Jrq18TPXjqk4wQggmZ3IC93pUBGpYhXZqCLATLeAr76kSb+GqjoVkw1/qZJ/DdMlpQ
o7UeTOYHQ2L0KxV1HTGAiJZyA+NhQf3JofXneriiAjLGRqTIPRaZumM2w0h4rPRXIxDXrne/5c1r
pmNujRIN9ZDmivsWOVnDNXde2vH9okSHjnGhA4nrySUcW5R0kCO46BF3j7NqkYNywIUYEjvR/rK8
XyTVW0vPht+Cvcii3M/FGLHOkKFoYxKUyHEndYSsBCpFVbJktjPHXaXXpgahPCmcZQTRr9FlRQuz
FDeX7yf10fvluMfswPgFCGdJ2snGwgyy9Ds7WwVtdJLEKSxoeAnqBd/w4VCoHCIALe2TUxvMs9/o
MtMPdfVX6VQX2CA7l7TsdZ0S2zKRJSwMZmltF5kbNWS/fZnuANMgXI5XZc2lcAK6vXBG1MmiIvTN
/FFmD3byatU0TBXEbNAp4AelouWubNxAE+EQOiEvSZt+tBN6dR3Cql0RCRCQZGNMaJ0dFyJT1rvL
uinqbQkRBedlHS3DDNeoF+UfkjM4Hj5IvZg9o9WLYVDzKGMNFv/Au+4bvAwR97C1O5IeFcXy1Sxu
9MiztZ07ZLXl7SlVcC1BdPYLb6b0Rw1Wf/xdpc8xosxxHQcPRg5YJDOdv6os/CUzRTgDmosWsA03
61kPZxN54hzSnLr3YLTkpGgpR549nYcI24Xg/KXnyk8XBm+WqTVL4tx+U6I+Cjcx6BeCEtOzZ7/V
LQwHEzF3oj0X9rDGiUuGDf7Ule//iOo5y6NGeJlO/ofRTE+2YeXbQU8uMhq8Bf1zhnY6E1Y5fBhE
sWCww8ymT6Qz6963SOZHYKQbXY4403w6m5mTrUzw13jwzYufOw9Gg1Qj79K3tk9JZ2k4eMuhWDIi
zGhfWUef0JuSXHX6cu+DLq+yhoag5bjDiooygIzsRYx/FT4c0Q+4xxtjdn7iE1UiREiGODnxZMbY
myGTjzx/XRvDK8UDEhazIwq6YN1aHoa9S9hQDyqqqab2BTnDqQTpWiA7G0Y/EF/bOXc02IVlt49l
2WDuDgKCni8D7E3yZg5KmcPSt7gMethEsJNB0KwCeAVKI/FAoxzR4xZw1PRXpepXl/lxG9CMJ+IM
cgnzs8UyK5vnQrTBLmgiOIXoKJeW7RDZq5wX09M+rI4ZLP3zYKOI42g4o8j1BE4MZGEh21XT1DQs
LItQKrDmFvCX7cwGW7idsc8YIi4JvITzYRLzh61j4dolDeUGWYuiW6DVu0hvf1p1MVHc66zN4NRv
GuEaC8dxapo3HvMAf+p2GmGcjpZvGsd6SNWe8hzfdJrN0YEkAwlsv2j/LpEZvkWd+RshvgOgYuUM
3hms6r5z3NnagpZDz0zCmxtEMZHjbXVU02vifPnRHNQMA1yRYpopTgniUmqnmtnBZB7Vqi05r9O2
4x5hmL+TJl82kfGDLDrBG53G1Ztp1d1Vc01jbYfjt8mZnnqS3y7D/Mdq+/iUBCHTL4DgpaJRiOEP
yXwUh7ugo8XUcC5RQYuXVM2fBkQuWPhK7HQVX58M83UFrr3lDYHfxqdjhdGC+zHNjYJJF7bq5diy
k6LwKdIk+ZZY3WRpjTDFfVo3A0aodRnzI1lBER2FvjGmokDljLvfLTEeaJLvvm0/irQIt7Ewo4XC
7RBk6UH23Bl7ikjLOhgeDHvYx2OHzEcorhQyeMAN+Zo1jrcj//p7UFOad+fb0dDbjyoIipUlmF1h
xotF/7uqUoJatAe0vghztCoi14Pj2GaiRKNNyfyUKNtfK1hZSx2YFEIfm57uMiI3DHdURsS5qE4N
w7ApwlpXVIoaTkaC6kS7hGD3hNtsDBSM3vrSmKcYGdItH4go4+nfgsisTdZ3ZwlXe51YycHR8fby
BOwWMv/L3uF3qRudSK8JflKb0iRIsseG4woFDiCiSpZLIoH2vqOn2yoQ1iZ8VH3E+a0mdbK7Hvi3
kFS8Qn0Jw1Zux1TfwqmehdvIv7UwovXQ7hKnKw84XNexXY87s663U4chNCoiTvNsWDNoQ1sBF3Y5
uAEVugkSQ8D8vNX0ASay+CtNcc52FVkuwThsaG6BwsWYsWHy1BzcZu2AE+gDP0ZphgE68pLtAGBI
euTCYJbFjdRm71oH36/ShMbWybSWrpzNCj7Md0qgXFkV4aRdpF2tDLWTMXKroqAqsot8DeyEe6oa
CBt1cFlkubFubLpqQoYn2or0WeaemIzPhcPAQUdHEuQpruhJ+5XO15tAR1nS9WoF0N1dmEX64Cvu
QH1DeUWP/SUtg6NvRh4+SvWcFEayI0dvBO2bvk3ooXcoYnHy/dZ0qmV0uVrKOuvYrK5dET+oPgvA
LQFACQktyPBs5ETeUx8vdqbf/nKki5y4IZghSorfwIz6dQUzDIbk9JfZo4sxU++HI/1fgZsZi86s
Xok7f3OGGJt1lfw2vHWfFD4pRsi1yh5QPn5cSqfL3ouBjkvr6LbjrR9g1ha2uyzG4Gr6BdPeAldk
Zmk/HC4QEESCZ1nBJM9LkUHJhjwDnB/LdBRdRtepdqow3rXEgHRCKbgMdQ7jNlIXbg3VGK2ZdFRL
xVxlKcJOboZ8wNaSJE9hOwTnNvAryFut9m5zVwa6W/RXBEH1zephnEYOpdBcgD7g3oZ8cfZnu2zz
HCjrVLnKf58aBiSpNWR7hO/GNwuHmNyKtgw+VJaIrcHZubkvBqaHCMOO3oYxiVGK0za2mglwKXYA
DtvikeC39KkKdO2Ekan+fE+mwFuovEld1ailR7PUCbJw0Ye4AHoYvZg77nI6IGVkg3kcXVMqCJeo
zs5AiJz3iOjXtTcQoiDSInl3+02rF98xatoPQ1q727YuSPUG3PHRISDxiOU8d3nx2537bZ3ubxW1
vvN9Ser956op0iVNKHpx91XNf211X7qvpy//+cSvVVQGsT4W9h/7mrfSKRqd71sJWFF7T6GmhNi8
TfTYO49MiDk4DRqvghiMFAma1OqMEWdSP6RewhRI04+e16yLUZ/oP8qeElaiqCAT8G18DN6kX3RD
Kx4GYkMeBlShSZG6f6xqwnSrBqfFGzYR5Pr3Z+qk2HaBgxV1/tD39fMqx1HOufL1Ox7f4PLLFn98
N2yRp7SF7k+6r7dpXd5Xfe16/nT3J4Y+ZyRJY8YSIfr8dccEjHEtiS735zvzK2Oq2TLGpgF8/8gK
TabutIx+2W9S9e7ZC/0uXFr/tfj53gy6o/dH7+/hvm9dRxU4f6efW1Dr3Vbz4ufz50fvi18fZt5i
mFutn08I4v5z8WuX+O63vm965yh1q2XdZTXWHjJTy8Bda1oHMHBeIpc22GcGGhSSXHAkb+kYNkuv
jvRbVj7DNKkfEJ9kGwaP8eq+mMzrqMSQzSGIoLuvS2VTP1AuZHQtZxA0kn9yl6dy2DQJk8/7NqVn
VA+VXRj0VxrAePNTPneoRxJUK4X9r311wmPWo8MM+dzk/j5CO9g2mQ4rY168/2FiBCV+AsT8tS4S
Sbklkg+B0fwa99f1/QS1BsywP16jUNmw9fURGvS8v/vGSVVSv6bRt7w/7f7ASObJlhkMfau/X5eM
On9bDUiX6rEiW4xRXrTze2K97s+77yvWzGyXuy4sqL+fp7SCCOfOsv5YByy43/m+BWRq/oruG5tt
jnM5hh7+9T1JQTwClz3A6n+/X7d0aJg5YOO/nlvhRd479Fv+eI221rO9mqfFf7wXgp73pdkzDPz7
t4gnu9/nwkAa/vdrGFOv70E6ItO7/64Jeos9A2o6CH9/LpMUkL3IgGV8raO6FR/QrdL5vn9H7YBo
own831+71kWKTxKAxNezOMHGQ668n1+rLNrwB8aWP77eJ0Jz99BN5sfXKnMow+MUtu9fuy9VnR1h
Db597Sun0XLsKAt8rarHdPZNFi/3fd2/R8pCGC/xHH/tHnetc7SJpPraPSQSpMq+/vmT3Z8okjAn
XKm5fe0+qJrmlNXF9WtfeQItO7aLi8lVZMmgmFk6inxO5efUSLVnQxkHzZtvcOWoPetFDMbe6ick
QTxYYAYFUZU2+/ujWH7qtV1D1b4/CuvC2tap18P+4bmWYxvECUHouj86tV5yCTXxdn+wr9z40WAK
AH7E62mQUq7J+ubpvqmoulvUevn1vin9GcgWzaAf7w+mwvJJHzHxRM+vEkZUqej+BZ/vITfzgS40
6Zr3R2ufGTI1CzrD8/uPMKJcvVy/3Zc8u6qfZlLB53tImHXpnZY8inm/MhvfiM1JL/f9ECUFJyn2
xeH+TDhRZAx5sdzeH+3TgK+g92qCNuevEJXHHrhjv7wvUi8bT1OJ3vC+aDI/vanM/tyTK6zp2dX/
/RZov+8mN9M+31/ux79bELHn+4sQ8JovQ9ew9/fdVILUWY8Z3/a+6AdWjUCctu59EbBafmBwRNPh
37/bdFa+9v2+FIeVemiianP/oPdVTnlqER0w0ptAhNlatOpo2X4ghrraoqDJmzF9HTxmA30umM3W
AgJFFu5NUdunMSUwWuMkOdChx52VNMFRd2wbPGVMQIfMuu1QdPbz/T+tLQxsayzet7s/477YDkVz
NVoao0ZoP1e6rp6rnDI/C/edOV56Khzbvd63xofSoy+U3XG673ryG2z7o9zen4A1MqYaKdDmzc83
Sns81FhzPnc3RYZDwEPweN+TpulIDRD+zvuRffs/KJAN/Z9CTtOwHMsSusSXhDHJ0v9Tw+u1BPqM
KR3h0UTqM7qdfB3ikxF877uaw963j0BVCI5hHLJVgBMlbIcYqXlrF+NfImyI0Iydn25bt6egKcQN
++uMaMkQ7zoI10ur3eF5QmajhurNacRfcQGSD6yKs3LHDmFHX1IfSA6+23kfsnP9tSZck0yyInwG
s/DqJrX7vY0J7VDYpK4a92YADylOdzvN1jp4jWvkZ/TxhtE6DOq3F8ZEMmpFv7FETekpL5ONwqtO
a9StSN8gJFg3eGO9M51cJ0KeEPdyPRjddXTa8eSb5VqHX7HK4lBurIk8owmk17LXgwMDVaKAMllf
ANzrD1Pu07ZgxkZgk9hWDW12jaLwKc2DZq33qt5TunH3XeYAsuI6NJ9S3lorcmopobWlyYzKXthq
XVsJ8QcEL2xCo1YrV6vlmWZvA3ajCW4glzQ+BkWm1BFiV6ExXSLi0t48FFsNeW4Q9IW+cuOgRAdo
lWgbfKEdnOCQV1n8Fz6sX3f17/83/BVd3s6A+H8a/gTnzP+d6L74RehOl/1p+Zuf8On4s/9l6aaL
X1e4HnmE6Mw/ee7iX9KycFxgtWOcLA0TZvu//X7S+BdXBsv0mJ2awLlddvZvv5/l/cvCUO453GQF
wnvP+n/Buf8n+XvGTWMklqRcAoQke+Gf5G/digdaeLako0oDIwsdqBdyrer0GYAKoQHWk0xlTZaC
/J+A6/+45ny+Mk5xYbm6pVvyH7aHqAgKFbuo1iNlAWuakudYi59l2GyN6TetRdJc2xP5FrDZrFei
rd/0fvzeWdN1CKDR0Y49EEPgLxyjh9+rbo6prsfm5nbB2W0unbAAlKp90GFuAo9jNuAANDe/DVn+
/scP/X8gxxvePQnzDwuEbgjPwvwAsVtKfmr5v9g7jyXNkSw7v8rY7NEG6Q7QZrj4tQitIzewEBmA
QyuHenp+yB4OM7OaWWZcc1NWVd1ZgYBwv37vOd9Z8ih/skDoKQqRSNEenV2+S4vmQgFOHczp/Jz0
jbVzdfDek++ybiVpe0k+H1sBs6Etnddo7N4H20ej2iC6mZnRYt+PBJ2L9IUJLtMVOX71CxLECyuL
/246rwEmXhozBG6nAmiGcwHpvXyLwjhFh2FtXSc7K0d8jwKa6O2YhCv4Qxv0E+2GhobaAQ0mh7Nj
hDOZwzeGiCAwUP340dtQEAstGmBFRm5fGLJ/DIsv58Urbgez+HAlMSdxQ5NMewyIAb9TdnHBXccI
2W0U4ZBy1RvB12QSNdHFxlmHw00pjPOs3eQJ8mF6DUXnWrfvY2fai4oHGWCbZUuQcIRB4Z5JMxam
hsKvCr743I41yfH7ImKvT+vgOeiBxWkvORk+uqU71+Fo0uYFkCh6yLNfn1pTD8BaEPsSJNyREQI8
yMQXinYsyi1vk+ZDdp20ZHD7wM47FgIAjQvyOw4Pc7coZxZ3nkINdeWgRHJkhBK0Y2pZZfkqsAu1
yzTpaW6KWHEmBzML+xlFOsZFm3U+1Qh0a3WBhM04IPvTV0Duc0DN4bQndXpeezjRooqA7hqn9za1
NVJBcIfZNGOzJWm0FlibyiR7mTRmkMr1HKqYyV7V9fxQqXevXlRGTnQf1MCDZELZK337Jo2HtdlK
xurEmje5yyQAJ3oUxSDRnT2z/OcBtdK6DMBRo5m+V5rMZdn0PiNUOFa7nTMO7PU5YvzZRzZLUt/Z
oZHMPfIXc1RFomZYHVwzJ4BdhHI7Bd7OdCHylVYN+IXYa9h+w0x6I/Ic2lK3QVZeZFH0nqb+67Tw
RDwIqr1bbb2klSSiTIcKLN8A9gtGqd70wjqWTXnrNu3Jk9XeGPXBNFLnynFMcOUFLifdIZccx6P2
4mQHvemqrRC6MNfHeIgSneZbKOp7xDSAl8FIwg2dvuou2qLWo9gzOU/K6ywsX8ZZwPUdj0wKKwfb
CUjdATymbBDdmGJjjWcGEMyikOSvRhK3DkmLGDSqxeWE1pqpH+nYnaXVenbtE8Tdi97g7ABOmzQZ
wIWdM/WHKDR3XTH2N4AEBK5N37NOfqNfUxq12wiALrnezCpwM6yGMXvzWtdduxpEdZ5f4LLBDSvN
l6hrNnFRAJoeOMiUPfTnNL2s7cLeDk75UlryepQwQEfPr7dZwDuVL9TQdPQYDTOkFHSq6bUUrxl4
dlec546xDnHgRJBb9wHHLQYH5rBBc3SBSWxBnBrWgR0K/oBJTCUTYq6H0QMjWwDF87AHUXNfinrp
hQLx1mATAWKTbK5JxQvITC0Mj646X0c6kggVWg7ZY+Wwk2coPvhV4QgTaksca0NyrDanc1uis3IE
toKpuI/z8CSL8GuO6DKPrvWZ4SVbwr6CVR97/VqjVd2AkdqD78vAC9NXcD3MGKPj7eYwTzaBi4I1
qVZVbrMqkiC6CTKi6FWo7hGyEFgWUcQiV1xjx74B/sKocLpvjdw5Nv20dYp2y5sxr8vQ9reYOmAS
o0CvfNxzJaxBUTnkwYQMvEigcgO49xb8TAFH+5l0Kzl+ElD2jTjXiM+vC/dYH8a125JjgmwOhCUs
QcuhkzSRvYrFdzMKoP/uyc3mZ/oYpAYkptzExi041HfDn+07Ify3OOGzTsJHRXoxAUaIaQyjs0Gj
ip0lqsfGENjy++LaKMSlGqKlFB9vTZQlm/zFloCIUTWiNUDij76W0T1nfeL1CFXLjJgu95y+DDjq
zw0Cvllat+lUPnuyRE0PZXwfFMepPDcdsw0jds/Mm5d46bLE/hI8YQXm2U7lG2lg7BwVgWU9UUw5
P+cC3W+57nK/2YQS1JHlP2JwGNfCizJ44uItsawnndGVDgEorayxtghBSgghwqqCx+LU+F63q80R
YiKzuKy2cFhQfTTddMjK8NBn8IoEkMSqNC4auEJhuLPiGmlkYT5il/lqnewaKdRxBqG4kiHTssDN
7+qSGnsOX7WROSCfQGmkyt/gdSp3qW98DSp4SVg1VoOa7wsgkKRflM5+yW5hXEWGU2uThdI6827k
O/SJnz/VYZXsKOuSVa1fA0u+apP63I8XNVjuHnXXkP+e4k53sSih4gDe3dKDK3t8aeV4DMb4li6c
v599dTGFttwSU8ysiVTq/NKIJSGgOPggp9FqN+NlJag7poeQMqHhyJQgwD7P7sxhHPig8p3tN+Mq
Npx3hcAiKSMOa8BiYcwa/gNb5TqqXFR4NK7AvyIt5rCWY130Kxcv5oRKqxjkPmqQuLRL8BxP0K19
ceu2ILmFdsEQtWjzshRJjeUm5F7h/WDjRa5b/vCx8wqVcsq2SA68ESmKsqxi54gaNWAd3vnSQP8e
kOo6jf469OVLO8p7zASoRPLi3EMiDfon6jV+FzLVPPoBHHb8jT1kwW4GbY3T+ipkqHisy/G27DhY
pnn5GKOgWHXTB4K1+Qg8gs9ImFe67iEEjzpBzp/6+zJmXOy9WKl8Q4NZ9iahL1H7LULy1YysKykw
iplETAbo84iewv6IVJWeuOfrocYp1pI+eWXnyYXRAscOwWHEdFR3DqmBRsgIG0gO+79BCMFAHDV6
/xy20ZIb1yZxd9lHe5s+/DRc1b5u7tVoP4ZmPK/QDVO42ClDH5TC62kGuVhkiM+9iho3ni4TB2S3
n2KkaeUm9KMH2wnujaZCOBlXT1UpAQY2zLTi7klqsg3n0HsfaL8ZVbsjR+Q6R+MzjN2HBZtyG4Fo
1HgAQUKjenYQantjAGBVBURzDgzZgxknHTasu7pqkHi21bZJFW5x483XgGFTCTUB2jpYa4j4WQGr
iuXeH9I7bwGNjVOx7211tVyM7Yf7uCUq2TOfeg9ZUTA+N/DcDnUp65sGP96qnn1/m7BhUbo49m4A
1dBMVXSW7JB7xDMmpI17tIPzuS3Cfj/F7WOLXfjUjmRgpOCXsilmNhiSIEOO+FhBTR3cYrNPnCYg
cIaVpWrIbet1iqIuFfcw6pRB4eOBfdhVY+PduxZGSjUm9iUryX3iY7wcMXZudAWNvMMdTrH93GaQ
lJu5Y1+w6ofYtauDrsaEOQbUxCmcsdEFn6UPUFUGEJfmIe5PSrj6ZI7a2TZczardxEsvOuAgYra0
S2J/h9UxWkvLqVboEt2N09mfthryxyn8anvR7osSCVCmdXagQu2NObqcag82ESR7o0Ng4xJxwCy6
PQ5dVm0eqHgt4EUl2HbFq+aNtPCylOmnNz9o9DfP9Le2qL3bF+RmgJ8SdKiTIHmZW0ZAcSqajaTW
i5OQo5RHYEeALmfRZmUGHoWgeC0qlLbm+NzFSXCl5m6JXSmP+LreA41TfwqJZfKS4FA4SyATGv1X
UqW/M7rpbrI0qM9GKi6NFF122MwvdYuDezZRNQCU2BKZ55CcLQRGA/sqL5ngjKObnZn98F2ZcbtN
y/ZQhBBMp9g6m9pi3kHFtnHN+s1Er8QJDyV5VqLpGJ3h3sLTtCCId5FHvyfS/rx2UNKAYAHaajFi
M4CAsjXJYZ+Qt6s00/NQ2IdIOfezxgrogWpKLPtb6ds7NWvwn2YkYS/4oPs4gh9qY1qQ+6QoAfsj
YpOZcqTtj2lgHETIoyZY2H9xXFanqu409Ty2rBJU077NjOgy7xZGhuedYQwcbKelTDXNfOMaFHU/
/iImd9ghhXBW4aDFejDFTZ/SbOuwPg01Pah2Ki/F+Op27bSVEVk9Sh0Ck6Y8gWGrXHT+2RMq5RAy
7wkceTE5OOzSMON3nY2HBpzirnG9HdqpYG+Qs1npBGR1S6TTZMFjjKKxBtzu0RpL2eYS9oLBpEzy
E9NApNvUDPXCx7GMxN1UNo9tAVm/Nz7GMbaP0rhg1j+fyeL6QBbsryKjBIbWw+iHHAEUMAfU2TOT
Vvn0aQSexUibdroGTH2iPwaibZYvDslLqGxnjMhD84xy4TrnCLA2qTHHIl8l2svPaQDog4+nKmZ/
9yPwNcE0szXScg/mjPk4gzjkPLC8w+CmbGJidJeAUW1XZ0K4nXXVKti75vyqSdUuIccxh1ffOcd1
LOOUCmVDkDE4xosKc9wKO2RNXjrc8jrPUJiM9ZLDWZErBYVs6sJ+p7vRoqCc9RlsZr+HXF4dY82n
H8kCbxyduFQVxgsOoBoBE7m4veM0xy6OyalX6D1Vw4xIJxzYXKEXuUwSb6u5Eeva7huMyEyjOGBW
V9qq9hGrMcKRnRYpYnL8oxi/cPT3nEwa7Jsr0orkCtjFldf3z0hlbmy+SaKu4ps+UsluYaKnpuhR
99HO5XBxZQT+g1Mb5VoS5B2dXR95G068be8Gz9jqP8hWWgyk7m6e5JNOOkyeHzUjq3NvTOaRbZBP
mFDaOexujAB3CzEKZ87ExSbA4cMrS0QxAqq8swQSpmNmmqybRS8WqiKdSaRwWfeR8uBtQg6QYz84
biuvKfGUsPVZL2lTnY2wLctoMkzOjfCLt444jjXSa70GcWzfp/1xMEvCSlWwWsD4njdfMU178cDh
ULJZF0FdHoYuNve5zi4gVHw6y+DOWbKNvDolr8RCHuXi2Y36+Tj2ksyiuDex6EAUKpWZ7Uo1OTBY
ggec3BEjmioAYYvotUjEuiuDCoWNjjZunp3zLDGBg1MxKFUdw6LQr/meeeyu7/3i3mLLEnV8k47D
fR8TDE3He44beaqkMC/LCDEgvWsHu9raXqYTg/XiM69BfoKokQMeqe9eiSUn/CHBxRIBfrWQhXE5
D3pVGom6qhISxlWMHsuy2tMsDYEBcoN2KD4kZfYdRs6CBeJs09TOGkKXvfLRWuy7yeUOVc1BS0pJ
Cujm4HdYX/ziOq1HtgcMEZQOlyFK3Ky072uL5JbSTr48yAzWmHIYXb45LyCVmEfRX6ij2caAMEQk
94g1K8ityVWz0BdyPEhE2qQcn8GfasBRj3HmDKe8xn5hx8xvzAi3wBh29l1fYS6rS+/MlAdETuXe
JQ5zVy83iEVyEkr/TD+Uqo8eIEMwUdo19aBv/MbwjtysdK3zFn5xN7fnH/+nchEVtoaGF+agn437
BQ9btPveso2rEsFcZA3tJupzvatQ1EqAFzdphEA7TFJ/W3XyQTaEomhCHs224NPKreDYukvUTPOk
1Zjf/PMvofvUQe9YVzg/bGPEa+SSXYvuvBgG/3q2CSLDiN4zhbP2ZWCCT2b4BcSv/j6k7kPgStyz
gdfuQx+PLfbElVnD+Iz98SEYVrSTpq3tQfqoA3JdEOttidJ7ATZNkysf3dWEDJa5U0det74A4cbB
263Xc2u/iqG79OLURIndi81ssY2nYHmWeocsQWGhk648DslyU5uIj+DnFBui44j0ueka8VXq+NEb
22HXCHSVhGtSDjo3eq7nfROZdy2hRpUu16F0P9MKvxImXzJCLyOTnl45DQRKGyNBmu10wBEGgJ2J
2xoQETIeiUl3tXzhIDUOEHsw5eGkWpVdbZLPzIEsJN8gYlq189sKwqXiDuUDAeiG5ezdYOjWkcB1
mcd41ugTYglaoP8qPCuc/2w50qKKhtg89NLYFh0pMC5pNEAKDoGuAL71KfYojq+I8AsQU9NrVTbY
svOGJAwbwao5vfO/VGs1tNlWAoe3p9FaGSWfCGmS78ZEmcBkhalS/mArj9RPQNPIeFONt2TRg9ph
uzIg/ZOJjYlwfKPPz4dHbVKR2L4L7ObO6+sP1/KWnipO9LEQR8QAH+Cu9o1d9WdQewcC5UDqlHB8
FEYaEktQD3Jyk0acn1U+71LHoTPh2Z9F9VbwY6+kQCwM1g6m2yJVT8GFAqtVN1mUgAtOzV24lYu6
Neoy6BxDW27P1kgOKaSrzDbFdtR8xqQwrBvLNHYJUtcVpqG3BmNCBgqUxT+8I5ObLpeJERiHA/pp
fR1gblhlJkmaoVY38TxdkquEv3dg4GknEqFrtxIeZiF/DL78oH8v1o4hXhOnpizT4bdhtJjuVbhr
44nVEE55kmNEjItxWoG5Y7kmDXPdVvlaVb2+LWnAdR2ZelWONr5OfP8ytSD4jrW7I5wGYyZWdoDS
fbMqK84KWVIdmE4fhxbJuKrYM/CDbj2R4Is2iSyLlI03Gok3iVIcYuT1zIGiCnJnI4xk3bp1feEL
QU2vQXeXj1Mc5ycUoy07IGZ30rQiCLA8SePO70JC6QsEuaOPlSfpiHLpu303Yw6JHWSLBHxQJNZH
TMkjyS/hhWJEspaoMGfVbrvkKccNthrbGhevGvY5Rh4P0yQRqg5oXWRtmFnR+BFGH50C4fdnUe0J
0npHD96vAbQTNdhydkzz6eC41sEc3G+C3lgWeyxgUXrnFgV1FC5uFiBiN7NB0VjheqsWqrHTRQ+6
WCmjeo9HVoUgGa9lBI7XVwBMEOetXTXH++VBzuSaCXBusJceUxmVWzOVV3XWZmsKySSH/Vx02zho
URbHSJNb8VzlIIndlpLSgcyWZRfODrmDuQOLZcKvSvFZN+iApX8sS/WSZZY8CiA1We5Alm3js9Dk
mlssOkl9LTukhgoecDunt67wM+yF45XRmDASIbXWGt5FAZAnPSHd37ZxsFMRNqOSfESMWJfVwiUp
i0+7g0aEeGlc23NyanDAcPxhVosU01hMJxygSN7xZpItChu0CjlkxIZFARFLdBE7bCA5t2po24gc
DP2hrXzvGzarQBDsAg4/7OgovGPR3wxzi+jTSeXiyq2Xft0mGHm3StgtYKGTpe0aib2omQT0GaYF
M+pK2kkGPp0G4JXlwUzgw+j8q8JxPlSH6NJARUsrBgmyJ6pD1c4lonRq7lIIC1mxVPTjhVonqDFX
pkwsPE7AxosBXbCoSCbLxZpWLyE0uke/fylqjoCNT2cA4kuKTSpm3hB6q4qgGbA/nXsB8/iYZOqy
KmJW9zJ/V4zVd2x0z0GJcS0cUNuAXJzWfV+kYLu8PYox9rWUxxOY757ehM0gVtF8lWN9TGezuIDB
59Jm1HeNMyfrgJ2pcZ9NxUHWdFpWATDdjZj3hkrVnnefZlPE1uDjpgYC7x+tmQNqPoDFQYKwGl3c
uDXddAmKg2xh/Hdy2uqQ0T+SrLtpbhVkQXpNRT47W9MtD5J2AC7UBcKeButA9v1lHrXPhVedKCJ5
fHjFmN1a66k+kCdCWMAQMWLxIC0mlpXvTPCI+IKupwrdbjXGZDHMr8LOv8AMPDUNcxxCfLeW5HBg
B+FqjvIa60r/HAzWE8SLLTMfbz+o5rrlaFZ03fOUMkicZlT71cy0hvwvWkgHoeXRYsgBDBs5cY4Y
geQmex3E9r3wysdUezjUnE/wvu1mmuJhn3rmTbIcLsoWpoOD0WvOJxDbyGmXODeiTz28qLsu5pgc
Yc+hwWmc8MJ9s5Cjr9SU4e3N7S0VDzWm2+tdJyfr0l9HO05OAy4vFW8nt7yaIdbjxZuO2jSP5HwP
h6IwX9GnVxeaf2FLHsPEmbsiHGtV291NOSIkUYOVboEuvTfEFWwsSQCoS4t4si9TT04nBx7UnATF
2petx7tEf1MoEmKA432bsJPF/IfIH91OZpexe8TXQ0JdXqWSvB05vAs59OcR2GrnknVLsq6mvIgf
0VfHJLBggVVfTWXhaivcgzPwo/MxujLw5lPF2vRpU/eAQOohTVgVXRrhuRGs2AvbnfZHTOjMRcJQ
N2d/csHdl3xgzsCNVvTtVpokUfZU+kN8t4y3JFRQ1M61bwM58f1zR5+H7SWjGbuNq+SpH+erakY6
W6VLZlcVXMsCoFpPEOYqSpJL7RrZlpY1lY9p4zAZHxICU5LGntdKlneFiu8UlpKNDWkoSOYHewQ+
rVIg6xR77yGqUYO+CBdRPpbJKFbgaBLSAocvWCg3ZLHyLRYjN4qT/RBxACEqt9sD5dpSiyjYvaDE
zXq+rSaHKCaOGyMMGtBpCNLa8qIbaAcPzN9WkDTS3ZRnG/A4eqsgvWxd5PSnieoiifhgUKoPhG06
73ZdPw7W0lsolAYpMfJCoTSbc+JwgvA0TwkuzMq5iQ0sFlHB2S4BfJRH2bBpdW8fvKA89p06mxAh
TBLKV7iisNbUF1U+NFtH0o4bnAUw5O+bpjpjU/M2JoaTtOkkAWbZPQ0tPJpbDztcnsbmpjRsBPJh
cpZdCIfBi/eC4EXyyx+DlJwwI3TGbZhPi0F/14FWp8A+5ON0xyhPo3rXt/AqWtKMHz1fvJsLTAgZ
PhphkdAIFSRr4MAHII9DpboMc8c41M4cMs1B2dBrc0YuVNzxHmMpir4g0gQlv0ESkxdYOnSV6hBR
Fge6FQ7gMzBf93JCCY/PysQr7jWfMsN32SFq0J3Dg0WEDxHW9LsbW/fxdi6GZ3Meq03Te2v2nmE1
XjY50e5dMDz1tRfSvZa3OuPmy7j5LG37Aawg6dv0XtJJvICZjBmmZtvZgypIYqNeBRk1Q54y4bfS
5Cmb+/hYBCaA06Y8AuaxdyGj9h2OkxOteTol7O1rCV51j9COAVjMPBuG9VGO8Okimcqdn1hXmWVc
By+71Gbig18EF7FicipTvntOVBOeR3yZXds++bn+biZcUIqiCjfw+A3h2n1OA2o9EY36jFaL1o1F
SWb4d+RXqKvRdE9iZNjKWRHXGg7QXeOIYKWq4uV2jkwqrt5iljaNT2YJy2RWzd7DjYyqgGzGxnjs
W0AhbuX1W7ORzTGIqrtu7K51Yb3Vy679/3VV1ff//PeP/5uuioX0J73N5q17+zeoPZhVr95y/tzV
9+Hf1m/Z98+yUG8/y6t+/Ll/6qvA7v/DcnwftZRNxB9Chv+tsII29Q9Pmggbhe8j5vXEfyusDCv4
h0f9G/g0WQJfAF79b4kVBdo/kGvx5yxbsCJKoKb/8z8+xv8RfS//SxHU/vbP/1boHBoPx9///Hd7
kU/+H32QD7id8CXXtFBsOZ6FxPJXfVAAAsbFzaMekqi/GBtoa5MJACyqinHTBfVdHrMj9p5xmZZY
6a3FiJgPiEjivvOWsGwwyp5zH8fe9yjk2+l6xotg6bDTiijYd6Z3+dMt/q9f4OcLdn9lwC8XjFjN
AeqKKtP17eXW/CxoIl3DaiZKgAcCFPWRHQyIXkyO5QyIcBUppnKjtS1onl+gdtg3hiLw2Ce9bLZk
sSaJlXaT6dxl5ZCe6saA7OXwN5YAHFIEG6lEgriLGFOzkDl1afsM13s7dcGjE2XQKIZM7oe6vu2Q
gkz4quj+MPRG+hs7Ybzv62bfd21+agxkun3W0xlg+YagZAR062jUNW5wB/EkXv35rli/auV+3BXf
dATFnuV7Djfn17tiZ4bmqvPiIQ4em3I8TLp7ZoJ2MfWcjxqfjTdswNJyvfxdHe7CMXKPQVd+2qmu
GC6x2mb2ybRAL6hxfqJxGzORcIPzn6/TXV6nX143FIOuBNcqhON5fBS/Xie646JB5FM+ZDNqJrMB
WS2cU07ekROVF2Giyr2jA2Md2u6pjsNuB0MaFnKEay1Kb/B7it4gY7M2aYz30WWsdfU6OOm67WqM
vWlEJucIVl5L9eJU/RcCw9u4Hg6za751ZHFuPXv6rEMSLnumWngzPfpybrH14xzyhi52jBKpe4Jk
Q9gL5PRcb8sif4HmAl6XDso6JLdpPa+bmrdfFzSsuVHGP9fZX77Rn19x61fqMg+Tm+R5lnAR7Dlo
91gZfn7F05qdUxsTPrhROYeR1WApRoIjrWvyeOwtMUPZdiDeMFDVl5RIHcY2/Wp0LBkVQoL/8zNz
/sXlsIQx2YY6Iyz/B2r3JwkhAX3BaGW6fpjz/M3hTu1rnxxMYBqLpx68t10RBuKnPCer9tcxBqI8
KfxdpIgPiWdgbTI3tgZquq1rluq6MlpSCDRnT0NMSwZI+UgzD8a4H+NwCL0TY9K7IvlMc9u9qvX8
mHrDXoVlC6qV0lSNcbolwgGu2WD+DTjYWm7tb++nxZjTNB0LPaz/Y7n86XfVYQ5iF8//QzuogpKA
c1DythSJlkbgGLk89ByifbUtZUjrTJCiY6wmj8D1skfKgEBiO7f6689P4DcM948XAsAEBzFbgAG0
FsXtzy/E7A60Qo2pecAOgjiw4SDZzltKzjNU2n5lu+lVXw+PLSGENODLVZBcY+l7Mke+Esg8hf0S
6wLVu1QQNlQgkc5NLd1E0v4C+t6JhAEzeNbf3EzEw7/dSy+wIDBLdgBbyN/1u1rVuvIJEnsYyPCi
1YqbUXkzMpSS1/jPd2hZ9H99bKBuQAmQjYGO+S9fDJ4WmzwoxY8CImGH2EMrh1K19B/Zm29ovH3k
ASP+P//Qv65lHjunQAnNBu6Ql/LrU7F6SC5l0kisOuoTTg3DZL018k8SJvwVxNG/EfP+9dX0UEPT
3bR9sOb270v8NARwqIKR37FpzJVPTENCGkaPrrEQf7sE/WWXdfhhWDpsW+JNt8zf9hOjd3Xlil4+
YKig6BYondK6DletmewtBz4LFF5OR25yMBML+n1wlbpvgkn3n2/xv/qdCY/xl6sJAuv3W0xIM30l
i2xXxYfB2XG4CDKO6FWs7tPW/JsfZrmLrvv31wi5uVw2Jpcb/ftvLQrhEvkSPJjZ4G+kzehzyDik
JeX00hulsU7MRgGKAlxua5wQsaH8HQzuh57v8linLfOG0d6BnLhUceXChtp6pcnalT7GMr7oWXrg
Rgb5UWfzR1BN7XH2zRMUshtfxOCUyFA/NH56bHLtwCUb1d4n2malcDGtB6uY6WgP9SZWzd2Er5jq
QyHVMPVBFu62BQZO67RERZeTXdJ/i5aITcMkRLrh8B8UygQcZx+x3+es2GJGjeaAcBNnmTv21rUm
HIsOvvS4CygGhgeMVs4mqlN6piQQVmZhbkQnbv3AH3ZdMC56PHZhQOiHcgoutDRIC1HWS2TM3+Y5
vNbKbw/eqG78AEnrQyuUejUjMM0x3Td/tsIVihiRle7W8Mszw/lql7VgPqfmu6FmZgPd0OP7PKba
WfxdGbMSk7Zw4+6BIMzMXxTjgBt8J8GFitovLw1MQLIpIdVWMR0mYE4wh1yH4hWDWyrVZvRil+wM
wdB2ICYd/8oeFXYVusl1C1GXGqgiTrK+KbHxECgzg10xS0J6Mv1UgWLKwydA2dVlESQnPYTlrWib
pzzS7gHhGCN213ik6Kyv0ZLfxYJpLgqAeNciOEbPAneByo1WfkaB3eQEvwSDQM0SG3KXlR+ZHaF6
Jb8OKc6SDo5iwLCS4vDnj8n66yrpS5NRgEuZuNSKv9X6kYYGMaD3eGxt5rqI3mDlNMlVKNHdGYrR
E1e2ai3Ucc7UJFtOwI+DT+XPTBNrG0Yi5dJfziOKI8ZCEahQTuLBzZ+v8q8nEseXLDgOCzklPmvr
r8tqnOTTMDR18qgB0+yskJ6ZS3ZaYQ3rsYTQ0dHcl2V4i7qWgAP24J0jnZ2UDQIVaViwYoxjrKqT
HYAMj4eayjE0PiPg1GjN/l9uqcW12mhrsX0th7ifd+a0xrcWCJ08em28wZe1LRDokU97Q1eAxuIy
U3Hqz6DPX61AkAebIQNCJxkgOw8Xh3zawsDQutn5Tf04pn+zA/+LwoF76QubAyhGGuv3exll5Vxg
DE4eO/qKokLxYNQQwkp0D2kP0IUO6vsEh2/dmSEy7uAOcCmZrgntZ6+mYQi9YkAVMCrTBAhrMLoq
QrVzIROute+rTWPShpKWy0yMaeqfXwT3r4t/YOM0svAZeWx63lKX/lSLIbIsY9bH5tGhP7wazYhi
HCqkIO4EMyCMzKglC7AH7b7X9jmI8GfnPiqoynD3vR4WDRN5c1J9BN6Ct104P1rrBcYoXl07g/VW
saVM46b1F2p5y9gA2nvPfMTaS6uwrsjiTNd2S4o2GQVf1jIfYSTrJ6FzLIX1Zr8UE/1QUv2IpMLC
vLIvkgz/StW5jwNBw+uOaNbUKeFiW+++o9X+zzfIcn/LW1wKQ26RoIvAOcFx6CL8eotmWJc5+3jz
GKtvIX3Fw+CJQzXQzNdW+dRyCrzyHPzLZNjSq7rze2EC68oWMQe4DmDNI0DJ3dz11bHo91nUXJaO
RWplJE8aufUpTOtnD4UNHiCrJK3wwDYSAJ/mg7TF9N21cZ2M8209wvkqwUHrkGORXX1FnZmto9Eh
zbWW26gCvxmNhiSKmn+KpnPXGQr1XJsdSNzgsXie2gb0KldAkMnf1h1N/zhEYEX0oYLWBQRxJgJC
kArRmR+hD7apEt184dhoEWbX8yCW+/NhBL86zNY5wsk99f2V/9BPYC+jNkVe5A/nPiOgPgrzJTRc
Ho3RfjfR6q2Y3LbIZ5J9ajvkCg/6jEFDA7w2GDQ7tTwx0zjZcbcZIu88iLTcxCWR2r4/DasM9sXe
xmG5RmjsrHU1hS8oMdVaKhO27BTS/TuP2mrvCkvofWXXb2MEMwnFDhCqwX6OiA2/0AEK2sCHKD/h
XbpAe02eNgAKvKt0wEcH/KlMCgN9jD+tZOGjK7HBCVV0L1dJ079b8ZhewlfbNynteJHM9R4sVLMo
KT85cWe7qvfuR3ycCIc6dcgyd4v0zTgbYKla335OY9u6RiB6r1VElBTYQ85zRrrzLf/dxEu80gR8
bZ0ew40zt0ynQgCBhp4eIH/uRzFBKtTjJqzh5tSdiY+fjBVPh5c4wC9aOXfnouo/I8/jRAVCBbLm
MtiBxhZ5ywBCiVtCdppz6SHRjsb4LhfRVR8WwWG0mRjSbVK2/xlQ1jsJ8H9tOJuZ5YaI95bjPuML
Y/5flJ3ZcuNItmX/pd9RhtkBs+5+IAEOIilRIjW+wCSFAvMMOIav7wVF3qrKqHuzuizNZKKkSFEk
4H78nL3XFpWv6/TrGzUBw651EAZAoNU25l4M2Leunl9BEv0ItM4+VsGSZYO9aaVnIZ63fgALP3V3
LRg9DUmxn6pZ+BAGLG1QzCH5ly+RincFZTAyPehg1Iaxzp/Kqefo9CXgJOLEdnU0W1u3rnPyCPsf
7FQfw8w4iwbwe4XxL9n2mp7tbOqWVW1mr0WUt5ugmG+SsQPJkzDd5KDmQynNe/DyoeWSyaIbjzoF
6RYp032cBV9W7CYnuPpokUHJewqyvY3jxr2fTPTaA6iZ22rgG3k1iU3AXNpLmpiwkiAhxUcfiIXG
2m+IKgYDo3+NdKrXJXBNeisZ42+1rbdg3LM1IkoAOJK3vCzKwcMjJ9emDvANcamxSigfNino0q2c
zWztMNsUWRscVeJ5uxgsjz023S6RKLM4+b80ljPeTPZXHqmZP3LPrJOevY4y1e9TzDyFqdur6TyD
GMWuhOMPu/etHer9Gt8Kg6qppuDPFGM/0eQA232IBJhH/Ax3YB5PoZyUgzTKBEblAijD0T/Pjbar
TAPcTtxt1HRGiqwgLVgm3qlNTEJSa7d1CBMVFMOwRObNvlrkFwcryf2kOD26A7GPlSbZlQEei4AZ
427MyASOkSbejsg4U2BLrTtd6e5+FLo53bSm8AsZVD62/nU1Id3IMM96iONoNRWZD5XrjINVOatV
9x6iHNmVYWN5c2KtGgcpHesYjutqkRLXq2TQvspyxHyyJEJz8scRYZWarwwEBFQT1OgGTDmD6fST
aaN1GhnzDTMXV5Y0NeGqVcsMecK3zY4B7tcZceloT7o6hiDchQ73VtSk8Bbn0hTu3RwQKZQm2EfU
nCDq4T0ujFfLVTakQVQ3SUpqvMguxUimiVZWLIbC8qJUAhImmgE5ZYHysbLvB0P5OfYZUwpQTFQi
zirvK0iiVRVA1MRAqizejugxrDr6Wjqq8z6pn+TkvDBuVk4DuEZHRQEetfnnQNTATYZpwimQK8no
kdhFNK/NfoHdrWJneHQmhSTGnvDIo4tsg+QCc1or6kz6p3DPoiQbwbJ2EyrT9YS9SBntiPSLCIQB
YfT+N1ybguJp1rvWU5GQIWwdw/O8bEFyVwe285IjrgG0joJfEQR66w6N8CgZdFSm/d0I4cdnO8a1
NSEU7zsJMaPt651edxsXMTJ67ArxszSiA83fcE+E/S29w09moNGiTKy8WSyuPdkkW6MwSEVgEMhO
Nr7NTpufhno4O/oIciuKxaMqSYa29oMRWZdCe+hTuoI6uNWjHk/PEqk12qMh3KedYnpFYR6TbnQI
ZEgQrpSRekqE/eKW6gnjwPiUwG5048RdCydIkEmx/XHnPVtt+0YoACtE1dxFXXQjSCbeoQGp+KP7
eVfoQt85IYE/OV0/OMrU/xVvb5sa25gQ97XROPSWajKqa5e2kx1C5moCjoPJACoVlf22DIZsH1rP
YRUwGdPqVTfq9a7unM9oqmNWTvnDIDZr4+KZRLbQxduENMc91yg8xUX/bKGvC3VrRZJAx3sdyp3N
+HuTalnu4RgzWdhCiCg4H+Cr/ZwiFCuxUh4ZxORcBMSgkAiOMKRBvSjBjbm9QZgg+5ijyMd7k/eQ
xE9u8kyZXL9WR4SNmuCEoZuNz+yENPhiPtLIRw6aCG0t7diFF5Po9OKUa1EpNmKAgTknz2kte/nM
4hx64AsBIfVowZuOrgmCyYlj/1p3J+0ohoHaX4yb2uksVgCTOzPEibpsWrEafaRg3tQ0vmiJa/NC
dxYJPrVXSJOszzoufTkoRzkSRksI/AXJIbLWlFvaob6fkvfBYpdoO3EpK2arktMtkqipRnLGrSo5
62Pr2pE3tHM4I6BQKRbf9rUu4cZG76YzkJAz4rfKSn5BvG9164JAD3oGZDFO5hQh+OKatnh1ZfWz
Qhk7a+mj28caMyL1ksUSaZAup+3U1c8ZYTfkcFw1SUjJqPVIPDjl5hmkDJehs3u12hByPFLutaKE
FNchrzbMj9coll5jkJfWI7XEVmDJG8YpHKM0fc9t1eLNKbdu3r4xe3utR8dGrhUR8TtwItCijzJ4
5whg7Ymz9QJEmatKU3A2mf2jMvTDmRik0ef0s++JMSNl0vRyKBrwccvWq8Ga+gKvkRbTaRNRnGMT
LkERtMHpe5mSpIuvytw0QGyjwZ9IsyRESfeCAU0RYid0T0PSch8APWW51eBPIuyLFEmhGazrAvKd
DLXak9Lvl4jMYMa61FAHrxwN4VUvIr+0IHvSIEe9BOtTZw5ioj3zhT2wffP6Ijw29nBz+H93SbcR
SZwfW2kqJHtkAj53i0V5znB1iZGBdOai+CvZXQLTaBjRxURMuNpNKdILBcjw645VwY3vIgUv96CJ
80L4dRLLL+v0Rz0tFnIbT7TWsAIEut4cqd5O1dDVh16JjloPCc/JMGVIB9tw5hTEK2CwDPBu+Jws
kDo0GOqmMUe1YnSMw8k80kkNyGE74oll0O1y6cYoxnoql1U7lJnftcq0sgeEMW5W/MT0ZByn/rl2
ROurI09KcvIYw26b15VyE9leRdEGY4f4Tq1GRCXT1H6iaQqzMlg7Tqd5MdGIm6HSzxqyh01GXXgu
usHDQov4aOneO6Q3Hsx4eEVWKVB5T29NPS9UFJACUKuLjYDlta3zWPoh9bnV9x3SQKFvxokFHNkn
9LSRCgy7LzAhuxmPsNCe7OUYMi4UYbjlfrhQRPvq0woBczZO8pyH4mVUydsS3AT7SkUszLCBsqzi
7Wr7DtICUi6C4BWkiFxQIuGiJl+hjxaeehQvi9G00urqrqB9go6x1A/8pY8RGwdTQ+xDvILpTKTM
WHAURrLgh3hb02jps7E6krax1ydUc3OHHXMsj1ZnIjrryLWJW36d0v6cZuJw82nG1l1fEoDSfpm6
T3YevQ9Zg4013hZx2YB9YAsXIAm6ylBWWQ7YgZJrLbroh6LwzC2XTYMB4ftYuuwIyX1s2YRT8ebP
KZydIenmlS0aP6mjLWC+8Amh+8VJr3Yf6Rs2MuSd+CzXdQNkVy6KXgeNH7xcG5odL6qSZ+zno4uA
XaQPEe2J9ZCkH1ocfdp1t6rAmTMj5PCK7KrVOCqBEqZCQhrNswMniapwzKhDqwARcpyBAcArtBjI
4tRzyHswqD56jIFVHtC9e5uLcHHYDcfAaa5z6FytaD7kM8oLW8S6F7fBpS7a6+CWWJkd3r1IA8xZ
d22zQttHBKAkUy2qjmOZ5mutxFKJ2mT36x4WaQU5oEFzrMQfPZ6DPYdSw2/zaitm68TxJEFweetO
80cMblMx+5fR7u1tFKr36UCvqWMmA0JarfddF75EnfYATx2agNuWnp2hkyuzERpI1R6jCRtUPAXR
XWVs2pxnEeTHpCbwAOjmcxYa1tYOHYS0JDww2jcoo62D046ET1TDhc3rR8MsZO1opga2oLxigCKW
gaPQqpbFqWmDj7AZq5VipgWy5/6JBvUD1uKS1BBQz6nTqyu3hngWiB0JIfifKB6byIk3aWdTGkdi
C8vJBXIYukfiFpgliQ4HRljvh6qn14vAYV13S9ePhjRR0Kb33QyaSGWGzVH7Tv8BMRxVsjpBAyiS
Yh0OebWZvGyayiOJL28oxjzGimyIuXaJEzr9ItRrTDDPFBwIPHuQpNGbbQVyzWlW25qQeeOCg4BE
tEudcmtMLVffPJ3TsDKh5iH8VugRrGnCdwf48QgnNUSAinUDpuIIRdPYRLFBOKQ+mv5g6we7lB8g
9d7QN4w3Y4s2nLYekjxTRz1W7Ji6sucGhCWQR3jXdLPhGSnWSpQQg+9qCu4CSSliauknIfC2l2gY
EqzKDQ6pqh61JPmJo8OiN4r6GqyhiSEF8C3LS1qU9qbmwFkFbFx00j9woR/MHLGy02BqLdaWGZvX
qJq/1B0u3v48wa72AdO+wFVpoTUPDasq/r7EVs5J2Fo3g+4+TwIrhxuo1PU/UZyWt7LjnIym1j3k
Wkq8rqJTzYDysQ1xnATnPBTCMTHbZbZHz2T4o6tezdoogHPJS5O1WFpHYG1m/qNHFNla3Yttzf06
V0MGikG+dHo9CeQM+Vi3YCYH+pK68hbHiWc1YejB89kHrKUYbTg6qcqrRpjLitSzVTSGH03uvMRS
2/WB8anY6oKMaw8O7HQjm1Iqmg5AXUffhziFGxcTNy8KFbBegm1giIb8wKbVlNjVYsOnQz3p9kGd
T7a51ZCewQmAIx2xtdvOTLBKXO+LluIVb9ftHFCkZ6W2y1qwwd3SZWkyjaO8ZVIcafJYpJzHO46H
t1k9lN5U59Val9g4ZnKmeGE56VEU5dhfrKXkLnr7SQkXmR4qfAgjz2HintsI/cdYzwsGgB6u0wD4
bxcsYB+Z+W6oGk+xkSRbxDltpmB8HaMZTRzTIXJnuA4iJ2jXMfW9F0flTuYd2tcEMjVaQk7KkKXN
zsMkTbfEoIZO6LEAIyw2WFbndUJ4MgU2bmNT6z5oBy0bXiFXcpY4A6mXxgpmsMq+PmN1AAYc+uQg
FavcmiYfQSe3SUvzMLbc8cEmq2AbJQy8CSLzB6k1h1yc7KUcCl3lBVV8f6OPOMkLmVzoHJlbqyHm
PpO3ppVBBEiu4CwMfxbBFZ505BWi13DKGtlqnKptbLQ98U+Oj5i2XKsaUncrElcM90iOnRkJBvak
IxMbBHzGLbMxIrvU1tOw4ZcMw5LTrHOMVHUqrLwEUTOwWXh6WlD9TjsVgyM2qOwVxeXXJJ2Fm50u
e0m8EWV7DlqeddWEJO9I0ObuV1ZHKtdAs5kAWmjJ4r5rqsDLRZvuslHc2Cy8azJY35EHZ1tJR4Dl
luN/yFvUmyfIx7THcIic+rQ/B/V2UvW9HO2vtucmn6PskFXOfaWCui04PEeufq/0mafV7VPQlLsw
d+p9rKEkyZv4NrDEOnY1kl2WRVhpX1U8jofwmd4JqY3KdO6JH8uF2WwGEFNbRXkoJmxUXXConJfI
gIiYI09CklMn26T3rA6vb4LjTp1G3wiwFbep4MSOLNokyg5YTMhiMDv3WhyiLG4Sc09uKEQl684J
5M232XVstU/CnUgM6nQSK4lnw9kt2AOywgv7NyggbOFkhZQ0OdepGRDCI4b0OEiGM+y7Me3sTp4V
JpxrbgNvUAx1W/aS8fayEeS2k1CjJGD0QvkztyUNsXoJFdInahd2K58uF/GYQfSVc62uswiJJ1Qw
KtUGVxKNH94bqZ8KM4z8dFKAAsQoTQmILjbzMlhWlbhDKxOwcg10eWbRNDsOA4xvWyIMSZ98zSob
HSpAf0zRtv/9N7dLZdy1LtPoPpa81vfNWHPUiO7IF8OKPlqArVojWI+1QZJm58BcN0Gl1CIQe4wO
a2Gp+U7PG9zGS8k+ZOEBtTxWgX6dPFYz3b1M7+M3xPqs8JvvF569Rt6kan5Ctd/sDAoCEjfyh8we
MIvRq+IoMnG9whQcOtW3pcqcuXY1gPzduKpby0FvZWJzHvg1xAta+7Ji+jUOjXkXtgakJKv0vnsn
cmb5ZnB3S3M+vtJPoI+MfWhfFSWa9SQtbtxo2lakgqRFr9/HqeulmfnpjMmXiGXGJbC88DOHqjbF
j1WClzc0aguGS8Y+9sgsggrmklsfRObeVsYv9A3zWVJJiozlOKxy9YCGkfS8JltpRBKsraInEHXg
Aocy8tdzG0P9V50BlDxGhqZtoYMz3d8mWw0N0LQijZeITVq0Vj6fMwWiSST5tVj7RWOpK9vEfOby
irbI0matJ0gvqFEky2Fj0f5Po6/E6PapmkYoy2kDu/Is64DpAIhMzkMEFzRYIYjm9UPFN6eWrSaL
H6R+jCcl2I89OCMEUJfUBMxSiR7Fd24WjA6Sm1yFWBrM8Vqv5tQPDYEQv2axbt113OoT585OxTzm
3JqzuCE9THppatD8MZ6TpOZE3ZYnBx31iv1K2aoRQSJ2T5vY4OjYjvMmEEO2Uk0dN2Ab7pzIkV7X
iofOdX905M9HbXubVBzKQ6fx2+5uqhmI5H1Na4sjmEb7atbrLy1W0Jf3lafRDZD6NlEz2lNR7rsB
51R1BrxTtW2JPa95Ytaj4O0ke61x7RV5iJOvuADKMDLsOKE8TbEsaJmwnLBk70jgfMftmBO2aN5V
OdNSoUpEpS03PxzCcZ0HL2Wq49vvr8Si6zCdeMvI+EiZDoRHgRombUkIS+OZ5FbU/K5mtPAOQgxT
rhmuChlf45JNtpXI52IOLTA2GrkMuYz4q3SHZG3mqBRy235VOnoBc42JMqb0m0U5+j3PcWNZdeqL
xjmwex3CHEdFbrHvRKXg5gISlnbRVzqBf0CQd0ubaZHhr9xAGHh81MW2oN0ITqstVCDfyVHp1UDF
kjg85HWdIufPrkYl9HXZvEh1pH2rSLHVSS4K2UNTx2bx4DLAhWjTi6sinhxqQMRP5I6hRwdMTIvA
K+zmJEidWLdwK9ZGpND7N1mxQ7wqiW77IkwW2pDFAT5QBp/949q49OvtwWrXTWEeprR/HWLsbrOP
fe3LnfC5OdBWKdiwrkyFQztNxwWuFWGHEjk1PSdN2DHMrtyYKeYza6q+6EFnax1fL134mTA9mXxK
jJgngd+flNPPZgyOQUp/OxuxVOI3bghhhM5ib8WIg9QgS5TZAoTlsfAhfqQEumjUvArXWG5hcxhR
mFTUbt8uE6BC1SteiYNuTHjqjGnVu82rZcQX09DPTm3cqRqHeToI25Sx1VpfPIM2kpU5C2svKMe3
ocWqWxpsANNckj73EYuaKO3kjqJ9YtYY/AAOhtRPXyzRxDVT9qJl7TsC0WwbQxcdMgooVe4j5Wm0
FVoNQ+h6Ri9vrEq063ZiOjZpxskUlHRKWbIHDvHaKaHIjnP7OS1RblEc3tdphwdonPzcrOIb6nHC
GKc7xCAmf62Ekm8yM6imat3NwGn7gq1sqpMv0+D9ggsDss52dsUyozBpYocFvWFEy/S1ND3ACEdM
ic1tWkpuUwugSsL5pDAr0ytzB55t8Y6mgWurcl+ylp6QgKBPEKBJpJ84s41u9IG+hyJZ2Gh3v5BB
/BmlQAn+epnW/lW/6CJFQVlJMi1qXOc3CmgE23rsbKt4hLjwHgELwuwY3CrDzzlv3ouQP8CBSUIj
VeIro560zEthknvz/b64DBwAKWz++jn9q4IHmaNrI1o00eVb9m9PqePICWUR4LlewpV0nbpn2Bix
Gevw4IkHNOkw2tP+P/6l8EMRWCJ2tHUQA38WGVTlBE4YR//jnIRApGzx6U7WJ9Q+bqp0V5jlSvb2
z7/+nf8qaDf4+4SKKgY1rs5/f/6liRpjytFk9ahjgb/pJZIvMbsEYGXViYbci1k9akzPboKIFavT
dKQphJePjXgVZXQKm9DZpJX2zpQtWRU26JlsTgPqWPX4b57of7OXI1JxNISZmqXqv0swyrBNJgAI
9aOqNQ6pExbDahLdw2ymJuetIQiVPnH4WSNh2+jMdiYHBp+lEUSeT65YcQ392wv3XxXbrg2e1xCI
hrHL/v7iWeZiVhjS/tGxE6YBnAAJ+sQl64LP4xWIXOclyBrWYRulqtqHxI9O5R1Zsg7d5S9Zlz9x
dxhHbWp88puXDF/cbyadQ6Ol4MMp3ngTPS6YqGvpaPPtoJm1982NRnq2JZ6FxndFFloj0k9dOh4C
YI5UOaH0iov5zcnqF1PStiVpRIGmD01G0sVkrHQrVDBzYcF60yjL2HOCVRvi+AYPMtwKWCc3GcI8
sMDJHiEhzVurggYfKLAa0Tw4ikO+rDa/0qiI74nyKVbBqK7SoRyeOJxLmBs7KDiHYEr9Ka8OtTuF
t7kdG2BWEQ5rgis6eg1qrduLXkeIlwX4D+lbk//H0d4IN2JGE1KaQ76LmaZ50EiaJDiyjMQ8Q1ds
KDyYWEjhNbpzISDmQNOZRDeltrDGIJygv+XHcV35ku3DN/q02BekdpYOoTL01lv4UzosobX1SkNI
+tFAXHPPWE6tjMBLTeWBeQZpl4pG41+/zk3JGMhu8AKbUbFjDVRXhVr3u7TlJA78Bp83ATZuWww7
0bWvHYlBgKCftXSWNBAKlpBF/hOQrQdQ0a/rSG5cXJUY+lmTq9GLxODZofWqE90Bd2JYkyL/bqrW
Vz6XM7MLmBSu1twbbuHL2iUwq0pRiTxXdoEiSa0OSYLwX3PoDTLsuZFdda7cCKBJzZlKCWI4gORK
0fDV7LWSiPbfCaR+L7TBHKqYVGwozoiSTcv8TUsIitUMVauYHg2TaxJErIZzW9re0KXOSimUMwfB
yI9adyZ7rvL04l0G0UhfEFJHh/B5Iqo0cNKn1tgC2JIbCWtyqee2ESonzMOI6lQN0R88LULaAEC1
7kTqcbqPswSre28853ELzAbSzxCRNTJkQDNgi63w0IoTQe+g4mnsaYFpv+f4CAUaH/zMGCc6cKcM
Pp2RCbawGWXM8RsJwx9YIJSdIr+i2DL8vg5KzxhTAD9x8jwO5doBP5cn9L/bqEX/LzfqOL6QsyUA
vK0LJwBqVhTvU1OZh9awLulyzlQnRAbZoO6rwHWOgZuRcwJNFFFgwv6MVWBgcKRxtQIXCUJD9WlI
/rCrhFnAWOJLxv2PbQTiB7XCGvokEexZzOJ3G7vBRGcIudmQWummrWoEFeOT1qXcOWVRr5PkQ1qh
gvfaPM5R/8HcnR7VUBhb7NBry+kAHS3NciNbW1Ad1wOSsV8Syf8IFr/9KhdHX/u/l3/1WVYwC8Ko
+79/foir7o//6WIE/NMDAC2YAu/7r2Z6oIWS8U9/mX2Wn/z//eYf1kLmv39pSXRY6/9n1vtiSXz7
es/eix9/MiQu/+qXIVHRhP033EVY6Ai7YEf/B/Nds62/obl1BeJOVNymwd3yB/NdMcy/4URCp8F5
XQVZISiW2rLvov/zvxRL/RsnWVDVnGVVhzrB+U8ciSiR2dr/ocLHiqxpCGAN1zCEpanut0fnn3Sf
/UQ5MNiZ9eEyq2chbpXburNP+I1gLjAgPsDYGe5KsoKvTknsa58MYlsvDwUqGQIpueBcQtKulFHx
g62T7rp88/tDbnU/JMfr46+fT7XZD1Ah+98PG7XMjnYSQtj7+z/o3HcZ2vrD91eU1LJXCszvGxzo
1qY1GOmYWdXe4Q0LaYDLH0XgVkfigE/EUy61cscUKpDFrmd33OlZ3d+LtGdEmo90tClxlcD+0RQ5
QIk++uNHZ3pHdMf2rpXrWys2xTUqknoT9oXq/3rYh+xPtejW3w+ZdrFl6uaPUk+ZQLnZvGlCenbd
XOeHWYwKcNrl0+/H/QSa55++aDFvA2dp7b+/odQDfCXFytU7vUZtbxF0d6xnu+Jot3z6/QHj1HR0
9JxnWMI0+O1HkmjMSg9dN9IGZ9vq+TZOcu05oIW/hVKa7kZDlE+2Hh6dJos+xlrBlak1+i2LjTgF
ArDt9zfMKNkl/dg8O8E4bsMKqybJcNNTDwX9+wcwENZMaZSnrDIhpztLNTp3/HGVEl5yWSeHEhIo
kMs+L9f/+HbMUGNl00+5L5uTmbT9V1ujfyigi17JLGf/M0LYw3Gvn4BxWEjsUuWZrtd96Az17T/d
m+dfl/Q/G/2+t59/XOmOiy4bjbuBwtmiE+X+rh6fc+kOSm3It8U5pFbJ4Ld9qO7VOjd3CXXiMjeN
TkUwfKZ90m6doonIs0X1SJ+FNrPWFudIjYozVxTHTXEX9iVQoA7jRT4TcO1G0kHANVTPcamf9H4w
7s047a6zntJEdNA/NgTaNsJG85lndDIHZJDroTRiOKFZe6+hbaV1lBanoTCzkGY/LSVnOXSg6NA3
Mi9pblcM68puSO+WuUpQKRunDes3w2KgUM9Td1sxpjqUWfpvDiXGb3U3xmQLnySeZdj+CKA1/c8H
hHruQjOPpvGNWSaS0la9NKqjP0pTe9YTIvHiErlGSSb6i6GCwk/V2d3kwCZXWZdZlziy+qM9aJ+D
NloXq40HqoCWAsyB6bkiFOae2szcIQsIT98foszRj5Jx0MGKtAem5+zLsepAK2L4v3hRAcTFqXKV
mv6sjUG6kbOl+6FGKsK/Ke9/99C6ZDnYLNE4xFXWSGzgf/7LAREZDWKh/F1WReqBGEPhjF7kI5/Q
4Ve9+sIgVWwYKRswRNXjrCT9xbHATMnsJVYT89Djow1TPNE6Yz3AOOZ0npiC/vrQwB6Oq/w80lvx
hiHmBnaz11IdwmctD4gEQql/MlkDboC7iFU1zQ91k5R7MrAuIzSeW2fJAG6mor4xc/Gh1UHDlEJ8
zP/1CTlQ63Y2nCNPwbokqDHJKIjrLVlX40Ulvyny/vo2Yx/7zarHy7ScWzG/4MG3hPj93NxMPXYs
0RvvkL5XGV0W6Oku1Ev8zn6xPIS66+7iOuNoweSli4jCWTuQx9ccUfG4tTqQoOR50pL2PlPG294V
w5HvtDBK//hSp9EHmLsAD88Y51R5CMGAHWnqpriafaJfQlX7mUKvOI7LJQcAMdgYcfDTNRsu2By/
tRraEQ4hWnu0v5r7Qajljsu89jLdyzFK/RS69SorY342UopVo7Smu6gJZkrLBUyUL5GTnfEkOS+7
KfLjLgPmHpQd9yDTCaQAs2ZvMT+bJ0r2KJnzz6CikyQQVd5OVaody7SevdG0myNcFSBPGpJNbJtP
QnQEZXznERAY/KonHI3mWRjHWC1nbDqlP4V9xGyrq3ZZoB21QAa+aiXKLkendN8smLI0UqoLysjj
PGXZjbCVOwRvUL/ofCrbutfeRCTOAMiDL+m0mwbOyTuW43qd9pl2lyJnctweYnWRVTdYHvrTWEc9
RoEguHaVShcJYfND6tK9Lx0iILJS/MTs+uuTv39l+YQwaHVAsGAnb04+Bo+awgyuj1RUerKfb9Lq
CcV9Rl5raroes550E5tqdOlFTghBB/2LvOfjWAxPKNG5RgItE1ADJgcE1/QCA6I+YENt7oMUYrUA
NbKtvkMtaUGARlKqehtUWbJHFKls0OvvtLkozsihims2DnI96QkejjoqrpLweA7E1aNVRvWR95Ta
2YL0Nv79M1VNaiZL3b2LqetoRrNxGGfiW8a+vePaaO+GMnKZztbmFm/yJodcfSlHWz5w8dy0fVU9
Y2GUByPmXC9UXmozkfahmVlFJFOUvYEz4UWaT1ZQ3o0MR7aS9T/3HJwgN6T5IlJQ+q2j29lBqNZ8
YGSHxL0yrDPmf3Q5bRA+jzgCV+gZravNKbLdOJ0BWibulC1+yQAhNx++PzMlocAQFJ6/H+HWw62F
tn3vxu2mDLP+YE9wt5UqyTcuxFOINzNtYcJTFK8YknMGIO0ap0F9KBqIPLFotUtb5m8SYrsVTXa0
IhaZHvR/fQaA4Y+vmVbrO91gPfWUvr5dBtnNONvxZQrcz2oYpieoEIwjmRRf7VZo11oZHzB9qrfm
8si2ycQwKuLAvn8iTXEfLch6ygl5p7a5jcFQtsCgAtqLUF503Sd0nUTZGuyoFem8R20NQh72hnJp
zKE9QiUOsfOLpDsWGEwtPTGxmLccqwk22032UB8j1cH3yKH2TGkxebi3ctLCl4exQB9W5K1vVj2D
jpKYuVwfjWcjfq/nqnxCmw7Bd1YY2BQTHDJgjK99CSvOrGGe6dObmakjSok+PhCAJ6/L1yct2Px6
84bGik6xHbb3siLtt1UaADmaI1knG8PeTr1O62tShF8Hw8ApLtZoMYz1Jl2yX4HZ1Ic8XNxE6bhL
KIJBPAzZg5UW9/mySbdkZ3tARbWbMcmDO2nRKC/HNcvUT6V10zdz0JCHxZm9y03SxCypoqQKUki3
uZzclVK7xnNpRDgp0qA4fj9sMhUQuKL6aVV1ew0jgdfYgXG22sTahKouj26UufsE18ouwsJ+mstK
8aM0zR4kMNW1VoXKtsI3Sz6HVpxNG1pxholjreV1cV6Cir0kCgkx1JySW1U6t1UXx9fR1ZExhc9K
rumQoWPTOnMhVbe2Ur1/lygd7sk1LmTlIBrUiOmU1DeIB2EU5bqxK/KCSYvWEnChYjk55fUYXVBt
k1gUi5vM4iu0WtakOrUHE+/BE0rztUym+hWnSbkLqirccCwH0TVmMIs1whG4HFUk1TrykUwmO/Br
9YPWJvqv4weTbVodT9z44WUM9WDTMCvYkkSuM6Pah6YxvemJDDZ1Pgo4S19K6phbw6Wep69vPEJb
veSTk302hRIuQO7+0ui26WWKs5WJk59Ro5wK7q7DN4p2JtJmS0QNetU+JIdqtvNPBbRSExNB45TU
qX1HYT625T2MRSZn5mQD7C0tlHZmQO2eijze0oaqsGkwBaXwbaazXr6mlVH8KON2xvGb9hfFJPjG
meqTCgUfDYD7Rx33XcyBIYczJQhHnYf8Liot6zYZy/za4UnwALwx7WLyetXC/I1LG+iDaY5+I6Tx
3Iyg3jg1RMeo7rpnDLGphpvMiT6cqbJperjDIUnr6j6LRxpbjtOfmYlQUeriCUVs/Bh2MaqgMW52
LVT0K/P4T9QE+Se+hC1TopUubf0xlzEnyJg0v388HJaHScQ17eRdeO8kxlffGcrjbCqNL7Lq/xF2
XruNK9sW/SICLGa+WjlYVnB+Iex2N3Muxq+/g9Q+e+NsXOC8CCSldlsmWaxaa84xWScYvdhJuzPi
RxmK6DBb4WSlowoRk2Rj3rcIfowzLgM4bjnNi8RuNl6Cu84KHOU1F1W0HLNg2FVl4b8ZlfHb1hWm
12GiHWthfA5D6R1GGoeEhpoCCPjoHeaXaNoidj5eN5WoHhrdAw07KUWWhQFOPrE9/ZSORbFyyzRY
8YgV/Uq3gkttiY+IgDT9k2pFFe87p7I3tFEy6mljth1zXHRWYTjPeZC8y65Mf8F9/7KQQT3HfrXg
71cd0Ycw+tvpczy9uJjURhI30bf48hKN3tQ1/PRTqd6sZDR3EDa4y/Oq/Wzajz5UzJOj5WB6VcGS
O7F+AZAmxMJKylvPwEFyhhVtzbAfbglz1Yf5I2pv4HUc0nfVE8CGLPtzVuVHXcGqQBvEtS5y9/Cv
3aSRCz21jPK7VdIra4f+nEzDNhqQUxZm9mE+NL/kevQF/vWKN13blmGkv+AsSNAXVhQRygwNEyDi
9TigKhm6fiANU2mvUTsFOSnBRXE9epRADTdVN0bYW1BjepGZHke0UFBDxuyNPygmOwuTocSBTke8
WwQEtZ3Q1EDhqeU6MZyzSzBymrV8JSsdjce0cBZNTweV0SZrTmPCMzZph8/IsKJlog8Wz3ONLqqG
Nw/9AK1QHkd+0WK4ihMWVWXiozr27e1YeQmFQDyclZMQS4I6l/yO6UepMAQAqixRwJarscsZupgG
NWvDhtFD/cfb+m7bI89GyoYROX3IHJ+M+qj76UKF5+TY/Si5e98Y/nNkfosStJG0/GfSbtS93lfl
UgPbshv08WCzTr1qpEpcSyd89AAzvtmm/Jq/Qm7qBOC1Jt1fwMg3tWn7J9g2Sx556jEWpTimZPFQ
Hum1ZxDL5QpoXfxU5ZrAI+YOn3Kil/Ob+nslL/6gTc3X+DeS/iKmIbUZ3LUVmPWrkbYXhUn3ohG9
f2NJRE1YNNaP07/pANRXtqlBPertW+HaRH2AY7+RJbfDS2FjqUSqHyGOoBXIVq92ytTxBnbNg2NM
o3GfjdiWySEg3AzdHdp+x3/850WyXidIID/h4WvWgzTaN6kUB3of1O+RImxStwRXWjgfJqdghb2F
7KF5OqfaZfvV1+nSHVvvI4txHrSiYf1mW4iIXWRLDw1FrHUUx3ipxozertKGysUnfiaAZHG+X05O
L+NvbXJXm5EXnbDE/L5fREWubW3DZhRIYafO90GZqNk2bN1maanxqWuxXRiapqCf7OFN33+tJm+r
9VyWc8KkWQnHoJ8exR53GYK+Wt/DbdcZNz30jS1KV3jsyU8+rfST6TFBDJiFL6UtFpaXpUs/tslt
9Ruc/GWhnn2yi5G+T0tcX4K+wAj71LfZfgwK80JWSHxQdEwas4HHgMs3VbuwkZ/LrNQffAAjP7VF
vpGX/1jEIS2Sotgk2KyOuZnFCNwwc8RjN3wmesN1M1k5o25EBjbfQYMD2oo+5jfhPNUlVKmIx1GF
0bqmgraE0aLuzKLOtnQJUBexokpzSMZxj/yv8x5HlXXSvDiZZ2RDGx2ne/4A5uHH1FGBzd9e5G44
mQJaHOTTqRR6f7QBKTqN5cpF7lD9N8P8Emh2+1z0ERope3D3GvTI/ahbPckKenALEzlVBvxqJyI/
WubA+XET4oTCt2Q9wXiyd75TJJtS4AO6nwMDmdTDCID7UctRFHWkFn3kVrhrUrKIecbRuLOkvQB/
5hNHEQ7vSbjuWAdCrjJeS0OtUC+a9YG5XfCc5c259xFY+CmBW/N9YEJY97MxuYATUGyjRj8Pbaog
5AbkSenJRwB99bUyY/vYZQog60Re50NhJ2/E6oqUv1Mmb+koUq5JeKdq6irnum61auPyNFshzv/T
qDr3Xex2eBFhoMhdjnjpQCqXtQ5MHIC+2VrraNrKUy/GnY3iSkHt9mmHa49i3fK+QLpfxmYMZ9jI
JxFHg96+NG2mfuogKK4mDfMzQiNDAESntiuvsRE3O2ETTzkfwp2Zr1joDygtW3/tBDJbjYU5PQY8
Z2VFrvoOYmwzUFIYWqEulC5bl6Ly9vOFRVJos0PG9wqQ0nswuHgePTT2tzG3EBu5xYeHSm5hNiFE
XF+mlzIdacH7Uygy0u7NmJjh2p/WCQLYnqHYebxSEHKHnRY/aP6Q/sqC/mwW/nC+v6n3ClzXst9p
Tlxc5tucc3bfG7xOPrpu8SNaIMN9FH3R2CAWgbTwa2ik5lpJXdzlbZkeffW9c1T/UKhlRixkqb9J
Synh8HLGAnsMzqIIL3Xq1OTe+EDLBs08leABlRv50Wi7yFs2J6W6IN1IPMybsQ66ulTP+IHU+4Dc
x/hGMveXF2PIQXRK1nTfmks5kNRC56xfh4qHsu5+Bvnn3jKYJtAGj8K8H94NW38UWla+1B4KXVbS
3m8b07lE0aZGJmFx7lA8W4ORrjO3Nw4hNrVjmHO1xVE4rIqQgDlcuWxFvnEUOHoPugQeAoLCf9br
FDN1jTAu8Xe4673fZDzDcxkgqKlm8pJ5IymiLZhWL4rGnZbKcSsK139yQ99c2uRwv4gyIMOmDort
ANt0RyzC2Hi/CCGiEm1r+pNimMO+Tf1iXQFQfAUzcOuDKYVeSnLVWdxvNViSy2KasRgKT3lQP3Y5
cRN1iyp8zDMqGcPv+4L2fvL7yDHOJhiVnQOofFF1bvpMjl17MSfwK4onlL8kxyWROKST1pkCWn+2
NIRTpuhK7EHgzuw8DX6pciSlqgiRofsDErdg+F1l5mcc5D3wYqrhuW1ILEGMG6Jxs0fkuwPSfOAC
SM25orDjb2Id2kIyjb8lSpEHVc2yJzLT+qd0eiOa3ggatJkqcb1PGWgaiMjiv96Y/kWL6PL+L7aV
WVPO62CjG7pbfiYWqN0kUppjwkh4MuhOL23f0757MtxYWv4SObmzwgZGIMwuP+iAg+gL8A2weDMl
d8UvRzdSLDNQH3TtZqS+sk5BUe1plRmnRAV6otWR9ZFrA30wM/utQ8qK6Ju85QhOCe5xo8fc8q1D
KhsHcVdovgzolqmhvDA36cgtDKflfVK/YvjdK36kvCpkcG5yB4BAWPIxwTnXqRt99wggHhrFyC9V
Qiqz15vHVs3ISdfDMzZw44Tc1DiZKDcfTdufxK2tid/FGLpD3BhLznO7BiZEVuRA220fgiOZ0peC
F8pqKDHJ9DpRBg12lZbjLVHJeXINm4qOUy7TzFf3dTAsIp/ZfeGW4w6sgjbJ+y9V64xfEFDSRe3a
DeNsoJ0SKyCvqUNfoeTk7UyOCSViVLDSVJG7KgGBp843PdfK3icO51RWOhWoDkE/VIL8FCkq/q+h
gwDgJfHSlbQckedbP3kw1Pss9gIE0OW3mnX9VY+5T7n+y/HYs9R4Ntr0PAYs6S2mM7RE+PWM8R1T
XgosDMZwrvXPYAu878Ad7xsRG/P0uJaF9QLeXTpJ/VsJaIRHWVI9m6GSrBvnmIhRPWa24bO85mUE
i729T3K7LEto9YQOWhPLoCarVh/AhQwc4h9M/EIoFH2ztqZdnt6r2rTT19h0tX1FOuxy/hgGoreY
aTgqCd3mJCjVqW/pdHS+rX4IH0IVZR7zSJEaOWvRUEopxIdHn2epeeOePpJYz3+GikXBSpl2y5gJ
qIM9eRFiizg3cblDUdId6QLYzkOTqsEmqnqMSHqbneePRINxIS6m+Mib0j53AnO+kaAbZ/re3Nqs
OAoi+96VRC03SZSo63mXc3gVOip1JWmsJyE6MiWnjznQIlZmWwJdYrWT2rFyUWVL2gL3WZWa3mU+
lJcRIQy+i7mnl95lfkMm+aQ8LMEqVv6K4pZ9kW5sXyrsyQ8lovSd33NsfsMQHiXi2Hyc9/SoGHnI
fdhGI3aNwIKNVqe6KEVgngKUVOG8YMwqDWbc3Pi4T5/v1yVGYn01RPjDffRVpyHFTtOEBJPDpibl
STF5wtqj/x7HMwuLdjO4XAIygxjHoaFQmUiqihA+kpljvVJ29oCTY+kNtA9pStWbUQMAn4Gc3CR1
+SlNSmfTeZlf5nPg6Ck0z5H1z0C+LjUzhkKWe+W5LYytMaVkqfkw2aB07CuPRZheh8RRjwXKEKAC
ViKO8340DNmhxtnxzyHy8cBq0OZa527j3iCBhqWePvvTS0YeED9y9I90XUitSixv75TVT9GZ0de0
YQTVfcM3/nAlJD/y1S109bdtIj52QAEzL60wLEXBoeDifSnr4jZPO0Y9W94fzMIHfeQU9tc4DP4G
pXyREvXcfsL3yfYqpuGDyIL3WPOaeFFiel7ndtTTGVGiK0XVL0fWXJaodqriGdrcQ6wYNG3r3NzP
Wx3Wo32nGC+s9Yk5sjOoDZ3d7GpiCCGt0PQiPXmEp1UT+62LDEhGkr7EEO+XsQeQZF6BDmgOF25l
1ft51+x2CiaKLPTdP75G2Pq0Ef5nQ2nVtRJJHv/Mt48WUYtXhL0fBK6ph8I1oysyd+s8lp/zW63w
T6EF08+fesetGe61PKiO91auFXUJ7KCMpcnUXnZrP9uVmB9Ju4ncJ8dnQCtFsy9wZKF64NAQ58Ux
TAIqhX681Yq4X7RQ2a426IKHxpHjV1+AFyUB3DqLrm+PCSIxphth9SdWDkIoyY2RR+O601/CUdPf
EtgIWzpm+cIf5X6cSAhTqalUpP6R2SMFZQXWea91+qMqJZ7raBl4Y31VdaW+Qg9C/TaQLDvvkmxn
z4O8krDybnwrORUqMq5p/cSvMW4LJY+IwwVyf/AHyVWjq+4lykqCR2q8215rFXufrsAWPkf65JGd
s1QKJ3oBE3lsPOWdIq+fXkaB37MX1KeYvWCTYmEQGyvLtib6fhpfaH2isAj6fQUJQqyhhejrLovg
HxJjdppfbNl6p3qwQQyQZLMmCRQHhe9Ke2vqCFJitCasuhWUJPQEriyj46slSiI+LOc0HyI9t9+N
oMkg+1/nq2y+8qyyPVO0ywh8x7iEKcpYM4OacsRL5ZEOZ/tWPidTk2BsHPtBD3qcOnVUrL3Czm9O
HmBtcP30W48Eq2tD/yPA/wb6vnUiDMEFsU2xAt5mHhkyYyCKHYkw0alyX0/deBGTOKeNq8Q0+71n
kRhqBt5PPbU3Q8uzCNaYajJ1Fg+0St1nZ25bpkAkMiq0Z7PtqiOAmWrZBmWwiNQ82mM+KcBSpogy
mibiQSbS54L4z2KqzgIPTg6xoJGm2NDtbKujWlUkg1g0rB4fdR1mqFaO6ISx8SEEqGmI2sS1rEZH
i35RPIuu1hBv4S8xWyXewGFCzriPSRO/8/zDEsDDlDfscV9YzmGuCSVWa6xlAR7srjVJLbkwRs04
E1JeP3hp4W+yqkz3EY2/lUWAG7nz4VmJUuIzY6t+m7cy0D5L/sF46vMHTbOtb2mWZN8q6nmAG7C6
d4iZ+12QI9orc/67KRrG7DAIlp2ucMbo3wWLuu/2YdocsSGrr9nEzQ6nLd8nr01BOl8TDnjS6osL
XSxYZCb1ZK32lWNeZfGmGId0ymF8MOPSO80vVSXU/wVN/BfD3WWRbqJi1xyD6hkiLPNf2o0kjDCD
dWr2FRdTxyav+sc6LIKDFHIFoSDYp472SgUg/cjqZh/EiKSmI2FPf61P0eJ2MjNXvuz1A5T58VHP
LRVhAqX5BBcLI22DAaUkCYJWSIG4V7pP3DEYIAQcNyetb3OLlUaYJNg5gsWQyV8DWRhHqnp/vRil
BEIBdG3jumN2xAC69MQoH9txdJ/k9BIrRbvTGvcXsE/3Kep02qYpWbSUi2lMFq+MOwfdj8MJ/ZdR
EPWNkx/3L0o+YRhwbJ3nl8CGMUh4ab7RYIDdj4lO8zdOXxRcuxmO/jhXdpbnpgeioixEOzzUhjbL
tvfKSS+hTwSzIKX2C54lqD7poxTkxnsWRQZFcXEUWX9YTGZnRTVR+GAY+zZqqC+qme5Uawj32Ioe
ZFhW376LYaMi+uvJoeA+5K5UbrkjsqOdGemmdYYB+rXbv1fa5n7zKhSoPphX7zKttH9PG6G07N+d
Ve9gKoQ/kcDfkVT4ppuceZ7mtOM2GluANW65as1xoCoW94+jaXWPBIYQYEt22bZ01X5XMQNaFoFO
Y70OrgU14biuwu8h81nC1gFY1pSGF72PjcOveTLtGiEsKu92eBmB+F+aPrEI38Z/O1av1VT0SzzD
OIYxXqxyGp7CPvwTQek/9qPTPI2DSxlY1V4KhsWnqjKvVZ23/+Pid6Zr+x/NFxYiDc2Hbgv8GzzC
7X9rvqzKzQqBvudLma6Yqc7k2Vm6NjMTK+W0mza9vCJM+azFxyToepGVhgaYu/SMTu5WTXsyDbrX
eavm5lnYSuDuvLSWezF2v+fai9YrGIjKgOldONIcChy5cplofjOs6A+JZoibC65nLRKrOaaD8luq
ir41A517IqEnkqRlvQXnXh3N4LtWxanu3sLe4wyiB+M6MlAKql6+FT0eeBYiscocnFwcRW1ozB/N
0CExOS7zUyWSYF/oPrXEBD1wvqo11P1Qa7IHObXByUh1D3ZqHlRNKsQUFs7eHKX2Mu+G+DhYhmoI
DgRAWqh2+bLVDJKzPbwuwgyBdPqV/WARlrhUdYiBbm1261qO+SRXQPtVg7R0noOcVVzZk7FtGyOj
KTkPq6RmTvQ/lEbmv6ClnF5EKxh0pqwPwZre+JdvRRW5kwAFrr8iI8zqD4AIYg9McnxSmQHGjpNQ
EhPZUqM3tY+nntn8Ev69Ne+m5v7+cDKybo0dNbxZhJotjV4rUUY72qbO5Lg2cpGoy/v8xqcUu1Ir
XVCcbJ3DvOX+vYVxK9xKl1NLtjIu+w693qJhJUgfg6RU4G8tAZdx/gtI5tkgWYAFccHNlElEpqEW
+m9qhe9Upk0LkLf137QOBkLEJId1O+/mof5cRPo7rmOHRMVJzOQRqeXi2XqatUzx2HxFcP1WcQdm
qRNu9RWBsCiiXnnzYoSiQ09SYIqtelIXPcwfQOGTrezKxfOt9Ra9fknNfbpr01IuzTRyrn/vxblu
07NnBumlywiT5f8n+lBH+5Xqg/MxaUFQIwGfC7w/nuU3DwFtqd183zWohs4FMdrzrdiTfJkRybe3
AD9S7QhDceTJGy3oA5WAh4pbmbfeIS8LgQ192iwgyD5ETj84a5CMBVNRnz51ptwKKyyfSmaXx/uo
fe/B+m6wrihUyxIMk+b6TIFDbRHXWXJrxvyqS5QCatFcpRlWe6ylhGsDJU0IU2cu1wXH3HXTG8I2
9UlSIXyIA1R3/aDnmzjRICg58jff+g/Fz+bFUwpvZfmqfQB+7hwHh4C3jBvqNVDFWyzSdnNvuhh9
Ge+zhNQTP2uqS6FZNw00wQNpjXrevCtqNxxCZswLAKwOVWul5rxhk3FA7j5hdiiYJXPpzLoB0sP4
a9BQf0prpV9WkROvPUyycwOmYZg8u2AC5j2qT2BHEJuExkADCbP6kWq8OFs2IW/QocavDOTbgxmV
2ZVs4OogfIRKgdW4ixavDfonYgSnlhnJgXT5KtndfEn8gYKByNKi7NlV+uBEjN9zMK0yiRrLniPg
f6iFAXa4rc6TJ7OidVHm8jq/JPWjQ30Cs7kqr+YY/gl1BxoeFY891kODjkGiLIUIvNfEMj88lGnb
ez2LdWvGt7adhVCD8LnufXfRFSK4b43TsWR611EksTv//bl6lO5uMJjxCQrBaNOoo/IigP3UEMuv
8yGzlzejjuzT/F5aieaB+Zp2KMowfLECMWFoR2U77zJCwSeNClq0ff84zx1w3pJdkZvoP6epBD4A
dwU5W67FpD2Y3/1nV1QV3Sxw1TTK9GXPguQsmtg519UY7VInLwAK/eeYJ+z8ZNOhCFPTPs8vpM9N
gVvDIW/SY9DCucWnN0F/DKZ7faS2t1a1o13tldGiDCwdfARBgvOMihj0ahKtn+Yp13xoftHovS5H
H1pCZ3ggImiNvbNk0OBI6VS3UR71yVozpf4CgzlZz7swLscauqicorhoY7dK5JDO/E5HjVNlx7tG
jehxyWJ8K5Vz5TwpmuCGl9JQj/Nd79WEpym0zNd1aGprG4UViFk9egrAVBNPSjeAq7XYDFPZgwUc
FZCqyo2lHA/toXNguTIEhyuAT8OnaRc7RbfECyJ1wgPzSNnw83ZiWr/yjJJXNUA/3E8B9YAwzTWS
/WDphjROk7jj5xZNu2N14F3iRvMuLWm+ae14p3nPCtvuVI3pRtSS6WadfPmmugqCnjt42qJ8JOhC
SLv8FpBl8T0wK6LNw5R/NKxDPe1ilAQjMO26wMEwqzMPHsUbiaHFW9+icgmDLDiFpVfv41TNNknK
J8zR9Jf/nCSC3NA41fyPOsotBHEDTVVNLZXluxK19WV+KtBRry6HWUYbG121sNCmbY1hrFZuQKLm
/WJtzWoFrxLwV6ZysU7vdkVTLsBS4U5nvjS/gAQPDele5h07MneBBld6HoRyGlOSmvqLWymIRx3D
X5koVMDvhM+jHSKeiQJycKdv7pFvvaqjPNrMj5bak8VqWMVwFTazkpwMBAbONEJd1OtPxhgB4ZtU
kiGzvVWqSgQORXFQp4pPWQ/YqArwOUpExadRknQXNDUZGdZnMGlvy0Z+VI5dPsZhBOVNwbHRl671
TvjbrYgM4w/55A/cZdpPymQQ3Ym29fS8wzZX/ep7Vu4P1WAPy9FoY5bReFAKh06vjeqaGXWAfJfQ
8eL2763eDDe1BTchdsEqGoNe/vsjdZWcAat6u0gLPaoG4KzySRuIYoYbguk7xutWXQJUbXaSpsIW
mm58sehGI7V068/7U4QZ/yVos7f5DDRu5CwUHR0rpErrWgYA6WptJdDUv1U6894R4+HJ7etgD5W2
34y0q5bDaCfrARnVwsl8aFtV80w8CpexxUCPCe5P2QbvVSzTnUcvdK1agGZKXRl2cwdaA7+UprAJ
lDyu9wyy5WMYtx2l+cx6FjQBQS8k3rcVeCcnzeq7pIJ5XbxzC/JWK0rKTgPXXqYa6wEDo0tCJsoy
l7A0SZjKaIwj9tyIiKwN3Zb5Kc+HmOeXkaxBynfEbVjOihwndCdMu4JHtcGgwg0hDBy1qYY2l0yO
WbUX0mdfhlXQ7KkIZc8ZeR++QsgT8Y2kyJBbicwxCs6qRo4kqid7JxsX7tjfKwXIhN0iN60jU6Ni
R1JsslPbqjzUbvM1YnBdMXPRNvpQ6Bcm/SiWYUl9O326qooSnA9/4NXsMtHtiu8mCNXiFiPqweIJ
bA9WfQ3i4LPx8+Ezc0l1TTAKHt3puCH7fVNSr8Ko0C0VjaG/M6pHbggGAybwk7n4Vo7VXcMWFRY5
raMONHSaJ6kgqfYlBC7SkUkemA55KDIOQ1oQc95roBWQEi56kECYWT31CsqmudTRW2wparowCjK+
ycOslqlIiEqJ22wNkD5bGb07HPykVZ8Uf8SvPLWbkesuwG9kL+CJnmVLxkWcxOUH4Gtj2cMu2JX5
4H+IEIhwrL85qaJuZ9mdNVE/LanLfeJZ7W6wHG9Hztqi84r8Nrepa7jYFIsg3c5CpgHE+4qVgfPI
2nYRTtXRMW7cp3nLHKnROK2KCEwnEBbm5sXNTHjyfWgdmull3rU9/JCBSyrB/IZSyO+ghOW7KNy6
vvljm1Oo5FFHacW8DWYZPirU9udh3NdiF46GOtUup6mwYLeu7WY9D2ajx+me39WBuzLvQRirN/mP
HVfKEzbc9hYId9dIvXinH+RsRYUboTcKdmuJlU0N8scoaM3XNP6cD7MAig96j7m0nv5RBy1x0ViZ
uW9620dYxsNc+I/ddOWMcQdqN8xefJOicN5V1ee8RRQAMVSeaI+qXm17axgu97Ufe1UMANEwXFIF
ZEeKvAjN67zl95Z5Vb1ELn2Qicy5EAIP5aRgxE+1q3NQP8y7ukNtpe5DlTXDk24E/mNY8K1zCEvf
GRPHPDN3AL6r76EnJTwJg58S+MiD6kxa9agg8iKQ2Dmgny6kX5zvMjiiyDMCCwDH6xkZrRSu4ucx
UPtjR+jWNf40dZz9s57D9C244AMxZsqoHGcxD4zHzSii8bUPgMyOfZcd78tzBDRUrBy72quTnp2C
Hg0eLT9YPa69pZ6x+pVlvSaSBcNGyWLF6ZRPGuLbXB3iCZs5LEz6pjc7jJojXt7dvECfpbd6onSA
oC1zEqONm7HtSb2fhE5dXP6lh5XU1ResGPCZtxL5qEfyAFHLYMuMkhBd9JaND8cWnYsNl5cE7H99
bJJ/BU35E5VT9uHk/5F90G1bm8dvXVOlRiWi8KC/mQ56qzQnJbHBVc4QQYdnvjDnXb8QSCWEPels
AFHu/NHI3HWUBeDqgiZe6lplHeeXMYXLr3uqDr2fLJLeZSmvmoP53NRQTLOY+laLhfE5wOr5qDjF
98ROpdQQ9hvKDclxfnFNkRzt6WXemo/pQ7dpU3fYAY/sjgHUH4ycXnvfCsyDiyiFtiuAh6Juq9tg
9MED6qb0V1toV2QINqG8vrbUAvM1cxJniUdq6mY5xaMbyQ+ky9QfJ17oULovKhFo0MWc8KIn2Y07
E3bSEHnbqiZtynCnIOfqK4CzW2eK+VNUFckYk59GFayE/TQa9h14WvIouLlcHBhR5JXPBvB0QnxP
XeW+zAPY33u6jKKHMq2sG5f2Z6107Ztl9tWylmHzpAXI5zrXQQw5nuBJjjSgYhDIja+9Jfd5dd3Z
5r5HkXKicEp6RN8i+nX0E10Q4ySdA/SU7lGo7bDrquxiCnI9VBc+tBFPd5HT9B7gCVBQXvKca+q+
m9TqOnqtdZ+p1cZJNQR6OeB+gNMP0ksEuY55tjVyXGF6SW8i9/1N58ngOzR13J/KkzqtVBwQEjsr
QKk/f9t5V9bAHNTQfJVm5L/kKPtxnhNIYcYtHQYGuHsDUFPU/uyr+dI16/Fcz2Uyh64oKuj+B6ug
+VdpX/N+TItv0+pSrHqpIZn3e/RxWb5qcsXj9LKg8UPCZOZ6YhqCNlRNqvBqOcHBB2Ldh+p77o6Y
ZJwzac0A39P4XJo8pC+IFuuLRlr0CMPqcT4E9wfaUGBlK20qvoW1igfVggLNkoX6DSCWD4qH8hSD
Tl3qjuJSHjfGV2K6lnrYiQ/hIezy7EhZ28qofuAUW9lNgvYpoPLQiPbZB1qQgoI6opRonnULN8ho
ADGd3yxC99a7wcRt7IL7iYlcd2upuooaPoeVhNYNopOSbrD9u/T0CULXxno4Br4wX0IhKNF0/kda
a3JrCDie8249Rp+ZNUQXhqJgy7D26UbYFOwyrA9Wk/snrCANlLZK+0C2t0VSxTpeyo/Yq4LXukWC
y3B84SrEMMK9sDBNKJWFmlwDPWdG2DUb4ZL26WbVZ9SRVYUV8Cm2WnDlgfYjB7t/505J1oZRiI1V
FMO76Y6nkiIWtWxEtwx/wa3tEfqTWCg2864xVtWTBVls3gsmDxjOlb8+gaLf3XuOlTyYgIjPhpEu
acv4yM6SBBdDySQ57wrjymPZuBbpiP+gkef7np7k29Fz6AEAyVx5fp9uy4xpWsXMZV/qlXOpiMpm
sZa1364Tvxm1kM/2oFpbq6Y8gv5crikcGCtsjFxLvj7+EJIEq8u1fKJUiP3IjehXNlKrMCsjeC2d
sViaNP6YHA5vcWFAdPSYWrIakgywBXYjNx7Do68g4Ha11yApxTv3pSBePpMXRgdlTQ5Hd9DQlx4i
u3DWQdFoD7JR9R1Lp+YBq1f4I1TY56LCjksHeImcvXzUlBEDklUBUWZWoLkifSp7DW9Ro4Luagf1
Or/YKfp0ClzltkMoem2hR17MiVCKFD2phMLoQn+lNFznKS9qEtyjIFza07H5Dc7zKlNkcMSquPnn
p7ZYAVZxiL9/Poa2Wb0qtCJMlD9PVd0eZKg1pw6R5XZoaRjGs+vPK/s9weS40ausXTsjHLBaP+bk
RUSEtT3eN6L/bPBW14/aL9erdmHlbbREK8+zc6TQeapWxeht56dAFAbh1oN411gUp+bhniizZulG
FjFDU+eSudtT6aYwzMw0XsrJNzM/wZW++crNxNvVJScqKUoKaBPCp+ly1GtVh16ePYeraE1FnhyM
TO9ocfIcrKjxIbR8TDqI+ffjAX/MQNNonqu0pipRQPxgMmD0FfZOE/lVYnUsdiB1jGrx4Shpz6jr
M9Gedlv8SnkXvmHwt2+itPyJmG8c6cwM5wqJ2JgVv4u2FRcxiPwx6wiRzqZ1Y4ZHxdP+9Db3JEkE
ybNdA3W12/A9TVnwwUfJwMywKxEWLPSwDA5l6Sp7O7HDbRVi+LeTp3sn1wiwdvpGv5v1TjG+gUcQ
g/Fu/m3gOoP7m1pT1PxbKK8OiF03/8zgc1GwTYsJfFs/GfD9fv7eGPPmyY+k/DaCL8H2f7/7Xx+b
35o+M0Y0Bg3InyfKHeG21pphOT+PsoSzzHxwWFpkJKFAN6vtELVnRArVZ+fhpoV1Jm7Sm2LimoIs
hNgJdxbiVWwIAuQmz7KlhRi+vGjC/sriUKOZP7hL7EL/R92ZbLmNZFv2X2qOXGgNwKBqwL6nO73X
BEuSe6DvGwPw9bUBKl+E4q2XsWpYEybpUiqcJGB27d5z9ik/KMq+KsSHDx3KuQfL0P6Yv5a4oA6o
VcXae0mSfuBgn76sLKRWUaHOgNjEaZTn+Wl+lhdM8v7HZ/PfQ+WcranJHiBfloeqt+wTjEZ/o8Os
fHKrgXgbu9C/IYA9+xx1r/BG6LkxSgn0ZngRRRLvojoft0Lz5SsnTtzAZvtDY2q9MEnbeFADMzhN
PlacaL4o420d9+47HEHwNNn4PZZU51WIlZPQvQxOXMH6noTqOkmt8uCNiGsZybc3jDfJwWWpXNNi
8D78wZ3CrtofboyCgc5cfcZzJ1bB5Oxt/BoeIaSfj8QLzsQ3NVyp3mn+ST/CIxKJ319STasPA96q
befRIOmSvFobRpvgh4u0U2YZ8mBzZNwaNdypwhswNTESfXNF+4WhW36p3neozWxHTtderLpqQKlG
5Hb6oXMrI5J3nQFNgjm05kWfHpQwRtWFBnyfjP7TWEv2ALv/6amJxZfoVedeKpyKydNc152U+7HN
6n0ifAr3Ltrep6kF66Rh41s2IcQv51GpqE3Cdjw4sUoq2b4mSVboKpgUunZnyIHTO6qWldGPzaod
MIZw2IyPUMCtJyMpjK2BeGfSZXTL+wjqLtZVIiHfkRktcbaidQm5VWUPcjGgY3b1mAyHNuP8pkEp
3Ol++Oi7Q7SDXULaxuR2MSOWlzJz5LnMZX+WRfzhJHkDztRORmo16S4dS8m8RVESWaAr4AXd0eof
artTrvdjgcPIBbfTlHsxdyp81fDPWgqydNAmLCNDSYZbKXeGWxyEkrzTLCHARy3JK/RgI9upd6l0
wi8WadN7Fz3n+DwKaz//gWkAq/fqIt2PGaECNcyWa+T12d5yw3yXFJr9kDfHWp+cHXzJSLkCdhA/
uwLnwtqkS6nirWztRzxVSJ10/Umbhjn/9aozdK7F+XhDBz9dhwRWDJseL8cuQIioo2JfxbRPlpSX
jEz7jrSZeWQ6ihz4J168H5gMASENDQxeEi3Q1TfAE7J0fESzseymaKC6PNhtJm5Vqv8ab3v5Oyid
HvFAzhtw2hsJOcUbK2B2qJJeAGZsi7esUAi00hD20/JS6BHMgqnZnTz7lOeHoSc5b1KtETQJATaA
xXl/D2oF4oXm1I9qJmcEPnoLko12kVmkL3S2aq8zXuKGZJeyaK/qOPXLhPPzP89djWmq+ttQ3UFM
haRE01zbcS37b4KSNGjdmPGZ/uloFBO21p9VX1c/XZ6Y8WCv7RLhvtY9MBJz3juF6zIaNRs0GQ7I
OlwphlT2IafN97DE1opx9kmxZPJgdPH3nmbCOwXXUpbiQ7emgZxNQdXUyTkewr8+yAQm+PzGfoGk
fiFiIEv9lTv1t5f/5/8jOpWuk0z+P9OpnuTX51f2VzDV/H+4g6l081/IHuBPaRwcBONzGB7yq27+
9//StH+pjq2ZEyoH3MmcCPuLSyXcf90JVr9YVJb1L8OwTA0iDBAp/sf6f0FRid9JVLY6KY8tFYSb
Q7y3Clfkd9KKyHTUME1JQmhGsUF2lDIpU6BuS78dLubkmB2HYYEvwVw2Jha9eYYDabXcKGQippWH
AacWj7Ru6GV2pcW1ZQaocxymMcXYf4tiPNN9jcEjYKy/dPDGohwWIICJzllpZl5tMbA2W8tLoZIM
2XBidsMAvwZFb1iMuMYAvdj8EoPnIvPsN7UVR7PR7bM+PcSaWq5poKDR0BRnXMRRfstJ5nhG+qMf
+xx1m9fo43OFRPFxkmrPrzw6/M9Kaq91ErgfXS9Un8n3hDLcVNrRnl4Gg2esghGBvNvTj4kn4abU
q24BhmI8zy/rqYXU/IN85m/SMb4SXYDxs4gvJtN2uuV//0oACuTgyfRg3fgqEsxU6R84kranrHTO
mfrQBkH2k1pPX/Y6FRo/0dzQXc0zAZ/T920cKHVBOuDZ17EqsTk6UeUBxUU7Z2KEvnb14O0Rad3w
y/hnNLr0wzolBINIm8RvXHMXFuRCKXkmV5l+VKQ09pjhiq0pCJMYMAZEUcPF4ts2XfcxWrKHFa+k
MQRQ71edn1q7ICi7p7/cSL/Wid9QUv/9UuVKZVYMnM2C+2n8bQUM8NHYeWLhi6w2cLs/O13zmNaJ
apuiadukTBnfrAbMc4ow6RxUInojakjRy+A1CV5QLQxHqKEEgqjQHZBr0+rn+mpW3okkDv3StqV+
mZ+RN6dfjLxRVqWfkfbmK86Oc1mxoP/LsVX3vHNQYI33R5xUdvEacwMjCTC+qYMuXv1gFbAzkmFp
XOeTNZjNj6Cvf9DWY4AN9mXhMrcna8byz235D0BIYr9+2yhYFWx8hFiVTIwGmM8NuHh/zRR2x7iM
B9ALQHopEwYl2apD7V3mcYoaBPWxyvxP+kQ5zagBlpVSjmc70sZNB61jUatRtXNVAB+pm9tXt0jI
cweR9JIM7PumBHUEDGOrms/zBTc/GGhRFpUulD2pSeETcQD1qR6Gjz//hgoUcUGahX9gaLpl0elO
tGv1E3TXYVl7ZvENjgpzL724DX2k4YPx1mMaqxclw83b4Gk/FtbXPNPwYt3cVV4xrufZkoavo9IG
77E1jOyq16R+91PvzUFyRpaJsA6lUh/Q9lor/ZaGSYJFVi0vRqEyqdC6jVB73DOEJxI9Yy+iQqfv
Nz3EZq/sqDuZdTUQZES88i3O9XmXPZtx6WxkrxcHzKvJFXoC10id+t+BiK/ztFTwNI+fkvX9hd5Z
waAe2oiI1OyiNQ4aLrpZH7Hu7ymYvM9Utm8W7eRXH38AAVa23DUM973E0h/Ivn1vIWIeTJeQCl/1
14Hbl5fWCa+YX/E2+fkXCstvLbbTxhTQnZh6n4EZ2GjhsB6jyYLNQgb9MIj0y3KfLdPKd2qtjjvb
TmJoMX6PljC5Mf1QT6QQyqPav3Xi2Khd+p2BEFwB36/3rkBD0QUFb8JLv0NVC5dm+5SFaXLsApWZ
YOD+eph/JtwAArgYw0uRGbeo9rvnzqii54ZM9HGXoJ0TSfiaSubSPsSRc+d6tMQVhdzw0ID9HTAP
tAAAfvbGM0l1i0wZ/E/Z99/Byzmvba8SglbryQXgb3CwwkjbVlHZPo4607TRTf2FngVQaEin6jpw
OMsOvXBJrf3WI5QhPmL4EVMeIjxt00cFaOrOGR2xc7UwP0Ktx7pFOwjVsLXrTbWDJGe/zseunkUO
iX7KXheW6qFvlX7dsCZvavwxJGqEXM6xpZ1Cz4AmGtC/HJts3+cI1iyS8S6DDbMgr5nsGLnRLMWY
m2tXlArOP98yN+DNFGyb7ZOpw19JjYoCrO+uulXodOO/yKMOjhmznWMxPSiCSJ3F/FrFPZgv5j+P
dS04Gq784z+vvPOS8WftyY4kLN3kIEsGpKkRNQU1869LCsgUBCQuv1LlaNDop850ow9INESgL9VJ
YQMlCJPxXM8HtApbO1nxh3jpncpbNTkxjZP4AKaYSdSMXRG5FEnzGnPG38oU0r7etRDvCexsV43m
cM8HnMPh9iXHoh+7V6tN/J2nmpKF51OanXZWsYLuAG2Z+5HDztkJe+UfmGrzfvL7uwbjZJP9MCE6
baH+rTSqObWD2ps4+JUYthKuHCVMRnR1XRvnpgIZgNDV3sD9z2lnBfbekp6NPNuxXn27KPHJ9sMG
PyvmOMfDMxUk3I9FF/s76DOXOIY6Pw2R9apKYNUpeyIBq2U3NMjSdc9a9CKrnyQdyg1TznKRhXp/
MEnIPqD8BkyckkP6n79m/e87hyrYNqaSA1ajqwrxN2FnVFD2G1mN9LCX4BOtxDjZU3g6+IkUWZpH
GJlfvITB4Hyr7X4fd46DldFQd24c3hIZYxMibZa4t6YhpRG+E00zAsTm1/NDqIpwJ9ENvOHz/ILB
ot3CsCbc2gQXrRdp/A/vaP6Nf/8KbZNi29SFgeLvv+2FWeX0vUnHYqWGCat5414GmqL7iJBfut66
scIhEC3TDP8uHe5hR7V47bocDAmD+j8fis75FjFOPpZObm5RaUPDUKDnzZJJn8EZmXfoj/u6uzll
uNKl7z9UpFctNbdjmlmbwzlvwvFssYxX9ohqZmxvZjCAbJ9UsYqXZVvRFe9zv2/u/KGmut8HzIMN
4HZE6onI+ebaikceYGPRSM4PxuB753nug58IyrZS5a81OQe0t7pVS6eZvHQrPDmyrdcxGNK3gknl
qBj1p+H2b5rX/0PlqouJk//75+0wX9fB2iIH4nDyt4VCKfrEzgItXZUkpy9zGg9rtZdNsRynBnRN
rPFezXAvhr1Dag9N4YQDxx61SLxqW8N9bpFvrBsSZcmpb5JT7lVGu+x7hPJ+2r4NY0fQ26QVRilg
7hv4LItwGls4iv5sWjR2acEdWYjDRTUJofG6relWraPONR5sN5ALWQm501DHT43K8BAjIVuYVTHs
ZiEWB2watYUGxg4EKPUKEEMtiOS+JlcaY9pCnb2EDK2gv8RBuJ5RE2QMwhsQ7j60EnuvujVIGUR3
D0DGlgINyzGeaJwgGPt1nX9GYx3vfdfUUctFk5Mp+dkxkNzfyRSWSJeO0e3Qj8N7nwYA88MsD+Qi
rkj0M7P2G8FKCehtl4he6f8AZus+lZMeo1UBrUMYYP1UbXIMMHGTUZ2Y9IvT8yznkB4OXab/7hYW
S7uuQwA5BFyUW+RjKKKnpTw1kGD7KB/WTaN5y8I1SwBwfQWkrH4KUqmSujahb0KLQTeIpJc2spu9
nEanrH2fdRMoe1OpUgLEuqnh++5h/cXdQyySEmTDwWhS/okCQNM5TLuKrHqoeelT3RbFm266+UX3
Eaq2bTdc1QGe2gLfBGMyJ4fMzk4R5RahdoGst4ZpUEFgIH7gUCccQCJ6m6QeiSRufUji8TFpPXeR
45ZeDSEwhVwU73nvpN+isSBEq+jqox8L87kq5LGcfg7lCGq9GOSm922v3QYINJYhBfeSDaA9OIYs
Xk3T50CpWuiHSh/WukQI/S6oLQRxZSa6s51ilPUtDgjWkwPqJvAVaSnc5a/bWWvDJQSTo1d66jfo
6FNCpOHfqvyIu99aVV05vllB8Khh2V6KQiSEiRQgUuYpFg4c/cD5dgoii7sHvezMl7Ej/rbyUuiA
QW2vTTjvVmwU+9AFHFQyS1vplie/c65auCqcnRS0yCFxkm47xugE57ny/FIfHzzcOyttuggY7//6
C21mtFdLHRAS2srar5NmOxvR2kzHV87sCe/rN9MSSLPHFANfZ3LLJlUQH+MsSA7MechSxQgtdKPb
sllcHSuWF8np31vYfpi8JyY05SJEaNqYyjaPpbfOSVs8OSqQphpd6GDa8bGwB3uBpIyoCxmTTjs1
WjWqxQodsIaEJKtxZBN1Gyqg84ArAeohwfxnLhqf1Gf6qGLD3dkEtr2bb7XeBQnkqKV+h1/2hJrk
5tA/MAhYzIO4djJAjRqazYoVc5OnDPnmvxEUiPUhArbVlzKQ40tzI8E7Te917rrOz9rQIfYmJF1W
r7R/wAJbmvV7L5AjnqAHabi6JTTGJNbfHRit17T4YYjbtOdPO4iFcdLRRGzVkoWhxHv0TPY1EUAL
ZeheQCMNDw6kBw8+TEhcBOkt3NvvKupLujzxH64BxnUgQW7suvPcZi4SdJWk5MYbVTYGnl12qX7i
ojXweo9MocbQ+tXe10gM5R7m3D85TjVJlJpRmAfSoo1dDsaKLFiF05uZvVS0zsGmQFZtrKq5jvLt
/qsg1OF7biekmWM/JSVws5l6VGkuBLCe9RfPI0rurBPvo0zWctS7HxjTH0q3gUbemKfBiosb3ppv
TsG9a0fxRSOflbRVNCF+3ManjgJbAae8ooNqvOgU4KtS0y+1MMy1X2GiqUeCDTxXbBk98Tl5TcKp
l78vJg4VgKlT3/vlBqEAwBs1S1ChTOtgE6kOl52S75lWk15FQAc7H0LZWV2flimyuagkaY8MySpM
w1vMgGQfOmm7VpP2ipK5Pc2ft6faCIhHst26Ovkc2KvO92XSJrigSBHpRWo8frMwZjDVLoI1rEtz
AzEix5cKf9bvQm+RaoVAuNAh7rT85mraus3BN3rVGZ1eHcX7ObfG85Z0hT5zHsk2csy94+SPZV32
u3k7jtLsDSQwYfMF32HEwr3qkIRcKsMUO+KuKtByMClcNdyVuhk9DQ65RHRrHmoxfhql5mAxqWsW
xQQhR6KQU3+/inC5vc87dZfQRsHAdKGdD4G0l8v5smmma6fRDWRn8+6QxSyT9PUxgwxq/Mbcrdyl
EwECr5GL3DhXtdUoYs7qE84KNEHNaozGX2s6/sNVBV1qSlXMpCn5g3xYzj7u2dEdiaI7Zpp2ye7c
t2SM1kD1GH4bwTSH7q2FGVV4wEIZ7mL+8akKqEZ/3IVVR5egLEB+TA9VqWFAnNexAR/CJtEpKP7L
5CRoVCJwn1a5vOzyfRaREV1RmmCaqes1bBwcwGEb4Lru8Mc6PYKbJnvPED5BEFMd4hXh4ZYjKzZl
JjAz4H5bfRpGDg64JJ1JnzCqzayzBkG8YuQHnOTfWvFOZ2LS5sWmDQnvTBsDk36BOQTbvorbBrqZ
CWzZtwyY9GxqY6n+Gjlh0rRhijCMdvBa4BPpKXlPzV6xsJct8la/BWA9X4h61ZgcaqugCZq9WtvN
Q9301dIyv1RSZ7+X5Wc92uJcaHa38ZsfieXU3/wgDDYEsSTru7yYFQvZvUIwbyS6+odBPqIizRDC
aoquYaIpuvlA5eDnXP6EfNFehAZARxZt3GCeC77Xi+MlLpLlmgulRxbliZTWD7oPVv/5s5e0L3QI
LesqHXpktmMFQUcDGqVnr24kO8g4BRl3KApSW+RAnNp9nu5it1Cx5GiVvULdZjBmDDFUl429m1Wo
1RC+YH367PBkQI/yRneF8VksZi5xGjRyJ0PMu25vrGylN26UZVNmIHAq+HD5zip1ZT33spLOfsTC
fmvTbhfYoP870P/QCsIfitL+ZDujid6SUiYc+UPpiCTK7fpHRfTfqsi+IazS9zGKigV2m+qK0FbZ
p01jtkvmaHwAZq3oPJfF8JhryAWGogFXZRYf91vMiurhwZqqnCwhbKOM8V3V7/PeMda2i07P7Jf3
rUTysUe2T8Icv5CzlGp7N3KlMeeM1DaCjZzS2aalUuteR7Xv9z0UrseaXASksIFxKVuuwD6uxUFy
l69HAmnmBbRVbf+k5HoALdnnSwLpoU5KgAEOr1Io6tPoGsjvC/OZTFxtzYpmvhILjgzR3jKy1C8z
zavtnvMh/w4v3v4cegyyk0ad5KnxWPswyFoumWttlPJmONaDbebuu5sT0RpwKAQWLpz3wdfPAupI
lYp0UeRIFoy+tDeaZZfXLjf4Ldg1PMwlxyGwaS27Y30N8yyl/DWj595Wydye8KGl1UITUlVsywFy
EWF1K7+aIA+i+nDdXG5idxAEJaIZM3V3G5rcQbONJy07dzuMtKwmTy4fa3tq9K+25hw5mMZWeP3P
uPHlWmlMpIIB05OE5WIZFIq9JNdY3O4fp7TjcNPAjbilTXHVzPGZouupxnGKtYWo1djlOGIHI7qM
mXzXpAomgJEiNE+NfF/UlrdOWQAc7yc8HvJ5UohYaZCMu0wJ1+DPTH7xTvmm5ifh+PojNTvFF6iW
V2+Es+EOFe1WP3x2a2fROCbhHz6ifKBYYbHIAd5S6yrRqjfC7Aj3I30lLGM9Ivj46MdcZ+LeCY/s
bP9hPqoYPv1z7HiwPXOI2vVY45lpwELpsr6arufukLV8VZWNi7gk4a+Pwgd/5L7785nMLEGPzf6i
9McZZvraBq9uRw5q+Mfsj1cEt6dvaWBcI+VZbwxoe8TLgYvmItGdJoRe0omDroXae4xvrLae8jp+
GOlmAfqsPVyEOEiga0HoAuBwtNqGs+/cBlMighg0RZhXFHxTmVw7y0KxImgTA6q40U9/MtB3MPml
YpmqHG+ytuXkOU3u8+lhLiS1NCqXddAGm/tu6L/m5sLvqYVzJ4jf5mfj2G76Krd2DmkJ3iIch25p
xP4RBmK2vu9o06LJOD4OH4tEMfYSKiFX5aQ/HqLaXfSJI9ZOHFQvjhV80rJsGR6xUsBOfGyaCI9J
5fVgqKQCzwKcuOJaYOEKk/TSsib53enMSzRy8+IVwdrmyQIz16tBO/oZfH6+DUg+3Q3TCVH1lC+H
wf6uUTA0OvjeTWKjrVK85YRsL7xAJAc1HI7taCmggDRAWI5zBORwwE08XprAqp9ISqzgxK4K1UJ3
rhFESvK5dpwf8vCxsjrrCMRfO1l2YKzvq11NfOE6KN34BNgiPsVDoS+Mvr85cboRNm8mBXrPMqXm
F0aJ4kDe2i1lKHaGXpOuwgKnCQrdJaFa3i0dNLmoAKkuyFlWXp0I56LwOvNBRFq8rWKKvdTAutiV
sST8e6gOZllVN014D66/rgc1QbUrgovH6NCM04Zy2PH3weTZbJTGh2Ca/iCxBy4PPd+DHEv7PS6X
QM+gDY38uKnwhgrVqZeJJbJXfFHzaShWYs6xAsVxbsFrAROxmIvGTlczTrE0OeCefjgYkM8oh71V
ndgc5RIOKuwU9g4VFbTa1FQOcRdfa0rLM03zft9hhu0xx5znh8K5GPiCi8mv4HcpGBYLdSlxYUiI
rBI5DN0Y29MRjpnKkU8ZyIiPLdKyyXJknljsCUBF/DefzwbLL9aiGIZLZIkfVS/5DQ1nuOQ08S+j
WtOFoGF2zvNsXJFSR/hN2zkbdRh+jrhwTiORHGvywI3FveoDbsWZS5ZkzEs5PSDenRsaZeGdKk2e
KXpfhIdjpSxy67UsXiSX8YuTFcmtdSd4DdyHKvYvM1yAyJCFiX6/VNhqZls9B23ipDul4o0oJm36
oDzfb3WCJVBrJSJ7rlqkY4D0Z3S+DIsHtVEOTl4pD2Fc5BsKFf1oKkJd5H5AbeygbuRgFp5yTWnB
Hlr2NVShpFBZcboiRW35S7cNZoeOeGOeB5gA857nCOulIePuOL/CE9SfYD4cwqKAKp85g7qt8F5w
BajhuRDa+9wQ8wt+cWt6V3kfXP3QFgtDqgBXpyqabhOyb4t/5N6QcstX006ipxi6P8NAUd9qSaQA
qhAS1oJS2cxXV1DvWqc4gdzyLqoRjE+FT8mb9SM0J7cZn2STUBaP6HUCj5dJ7hmLdmyCjUYvINtE
SboDzSLEB4A4ZSOB1sCM83MGGtPTZH7aC6DoEtTrrhX9fgbfw1PO9gGqnh7n7X0EYVJbbUl2W2u5
LqYODkPJgjD7AlMriBHUGMHyzhAZkAItXNhYjW3jrQvSvST3HY5S7JjTzUDZhAwR5XIU+QcdDjAF
Z81JYOp6dbX5KqwGvaXRWG9S69WjK5ONK414ETakE6slJ5Q4H/uTpsCXqFF6L+JebJ3Ac28OKYgY
IeP84hGqgqoCCQS8xuEWjEzWwds5O0jM/U21e/8xDuMF+edUvzEhzVDPJoRoUF7yOgrXg5u1L41N
Hp8ljfCzDaplVkvCgYOsPZWlmT4AhPzmQNVFBpywRE7yKQqkZS1zf3X/HIqEfzvBEpNllEMCsd4b
6SQvai2TPXzBJ3AZcKxihFphbZ2hh8bbHi8VmGuccI0Vf5mMYB/uRYBRmv1DnLpntxbfZ9L1lN+6
1Gq6FJppYm8pWufJVYtzKDPto/FSd93Ger9ji0ShlKbG2fFjopogMJ+BD3O+ChRQLcEVdE/xTH87
RSjYXzGG0b1IUqjQrSZQNKBeG5BDuU8UmsUqRBP9LDra5+BVqGhlBRuW0OQ1nbDoZuY6/wWnLPlT
XpauvdLEWC1JqqEGAOhhs/BnZPlNXA27Z2msRiMH0AVutSZ/eWX6sL7JURCbhpLGxp79x4ClmX9R
vcYRCeFRkFJbebRjfHNcFz3pgKA+5cWgvWKXSBiXHrsNqsQeCajMwVV2vIf5r0wv46QxGV9OcRrT
BGJ2DhpUqPsARllTK90+xD23kfjLvxPM1E3sMWUACK/q3306fE6B/BNdBlQntc1e4fnG+3Tg7Y82
wXJ9axlnvY/Mc1t1xhkFu7bVsuJ7qUnraHk49eZn7eAma39UUVvKoXqcP+AmUbwN7gxnbUmtXnqT
JHt+AHiz88ISHmIZHDTJVHIpJKkWlrnNJrHv3FivEFrvBrPoVrPDWeha/utAkZk9wzN70VfxcCYB
mqw2zVYWhkFA12zx0wcusmVS96wYzYPKeOqh9+p+qfcubeYIvU/htf3FDWFJpHX90ttl9DEXL7hr
+/cS6RuOmuA1pst7SmvijmpXVd45g62FKFdAnj3CApyKfGPQpbyx8DTqZXqGLUP2x5RGNltH54dY
wzST5P4Vn+03JQI/y5aLBcwbH+6TAa/3EdFJuZadr/7sE8JZbceoXhkMMTu1ppsMbOQi9cf8CNeb
S2h+qkvO2bvIGDRkh170gzCiXUuxiW6qJznejWPQ/V5y7Ouo3WTj0OyKUQy/Oso+3Cs0V4856Qx0
u/rHSKflREn3GJGOc1AJM4RJTR7u0qaDd3Snh+FeBsblQrfB4AEGTR50PUqOtVXJdUNw2mHki2Pa
HUcHrwbTNi8fVrWlKw3slXPOuJh1Bv5r9uZNMtZ2VNaFU4/ngOyaB1UGn/cjia8Zr3Mir+ekVGR6
2y2EpD/fDLTgOskJRWeDyDXt1c7kuJlXDlv/7ua+8k6mcbabf4xLRhB00kkCpQbLPRp0W8M+ar9M
3HSITuVHIkVK9gkmPzPp7WWpWEuVne5imC05oIhq4XKG4z71NW0by7C8JRW7HzEh/qem3ELHAZkb
lH9p4PQBIPAU4/cSHoZ9DseWqwV1zGp+qQ35KYKphWl90vR2STCuhDLUKybwC7ra1VFaXFjTvpoX
4uneVZQj3emFGhENUFrLYDrHDFwwvaSXnekehuDOqTaojL1zpS3sqVBlRhqt4pTEsnAqXklkIV0T
jaoSKSpKYho0jHySc9Q2T0yf8QXZQc5Ah9b1PDhKO+TZ9ymaEQTGQiSlck5jy7z7g2uHdlDFYVcS
X1N1wdqx/O7+jPRYa2kwujul8Y6633xJk9S4OWGw1fusf8U9ol7Q+f8kCM680APUdn9yWsXoToGp
VroCfWRsM/i2i7k9YJRZh6pPe3f1Qbn562TKQu50DpcD+pK3Ii1foulrjfg+Qima3bznFo2Gam/a
NYfyVDRV/CQ654MKihK1r9pbgFTbL3TtOYcX9Ndnfe8gaKrilVerBu69DCg2mXE+spV8M/8Mc1nY
T4fKrJUPRh/R4MQUldd5ctW7i1I5LcIipd3f25jWYB8Z2YMg141FPgBqgZ2T1WQFoncYDa/Y2Viy
F/Phg/xVJPWK+tN2a205x3aUWZstxkrqx0CNbCIfWmVtmiZ8Xp+Z1syLSFWRL+9jLEcqG2tIzSXO
1WBf+mZN8Qy4XfrmMNnniq0xSu+RwXp0vndnCj0+hdOhT6O0Xv2pbFbxm+7Qb1G5VlNvz80eZg2H
mcoLLBXvmsqxfolC/TF2PHIxp27H9Gpo4/F0v3Qd80mI9hhHAb0G4NlQILP1vJijHk1XjH8e5x/B
2HYPOI5AoU5ydTcxb95QkYbWnOF84AzqkTWwsqMh7Acv3KeWclQtY4ujNniYW62x640r34zdjY/C
/8kdGE5UTUD0rgffqvL+PUmba48BvAb9hEo76bBjFkbbqBsfsL8FEYGKV3yZ8TPMBVZSvomrkxgW
KcMa3abJmFDrIthEfRYv0zb60hS/uwiBSjoDrL8qwHF95EX+UTiZcaTj8g4mFH2424qlnOBODb6P
Ls76Fz8xyn3COHmTS3sZiHQ7hlWxL0n+fqPoW+l6nBI+Eak7Oy0SdYu/cFPp1e4uyAPefYYFftU5
T647oH97R4zW2jOi+kQgsNjcP/+wrmBIOJMvxxnd5NfueV8RM1cZMEH8m+3nNw580pJ1ev4K7IBg
EURk0AJH1YF0q5zum1WkYLBjBuBwSTrXVCj1E/E51ZZ7Pt11Hk0FAsmiZRRbQJjIkFl4trReLSGC
ndVqwVpPjfgJ7jATutC9TKyS0AmV48yYytUJS4p+CX/JlNPGzNJ7LKb5muj972HTO1trahfSpg6u
NHQWQumXxpAlK8KDVp2l0H2NKMMH3eyvnjJAwpll/Q5qujQfn0bfYrQ4nyLvl77uDBlMQi5cKncA
e7I54FzBFEWZ/ZgOABSsSewWBup+jlZQ8cvsHCcb1uBAkyMqTlDsbR3u6b2hXnbdHv5b2GzIWUjO
nPfULfYQi3gZOERWqS2iyZllYevf2+EwLhMnJo1s8ivoytBvdfjAC21ovhSLNAyld9eJ2T/XAd03
wUxfogBkHgqIPzUDluI4L7ezzBf6+JfqA8Co2kpsxgrknUSws+zoDZ8stS9WhcsmyZLzwRTVXsai
0Rd/KgTSvtpkheOekDF+96TOGgaVd1lpJUByTPuPyJc35pielMz0v6Ynfd1ob76fP3l1kp/nBxuD
+/1Z/6GVh5BkiEOV18RAOqT3CkCmGyazXBe5p+8FnJ60wmICwGU3kyXTMvqSdkVA78SZdAv3VzuM
8X+/0RVDo7g/zJd+4OUQxhWpYTUprI1VE6dqywo/UFf8RPb0biH7M9xGPnkIORhe50z9MmWNJOB0
/9KHINDvwgnPqElb90WxCVXOv77S25u09Mr1/D0RVNySQVYQLw/R/oyLMNr++YyEXFqUMd6nsnid
T+/zQ5iiZGLgfk01U6zjiSUWTIFiliGSJ0NyZ+KcJ7pwBLNXVuYtGps/MkrB59TqMi7X/0vXeSw5
DizJ9otgBi22JKhF6a7q3sC6WkDrTCSAr38HqDuv7yxmQyNBsgQJkRHhfpyVssCBvZ7TAnGYAnL0
bJlq53ZpxxaqvdFMMh40zb7FgtA6kq2gedia/+40jFwIfI/hIbPpa+SwUOHSkqD1GNdZiE/1W10l
pIYtDZepMLMHldpkGSQVfcSspzhdRBbzUHIGJJ9zxdtwMvMgXnyPF+BN4dh/M9Mnu2ssmSOXfvci
s3i/ZsTA5SVVEfRg6NbaWaGrBC9TtlZoTEN5ANCBNmY18cyOtc8ipYXS6JGngKt5ahLECSm+qps3
9R4rB1meE9uC/5GCievgtKyrk1XRkuTk1S1cuF2A4j40UN3fmuAJurDx3OrK3da991L5mjz6y06p
LfuoX8z2wTaUsR9Nozi7OarZhTr90gztm7McgfS324d6NM5KDwBmTEu0B8KAcmE9m0RTbrLIjI6T
09WHkRPexq7K8dYQL7Nr/d7ZrBFizpjTVmyD/k8A8IShKnHzXTmMz1WfkPOCjOWSZjH14NosqJX4
A5y/uGCcx4K83JuNdrkn0uOYWB+k+OZM9RY8wtRtkhoHdS0j4xQrQl2yAF6A6NQ1LtGFQClpy72U
mCdsAC6T/UcMHBum+xvFJyNVzT8PpsUlfp10frXFekXLJyrH69x2UHWy1noqTBa3Qds8mGAJPGaa
QzMll6ic9DDXY+9IAVrRRPdl2PgtVrsxoPVsZN0N4amAp+H8aWbR3fq27ukczwmF4tIQBi5ab1YF
VuU3ZFMvOfbrAJc+00hDmBO8ShZZ0jKJtMmp3mtq0kg4dT7WlqcsuKzZLoyOZcWw9qL13JxuWgZA
qlPB3XVgHH3JXtaOgsBNHLYU/VunwnDqg/Y5g1rCTmqMxV3zYrVJiP/7GMYpYQ05dJtY+pdOxwJu
5zQLl9O/kTjROWaIulnnODVRWr4k+m65WvAgGNLy1VycJjywGc4flaBIW7uAI6eJfT2jDWEXOFeK
KcV6kVHWPF7Wh01FM5jAMbVZK92cf1vPiA0kgNUX0RUZeX11/LK+tHFJ3peY3+YZZ0s6EgtUTFb8
3bRMhEMWNDUun9a+gwx08Xqt2qczq1FR2FXYJUN801sakV+HdTv0/tnW0ybaMpxXp5qI33QVCDFa
6c9fopB1fVR080cW/V0B6SsYvZvxFouKIAoMoA6VCgBBPWq0myiHYJvEeKzjIH9zFLuUZ9veLktE
gWEido4kyPTEdkL1tVMwvnanKiAefXw1G7OgSsYttt7Tl4df94JOD5OCxPG8j0cGOUno25n+U0od
Aoc3esQyxMXBzrshzGgmbwc6Q6VnxIAHKBaRVO8qb2rPX/XjRBQEtKmCb3FsvisXTNzqdbT9LN6J
jq7WOjEhCPam2hrmnRb/TZaMmHp8KrtpRHrXjhttngywsGIktBOVCumiX/sIYg+8SZDXksnLHtZu
qelMW6Ne2m+tN54TBAFftLWqH48RbLD3wp2xMw7RMcElfDYgUW0DRQhTnhFYlVjmy2K9npzsuu4a
jl79/c86ffCTJ5rhnxTODWU848GNpXdPTVBaB963y8u5fOqr2X5BmbFZd1Ss8hZTOkbKufVtigqc
AZZuELU7umGekg3UTKghJxu+9yhZ+xkoe3brw2aBOGBL625U5jKcqkiebHscwaw2kvmQh1Oo83o6
HrP/lSQWXNZi0xUtpGiAQM9OQ3xdMlfumYXIeKs0CjaZT3Q8NbcJNRk8t06WXdJcE48ps1XEr1W/
N7Nx2n49pGuNuDh7k07KIEN0b4WpqW21LLNGAlUPxrJHqWXfSlLgilEzlbtJ0G3y0gB1l2M5pPCM
p8ac1Fkr85sAQ7AM17Ho1uw2yvM/EFaz1KnG6TFNJc6dCZeKW0zVI3kv8UHDx/I/bW6+6fUKR4FS
bnVZ8KuY42wg5IPJhKIIjcHzdjEf2YY4Y+abmGY2RiFqTjqcTvyEvOoaAsa2xnkLiG5of8SkiFMQ
Ts3XvXXb17OKdWbd2H2YLSRDKRgfxLlhnPwFdtgviEMSNMMx21U4WsdavitHMuets5qUuIlW39wa
Dwzp4j30EuMBdbYXup7WfP+a4BJGQC4VhtqyqTqKUW8MtVhqT6Npbfm/h9eUcdirNhfXKfrPoqAw
f0sngKWyXkFUlkHKz1z37jjiBWd/+8rJW24KFI9iM5MJHdYYXI65/baq3766vV0TcczVGB34Mouj
2xnzxXCzv/mYPqYjPDDECdW5H6jJ4jLAPuymQILi/GVdN7i9OZHvuPEXVB+wKXINbXSKGsm3qVEY
+wD1zw7ER/dqp4N1iLUs2FUIvZ7BagybSRvI+JA0QVr1aRDIFqYy4BxVE1HMP7ppzQHOpxu8CzUB
7sKgDN+XL9RGVaqz43CiHlCCRAa+hIVka44HfGWbWgdGXrjNU8PoKtSEizi7Bm5QokCJbObZZf1i
zwH98LRq6Sm3L8GMtxatabx1K5g3lpGEGDJImy+NeYPS/TPJrVAoOHyeiDc9kt6bwxSLln6009Ls
2AfYVCJ4IFpPLg3/D2jbeVN3lBJc/JN93PFdGyTf0WhOJkxlZJWMqSAAr60YBze0eEb36FsEP4HL
a3o4NXlfE2huOL/MovT3Q+KEjfCjLXTbLAz0bkY0NdNe1zbNIkyP48Da11078PnfrAwGVd7Lv0bh
xBsqX+eb76zym2mfaFSfxbInjRON2JjKRQyxQlGfbrFQGLtIpldHs/uLgUgLmEZPE3geHlyZfuea
GXZNpS7AEQWf/ZTuVOr8BNny005oRMWeBv69+B0N833Gm7UbEU1y4rpgod3kehYfbIdPpNM9EBJa
tMtcIbE+/+mdep8MZPxM+BOxeb9T45ZEYdRqJ1s0cNIeFiE2fRDyykIU5nhQTOtgB824J2tR45qr
/7Hm7tsQIVWbfPc8OuYfpkzlI91/J1xvNGIimRNrxdGcg9M8Wsl11PMHa9RnuDbzJ/PC9O5PzkM3
7fuBwg0+2xx6ZjlsKjlcaUqrsyTZD8O8IufXInss7X4aYrwD5APdO/V/hojeDzbEv6ryLNYAg9qO
Np083QjG3ZCr53G2d/kUUDErkyCPjJXa7HA+SAfnx1i3G48wl52eMU7S+vcR3hzzSfOn1XFRifXg
iKix3DlkT4e99i5H4zgQoLZL7IZS0NAfE6FPC/YYf0fWv06us+1gRpGa6O/xHxmXMde3U52WtArU
cG+S76pCnDYSCv9cj0WIK8JjIjewmNH9b11LMGcrpB8GxKlSEPu/43L27qOxQ0/SH8D52Jd93miv
CYa7rogBf+jDr0DtYU0gP/eIIvDolsHHMnaTyl8DFA2Hk0dL/dSJ/gUBg/eUUYmpLJRNZe5HB40m
56tmOzVM/mSWOttaiD3v1fc0ygSgBdavXQ6hZP7GHjIdU8RNWxNaJiFqfvQgA41XShPuMnzNQz4Y
4hQtiYRc0eSu1b2XmMKfGjm1MOZpPyP6qJyos3GnV3MfdmWvGNL21qYTvnNovARNRDYxrjTN+qRc
zjsK9uUwNOyLnjpUQHFPvbkHV22GWe7VuyHKD1Op/6QR+EvZ9YEeI/ldWvca6wxxxxZXKfBRNZIB
M0eJ2pqtDuRvbgMI6cnzVOl6WOfgghsyEFKn7UHYjT/MhWHUdsXfUmn9RqjxPJQ1oI5S1VxrIJ5z
PPw10oUL7ckDcd7QigT/k9Gw3mAQUcLNzhktTtZCX+/Q8JXpb1+yLxSOZ4QFsSxZ7JdEJxleaA4D
iI6EpZs2mjuiVjFo6/AHk3ZnacAsZJSYxzQu8nOQeLeCtBTcakwVHY4eWFp832lpNTdv+IV13Lww
GudfdQxji+DYPJnVFbXlme4HRAuPLBy/y+8xuNpiQKvou/6ZOPGz1qE0zgpqNaszN6VrzncCfzgV
BFKC6xDWKozdJaq59XaP/Cxg+LFEpR8MVAMGskEQMvodfaCxTbBbomYz6X+7NS6fjD9YI96NceVF
syz30dv4BG9dbPOVa0EU4qYadkaUW9sm1bczsyqunkfSHBEORdEPQ0jjyFLV3A8msgtlyz+TlnLc
JnEa+iangWx6LzJo5KSJIeSRGV6zau9rzCGNtrpE6nvNcJ3WyxjKxCCv3rum5ace9drJkrAJB7fP
9+lk6gTfx49MiuxdWg/mhoje68hfyi+pf+W18ej3CDBEi3vJl0F6bHLRssJZkH/R2Jyj+Ciz6Fma
hHTCL0gwWXzUshvvvU08KTSqx6Kp3rUi21aQrd8E6dx1G/2OKWfC0ffvfhsEZ46ksG668qFOdG/T
ToE4+tr4HdqtH7qsBzZCEOQH9R6BmjiVZGkXNnyAvpmco97LDURoecDzmGMQLBBM9dMJyl2KQZkb
O+3fZj0lyGsavhe0QqUeH8gf1J9zvbiiEytP0MmCC0EvCSBa4pV8lMiEv1ju86KnsZbKxOlzCv/U
/Ei8+KcP//TGxcnZwgR6L/LAB6I5FSFeWS9qTiRI0Tk2dPXUvjViVjunDb5Pdf+r6qInM6WYxoq1
5ZQBLqFEUxDPvrMb6fpkCthK03dkplaeugo3uBUGrO/aIBEDnmQVGgBvY+T6R2M2OY4oSobEjx57
U+DLBtmNaK7SHjtaTjsCDgHkIhHygXAec2/W9iQuEYkrprsn+JRoFDbAR3GXQwtHpEvWZVwE8Ehb
Z77OZPxtBErGs58PX/72PG9Jw3TdeJdaAaMtpvCYhMpLMRbJTrMBQff6QphMd32h6q2Y8s/KhTPg
Vd5tFo/4hazDaFL76JxRQ9G1b7WTo3dNWMyaVXUDkY8o1UuwxpZRfdNPhSzgLAlcK4Ou7YNI0gpT
xdW1/BaMJtAbKalEWOFtcw8baGt7nIoY/SxXhLumqjNrZ6wIKWJON/ZP1sIWygon3xj0HQDcmVys
sGizvBu7xwEG0w6jB+5+tyb5PGOlTlxPshs8AjaY2gBD0XvvwaV9uJm1FIAFqVgY8fBZ6+YjdA4W
Qz5FvNhFoVEV9s5oyeIsuXih5lQNffB8OjIpf+sKS997WZDtKzXg1C66q5vOxPhaBMgXcXnOtcOQ
6gQjKtRnsTNOh0pZN2ts5k0yem6ovGBvWEu/OsMiJeZ4P/PnoejUta01m5L2qE+AWixx/VjPHgGM
e2JrULRaLGodM/8V2CRVa1NubxgtBCG8iJrWXPtJwXGKTem8JbUPdBtp1kGVz3VXI6JW6EgALZno
yh3/gH7m7Bv+lqo/Z3Bj6vfB0X24eoYW2mooLlWM7ZmxzrArXTiYLFu2uVXZ5wrfFpT5UYaS5s02
8wM+KFaYqNreLWYsIab6HoNZ99ej1Iv6bONmAP0M51uJvaNC+DTY5RL6hLo2089N46chxRId3N4/
wBUttkPW70eJT73EnHbyTKaillVfkuZFo5o9d0D1mwnZuD8d69jbOOyEF5ru5rUwmZDkLnEJAXjZ
LwN6m/9WyZggrYqMZ39RZ6NJCmfTiulqzpyBzOmnNwTFMaVplihXP6rh3W/75qrnFTHEXpVuYZnj
VKKlsCtySNlO+sAFPD/GrfijouIB7ZG9rS0WrMlMNrGjvgvTTc9BhGSG2XYMbcLsDj0NL8Jp2vii
2arcmiXJSUVHpdzARdtJbQEVmHAz4bKcOxiXeWMUBPRWT1TvoC3iwj8zzzq6fZHfAhDLm6GlZBp7
+xBVuc93mTzMYmr2npOxq7oIXyr30iQmsBb0PBv8E+We0faPZBSfcrm+VV6jH0jHUdljn7bwA4oM
j7bKxTWOPApdxA3gMFQ1fSOqCUjz1FUHZDAc4bNk4dZUNBeRY2273h3xXEE/qjHf7LouOXnsnhu4
n2TL8ZXvmtx3Q0bcE6m3ePKg81PbCSyigXMtJdhkPxvwTKa5iWKhzm6247yJuhQPdPNl7Wzj1tNP
fUJ6U8+FDwlI15zXG8MS+3lu2lNelAwPBaqlCFwSCEVkN7ZmBRsU1PW+HOSLk8cc1eXwzrBnIYVz
/fQB2J5TreGYWu9ahd6cs+WU9e/heq9EYVds1rv/9bhet1J5Nzs/Un++HtLeyM8CLPcrTXbtNUf4
2eZcNJLlUdlWHxyL2X19LisobzS9ts8+EKy3XNIscPs4OKzPApuj/zsN466wpuG5IJXUsE25d3tG
a03bb9hrIg5Bf9vPMfl/YpjCjNxvA6nLTRjtobby+eTXOTmD2BVTx79X1isGAf19THrAPnVtf5Mu
68q4f3XxQ95rA+HykJTt1knFk42J9zZkHspvHA5JugAvSgYm+gC+ARyKcy5LiuNGhMrv0pNPh30X
lXMWooXBG0Vz9aNzL6jVy71Vjerg+MLlKIXSrsv6ISCb+zEr9PhoJMmPRopfHZkkjpchiEgbuYg0
vrUsF66tr8tnOBChg3Kib2V7tfzqPmtR8rTeyEk3H4roDxKdiaQPRefOKdMDcb0ZuhGD/9wCMXim
DXFv5TDcVZORw1I4ZMDbSw6yCLR3U3M/g+gxtmPzjbmZ8UpbRXPrbzKeqDgzgjyquaHYl8GGhlh9
oATWn4hYzs/4Bshk1kdIGzROAaw1CH8VYyN7LLNjZdK+nlEoc1iW93fRmOrclNo9ocdyUE1s3wxZ
BHugdpR+EO1wLFUmstfpNtGFIDRjhkfmBb5xW5/oI6lfLHBy66N/N146mrf1ZdrIvAv1JRz/Zdu/
l6z31m0gyyKqXmns/j27PqFPGukKJqIPQZ8THOD/+gHrQ4O8vHNjG4evH7f8Yf/1VlHa1m4keeq/
fvm/P359YaVZeHiMuduvP4Gl03g0p/ZJxnpTbTo/ds9JQ0gE7dbGPa+PYQMImxMwT0UWG+1E0syI
JoTYy7b1hesTo54mu0YE2ZbZdZ3YtG+ZCtDL8SIk7zqmDYYT/l+iDcrLKrXEA5HQapsv1YhPcQkb
Ium84+9zQ043/lU3lx5s4wzt7etuaduEjI9EFLqBIGs306bd4KgfEcs6Bqf/czM0qrqVKoiOjt3f
fDkvgdBetTWSZkIU0MYdtGXHRg9YzxEtTsc/1RH2gk4ad1OcmwphPQqy9nNqegTTSBi4fIAxcuSf
xjeKe511vwordcIorbOnbgpIm5j69kGZrrXXx8G4EZXkHzpZZVdnyHMiAIj1Ub6LlN6UzSkXaXCJ
EbgdbWyst8yw/L1Umb2taB2cxNKZbASnwBHp55rM4laG9ZC5cmvSUThPnfZXlD4hcsvNPAy4ukhe
IU2Ch+5CLknZlR8YcGdAMet3zuwdEFQ6HxrP3iOqzfv6MBm1Z9cfjTCjBb8xUTjcR7vq7/b/v6eS
X6R5VSebxu9QEF2dFj2Zjn2vJ3e3kx8FERTHxMKmjjYOJouqD/i9o9elBZaZ9HOA3W20Jvb2iUJa
AQ7Be+SwvRdzg7BnybUaR2xIBMy8pHl9piYIaPJy4wQU3ZNpqP2/bX1v/1XJYJ4zkyyWSWY/fCDH
lzZ40Jw8eM4dFTxrgIjhrkW7FJsdvot0QnLOzax5DC1Q3BxcWMZ7o4TyUY5G/bDeQF1rHhxyw11P
vKSY5r/bJtJHJ0bfpYm2fGX9e163o22e9/T+pkPpF+K7PRc7V8+jtyKF3YPZ0NpE5JApkg1/aR64
CIc2+ZCV+zoTeznBcuIIPsQLiL4FOXIgWmcLcT/5nQYEJvpTEL3lcH5DLHNkYpUtlrjIK/dalDNK
bV4br44JxbabrUMPz7CC7MVHRw8VtjlaGYvFQg3BLom8ZkNcalbtC9cUeIY1m2gpLf0OiHTaT5Em
LusN+cXAP83sDdRUsfWyuX4qE0scXSWtYxUI91FPZ6ImFlt7S/lPNOIvYSVHDZH4h+ymaq8h3TnL
qPCfUsKEN5CZ4l8eSuSRoe43ND/xYXS15JSAzHhBXJd8/Qy/nN/0LC3eRrr9zEJUfmxJ/34VXvOx
/hIr8H/rdutfskRH4qK8+dL0PgkX693cMpN9GZSnoiEnrvdKa2ukqQESd6ieeq2on9JelBu/qx9s
u5j3UGb655Z4nGcj0kH8JinEXzbRKiROR6rf6yNN9jNzE8JnwBDQyGOyfV4yH15zrJ87A5QohuJ5
4PpdCBYiRQzOe6gpfjznR2N+B6eQolyqnAe/1p8jgOUvUTf+nDUm9lUeO49uYGnXIa4p3VK7/llK
eY9HivlOl26IdRjFqVkRpmQb+c9AlRu3Bbjb4Ohfpv7zQTODgCSgcTP32XcmecNb4XeIQ80gfTZ7
tz3mFMnHVBP1sTM81oqwLDZR5KS/6l6/pJP3W065dmUwCm9CI3E8MZxj6oiLdDz5QlmPmZ6Sb98O
/jMtmfYl1Wt5rv1RbtaHTWu2L5Fb7MEVsd4vrHuZA7K0idwJAwuRD7374CWKdCrhkaUaMM1Pe3ba
bYcU6pj5009Gp9Zdc6zfAt8JOcc6CBg+2jsga8ZrAoOHFQRvy7dsSXsjcq/9kOPwu0hjupLx8IYl
hjFySVZ1gbdoqjvcBYgYH2GCbAua6uGS+6nauX5sl/oEllm2kcvDdZsHpfgxceu3liPwjFqkflw3
uaUXH/naucwvr/j3hhGIjjuW0WV9+7odLT47dMzVTQqmY5v1mbhJ9l7HiGV9P0NSl4XdkO8GofTz
eqOXjg76l5t/D9d7DaJI1vL/19NBE2EuNOGELT8KdBwvXn/M+o5143pjl0SND6K6wD+76aSNQOQl
XZyvYMzCIYucndb1xuN6E0xFf+pZpW9cN9f6ndsSuCSKx9lgbEt/yj7H+jidbZCmjKY0+8njEFMm
eVQgJJnU5JHxvetcb+vomsnhCZXezjN/PwHG28aaK9+soGWRNopi2zqtR5FbojGLTT0/M+BfBs4F
0FRuxtj4z731odGPA1GHWAGyPr2gm//PTTfwtZAKymPyVpOL1xjtCTzCD1Fn1YbY7Pq1tLCJMzBe
H3iEgL6WNm4MmTryqj7acR6Pc19bz/iwrIfI6xAr+ObzeuPLjg+A1fFudgM8t5497a2Mc6+IFGpp
v+8ePWsqbsWEw3mqG/FzbgqMabF8k63WnkbhYQ9cthsQpXoih2egUR1S7VOupP3m1Q4Mxzn4ltkV
vPCS4UyX6w/kBUXoMi2ESp1hvsckHNAIcX8FOb/aLy0NrI7lHXTQWkeMGsFzYCNYX1+y/CCZquCj
85mYd5ykGX7SCZ7yoSOQhKQyfBP9x1RUd1Yj8R8vnh60TqUfsYdYKHGs7Ja64JQ83TZ2gwXgq/Ot
9/WlHT9aqCD+ETB4DtEFjXfpcbnl8jHtW53LkswEqVHYN++VIMk75mDdlT7mHgDUOe5ur310kVc9
jiA0LzV9kymgbYetlydKk3aEQAKxvmJ9bSzVEfyUxxryR5sn1hX3vXtDkNvhWFvugrchIm1kBETv
AEpLAO6isvRtGiPNroG3SfpObExqdyAwdrnL5y+uw2G97+CVCis/17Y0QkOX+ijMpqG790Hxu6PI
/EwYpVDMm7+dsjn50FDw8ODQb5LUxsFX7fJWp79eqZ8y6edkMyyJE4NbfBtEeaHXSK61V/3nZl4e
rtso2w7KoKUTZ1kwIIrx/vt1X28znTfi55OjmkqSQ5hobmU+xEhzBKLc9SZ2SbLk9B1f58lyjrXl
MF1g1Ffn80c8p9lhFFZ61XQ6l0/rE0r5RmiXg4bBjddVTvNWcaYnPw9FExp+KJ1j5033Ctf9FPs1
J/+oSQ7NrjYH68H13sg7jB7z3tAem7TVHsmjOWSONt7+bS/rhYHBh6RPszh0U3bGjdE/mXpSPvkv
aFRIjXV0RmZmZ93mFv2j5dXGJ7oaCpJO/CCumPm6r5wzwqv2yVcAQ9dXeEXDcZb6b+Wk7AMZAI+k
KDmhwln7NrgGIulefGaDhspC1eoxTmpr4UJ6S2dQfEJ605g5m0WNyJQgjnIw/INuyYCIgLQ7Gj6a
O4VU8xtXKCZGpbGYoZZ8BFzlT3aHbbbV3H3QpMYr3ppyH7UJUYaLl3C0m/xMmIuGZY1nrRTXqNn/
oLZ/qURTf1TD5BxUgeAQvU71gXsNt1cSyLtwO/PBWIIs6nZMnxLqmD0tPaYHja5gY7C7UX6zpu7z
bi8YDR4oTQhezmBaj2hPXyQan22Sjd230sVmiQHRoegUE2HKzt0yCajzhcN0O2t/x0nZbPRW9FdS
GRDR12m+S2WmHj0WKXtqHBTCWqnREC7FLR1tLndLaDcTaot1DNdO9rxz7mPT6Pne7jO5U7Q3fPGq
weDblICJfibzdEsTKyAOM9gj90ljULTdq2rSGV1aX+K8pFWS6OSiJwp0T9aUr1paFxeyQNQiXdR/
mLlx6/vBeDVU6vKZMjZbt8tsvGB8JKMj0hW4oOLg9671CIRdvCIP9MmzKKqz7irx6s2i2ePtEDub
yoEm4TCGXKiImWOhfJCDPb/7dOw2EHSHheNXAF3bakGhv5uEEtzqeOhRMETzAVMJiTSBc4jM2PuB
1Ximm6r3j4HJpLFogQgYVq7d+pJ+CoqebaVn9aeuNZdSRfO3fBD2YRaClatdym+sH67rC8YMhY1E
2PzgQP2+MdhK+PP06jNnsIVGrrzS6FRcOL1ub8yFOBFUXx/RHbD6MeV3IOo01eO8vnj8C1Y8P4nS
mJ7yzHPvrR6E/zbh/mE/cOuH9QXr9ix21BkRDXUh71lvvH40Nj6Kma0YmdckfK3IrLQ8vyLpe1BT
kTzJ5Qb2hvNQGT/+bclqN36q9Cj0kNrc1+2ulyaX3izJeU0tuY/nZng3ULRuJs8drgjQh/euX7pD
wn5lEO09Fj2HyLJZ4MI+WX7XhOubsqBUyAKa6rS+iaHpt1LO/aPq3ObN6m2SAWufWMVswnlQY7Ec
l2oFUAy+UCuyt3HWYIVYqhrkin8cj8Voh5F1z2V1/DHJx3Z0nZ/I7tmFc9q1GGem59KJ/67bVeJ0
aPj15CnNy/TaInMi95Y3tJ22RQ1NxDRYrEOUGd1RC4b2GzvR2fE756fmufjqess65wmLGkpB5w1E
UokTK41vIgnstyGAeGQOdXtzXE7vdBb+Gl1pfD3ZDAteksj0JS3Ik7a5Z+ieHtbwIHRcr66R9jeW
dSn0UwdAWpCMu6AXx7iGfuLqEv/4dATTGmDE7n4oD9pXYwiErXVC4W4UvwoYH4v/3MvK3QhlJymz
z1JZ5GpKRlyClrGJhXQ57YbCmD7tSPSbzpp1WGzZLnN0Cx1wf5vLpLrQ8Y0pzi4ypvDHTkJPr0Os
lSfeVtriNvXCPJrMwwBa23Oo4yKO2EePs+cMp2Ggu2+3ASYq7TI6c3JeHw1WGxOgnqkwQr9+jw1u
dC4EW0Ksst1CUDsPc+WTwFd9mDlrCjMl19o2tO3QGOBlyuo7V1rqaTTlsGdfmyohVHgkwscvx49y
ArnYoNAXkc1EKR+XbOadJ6dPlsKOSQhgYUZ3bJ8wZKPMDAtL7QLHgoyjlXunbn/4bgaCmWbPNtW8
a8cp8t3I46c40bJ9MtElX9gWPxx3wDyCaczwo+pc5eV5cGM39MxMe4NccUlVYf40JZZYV9nWyYni
GyjdgmFQ+Ux6HsFWdnKwipRI29589arxGWLj1hbJm5uNN1srL8gOrunUv2qJRhJm9Dm7+l9cnfj4
9ZkAS/0TY8bN63My35B/FS4fvW/k/XGZZjsIeS6dqcNmSeuTpsOimSL7qGSDNG9AoFHqfOWiRq7l
ZxnjbEVngn8X/AYRUTVjTpUxWtLho25636q36DDDCfEpdtKo2NYaCspauwMRCXYT7g4GfxXkhjIO
BRVCJ3NkIT22bzOYoGZgo92WUHN9J/I3ukYrBvSkHxIolmytkXTZkpUg7CHrQMKDZJkAyaDi+raZ
kEqdSQsJsQS6jF+bbiNLh3CLOt32UmRbH8xASAbqny5Q041i+VcZwRkSznBQcHQaLn/bNLH1Xeqo
1wza4FtOKnf1HDEHOEcalwxPB74wCiLgGHcNB9p770zxzFvs0TTI+GdgEQLuHrlQdCbdTsJiY4w3
XmaBRMut1xrN4ybjgNxGyexsTF9nzEf096kFwbFJfsrajc7GxKLH1MEOO+0vVUltExOgtq0JEW2d
8k0Q74XijaMCjP6us7HXuVWDhtL0t9agrhRN/lavk4mfPJ6CAhgF/VOgDM9JZSGiip2MAS21uaHm
+myq7NkKcB7oEbFNVSzChiTAFCxXyLVGDoS3OLp+1RM1XFG8wshA/IcahtA98eqbRQKR05wPNMBf
8ioLDrEluWItkHYvcP+y2KoILx/+lMu/jFI9tJIcRHK3TUZGhW4SfPRt9td2CBBMsm+4TnPWm0za
mlTbM+10kd21/q4oXjwjYoymV6++TtBf0mI7M+1i13gNeoum/H/UnVlv3Mi6Zf9LPzcvOASDJNDd
DzmPmi3LfiHkifPM4PTrezF9gWun3BLuY+McJFRVrkqKDMbwfXuvvXGr+LNVJd+o6yA1JoYmA54a
BWDDl5xWv8OPPzbIwHIjMddCJyAxnfpT16/SEdioBe4WdwyJLSnIgsjLnlnr2kXjyHypaf1eL/09
NOFFCOu5bSOi63sUI13/Se8nbUGVcVyDZtU3nmPWh84fjhmn/+WUOEt6ztHGLRt/mSftDZ2b1aCF
j54RYD6trLOnBXSZW/0LCzszmHk3jr0L5Qs5RilRCmYlrcZYBQuyFm4EZXNiXfPCPKBfwOfg6zj7
9FUbiW8tR5VlmrWfoiheBkMyoDxISfujyMZEf5xUWS7MAEI10Z/ftaS8n3/JMY1epX8GdskpaFwY
U1+z2TbzXaHGr4Ypxi1mxFOp4pJJO04wDpJ4P5mAU4UdmTDATnGToXarF1NP1FIdofwjgmhBX6Rd
+hrhnihn/EWomK0Outt/rvvph68m9rQlsGksebL3frmGDmzNgJoBol8tGsFL6jC6k8l4ZWJFCWiK
cK8FQ77tKuNopmm9SluYAxEG/7ND8qOdjYudVXAdY+g9tWRkSgzhaA/zx/YmFYAEC7rsppuSrc1Y
qCyKQYmECtcxB3Pom7cLe0BQOwu1LQapdQpzK2iyV9dBTDy0At5UnmIbCbPXEgHVU2S1N7ZrfvaL
8b5xyvOUKnpAlRYuhtzhFqMtRdHPSyWSXWkUtP+78Fn0zCzU9mMCnp0HqVc/Bs079aGOACr9LD1z
17WNvsgrHB1oqUMfb0KZJwBfNB8zMAlE1hcLqCDAQeBh2dgggxAIXSzZLadK/tTIql5qEe0jnMLL
pPePVZsOKwxnXzREEmab7MNkBLmlThIb9NDxnyp7IvCqbE/RkGz47HaiXdzS3xWtuhupCi5BuSyp
rqwimYSLMtAwscEEDTFup8FpcIpzmAz3UrTdA+8cZEVPB5id/YB0GW8ZQAHqkmUWjY8xQg3EtXrE
4Ry2O3sFopykdXCmiXkb3mul+cNmyuG8lVG6aSogrAZQgsbzsSw2Ogq2+gcqDOqhHrrLsSm3Ua9u
+sx+dhTnbBTBvKQkXFiz7KH1X9luH125RQzJg3mAoLUM6/Hgm5MBqwLX79BBWUbvqSJiI1U7Ls08
flJKIDcqOKsIrfrWmw2+Uxk+hXV39GPoL15CQB3HLWA7QXJXzW2hsv/pZNq51qpXY3oIKnFrY4Sw
o36XReZWs4O7un6dzOYMcuynXWa3ehe+pqh4084LN00C9Dj4iQjew61R8X4L/1mjRIaYec+l9Uh7
a8i6xbE2mHuBQwRbpPlRsdJHADqahRy5GTlr8xzQiHQYXUYtdIDeoeTwAoTOlp9mi8lCv572dbSZ
Mp/bR0AN5R8kSPaQYxSn0hHpw4RbRq2nOmG9Ubq5aFgFFzW2LV0nDDuZfoKtAM0idTL7vFiAKgCo
q9VfuoStvaeVv0qRrpxuGpa6q9dLT98WVYXwgrrSuiTauqOmtgfPuirZk+0ah25SyiwvXO1bQ/7v
Rnn5KckCtNKUfdK4IxeNUyDENzbyHQmlAtLSrdRzArhy5X0m2us5bOrmV9JX5A4U6utvY6lyxjta
NSGe4nQ5DrW/5BHuuBfahmsjRstFbEOAIG/n7CATZLGvJBZfHK8cMztoRoHr0j+a3Sp5z6E8EijS
NOE6n4L5p9zU9MPFy5Jp1ldSaLdSCuvXlLc7EwHUK3usRdgUNBt1H33tqB21eJBfehO9EBXYkaeZ
/jRn35JVYeXMM8ae1rvf8siq4flRMndpR9hafx5LU983DdwKM8nvLh990C1N4+E3lDgobXXbSn88
lOOkrerBaXYGipXnwAXYBD/5teg6iJSfvCZIV+FoO9+GX5dcYF/zaCOD5ftaCv9lNFxrFVsSK9lM
0+qC7OE3IMmMSF3JErjSSdYV/Fbw0i5ugt/2YdgN+cnT8ud46sevsW2ffwN8626sT7aRd1sxUCwW
chrO4CWLTVMX5KVSULjTQAWfs5n1menDGoXL+OIyRy9SHAlgSPvYW+Ug/raydsBWN1SPDUPJH6Xg
kOd1z27lsJkBCfVfH3V3P1mgY2TqFMdcwo3rxi8h3aa5t4+Rrhx0HuWY9PS1RiwSLlJOTcuPinh4
BCOXhLcWrM9Iybr17U2kmvFLzubTTY3pNWiBt3Z0JlelmoL7ljY2JhqlnQG9vXrzYXaIS+szticW
DwBl2EKj26yskxMHKXPTlN73i7FWZD8GvItaw3kP8Oh4oiUsnwY1SaZwiPxF39hPCJKajZN3Nqsi
wvrYiQSX69T3tonyytaz1ejmEVQktrl3lg2SBrh4s2FfB5OmKZxz3Q5PhLVkn2p7eumDfLwbqgmX
SKP2kTU2zzghoGS6FGb7aDrofl0eLbvXFuSr3raBBGo5QxBS3TvbObWB1vVu4zal84Eqba/i/CHh
lyFXlz9Uoydd4ItaFTNzRmSueSj1bqMTIl2n3fiV7YSOMF4223GMkaAyTivbce6aMNbvlQBSTUIc
ssNLLtNQoSPqhEc3AtDAhDJmQ8ZZvtPrZMQtgmfQmkN1Ex3BHiD7r02Osfe3bQ70EOmG4RzhznV0
0WBvKTtA1evr/gy2+LnRC/2Q2w1ZUi5e7gtn1u/Nr1hs1R0ZvTV0WLAT8gyKUz+B36T7FJOfGdmc
MqNRPMBptjEw1Prykvc8NcbWobFp+w8XrlgTRtYjxj4287z4FJboBFCPs8xmFcRdhOOXK+QwkzOp
hPPQ+1VM1HdqLlkU2vQj0B/GWDznqu2/0c5/1jrxgjevfgC3IJdQC1LarQI+aJ6UA6QjV9+1Vdnf
m5Sv4oZowqTIkFpdxkASCOSVGpKbPB3aW5/m/8WM5vk/c6tMn377Kbuf1C/QAXB2r2bsvqqY3YI8
3Ket1M6BnNWJmSJTFx+lobvxw+WDNnC4V4bzM4UJr/da/zg20gSsXLaUxaLipkAyx+6kPXSjU36Z
Qk+itUwrjKga0NWL8TZLPO0sAvsVsZy/ABpirGT7yyxGFwmFXSKi0JO16rWTUzn2STl+jjsqq3gq
u56YgKffNyLoM4HTKbcfs5TdBD3PaKuRaDy2+EYvfHSU+F+ctB2IQaYg/xueVSOvhleY0RwZHYCL
cc89xYYaHEp4RjQ2xsfJoDlqcTo+xkQVMwNZn8ktyHbt5K31fhgf7RryhV/R+jDla1YK+nAWOKmq
nii3ETA6yQ6Wmh+X92Pbhzx19ZJLOTwghwgXbF3GZ4sAlqac4ZwyHzcYCrInIEHWAeveDfQp92ko
ox4Cr5vsJSqotR8FHoVVHd7RTMW4kG+7AkuMUrBc2whTj5KdtgvHwjj9Xh1GDIl+kYtFk1jtumoH
eNsN1c2FY+bipF9+HCR59xygiUSZX1YIllS5vhqV1m1Nz5kz4YNdHqj4qGk7AC/eXUkMxhKvTbbJ
0+8kVrkcMmM5bAPFGJiAZMKJlq9lo/ylZ9fmTeOi1+khbq6rvpfPmrIfugJWa8gIU23UPrhMm7hl
b7zOm8116AAut9J1pMJ7zxKsG1FKk7ioH/tZ2uaiM9dC4R5U0Ri7kV3pUmEyv6kqMsXEjG0Osix5
wGMbo0iFYTmmZIHyi+tLZ46wa6dI7kwjh7TVTyUQ1R5Skk7eZ2btdJxIxbJzx2RdwNT9bdp14YFZ
QxXea80owUS4lNyVg8E0gxyhQ3SkHEYvDa6ZqQvnZTJQ7jXht5565NIlbRvR9LinqR48d/qA5Dtd
kr2sfQa5JnCjYrKmqgQ1FgrLU2mwGQyzDoV1mLDos7wEFF5gAQvq65eXX9L72tb4929QVyDxf8FJ
8Sl2jS0plNPBHuSwKelr7AAZ0sEflXqCu2istTguSWmawfCxD146iBAg1UbBuEijhgwVi9T4YMDf
7TbE+Wm+/dyZLCbQH7ADXBZZNxBP1t5lHO0uRO//+gBnY2/1WL6GMcr23LLI4SUheAM+AFonQULZ
4hJ489+Knjw/bp7+1/xvfC9QrgLlaf+Oqvw/u/XD+t0/8P9TeCWBk//v7Mrz+Jpnr/Vf4ZX8C7+z
Kw3d+A/DkQ6FJOKgiB8g+uV3dqVn/gdp8zgoJYRFkzhJAjL/M7vSdP/DpuZhu1KSY2he8mCaQrXh
//4f3n9InbwuAp/QjgthW8Z/J8bS5rr+DJ5xbf5rrrSIBxSWMOV1dFEqZJsUNU1aGsGhzZbK3mi1
pT0TxmVgkQzM1VilxCHA9V2bjm0d/uujodhIsadC5dSJwzAXIGEgMJnOm6mL+IY44FkPWIbHB9th
WWEyjpaOCtNPlDi1Q+4/+Y40WdxDuYs165NuNciBbI8qSGX7PmEqyjhaiTCOl5+KlIIGcVvbmr7W
beepo544+mOOLQOKXh8uETBR9EqdAG+fxiKQ2Mc5bGVj4oTo6oC46AjzhZeX4Q9AnqAy20J8Ckac
4AQ6Okh/Q3tXt9Hpj8Hwj/xFY867+iPcZ77HriTtxDFc3TMYCfzz768PUR40JJj+TxWVFnbcMt/1
RvBCsMR0I8enejD12ziqQwAtGJfbWcHpB6ohb9A3V3Sd7AfEMpUZqmUlSntd6lHz+zXmnQx+Fv+4
sKvYqt/XZTL0GE6eS7fl7+vSe2gFFCVyUPqJOmNYNDayKql+Vd2pwBbzQQ6l8Y+xxpe5uiBRyuRl
mEOQ/rgP+IhHP3etdFeidQRnQsB3MIF5rZsvEoEB5azWfvSJ3ZONWk3jKwYwWMdQ7hTmjHyoaX0G
8pgRV2j1bGrff0pvboZHKAh4RLTxlsmbxcv458XBf0PIISZ325mwQFTvQoomPGcj8iBf9FNYrN//
PmP+D/41KjyM8K5roU+TlmOYVylpFmwJB74bJl7hZ9uSYXhoIm/XjlD2O4zPq9bK5d5z6WkLew5I
Z4tRj7jsP7iON6PTk67g/54hdckUcDU6PdeuUjyoxhbAIUaSQD4G1lTtbO/W7kYMCNH9heFY2lkx
G1PZR+bdUYbDD7+sw0cnpbQ8WtUHyXlvhgqFWo9HIW1SXJghr24OCRijH9Ax38aZqbBumZ/G1C62
WmcwiQCjMGjgfnAfrgcAewVX5/BGiLBpoeezrgaAHWFYK8JhG9HACVSx9EX9WIIvgWGUPOW2/rls
FTGM4BDsl8xROoFRlrH3EQJ3Y1aeunxcKd+PPhgn5vy9f46T+boo9UrH4vEwZubr/vOtaR3dJKgD
s71p1/ikrWFbTvB1klA7T6LU92NFDbK1lUU7L6dM1wAeGbvis+N3W+no0FOGc9K6/Y2X2+0aS/qw
LAyJnYFKNG5rrzt6GIvrCvhOqxsfRJvNwWV/Xb1hOpxkTc8SjiS7+fqdj6isoGkvdqkJAtI1qsFa
wkKMgC8U1MLLMZ+xPriNoBzpHwQRvv1uFlUpTWILCCgw7Ks75wdjQQvWTXaRxI3ZsSnUGhAUPbJT
usGIPxv/6Ej3g4nkH98KetoxDGlJStDiaugWKfEBwkUVm2g6VtypJBx6EGJlWN3E1l9PV6VMUpQe
sNw+GML/+mq2ioK4X0z4TA1/DxUvs0uH3ly86+LwZ1aEaBwjKCWoOlahsheTWx5Hbz4UIEpa9NFQ
PzqiVgvlzQBUcDDPbRYk6xQLzJYHA0DFiCZEMDQ337/QN9eJ4otNh2HoDksjK8Lf11nR2BeQmeNd
gETn2a/oYcakLNh0yRa2nMp9atJKAKv6/tca82D7azAS7mtK12ZecSypXwdTIr1ge+ZrEYflaF/1
pfWp7oduLdL0XqOBskgDSsxOlJ0KXTE4iTM+sqdvMizT7XjEQAXmm27F2nPJ/ZZ1U8y9uBcqtx/t
GN688yZrpMkKOa9GFivT1Q0SzLxVPvrbokmR6zmcGDo5Veuc2A+eT9GBOQPkp5nyTC0XCKjuiVVj
1zFHk9rdFqp6/uDWXa9WvEWsjTgU2KgyrL2r2bHEmmbBaQGyT45VnjYPnYZFjSJxe7ogtOmqatjC
MWQa+VOgKOPh43r/Gqy3j4+xbZkcfF2PgKnrlcrumxHRdkT0D1Fzi6lI82ORu9nvj8tfDh6KqcXl
byqy0TeODWSKVIaevEhbA3JtNHAwsp7DcNzdNRPpQaHwst1QJdh1W9elsTqe2YE1tw3dmjQzvJNV
4gfU0rraNA41FV8jIFqMwPyKMrgnKlq78xz4eY4bsnOa/97lH5hpXeyZq+FDzH/k8vc0guY+mGyM
f4wUwVbK0G3bpBd22XP9sTpQipqEcGt8jU5m7tAXfsZs5z5lTrSnsxM/x27b7gPEHuC+2nCNUTtc
pp5lJ0s9Bopg1Z/ef0hvn5Ekdo2L0TnYeG+2UbWTVI5sa2fr9zrdeq+pb5PMxBMRxt2+dc3+LgxA
H8Wkfp+9ADDW+1//Zo8pTb6fFdxj28CFOPPG4o/7EXk0FwiVpHAdlTcyF+nCF7HxZBfFpquqBld3
diR244ujYWuRafMTtmp446UGFtsw3IBL14+tTG81zRyfNRij71+f+fY9koZrCMd2PABlb3ZbxIqa
fhFY3lYoNzhZyq+hZFUQxMIOC23nfqsSY3/ZcPXpXqdWvBCAAyBgDJsGi/Q+Hw3/oS4DUgM71FAr
I+x9om668Dim/VFD1PbB/sOYJ+O/J02w4hYnGF4WfjKu5iK7F0OSpggLqO0chzakmmxiEQAG6exJ
S0G9leLGdiDE73kHXkQepx881H/dNNOxPJ2VzWV3bl9NPjnDmrIHrf+qkGczdYd9pKdHlyS1k998
n1AJnqVJcYeORbgiS1itoI8JYAXptwya4qnxJndv+MI5JRRBCZNK0IBMJurkrH7SUg8+X5M9vv+k
Wcze3jiWOUGeK/seOlBXN87XqaSahe1vbdjnc6O9+MpJ/zj2VffLJm1SiMx/5UxL2x3diqcpcUJn
WT1YY/lo2Vn2ZRo4iVixaJfUgoezb/MxocL9/aGVfbwj/OklVDEAIpgfp0wv6jNl76VILSp6Q+4/
QtXAK5XkZEm0tPx9w8DmOpnVUWbWp9bSsWgVpOgSHyfGlZQImseebkDZTPmdpSRM2SLrtqHMa9pI
nnswrMw7NBy0V/2Qm2gzILe5AaL6MTjTpv6aDeY2UWG0Ulau72FqbIIwJzk1UhrQOCEOPumSJyak
+M6DZmHDSF+RypCqQNxNbX/rRfKLJ+DJYsNwb0bq6mwSqYambmefaoQuYEU4C8GAjA3QpejFom3Z
lXRzQ9WfIicb954VPvj6JB8ECrTLVJ7y4pvdtLFSMl8uH0Y2BHsirOkz566+GKFrx3AzzhyU9+RN
lEgIJL7nvPpOe6fcDcx0K+TNakW6hkfL2jK3mGWdu2lKnbtoUvYacFa2aku26Gw03QX+BgPtfXr2
1OjcgH19f3T9Y5q1BBOdaVAFMhwx//M/pjkc5KLu9MLdJmTZTWaW3pE3fa6nht1C2Ym1Ulm41HWq
n1pufLDNnDewVxMCm3m2A5bpShafq7JBl7e1XYwWXCWlwhutio1lqRp/2yT2zfu/5eWYd/1VHHrY
rnmsKI5j/v1rImWdQNBn3na266hvPqWhTRIn0b4UqlnQKs6/qin+plzL/SYVhNJSo1yf9Yfa8sRR
qwNjGxdBv7FEtL1EDNql5x8DbXzO49g6RGkwrgM1ATOuKqwSbXUMqtjcXLalgarGrd4Z6iavTHnU
pfmZbAP1RKI7AVpCnRo/USd4NulGJ3tm6RnQf/zOzT71eCUzs/ziVEW99wg4AxfiQ7SYUG/gTERm
N6CADIn4WIaOKrbk4CGso2uyJLrtpz00xMDxrm2rREelXIZPqqArzyTobo24KL5o4wgQA/jvcsgz
WhMtKsHRI0GndczveoGE5/3HMK+Z10/Bs12XZd1zrDd7v5zwCIOZzOHkDwQ7FSE6Ib1bkSoItwA9
11qbwnLz/nfOk+Ob73RN1yaHnJLe9bnRKToD9IImt2PZyxu/NA8grdnZgilbmJSAPthb/uPrBCRg
hHRUHOw32xZTtG4Lb9PdwpHRlx7dHrKAaDYLPSMvxXQ+2OD/6+vI6eEXExTChH01rqNQGXQ0Y3gd
Vp7e9YItPNUpcRzZnah5m/L+zfzHA2SyoPjIO0Q5+Xolavy6MmcIyXbOINMrvFLwtd0V2AvgzzEW
u/aDTYM1zwFXj09wEp33gDolrrm0/ef85Ea6hSiMFxc0g31E10zaYx+eONZgALSrzajKewnUiSaN
uS8zaW+jTgebOK8ul3UmqWoPnBnUH4Kih3IxKZ1Y3NxCfOo7t71dxcfMDbzby4fWTd8DOctOqu6G
6eGHboTyqU/ccsULv/qdR2/CzUys4b7wQJcI0D8fVBv+tfUUlHgNHOcGuxTz+lTrJQJHV+Fve81v
DqbrezOnpqRbh1AMwLFOL1zgSAnD9DAo+7OT9+M3B4PQfnTRRk6PJmjgB6rT97qVEnBgYt19fxy8
rSVR4RfMpjbvlXQ4zv39WJQC+Fx7eCcgBlj7vE5eZF1i62RjAQKrQxrJfJLUhUFJGJCiYZrqgGyA
aIh8Oo4ymw5hQhNQdsYj5kpybuw+IOKBHnXj+xhF62xvJzuWxMYogv0HF/+PdUfahDebhsc+kH3+
3xdvhRayYowv20kbrQfO+PTq2i9hRbhMVrrPbgnbpsjHGsCTz25fRTBc5sClTm0KghDFVJCF21TE
uNrnccrSwwy7newUufZ0LwcUsG3M3Jan0+kihlD5R/ff+Mdr4TKTzvt/HL8soH//CnZT6ZrMsU2X
WlXves9q4WwSDpnWRNz0uG1iNiNdaOJHTALiAnuBZqpNwG665GlPxJbcBI34YHa4lLavXlaPExsH
Jl2n8unNs9Ufm4l0kFguIsQ+7OvV2a0wjoqW8k9S9WJdQNtg7o3ZI04jjetllHZrq06ekSBRu6vw
mceRYZHvq8rPhfbQdLm3nA+sdETRN7p1bC6rSmULBJxqMVZ6uCUD17nhVJ7tNM70iF5Kb0s+F+9n
NHi7NIzx1Nisbn6og8qkLmmHmbgb+gKVoRey5ejqY6XsdlmFZvI17epzi7b36/vD7U19XnKediUU
TkcHImFeF4vsuA9ZFZiZ+rZx9wScBo9Raqf4xzCzZlaz7z0YYwLvBmkn7aYc6haduvpgs2XMQ+Lv
hzPPKTrFKoaNeLMFclWn+k5E5KDF2rIBy3Guye49T0W5BNYPg5adwobjm7GlYpceCGTGLEV62Voh
p33/lnhv30CuxdQtw3IolCEB+HugeEUZBro3yK1G6g7kKvY6eLvoZtetXEeO62zypCZAArmixtSH
aiBJdlnXfqfmYElCKpy0Kk7YrddlKt1dJyz/UGotnq66/NQYMrojXYzAgdTZZTG1AWay4TTSvz/Z
2PUXXVGby8QPUBz4Tn7S2rQ4hYoPan3lJgyj4W4y15cM1ER+zoYvjophkVQDjNj6QIh6dUDX/aWi
0KzrvrepqJwc6Hp9GkOzuoFt3a4mFdVH1osGAmMGOUN196RTJHt2KC/hZH4WItRXOHjjreZh9vKK
jH7U0O8vcsG0rUhL8rxKbi2TsAE3casz3f4UOIDAQmjksJfC4ZvtGYCt2iY/TkNB5krNihaN5PuN
UVGcfIdcgVQrD27p9PchaKzLwU8r+keX0/6u8e30XGfkX8SznTjPhWLNg44/tM8COMw99vaSVNGG
jOfMe2TJn02ZfrDNVfXR4Hx7xGVA0DviFCI9+hBX6wnWYGLVuk5uiUC0llXNOzIYJWT0pjfuHaGX
n4CmLgRxRz+y2tw5GmrO98fkm1KypbMgsMUQvK7UfK5KAyDGxO9DtptxIAian6YS0670BzizGjlK
eqNHR4Ay73/rm7Y5HXPPoHFG447QujeVdktLhwJEH/vFVthAQfFNLzrP3ilffXb7xjuLOAX/y+Z2
29no3Ek8eREDRrU8yrU5zG04xL2RZYvLj5cPwKbfHQ7Te+gpoAQN8ugqEH57B2wrxQegp9nLRVRl
mf6wbjJXX0GS0860su6DxMHxrg26vYZ5P+4T58EOOCrngqCNyDhfPqq4FvuJw/Gkxn6LzxzPVack
9dv8a4SZciWV2vYqheQUi44YpHZaifmIJ93JfqAliRdpPlb1pnqObaCnqST5PTUCmhymuH3/Dr9p
ms93mDOHjcyLXbl3vVRqZjXSLdadLWULUFQznz1jV3nvgqwdvX2rZ7+6sghv3SEgo6mvSEiqkG0P
DJGbUkcJXwAoWgAG+Ohk8nZG5sqYy2jtwDJllZh3238slzhysL1alDgzo7aPQRiei/EQ9EWJ9hEz
I233ceUNyTltOyyGuax/jBajkXS392+Rdf32IQGhFk7jdl69WaCuxr7EzRNHJSuUHOtxHUGfI/LR
e2Ht1belcG6LSnu29en5MiP2dVve5LJ98UWEZFBV3WOlwqfCKr53lrbV8yzdJh44jagUSPgG2Ktm
7aBiBLS1rLNWPw0Mt8VgJwa+NAZJhXkSMbLu7wkA9O4cCk0fFDne3OlZ40KhVNq0LxzByvP3ndYG
rUX13doY78JVm1b3epQDUjYicGXjix+qr2kT1IAf8ITWeUeoNMmZhKl8MMeY12vwfB0u/Utbejqb
52uhxGSLBgBDaGEpi5s7WVFqTM0ekVrTO6tWc8x9pUGY4UDv7fM2CE99Bzvc09s7+AE/pgMKG2gB
VYA1DBAfWvIGbCKAylLEz6YMD45fVMeBndIHx7DLMevPzQMXzkmEZi5T1VxBvRqq0ehpMqTDtHW9
ngAgbAynAi0S++YhppRHTIUXA9go89Rd92GtNv4stC3IPJyAuuHTiNzZkErq6hwi111+gnjfjRFc
WAt2QdqrNU+wu80iIsn9y4bE1Dw60Qj9QUtJevdtfJya3lsD7quQN/TRqo7rF2Mq+18waAxwk7dl
H2IhHGt3kUB/u0vwqB1GO4PWR/vwORy8W6Keo7XvGworWuRQfMzSG7Oyw4OlD0/GvEELh2bbMmPj
v42aI7aJfK3BQi6CsXtt68pZpXGbHB3nWxnG4LlAFW2KkRgU3WgkYUjErYdZYX6i7+OjJBzjl37i
a9Cyx0nbHSeTMpI3dV8nXz47eA1w0mPBcBw3XxELKA4cso2tmOKjhWEKSrP2xepqZ1Prxev7r/1l
Ub16qJzhbRPK61wgEfOS+Mf8Mxmx6whZGVvLqrTdJZEN8J9ast5OJDKUp9pqsT1WBZiAWeEJGz46
mv70NeXkuZCj594EWkG2sHcLAyDcJKFX3BBo5eJNGV5CsDCIwTFFRUiwn10jOF6Sv905VfHyEwCO
5RhrzXGsEQu9/8u9OUQzYr15UqXXwLsv3vQZo6gDy1qa24xwuzghXcyvlNhIdyYb1o4LnrSxTiCq
3WWl1xgrodjd2ewM7nghyTSF9hBhCZhfrebZK6DfKsdqPzrq/2PmpalHBCmdJofz/tUjyA1Pc+Oh
NbYqSXHvRgZFvADbI4M9P0ZloU5ZoNXLIg2aA536b43p9B/dqXl2vx4GnkfxF3WI9GDL/j0MIiun
QBa55taBpDLDkw2czimJaXoeHbFsm2tzCqJNJGY4UxhH20FE+tYGGvsp7hm5avA/WLPn3d7fVzSX
CFGqcGPocl0f0DUC2geTMxkHdDyIl5I+Qvj95TjOYXhnkfi6GQLLWAyj/dEkfb0RZH0ADWdQ2HBY
CdFa/n07kpwAz6GezK0iEGPOAM46sqYKeYMBurkdafJKpzQ/egjzBHr1Kxs6nWiWX4oS/O/vb7Ww
0xfTCG/emR3HuTS+a72pPZdW+JlhJx8i05YPoBBWrWy+drqHm2fudPj6sLUjKzv3WvZEPmN/FwX1
g2aPxQdFk39eHzeDuZ+Rol+3zIVbZE7OnSMAe+jv8sq1HlUn/GU09kjNlAndcBDt7v2X+E2/jmfB
g5B8JRXHuU/w910hC6XnmyJYeRqEFKQextmoYHuUCdD/fJw4woMQ2Ze+dVDivixzLKSJm52NHvJI
rtF9wWz6TOQRpkA1yvPFe8M4XlI5wCZJU/k4FE3sf7TOv32l2GOYNNLZ2bmWJa+eZtdnSTV1g7El
yJuyhJmT3Zq6O40uzDJWzjeIQhToRPvVC4Zm5YWWwgU42ZuxacJ9M2irzHYfgmj84ehDctsOabHt
ncQ/Wg51laDCTDa02u+/ap3P7990cV1TnjdIzJyWzRpn6dB4/r7pAswgAEpaBkMrq4WeD+VGpy1n
L0JX1oQuCBCxocLU702gFWGp+YmrzlCFf2LFu+kmIP2JNhi05TjWZL7ctUKotRtZZIaRoHETCXHM
wnS6EX1DoUPemJSOrWyId35TI9HPp8+AkzDgY4a47xSyK6qDUPXsvt4Ao3gYoR6vaqvCrAuek9XK
6A6YSZLbOhJfLllyeftLd7CUZMnUi40/mfuirCFvta7x8P7NelOIczhTIAqTtksRlDXn6mYFJqzI
Wm+mbah12gqSX722+xaGTx8S90OS6DGd6QmczMddp9vdSVf7sSDAECPZTaHy8Vz15v0HF/Vmm8lF
uUKXsziJS3vz2rih7jrZMG41vXoO/NFgD6koCLDgco4oos3gjWrtpdnXkZ3ZopN+tGGqM+8z49sH
l/JmgWPJpIhtCVRkCJYvb/gfewwQmP95fzCjmcuYnJKVHBIIPE1BBkSHl5/NxF1v1QQnW3eEatsf
TFxv1hIuQMxiI3RidDiv5bhEoMdt5iYTrjWiWuxuck9WRvSsT9MgiWb6T9xMxAZhws8G74NukHj7
JAwWVYM1np0Dz+NqeEytP4IIcewtWY7+jZe0xsLQ8SonyIAWVq2z+chVfcjDoNglQKDPrWpWQqPX
r5VjhSsczmaSJr+8TuQQAyyCwxJ3eOA2sSMMplXS9+lKpVQ0FiZVk7WkDroy6riD49nryACs+5Gt
L4FOAm6EMGE9daP+MA32OnghUJBcyRLg97wl85hIgwoCR6tafe20/5ew89iRHQmy5RcRoBZbqsws
laXVhrilqEUEyaD4+rFs4AFvVrPsvqoqiwzhftxsH2LFYS4xC2eMGT7z/o+zT0Bhh5Xkf216VEPp
JRFRI5lLLuzy6//fw5F7OoXyLmDQxp+dxxUqHZEKz3gwxzE47BVBH72u1NmwCdwHo3Nj70b7Oolx
S4dnT2MqiuNI/1Jtpn8g6AdR6PKfZaCRBrcY/u02spnLXOI0GCLRLNlLaRhHr4RIbRX945hX8r6A
1HxdBli4uYL5obQnD9beJO7Hzqpjs0fdsHXOz+LYxqOLCpBKswDtuBFZKEqcCRDNy7Pqi6eh64zI
pyge7VnzDUgTon8jm1j3RuvQGMGGCfOzGYyRec1wXrGCW2DaLjwexdxkPC+UP6U9Xy0jiXTbmg6V
t3xZpfweWl2GfM095ubxjXKtvGF8G1jU+ANd6FeVsL/q5q3v+kMxXe8BQ93zEOhJwHBRSKr0ISvN
4WiMRjpToQTGxCyQ7CKO9WPcYfkZA+8e/j6E5TL1JMBHgI1NOM1bEVLKRx6jbOOGZMTRReZGLA86
kdqHJLfrdNm8I7mQRGx76DLQu87DUz03b9mQ8TdMF0UxBI/Ce8K6h/FGvdgz3grEQ0K+ml1woAQw
MpSNRmLpFFk6C1Zc5pgizBHI1x5/I1x7qpk4s9KiosPu1+m4dNCzxu5vJRaT7NYf6clnvyD+C3re
Cm1DMsBqU1+oHDOcNanFeWHVCYyeId78a9eUSCR6ZqYhjZFVhfYrkHGg20okPHO1OPLguPXBvQAe
BWBUswAgihE7wgsQVvmPmU+XZIwewW8vqrpPfQWQbtSmL2paGxZBzwkFiXtCqNPJnsjHFlr3iUx1
ODrLr7lACSkW30nHbv/n1hYDhwutvdkg3ZtpcN+aSmuSafUfF4Ildk/4ouoikj5JwKGPgXZ5qk2P
60lxNGSTwdhevhj3+svEdlKaivVAy4gE2yI2wBpz9PiyhM4sWGHGdo8Mcu2Wt0kGGgYrhlvQ67JT
iQ8Ww7Cox+pUjzNzjThRfY3mSaZjPPXtcSLccm3XQ8uspH9T6sEeZTKbjwYnFcNXVrhTZIQvpZVx
DUYNuwdPLAGWwhIfI0PNit8Diak7UVL808ioRxiPjZB6uB1mC2j4buveIPXxETDnM8JmjvqBehtV
QS7WPJGGvt0xF/zmFmYVOoz5gALtumgFdBF2oz9S4ISpOWhL7GRnV7TdAZcJaiunCllyGxKZV+UA
m2gxhz5tBG1LOSBXUkxkMO1qQYN243Van3RLCYpS1rNUh3k0yhtpl69V4V0m+SnV5DDZmG7UQ/jY
KQGQB0IUNsXZvOLT048w+v+qFvi3yTx81Dbww2fD7qI2o9ZY+pCY3BtKEHAod9DMPgObFVarFL4h
qp86Y8Z4cGLuPsiOwMfpBR3Ibp8iuMcqNvGshBSlMLsj9igZ8QH6FQZmdl3bZU0IbRRhPbCLabob
zaYGeqTA1gle99AXxhBBQoBgvydDsLzNuj+HFi9VvJd00mzrm/rFnsxr/tndExyTIaOx53VhizIG
+zXgms7NFWXdamohGawB3kUYbNfWTCuazgquJj8ASWzL30qn/0FndSM+EE8B6thGnoweSA/kxMeV
Kn/S4F5xsvVqoP4Z2TrPG2qjJ/41PD/8xOBlNz3T8aI1IPv0y2uhXengaHCxEk/0oHAFaxkTjD+6
MzBOASj7DtIepIri1kEZTdLCfKWYxV87LHXYeV9F6dzuUsPFyZ82WYniRZefebAHce3RA+oWxmtr
9auNklV/fu0v/3K1+hEJ96+mBeXhZnBsZ2Nj1dDa25KQStIFaB9RJuc2SctOn8MJ5cnBRLCSN95h
IV0cDULcecoAO6OjG9zVGwI3PgcL9MZqixuj9UmBO25c2MO9azJ1BsIDeRoo2vWy5f73tU1wfRAu
f//3H7rb59EwqNfV53Vr6aQySI6lwi1+mWx+nKfpQTcGKKXuYfKMdJfyCL65iLyNF6Yvym8rt+CQ
86XVFiZANCj4GHkREm/t0mBc/7R1Cig9HyRF8cT0gZwJutCJYQ4QfOOhBFnBPJmia6beRZY9TrtZ
cIBRGJ9tH6UVamPhdum6e3maZxVMSfntGoT2Zu15mc77SDdx9zM3AoFwpBcSqXrvDk4FDiIfU1Lf
PETmABzKA/0KXw1ZEBJEATs/NCY4CwSy7nid/9kB+lzHKtHIgERZ97KL/MyJjL095sqrwmwglznS
qWrn5s43yv5gxGPOABxz75hNyFdbWbeE+JqmU2eKK32yvjx/W5JaG950vaWmseGMBUlW+VA1ufn2
pMQh4lkOMKJifKsdD7NY2d5Wmh8vBK1oqLqv7QZ4YzT7f1rQtYm/21d9r9553h9WD3+pRvWQBuDq
rRH18BcduSiU36ei7MbY78QbQ4kEIbLQs/IC2rZ6t83xa1otxgmc7j0PGL7okcLAaCiRZMvmk5L7
YwutO5GN+NnEdrTcyohnub3YGUR5B+2SGt9hjM3RjIE6yYDu7MP2pFfGELI9/kBD/R40BpS74MnB
mn5oa0RB0/axY+oNe78GAKXDLei3F7MZHn0dTjTI+PuiCsq40G2VrpmUJ12pInaDH0wDr+uW/wuG
HCaUfWcsNEKtGareJNWP5Wpc3bZkBKp8Jt7+vtrM7xuoIZWDHU5seBP1SzkRkhaNMH5ITkNl26r0
G1evXnXSfbzCYWu235DU24gv8Z9Z5/du5SXm1OFWKhKwWKxIG/9IC8TbHo52P7N7D1JGCFje9tUk
udpqTRQo0HD9bjPg4sVBAK3PQGwdZlgbwmV71j3TTTKptwdyi5gN6jwBmsus+AB0aLm0L2YxG3SK
c/6azQP3v4/Xgk05ppGJQ7KZ3tSb5417FAx9XJbiTTpdjktX3VDnAfXb8kMrND/sNLtCloe7Fmg+
7J1iqckpbahkVivkPPSx281L6dgTIiGNL9ICfEWPzg3prJMFWr+3oHAZtM1vNqXBHCIyLb0rKo1Y
WDXq5WWG5brEp5Z3I6zkyysti4ngK+pcFsJ10cy0Kdwl1rr9IdBIxbqZcNllAmgDNu8j/wyw2SEF
rUCD6hns5dd/3+IIr5M1zziBY29oFzVM8o3322VJHhR53G4rEUSE48grsRk7W6bzOEltuWpb72SQ
QEzUCqrNEyfA0796QUSJGZYT3ym8GGySvQZaeN9lZLYcXbLhulI+yg1pf9E+/LG37QWXEaSuldLJ
CiyhO/uq7pJs58vKXdIMQ/M5D+Z1ae3MiUGB5QKxfEtHfZB+/9648aSm+UnG0U6BtX2olqfPXPhi
HSm+S1xJ0V60W6J7dsi5i+/QXdZkG4KjREMHz6g4WWLF8jVF+8XF08MOz3xWJU9p0P/oeq478Umt
czkH7BeTg3vvT+1hr/0zZ4wAcSoOFUyMKW6b4WpHt0eNnh+eLZ4vh64uax4ILr8rB5iiBmA41Lbp
NLnlnaC7sGfk3qRHldjOQsluD4e3/lh/lJF5V6zV1ci4vi69G8+HXzbVg+CcWFUJO1xS6T8e6bmI
shph7a0FI9w/za7b348Uc4Myf+p8dZKr+WUM4sf1Zvblsr7xAkKpZYkDzic6pw/lRwuzMrRE+y/H
PsoLpVQqHnZGw+C7gOH38vUwetvTdNwGfr13yoGDAx3AIPtrctzDJtpV5jqCF5cPJpp1uw7FvCIk
gg5oMHvIwaR+nw05RWBXfTgOHk14Qjv63kAAtWFmwgBKtdafmKrloIfp8WB4KNE8Dy6P7wyfFzXF
XgH+aRf3iHkzSJeWMEjb8tRq9UpJkEnLctF5A+zEQ6SAJC24n/EohJpFOpzryKcdaFqYVZcOVnvl
mRze++DPGRY7Rqz5VdqCtUq0ecqR6ICNBl1wKUhfls8WcVtryYG6bQu3tQ4YqmRQTw7ep7BRELSn
baXzPrdDBWCjTMbSnXl6IFWtE1BWtGZhyTmwBI3TfC7CfRnr1cUfSnZJlP2vEOWvWiqIhT0ET5vn
zMxAhuYfvcQIaNfbwXPml0qQimd36rXZSzpDSkaRzefemd81szhwOM1QBTsLiKJv4fhF6Lnav8IX
4OKzOVVDe28O+mcTzEd3WeBMs5iE+sxipNfro9Q+8gC+qGi0V/q38NubOncjX2JnmubX3OE5qRyW
QLgZ/JycQ4Al2C3l+lTxoIuGwj0TTXZSNLCV6S+B0LTeYVOCKxvdMSL7eO245icMNyscQIFFNK69
eHYn5JnDaIWV6dxM+vSw1fn3XjVp3xUdR9yOywrUE+6JfFK66km3OAELt2hOc0Ebm85PplVvrpEv
yFvWn4vJDdt5mCn8RzWcXSdjHi1PDB3DL1Clf93kibQr+/Namb8acA/cmN9Sh622jQs93IqolDrs
vCx1Pj13MPhCZeo8zJr/6XMjhJf3Y0njtPJ+xYEM4JVAM1rs6SyUwICRzS/ZbB83NAy2568xSsZ/
5Q5UaHZonU2orh1hA7wKHpl1jDmIM+fowOYF0mNVFgGB/DrLgyD1fYib7pJxAlntoxfINizZizqh
weDs1U8H4Y2YHQm7HMNtKCJLFXZUoOE6DUvwphXyEYrh05JJ8AHVlebBZyLc++IvOiiHzeoOVI2m
yOQgl3vdAyWb93VTz7vKz707/M1cww5DRm0A9FQwmQ/7sr8gGr5m80Ws6qh/FltwuNbtQwZv0QkY
tRADB5HLlZKXC1QdyNZ5h3LeAuAp24tRlR9hmQF67cEz2VxNCe56NxdIy5ZDkJHWkDqjg8qUlT4G
ymuCkPU+EQIDJm/6O13kN8JkEPWCWlk1vn1T40q28HSNzYivY8XsvVnyegzoJ83E4simo5wPfF6L
sf8QeGY4vyhmfBQ/AQck8bKNe1LZQRYZwn/JUld4HKnblo+tOPfraKccrYHout6bNpqcipTZs0iO
ZdyRPQxRTedgbYZHl7mzKC/0EUiNA6zUM5pT1vLUbJK0ms/vDyYk5bv7SU1A59KgfQNe3+D4eAxL
4gGKKkA+23UzMThDhbFPmnE/ZXDookmOZ7HARp108+i05hb2ylIJberHeWZyuJ0ep5wR6plEzo2V
nTMFsKL138vy0oEcIe26ggDKxX6kWSpcHItLesvUTntf2gVjj8xvxtLX/GPlZs9mJ89aH8AtQzkk
/GKNZcnltpKrImPfvhXubIRBx9hgN7INZJ2DfHKvPmAGR3Mv+f4bkxNCptLJ1Ma7PTCjZWtO/E0A
0HvaYRvfgNLz8ZSpNRImIu9gf9l07y8YudVUOrOzvODXtHBHMGoM4daiuddWJ8akwQanHS38V3SZ
v7eyzGBBzXu058WREfnqymvRY4DIzgfrRteLOvTFPbciPpKVtRevHBvCdMe5BLq4Xx4ndBzh0KJG
tV3Ynkz5MxRSfq38+L0RJ08pkGhJU39qHfNs9vZp4esJ64s2o2n+Sp8DF3aJlYa/uleGs18ZzqIz
hDDW1LHIq0t53p29CxlhJntX8DroJryA5V/mskNKmPJH5qeumDBwb2vmTMeGagieVNSLwxX6FkkZ
ijuJAHwKZ3ab+z7xDTLIC8HrscwMfrrOwe4hVlaXDXgM2IAnje0qaPXDKPYryiMFq6fRhdtUUIu1
lqOwzIasg/Urt/bD6hfEpK12+aIH5g1Nf0/2oadDW8VOThDa968Xr/HutD1ncomU/ZEi4JpYmXkc
KN5RT/Wbg7oE+7aZdEBZN8xX+iMmd0mhyWU6C4NRHhhxb3CO0zyieHPvJMI2LpIJnetC3AtHB4iu
4Ig5GKvN9bQVlLApzbCpQEil8FQw4WZ/5T7HNp3dvQ3yO9fgmebNYC9HLECodL4JjHa8Xi2cMf5y
Kw5zR51s3EhvYCu5NeGVha7gEtJOwbuOhXVYy3+74Pkik31WkOQyv36YHaHRJpN3VEaeYDmx2kvp
xJUrr7C53vZ709Pu6Gqi2DvXEH69zvm+3SlPEOTVyTCTTkZWfqDbTb+Z8KXYDAiETX5rZly09eKp
uGx9BKv94z5djRAPQecV/1YJRrpQKktYRMCGuV8Gx/hbJhM/DXnmckKGaM0BvhkcRCYcv0sF2BRg
t1s1zxs4PHxDxo3b6nZUD02qxh7yr8JsPeCcslz526Pbww/feSk/iZNfOD9jw6VD8JEZgwML82ma
lDpsWQFSffnbkXGhf2CrEduzUVwKQRXEUmv5R9/zpnaso7h87q1gNkOu+rVPkWsqchPrKPz6efb+
yCC0kY9RhOXS0sOZ9aG0tOBk+q0eARPdqByIE0ytD7vFPTCUINZQKxChiyv9rRH4TJn4bxIhjOW6
y5zndeeUG1hjmRiKYa5+uNIGLOvSad0rMRnA2qmR1lP1bFLsQ4A4x5VsnusNoqKxJg6DBxcCOg/v
Z7aCBKeGaYQicL7gnNxW+0Hp5Y3qm4fOfqgaMCc7s/+5KP+JnLyl2beU9PPSixp7u16Jk8XtBbku
nFP1mHXrG/JpGmHG/aZztBfgl+1tPhbMceWr/TJcT9XexUJ4P4XDwzN1TP+hK+nKkT5GC9s+J3hj
TGFJqiey0VR6VfFQD+EoS8Fu1L1UgU6ppjO/UWqU/I6ij20n+KXpULOq0TlyHza5nMySBa0Ho1Zm
8/VibQkTsSuASpfVwL/3ub8frewQ+AwOE+h7tcXOA+yPrzlXoWZ7XnWotExHcPYeOFFMlh2t/Tu3
RVZ8Lf9uZ/PWBQEeUsO/46h5kZV+KBOlrbtDvus6tKoopi8lqDPMuu3kq+bBgKAUQI02wP8Zbfnq
VqqNjG1NkSHcmpWA+Ss2/A5ZhKw8gejZ00DQEq0uJk45+Hm7tX4oBbxbsC85coP1xiWzxUjplHat
xV1ZUMnsdP1L630G9AIqtUsnnqRunAvFtmp6R9Wj/G6pKAic7CMlZq79fZyL5mH39Qkk+nqcq/4V
92VsomxIG/8b2YuYtnghMU3BvHrhTvYR/NeUUB7w+OrUoYcGn84E7rrfFF4LrXpWnAnvCBjzKjiy
h/MM15QLPCatZxpZT7ocj9X8N2UeNFEGUFfeBfvFVShrModLTctyAQEdc0241w3Np4ZMNxNgPKUz
5s58/cD+92ZpqB9mE1305SYE7OVJiF9dwXDmpH4qO/j7aAGwvyd1w2wufeI+VvkOobO3EtWV/4Ya
lgYoTHthofcVJMogizXU7eX6/y69+lbGxnirc8Tl0V8/V0qsPKwxY/EjDz4FPdM9rFXRMv9TfeOF
vmULe98XPVFyAHsBFHZfi6RU2zGgcLNmy8uSG6nMjsKk8T/RfxTj21xi7ezsa0fLbmTmXFkTsGnZ
fQRtC6i4kBYQjeBYszBSyDjq9kedl2dz5kgN4OHLKBdO77gFvNX7DPjna+Iy2EiaU7GDuaRBH7lz
cAtcBXEpPw4wKzfTTaUw8lGLuZ+7kSRSvh1datpCTDFy8XyUqfRHEBUtWyaTmleNW074DAzKx9MK
U5IUNSreBKOrx0c2fFi1nro7PUK7rV7FyK1t03gurLqN1tx5YR18YXqdvYM7KS2UXb7tDeV4f2A/
MLPnSbKAOTtfXH+19dZp3MoHfp/Sm8em0P9xp0p1I0/mtrzNtPVtdorv3qyPZK0ojJRD2q96DK43
LDLjWdvdpKvmoz6o26pc/tkad2CPyvfYun8YA28bRV1Ddj+zmc6Mw3P8XdJtA23OCE7pv3LtQ+nZ
x2QdETNM81Xd9C8WkhZtfRBa92UKdZvb8hl5MAcSbbq3DPPcut71JmQ6rt4L/Y3T0mtOGORbPBnm
Q1Bm955oXiY7h01vLAOVLg67fBkzNq7VYxbc3OaTs78upX6qmCGHingtdEC9NUzgRJv9F3PrnoGn
U1gdvLOB+jh3VppyyFpqJkQGFFAUFMJK050DGa8ppLnHoRCFp+WXqUPFuuV8OkqUI7Ko6dXX8/2G
Q6kJXLwABSA5PESh7rgfXtc+llLe2vZIB1EfbrHj3Y8OPywvxy0vWFidSRb4rR3Wj8VIF/CczUzY
Ql/fF12FlYsPOiAWDV4iUF9bfzlVaVMRZ5faxjC0P7IKfmupB1Hjc+/WLEgb/fxrsNzbk4wvZac2
n75aNF8wj/q3Vt/PWIiob1wKM7Sd71Q/oDJmuF2/7FNBjiPOXxRRfN7DcSjimrlUygU9aHB1q0G4
oDYd5k11pox0AzSGeG+efSgXI9FyOWI59kujKK3pw3MLb7kj3u1xI9S96mss9Rvy9UYEDhThqprO
OJwpKwg+Xa2/c/v+se8US7DFnAtBdwuoC/hbTsa5AYBvBONei/tfPYdEkRPo4Uhg/y4c6WZA2xhR
qaxlOdVcPkt3tqgwUQJ1Mjue+BUO1SZ+hW/frF69gddUcC9OXaKbunvuZJNmhpjZt/rn4FKX1xxq
mcV7UIB6tqZyPlnbU29nkPeN/kg+bwy9ranCPhNc1QLrXuV0Kedp/ht3jb1CZJ9ciaJmNreUScHb
0ica6oNeYxtnMlRt9bdLLbHPxXOm5t9gWa+I4IbYjSJdjAlPMQOQ3EnnnsKP2mgm+gVB3+k/KZRC
mGDxVM4cYVbHOWod4H6mJkgWhVo9fpY8h0DcIMAb2tcw7memR9wwmyYntJwJc0iRdpzmE2a94EKr
PzXaHzkbKCsksbLpuGblJ1LajBPq7TKWH9s0jKnqxI8h66hcxYG7TE13olPnajAiB62gA7/vbvOp
3FkFSjGfFCBlqnZKnMphCs/Ec5PVnzh+injkehutgTsAF1kIMGTNSzVwKR8suuc+xTjV76jmsgV2
w4dpv4G43aKlz59lAaZ9PVWlC6RX1Sh61fTHIFpPrWdkeB4HCYukXzxgcpm5P/v3ZhX8aE3FQA5V
b0NlZ3/L6IK24q7cnCzNGIF3kO3GarhiQprCX82X3S76GUIVRpZ9pMrk3EFoerEFPhxj/GtW8dXV
2ZOldGRNgpp6Rpt9cPR0qLP7ibi33jHqXLdvgTnNiQ4tiSnj7M/brotco00/b1wuCgg1Nlcx6NHG
t11rd5tR/pQ8HskgKY8oTnszYKG6DrBWGtwO93F9c6iG24v7UktzTBcTs15Da7Sd5hMbqzwIk8kK
s46zpsrelEvjaqjPSriU0re3bHPvhjLrw2yuzxi+aFb6xdnSd3pr4iRKGRPmfLOkdjSt/jDOTLZg
TExXvbkyMRWFWY3qwllGuAHd/EC77zFog0evmfoQcVwCr3A6XhqKi8+istCRwIViPDHTy8gmC6Rf
eGbYORQWx8xcryByEmYheyl27t9Od98MNObt/A9SbqjqyY1IFzsRcrxry+ivVElHipG5NtLEg8xQ
3zRqIWISuEe4ahSqAkl0hGZYPX2NnbMn0LymMFfn4ILMys2ODMFKddU2ZqS0Vsag58QlUDt2U8+h
avKBhJYwnVtIJkZl14nYvZaiKkUmY5bvXIy5URL0YVRUQUxWoM09v6YQuaedPWHTmp9xWCyJuRl3
My2nzS4+FAYYTuQVg31lcLXvJYvImPrlb7tcvJHm4IQGmuNWUSgy1te5YZFq1PAv6y/wSdsjhKBX
dAMVlZZi5sTlzs6VnaPC2BVDFZdPbsRxEdo8HCs74qxvrM0DhqLclXhLjk5vz3HhDvJg56fG2EwG
jcf29izF1VbSoAOIyMG4qP9y3cyTzbPf6R+hZRn2KTblTpRHLyOuSn7MyBRb6fbTjTNqFodrBGDo
SOTOklRWgmLwWvmCkp02DVf5Md9ooux448la3qrSugM2nYwaUo9ZX36V56X7wjrUB2hLCmOPG802
ThqjZPxAtVfpyi51A9QWGdzO3q52gkHrnMjh39Kx5tQchAiWV8iAoagiKU6bPNmNurjxsuarqPws
MXYScYw3nqtiw4yykIRf1ursujQy5kmyqC9lyZ/xznOjTqSVnss81XRq9oBjjaSS1gL9c3zGWfHn
LB6TcX6QjJg2ws2NsxpSf54NAcUq4DiuMUf0tB9VxZMjQE4bXv49uBspKe1E3JDlw55p07nG3zzd
AAnaIqQYWOmtvomyJTjVRpbd+Av9nc3lUuqWP1ZnoZJZEf51/ack5NQFokjXtWcbkMHjqHkf5bzc
QZ4RkV8sTWpO8HLL6qp1tymEkc14oGo+va2lRE12I9cdVNttxx0lV2/LRMiDEh7jQgu0nLJ/ZnE6
lyJ1LVjeBNr5xjItshztQVG1jyd9P+js/6MX4FfI5GUCW5GXzpsyDNyRpuzI7chDhhOMJ9rVMw4n
bve6ph9cmANw1hW/ztBCuPnbU5k34kagEOVISKB0YFF9KJu2Dqku37d09Xud8sAs3gwhLtOIoqbR
bT/WdfvYWoNGZWYjheCiIVnlAim4Dp780T46m3ZbXzTm5JeY36uL4zDKK+FK1vyLJxekamxLF9mV
f3lz3Kj3emRYXZsOzEBxVLBnakxcMftjANYNGNHF/equoeONjPBPAQMqbXG/t/MV6IE2zqWdJ2sJ
psdhE6K0yg6A1X3X1ndC+wxC2wTKhz4aNJxqWQXmuM7oq1MFC3C8wtXkO3aLeU/cqRrYf5ezmxVF
okE6CfXCY22CastXBAOo5Kni1tpV8diyH3sQaFLM5RDMCzNxF9YKq6HcqxcEVwHoNih1+owSTDki
NbJ3yL9d7R4EwSJkkXwbKy3kqZKP+WVWyKr2irD55dSo16Q92NhRFUzUlfTxYObiaOciHAQlRwB5
h7YyJacLvpk6946G5/1y6dVDZ15UNGX1k+FQeWX5kweT/J09Xu7eyz+4+/uRZo0hNTcue7IxWT/5
ERFNzk5OIw8lNsCMwOTm7AA4uu1cbA1hSjXoMRPeiHWx8KXzUmeRsOxfUkQy0UDetxtc+nJqMc2I
eDfotzfWnHOOLu6yUZzhddzbvniHSbVT2CAYMhh2xMqD2iG/terghjHx8poJT/1aMaBkatkUe7MH
Brh7NE3Oo11Vwv4gpehJqE3NAt8IsQ7vL3OLXs7EuUnilefCyaPGUY+qQSQ0DsZnJclsWISnvTWI
h6pJdLaCiCLC2xzwyAxSMEOmIEVdKhzF4P8sM8OjVuEQUJ3vDaIFaNOsW3rfnzwKbmp0nx0x3kO5
6v9arz/UUFQjkryPVeatsWnUDwaAlZTeBwbi0k6n1klaYYljtXu0G1bmhGsdbuAlOoCapcmPmvWz
N666LbX3eWTD9elygK8zj7MxxSV51pNrts/LziPh12aAwI2yci8K+qpOZR4W+wTEdSLdk8G/okpc
is698qbpLZuoeGwj7hSuNdauZFQRyZHEVJA5oJ/sij6cdbcOGdgIQlGdNgtbdzEzNk0sgS5SZqYo
dLpwdQmGMHGebqXq4yD3bwMKKJzNGRq2KtKpazccC/PJ10oGiw2dkpkmb4O9WPBRSf3ULPSdmjbi
syiIVYwGLw69O94lIhjOZpKN3A593tCrmgGOGDUXFpEagXyzbAl1eFQGCCVeYM7EhVyyo0PMmiwh
+ifuwhEMc/vZp2YWr7r3wIL3ppP4vx3G7aZDDEdR7bGcpgNd0vbExYm+2fhYtVTaABgQyBvvWnQy
6eSZx03nMFizhZMExbQkG9hsTE/iXBgOavJFXJg57dP+etHH5sB7aUa7B0axMvsUE98WO0urx6QQ
Rq35NFU+HMaEq8cW5xcTu+oxKRH+P0AorE9Ey+kTcq33STam00oQesnfq3134q7Pb8XUc1tx7vap
y8KdIza9WOjp1dCGk+vUt8y6X7XEJm4aYwnC2lQn1qs69PpGT0ljcq7SYztvEgrRKS/DVZH5ZCgd
RMM2o9KOrxLGGcrQ5cJAQXL6cm31awyUmp0urVsL/wTvDeOCPY1FoIBvRtn53OgRFNAsGjfv4phc
tdSzMQ1Za3FX4AANx7k9oXboWFOzO8+Q9qkgQ0hyokuQv2Q+AQN/3Cmr9/UBxsR7S1Jk3oxzrbtF
yi3YiHWwsKwxarjVClxlyydT/BgJYfXeQLVIl4G1K1+Kw27N9NcMcd80H75cSesF/A+n4ePfvW+a
8QyZGcSUBfxzDijtnpaUImIIx8/uQjw660v+SNZH/tpvsT5pflRs/m8wXCDxwrq5gGLD9hJAQgYe
wcHlCFGVVwhHl+t9Mb4848YpqmcyU4oErTpMQl7P83LETqfSzOqvdQdE++Ut4EUipnFwIeNzwX40
yUckVSZf7fF3bXtygFwvB42CYeV/Y+pNCADNt527/aMs8euoY2BjM1LmRF2FWDRVwuomGCZ+RuYW
/w9H57UTORKF4Sey5Bxu26EzNE3mxmIYphzLOT79ft6bWWl3xUBjV53zR3IIOE+kHpVa7Ua20g1R
ibNqN4KnIK5S/cTo5SZCrX1P138TXnSYXjb8hSR9dUk+rD5GXkd+tY+HvIu80b1kyPRXT4TJPFIB
iOYbDKHUQZknS53Our6l7FGkZiX/TCpUwwz+bTUZT0qr863FHoJFoQGu9UZlX+rbvU57ewKMgsvo
6krl1S1qkne4CbOeGljTYqDSvMAqc5YVeu6E6+UBP8SZTu0nQbqY306wxkRZ8Niu+RAt20TgmJ/O
KAYU+hBqqto2gTWaF26O/Jlu+Kg2Cb7IB++iNM9EfuBwNp3rkF5RDFJ/ZJO32SleWK5Af2v+seIe
wPHejSC0oAd2XhVHA4FcTi4W0+oal0uwzMlwyJo+0pzVDAQpPrDOARFh004apoE0lCIlZTjwvdb3
FZoDPRvnnGUOT55p/7EGm4odg/XRccJSK9pDQ8hI4Jpwt5a2qdKz2BcNMZEFW6hOx99eV6qj3pP6
w+n02PeEINA2k036rzuUzSEeqQNcSVI+JJ4Ed1EGit6k3MteRWA9Uf8awx0SEZIceixLjSbA3haN
51l8WAQs+oTTc9XpJ81VHp0meRamZR9NFxUPsZnI2Uf4hrjer4ltR659TtaZOs9SnpLWIoyeYtug
MifgrNk42RkMInETU1Ie3ap/7YT6nNHQN5DDuFgf6DgpaeMWif+YifksdBoB1Va5rKUkD8+bLzLh
u22KyJQaqzPXMW8EO2RArthPsYWUI9/9tAy18R05fBRMzHK0L3HBr16S/oOsZb2PTfqsgJ9XkAaz
XjAJKMZRbexHPcXXxtrp9MsHQs5boeeXaTH3wzi+dOQpFUsRkiIJq/M1q3Wo28O3W+k3JU73g2Kd
LCt7LWz9YRiZgrqu+B1L6gobtXpWsr90Pfrd34LPrPIix83exyX+O5HyMpq3bKFE1XB6sIJkQL44
vXYW/naHykxeIjIL1YafHlzI85C1908JGI9a5uFC6V+oONwUG4uPDqcbu5SMmPm86Km2o4eZA9Uw
gtZWjAPh+LuxpVRUXeFbIZyCTnNwglsDyMbiBtoqz2RC+CIHId4q50o3ucUF1IOXcq0YEPwo4ziw
QAzxDCu3taFZWEzWCfXIN2naCtU0jIeFDQ/ZMLAqxLuyhfKWW8iQds2bk/APxTaR/m3Fj9Oq7Vdz
Au1FgGsOjQJo+z3mBKDVRIA+ygJOZFE/tuO5VHBSkKRgtelbrYJGj03yp2iNp67ANENuHPQ4HTq1
nH9Rbtv0Q6tEP5gUR8b/6HWGrdeqo0P7u9OdMGC/qUDr4dyBxHrVsaG6CAM77X6j9aCJET0fmBg5
kVD2HSfpkO+8iQuL9pYiEqT/5lLUj+pKqP8sgrlR31oTnUIzMR1Jxfh1dOuYYqfes4jUM1D0Io1d
v8ZvgmO/nKewazg+zAYo0kKnqhIZEazKMbcs1e9TAMiyYWlT+v7AjviANal5GH/qhhR6T0iTbLID
oWa3gT61U5u3N/qdB4DS8c3xxBat5XoHjRPTy4yj0qX7com/e8kyULRztpv79M5x+yAm9iZKhOhi
6vHEmPZ6KPnwXH0Av9HHz0kx/Xqyg7bBNgUy6PB4LncC+EIHh5mfK2hUdGEfXc5kzA3xxhneESB+
rIlMCF2hMriYnBMp//dSbJqgApFh0yD8znL7GdqUh1IXP56aotEG9SAdTlMwXuAxdrPflYU5GUY0
Xa254arxF4lAnzJG2DRN1VNrm5E7GES8UjZVti4Unbtf1MzY5W2WBUqePehrIsLOBSNcdHHqUFD5
dd6LJ1LvTzl53jscBvsUnMVPdLxm3Wp8riyzh1ptImZtbEiQYOBLZDxHSWNQNSdiDaXvGEny92Bb
vhXZFGBZFY2cJVAOfjwGKyQ5lV1e6kk/uiApzcghPVpZQOqL8WKtoOzET3QIEjVEFWK+CUQwUTw4
KRqxlTRdnSBCk+aKFSx8EK8cTqFlsrZl5kJHt8q5KQGodiqUWa5lmGrKUomyjprzvnD/DNs5z01y
BHOug7zmc0cHzi80Zk5a7PEZ8EPZzYKlr1CswtekLQLSfORjPb+balrvFiz48dRdZYZgvVgWsF5h
HSe7+Uo6BSqNkmESVTJf/7+IKs6tQ4YLg3Qj/ex1SQid8SATjfqJUSdJeKdlDl+hlLd2rL602vlD
uKOGxSW5m+ZiEQRM/I4AH5vi+gWPioutYAbrJvh6XxmlzjBkwR3P2/Odpf/MhWhcJS6vCZhmgRGq
BAYmfchFzaBT4RePGvOceTW81gKrHOa9Pr22zcDZ1af2LaFxrtS6p4xDXKNleESqMevpHIhUwpRK
7+8iybapMGD0OtH5uVHd1Axx50odqlXW6WGAXllXFh03sX2luHQVmmxdftaz0+yJjX4tqDUmZri8
ZPr4txjmHY3w34xcr63dsJQtVcSwxL6EsWTQnimDZ1ZoQQqH3A7MVJ7mQkezIm+iAGhWKuV9EoT4
Uf11ovnzOGlWctasOXSkSjZyeeK0ni5VeSgH1l0QQQ7DG2DYW4bkAG+d99KlKdUEHNiRnBD6z8K7
JSUOqqKX7XEKKkNTwg6Mq5IZ44J6nVPjao1Efqpdl1HHbmr+2DgvJCmArxQ2YnI6TxAuk+A6GlAR
Rpwe+Nd/LJHmQW1ayi5RJSIY9WOVW4UvF3kl8+va9ydjMRCXxEakGFpom+2NJJ+I7vQuqFn10RJF
NkwWKr1I6/Ge1cgthO5UIYV/3GjL7HdMNRh0eKDAMK6eQHRXrXyexvqJvn2r4FFXN8eCNvxtcNdG
qpXkeBfeK9meCiQaiOYoQx7LBF2MrMA4lvJXow8y3bIhZZeLl15cFd5p7OrvCNkQYlFhDXgStsQy
+UWWrn676He7c6/iJlrMWC7Id2hMGK0Kaz5MlP3tmCYQoqTtayadByPHljEjTDuUHhekku69AuwY
ptClRDVSi55ewcIJGRPpb8eq60NRxayAvJmYhlgzrbGOypQauqxFVRjHyTMVjaAplUlAvo3uVi/2
LGJNQEXpichFO7LNlKPHHg59vL60XgDeiwpaINjV2jqgo/AL2Q8krftXYXpqxvSPKNeLoX9rxAX4
lj6iZ1GsYVNe0qqRlnuLWddfFesXm8oWvmcNRBmhWFe3JiJyQ6f9WLmnOHeeutixOYwgpxt51o0W
GkvqR6K/Q9COD6THK6sEonQOejdJzkih9njDxqg1VjTXNbFl8SzfGjxHEKFh5ygZ1q7lSDRCpIKl
iqWHHXaVKppHIHnIZ2Tr9tXpyvdMMokUa8bmn82vdG1XfHvoGahY5fblrom5qpaMv71ohWTSoe8d
meatKfN3m+ShA+7XpHzjDNiOWsxdqDR0UFetddj8JPlHCrKeBMaqW0aWoQLd1rypPVamIzv1fppk
A/dTRgd8FmuCs6ZfrT5QGsAdVHSp2oGg51TZVzdlAIlPcabPLbyeZcJtQNJC960DtRhb/zH8F2G5
9yIHAsU/QSx5WDgNTArs/SrBVGb90a2BOFGkjeRljnvOt2umJWbgJPAhQp3urt3cFBv1SG8OP0W9
yWJJ0/V4qoSWSRR28CpOTcmpzgwTxc04wvXoFHbC92y6znmk4GudoSZdc5RBanYHy66acJsJkb//
lB3TmQRJ9kvp3uZ0ydCSw8vmrfhSRH+kYQKWQR+CkbNlV5Ml1Hk1fBT+UtnPZ45qZhHkHHZL2TG+
prd1HC5VTUg8Sqx9btNZkB5aqYSNVfQbTplvZZVZUFakQekkHixkG3Y/UwtgjKMLmSUsRp53SpAt
xm/HNdaTINrFy3ev9IdYk2ugxsnZtvv20C25De29OjgaeJCcTNPZVrC4KNt1K1XOw1SLCswOGRV9
h7Fokgdi2n+yZuV7Igf8lAraRqX1gR0uCQvk3lzhf+Y0+2VUGVCUF8kuTzIrks4EPUnDnU47Duci
vGSGANgtsPZ7Y6Rb9ITGPXikxGOW1L2LEUVxqV2ynsSSp7tuxJmo1OlHVnrnIU4d7kE8d32Kiafv
kWJZJajZStBDaVoYXMoetJrlr8otgPKCoVSM+CqRwZzxg2BashLchwSngk9w+4EsYaJp9NtsD2+p
S5qg6hCJ5BrKThVwDk2OW8VTHgo1/4PhgsZps3qvl+JtXi7sxQGsxVNNBMWSgXLNOC+1BQFRppaK
v+lyytzodshJW1wW+XuFUhbxFDXTorXo1ev1TfFzTeJxPb8r8fivH9t9pjgPS56fG0yzvrOpuJZy
gSCZYgYwNkaYZ2YaIQ9jJ6g718D6EpvL6f8/dFSrPBWMx4vSAKCVJPw5xY3CpxDMCF9E73mXNL03
9GPYtHoOrvPkxu3rrKoPo3UCGLhadf+mTOgjNcUlj2DALgPPNQIYbCl9uIwEYZ7tzDKEUyyTtwVx
NiPBRK6rsL/VSo36QWahLbq/eaabuHewfYz1fCnKdS9SoAPFVcydngFjYn3bTbrXBw1kU1jMv6SI
Iv7vWPWxmb1wkZ8ICgqB1xS+TvIXAiaFEmuAZyfzqvXTX2wLWDYnduzGc22w4iEgTCCu7FfN6J8A
x6LCaz+qzn5TAUPTChxXR0nlV+bLCnu/a/XePPKWYkauhqupZqdh4rZv3QaRzHBlcZ3BU5FTleSN
OnxqnodSDj9VFhjzctMb4B+uro9xWJ5zMZqnvIx/aoepsUEgb8TITlLmXhT3CGOSzg3I8LARCFNn
3z6tyXiZBvU7zfo/+Dd/DZGhOy//Kb1dvVhj+TBqzVWU3l5PNmAeJQJJBcgDaSRbQB9iMK1dWXj8
qroy9Wc2Hc1k/yFIXAm6iZIqZcruvbV1JvbNbjCAtSDZwDgREQyWWYTgz8GQdyAVnuNAiA37XMNa
YWfWrRbtZzda3w6N7NAEpgarq++WWn2w1stqqT86fqnN9bWzahEHdWe+zMrwaibIESU+XmTFjXMc
TTwzSbw5jwsiOpYEEjA56xWPsJMPmU9Q4D0zX5Mtf7fxvv+n37W+xyqgGc/rqJALVsDNwRP6Kcmu
SQ5pmS9DRGsSLRTL6NLQUSDBIJ3cMGcQ3pY5thbFXyqMkZz0cNX6mL+MnfbM83MgqSKJElHt6viH
UM9gZRwaEueOAKuVLBRMek/zgmOXDW+XtCh/SC9KSesYnlBDcGzYPeDuogRgNbem1b7cvL62olso
kLWumtWKE0QjSl2ZB4rJg4LFgd5a1ZMo9zI01xo7f5Uvd1tBPkW2KWcgme9dlLhopfAA5vAkYa9M
dmjGpKbM1nIs40INWSB+XbJRympdg4xAAN7kyKgxyaeDeRxV8xE0gOs34fnGwTvskUlxLSXzxVmL
RzxTZ9WmzawYu7scS4bF4q4lzruBa7DPIAG9tjLDrDTQlL4BU3mo4AIxVvzRvcqcGr+u/FMVOVMZ
Rk0F/fx9HNNbNshtNETTKwZcXdpUHOaleJaI/wupO/vYKxHXqOuFT4FLvIMtQN3MG8GYxdN04k5s
Areqvr2loQ+QfMysRmlu3GUnvlurLRGiIT6MiSbaWRiiDYoMdmAiPzkZrolrne20c/ZOpb5nduqr
eX0ZsQkg/6EtRmXTGfIs7LYhbE0pwrBzSrdMe6BNJT+67nrQCUUMlZkVca06b9dVr07J4S9i74yU
G3VBYxIRJ/8RKYeXGY3PBYs4poFhwLlGb3ie36tsL6QOMbnI4kRF+68bx4fV4TiZunyMjLl7TkjC
2qkNi1lslE9i9hCJa8ozPtJwFs0WYU6bn1oYfyyl/ZfpaMTSXGJpGGrfqCAM1iE55+XS+WirXg01
OepI3ndjU5tR6po7K5qHNd1PKlEhynpJXWgHBOAoFDSNoRwJoUD215U4+2uL1Ge1eaee2IrqSl5U
sloYwzhss4T7MDXOqpze2tqIVgeXeNG9IXgz941n7s2JOtGs0ILUnikHg6xuy/qdDXPbKeeADkjG
RpcRu6wg4Vq9jDYCtpE1uDSE5cQSluBFIpbPCErkcTv71K26RbZ54hPjvxU6uZuDholFbSzTH70S
XyXVg9rsiWOPniWblOKcTIQT6hnWptnUoZfWBmvYIB80j9nHVKr1MDgEJMDvoapBmptWaF5F9oR+
WgM/2VV6JvZxq7xkeHRzzSWOtESc2JJZ02L6mPLmjmzELubHIa9ssms8iDaKc40ZJYftMRwRKPHU
EO3ljsnIaToiYcN41ztXkX4vKAZc/OuGmJorUfpwg+XjVOHDz7L4YJbK07Donz2KZH/jpBCBoDNw
DXUhebM5Nd1c+StObv7ouCV3hqhQ8FTTj90U8miXw6NW098NEhpOaX+gCyN5QZ3Ugd3GQ0jwZGKs
il8q5NXR003M8Bjqm4l62y3auVODwlX5gqjt/Oyx6NKnoa5fRD/HNMuvF8c2scuSAuwDMvjAXapP
ZknKqJH6i9Fjg1aUu1qlVybKs6rMVNYPCVK9JVK54JwYOtgztKhHkexlXGTgbdXRXVU0Tti0VU0N
Sd8wcD3fU7KAGr7xQJ8RgHkyOyczn7qJnD8cSVaNu67h6SNSEwXs65iqWKNcZsZ5Afwq6kOH6LHz
IHjstsovKSr3IBc6E2Q/77eEFDeeyY9aTH8whODyWL76lpFxuE6kxq7AgGrVQfVn1b5GKeVXC22G
5YRBGiJSHQicW0lrTxM5hA7IUULFO7oHEnByhkaiB+5mBf+YIlswppPGWRNmDFq+U3xQ2HtETRVI
FwiHrMOPMl8+VVUOu8TB45/034wuWiDy5hFSGDGC+2PE5iU3ZB4JJkON6iiPnBrdqt+XhnZAQyFn
RHhFWJdJ6LTyphb1GTWZe5ZCCetY+1tXBK3UcYP50dJiYGprn7OsR0pcHdqMSwXRzRiK/wN6Nif+
auv5o+wqtAGxFfGwKQ/dN6Zp7GrEgIYCZIwtxkYku3wOIzMnRhJKn3IV6Vs3nGyniMHUV2pTCTcJ
SJOgaRkE2MI8wZ2DVmarl0iVHwPT50kxhHo20KXyTkPzzRRKzOjWdn0+roQYNHo4610dpmA25D4I
AOx173hpCOpKDj7hQ87i1lFW1Mdxxv5TMSniV9PRVJkNwqXRy4ii2jT7hGxsQq5mc2V00JwgDAqT
HWkpbrPPXfXeuHM0VM7f2DBXpIJNd1KVpDu1BUAeJLaPk44nsbSvGT6tk1GYf3KSoa645xJ+yHRE
pijvaOCvfL8kiPbEFziV4Wedg0quB7weJw3xNhFFO9DrNKq5QMMZ7nF7kfa1LT+XqkuP6mAQugx+
5FWFESVKVu6mrE32hopyfaaEQ/3OvavayPvsFnOI6BtRa6cpN0nE+DnT9atRDwlEHEZFNOBH0o3a
25ZYGaKzI8kXeG2HsOSIGgjlfPpqTqg60F7x4SzGySCHydd61w1SPfdIJCCqzqTiZI93G4Jteajx
kO26GnSnpIF26amYiIXznSzrb1tAa7r2a1MXYEAJu+ncMBqDUj8XqxEVCul75gx8RY8NboBOQ2c7
/yhkPoQoYDBciOzRm7Oj2QChleM4hDVJLDCkw3PnLo0/zOcC/WBANMenqrBTq/JzbmHNzKmAhEOj
ZsGS24RI2yW2h5WhixKq+dLa2XDKqvwtmZzM12zDOjZsVfnTWBh3beZt80zzx/bkcJnazDwk880b
oSWTGTAJ0RxKdfRO4Wh7NxxkwKhqk4WrzH+kBpckUWcmcVzsUd+dEul99jWUshJDJVsVm/wCjYM+
PKwd8W+yqgji7HVZVYzl+oOyPOvqhHYwNXj2RqMJRoXsd6d+NLLeOGqlpCh6+SCVwjdUMN6Fnzoo
E+vkMu48EEV5pboEQUG6rH7igjOVlMuv6/jDyWj7tG1EDtmLeYFcsS5LuWvtggQ2fCSryq/Ney5w
5wM6LVRo2Ymfm9gAspW6Gptr11e8yU85z3jsbFK64VXkBGJDs1xniMGfLPtL34CaftVCTWGRqUau
SWm2UT3Ne2Qwfbp19JSvo2JroVSnDBpbu5q1dm4ckMW6z2HQDTdoR/XOAptAk5uhq6j9lf6wqyW3
zb2CCVmtYUcuO9WjvD+yp4q5b8wXaNgkkLqOR9BUn22W/YOtKagIzeKsltXXok1tqCMDaUZ3BfOY
LsYotsgrvOfmYKY7jRhEuM3kXudqmJELsEOqZPEdnzMzdYOxED9owoNEAqkLyMQ0fskEd1ylaG9C
jM/cEKBvSfopx/RLujuzhjI34qFn/FxxoNn5d0uIGFFwhhUmhMZ1TCP9DGQeY1vU4iy/uZNdP2z8
Q2xqbgCnAYec/w+P+szBaDdQVyiQtfFa4n3otndxaUNPaZfDj5eCxqfpR2mkWUQts/7U8r9zBuJQ
MwuC1KW4oFrCrNzpF6I1Wn9eMU5AhSCnrLMLC2h2Icolu1iugipOqZ//70z4/49FceeTMzIedhYz
zuQ559xWuO3pJMShUv84c/GHVyJf/xX5F6XPaMDslvgFOvowKoSg4W2ZX5Hke35Lc7NveI+4Ss/m
MpPrt6o3hCwv1bR4QJasO2jFUYPnbc9vxuqOVkH2uDJhwnG/bGWVN2nrN9dBC2Eysmhr8+n16l1r
5QNxYojZs2cacg4LJHiUpZYM3GE5JEk1hZaGOHsd4pMC35hb67NYtzzItTcJ6YstiJOVNpNFeSBM
9rldnXUPAgKLooUubYc7L2nof/V0fraKqdUkdIzMb3kwiTfxvXXCHrC+acLVMZvV/2Tezecpzygi
iknw64uvhNg/Lx/qR5JeNPgWnrnZ9E5lY83RNLYfAsOng4zTjN+hRIhabwrcVNpx5aYI6GuSxD8O
L23LkWl62IITgVazrhr9RVnS12FVhjA1FwqCCZF6qjWlwjMI5/2uKVlMRvOQPpsQ1fB8hOhYj229
WZcyRJoM99FQfjSdpfgM7hZCfJShAKm3FLBctZFPa/kntllS8MRFwcKwWyzkv2ZNHP0myN5Ip7gl
F6Q1/jpeZp48CB3bGn6NGVjNjfvqzkjyZVmx+0nI4Qokb7yvolYpgkTDMuVkAcJ8UKcN6F7p2MZi
9VvmlDJZRkv2A+wzCzP6aOABDz6MSoScImBybjleNtPRdB3aG6ZS9NNYiDm2RJHgQhvtxwzF766l
J3znOfKcOfMpNzYZq/3WqKCA6BhRPCWCpbhYgUj6tg36DOhgqdZdZtQmPQPdz5hnHyaWx9nD7ioK
zx/6cearshOlbJSmiKPaZuQx02QPj48yom0OVDaUkEFvhmp7l4XezslE4or7DGWMLrTTMOJY1tXk
bpn6DXz8ca69+xR3A4JMdpfUJJKXj+4irdG4snEjeaIBMm4z1DiZVgYuut2jF1MhZj7kzlx9u41y
EUWJZnnh0x9wKQ8Co4KpvMcjRJM2wtggn9V9S5tem+0nsMmuODhl8rgUqMaSMX3uJ20izIYmg1ZJ
/UGx3YC+cmYmqdx7dM+eoy2nauLLpqZd7yemFSdnMiR3uzp2OtV3HT4KQOtt0i4OriHdqBPax2CX
j3UMHlg5bGqJ9WtuzgM1e7foBD2MLiqEsdL3mSjJk9KktxsLGKukNxFBrEfyD/oHSip3aAIf1s7R
Axpw0QwK+R2Lcq9vH3sRi2sh2je77lIfP7fDNSjQfOPIbID6yBOsL4ujP6bZ8DQgxQ/NSfnOez6/
sUcw6wFcrIWomeZSPK4JdjhmsZehW6CAUKPC7VVEPKf1U93Uzs6x+49ZDn0027863VT7dYyfxQJQ
qqtgGBp9RCkRRqx/dZDMYmGlsJ9TIyJbiND4hddqQFzlx2n35jTlvSg7K1SWizchN0czywVXmf/o
mNNImlQtP6NMz7e85pe4S6jGirwncykeFqwLzGo4ceJKpRR1Oi9VUl5Atm8IP9XzjEmgMxKPQK+U
g7IglHBAqr/HjRBmXsIQxFVol6qHWMB8zzyc2WmKnqTwJI2BSO/QkCyjRPoG+IaJQ4lapo5hC/lo
xeMa45kAulqYhOHPyRRH1fKrOq0eEVTt8Y+pbQdqEezKp2nmJbYo9eJmMD3odCFWhedP3PukdIk3
Uu1dOg/9gQSWQKdAjifnMXaVYCy1BxBM3r1KAeuZdDAjpHmcCcmeSEyUhG323Wlr1I5LcizG4q1w
xRvJyf9mh/cvrumP0SivIoRdBvaE+I+gmld7qn50wM5Rp8zJ0FOSb7r2a2i5bIiWG/1UNCfHgLOz
J/BHt+dGyTvQY896IJXEgbtb6rNTD2fBjU2ISvY0mI67w8SJRN0fJT5oK0tIndKXs7VSXSE8ui4k
YnvSHXzuAZw305xeEQOW/O5YLbHaFufVxkneD5emXfZzTL+NZskJiUD+3Dh9HXVbHUYTgxjjav9x
rXWJtMZtL42xFy4KsPyvPWb10bWZ5HNVfKhLh0t9U4WRM1OQgQkAYzLikBKZyv4GNYAzRUHKx28W
HhCM057Bb2jk1spKnISqIvVvmCNFrF9SfrYzAonkVpcvOWqGyJY6icpOQwlrSWSzYA0XtRP7g1fc
y57sOTFy4MmpkSTnEZxaZtMTkNx0zobmNNOjTWIe0H6Lr2HHymX2L8mIcCwz932JYZsCtNafdKEG
Th+/OMhAggSqHs20/gEvlF61GHEHyarcnRqKltz6J51GnNqRkIQKIzXjE4gCSuuR4PQoj+k/6W2Q
6RZgUuRGHMal/s/TJwKhVmjWcuqIsJiYcUDoe2SdE7w2OSuZ0G+FrPclObzrmC7B0PXqrp+97FzF
XudnKR11XkylyUTmVUhLxEeJgIypRmXWoMubMFXoHS2JMiZTNL8a9x8uAjfeqgnpKY34G8oHlVLK
7Z32VMfE9ky0TgKD23x1Bc5qm8RGp9CTQ0pE0PC86OqMYhCmZMDCTwYGSKrhKuzsW/V2iaUKLeVZ
gzeNDA81L7V3SlghWQwBPj02l31WyB6RpLelno2FP6edx+XnkmRHolcvUw07WsGrivY5BqflVKh2
Vje+LHNvIYCem1ttFIBfdd35RWHTw5zJ+VBl+E+mDI4/rREt1lgAdoW+Xsty/dLNHrjCbRCSNdpF
R26GgokGjdaDJ8gURYaz1RkQ0OTG5o17nR08WdirNKq0juiMrCkDikTWTTLPFKhp6RcqfJWgOy7M
qxiYoic+VDVY5tHvsYEbXOIrlHYBpx72g7HeEexzpU3440oiZTtqpqPGq77bsiuphBujcuWnoQGS
9OwGX1hvli8S7fmLRiMg0Ylcwvj2bE/5h7+S9VUpg7qd68B2GAQHdzi3hpkE7sg9Yc+kmhgAHLu5
KpxzV/zRu6+5VAkU13HtgvGuXM4jiQkFYl4mhJMm3vpY5CQupJxuyLgRMPDOqJs2rTABPb2C/xiD
YI3L8NnbCFzSU9VAsskEJIZiztCgO5mDVpzGsfipCy3Zzx+KTV7oINj+5mfLtFHuOxipkEoQ4+nb
XZNcZOaS8FtT2IrLFXg0Hu5rjiTAShYoCtz58VIaZE4P+rmbC+XA7VcFiNQx1XjLR2Nr3oGwfuKU
PGJvFNK2zPlpTMVzqVTzVaZUMP26TjbfKJohTa555PiECNSYujGOS0LPwiF/KxF7eZllH9qWQMmx
K881+LJftZMVWRlaOnu1Zgg1AhRy85MmvBFDSvm0YBc59pN6dnq3fiim5WJo2W1EgtFsSZSKcAIX
tSnCSHu54LXkVYfsAQbtjfigC04n5hxs8Dwo83hioEKDJ069YYhPA3O6p+Wdv3SpOBB5goFbJaaH
IWiHARPXYMYC7c4ERbm26Vtz/ooU2w4KnTCEwjQOIq8PjmLeRjN/qVKUEUq7ojUxsN+6qYfptcV4
hyoWdnjXdwuNLsXLPKnriaJNojyc9VRr47tgxnlaZ74DVBbIMAaWuLTiDlbLfsukHw/b4bLU1atu
pvqtVnr9tppEmgnJpD+M1LPid8bqyN5TM8p4AzHBoiL2p+9hDjxIjdm+TytJW2V75QdL8EppOsL+
6dlYmaR08Vsay3c9EA3YVv3ZtqR3rgftmzyqR8xs4zWWpEtSQbGfeeNig9OrGYqw8jRie58a2TT+
MuRWRNHIuFnyBjlxACGrcnpU6o7yXn872CoOQ1OCgsI+FczfEW5BPAwuDmLTmQ6OVkl/KI0pYvvk
/kwA/8fVeUk7LOG0jHeBE6sHY6uel6OBLazqfWcmKR3gaue6yfBhZ9Nbbya3wvCeynx8dYkP1Kv2
HSaJJlr1zagMdAOGZodJZt+yJt9Lj5DIanM6q7wgea78G9zlUiae6q8GJzfwULQZzK7ELPp6vuXO
g621XYBhD7iy2LTjQAAhfxvRMPKTdT/EC45KWiBYdbUYlp5Oj0bmVE12r6uWYjXrq4esslhckurj
P5bOYzlyJFuiXwSzABAQsWVqRWZSkxsYVUEjoNXXz0G/t+HMsKdLJCFuXHc/HimbY2B4ZCFsbJ0g
fbRabibdmc92QC0sbTRocE4sTrkZnCzKDYIxcVde1ZbrupNXgFLG3WC4f6yEfkefjE/sUe1V186n
bcPKHbXWhNiM6DAav2DuCN4GkhvCm+xN1trWKjYJ1sWht2n9Rd9dMqKuzUk5KPtpnSNa8RZjoCz6
SBwR33DDeGR/NJkapxFiX3fptVeCvY9yAOvnCgMRpGUyZCkGP4NoGoIoYAebnFdmwHvOhjuCwJiq
vYimU5LYfpEfOVtdpZIk9YTzrx7lsMrVeA+r8oHkkI1lIXW3UWo/+1jEOHXhSMGc8aQag8cZXty0
Law3XGEILlPL4SVBH9XTx5hwAelMBve1mW9kEgzL1XV1U1ds2NiiWVfotf1MqZsXTStUzU9olE92
PHs4JcynAlICa7/4O7ATa923jrWdLwIHA8bNGOXGRXPI5kdDTt66yI3fIGGfARpYHdo6P8VxfO7S
HgVi6ud10L0Tz8Hc4Ebtqs49JAjsfXcewK515LkHu5wJBmVffj7+Ju1MSmzu511N8KCyH1u/N8mx
YasxR75Rgn0ZiC1genepf1HZ/Vz5zzIeTxB0sLZCir1Ts32oE5cTVrj4Z6twxGCM5AVrAZut7746
BkLe0RQx82yijjGiKl7POCfyX/Lx1DPcV79dO9C+VjOmzC1Jp1UzjSzf4m8nt7lveXTDSW+QBFt1
EBl4M0IqU4y4nWZlfC3IwnOxYBaykhe53GMjlCkOXDBUzO6SeZ2imsZmG2eaW0tNYBcR+9XUnMrU
6ldWq7ekwaKV+2ah6fDN8VV0ZXao43BTthb6E/jAXVuTYkvHP5dUP7ngbjjlLRorWVmsXnxYhjga
eRjDqBrO4Y8kmLmm+XrAb8RLb9kfsKDvyE45MiQ22n0lBWiKmASOMTIciCXNy4p31Q/yBI6R9XAG
xW+GkhiQa2LGJwQyME8QAwtXI9E55rn4YDlsVqQBm7sKZ6IvDdxxwmVUUnQbHMWwuYsc/cmjdLYz
PzNOzI/pYN/EII4+dsYEcH7pGgQeEpNTE2sTr7Kzi+Wrky6q/hjCPN3q3P+JLzWXxDnWmNLaou3W
rlvYu756m+n4q6SzvI8voY7CnVSLxbzQX51lZ7vYVhjR5DlU07nx0ZkWp06dPBFvurdiWBPaGcVW
A7M/mh6rikq9qtEuiS8W4cGkAZH3Oguo9mbCSphbnGcBb+MmTKON4zTbyWzaXej5MyG7NF9OIRw5
JqLBRCoYrv+MWhAiD8bfccofh2ip6THjSyxmPlnuB6KLQLdQRFYiCzh6E2ji0/m1R0bROANoihmd
d4R8oPgkZT4cur3vMh1V6BZ3hW/cd9M7ng/3auYCSCBnTAoDkF/GLgFTSggDmj0Kbq5chq62Iyg8
7LqJfeRE1JvMc7nJShs4Z1YM66KFr9IZ0VGO4fc4EimC/AiYRZlXDmv/IPQR646GpzR4yPQIPzhM
EtSeEq6uOZHhnjYpOIxFuEfwcc1TM0TWygWlgEsMRaoljoUTZbLtL7Pmlk2R9lQ0h5Q9svHBz3QN
z26TTOtqZrFJNVvKNa4P00DmoGO7rJcMalu54i5P2WIvYg5EAflBlcfHwAI2sZGX4qMDenKDH6ha
xcC1NvhGeAgh7HthfG2lYFCLsWoWfQ+K3LWJVgOBIC9813uUhow6Ji6fPKlsMBkveIk77GO7YXI3
pJ4hzxvWzmddlxdmgGnZelUyjB4Kv8ZAw4skq2dn04x8GkPlqT0oZmXy8RQBudpaO7eJdQYyHcmZ
gkG4pq3Gq6iumOTwSxUMDZL1jB91YkeRiiZ6jfLhPQKv3kdVgl5MJwqcEKLzdknZTxOAc3qQgTVs
O2B3z1hq16AQ/+UIAaC1FQAQtEO8pb92k/j70deIPnXO+zKIbBQvR6ztmVsXdv+1yeGptxXHIp/f
BRb1tm7Dty7ul5QwekyhofYmqbEyKSfcl8oCDFE4JSp7uzGtPtoaZkChYaov2vK+B0T0e9B4x7Ju
Tp4tWEeOGXmf8YHEbLxLRlxyJLWob2nxxAWNf0cqoXcrcpfOIwtpWlwyJCdJLHktUGrvAtOSDLSG
v5UwkVdqYhc3T6JZFQ32gpFK1/uywUdaz1V9QNeDr4QwIPEIAGzlUMepxlVUJwWWtQmb7t4j90Hb
gSb6CT3sNM3JxhHYyeSQdDuPHT0oFe9RW+YqP3gEXlnyLDgCsz/Bw262ZUH/5WIvzGznbw7ZM2bY
O9u5XkhARLC04HKCB083hxiyU5Vx3UaR+AtbkxixKRnws+Sb7g+wKz1qgnKIvTqMWLBEPhjOx4vm
nQlo/7Vp5Z/oBx6f+fjEVB4dc+/NsdW1dlBbY68pNgN1OYH6iqgIWof2rHZCjn9V3t9aoyl3dK+G
GOCnaxRM30p7/b5tPXbagk/WjryDA9yMAN3z8p8CwmJpQ2xXCS0tfg6Yib4E/hItNkYTBxv9i8R3
8cEnJHPqOXif23ArLZoTKlG4a9sJ15Ezelx3I4j/gDoXfopjmXF6opvqzuelhdfoX61FsrL74kcT
52uVtQ0SvzlHk4svaYAEP9dpy68IXskPH3N8tfTrUXcEAn7VlDkbWjvF75AHr574rJeyDrs1l5V6
rTaTtZxPQUPx4sErR5EmbKyZHblr7Wr4E5w4QRkF+kGh3aeOT6IlT59EO+PYavZjaCQ7u2GSdJi/
EVMwbACIz/WFPyDg8f9Lhb8LD986vkp/lfbRMehw3akaYMfcsPEL6CqgsOMyCPtmuc5SymTwOHbT
j7joroYPvQiYwnQHZ9vYm8U5GThFZDyMcd0Y3xPWVrTyCdqQz41mjlGwhQ17UdpQrNIEUtjQHGy7
Ls6xwEGr88olfNDzY/Czlj87P66CNMFWh7u8ZgMtbWH+QE9Zm9m/slQPky0/Ow1RGBLi6BmnKgEu
WHVOcGjLobhUGVTWQZa7scTx6zWYwQd6j/Y+HVKp55OcTc1/DqjGrTk2C+vR8C9pTVAVqvbWdprL
ZFtya80twjwRJ178GGcYCwPlLF0VTnfsuvIJxwx/3YBKJheD7ltjXtuEQz9JopPtYrjmut46kSde
jAFXZ0EKaRr8cj9MA/9GmRiPqn7VsXPOaZHbFMZMnW2WkWxpPonaPoSCxGGoeBHNqClkz9xDQzKn
xm/gxXQuiTj+MjJC470TYjDsW6xQHCP2lvxraxY3uJ2Sp6I1/gq1ILg9M123zakDobkJYhiDlkcG
Z3k7G+GpxQLo5Yr3iTv4Wzb9v5mr6i0cHLGuaj6F0G1PNFT1p2R4aTWGCdU/EuPTG6MiRYbkv3Uj
4KYiObt9bRy5tfe8zMFyuriWCC/VBViB3otHTgvNQ5rYw052PAFkQlILxyotQzUY6YXnMbGOq31i
s9iuix1K0GugrW/OFukV7xz+Q/vUc0oCiYa0Rwp33zozMRi3O4GUdu7C0hhA9WAwMhomF8n6dV24
zU6myHJxmt+3HXsX3yIeQMU7b/GI3wNOeNrkTGJVuOVcgnE+hRxFx6dzJBrCy+8EWDnfAt4jMpbh
p0kbXomlEMcaSdKUVrAjlWed5Bv75fDOVOyTvUk8jUhOx7HJrtWMfAngi3KbgUk/Sgxa0nXxFKH0
cnFj5ckbLlvOV6dEm/Vh7PkJCqii51SZhHAG70eYHEkGn0DFDAfvLmfAv45ZxObdKt9AegI6SGcS
/RCCDmYylFzVIC2zqDZo6IyPlVnnxAMchXZus2SqvHDX2Q1IzghrcKkSpnI2fRS3YSIeYDym2lnF
hkc716Sfa0OBl7VL8vbSe2ZGzqTpnUpj2lNHwKdzlNLytpEi4wuFC9GjK/ydliSL46iut9VyhiC7
tUpMs7wO+iPu2USSPhj3IwVe2qcTPFI8m+iYy3fUeEXXwniqrZ2TheE7/X4E8rPpldrIaJ/o6dEo
SFRlE8pJN5IJqKfsP9sUJjmWp2ufmCSxC+9f3DmUiEClXkn+/3T+ZGtCBjiaWammUMrOSou1KtMb
StalDZ6sKDSfxEijH8VIhy409doureDBmz+TsXrADf8iJ19vuGC+7FB5XD0MK/ZrSd7zaqOyLGW5
a69JzF1V5gP57/lgOACr+eTKO0/mGMv7ZN0HnrcGRgdDFiUtnsnfhDh561eqLvw7y0musqcGyQIQ
5PeewfarNI7xO50ZuPGxLm5MDRg/PA4tg9fMGEVQDGKXBdTeLcnncwflmBpYHE0TdjGPJI+FhnrX
2j7HAVWN9xZbEsspnn3ntWS4PgTC7VeFga8ymiWdRDnQAqrA2WQAi4gxZwQB+yUXv5+N77nOMWO1
uUs8nkp1sp4DUwy5N6ZLnCmxhdoKmBRGubWEN/YDv7Wf+jzM5omHQVGAl6hmHEcbXY6PhR0/Ohhh
VyyJ8YzU5Q4+3xshuC+ojJioxXgnIxbDkB2fMGKSLg6nX+6hmYauQ1nYaxPr94pQBShk1vBcZgUb
2+7s4LnCpHlOspFmBMdKVlxFD1MXfjSyvjk6OIhUfmW90oz+LG+oSONl1qZHtVK8sioNmW0M2eZo
xziPNE9RHxQfSqWIWtoKH1/4ZliJPFejfXJH7wuNpVq7tb+L+4L9EjKcKd90gvnS0hqImwUutUgq
Vi1+4lxGtmNFJPQu98BeSw+rpGIDMwc0O15aw/vXl0QM4BC262aeb5GN86iufy04Ya2Dy61zBhgL
xOfu8AKTlS5Y+MW/ysa5WCsaDyuBWCwocBLxV6aghVEriY27gwMFtaKDhLKtu+TPzoIHlRSYPsmU
sPCZhqOFjXg1mvkpmJoz9NC3NsGeJnqzR/yOd9Ec3HzTqC5N+5BNvVyXJr8Gp/M9fwj+Al7zFOAW
2QZx9V7MsBethl25b6lHp6rYUVA8xEtmw8FBHXv91ueNh78ggq9hG6R18LZORnvqY/UNwMMAR02n
1tCcsuV6b2Z0RpKk/+zMYFIYhLtOAlwljjPrTeGwTWUlXxfdD8r1snLKeE2ZxavL9elJDFZ5u6V1
dKc7LgZPD6ipdXiT8P1wmJC4WR5SXOMWvZXmX5I7DOBkwoNNQwIcC653mFP7La4EHDHAA3PTMkq1
PPUS6KrQMsvTbMwmoVG2M8J3WD5NqiO/towKPgy86F/RpbfWVw8wmKtDEefPdVHbG7zmPITrBM8W
mJtiSr48t7/vhz7dIXL92fOSv6veqVm3to2qSDdA3XCr4BaXxtbU5XNWGfU2qjEf1a7LJBx9VoUP
1Ar1iKc1m5GKYcx3/XDVBO09Ukx2IONxl8dNugsc574cIcrQ0H1fzfVXGH02sczW9ehIdpTlLnHY
BYcmos5QP7M7RTaEXEj/pP/ravbCHo9sbmQ23dwtwG+5LlW8UMPKvt5wmCFiAW8BNfwK+d/cDbOB
2ZJDOG3IDHBbuszNFZohuLRqXVftK6nR7EhCdohxK1dJ+ESD29EaUSqLEsAYEI/izupyF6WooxvK
PQ7k3KaETF7mEa0g+Aer3PgYGz6PEQ35rmyBRU4ZJDFLZn/SnB9T9ntIYZvRJofKzPEwpR99K790
M7wCbmCCB680O+e6KC8VTxb83NFjVoUvrPc5WQTWrpl1uGG3CDvRL0BlsTf1+lNoKkoZSfLTxWJn
Ce/KjZyk/rbDSznmmwxN0+0iNBJcQtg8n80w18hI/Jg8sz3njryfXKxiroxWhv6bsoSOKOHSGxgx
0QzzweVl/pgM5p4JbI+XxUSyAmfoTrLYSEiy8jItYuCcapo78vSjKMd1O7XJ1sPOz4sRXFWqjkMQ
H9OCOT8eb/noc+CTpPjChmiblHI4NOGT08+vZItXpk9ZD5OQwzOs28uG7Dh3MY5Rc9pqiQ3PEu1T
rO0nNr5/SHQPrN+++TR+XeuPcYVWW5eFubF32YrlCvjAgFdcm2XMex5PfK+gpk1xs4tjh/xMim8Q
6+W9a2Uvir47xE4N8LUgtARPXtKkFGWYlHkXeIpPHvscSMlK39qlcLRyLPZ8MQlTy4zfuUhgxJCQ
7N4dASsvQvVFN8y39iQ4cZySMX2VvYlLEAKj21s3jURmWEC/47q6TVOxMUnpZRYRFK9OGSHqc9lh
3+qH+t0raa8kaN83t65B2PUf8Vtbm3wc7ysyEW6kzsmclWuY5P9mhwduO71QUxfeDYpbkH0W2ZSo
vo8F/D6GqF1cQJOWQX3KRbCDOXhvdDbwIBX+9Jb1GGIqtujI4VmKpuvm4DgrD/pLEe9HjQelmKUG
sxAK9rc2jZ45ATbVlFuSmQ9T3P+MNZzeRrSwURyLCpmWkhHMijz9pwfGB3ET4bDxmQzuyplWghCq
a624NydW28XAewMM3SoujJ/GLW+S3kuEkLu6Q7w1lTzNU/1eDkm2KiTQZi1b3m7NT90Wy6jJ7jDm
5lnuukmkx75r30LuprsOFWCkhqFO5a2b81OrcRv3rnWeZyveuVAe1picT7Zd2rumwqH4gZ0AFJv3
aNTNjW5LIj/y0fLykxou0MOoHJHmxLFcfPQxo3BlfgBzOXUmKaC6mPb+NN6TWw9XiUNfpeA041Xq
t7FQhDvhvLY4kgNRvegGrLyPnY5WJZ9hgcX/TIJkY1xEBy7LkCFeCGf+pPnrztHLOTq1fy2Zv4BT
TNk5Ikr+saVaEK8tfmnuUcaOFxIFKQleywE+QfdAc3XNCNdk8IcX9wHrEHyqtCy3AV1gkAIpXlcU
SyF8noXnf/d+wJ2vY+biKvuhZFhyXfJUFUtbVkX0gfgRtD5WkrDb+/dWR5+kpM7hMNL+5YF+SAzM
kD7nsMhiP0MKneY3rLRRUy/4E4BqtOzAqKrjD4aKu9gWP0mLv6ozrUOeGVecXBeRCGg7Hm/+OP7s
eJZ7TmSsfSW4YfCMkT3Uqbc1lhoCKyH0U2h+PsY3GBpsTzzqQLDTQqsi014nJgWfdRyZd4HIxVFa
yTWV0IFKv7/UI+8MikIeLHYchDoBSRRqWzeOtxcpVXdT9DZOgNQGt/tMI8ZqxW1jDD17SMRejoNC
LW85Sz1HPj4IFUdH8OrNKr/iidTrSgT/hhaeVAllNScRdFD99Kpd8VqJDANVDU4XftxQIcKmTvKj
Zbhzu9bY5Al7WtviCSEi5rsWCChZpU8Kqog/24s1o6hZ5PbmaRJ/QVj6OFDTS+RDjqznj3SBfiqP
Tj0lwMIg162HyD6UsGBXcb+EtvPoFVs32g+Rtt62CRWW+lM1+b94ZqzomGpJIFCAa77bI+8Gnqqc
eariN5mDhzIMHyo7svdyFvvZwoVAOZxYY4nzV0UgcBz2+CLXnEyR/iP/EjXJH1AO/jDD2i9jAhl1
5/N4qrITqLc27776BAbuEImPeH7TFDSt0oAHl43x424qRuy2OgFCI3DlZ+rPDDWuFR6gVc/PI4lq
3PAG+Wor+G4dky2eP5onLJ6bCc/hGhsASURR9lwGu1K6Lx41OlbPlk346JW47zmkkVmKJ9r/LOFT
7xTED77/abhxdT+AUDKRbC0R1CQTGgPd/xroxL0bbIpZ8uo3GkyO5ONyMsaKNTHL9dLYZbNWVGV6
gmtekhimqmiVVaNeWwNlkYCV30u//VFO1PJiZ+CbOzou9fzsk3xcNSatiayjlyI9hE90/jeRjDZ/
at6ipmjJ6Sf9abAr6MkJ5TqMzjDXQvNfbut9oe2STlyDeoUu3ucukXxIahj7JwCSUwhLbHTU2csc
61pP0NbcmcBqQjbFaNzzgAHl4NcprenZdbLN5lpkRHk0phxhoW610DD7NqmOtQfcGkJJIRRUHE3E
NQjCE+j9+Uii46ciH9PEKV3HhnYuAqKZV7Mx0ECgWCFxYjJMCqgoDGpgElChxKgJpnXTLKzbUVT2
drKQm032B1svNdalQV9L0uMK9IT76xEHXtPcbPOzTRQOGEa7zoxOmsxFZcwvzC/6PPl/EWh65Mvh
fUgCen0F7tJ4KnYxlmvJdEmkgymDinZectGyPyiJaDl+90pL4j24xUPSOk8ckAW6PivIID45ntQb
KUu8339DN/MoKxM4rIRjItDfG+kTRRga96UoiebhV7v2IId41ttPceoSKynaYIMiA6BsCG7dyBYR
SYh/f34qW+cPjHm4cd/jQgICNdJzZPMOT7Gdr3ODB32dxKA46TLgtwGXYVL7ncXGn0/2IHQDsvQU
oGUUn431vwZ48dqKfpf2AR529IfLRyE74qZVEu+hkQNAwp8p8/pb56hbBDqGu6RQHcEFB1ZJNf9x
D0LU4PnO+osLcknRRb6Wux7zrhQU9eVD+69TU3hOYvUmUoeToVoBPLgzIOU+eIW3YmljPRqQLvwR
k1MSuY9ZiRDW0SHUxi+V4ufNMuY5MEmZp2O+y/yM6uwsvrA3CCC30agkEedn01shyXym8TidVB5R
Y9Uth9Z9apFvTrnNbFvgKPdMb6O9YG/69cktiR3aOQ8yg+XyEOlfJxRL2RlB44J79aH4K9vevg7i
bSGknDA9ncrcfp1ToqKhaxOe9Y944z6Q7acdFUribPQP9mA290YbBftBw5BvIpf5tHeGkyTA9Toq
hX/voyn6+mWm0/OuarCHR+hRhVkYD/7oxI/wc58aPasjC3o3VuVVxHiYbHNKT3DAzrYq/qSco4+U
h2hJFuQP39I9TYow/jzzJUtjb92GGqgU7plTXiXuxrXd/NWLmo/aAJ0MKeWsUiN8tBQlsIaodn06
PswiG3+AYB+D+L/yFtQU2Fdo4jmhtzx33GPhOhZ/zfTgucP0W6czWknpfoVh9RsGtzB1oW+CM779
96VxOAk5kEAPHhx44PLx69IkZuflhKwX86rr1LtnNzZjMzJ9vSQls+jVh7PMoq5y76VqUANH4D1e
ZaqTywaDe7F1N3PkeffC8extLMejnn6KktQoxejqAnqwuzEv/FGHV37iArKJ09MtN1Ye+zynM15N
BbEklQ4dYNOlmftky7aouirIfwRDqMVyWKKyY3eXO5a8rdHLd2xK+qFsoHQMoSG3THN4vN1zlXn6
OcPNdKHD8ct3EEGTsj/lPWqYNefXhMqfh7bpCpxL4lkDPz44sfxwpfYuOOC8S718kRYqetlK8x6f
RTNxYwmDz7qlYu85cwnUMpzZB85RgR9MnzSqMcJY0H3MqN/HI2n+ZB6mT4W7WndjthPThEdo8MNL
QsLmAiKJ0Y5qtjXwhIA30VwDkHYeiX/Fj2iB0WPqzei7OQahdLCix3z5AriNI1fCotcwXAMydcrz
iff7NmTU3ESplz/31UiMNHH2MgBKAtyiwWKdNQc829PNJixwI4LEmeTQA3l4aWaFfROhaPPfn3b5
/lDp//9+unx/Ihj3mKKZMj0PwdURWXHUovgduyy4/vcFlhU5NzTVEsAoEWOn34V2LR5kW6ljawDu
aUw1YXAGGmhExvQgovw29Fn5M/Hegaa4naEa0nIx5s+uRy24N0Y4P9A+niOy2TvA8sn6v//JZO6e
Mi8F1uJ19KhPeb3nqaaoHXc3yRiXL3iQs4td0VcqAgS6MifZ2wXGP0LFMQ1AKntxGmrgKKoMD4FT
5i+scjBSizrZ/fdPq1y/sHmV93MRD7dBYdw0WMwbQX1fWn7/pDp1QX57bKy8lyv8TcbYgSroqmkV
eaREuioxTk0Xm7us99aymU+1tH4MJOLVJJPqQtysPhWazYJS3BsyD7zdYE6Y0Qb+8jxGV/6szMW9
pzl95w5ZQpxSwWTlV6PPCaBr2qaF7M9NHTyPLrbfcoQ5mNhB+U0by6VlxWLWEYFl4t7pjcSku1Zu
3V3TFot962nrgv1J79nrJicCamDZ7ZR5voIJxWGMfAMwkJVTtx950kSfnd2/pVinvygGzZetcHXL
XTzFjuu/+y4n2v++lHKxzocjefES1FirXIGdflmht174PPSdeMBksdLoUkGniBLNC7Vt+W9Dj6RA
+A8EkzQ+JsOLMA9l7UXT+9GXBc6QmSK6KSv7Y04G787vXIwi3ewfwd5shTENWwxQ1bVOseWQhPK/
YyY+fHnu7xSzuSmcsHwi4jPscC/QphSFycErI/YrwuluMkvkNTT2SZr1N+Aj/S3N5vlB1PLuv3/+
3/clcLr7cmK4UTmWCVW+4fbOnzqQ5LLPsKaWA6+pUvwTqgvelDPnuymCHyWSRdilXzOnlWM1qtrd
2Mprz1Pr7Af0hZUFx/uQZNRpAqGGbf/ldxHYfcTjQ0kR7ovZ1ujgVfVVkrJZeRijoYqz9ivD+Zy4
GkNpz0xT2Qr86jg/gKuE/vBtq6x68mP2ya1vDcyAEpQjQcmd+fbfN6QdVAd+oRRSMWU1pgj3c556
9y3c1XzCQVQEVbfDS5/iDYBaN7bBpz141LkYjfhI+3zdant6NaQITxMvZKiJwfyBk41RzKBX25LA
gCCAI44u/yC265yDRRWfGBpKfEISBlKl8GN2bLrHeXE0tPg8gzl6WHYIdPTpM7UXtLr89600mQ5j
qmHRpvWa+D6UbtOXt2b+GVKssH1p6pcoh+5tt1Z1bVsMgnHie8e6JboZ567FOqew3w1Kma1mMJ7H
pSLJIJFF8S0HD7My9FdlVM9dWKinNpuHI4Dy9ayL9phWcNjCOXQ+OPp/Jr3CsZ3ZvM94OV1jJ/l2
p2LAGpPnaFnGztKV8xrKcLhYAwyWvh3va6hYbHCX/j/2M5iDvOZLJVC1mGqqKyGdEBSbk++9WbEr
xJsFksBtrzB71mwuAHy627h0fYyKzpuDUfyMGT+4zsRQEHkx9DiGuuKlo/nZ7XyMna1/aklL7yil
fSblzOls+dIuXyptEhmKg4+hPw4VJ1M3tE+CncwFeiarjqZ5I1+SX3HE0NQisV3XbWpcy4Fjo9sR
mUjt3rhSN9eRbcEixELuO0sMkksVJ25VNQPAeJtIRpGGqwKYUTnbgM+LadpMDQLizNJzj+/lrW97
f1fpHIS96/+rS6v5NqfkH0UIdPU1DRzVjqaEqhbDq2O9F6Qad3Mg39VMQ1NfCHs15jw32ArK43//
TRs3/gK4c13wgVNM44xDVaIZtu1P7nKPiri3Xyo3IRYv/CV/ZEEfyFvjEFmct/Ngxs3hdBBPnPC4
8JGJy4LyLL91GC7LVhleOopWT2VM0EBV4c1tB+Pizlx6U2/tih55WlvOs3L8cW/SoLUD7vYyDMdQ
+smrbC6zQ5KxCC0Glqq/94qZEsTKgN+bAn+qOHuc/vsC9osZMu7LTeTonSP6+kYCptqEzkB6Drzn
rXDvc3DN1xpqgUdy9Nx181oG5fxENQcO07HQRxKp+Vvtjc94dogvcOydSMn/96uhGBjsfsjVmn5+
0n21soDXwX79yMi8PQbwR45lqjkuI19uC8OYOFYkUDKXLwW/xKbJ8QHjB0kPEIU2/wkXFG6w1MRa
cGcrR17wgavdGFGgRE1dc4/VmgOZJY95VDXnWMHl7K24ZPMv6mttSMJC1kIAtD3MF8p4qujIWTsp
gaGgoj9MD98+GKz9wGy2C6eO+g47eklnbOnCaqpd7oaYCYPSPXWwS3LTEofGNRAwrGiqToNE2UwH
QqJmzYcPEI6QUhbIbdgEejvIBUftWP7ZHOyLE3cTOFFcJ21bBTw2yuSGG2NjgWexWTkb2Z5pEwdW
hpc8t7J30B+k1Gb/D/rrsSrm+YySfLM9qzkVHY/VDADXNhPToQmkXpmik7hBQ7VirL9yz5Hbq0sy
iKGWt7jBSjYHhPEMwxiAykcBEbHIPNDfaROTcuT7gCJDmXZJ00x6DRuPYJcOyXERcTXPdCv2EHQz
urstpFRJreg6qVwg6zUvmpF4HNCeCveP6F1OhmW+zRkpHlnpsIl18nOPYSKSdbANeZu+R/VLNKfi
NFctLiABpCkBrfac2NYad6DxGQ5tsVGVTdFWN37I0gAmVas9tY7GLjLoRDArWlSlVtehhCwvc/Df
EumHN6L+FdhLD0OQXRoeVXuXF8KhmUmFpfkyGLQDMMQGbmQtpNzNlVttFUcErIt+eaa7/q2UZEgs
s6QYK7A/R7+jNdbr84M1W/2T33rDzfJIOXRV/6SFnZ69abhqK5bHTowBNmUiffiZLVDF1dSdk+UL
th2Kl5kOBtXREOiHaKhphLXSmYczYBHAAyXmFk6SHE6rWNHuxE7xv0mZDmegWSEUtMAfusdByA8R
GiFnHBpiWotFbKHLdsOlSQqqrphxpQW0DRX9Dgs9BUNw2J9aHuVXZDighXqHYpS+02qBhcKmBius
XhFQqb2MO/euBeiP8YYrtJiecj1wBARseHBqE3dTF3wN1Sw+7I5OJp6vzs2I4mXMIYtUNf4rgHMM
4b7dvE99n1I9UrUoJ+5P7mvw5cZ0oiGyuDcc9eCnnnWYcb7dw6TqieXNHg5rz1ynBkT2hvuEc27h
PovaA+kZNCkVEFgGEl/Ck3YdwmCBch/+x9h5NceNpdn2r1ToedBzgAM7MdUPTG9pRaMXhGgEbw/8
r78Lqb7dJVWFal4ymCQlImGO+b69157FPwz68bWRKdpUStyiJxa3A9kgIEa/5OEutqcWBmMVuOdk
fsG2A2ImbzZtLonPCcixbZoG34gbIBlzP9BneXdeFJwnqDfPyWC2FDLsZj3iq3mIYFeEo3ZraVb5
EBVWtc9cMYsm5LGK+y+EzdsPTh5PdwOmZ2y89gM16/BW7xwmIsNmajKAO0jkUYiV5ONA1Tkl3TaP
tQevo4GXRBGtYqaez4bP+GjqesqQWwbXZu3tTa8xN5S5vaXKzRQIAzUF3OpzjInzAXA5R9Ziy4Nj
pu/sYfuXcDS/5cV4dmtTPftmf2z6cnx3jOiJfl7+aJV6vE6sID44TLrnKeW2hIy+Zn5f4R7V7xhm
XwNhag8iVP25jfLPl3duZJS3MtnaBcB1x+vfUrN5i0vP3QR4D5d+7TNDiAZDic26xEHNs7cLZ+cz
vaBrQgrnJ+9A5WMjyW/IqguQvmGZsGkDnMz5xcLnsfJtHRVUj+Y5NDCIIJYJtoRX4aQJu/A05s/Y
fbIzEyGJU150okCgoy6mgpaTjMGYTVqOyIIeInld4Y5HUwICdPpSy3CR9+JzHOT+GwqQNRvz/sV1
uwEMqaZtACCzFyi6gyqFffRSyZ2J2GRZRux3SnfUrnM26mlctucIu0KArWNL+slAHco6uxsPo9Zr
4A27SWjIAPz8m4aV5NtsX4yRm6aOO9z6HYI8oefOl67OdnVKdmhGLkGZu92OFQ0CZCfYF7WwDzWF
sRCo5e2k6xhKgaWBnSxQxM0vJG4a8NkGRGoqncKbIghXCbGuNIFecpusWr1M220ZYunQS19bkxOF
6l909zRd53aI+1j0TXVIJ6M6xPNLP8A+yVXcrgYvU6eAPv+AUhX9Kj003VcjU19oHTq3XkNsIg5T
wcRs1Lh3NWd4Gilx75VFZp5Tk56ToFdGRmHcUABtVm7MnRYqFsJUq9uDxXL6UM1fyazWdgPqiIL8
9SXpgATVVG9Tkuc3djrmN5evBkPQwsZmsJtMTgqrcCZ0UuvKLIj3hmeOdyUTE6r61Lg3TA/7hsn3
+1C9t9DK7L51vlbFTD2JuvYl8kgdyKYiefIVaCLFcP1gtoitKfC+6zQqNnpeh59bbEnsrwv/WEKE
/VzVkDzZSPr43VgXREVrLbFVqk0LuWKk3P5UddFWwZL8wF99X9WUkEo5GDfITkZlum/awBogrwo+
l+2xpjK8at0mT1XiOcsiJngo8bTkjMwgOQO+xZ4/wv9zWW6vGMAiRWho30zXZB/3lIrG7ZCUQKuR
h9PcZlpFU0pPDZWplLZ1xzWv1lEW9eyZmLaaupOnce5cqSAydlj5aWEl+VMOm5ibeOaApFX2lFpB
u/JM8eDXHA5riug+MkV4X9seeKAKT35ltFuVmE/ScHMc8oZ1HCS3ckUAWV1m36A3DE9Dg+cPrjJF
JmLokOJShcy9Mn/opXUnVZqTIhpVq4sb26NPckbNjxetntxNMtHbyluQJG4v7s0506cvvPw4DAk1
CZtdtUUS/ZTGOtVlCr4WDtSsGwxC4Av3KGpSzsg2o4EYkVSF+Uxdl1FB8bFJw5e+IBa8hquwE64Q
R7fF2aqxg8gbGtaOhbqcp5IqdiAKirtmExzg7hTx02h7b2oaSqpyFWlXwB1viEsrV0WbQttxn8dC
FLduvtLqwGQsg5hy+U6Nrw0bLuwAj4Va+BjA8tjSMgw3WaYXh9Yp74TMsrMO73Xf2OMuUSX9to1g
kXXXRnS0h0bTUYiV8dprpmqR1ebWZoP/mSJetbfIUVtQ73PROLjaVnZ+t5dVRdCVDo2n0ezqaFAy
OLI6qI4DEcBrR7Jr/c/3uGmeIljz99oIxbqmuATJYTiRYoSEGpg1u0fL3yCllwfDjT/Dp7BPl5e0
8qjVG5jYiSywTwOed+KArfHq8lPcgDbEQpFvNJKcrmBVAG42m/S2grp7OxQTFIzZzuNn5XtBlePw
n5dqfhu13oYWrHGu0pEkX2a9RlCb7Jz3gh7ytcKCdO0kaXJURkwR1fHWISHkB00zWCSb96ioOQMA
BqYu0I9T3H/fjPR9nB+7TL7xJBc3lV6ix9Zl8KqTNUzIyX6Ig+QNvAfOwtJf9J5W7gCdJDELV+gP
pO5407KrdPUZYwZqQBp2ePhE+GJmVEVI2nmEIAkjIkQmggG43OdaWG1CiWMvn40VgZ9lp6BErePi
AHu+fBXk5U7XDAFcA86IlSfTOm0GkrFnlr0ofOuIs/4jyOJtE5AZ5pUvWhuRmFIaaD5cW1+LakCU
OTf2QmJXOieZmOTRIkt1S5p5doSw+IzkclpTAjRXtqDTkQUdXAjRXid5pR8B4q8u74ZYa68vX9Hq
bA9ZWh0u79T8q2xUlyjHnZU7pnOrS/Inco8GO77EhjoNLg0m4MCsZ3xDVmhLO8+dOaRmo0cJhIJq
DLeqy6Jly+d/0cBAXhU0A68DOL7Lngb3qio6zKcUag9xkpOeoATduglwdjlQ9u9HnvXmos3Rrccx
y/Dm9yn66r6GeIRf+8ptfGLQhtg8wZ+6KydD24ZR6RzN/ingLj9QDkRUE+NRJk5L4LcayiudsJlj
VlQd6aK8MCpPS0NG+QIPCqhmFmcMzej7CIxdOAbUgMpFt+zXaGVZ1pwDO00ewkzR1Q0T2CFWdKKc
xx7NiK8zb2woL+TPrQ3wVXcQ0te+KGHbZdfa5C2BQpBkykGvJOX966DtvbnSfYTgldI+FtbKrBDh
Zpq6Z00U34w1jcsQwfXy8jb1yKIsCIpaDnPPbbBIaogCLVlCakgQO2bWAVP0VUq5aUH9ZTWmSXwC
18HnwYWakfYALZ7kE4WIVYVCW112dd83eL2Zl+u6Q5aJIgusdTM/bdDxyd5IQ7xuVr5CMSdPKCtu
KvBfewHJ+E6VBFt58Tbwo+J6LDENoQAoWZE33l3JfM9uk70q4+BdWAzBpid5dVla7tuk8uA66Qpn
Zeo5G2qj7p+z7pvetSQioerd+4AMAFVrr67BEtifXzoI8ly8OZGq7o4jZNEjh07zu6h9FLVYH2lb
VUKz952QcuVkdP3p4LgLO5M2pmK7OV5e0rAVi7Eq6rVZCPsmHZOt0EP7IcE5hmoq/9o5fbZv9GIz
WEZOk4T6YgCI+JnHnlUl6q9TOgGqLUG7i9QDVJx2cDOV1h7Kgrj6xPxAOVQSu2ZZGKJyg4tdvIe5
Lm/mvTbLMvcIxTVZ403Hk5/RAp3GByFFf61ZL9L1rEPYysd0qk0A+E21AaAOaSIn+qPH6bLAUJQc
jbqF0u/o5qkz8uo8zmm6xMWP6PGxd0w2u2bUt/517/WSlRJe9svbMGk8DN856pecMvRkDztdp4JI
I9JdUJEFfI4aymJl8bkfhm5Vaua8cku6e/b58ZUxwJPBoYlHmR2T6YQU022XKvg0md6GhQNdrt6E
EKvE42iOO8hyAxmgAKczPzF2sTZ8iI5bitK4uRH0Ds4OqnlW2c5t3lYDLG0TdTZRluSFnMawkbtR
mwvk1H53Bfgq1L3oAOh8TWtvliFYrjmHwGJijjLjuc68bZarHKMSEdERkX47iOPavRu3ZDtD0smi
cj/lekzDhZfO1z9/39lrYQI2sHGgh41UtsogHh4t57vDQpwK3MBE0Jfx2fWJM4jUizOPxtANEdnP
b0erfIFcPNwWjEbXceTQ7x1GpMPcgQvf6Z0bf8SyDODK7fUD6NX8fpyakWtwTbuXnI4c9y7grPJU
6wVaRpJv6NPwllI695OfvA1Fl5+tLD2Q9+QtREmWBAZx/wByJt/hBwNfxbvU2IWpaR6QVT/ZmlFs
PL1A5UIIQ0DcKB1pRGRl1X0xZO0c26wJ7mvofq1V3jLS1rfB5ANjcWEzIzszr9F+seOsAqoULmSf
1pQsOYk2IdDMWOoJXXfP8DCtITYPK3zmDQVNDQMYcY0tmZRBfz+jEbHd3hLYnSEJ0Gx57HUvAA+X
l6/4JG/IJoCuR413k/YpNAxVYWigVwVgLokOdtZ0iFAwlrgsRJrOdI+9LKyrKnoWJUHLInHEPRQ0
eVPE2rImhgvSe4+UfXTlGQaatxcQ7q4KB2VJGtP1VwVlZKQ3XM+TEaTxdrTUMx68kr7bpO1GZNXL
eZ9djpFx26McrQb71u7T5p6dn76thW4ReBeUTxQkdAN1Z4cCh8wd7kFLUvGEGvtOvBQzQQfqyvaz
4NmguXpl9GNxbXfcWbVniSvT0uSGQOCvraCSLuHzXpmVF96z9dGOjmU/VCYghkyVI/0HK7spse/d
lOTNB6VlnbB6NOx7SbpvEu+gBRr2duweABPbvtnQzBEkT1vqqZTts1Gi00OCa2wMYvmuEkOalEZt
5F+JS30keaCUg+0hr6ZHM0B76BoExKB/cfAIeGjFqIVrpJ1uOj2r1uWIYa8ZkmpRiim+JpI423im
vNekXGMXnJCtx0+B9K2NHP3zNIz7tuqTPejHueiZU7EFu7z0BbRxSe34mE/tN0+D7Nn3RbUrDfPN
YDPL2Uncc53gFZ6L3x4rv+XQ8ihSfYo2lxf6ctXGt9FYaU5DUbPZ5cbY3yHeqVFXJF+IC+PvR6eu
mGDU//sl1USwKZFdH2WeDScKANdWpZF8lrv9KWlxHIx5mxGO3mS3bYz4SHZGtQutOL+9fA8ALrVF
Rv+tYKNcusVXqijoxA16uolpPKsyGA+VCB8N10ThQFjs9eWlqiJy/zx2hGQd9tdeRzHUnnxExb0c
z6Mejee4p0bSmPBe42Y8U7xbuRLrZRSm95ljB3tW2CNac97mSZOyavfvaoVfQjFRYcxT4wmX30Ka
CEutiXQu8pHJh7y0ro1C1XeF7jy6XpNChGOBPgbNfTeCfiElAslwHKqj7SZzQFhAET8fufUUHWVr
eKeTtbQTa/zmw7RDhUnPiVyRxWAUEVGsMKSkNnV3QaA62qYYK8aAxlmJXeJEG8ohnSiesxNSwCUm
6IqivxmSoF5GXd095UK9odZNX0KvQ4ZW1XjqjGZDveu2lUm7i4c8Ptew41SF7xPsTHd0hYeqNQ0G
XOFOuU3hp11F+HZutWZQ+xgswMqKpuKlDclYR+/5mpRVSWw2zUMH580qjGJvKxMf4sc8oZmScVWb
yqOfP2diiq4vSywcCFjoWx3GPeTyZWLDBCk1Rg8tNsRB2eDGU8TEu3lNJiumI2hRAHuF63x2aUwj
//QPCWqAQ8JESMuZfpnmYMcFW49gOJn25MrDm/c8Aoex9u0v3ytDp16yF9jWgctipHfVQz4mXw2U
yG9V5D6HXW4+tCZ9/9jqDlMWjTdjKIcbkwW+WYovldlbS4vUzQP1oPKOsJNvjYGHJZ86sZF+qq6l
GOKTVqonV7Yclgrs+xYZ2hZnj439Nwb+1+hPuMqORdA67/MX5Nh0Z5Q305VDG+EA2jRZOk6GBr4a
02XfjeqEaJS6WsaQiQbW3ef5HAM4gDxrW3lbkkAThC0yBifs7klYLxejbZrby1vZj2RhAhubm159
lMf91eVLlSN0Aw/f76i9+/upHkJq/VO0gqAxPEbhuxwj+JeJEZHg43fHaWDDH0+nCu/WMSfsk1R7
1Zyi+aUqYtZOJpWf2DOaE/0DgrSGmmAbfUiPk8AC3Q9+C04D7Z5D8WnXG1Ax0vrzpbUl4nQ8k0BJ
7l+r5LWuTHs7mE57ZiFJGhs4a3CLmAxrDpl1WoumvdPXnb61qlo7dX37jgu2XwRx9aZ4aHThxncF
9Pg7VMfBrgqI+7h87/KC8zRfVm31mpiFuhr78HW0oOgmY2Ufyb9glzqlGysh/anz+myZDtHrhDWG
1cXI5pdwaaG5T3n1XikZrWxzSh5ByBKlk2w7XWuuQktTNzWCyy3ukHBFx76gixGzFLTCozmg4xqB
iJjoQBQhbVEf2Z9jo4NgmmTeQycBARtTcFOowCX4mkz7SxuvKfx1y/8CgcoXN2nB3qSfyvo0d3gO
phzoNYnoi7QncSsN4Zxz2lXY5Kozw8LXtIdreAXmjxSVwA4WeK2hB/ixhpUrfutClMaGNScPDAci
4N6mQKEnTMJdZOsT4cnk2Z9aMNSdn7M0Dfgq8NxHNwZTpENsRSuE9Ae4rrr6WhMEyuEb+ZqQWHmL
5txfqon5qo9KYG9pmI8r1bBaGufoSsu4xjlNKUaRxKWHgQNQSdxQthweItODY6BxRgt7LU06/UCN
RflFU2lxChKeDBoUL5KfXOvzi9V7yUJYCYWj+a1mtA9p5/YbsGKKFjf9YpsMyZ0IW9adSB9undTb
VUmJmNxpIDfjzz1QcSYbAhAX1Y9Z0R/pJ2d+uXyl44dkYGxpLyPQY/Su7/X5hdSKzwKUH1aT9KtB
F3qnlHY/zIK51q122Ar73aUlpcYC/SO1RL3Wo3VW+8Wh19v43OcDAR1kEWWNRXZGqrJ7nDSAwYNx
2MT40MhOwxMRzS9z8fAQN4AxYdmBDwrRAw9kceSRn11HAIeuI9+6p3NjnYeWhhSkKMAVgzAex6bY
S7ElqKYsC+tRsOj69Nt///N///tt+J/gg2judCQwXv3zf3n/RqkIPE/Y/PT2n6f79cPlX/z7N378
/X8+RUlUfrxHX3/5W9vV3ernX5iP49//K3/3X8e1/Np8/eHNiipiM962H/V496HatLkcAZ9g/s3/
6w9/+7j8Lw9j+fH7pzeIeM38vwVUMD/960e7998/2frlDH0/QfN//6+fnb9m/LPlR57BCP/5H3x8
Vc3vn3TrH7rlWIZH892TsxX702/9x/wT9x/CMYSHu9L1DMtxdfnpt7yom/D3T5bzj/mfYGVyXIvB
2+JHqsCrzI/Mf1gWm3PPQ9VNT8r2Pv3/z/3DlfvPlfyN5dVNAbNH/f7JND79Vn6/wPPncoQwLVea
thSYNhzXcDi68u3rXZQH/Lb+X5iOR+w+hiBSxj0E+DN2LdWgxnQ2QQrSzdXj+NwUSbFq7UPGCLSz
AWqOXhJQBCzpTRZOs+CRO+gjwu++s6n1IkOYl0Bf4tx/riTg4KnBrtERZ73KlX+HDbUBvtHcAggv
rmCCNKsmAR1A6o3bNSYJ79oXECvFFeTvG3tStFJtRZoDooBSAaCiEF4Uzhmo9JNns/P6w5X71wn6
4wlxvR9OiO15rqVbwLRtnQvjuR5n/o8nBKmVb5rmQC75NI2ktTePWJzklrW/jwadaQh1OyGoKcAS
X9+jysSwoD9wOp1t3WhLQEX+vhHFNQ5Rdv69Q1ssa48uSdk4fZNDm3sNvMBsIuuHgLaoDFd2hYUM
KVO2DmSBp77C4mlAeu9eQc0RPpYglPOg82Gtz1Z+8CRtsKmqjeEHMoF3PMCbbozeZP5ozFbVXK0N
t2pWhgfvAofzgehyHOHKZhMmg2iZdiwAkjpTxHC5+C4MZ8IkgdxjqPy9RZdmZwwOVh5Jpsbgj+vK
abuPFqIaoDGceHHznLhUh00m8UjqR53YEU+HpYMEdqBeAWili823kf7fTTLd5N4jyQwPqfTFxrEQ
+UL5bjYjNkVWfv6H0ctdJDW1NFKj3lmDylZoyizIsjdCNBAkEIEyidz8+iI74oeLTLtHmNzu9Flt
x5EWWoQfL/JsOtNSkc6p6gG+OWhadGjZ8KU9hTF4k1ea7D7wX4GPZ4AlAFpkeBXBd0++u6xckjuH
hEBM2ZS0qSbNWGRxivq98DZER+ApHAwSjAGGNySLenmAUt9ql63LdkvqLQKElsQgcLxHy8yQ5j/0
RUEU9PxiZiTVkvTB/ZB0SMmcp6kvvJXVs4scAyNYGuaYHS28nf18C5IoUc95xoLluMPsQerxErEt
fhJUC92kNjLkyY2zG3CpDiVN1N9mSkomio21WZnHwhPJRg3SX45F9d4msr4Pa5goUGIWGsXgY6WR
/tCLetP7wy17j3oXDKn/YhP9trCrutr8+sIY89P1x+FovjC6h2Deo+HnWZb944UhN4DjC+1yQbg0
Kwkn0iA6PdAmn7ZlpkXLhggVyF7UqktJAEFLh8VRakHx1NsEoSBL2POWBNC0G0ptM78G9IXm35gF
5g3Dtcihnhi/JKV1hq66Wf368PUfB4/v95VhSFipRMVS+J7vuz+MpoZNjs/UR8Q1zlcHKEiBF4V8
wWFOH9GFp1aVP9W7y61EYsJwRn8fF/BSmhC6xuhnN1VFmVF1CaLCZIPqz1woZHA7W3S7Xx+rNY/s
P55qS1iGLTwdXrnjOfPM8IdjZYnUUqXraHim6AcKAS2p1eEQFRClROo89haxsIFS6cqwl5N03K1j
VC9+6Qw3iPgf/LDasw2iYBiV2SKZNLnUSJ5eaySgusaYLaV1aWK68cKy4H2QX0xKhh5nLICWMBEK
nGerYSpfUsCVG9hCULpdc1dk4LA1reg2LhZGaP/rXjAa9XMTg8LMputemzH7ElQ2202vvNPncUOX
+X2Hgn5B/l2wkml/Epi6jprrPNp2Te6uYTdbrcjftSA8aZ1oN7qbsC8oiXj99VnV3T+fVek4WDWk
EK6p/3wHuHjMWor2zWIcODC/JLoaFcBqtGi7TnZb7xW0JezNKd0EEG8yGWH4SjLLCm1xOdaLRcOF
9zR5GlUDa/k3B/gXl1266EXmoY8m/rzo+ONlJx5gCOBfqsXl2Co/LBizTPChBHloOpm95hxzW5rd
Gq8B9jA0PpYlDXQRJEq4PppPVXsPjpt/pFn0Qq3+bx+i+Rn/6cZ0pGHNA4CrY1y3fjzCrldAIyOy
IhsbV+eokm99EhF7AxHQb28TmcqV3dQUXHK8by423ZnCWmLuBMYttQ96iOPKIQQKm9/4N5fX+Hm5
pON8sS0eGWma0qNt/+Ox2S474Kz3aeQX1YmjxJuVu6QrdNUq5TljcdCvKqFApkrxHJk1PAQZjyvp
N3KRkgy3LfsA53wWnwXZz5sxdSTAa9uj2/uZTT1wIyAYhjU9/s1VZ7368zl1cbJYLBd1bk/x84RH
/0z5tdkuHBSAi1B5/cJ0jFPveRULjtRibje6JXqWciu99tvCko33N4Oj8Rd3nouLU9ctyLyzYuLH
c1dhxyy7tmZOLR4Gy8s2Tst4AbOYBIIMJ35r7Jv2rHU65PxCbkrXWvcc9wIZSE0TeeggOZYII9Pw
2aGte+M4vb+fb8bCy/R95SjI6m3FkuyQzvNfI1W2CKmuh8nffZI/3wW2LQx0FICzSHC6rCH/MHTK
MrCsODNhQRKrtkeRSlzw+A2x6m2PVhoBerW4LIQu43xg6MN26h6bUqK06VAxGs0MLQYp4mu7wGwf
Gy/EDTYN7h754L7u7fiOqMjnX98C3p9vAZa0eEUki0bPcOV8ef5w0JPuoPtMeaxQDe0gsNB8A4W0
MVvnjKHojRXhzvb5RoXB5MpEx0eSIKfcMiDnzd/vEtDCZmDRXQifEU2WizxkQEay864xjl+huCJH
kBoewGLW9KDc1DIuB2BRNcWcKsNK2qER0swNzeK3hk0PPNgc/orvvNUF9idVMJKnwE3Jc6uv7OYa
+Cxe5XlVlQbVmwkuHSUAQIsBw2knyNIdq+kBUk1wG/p6sqJaaS7rovxoTQRX6DCAeCZETGIPu4xb
hCSTut1jsHOJGxJjxfGNzDZRCvYFd2e/KI1yWmf99OiDt6yxnlP7Dab1OK9F0pJQO58qFzWS20Jj
enfg6GghscwIJTRWhtYXINf6XaRPOBADHwJWFRMlycoktbgVYyJ1rtrWqjZac7rcoRThkGpPfFhP
1rfl6NHWNEm2/PWFN//iwhuMW9KQjKnsMn8a8Tn1cWzU9rCQCcRnAQD+qFe0ONgCHbOPoAvu8O+Z
Z5LPX63eDOGtQBZqtatBym5dKNXQt2To7expl4vpQSZEsibOiAd5xuUY/q2le8/xfLNkgssI7ZnS
X9Avq1G86x2xbJiyTqNZMx1aqDerlupRZ0wkbtkjYQ8EE4IlmGih4yLEQrcmyalbdL6rL8sRssSv
z4b+l8+uycyHgYlN97yz/+Nj0MIgH6tAaxZBMWEOINTOIGiJiTgsNxoWGx9b1DEXxTtngRaqxXlr
2bAmATHgf3Mof14t2qbr6AYjs+GY0vnpwngNPlIPMjcYGigVrcKHTK/qTHQVRXtOJ2ge8lP64Kvh
kqVKNze+AjYFbnXMXl3Q/KtysJ4t8sYWoNE8WrXORjMB2heIw359qNZfrBZtZj6dsoNj6brt/jR4
p3wA+L9Ji9K2HZcAdgjVnkdZz4Vwblvm19AkeUa7WH/BXvflijCyFs0DqtExbq/TORPoshoyI4qD
Wvau0u1l0yclCsR+OtldUm9mM+hVoxVIL5yRNoKJGmMyh9Uk2mCtTAfSagUHMvlcWA13igaskszK
+8toMGVIvSD1vwcUOHeFp1hyR2jgcvOaAna5TWxgbPa0shW5wmpUS7B2XwF6AB0bqVnHAmYwHqCA
Ddcmpu3BowLKKtWIXASumwFAz4mqwStv4KpnUauFSxrPt0KOy95ipqflTHm9DavV5WEgcx4hUzhq
1DDNVyr6gCAM47pHh34cMcESPjQ4aXRkt1NvtJ7moZnuGt3Vjzb99nrM+jMJxeyWnGVV56+xkcKM
SVAl0UleFPbQLf1clFfo9IlA73xrn6riPiFUCZVCing1ABVfueM6YQkKVdCmtZq8hjHLYZ3o6XUH
8oIqp/Yly8mj1CRiFK1jaaXoS5EhnopFQFyyQg+elLiDRqlmvwHL8TiGPJm8GewORI13sUojUplT
D4RI1zfAvZonNjGf+wRK4mDo1BQiJIRjr3/ujLFZySInmczNW1q+c6yQ8veh1q+rSDeXWlMHB7vB
DBX44kGYFAkCsDJQatX3pSfaym6Tj5s66Pz9ZX8+TKFaE24DcX8htY5eBrDxDr89z3PBCi3GE81A
r3VavIRE/dzVFRnsHnPTZbWNXlesGuy17UC2F1oSbP8jVQrWl+t6YBxKsFyugpHc2LZ2qHRzy19G
OQ13zVXpIaWd5xHHN2+rhkljUhFkfYwSiyyKkaLG/kHvWWFXqbFUWq6WnUaBxJvnRmrEDeOLsWj0
2txcnuDaaLg6Lg94kq0Ghg3IXa9o3zhr8xGzM181dvQeTBQm9IQalSvKbTUfJk2UO0FYWJRB1iNp
Rl4ldfHaIqWljwLKI7MZVr3hxlOs50ku4+MLN7piIcgfrFs2ekJAi60bgGb5kV4qwUwgStZ1C6jg
8ii5k/zM2jtZSLsvZ27nW2s7X/RSJxJNi+ny1xgyQx6DltFqqeHooe2Lfs1q0NwPxjEuIsQEGQcd
cTnvcuoa1xXKt6p3rxP42ncWEsybeHijOn1kD82m3RTVDLBVZGIVUP5owa7t7jYYJ7nkg5OCI5Pn
zMxJXZ9ofnStTh/JVSxZevgJU4wRIQyo1dvO8jKSDsSAriXsq8ZoOpieFeG5QGy1GF2VJPWmo1Eh
MTbPdTBnSPONR3sWI0OvH9He25Al9dcR4NWVZnOfZy59oDgaKK3N11XrmvCoxejhL7clQX3B0owj
+wrGNeUkz6UdWGjy1AThgxMZ2iYG/EPMoIkkNbAXDIr8vbGcFzYBUUYD8UiSQhT1J0BGl/slC+dH
pYx2FvlaKxD0EKZLLraw3rD9mN8/Y1vG3mbyUaF62FCjgLadcZMbln70WkIy4fwS1FT0KNzz6daZ
pvd2hEp9+QXKttpKDndlFXgbQCKE2CviUWTIg07jcQ4RnFqUCUTdzMJDZyBAjqeQxgZ3Nf0Gyw7f
zTEtNoJZb+F06pX1KHdmwW+a2sFJCOPTazIe3XrfTiVK+xKFxqWM1WW0G2OjV/hskXuYWXDrlPWV
pZU5W3pHWwceeeN4NrdEZ9Ey7hihZYcyA2Ep5hi8my2XpSvQkXSFOo64khHbR95m1mqubJzhR/Jj
72VLuh9Rv3pV318qZ6zuQa6wFqizEQZM59VniZssxpeVzLWyjFFQE5F+VRYzz9sYv2Byx5QLYW/T
RP6dB6kqtDpnG5TTiwhDQmLqATCbCAbslGGz1jUFHMS5i3oOQ8dYF7kRGA670YGkohW2oy+KyNrL
cFYoFw16yuef5/5o0nfsHNajiazkUhS5DAHfK0fmdT6F+ETRzCy6sDEWlyc6ZxzQetWvVcjznesY
KkKRvV0qaXldqOVA9NfoRssYARMTg2ak+isWn2YzTJR6mS4vg91lcCw7dHslzi08oteX5YmRWciJ
UvlMY++EVvKuaF3mBtgfG51MniL1z8NMWrkUuC4jhskwwujT17tIb76XDeb0m5T98VrpCOuswn2D
OeS/iCR8yDp2vg27OdFww11GkipitHX8gd105psrE6neVZVRj6xKUhliZ8PjDnqh1hYW6YLLOZtz
SXzfI5b64vto+/0Cz4/rZczsDFBiJSyTywltBPwsMZjrkKjay2xwGZxDm3s90O/82qNF6DTNCsrn
zOhhBZBtwqLu9mT0xUjRMAGMmjrAGiXhViRfLif5sq8Q8w4IAXTAzDt8IebhMnFcNkfDiOIa5sMm
o8nNn0Y4axhi62pUNEQc89Sh+gIExVMVl0yhms1mpVSMcpKIexwbxJrle23mRwU079dOCsVioLK0
YO5ADVCcSA1Yo+LMcF5hw9Zi5wYmGWp2Cv6WuU17ztnlVFKhGhnUxmxl9862N7J0EZDaBhcK/jwL
LgS+KvregemaCrJhmxd/s67U57rDj7UelpVUeXSLnotOH+zH1TiRx43jegRuaX5qPJS2/kyhkjo2
E1hrh9oiqAK16APS5IOsqVfIzV6ATcVAbsjxQd3Tr5xA+7tiyZ+7AzZNMXprOiWb+fB+PKhQkQ6M
a6xZdJTOFzq1vh22vGodRD34Pmr6S2/SH3s3qWkLRauYSXf96/X2X5QRbVenCK471BCpOP20NVCj
26PzBIQjuoHFycgd0iYd4Bw3Bx+OugCKvKgWtpvf+BqYXe7c+lgLTJYtuRxOm5xcnOSr/0fYeS1H
bqTd9okQAW9uq4Dy9GST7BtEW3gg4c3Tn5XZihPzSxOjCylGEzMtsoDK/Mzea1c9+uTSwy8KYWGH
WOX5f/+cakj8t+fn27ZhOoHFHMQz/9YW4AG1s5GsvL3hLdlxg28FQavF/1P2f3pcM+6vjFJetITs
PnBqDQoXFFYaxsMDCOTxOMMNIwhLN1hGcAQtKfMGD7tLOLaAXvxtPPQSWOsSRKC+tX1brUREzM9D
ywtvC/tH615FR82YJT4kOHl6tL4jCX3GnyGEcJG5mGWK+Y7Lo0bRZY+rfoDAfdEKCYKq/VdRmUW4
TX7Noiwej1bmXLwSBTQd6ZZ8bNoAFB9pEJnI1hUQYktSLxOAYKqiPtcit+i+qJspEwVYSiTZpFs1
Ie4Vrsc6PU0OaHNZOgpJ9hBg81DKHCfZCaj/urYBYHbm8X8/HHr8f3y7GLih3vLBMTJvs+Ww+j9G
Pm0PY9nXySypclIQdUGmnWxUfOPotyjDtMb6UDMgurmczGj7W7Y0DD7K/HmWZXLv2uMZYNZXwgoG
cOB1KES53kGwTYDeZcmxtKpj5nA+o2Zq3gu0mgQQd5/4W/TQ7V13P6AHwYS5Huaicd+7rMnvGQeF
hnxIfo6zlGSu3yODCCJKZdeVdM9Vub6XOVWqOi0n8A9EYXTE0NXbiUXhM5HxF1Gju3d7Gpiqvasx
lx6HloSvpn1rqqo6OqQhgjGjKjO1Ojva9juelDe8asatNknxRtX/mnber81IrIhUs3EXt5QODv5Y
wNX0RnbWTlClt5tvlc2BCS7L3qK/2cbSHBq/784VJQSRgGDOfqluYEFgc7SIhMeb80hQIfJ7WPo3
zyN70ZKsRH451p3WITHEZyb6g7oqDBucpjPQmRSa5l8oHj+6tXgm6ap6IPYpC1PH+gYbZDyw+vjZ
xpQebeqxGIa4MRTLJ3rL+t9mEv/lQPYd4GE6A3jHAPH9f18Z4piyOg34Qqtlf1NRiqgHYcHMDV3q
cRRDD7N3XioU0OPVGDma55a+rih6zJjZ47+8w/98hZlYGwbjBdM2dfvvcwf2s1XBIJ7N67I5UPMX
LaRxPSNgM6HGxNgoTYwF0A9OI5Yz1+l+9WtHmQ39nzSRu9k2YJPiPv+Xi+u/LCr5uSyGakyRkE78
fYzUem67bGMFO0Q6gcj5JjkXUGKDTx2Fslbvu8YKVf+t26I9JkHxzW8cMHB9WR3jxJ72VmK9NR2w
ev6E6eC/s/SmM+wYeWYrmqA+KLxrMm3XSlA8/cunCnftH0eDZ6EOs2yUJCYjKPke/MfRQAIFtRgc
jX3d6F9g/50DSpQwmbGLCt8fb/Roy37yA5ZwwfA907GJYwwc7r/ok0H2TPZVj4ssKiZHOmWGk2kY
OTQuTImyt7SIb9mz5guwNqBbJK5BbgZzPf+qbziCgQCex9llrtgO56xgDaYEEZwqziBEpC6DrruD
0EMt3VzVrEYYIaHnJeb/mO4jPwm5R/1T2qIxh+PPEkZ24vnI3JdZ3bm3K/84g3TPa9YeFgTBZU7q
89wZv5u49WWQM3skZ/ql2hBrgguEQhPE7ZQ81gnDCFWyiXksyIGdn6dge1Aj7do2r5ufoP0bF3iP
PEiuXi4fvvmh2SfPg/mm1padp99nmUDFJyfR6mOxfWHT0bc5Qq7iTEzPHI3JUEYz6BMgKgR5NaeB
RjPI7OqQD8Zn0JifWC9JU/GS9q8bBDSV1xtlNIIS5FKHqu4hLdbp+UP1AaiVxMYmeaF63G0zI99O
M8Z9HXTvfWecZrScbj4gYsNv49Ev3GYPwKAWPOGriSaSJwZBl6ZDBhSiks4QPtXSRQawyQrVSh+o
OI0bKs5dJUAiMHrv9wL5NBY06u85yC7ZZt7oPtB8C43503qAGgjlHMD8CTlS/65+TttB1WsxXW3S
TRw0+XXBaZBGQdbb+2SZs0hNB81W66Jxxsq8BSAXPQeaqCOGr05LUI/hlAuW2gU269LBT+u2MfSB
fqCywAVuM3BoejcNmySLdCdYD3yM844ApcMs2iLM5rgG15Jw8aMkEv199pQ4OfEbTfqme2gtS+a+
TUV6W0Et2PWIH+pCYuaX5MmkWcL5hajF3Oh+/Ak6tpIy+Sjv25lQL4DyBDawtnd1KBx1atynnolN
2J/qlw2rq7BO5mzrz6aV9C8g4A6olp3DZjCblGNfAHRihwVsKw+dxcwxsyfuWm0ETN35V8cm0hwD
JeDXXOzh8N4YJnVROox70Mh96LiwY+kZdqp/cSYNzVYNyF7oXbEv2KjvVQegjWQ9jCC5qokTB0er
cXY7llfZxjoECNzAudSUENZleTaSPrFjQ1KGBXm0m0UV42vOy6rvOKU6QkT5QtJLoxAR6bkSzrDX
57k4qXdAtTNyVYdnudizCSMCVLLEgx7bihpsaOt4GNZCRFkFftQLLHgVTO8i9WEkC8VjUnDp/xHh
+MDOeN9L0MXq9QQK9FF4aPMtOYDyeucwbeiLmTycChsJtKoszbo7lBMxy5b5OJd6EA6mbiLZxTNi
QXMZhH3QcaRNYOygeyygm+SKCc30egDGejLgCR7tgZ98trVzY47zPcAIpxf909Rc+NhIA0rwnWVj
ux22PH5i5EOSLLUWgrdsPxrpydlwyTSCEHo1QTLdKr60U71P24yaFwAhz4LSMofiwTQ6oH3PyXCx
sdAw6T2oXz1+pE4Uofr/N410IDkgOvU05Con2M3Lrmru0WCsuWbd934FVubU5AHIitqpOZaDjpUq
sx77COvpYgXs56ACqJGwGjPlODj36TJUp43lHTy/JZzw7KtNMaIW1kIuGaDU3Vj2smI3Vr/HxQVM
4elMOOs1PuUM6It2lsF+vbEnSLsidJbKfiwghM6VCWZJ629aBgNGswgbiGv/3RUFY7XeqA9TOpIg
5+pMajYsq/LyUAdxKzeERLVzlNb9W4OHhLll4x31DDx8L1er6XrvAMO/JAusmzb54WykCnWDHHWS
TMmkYpdbbJekZBoRVL9LKvaSYlnonfzXAmkwOheGNwGF8bJr+ga/UqF/LysNC0Wfehcimk2mgVUV
quJYEMhclIF7mJkEh2kOuNghgQhoTSl3ZeFK2xHiIr64EpdkSGNQAOlkbw4PRmXA7G7iLYJ5e6IZ
6c72jP+kqRhzy9GwMEwisHAZWrKStRGIRm6W3seg1QqKhMI3P3sGxn9uvHRps3Ng0hDabBQKjZCi
GRswuRgsO+LmkXSG2HuEyz9kMJ6q1V0eR69/TuL5rRiXbV+ZbNpw8tZ7tbctlhiDnSHuW/GZuPp0
Uu/dFDMbbaafUGjSU2pOxJ4EffdH7ic4yc15hIgg50551kLchrOpg8a9HwEEMabxKh6qXA0HSkBi
zF9my2z+DJbV0U1cPGiuCdBSwE5c7hmEu82R0IvzZLOqEU5v8Ji1YteaVPp5mn2La/mkMqzlsleB
Wwd0wrLOXlY8dutHXiYBDzSByO5uN7wkF08MnIdr/VOttGdtfU1a8ZZXvGHqdnbSfN73LpYUnMtt
6AR9cnK94s2VLpVmjJkVoT+4s31y0Wpyj+sJivlcteeVjFtCl7BzW8IsaXu5NK21vwbdX190LGq/
V9f0WSJRwhsjNRN5xeUOBNKKYgX4CAnNSRl3T2Pwe6p13omECmVdgo82Nu/7lZM1D8gCsExMcHNM
h9L5JcEstlydsZYCghh8FCSuXczmTe0D1B2ufi2xSGCqA4EcXGxNLCIzTXzQTphjwA1VBTUtizjX
A11o6/bEivToSLUheYyRXxwx5rmnePXByE5lI7lyOmGiAf0XuZt8tcqvPGPMM97RsEi89PFnHTJa
7y1HJJrXkOdoqYBvGO9aYMUXYkCQvFFB7NRjSzPgYAPWoB4iSiYnb7FjRQ0kqJ3XuXjKyfjpiwEa
Ht3z3BCrmU3xSZ0nXsCTU6cd7akXZogo9jiT55h6RZUOquFTZ9pcOvharARTjWu4R3ij8lsWPHRI
Ao8NZowdWNNPz3vTlt79ASnqQJjdfktSCh9G0GrSoFohtQwQ9QDMZubQxEWOPUD/5Ziuv1uQ+yGc
hP/1Z4Owfl+9lmVDw7BytXkIS2dNR50fdufpaEcI6u1Cq4rPec09tAXQwV2m2GpJqgtWFY6FDnJs
gqsOUH2l2Itf0xptYd00pGdP0wd5UkXkecyo7IptivqlXbJQACK452WNPxHcpKSQyG5YjuoBfbDU
N9ncdxqxnPLFb8QJQ+63lC+WnL36vl1Rnjen0merrL6HiE6/Nan2I6tbce4rxrZC7gbGKjOiaYYA
bZERQdrnwVweWheRtPqeax1fYear1W4puucWD+WfdXEDbjLaPmy3+d5UhD3bNceNOuBTu39oM88N
kwlkI73L0fySsNYGhsI2J4NenYaxRx/tV+kTO0vs+A2RvA2MdNpD4tohqKo/TW2EMuhlFsgGrKZM
xateO3poM/YbYRFhEte/BqbuAxEap5rJf6TP7itMhAsUfYdxQfMKMf2SMX4NN5PPLJXDRlyxZ5ej
JM2a+eBX2Wlq43yHp440FNklB2SUetmUHv96iuw29PkNqjcZ2XJ7gmZdDiXEa9H87gs4K0JqSBZj
/T2mq3leHC5yT59/gukjXICb5ShYL+7rQbwYS35fDBkHr+bzg2x8ZH7CesAla60vTnU78F7JMr0o
xwcIXeSqyaWMGoX96WKg0O6cub3PMSn1sqKZDed7M5hkz6Dzk2t5VTkVUmIgT1J8p8NB/f+DbbwO
fpswdOQ1Srzpe+sa39RwxevRxniOTq70RPi6veCVqQry3ry0OqmzJy+Cn07Vf2LxwzjgFUbYmeMv
9ZUkMO07oGvCeOeN7CKJhBVTz8ip2NHaJXdxtVxosRGCcGocyU6IJqM4VHA33qGjAiAYzbeVyp9+
zf+hxuNISwkdwY5ks1fVCBk7qImJOiGs0b+1TPEunMlTSFTqWf18RUqYta+RylYDE0ebW7sEmVBo
rEOBV2EbjqkXv6oSM5O1gypGBRvJKwIgtCNfCaFZfa04NbLM6DOkxyLpL+vOMYZ13+JPXN31XRdN
w0ip+DKPnn+euvmnagkh7z7EGVWe0/vxJUiJ0+p6DFBJUuM55GVnNhA1Gdl1OsRY9cr4UvHWzflz
SUB2lLvMkTbWK2PcfgAQEdBoU6oQkoJIB7MBw/BBZNUAMQmvpTH4oVoYZaQlk0AW9TODLBtsRbaR
JFcg9/4jvu3knAlIQsI6aLgmGFPPcz3AFRuac+eZh9H3s6MfWwMpcRN6ELMjcEbGCUxm/0DaM648
xrrWrIVLlvXnkbDfRHMLkuoNizD6+cWLk562H13I4t6tFaKKvpt4ZDoZfIaYzksXvGUjo1jHFke+
cjMZ2r+BbHLJzwsRMc5wzcwjmLMmEkzDW66rk83PTHgxh6aRAV32ZpR/tb9TfzDwHkYC0LxDA9Fl
aJGUeFA1AESgdQ/zghy1McFmisgthkh4qHMvIw9lZrgz6WKfW/mH+o5sBfF2sWaQ68J3QWjjjyy3
prM/ncyVQbs2yJ4Er+apLaqXP52K0xOYpA1Pwcw5EstFlLNW9/U8Pcwj/aGZZtwDvvFsY/dzN/9b
iTHpqAHvuyXHoEGKu9Mptghcx/EGY5RkHaigSMa17sTbjakUpbvlaPYu9wbvThd8xVa3ibto4xWK
GosLiORIP5zcRYu2DbJGO1I+rJqgkfTFUz85Pjv2jtBoQt+vDsA+1EivWczwtm9Rw2kpUTbxwp58
YMZlgli5+GNFWC74LiLUSJdV5y0gMu2WONOpGLvlXHD4NchwH9XHPIHgJNvP/bE2rnzH2Ff23UaF
yq8Xbdb0qurGRlQvyA4SlJM96pjYXQ6ADi8l2AtbGrAbjNZY5qoIc/B0WGG2XjQNOkzbNs5BtS/C
XHmcHNthV/g11o6SaO5qMfgXoYDAA4Xcml3LcUp8iDpNBaW2RUzV4Mmb/CI7Oh3unZrQdbkKBVMw
RFuc5qFRwfGI/dq4dkFuRaO92HJmQdAAM58vTpddcFOkz7nTQf/Rxzt3tVHYcjKVU9Ye86b1QZU5
3xzyPeg5NPvOAf6ZVkAjvc3oiXPlNi1ms7+VlA+J75+bZvvZD7DM/diWWQzNQS9aI+TdNSPNy91r
KpZLh+Qwnsh42Srz1jBROw3rZtDyZr/c1oNOQLKNzCBfCe0joBf68Xk4r6vdhqbLTFwr2sfWIpd8
9YzDHBOIavnASU1tCaJkWh/8mlT42UrCpiy+z1KKTpibfQ7YRa7r+loYRC07aJwv1YKkeL6zjI6A
bH92TsSW0glgQN3bfc1MrW7Ar/RThBNs29nd3Fx5wFM4YFPCAudE1qaV14opwmIFOH9cwiCHrXmh
45/DyeC+MlJeYs0XOe3l8DTbHdO+rpt5GiRgGEU9HqrMlVGi89lbg+6L6DJEqW4KYXTzTw591+qV
zjtLp6p4L4Ni+NigQsBqo6I0Y/3Qrl59CEygkIOmo9kYl+NgITkzNHY5jDxPmtYWB0/UX5WtCoVF
NK5pxehb8yn1GEPZeA+Oet7cyGD6iNlow9HkHvWr7s0znpzSTiJzm1ExxMP2opsbW5jiVlDW36Xx
UL0NLUIxONDXsgDkXY2b/brV12TLaei7LjuXQ+m8cPumYVZCu3Mn79tCAsbT5HMUoEzw92iusseZ
WKgeQXqpk0ZvpxzGRcHBDoeqYicHDqoOrB+1uREsMNX5ddJZo6VTwx5juU+CEYAKed09CG3Eb0wH
XRzifpdqr6UxoEOy+NdvQ/m4NnV8Nuvmlkx9dyxrHMKbVU1HweR2R5Ym3ztzbU85S+jdtBEd4mNp
ZZ0/IGtLSSNn0zsV810u+VEjIc/P5MJcvfxMCGgGciHIQ91FEMCpf6ORqiNS0MlCHdKHMt50kp1E
FRqTrR3mnmBHG8fzSW+GCrx4dbS9uccKMussJ+y99GOe2Ge5N2GJOIKCsL6szuLiuwBcqJXDiWlF
fxgM4V+cZvj0+tJ/JZBSP4rWAaZdwYJLvG29Tq57K2GsPKwMjR42Ed8gZ0m3ymjc0ZZMX+aJWIWs
9B/rdJ9mDOZIcQpu05xre1KMdJa0rgG5kTpODskR/xf9YUyDAWli4V3U39ymPZhdPp3KwvQuLZTZ
0CnYi2ZLnhEhssngevgefAbxdcvXiap6Lo/ssjhM+uTGG2QRb83DAthdnsok4/Ju++psad58q8l3
7jecJOAhs0PdQKsvStxi2kKSerVRbiarScCgxrafpZy8AMhEoGF9ijeIYerdmez2a2cu6PQShxiv
Qf/ZBxrSaR1dADtp91B5hrHTJIoU5/pyD/N0CpXGxk3G6bDwDoy2qT36vdYAfAy2+zxPMULE8UuV
+/qHYF8TFCht8hhw7dalj3PrJucJUyr7XqkX4UdP7XHEpAQS2YcXK18NwLp5/8jw6HUgrYcVTG4+
WzMSPvPbhjriQUn4xk5kp7Yjd9GPvfhLgRFin1fgX93gpbeJaC9nIz9u7sDZuFEq1aCjbkhg0ytY
vj1TOgOSg2++LXnjREm7nJIJ1LtYupDUBkEuE7m0BbrPB6bOe+mouzAXj+aMonw044MPinqXDFp8
t3j6eQhi8jWdTnucdPhhovvBjNjCAWHs9dXL7txGeykb91ea583dCiD3iS0hI8Txzpvi7a4iQIFJ
TztHzohqYvP5PrS2fvXqwrwwDnAODf3eY1LXu7mPgcGwPbip/9TUNJ5dmRbH2pUqDyXwmHVkrn7b
/2V8N6vXESHMNXdc6JedhaythnDlA+Swd2kKE2xYiYKV/cCNlvqAIoBFuyv0IzSsErBbRzOAouUE
gZVxW5bC95qXx5wJHcnL51UAaHO3Hw6bs/sRFNwZpvpbM3b2zXC4h8BP7oJk/KY4OERvEJo1V9M+
dQzv3gicGohQ6+29MY7ZMDlQDlxvubGhhuvxTBkwPG8ClIYWEYg8viwLGh4tgQFpg/LLWgTAfVN5
d9iOUmDH8EBsIebIhgp5mLVE6tcWvPYO3DsajOKBtxqLjC0HCk59qpgD3yOkiO+BBhEXWzTLud2G
cHDb8tFYyBKfG7e42hqbU1Iz5gN4SqS+bMVFkX0nTpbRJwJ/tpUj3V2Me1qaeOcFR2g283LqBjw5
bGF1uhT3AySIqaDJ7yYifRGD0hnCHzirampOxLSTsNc0DOgic1ENYWMw/4Q+Rl6DC8FqIfNvhA90
xNeFkgxhAMFVTH9vtRTzu3BkQlWdqjU8i8DXds6dO3sd7reAqRmCKw2Vvv59yYX1PmPm1oqI6Fvz
OXU9aKuZP0YaI/mImd+tccblPmiLR49Oph+N/Cc3MzMJ8q0R57RS76kmdkKs3+Ca+7eyJSFCjSpG
Dvh9FzxAucCQTOLWTmrH2HVr4KM78WnbtX3Nq4wNHQ0q2R/nwazqb6wpU5fpc9dX/gWX9b4aAsQj
M4kPA8qgcerrU6DpZ64DeJEe0wPV2666dI0wO8Hq1H6wpsLRklfnKUN2pm2IX43KIdsrPRHFw7YM
3NSZ0S+gGsqETXNf+0VqEgK9PxVifWwQiRJ+9Aj3YjC0h9H85fgvVvMG73N8yIeFogqm3WrH8evk
e5E5zefRsapLWrLNo6ljNyzjq4fV9tHkwZvoJ+0dCWlLaATxvDY5VSxUiIjwWS5J/YHQ+N1Kp4FS
tvLa4gA2aA3AbMbpWAEVXHDwcQSfq+IV+cnRx8BpLWZ9BxkZ5jN9k6nPd4tfHw1qradW12GLlmUM
fUgnf5CghJtmdxE+hQeLBNGz1RfQK9f+qOvTr2IziJZLbVT47GHY+u3LWDeuC0o0Eu3SeJ8KeGeM
CD8qvxgOGThXNNDZcgRMea2TMbupvzka96Cx0DdMBWs2FI4HuJF4gwy7ui8I85q7Ur8mLpl+uO+o
Q4XzixZ2uIyMX2TaxmXBMRZ5A8rruHfEZRiNL75RJo8maEWaWpT34zJmx6om6SXTyJFKtFl71Cid
y7diqIrIDNr69C+7dPefq3SOOd0mxc0I/osbLDcZteloOvdqomPMBU7taowInNeo9PRzHDf3Hf+r
x74A89g0sJPi+FnLbMKMnM07J3Hu72xiyaJ+gv7fTDCR2dhDB/DqV6PDDWLVdvdspRmWsbKo96qP
jLvJPoDQfVEniZvr30p/+qwXbiv4wv7JMEBt+Wmr7RqW1GRMt3roF+XvLjbYr9rjcKmNPt1NScw8
sGimfWkgEcvALcfl2D9o4wflCtpHQJOgCBtwZpOlHYumhiCQGp9dok0XhgY3oo7J5RYMbEXHZquC
NHVWQzcl7aeINyfXfENXPfXGV8NOk1AJf3CgUi/WDvAb54xNAKW9J6ynzzK9w6YRX4TlXy3hlBw8
4KBLDXs0Q7cvqV+yw8cjsnYApLYg5bfdKBqRa43ACAigTncpgQJYABgiGtZ4zMzpE/wm+lOma5GL
NQw3MphOO+HyX+zQdkubqLyeJWhXXtD4Escm8QwxVeBBEyRkRvaSkpAmjcS9b/7KyvVD/UPQbR9W
Y/9Sg+w6j19H6W8YMfbhAkRdpS1xqAqQWCqd0BSjlYFXJGcH8LzOtjvaEM/lSMBtPp02eCzWLj3N
QjsZi/cGjcbA+yLgFlorC6a0YzlPX+AyyScM29r3XKtkTUqXW/3pGCszezlf8HmWF3JJQt8ylohB
4EsqB5ltnDTRXKXvpHw+z6tJlnJs/gAXySBSSikmT3ywTDkwZrmoM0/TMKclNWIp+oPCkaTp4c/W
2KxB9Xp2/9PRFvtfvk3WP7SXrmv5Ju5QtI+6R5jS33QpqTukqZ0SKZZ3F8PKFqIuYpc9AGnswsN1
5Ofbu2XA5Id59mJ6pL3KlRKj5vhU5np3bCz7oB4PTy2qpu5nOuHccqiO936Afp28nlm7GCiGkFAw
b1e6eOoQZoAVse2OzR9mb69qnf2/TwrrH9YzlyWo5TO7DlyOi7+LOtuUBUxmJaS/etOdECk50smS
PWVF/jM2tfGkW1/VxajWG2ospK7pjHHRHhbFLcu8Ga+Di/3B+GEhRs697vcSx98XjxgEkpN1bJkP
ptFUu1EOgIX4VtbTpdmMjjk3M+qyo97oAqiqbBjFv8gNzX/4DPn1LI9nh5TXcn2lRvwPSVHDAkYi
ZlmiifVLIeNLoM9mYbFsydEWE1EUfbHsB+eoBktqhKyUegBlOXiSLgHTz/AM2P6LzZoLH+tReXcG
D8sBItw9OP4f//uR/FN/zM9se3ioULzjTfb+JnfrgcRylyHjSjXnBF/uPG7NK74De68FZXeClYb3
gNXjajE+1bIxiGZ7ba6lBl98JBodX9G/OhSltvf/aGpdmCRAMCSUAWn03zXRrVkuecfyaq/rFbxg
/d4X7Bd9Y3nMkj6ISrTx0I9NHKXrJk5Cl22nFb9qCcrOfOuu//IRgVP4Lz+Qa5K9zAfFu6ve6/94
sAbUrD5n7SCVaib+kMGJSk6Di2a6EASxwcTOkMEC7Ot9CxQTsLKpf1cEDCXdSpE8YYadgkPioCaY
U5TlXT19Ua8BffZdabDp7r2PxqghyGC2CsmeQAWFGiifgU8YrQ1kny7v3C3aUyEVXlZMggbl75iR
XdRBOx1qQqBwzOgPBN6cTaP+RSggcy55JPJXfFEjQq9iByi5KEr2mjd1EUqj/jq0D8Jq44cF+nNP
tNmxBgwObcDAHZVWJApPsx+y+wKagnO2b4pvhZPq1xkSDvTPWntdA++NdQ2mpy2eTkSW9O91On82
JLRe1Ox4NCs9Mph7wovh6MkdccydZ2g649vSJj8dYtOZ8efwALm0aHe9i/rsMOnXu3EyBGtsYV/6
X0FCZI1lzdOHOfZfmGtyV5UvLUxAhv/uHe3W74XCqrO94doEVk2JRfupB0V77disVqW13ZZqqm9k
v56xVGkHb83T/bR5yaNNx9S0CDqbka2SrKqBeYBRX6yo7jrKhCZxjmuDuIFK54dN1rsflHdkL3Lt
68Sd+DIDwnEIQ4cXjiZ9sBnb68woZvPoZBIS4gb0JOQg98h1H6oOTQFZSfeduz6mKNh3/AOynAQa
XgoULgS9n13UYmurOy1y7BSRFO0G3mJz8Nc/e0O9szA3+Genw+nfjcfF9ANs6pTHZp7PkZSaM/tU
mACT2cbMnvDiouOvpFCRfzP95QZy1gU3XiDd2Skx6yJtXmM+TX+cNTgOzsi8uGsqDWxf9Zn2iJ7V
7lzJZOceJ0myNnfzYH83moxZFFuThdqY6ZF2s82JY3BgNxiYN6uPJmK12SHbVHksuGpWYbvJ/iNL
kHIepesZddImCy5t3HVWOM1u/95yYYyo+vZExg1X80tRtcYfaVMW45dQr7pqdZQimkFQcOxq7a7o
6h+dgS3M5S9AuYRCD42xdzLzadpIURQamS6kkI9gRtFloB3Ze2V7ry4h2Op22GTzhfPokM+pefPN
6VgEsFDVUhy7Lr+NNQLs37bHRL8EJnYi9lyfTuO6WBNHgmF9nPmT/qOdMReW5iNenfzeEe1jMo76
xUixBGWac9BZ7OxbzWAgu23QTan66sV1ItS8ry0UwYIx6qPVNbeuR50hiDo8YBu0D2PXki7WLnsX
E+6Z3ucEm95gFGTVp4l0owgVgRJkZiYhnG2CvLI03UM52p+5HQCnQdVwJEEQLcQ4fkkFfbtlxz8q
635s1+3YTX17cApGbiIotf3Y0f17HaFgclBk4qtjHabRKS4HYqCeLQ/m/RovYHTdjEim5E0iuTp7
PtsNgrRuHn/EWVVdib26s8fs3MxaRnzkHaX90W7t5bEq7DGqtuSFBeZ8lk9/7e2ba7XW2cAF4ZDQ
LKfBeP3frS1NH8AH7hOCu3AwehbLlHR7aQ3qYAujkE+a0cHMbRx/Hopb347fO5RstKc3t4M1kjUx
C8oY7ISHHmIH0PJYYjG9JW0N8jpJnibLIocJ+x0kz7sqNTD1Gut8a4z0i75hPTTiiFEoEC3BUp/Y
Bmal43dVTykP1SSFKhY+5GfKMKbK0umlDu9BzN+n0aItZin6R90l2l/bJr5aVW3sxrpOzrnIbqqM
a2Pnh671LoJqxz+e6g15IDPlb6pIBdR+YLLkhCt8z8uM4yWryOVptstqyMBf6QGIM6m4qIo2VPyr
xZfIB8N/hQLH1ECwIkiJtqlGDXev3kVGBJR5OeotysgRBqSdDGfo7tLwSQKXS7BBTKrRvbmws5+S
t3EwKSQtGdzJc9in+RYVYuNwl7fU/5fJqCvAn72nfGYLNRGdDuzvkJNQvFcdwl/iAljYGnKzXp5K
LIFlqAELZE4v+Xuopmoc2EzoMRteP8BLkSPLVdMRVSgyNzxuSCOitCY0fGp/adXSn0gL94+V7DNy
04VCxgl4rq3ma9zqS2i47T05A8aFRiOEft2GuWsyEJHb1lEsNymQbvNiOIn859h2pFYs6d5Ikrtq
9fvLAOBiGOrplKJEmKmOjpoJkrVvy2sskS5JgGwXdtpuCLowHxBoqhGWEspmKcvXIonZY4JTy6fx
UwlH2mC9c/HchMosnizjS2FS/qUJrVgv7dHK6p+bafUAsRULugXFgZho5OWZxnOUH5eaO2sIgtGJ
MowHQKvORhMG08WV+dCmCd+uHLMHIo2PtbSMSC4j96ysIUCe/fGMm+BoNxpr6tb6s7KR/5YaElSI
hmwOJekqbwgqbZgrb372cxttNxo24QJW8u1TV+ffV70IiNlCHJUt23Ph5yeNbzlHPpwONjcB+5Z5
6KvQrGQeDMe1Xk+PumZl1zLvAjbQaMv0CUpQXBp7IBXkTC0x0ACPeFOpEbbLGJm9nZ+H2cCMPrCi
Ge2pJUxoOFpYHhiX/5aqIbwiUMR7Zy/sJA7nMWBRiTBbvTPOKhDJbMmvwWUY5r0WcS1AvTQ/yfMb
+TBYQrT4eZCmpD1Tp/EN1IO+TF40bikSatQestYhmdFFRE5kY2396NqlerSfghfCuoxbK62LrJ1e
jTzGeS9FgOriLNvCgPGsGdc1y4+i14m/mrerkPK+Bq1yWPnVu9WaFT4pQRrcg8Pc8Y5gsgeKkvli
GLYJpcitjsbaJYfaBHjrDAi30KztDJGXF2Ea9zVuolCk/UkWHKESQcV++d4Lg0A/5GaIaYZTW2fj
Dn7/nsTB9kmfmx9aXp/lX3JMRtNs+ZfK6r8X/NXqxfKox/V9ybXWbYn5/6g7s+W4kW09v8oJ36MD
CSSmG0e4CjWQRVJkiZrqBiFS3ZjnGU/vL8E+PlKpQ3I7fGHHjt1bu0VWYchcuYZ/AOtGbIBG/wUX
y2K/omQS2hfIaBzzEYmIabwBYYulJuL3m4Th16YJiuB2BRpYif5uLNyFh4kJCDGS8fufRTXfraSi
rqQvGHUmpbosk5sxTJ7HKexvAPM9Dy2p1FghlzTLbz2+mQc6F/m2Fq5qHO4AL04PcwWABcGqk23o
9HBgUd2gXzUDPGrKlVG9EpsAO9h0cp39CstpR7xkcpekLLTi22Fentff61l5tyBdzBuE3lCBdo1j
hL3ImlZGIVL8nQM2Ycno4WYRXHpaiwgw6Rrcg5w9xaA82jcV1GPHgTRZyuQpcBMyh7rBp2Sp90kV
xfceReUh8LSv4ZwpmZgOrR0rc/eplXC6O6DrVtCODV6dZiZQCGyRju5OxIl8zHMkmFfU+op8XMto
mduAzgBmWDFSc7pmPUVzVD6YYb3LpznZQ2/mLC8T0rIuOqwQnsmiEdWzZk3XJwjRhlcwgHACXgvv
vtT+VoFMcSEZJqG94bCx4YKKEtSHOJjpy3OcY7cS7dbtZSD3dZm68rieZRAUDsjKg+YBnIGE3bBJ
JB35VZNidpmxYHaycVNomvlNiUkaATY0fQsfqjcJgAJ4XRxN7dvW7XqiSJLE9+tuJqQxeSsZaCwc
Q4ztFIynbFLII6SbI/oYuyED2OBgz7u4ibWVlrZfGZVNVGAg1Qv02e0L9K5wy+LtDhBo7t8Ylx1V
C+6kCuMFA4eBiSL3YTqTG4U/zOwdtOFue6JZV1nmYUU/xrJ4ipB3egTV11leB2ceHfvUkpc2Mppb
hK/IBKgDMe/eOjHp5ppLATWpUbs20yF6T3ts03HpGOaFu6ln3CFn0yo2oYM364hQT1+6SFm0TnoH
ZSfY2BLNcBHkJXVCuQfFHH1MPBrhQ0eyHWXBIZDB/bqv1v7joDfYrRj8zqqPjqJheDRUkq3SsvW4
WBkSE/B7yrb2iOKfktpowAZoNxmKy0c9MN5oPdMMWWLIvenOafStVVfywR5DYOI1E5Bc1l/RfIhv
8ULZJMwDn1LkOKc+JK7G4ptccuvRsIDLlE77SaREdcdj3i697FuXMrAO5Gk9/XEzws6yr8/xYPd3
zaIxhlO44HVL1BwXB1FyDmFctFILbdd7rKVzt8ouiRxDO+kF90MdnlfYlztbn5oMf7FIIfNAxyG2
i6Sdad6uWlcTrctb5Djej+Djb+JqetAY6DOZj74mcXdM9PnQtJP+kDrQSpXS5YKR5wa4aHZMPMav
Sil17UlJGiZtmz5ETEV518l7ZNwwWxE4HDAN2dq9+cQg71OL+Rv5Kdi/0JvrXSAwLWnj4rzSRmzF
i4strLFqHeOfOuCdmcuAvnmKEIiOtAA614XCebv1LR2JAknVglNxP0Bz2jd0azqjnh6Y1D9Pdhye
eouCfioHnMKqfq+l1nSzqg2kMkDOKo0+rID0SYrqEHSOs7Vl4wFJGb0tk/PKD8bS3NN4HjdRY9EI
UfMhOhrlcfHMp8VqS4qBaOQKcIfXKhrMbTDvOnMGDpGUDuouavbTx8sm5+iRFRoCHqoob0DsyAgB
AI401AsNQAMslZcBLcxjg93AQAl/V1PCpMCG0VBAptdE/lc4BQ2XXukuR8O3IURdQkkyrHFFD+V9
octTmGa4QTZs8Fb2pk9v4IQ5O5YJGE1rJcY/OHzfr9oca45ZuFTdsYWdoTq3Bmd5zJTQUB8zAEPc
+XmWQ0buH5xWoYq0gWYxlR9rpe3Rz/37uB+mnYslsZ9rFe282PxGyfchb3hGnSCUWyhBY+8h03vq
O4EgQX2ugpZCdTTewoA9efBiST0f8gAOSppwzKZubh9ExUZ/UnnfIQqNkclfhutfzGjAZnMzISYM
JAAjJmd8h2sDUzVd4A0L3fJoB6qLrFgKArTMfokf04HzKE4p1DHB2sQV7A7UhpmptNOzlxjmoaAO
Qq+teUM0d72Z7SO1y4ueEny8XbfO2lsvkhoUTPxaBhSPc5mcYI+VD5RXv5Fs/acGsolkic2kydBt
3bhSn8yypvemDo9Xu2h3kPxJS6JXocY0KfKOt+V2UrIs6+G/KtQxylMHP/h9pdpqxt6XXKkg5QgK
F8lHzdFgOHAeg7XScfHcRDBejC9xztmIBQs22eij0vLPqLGW1Ni0RsA4xGpw9srTO6n/lpW6KtFd
dz5RJ0TYxxVYIV3fn+wyRFIsY0I3yvkMqwyyQbbc4NvxnAiqNsRMjb3Qace6C9rN2HUtoJ3k/Tr+
TjyGLKgN3OJt3DB8S+Wt5pL3OI0GXzlJbybZ7ieAaU8tKFm4nkjQNlG21xjFd86tPYCUmzvrBncs
36jj8GbNIVx7eso5oNR3oAKTK0PMU2wZIBDoEfmq2AkpDIw6P9N7FDddXpw4NMtd5KouKRWPzjTc
71NbQ0HdxoOmB/AAR9hSU2Z9yEnnHjMnoNswJ/hdanqyBay3yfK2P9SDJLMK+/qUFuYRrSLIHiUD
nxI5KVQthxyvbSAeE6NzGnicQXafPk2ttsWkZbOSFgfk+W7r1n7WZu9oAKc/emFdbluz9zZrje4C
ZrQCcKdefzGVPGAa8fhlMzNdHtoAl8v+Lxxc7sbcG88jxEhAiVjReEDIw7S8M6Ix3Zkq2zFJeyrD
yDczyi6boQGsxZRmgI4ZYzrtzvfRGNvA+0rrAfYfOBkwNMfetV7g3ILmVvkq7r+wkJFGEkBPcDDp
En8WPYq0ycSpJw+GWZUA24pgPyCziliADSovd3b6QMIdyoCpQdZibmi+NQZjpbzYzSgwpNKvy+kz
kIz0N3R54x9GOg7kDmYe0mT5uVc7EqUiY4zpm74J1tB6zmmxLdFu0noSfRlEe9FMgPu4lFTprkcK
Tr3eLU6wN61qnZZgMze60yLQ1Yu7ZBoOmM7Ddm70AAsW71tGqeAjNlPvft3YN4Uabvy43VymDJQL
isCOHuIVB5zzv6DaR/xrlQaLnN7eBfNATu3NDy3koKx16/e5JLvpNepADpBpSzW9X0rQfOiLsfZh
lbDQtFPTdOE2m8Jv2pKhZmVBGnWZtEFJg22WQcHAI8DZh0Z9DpLEOUbOzTofcFskuXs3tkGjI5Fk
SgxgRMtWWm4xEcHGMkbPS68gUr3h0O3soi1Ut1QPwERt/V2n9K4Acam0C45ulkyctdpxruPyTsqL
oVWPGA99NsZ0pkEe4r7iXtwWGNkqsNh3RIKMZMhnrR/SyhPbqkUCDpeQ+C+bRBUWmHgPGfJeaZPV
HsTIghe15G/peFXYEgGd8DEkw4d1hySPnO2MFvnH0mZ4O7cjKH77TwasdHDnr5AnC/pliFOnn5J6
pOy5WUlMa1MkRFuxxNNpo7rQ+67yMOBznmxvOq5D3kTpUZnVp4ydvLOaAnvj8NbwyIKUMhzdUniC
Sm9pKWD0AFl8KxGmOr2lywd3Ro3ekg4kMKaCbwllLABjJ02+GTuTbEQpoa4tyEohepQ6YesRfnAQ
ondQFdVm6bRvmMk4p9LEyCyM/ixD5wsWMTcDbphs0mx6WCgbBCTYt+Z6aqDVOoOllFbzKUpRt1zz
akvBfZyaVlWa0kNV7PgR7OVGVvF5naAnhpJsKPWtGB1cXOcEYMRIf5YRKKXJKp1XfKA5Fd9mrgu8
II53TC8iUB7mfOowGq9oTu3NyH7qkb8/rgVsa+4No4RdqH69wK1sD/K3iYbpEV8VWOlkGjqzC0WV
SvMEZAF2n8NiXNxkbA5gOzhuS+yy1G/XTk3HqRmeIzxpOz4BudrN3On2jVeA+YE1gM9gdWAERWMl
CnIcKySlTBwL6gMU/63hDvUNVBGd8QakJyevIrlWDdQbxrdPJkMVZCCyc7jQ3lrNGhAYMLe2mUNP
r+BJtHfCSb09G+h+NWhI6PWQfizIUTbIqhDu3wwAEgUOcARY/LdtCDAhxO3dWiqX7ApMQJqAEdf7
ya89JCZWtlfTmRFadsGXcGGqDoYUhJbuwF4KGlhejYge6qXH1QP3Igu53jXTD5SY2NRZ2laGEATX
f2fL6DRzRO21YgBVSzMAmMVbobougrXFqSN76mPbGW7WWZdOg7uUsQLrqQ8M6NpYIc4GqmMm9QCF
Ghz6go5QGthFt0k173EKYxj4zjgcMR0/1wtI16UIPughpWGbQSFo7eA+7MAKMcuBUz2Up6JsX7Rp
BkTnOpDIMDEifYRKvB3oCj0uEf0+s9a1Z2dov0XNlJ5aeAFrLoABs9z0KIs8RGH7Jfbm+C1rr2L7
Rp+EcS6s4gNalRFCRbXn2wq315iwJ62O1RtlDbCtgV5nqEMSa8GJLbldHqKk7HynRko4Hzrc86Kb
cmqs94jV7KtENR8rCYaU6eHvNEBWiY8fw79n6qYnLcuUlm7pVzJXS2WMaMqyXjuEMWAu0r5NZyke
hJ7X/gDdn7rCa/e5mnJUyXKJgPA/2zTa0Ckbb8eaoiqMaVxZnPoh1KJngdqk1iJOuOR4OOdLomPK
KV8dbdpRv5e3LShZdimQz0IeUY5CLwAfuI0n48C3IEr4GJSD9MJL46jZPWi0wvqgaZcwji2fZoKD
JE+UKAOk+VA5Ibjm/GHAg+EdnmwCd0/ntiupWpzZFcc4RdxDdbzSSErUJfCqrMJe7pKcKYzqjKx/
KRWWMxzS5rbq8/M4AsCM1Lo3zQ8VZk9vbCAYgLeZRvezjbRE6TFmhzEpP8mFMm3tETjYqmZaxuWa
2lbE9mUVwgBWUPhYtbetdWbavOxWnEqVWcGugbjslOF8WOPJqIQT1iZ+b6RbfD/ftZTC2yRW7i0T
U4LW2a5YqhpZRYgN7dacsQNc2yzj7AQUnpmfA+AKlvjBsOhlrvHdLNr8ZAXesjHK/oOXVMPJCV57
8aFOOTxiazBRJNoMsPvBMKEU+65QSZ1UiNEVK1IitFcZtF06OnVNu3yawqHeigYvKlcL9/iZrAnk
qg2Iynp/mmX0tI4f1wmqVg3jzsAG0pPeSwXvcFtgzbZBUZFJV5DdWzNd/Z5p+RsAZ+5TDEbblaDa
gQFlPhla8FOB5BRp3h9CiV3titdZW3ThCPfS7ccbg1D/ENjVsimjIDs0erlfIuuR+S+tx5jGL419
wCXxiKOIYkiCgKMVa5p3tW6OG0fxSdtp+DY1MViOULzRCRdjsrfm0iisa8TFxLQjgrT+RrbDJCIA
SDOafYnAzX4ZJ/MYGA4+a3WBaG9lp3e/ztIYPVxnaQ6sJOToDMeTBjZSVynmOAjUuvEVh7UdD1sn
spqjgMCJDtqDN3saPdLgcbKm3Yj0X9yh1lob+A4r7Fe5fOzJ/TnVtQ1qrzVwsmTfO3a5RQAHKSJv
Yd+V7TYazac28DY9M72Q5Z/pj306CmycvWpv1+1tFDhnAvyhRzNq0xlWvtVq63lJgQBnOA2PVE/2
hyqFjmvpk4HxKToaFYPqUAccbVF4Oxo94tprvq4TmcHalnLpmKE+lCKr3y0DTt7hTeMi2GaG5U32
4kHr3YZLf0G2V0OZ1bov8ZqZajzmDfhUVkf7NzSlCxvPRAIURNqmk6K+z6GRor8ab0O3fekAIZDA
IY5R6NpJBPM3x8LvE1LHAJW9QBPXHTalHSp91UYw2w+PQLdQaQb+fahEavmGAVet0es/hyH7iHpF
TeUKrN1G54keiefFu1osxkZH2mvLKfC0xGm1IbjBKI6OiYitTR4340YT019yBDqrqfzXoApxy/RI
8/+1SOVdIgVKqtW9LiHLV3gbbrrqWxhp/dbt8w+TXis4RcpEnFzH0x8mLyNs5h13Te8UItIX4IyU
6ROCr6OF2V/vpocex+3ZnA4oGS4H8oDXHBf4DRiMMyTHYYeDCpPs4RXXOgxd3b/aNuSYiy9e2iAV
N3PZofYlYtVB8GgPy5zcIS3/OgrA+EU5PRaL8zDPebKZcEzXIgB1Tf0iuv6bCQe7SujYkIcYZffZ
NQoKiYgb4LckOFCIsvgf0BvDWCS5FUP7iqr/Vxzn+RFtQRyHFqAoLYlKB8EJrv67xDjVHkSRZfgT
V3iskxwbTGI/7apaIiwiwLvPfXjb2xTOdg51ObIY0S3d/BBmn0WIGea7yIRt5WgUGngdlprVbvKk
XN6VfQtN1qDnByHtaDjkX60zZ5gNMsVoyva1WPAX6a0QZR/LeGGizxg5Fu2TaNDR0PsYnqcV3MuU
P5QJXQL9/VLCF3Q87XUeB8yHaNQFgnmX4cFXncqp22hB9FaB/isvvn8y0fveQ++/H/4slVNde+20
98MP/dbR759+4P9Brz5D6ehjZ8jN/e0F+INZHwv76+vX8nuzvvU33tz6NNv9wzbRTMT7TWAGB6T7
v/1t16fZ3h+CJYeXgmc66NSpmTCGfML4AygiiRToR2CrQhLA//bqE+IPD+gl6ou4qKHEaJj/xqvP
8H40DLAssLHI09j8l8uQun2l5wgeZkqwyzB8L+o+ZynTQXs5axGUqn7exUpHOgnOAEwplwvnmazP
2eSYnQ7DffLFmeNDU3WUwm6MOVG4dxIZnyf9zVegXzgGpGnfTRNaTmNa+ZEbfq36oLm3lWG7hyTj
BmA48v82Pqop8hiBpD5xisH1QwRwSaS1CbTCuE1d+3Fy3Wcg8Q+drX5mSr8Z7XhBvhahu6zX/yqb
T9KaPk4J2PZJT/aNqLy9Y6L+1H0a2lMmaMPGdhsfYzzqE8/bu1PwgfwZJAsaprvZ7JnMNUjjLUhW
58Bt4gkGMxoe6GUs6WWJEMJPem8LswKxaoGMRl1TiMXTba9Xx4QG9cNURYArHCpKDPN2ZeLBW2jD
eBt7ZXWwmCLEWUVniRlPvJur9ksY8SQBkXyuarQU6hwJgiFz631ghZBtvAr6qNlSvBdztxGn0qKN
Y+g9abW3oCkwJn9ZWCtqE4WkMSP4WI+QFVqnulRa8j5kcs8EFYFFoj2wvdB4toyvDfTCrkE/zMOL
qS1Ln6kok9VclqAlxguZOnhehCWoM1+XhaTEmTE7Tspku2hRRSNP/2gn5lPejDrwrsaFMY9bwEJv
0SYqG6qdMIL916R1n7dRtqns/l7ifdIaqdx3Fi8djdJ+Ct9VdonEQPKtduTRdav32IDf5gGJNJAE
YFFq1RlwKDMNgEEx3w6JdaGRAdCt3w0xynimtb/nYEtYKB50jxLQQoYfuubEeNEYT5os7rIhgNZm
icdGx4sortvPQx9jWJeQn1dZ+diPe69TylE02lEFQOy86w2y4hIodXjnxsVfOBimWw1XPAfx/pLy
TRgPwQCB2eiCY+EVF4S/AuF9HXnxzKyUDLrs72cHQm3pvOYiPFVD87lu9RjoBjqNlA3qnbDQOsdm
HNK/JG3wPHGOINAskUSzx4/k+Y+17j3DZPxckWglRUHDxLCgQGYvi4QdU2cOXifQtcFkk1zYexHr
H416uJ9bZ1+iNlF23RNDXygeKexTDrpkAH4ytABIxvSbowUWIzqF9nGgircFy2i2b0Iru0saLIOX
+y5GN8YS+V1cLk/eBCpxDuNnr6Ok6Lv4EgcA/QO53Hqhe4MMYLWzuho0UAcZJJ60r2VMYwEEgy88
tkyDk16XhKekzS+LNJ9iN0LGAG44qPWRJu62d/wBp9nJ+VOzy0stMAibKuO1pI0eGMspHuUdNf/T
0FtAVdBRolU7p85nS3pHlx5xWaWXGckGP7fsfVyzmssahF1Uz7DPxxtqm8+JVr83R5avE9fv445k
FLp1I4tlO36aMxAj34X+x7di93u3T/Ej3eAtokqQXkISXCVEQpLv76DN5iCRcOoYoXWoDesivF1m
N0WxNvxzwoI8Rv2jFSmVJlPlQExv0Or/u2f3/56P7v8nZzNuWd+9oJ+MdI9lEf4Hah7hf7z/H+fv
T+j19/720xXyDykdDmZXYiNmKHXuNz9dIcw/XM4ovLkc9Q/V7/77jDYMTHMdNTKT/+tU//uM5q9Q
8LYM10GBSzjQM/7NGa1O4O96Kq7kCxypW5AJaKiQEfy4nkDvVXHEgOeUgnKO9AJ1j5c0RAWqeaGv
rZm/W8BX3LOfvu+qhS/plqOrMPJ9OEkw+jhWcbajMjoUeMfUwet3b+Mftss/fpvN7FFXAoyefpV/
MF12o2Xk7jyEb4i+qI6oAxwY6AJkYf6dc9UqtP7T03SUX5wjpKMLJQ783e60BYIOA1IBp8FCnwqh
bQy+UfDakrlsOiyR8Cf3CxoDeGXvJLCgwcWW20ODRPozMzFzNn1JsRqmud9+TAd0ThvHtyLqmxr9
hUvFWa3+Xzre1fG90M8Yoe5i2HcID2zdDsC64qqn2JRxpkvc6DZQL0/DXPmuiyGMpe1mwAeKOgY8
Gx6vtQmSiwmpsg9RylSWdu0BT1XE9c59dreEFiKcBPfl3CyQgAXdkIlLiSgx+f/qI8r28yeNqlHH
XmAsLmhCqY/I5SUofRw6/dA8q2uxhotRXhb+1istIDBMbrnoX7/qH1NN521hfffor4gxowwgIpCr
nSLzDFcFEdIXYfMovfPoMn8FzT+M1m++U1yF4//8Vog4uFq4lulefSu92bEiM9FPouPgYyQd69LP
I5qzoIe4Z/VwQsTDaJ9Zm5LXZxd32gc5C4g4ua/es8dkmsM9VaLeH4bW2qh10ZHPxu8krxoRIgwo
7kAFHSLel8gu9dcUEUo3LEgdeTmjvh1tRCmzUEEO0EhI6ESTBGq4pBRi22mQSnV7EzeZX81nbB0Z
1GX+2CBkxV8ZTJDiSNvFjHtx9Nyp1VXygm1HKenYmwhAbJPTu+ajUqUZ7eA+4X1eFg5MFqz69db7
0gI3G2Eb4FS6D7jjVF4mHeCV1RwY9GwiHCVY/OuCod/JZYDLiXlY3nBeqOxHG6QVPweXbZP3YtvH
2XFiCtsI/kzVvm4NoFZLqu0GfpbWmq/+NzAuNavVRpeBdvFGixHqG77q+tkJ3U04XawYJSDgWb9e
aKvv4M+b/L/e+dURDDWLFDnVdVAT6DgxfOPebIUu52F4JLkM9gE+celTvuUSHaZZzo5t4fDKBK2Y
HgkCNgYpuZ+Ts5mCJpbi3aPqYtTp0VxsP4sJUUW984yLevp4sBwQRKFxqh01ROUWfilmggUaPn3+
9d398zb6r5u7ipg2PBBjAEZ6SkNm4VO+y2hVhzTAVOQEUeNrgc6bDH4z21WB8edn6jKPtm3DdK6F
/zWchgyNZtWpZFaJHwHDu3gP4fzw67uT6ni5/h6ImkI3hXAdaV/1JjuRWTW9VXGifqKPb7BHO0aJ
5zB5L0gtZXypMa1oidx6flfBOtFYPzbrKKze9+MB4TGgomxD62tBpi2QMM5NfV9xlgFilcU7jlp6
ZThNGoCc9INbklRi6ZVBflNhbyKcdtJC2TLfMpvaLMN7tcm7GGjwkPkzEdceLg69+1/f9zUQh3k5
A39b12kQ6NAHrw/CcRR2tgzGdAqIiSxKG3EKtQMndq1D9qtC00Rjy5CIoFBxjXdh2q1HgjpeGuti
pfdR+jR0XD87UoWCfL64cDYE6vCEMpPnyJkhYw44brjJvpXOu4Eo8+sbuV6e6324JMAonwnrJ1c/
9OaYuyf6dELQYqPiXQKxluMKxoQH3lbKF3t++fVXXqMO3p6dxxfCgvUQ9b8aO+H1A4q0WqZTIaCy
GxdO36oh/qmXxbOqa3x2ONpIYLbqjKw5Gw0QMRMoDm1Ojy2A+V9fkX1t271ekut6Fv8xpUl/58c8
I0OrfDBcfTwtmtg7+KI5iDTpbrj3BM51LFL17xJitjqSaADxrgn/xCo1yBk+TRWHRkC+QRTRuVS1
9oBF+irgrsHVNJVyGfJMwG+Jriqqabl2xD7DV7eufAVHiryPToporp1vBmaQhbVJ2mOvdfsJOGHX
f55s+3YejC1F4S6FetO6+vqNgYEnLgmRZMmQGSA3gc8motKy3iE6RFkPkQkdyfaizr6R1dbP3/rp
z5jb0ctmp+tfmi5D5p3jh2uPlvIMHR8IcO6ru3XIdFiaSc3bwW2ixLieo6DlEz2AEq773tIWhEKN
rUq0oFIckTCAuMWeJnwP/FgelFu84lEkQtl5B0Jui2ina/oblAkcFGTLxPBFU2xxHgCNXxyjJdt5
MJYaAG7kAGQ8mekX9PvT1DrNBd7hGk+XjaW+EKWe46LL/eyJ09KhEAxcvG7dk7ogdYyrd6fT6leB
QkWGivMS9AJzG7RAOXQN8Jn/+exc/NBKwNaer5KPtrlDDr8sKI1RzgubybdBCboRmh2cQw0tiBZo
9eJV23gwkBMsD2p3Fhwy2sj3Fs1OuSqHstotafWxfHaSeje3d44kFFa0LZS1Fxdh4DKTARR13qln
xqLYOeSdNnFOLZLJMjakL7Ac1lhWIsDeGXvmuQRFks2RE42XMOsX8hnSpf1ifVVZsoWMtVP2kFfO
Jm1/ER7oQtDJ2YbMZhuFGf9QQxBSi1olkGJg0sF12HEOGuDCx5lmcxwHxOtMSXrRbZhn7wpgCaJW
AJlmV0Z+M+JEORlwNPNtHOLty+vucqT6eQLqySgsWdMD5+Ftqa2tMqRwytCTIzVGXDyYqjN+2OiO
flV5B5ej3hUrTW2YmbUg4GLVXbO1nLPOfS8jvBpiIg9/zQtDHot1mZwv+Dig8n/xqgbwkr7tTrnB
mA8+EncPvdtXebzZBkelLYw8yV6ts5zWg/o09UDVZlWvrOR0Kkgr4N5FyAjr83ngN9uRNYvGUs6J
UxbuXh0pRd4e1KfyrFT4V3cVmBAE6O+7klRqOavwz9ervU3cPzRkNMIRDCT9lvSj1NqN3ut7KQju
KX/F7FFdHTYFm0hDKc+uz6Ar7xeIFNaof0orEkc9OM5RRt8QPeQw8ztv3Khc1Ej4YibFfJt6lWvF
Q49MvSgXy4u+RTc+gGdjHfVQ4D6znlYqAQTYzTMVSJXwW3ruq6XXA1pveE8NRyoy1DeohXPbWube
qKXShOaWWN13F4TVdxEzYHV0mxZ4WJKz0thOKImpkFeQ8C6UKcE8XRJoVQ1/h6494IdLPwZHtefU
4jYY8k6QBlSSruIabEMi5CnNgVWynPmekZIHOXOVEAbWvu1wYWXPEmEP4QDrgAKLOk5zz2q5qMpg
5DjtcW4KDbYSIVD1WAGFAwmEt5E+uvUHF+WKCstLx8yOMWm8SkAG0AUh9YxHPqm2lcqra1aosbh3
aEkfwqU4p5CKPIgiLVL5izR8W5q3HfGXMCzwNqRFSJyN1hN0FsY2EaavLlXFNXVsgGVez/h2EFv1
9tWle4hrOg77i2RHQCwZ9HqnNtNkG/ep7qf94nvup6l+wR92O2foQAXzp2K+hEGKvmV3XD+H37Vz
068QpkOW9y5HCjrAXS+o0V8q20MEGR/I8Ds3UErD92nbYm8MGAn0yUkkxziYHsqweKzAFiJbeK9z
yVaO9hsimKzioLAe9LZ5QSJhqxIxnbtZ6zCOOWchIfM+990xUBhXLVMn+dyzMMntaDhrZnNQxS4j
WKCpJOccO5wyWrBdKgEYkLDbB8emxwMYLs3MgeNUa4XHVuaT1HuaEtYwp4+6iYR2O/o92zA8zlRo
6t57kjyV/ifNeWQFIYcOeoUyumcLAwfojR3EphuD2Ma1+xiMIlKtQhSeYflb9qgOFnjGvmOUu45I
oXkxG1jbVQAXbahkdwlJ6BJ4u15B9k1EY2lDqsRsSoMdMkW3CVcBW2amjlJLTOW3g8fFRlinzHhK
tQeSjW0XNQeTrT7SXMh0AWjd2ObLxeSedW6xTLiKst6ZE2MDJXYYD4AryoOj3U3s0yKQ68PuTMNX
xZyZxttxeTWJkk33d6itEOUlQjeEX/S29uVS7VQlqX4lISjVU3Ggm1AhMFTPqS/68iPn4QHaK/KV
rw1WaJTifmHV2PCkvqYzG+YdIeKwn6cAhj7VJA9W3biuKsblSxpcVEKuToeRPf/rbGytTb6vKVRO
yjzNNWjI8UfjKhmLAtXCQ+HgNGvsGnJSeFybdrmQyVOLVnh1q5JexVZVtBYBeZW4hC6H+6DtOLbV
36ow5BlE8f6SmKRF+IyX6Z0K2nZ1wURC5bhqSUR0DFSVPXVngzOSAlr9TIBGV6b4oMRBlapESF/M
CO4yOVY/Zaj1z2ADusxGZ/DfEzEJ679+DMK4Kq2uHoN5VVrZ8zShAWCNa6+NNCialH3Li6odjel9
74K9e1kQh1B5urY4+3/99VLiFi/hUQoUE67BYW0gXUOU3nRy5r3wUnYhXBviA+ivCKMmdV6pHoNV
k/kxmhAwBf5PrkDJstCTZcZoX62DAjNSktBwprbMsR0ztiqWmGwoy7rDNmnTLRcVN9VuBjZPCmX9
5hVI86dXgMwYnShVqVDkWlfdKNowouzGfj61LoAFnn895HdmdOqaF3W8OPJ2lGf+WbYFaq/nlnah
KvGpbVNy0xn125YKXycvDdOXEVaXVbx67UtDL5jBpxQvXY1QFegrPjDpXqx5590kmOYRP0emnPO5
zE9a/tJmvV8CqwGGROTMt3nz20brzzdqrYZvOt1zkwn3j/WPiSJpVPT2gqQbfuvyHPNcVddAfTOK
sGADy988W/XoftzkQA4xLqE9wTTdNa76IoVekmirmZGYLPDKLGH3nA4oiMb2b1aymsz//FWgHFGU
kiZmiFc3Z3hVZ1b2OJ96nnbbv+TEtGg6wmH5kLvjvhmQNgjxH0dhYHqpeM6uqeiQ4X6GbdjPqFgE
8liDajfrAoEdLlVVV7o8VBkW1BID2kwe5nrwK7QLwrjcQuI6JLOLliT0x6GEPRXul865yRgJ2Ahz
JqIgHcx8YC7q4VLi+a5dPPIETIfnzTNXPwWz6JFyBv9FBwISJmGo68T4hEQ9iQ1/Bm8N5/FOvTHV
iQ1sCVITBrC6UCISlDg0rN9eHcEuD1/VEkr56mJS1lDWAYntG0MRXkqAQNOfv9691vWoACU8FKp4
xexgosf1Uy+n2Jl7OU2nsl1cZKm1XeQgGT1Zh8p+UdtDR8qwrK092LrCg1zE9FjM6Ukvwz0d9vcm
ZDyAPXt+ekEYRCJfw2SjVFLZChjfPtaa8aQ+Ur0xXhzsa+HjCHqviRKJimR8rUBkq0pkKF8KWns1
TBd16wsy3PoMI3YZ/IYvtegNFpp5MEN5MHEhwqvYh1j72IunkLxIc+XBjZ0HHICA/con057Rq4n2
w4jZ5a+f2T89MgNMhkWso1xy1Inw3bQDaVarIYWaTzia+cyNemBSFmwkrYf1+Ns9vw5PrregAcrF
dW08eC0FW/n+61yEuaOGgf2JjYhPVUK74RBxnKs6JtTeS3ox1UhtrgJauA2oD8zoL/Q9fx/q1yP9
p0tRkYdEQxIOri5FS7xay0TEpQTyUHfuXptOc39WSZUqbgzoDC4TJ7UtqsbepjWEf+8lQ218WuTe
AXehjsUpkZByJcaK0aET5k1okHD151A4N5V322mUQeCPnYafdLLfdATlz500iTimCSqHg5ER2dUt
dIUWNoPpTKeG5EEN/lT0sGAfqv9VVzeySdU6JXjQidqqnQB6eDNGZGW4JzAdLFzEalR8IM6zZVOy
2mm54U/6wLTNO+vouy98Gs25rsh3s8i2GTVMoFtgIc8TQo+Us6M4D6k6VV5US890XgoOJ7Nin7H1
tTjfibHYLJwitcZPMcqBvfWbfprxT8H9+2dxtZCtEPBNhFLIqVa+An1+JH3RFsIWnGjYuN2Thckd
BveqGFY1pDTBUOI50dD87+KNqm9roDwqv1AZvriX8oUEtusuAGa41X+/7ZTuv05HkuPhOtMpWtRl
KjMY0UdHgF//n6Sd13rcWLKl32XucQbeXMy5QCIN01AUyZK7wSeqJdiE908/f2RVd1EpkTxT091q
ypBA7r1jh4+11ibUeY1qQttAWF6d715/mymLv5b156+72pxBX5JkKjz8OvxTyRcTU9MXT+YXjDPr
iwt0OZVITdKIJKwGPHGJdiSOtnBs5UrkeOMS99OoiHtq3Yg/qpMulGypZMJxzyVuyvgRiRut5Wuj
fCnne3GKB/qm55HkGd583HyR2omlfbkETvwtEfr/oMBzXSQQU8DFcFzy5RTlLwWgZ3rNZpicWnk9
HSTRJDE6HSeBVN/itEckKeMyPySLKxzcOBLQDZGwR77FYboKdxz3XgqkIhrOmQmNj+KbK/qXFG4N
iZ4lApVIOsIyStJN6lR9vZXAWHIi9dnZ6nPov36Ol7brX86RhUnO2MBLFbfj2arMyXYrNcHA6Rht
cPnXKrkgbDgNOmBUwk5npBvR2ufyOxlOCiLiuokqh36IdQDEQ81cflbEroIuwjKfIkadRF9IznSi
4LxIxtSlBQnwylJFLDVsFIZx4dkVl4Z7tfS8IV+ZynnjPYhCCcOQHOIhds9ksY/2SCdfH6MueUmv
+0CHQQ3CdL14dvnTDPJDW5VHSB4BLKcEgAvGBZNKL3oHonlfMq+iJpgpI2fESvmzfGfk6TsPR8lu
+0BcWLktLtKWY2YzDxlu73NkURoDBothkJhuPBb++iH8JkgyLVNVDYcKBpbzMlD87BDyqDRcrscM
IeZlN0jc4WWtMZ5OlK/F+x6de7QHy0v6h9dfblz3eohc0zFEd6fNDKV+KY49e/mSUL3tG15O0Fm7
5ADI+km2R7JskpICezoQ81UCrqUgjJPDGCAXrtLzlWRVlShcS01bINwl8UM6T75Gs3GAb/zWUNWN
Brcx0kPoK30ESopg0/BJtrIA64gORsZOScFxlxOAuaUhQWT/9WXq11z0uG+skyhQeAbxFq5Nm1kM
IIR0BGIkZsKppDuCHDblgpbMQUuInC3WvpbZRz4LZYaG3cDyMm3sd66ya2JKE/MxpiK+hMTSDh4n
iSGVxMtZhR40k1x7y4DQvaSORT3IZSf7lzOZVDIM/c0Z7lx0pdNoK82hToslAXrdtx4lm0L7CzAL
dGFAYjhWADSGNR4ullOXmVyezYaLDIvCA3UpkAqAxBqqSs8bSQJQGjp0bFokO7kbJfs62BlFYfLr
5XIjB7KAEmnr1VoSBmaYrUAKubQBGO3WplnMzpUdbaX0wBhHC3IlNyP9SaQsftTlbSUgWHxubTL2
TeneQDt2w41aWQfB1CgLFPn5eBEC8gsz6SvJqyjUWoBFuTxMFv5XRrTSESMQoJW0od83A4kDAA6q
/CSJGnNlY0YutRuyq9ILkVr5rpiOKWzhDEmY90UhRyhZ+6Rf59E7SYhB1exLYnmQaome7oCCCxZP
hcVDP6YoVNP5UjXHYi63Z9oP2pDjDr9MfbmWTKB0GMgP2869Tq+NTcEmy/l5A3K2FjQWPX6SIof0
MEi+xgOvoyMFOil/aAn0FQqMoQi91KVUaOsixvHgTmx4h6s/leUnm6lL77acPoQgfl+yDCUUY/0X
pgOZ6L8oqrABcAgCQWwnD5Y8QO9pUIqSkkno9Gg/LMpt4a2kYAzq+roGB1+Sj9rMXBHWhvGxjcN5
idmU6MnpTem26DUap60991qxbL93wDu/H1DfkhcDYGstxovt9w1wasXXmyYjkKptaOfUbPg36CG1
5K2B7d9fRJolSQ2Bs6t7YmifKRw9row86olkNQA4lOwLdSAx1xdRB9OveJAkOBqltC8+w8Al8TJ4
m0lsk0aQgEecwdfVw29VsGVrrq3rNL2p1+k6OuqsGhCW+aDI6UJbRl1lplvFnGG9qCnp4d8lNO48
iIsiWuz195sX/+zaEBO/2CofgiTGtf+WaloJ6PswH1xHZVoJcilnOare7ZKrpKr+bCNKGwqdJFml
VsPc6qW0iIqpmdy99B/YyA+HbSyXtD3FFEkiSnpRMvhUSsGYlfqY5FKZlrLpKsgDKXk0FcRI/LCr
17CyEq1QdAVaT/4Iq8FKrj/ZILxWUX8GP9RGwHgz5icK4FLzmZB/9OmlfEG5QjoCPEjcOsy36CdC
N7+3CUNR/TplGtGsUgAV1bbUCPDnrtb2Z7KxNS1y5wZ4fDwhqZlLmXJczkHvNNsESySZWrEUckfE
U9Ib8u/tvfzVPBk3YlRA2rk0DEktWB4T6jieNEepVJNGoKFI70vJaBhpfCM1LVfazD8VzPr3TKs6
JJEvJoDyWA/WnVQiz5lG4AHpR0gD70Kxg9YQSi34FrLgViUTrrBzIdD0+snBRibYTjOna2LA/9c3
Ymbwj8XSNE6+KY5SJOzorpPb1VKE1ck76uxr2X9uU+69jcsLU1m+liJhSxufdy8FQmk7QfWJ8uF+
SD1SlKpsbjdzXTHaWqZcSoRymQBI1PQIxD1+0L0/z+xMDDtJSqnOJAvKZ5LCtqQjk3Iru8B3jZg6
ZcHs0d8RfhZTFttQ/+TeLp+/SDnOWIzbws53S68/aFQeRBRlBTaqJ4pNurSx3kidiJY9fo4ZNxMt
JWOgY75a0sth5eZN0TC/iPVjIo8is2zuqPOT6NKucm762r6t1HynFjTZ07po8PdWgsyh9HsV/4Ov
A9wncgpGL519u4zMbgYqrDfBZKU2O3FLOp3cUPk5at7jZ4uiFOdb/HGxhyUMHMpI2RqcxP5eChTg
z67PiRlUCXO4Uo7NAyiUw2ILz83O8pJdDeaa7Lq467l5KVfTO0SvQLY6Y+XEG3LAOLxEOOynW30Z
mVaRYn86fR0N60YKcy4tCZo1B0tM6DikO7VKtmCD6S09nd7HSYVVd7ECc2i3Iv/yE/IRKRcSWChr
SZSVa6n55NRIVFiMRibyo9jYwy5BsnOrLdGdmCL5wZ6ZvLjfiuMg96ho1I0SIQ2Qn4vFutSouQGO
ZYH2VK51nW5BLooFUNEAF6bUlMPZuZESYQdWYlc4OG5sV7wzIWCXDAoKUT6d2HqxKvJLfDqj0fZx
ad1UYFQ7Ot0Ujb45g7A9MEQnJdpOL1YNv/QYMEF6MiQbKH0AM0W0gQ4zPntHaa744J4fzXEzlbnf
lp+k9y1nn8VZwku9yKwTKjupO0m9h4GGQCp6/46gxHaWVrulLJIj/QOwO9K/AAsDBSaUENuL+4AT
IWI0qjbN8eoKQmtK5c1aYi6lTAOx9nkIBId+CfpEazUzTgmtKob2IV9IX0LCdL5EnGUMrThgfER7
S9sz805nw3Avxe6hR5WS9K9M2BJRgAUkGKAKr5Vyopns/Eay2PhdrGoxKwLAuEdfl3PVjGjkuecC
7zofLoUnHQ2vfCHKwq1FiavOZ0ccBfxEO3uY6DtJaE/V4OsULSLuPzZFzMGAi9by4RNKeNWqYdel
fjoM+kFidWncFbUrKjYJ20tHmyQDRP3Kn183kM7vloRxpJBGWy3DaFLleOY1ZJqmTMqCfRSdLTkA
ojukkwYWamqYNCmpSP+a9DLoPX0y4uAQSJFxEVtO5EriRWSN38nHFE9a/HBHY3rs4kyj1Zv8KxRv
SDUVIpYgbryE7dP3obyR5oiLbkclR7G3q0vtoPMZslxihUzFp6KGI3qvDDFGBJHSNiOBgbS/jYyP
13clZT65KyDFlGCSy8WChWQlZVCCI6P95Ja3RXjPZ5YdFm112WmsFVkO6WZNEX8pj0tGuLWrN9J/
vwsFbQPfxMHdMXFGft5jO8zODdRO6mHRcuAcKaJo92Lk4BEoVXp4iIBfP9VL0HXt9TCxQqOEpfKf
61HA2HWitOl19TDFzoOKRiSzZsVfP0leTU6niJrt6K7PnucDCE3l4J46CAVOZDQ/Sq1d7vuAXQUn
/Nh1b+UAL+mPXz6fQ94fqh4HMogrX9XNE/gczYnWfdopGG1mOg/kORSHJ7ULo1m7oLZKdCyRljQO
SWZr4eywpRIMSNOLmEZpha+qbX7+AVSSSBFjv4HIh1RjxZwwgU/eKgnU5hTRVEWX2OVyiQqeahM+
1j/bMSo4dpBjM6WCUPEmkIQ9KkHSD+DRKNPRnPD6Cf1OJJjc1/FIcYpV56p+qwwL6HSFsUgDveoh
3xRlpAY4gb81MjJB+e//74VXGehySVS1pk3hQBcdx/+N/4mw0wwrfZwyD/L6+35Xrni+QP1nma+H
ieIX8JiHEhTrc/otJfhhDpYUQOGXZOlff9sF++1aoJ6/7kqNRZk7JdDWLwebDRTvTmIJ8S8lJpbw
OGm+iEdNMO0N7UUFKA0zgsY9ASuNA6JZJbCVUr2EfK9/vF86oSVJAguUC3SdaXn69XEPFCKQdG0h
E/VEHg0quZgpnLaHh2wCf6JYfarBk7ArqlpKtronnQUGAi1X5MeQ+AW2YxESKfFOM1E3wjLJRZnu
JalmNjgMU3ZJ0bXeN8Bps/iJNolV5Rpbu7c3vd4FdRUB246BN0yCVHslDo8MHEWEMCmxidT/Xl/0
b+s2DmNz1OjJD/HrZxGIB2ey+84FtRklJ0VjUX2V8USV1dZu8vMfst4ooouGdEYDi5wkFkfKE1oI
X7Rr7BRYWQHrWS3T+8j4DDN609AST4VGtCagOaX9x0gf8CWLWL5xXzRVUrS/iBS6SVclf/hL26+q
ZeGgaNyYSyOc2YKLgM+IAvGI5cWzyjDvsE2fHdiWQuIEjlHakp2RpiI64qQZURI32D8aTaT9B4xm
X7rPIH8EBQMN5rrSozap93ECwhVdQNRlxQVjxhWtC/BdB18AbPS93xFSiFgrY7zB6ca6StAiFjCz
yY8Qe0kfhAi6WEqoajcO8PpuiPGmu0VcMjtMdxNtyGVIzCMzKOlu+N4w4iuFhEvzCuqVkI8r4XIe
mP88+0rYK2pSTCN4GQSvfDTCixL09IJmoZROSbGk8nfyb+LwQXAhjn+GJygJoEuePXngQ8bk8UT/
SlPVpW2I31dCDR/jDUQ8CAkhmqN/OMJXkMYnqeeA0UiuJaSz9nXp/G1+1mFwjMlOmrvNa+CUKspj
Rha4khLI0euCZ7yJKZjphgn7Hsw6nHbMuqRvaurouZcEBUcqXo2RBDAxBqDtbN2xWhfwe0iQIm1P
0gKknM1LxzR+ocwh1Pi1DF1LNxAlFAmfVZhjUJB/NrX2xkaiBgwB6dnt66v8rZl5tsirKwhkfQrH
DFo4b+hGkFgl+gZH9MqlwjBSC3zb8xC9fn1rXNVjZBJ/h9HJK1/HhW28geVqOeiVTV+ZsY3NIVjy
GFocncEdHa7KfH0hL0Zz0dkSMi9vnA9FYm6l9mgKlQP9NGaar2v6IJWOGW7qutQWXt+Z36bLXA10
RtcAfAFc3Z+1U2cNGcAu4XLorMvEnQTl0hdnkACSW75w5mdiMBNf9Kx8hss8kL52mby6xDBkRERq
k+QtybxGjZSMOh45JE+maVvqL+6ibuvevMwTepOeBte2QIxDs2Cyl5nq5/fM6P8KtEEWfLxUwT16
H1CJnpEBwn/UitynMLWVclLLFNpMk2j+8Mb2ob9/PWlbZYQIOi/D1C3v6qRpxVDgti04aRqDw/Iw
WQ08OZShwicS2vs5bjeNApdx02yobGcUfEOaM3taCrS+3aR6uwG6beuQklPU5oG+DcDF14Ajb6EJ
21R5u7HaluYyIhK6LSftLh2HwKo8MHzhrGSMa0jaNT1Cq/MI9QGuvNmBZniGg9hK9wZw5APTGYxM
YHLrE7s3G/M2bEPiKzaWp3t1u7FH38419F0DT9OfzTW0Quwyb7o02pz179VwZsgSLZoxhjKDXxb6
OZfXbf5o+iFIq+UuhJOHx3vkT2VdwFttEwM2gc7z5RU9X+WnapzaYmnByupB5sfRaA5GDKwQ3wL6
zt4mppbfZ0m3bsC9H+n9ZDCKPvR2bZtwBQMNIZ9+sKxdq9Ds4DE6wRwUnBUmKbucBEHDjFRDIOnm
zaaF0lPeUpBlSkF5DHFt4FwDs8CElbYcYVkct0Os0Moxb1t+SB5isBj5pGwOeMBjPG3T1t5pFCFj
t9lUMEFIOa+Z2nVEQldlP+X3DpQ/Xnzeu82h68GSAFeo8gZ6uDkNWJ4NulJHTqpPor067mS3PGN4
lLOuzpt5NjZVHG3LW1l4Rj3BOs5J/NivHYIDFdYHORf5t5pXeZDegkEkB9uBSJLlj1TjfSliyhtb
fdzacQhTPKho8KcYUBTYfei7Ub+ZS48OdbqFsTdZau20xt01hJYprEOA6a5rnQy121NRm+9UFpyC
QZ6NM222sMJ+GnOe4tB+0X13tj3sUDGlJNmTlF8JMOKZ2n3ARGYhAFouAKcnpaINaUEuObamMT+d
y2w/F/F+gj6e0RuOdbwv82mbuRXNNc2m57zadNqaGTMSVG0mGGwL5Dqq2k3ckZIdbjVtXtfGt3Nt
kevrNiY34Qz0eWb+0YC7Gkc0n5qAjWFjSZvB2wLF+0aWrhVyurCCleqdzJqn7WbQCWlMY2dhkUdq
3z1vtj0uHp0mMOicGgRv4ZNerotn0pOv3dUd/Vnm0zCnlEXiXWM+hPW3rLqT14SKBxCDeytCdE4b
JihZRTsEs7UdhvrUz86tkYr3xuaflduLbDfGToS2Qta1aqdZsMD3zm2FRjBa9oI9ULlNzXfNVtdZ
9GUEAYSZum2EMM/FCLn5QOski63Bh8K2egOXvcj3ejlCIZXt67LfiDJq7ekw6ZwULrBNVwQdeNso
/hHN3aYO601SQlsyNxsRbAtXr13mTaWlJ1kxhJ+nxvYAn+g3+LinWTvFlM40+0k0TNcEhp1tRcjS
YtpC53mQbT17zqpaPp1n/Ar9aSFnr59bAFbuHFiDKj0E/zKhEgfwRb+Rmn3LUaIdzxifacr2MYNN
ci3T/q7Qsj22aG+FDe3k88FRjF1RtJvcZHZCqQP52LV1l+U4qI5x23E/QE0ma446aoGWejd1EIVA
BgHMrJncyY8qSEdDOlBWW5LxkHslCkbOGc7XoDPu9DSEOPu8t/gW+eeUH6tia7cIoUl7GEGi7JND
CIJbBI10AjCMrNoz0BE54q73kFewlX0TiLpOm/BoFgJKOh/OTAbJdbC4or2arfKveZgBUaptYw7B
1ho/5qqLMhd1KV9lhQBmohfpVif/K2duNPUJFo5ggWWZxMcKyMe9pdcrFJKsQovNXaXPfMZLD8Pi
1filw+WzWe0PN+xo6FsC2co+T9/lKmfC4sLwe2rREMEViPIBF46mBS5gbfdrk44krWZopdvYzA8V
yaMOwYBoMffMp7AX6gBIMg9azmOAHTjX/aav7xyobUvzXY2RsOcu8Ax0agLeLxt1eWM2AwDE86Jv
A5cPwLpTN3EFVGgUYNgC0QfBIy6XW6mWxUk2WV2atX22drI9o/S7ObW/aOm+t6YArB6KeR16G7L3
Rt2S39nkMgaB8U25cuaEU2OPdFcCX05mDHb4R7eKTk3dr0KyIvSpcOtUiFtCPilzu4cFAR3B94Ri
hCHpdC9G0DnPm5yqQW8yfgEGDWpigJCs6+mqc6giT3eQ3lIEZyoSe5whwCJpYcJtSc8nI+f96Nlm
rDYMgRzSytyxRAcMOrm9FwWEwnf5fTe/t0u44WaMIzfJRBOItU+K5CtsIfdWPN/XebKvmnGbaB/O
9swgGUMqbG6xLCt76QCcaddGpF46bw3Dve2c5CSLv4g+hIJyDUx3PNQDMgjqajP+QUkVoFIEhtWK
XsjSITgD/CRyBYXODpjQk3ePoUkAmruYcLPZeFyfskD6nfIkC2oSz887Mh7Np7CpGc7s7xe1f4Ta
5S6yP/Rd836GXgfyZTqLyaZOGFliZxqTqFTTLQS75ynHPnkQeWGrm5VZOAw+xsut3Y+BM5m3Wm1/
agmBnXZkGBQY8QITISuT0wjbKgCUate11k4PIfuokcmlvW8BG656a2dZ6A8HEcmVdQFiD8SVQPbd
5yamHUkTR6BONV4c1IbL6FMLhzIQS2yzqBjrjLHkWxnJgjAWX82L95iErMcHik/JgD4qIXsmuZHD
PxJb6Qke9b0M6nSpeisCZYc93h10C4gFlIAXx0AMvLgnbU5/ZpOdVDwDEdVi6AJD9e34u5JUTDOC
9J7TAo+Q18q8C1VvV83TVpwV0R8eWWT5OsXKzTCigWSlIfory/cTaJ96A+gjZgNvpMmezOYJ2KQE
yEh3oXmOzWGJU+ndqrWyp9ohBlb6R0XRT3VxWuDUCLWnpHFu1QZ6aAxKOe+jce3SUozWnDp3Zzoj
eg9zUSFRqfVhKtXDPKO3BWORTyH6okVJN+34eJ5nAJrbi6mzQXMSadKT94Dj73H+dyJ1cQ0mIhYR
EO+TbHrrorKHG0exDwCj3ZmAFtdVfrKrb1YJxUmrHgrE8N8Gv87a9QzjgciyqxqHXDVuDVoDCrdf
a+5nA6KQTo1PBsiKVACCKhs3Zcvy2fuW5iKxrOfkgMMYyPHIX0sLe5KitWKiD+6lUv7p24qRGPAR
Rq3fKp6xi8d07+FPDxEEHnmglc1KmfP9XCsr+1yD+ckYAcpL1GSpKv6IYpNHy32djPFRpGOm2zJO
maQBQhnGKhktvDNLawc4Oi0z1aFoLz5/PJ0M3B5ge6uzBuVsgjF56ozxTvRAD2lKh1MFGtduUVCY
Q7uOk/5RgpQSTzblkkF6nsFN0qwN+nM8F/PEN4r/b6rnd7216ZHecxSfwqy5zUqywmyD61EE7/I1
utfSxzXg75ddic/kSVTA+gmrWZ0EOmZd3Oob+vPWcBzeprO2I0l0O3N2zK5uSnYZM1jDfVevHZxx
iQ+q/HxKO5gSkEYlw0y2mHmuihhC8fSh9PElaetY2M5NCBmmB9e5reID4+pIqDT080rHFjBffrJN
dBinA7M5s4fKcBBn+OxO930PAjI5OMAzc8dleAeczziPdosz/VGb04NbndtVD49TFIM8B8swpHWF
m/uKWj8mI5reyuvv5C+JzhujhlkzZPudYTfhDJd1cqymbjuP1udYoJ9ja/gR0tkFFcOpDBOVeWMP
yMyRYMpYyIW5QwsGsd7wqyDxV/fkhgD07xaNcqwHKMqkNrSDkrS8y0PvZvTco7LMaIwuAE91n6Nz
dWQjQtuUi3UbOc62+DqaA0Pw3cFixeJtSjASgZEL79S2SUHYQWtknXvvug3BX3vv5btRjcg+5OUx
NtwHjSIqXmyUMvqJMsBl64bqnmHYbeqqn3Qt+qxG4z0Y2IdirH9Ucbgrz+dvo/PkanCQV9AzreZK
+1Y3IzPk6acinD5IGNUbKYVCjFUzfwDTPF4pC5BsJBSYQdmlMPhVWCODuycXDMABxrR5Mx6snQz3
YvrPuCFtl0O+hCVLxg+RYoNiSmCSnT82SuR3Tnxwl+RUmrR7TJV9OwA8TGU++iFeKFCIBxFzp84F
0rncqajkmYmCKfQ+iOaQOHiYcXEhWGs6SnrzvD2TalzGEMfaudFsBRDum6UfyedWsLBLqHLRtimB
GkrqEnKV7m2fZcf5I/yPe7sBlpuZcuIsMSeiySrxPPlKdXRXhsNW3iz6S8dPErdPtR3yPe/F/Mq3
qzWUlwAPjs7CzF//aCYAMRTJx/yodhiGKEze9cP8aIItH8bW4WKc0IQOFm25FYtmE41I2KDP3Cp8
eROd2FvwudR1MNrjuhkg+ezTHxXxGMgduwgN5k7p3hyDyTTeqWPQ9QpcwB5YPZ8TPTrKh5SgTgIU
uaqeOGToMc1Lf4jzcyZgU0hzJBibzpzv2m54V2E/fCVD9Q9whVrDvT6CJt3NI0BRJVICY8mkA8RS
wVfp8HIFi2rhcPZOT6Gb/B3PJLg9khc7gTq9juP6S7GtiuWuIcci9kUCbZHrs949LE5g8ET2wg+d
lKxquIoUJSj07/TwJeYA4aGL1vFO2YITEs/q3VSDzRkznio3MHO7y9aLHbLq4l5PMN0LiRfI7haT
JjZx/DhN+fcEfdU36vdRHcFMqm+YIWUYGitd3EVVvtPInqY8TnS861BlLowPYCdOx7klJ11Z+q0Y
PdKUIByV7BbqFCtuGFtnMUoKuR0MxLwtdUJSW3N+AzThwZt6hhWq7jHH+dfGx4ZUXLxgdTki+Wqq
XWA6D17Z72wCL5Rrwe6JJ1Ogn23k01u0nbjmwzBsy37eWov6oennT2JZK/OH1hZbkRBnsXZzkoG1
iVRk812PCJ67875BZ4Pj5uJTHaGt9DPc/yTBhBNqd6Z9W5P3WIjTazIyM/H1jAgvVUc+nCiir/TV
TIpCUg4SpYqvJP6ZZGW6DHRIuBFjKNe0yd71BOuSEihaba98zs4zTdYMm7Vv9DVYv0/lkWkUkDsa
1q9yoa7TWhYStxwE18NIv5p0hgLlYegl3EQUHmhvEwAEwWHIKuLcmjgX1Q2oMhaUNtQQplUbJAMG
0FIouYBSs2mekg65S7dze7D1r1L0F5gbve4Z6dpIBVfGGCRfLm3R8vXSLERPnkqF2hp1FCntL5Qd
pFqtKt6jQYWgzuGSLb6UFErC1rmhvO8SGgr4SD/TyG6+1wB9fSPXKcXYq5y2DeavKuVay3HUq2It
DBJqnRHaXNo+ShL9MvrbKvdSNVGkZkVJQOoV9Ia+/mb9NzUoW1NNKURQgqJ/4OcktR2ViRlOZCyp
Dshck0ztWEMBhS/oeujLmqxvYRTkmHA86MOXyqDVRQeHRHubt0Firs3Iu1QGyyE6yJQTdOI20OR2
qxPGUkt8q9B8TdN1SV8//8xSk3jWUeJFGbSEUtomNnA6Kk2cWmhUjCczZGAwZcifKWqSk5YvUs/M
mQhQM/pP8TRwmy5jTLVMWTOUdOnSBy+VqYTRcrbi/lwGDOhYaJ+c4UkdWfWs43bfl8bTP6ssg2Wn
6wYNCTQsaFdHADiC64zVQOGcRp2sIsvb3suIVmtXjJlQkKU4K0l6ZhBr+HlkmMumumKNcAPiNIaA
HwBxAXYYsx0UDd+utF8+wbV4agbyCTEwhSzr6vZ6buENc9xTyajd1aAzjWE+neFylpKx9BSQZJAZ
ZKPuAtk6Gn8Fc/CvXVTsy0zH63Irqf9fPpHlAcPJzJsFsObPItBahpJFou6jwmT2lLa/8GskrF1v
lnF+V/gHsUmlzGwKxLagez+XtrZy7dRdzPlSZHZ6FwVsbk0wG5jVqpiDFyxCA1m3GL8tzjiNbIrU
SmwG29wCwAI2SM4nYqDZoJCe0KX5+mZov9OuJHM8y0CA6P+5LpRAURFWGbuhYheakuRSPgItQbMH
NXw3Y6JJh/xIkN5KPIDhXkS66RlL/QeAsv8cLxbA9G8l+AkJXv9/334dboof5TVi/P9+/k3tf1/+
+S+U9Z/+sC66hBxO/72Z77+3fd49x2P/n/7jX7jtj3P1/f/8r29lX3TyNBK4xXNsWPDtnh1X8LX7
+hPe++PXZPz66w/8BSYL+ivNU5d6nK5SikOV/RtM1v0vTdfBHQAmzxSosr/BZO3/MujzcFygCU0w
AFx+6N9gstp/QakGbrynymQY/SD/L2CyP18yRQfzlKo1IAw/S7yR19VitdV0hCQoKOgGjRn3gPxg
TVZy9Wwv7v68sc8BkH82P3+/4upSaRF5kgyrf1KLg+HGZFlNH5qCf/j0q9agJFEmMgk8XQPAXRlB
GqJ5Zba+vv7Zf751f3/2q5J32zllWKXEvynuh5H/yK3b1x981Vz395OvtFoJNzhHO2enIPwyr77Q
RRScfTJmfuQvPo1jpe8+DOv1HDz0O+Pm9Ze+sBrnCuYi6nHYIiPOTyGTOHn1qRjd4J89+cpMx0UL
fZ7Gk9sKFaiXFQQhI9mO15/+gpBeOy40HkCBnp9z0BNs2swBZvQObfhH5vz4Z8+/0qnL4tRlQT/u
SXUgCrI/V94B/uHVXO5ef77swt+W7D9n7cjNeObEJGFo6mMcwew51WR0y3zxZ48ytDU/RkVz06SI
bZZbb5yF9fOc+N+vk+N/9rrpXFqL3hDbzatxTZnbBxw/GNcQ/waaD9HlursZHs31vbLq/G/DOvJv
KN36HwmDVpTqdrjJwbICrisI/dsfu/c7anf+cX27BhFupfpRECg3dBrz2xVu8xv27aUjvlISbs28
fuLxmWOXSqfdmSenUTbVUDzUtLO8fgxXPRF/b8yVrrDyEW65iZd4vrp+x7q/eP7pk7563K7mzXr6
cBsA65+/oZiugIb/ftuV7rCtFFSXhbd96o7vktXR9W9j/19vLEXO8ncidaU+zFqb8z51MupX/ieX
yqg/Hacbb5O+W7b+beEnq3B3Plr78rG/IXF5+IG7/0Y70BWqw38Wdo2WY4dV2LgF9bYPTTCutCDe
yNuWbRsgE7tAe2ON2gsycd13PBAYQavLew7zqgeocfPuzvS368pf7fdvHdILxsm+cshrpYb0SN6h
vj84/peFjTN9elp3/F8UfOjfEj059N+cl32lYrx0gst75j3Bh0+8yPO/bGBlWN2BnJ74tw+rh/dB
+saajBfuv32lbmhv0mLQ77JTv5L/wtSxbtEAdCwsQeu/Y6CCI/vuDyubRR5Xt7frz2vTn1Zt0Adr
/pj6q2GbBK9L6pXj+re0iAQ/00bQxEdKKtIS5I+1//SU7TaPN8XtfATh8K3dFan/3e5eaY/cm2f7
rPOOQ6z7Qelvinc436sty/tKBnKV+uvZf/+GNn9xRVdqJHLtxFAcckMUSEErie1wq2vZuFZwePel
kRebKmGoZzw3zhoibPa/pnQPHflwKpYs2vX4cvscwuXNG1v8ghBbV0LcFZUzZyLE455E5j595Iz9
9OMRLpVj5RurtwTrhW22roR4dJtl6kWI4yOkjPuzn4g0LT59nRvFf/pODWz18S7btsdx8/0IPoAP
upFPsWzz/vWVvqARrCvJDsFiBccPR8CLj1G/sPfHVkJ2SFJef4Hx0lZeSWsG23dS9yzxA4NO+0//
CleQWe8/FTend5pPc9k75R21fKxo/nBHMvK2vWmP0Z23J30dnI828vaWlL202dcy3TSVGSf2+cQM
9L+sjzOmGQT/z9ofpL26z68vVwTkN/fGupLkcSlbqwPX9VSV6njDMBgTXC1FoDR9P3tWUGagsb3+
pqsZ3v+oAfXqVX2TtP1k9hnWMBiCL5N/LI/r1eotW/HCStQrY5urblY6LRWP4MPpy2O9WnaMS2+2
d3WwivfRu/7P6JeIkwjz7s+teR7LwKb12x27zt5VSqR36cgy8NanDe0dq83iT75Hu1myKvz151tt
tdrvdiQz/9krGRb7WYHaVlh57iSvDPr1p9I/ffG/b/1th0/GBq5Wuzc9lt8vzvHEf32mqi2FhFjV
sYnj+t1mk6183z/evi+2b4iA3KFfpc3xrtRUigZMK9g3TxgkKour8wr7s1pWub/avaEgjJfs7C9y
kGd9F2nZaThSZBxuppvhZjjOa4ms4ITfbdIAhodDst2amx4KeD/dpTs4C7ZAlga78fBjfEvgX9BV
12krJ6zPc8b89akKPnmojuEGex8H346flb0azP5bL3ohuLhEAc8OTc3NRqkKD09QLW5M7aYrPujn
J5MCZMsYlIGFev34XnrPlXCMY9lB/ybvaU5DejAGWLDdr3XY7DsVxlO7eWvjXlJ8V0c4OJW5gNyK
4psgigYnJoi+O0TFwCKsy3f9x9eX83thdC15+7NtK6n7nsmSo/q6nTF8s4C+ef3BL1iQC3rXswdr
C6y9M5Oup9h7V4U3Bog5/RC/8fAXhOqabKGa7ahO5zo/GRMcBmT7IIxdJaSxB5CY/9nnv7qlQ1PF
mV7zilY3GdD8ktlPc7y88XB5yK8qAG7hn3ddgVm8S/rsfIrqZlXiH9nKN6N9Gpb3EVh4ry/ghZO9
Rkuqk1LT6Ak8nyZLOZWDtqeN6uH1R7/08eWVz852SWs9qtIxO6X01dBrCX4+M16r0kuC7vwWRt9V
Kv4/ptIU9fzsLY4Jvx2trOjJeTUEp2x///3jR211i135l/fGJr0kSPrP78htKi9OhC52rDPhzgLU
Tu1tGer7sbTlWzmuFwKR65mtZHZr1dVoYTrY23ZlB876/qY73jy6gb8935THOrD9Yf3ZfwhXmR/M
23Fv3LyV63opejSvLngOJjK4lbzc8D+oe3U1YauVlXmT+7m/7o8r+u/f2MuX8gqXQOzZgYULF9wb
eFXmf8pvJLr79jFeNcfT4mfb9LY+SnKFZIkXRJvXBVF/QcgvA0nPXqlnQ5TXDCngFLTrwynZ3xzv
QTAKfB+fYN/hFey8YPf6y17aSkmCPxfIDOgGrYnkZYBZ+IRXm5t7VI7/+WvoP7wVtl6GxH+jG4wr
3XDuek9nWiEjO1M8RP5956/Xt/s/dsq/Xl/GC9J4cfmfbZk7dfpizJxSkH2t/W/W6fYhXr/+6KsC
0n+u7GXW/9mz5z52nMTiOpX+U77J/NPZ39SrMKBkF9z5f/TvYv/9j3T7+tte8qWNKwWhJhTJLNmp
eYU7uGEQy7/1cTrfeLw85ncHca0bovb/cnZlu63jyvaLBEiyrOGVmixZthNnzouQZCeaZ1nT198l
H5x7vbkt8yIdoBtwAyRVLBaLVatWVeA6O+sW0liWQJwvmRC3thlWlKLf/j9p0Td8W9eBFkUAWcDC
cYfWM9SfxyMJTIFYoHMjDfRZcr6J0+lk5VZe4036HmUCeEq6Iyn1P9I9QN72vWYXjrnSQwLHbVux
Pn/BhaTZsAGHR5r8vLqowvtHWEXqsUQHyU3IpRm8SoAAkUlRrA73L/C8qWirpZ87Zd3y7u0dOE91
ZQdooqNVttK4IM/xWAp1ayDfx45oe9LY1uNA7jrXQ0hDL6zNQ6obwGpZoo20t3577oWLgWZLHoe6
0WJgGXe8moMvcCsoaEMOWDz39bvxKVviA8HbxQ2f7FAN2uSu34HcZ/yIpI/bwy/ZKrpkUBr6eI3w
F+4chVg7hCcORxtq9ISzfv/LKagoBB+mqM+a34DPz9vX153jHM0vvMUYm78UNz6b/Atb0gdtvxpV
vMKswbAcB/Eb97crn0/8xdBSHLS+H8/CQU0VsR61I56ueObVto9n8m8NyPmevJhmNcShLHEwIDCH
lpVajv2mA7TACn4vSmg+uRfj99mUoh0jJDQnNgw8wF8iR48YV+vSPXS28RejN1EjpsMEIVXm7t0i
KC4hpmcy8wLnMPmVw33uEHUxfjj9VzoIaw9Wa2xrQ3AMQzisERQm9p1Tv0BtbVR0k7fKcD7frd1g
7Kyjgwc5SqDxWM71D4SbkLNxAoJHNLkzUTlCRmPvgk1QB1qxR9h3JO7PbYU/u0zXVkw9/UYffUsk
CfJu3F1jvr5/WigIJ/yzMecst++BSY75p/1i9ggfozs30c2POTixx7PBJ6HJWMaSX3z+/UJwXRCW
Uj2jWpF1aI330USaVDcRYXwi+ovNsH8LXsLZrlxMsk6qKF9FmAT2Y1chuqPXhHGzUIQl/3vvnRMq
F2NzfFCigH42HKOeej0xthkJ9idk5g4VYqmOPSC02JuWQ8iX/oRb/WTc4eoT9LdJf3tJEY0xXewr
wxosua3n+PbFcsIGlcwonsCnnvRel+2dYznt9ng36IGj6LZk3CNTrK+IzPKSZn25pkeU+SkU9JDv
u//I9pyKDMxvU3fN0AjMGDmJoCLHN/3nB+WTRgCGdYJWL4xtXVQeyqlpGwUo/vnBY2hfu8fDI7Ff
oKKm29ksuz2PdO3rKKvEg8e/6Ga7bbweDg55M+GD3z6AVC/A/1Mc6i0DCoUaVf1YPLCvyOeIR+MH
ndtmE/7NEdQU2wo5kGKX6UceKTLQweLNoRLR0jclLPvtRQjzd1z5PrpzHRfLXK8M8+7V1spwBkJm
q4MDzxh/1oJr41NWJk9CQQrnj4RBtIjTEvKI+OADKwW3ZNd5yvMokjisUBWI0KDV67uKOKEBNkED
6USdZaGWRCTj0y5OFAjn42Q1B1BXOMa+YSP7wo5tLm4A5XdE+X9vbwMmniON7tjouUdixvFcymvR
PErikMnteg4074yKID1+h4tvJLqxYTzAll5JdMdqoeVj/pRgAmP7iiSA9ZjYjm2bsOElHqwss3Y9
fqj8QyWgDbnEzWHm7U4h48/j95398oXbyMMtqeuKw1DX68dd0ajd6Ll6KnIN06QGXHQyX8w/9zoL
xLGw2UB//a1KA1/JrTwPb2y3A/bjiLMwGqyzfD18gA7bf48epHEkzqQVkJHspne7hnxPOu7v7M7N
WXMs7QNlceVERCuzbLaH253FmdBUnRUrWAh/KBpla8f85Mf1at7j0YZJDD5O5qPTvrwM+nRPHh2C
zO98rjf59y93m7LAHRApXH827jsB222+eHCXGeZ94eAB7Pf3biinAaVWCSTVm6K+K2aP7mRggh9W
tG/WyX9NqzKjCC/tkrBGXVQc4z05dQPJpC++eBcbhmhm23ZtbNqsrpXkVCtcvFPEPxMi0lEDRa1U
MmVr87bwFxwVRaXM6roPQXMglMUOdg+QaQulzs7uFcTRRLUfO3KH8MQbHxofTwwTsnBVKOosxws7
fkrQrjk8T7hNnel1NL9K0/b8h33JCOGcQ6DXpEYdb2TCGikT8UnPr7sZnKUQ49XYQbc67yBsHcew
duj0Y+YWAmErN/8wK+fkuB9vbyt370bWhnkrLqkGZQnSLJrWxXqWbem1Hm9+Pn7j1qpJ5Wg2815c
moQyBbxaj2E+T7J9fn0XjMMR1Bbe3n34YZ2gWdmuiZOyB+tcySQfKD68CGUbIix0pyMkcoiZ7z9+
Aia2ZsFu0jxP6E8prSclK3ZVFIBX/imOn2/r+ELcQqGxmVUFskLeL4rdK9StIcH9USXf318mqsDt
jcC4tBZQp8qMQb5U7EhVlHWZzhsh2qXXGY8BeRy8GXTqGyBOcTgXnVv1J0QrGTsjLewMjd3keXBH
lhEkxtupFzsTkE+qrR3ix+iouvyzRj7DL9853qH+ifBG5sz4q/Cj8TS3sky7gwdi8IaOKh9TsfFI
cBz8n0DPmY/KhVuKxtOvuRZsDWusD4m76EHzVyi6LjTRXamg7E0qMFgogIPo6PiFUiEwyZqoeyof
frfpNMLNL5SyT1DZiEyPG+yTPTgYjM+DtpvceP+Wmy5jE6jm0/99Pyg0yi1vUIwcZTXKyx0j23wC
cAyjE9mj5W/IN/jnSPHQs/yvJc+Fhrrlp1RWhAmTbbevMGuBCWylzvqSBa+LxrYlBTikuhSDw4WX
9EOi229vDy4rl75008iUWZ7W1boUeWwInsSpF+xhDz8z/Vt0cuKCF8aoDHRacuFGsm6aBYMiU+ZX
kYJajNEqYMdtni3ftQ72yRpc7wM9PVl+2MIJlCnje+q5OG65PEa2AD63YiGg3xFQkZHeGI35qKe6
yppraXsoO9z5Sp2tGnwO8mC192l9S8RDxfSvFZlyw2JQlKzkAeMbz2sC7drhHWdBaOFeJW86K1Cz
8FBRaExF19TVWAXzNK/hnWCtLQTafOeRoFUO+UaLB/JUoWHxQWRo9cL7Xlmrf5tl8LemqTJC7Qoi
mRbqFa3W2W1fexPx08fIBlsRKc2j1QH5ugfweqtLG7AgkB+WFi7czzSAcFyB2LySZju0w/X8yO01
3XtDYG0EBrZh4JiWjBCNHkyLUaqjee+2eOAH+2CvHGQXsS5w9uwLL3HWtssyE+dsxRV/gAYKKkJf
q6t6nkt0TwD/1B6CrZ0xhHhJEWdOyRZeSo5AvaNRCplMVMsT4LNZ8rweRATLw9/7CT52DghpTK9t
wFEEnzU3hs1RdjgAgDjzq/BADKWXO3/PynYvahBlR+RGyaqBB4FIgsiD7MpusKkIzLw2P+Qfne/j
C3nzZp8O2PAX3nqrkY+2jRNDgZf8ChpIGHDgvJQzTI8aFleya8SFBcPxnWET2b4lESKYOli1Xc5g
XTPnu+vaFlOmRq2mOBjBrbzbFnApXNGV/vOnHzMncypHscknGHud0kHXGz3aCAbxPW8wH+oP87ib
jNqBbHCuI3uO8L9N7rHRbc9DIw/T5Wx9MPG+e3iIyZOeWZwT26uY3L71F4VFGTHUgkRjPq+8+gHk
vHOwQ0eCqcPNR2OQjw9m3HABrajQWKQ4VnuhXzegILNDp/kpgWKtYMJ842SdrOBxxl401sse92ez
4azbn7eQnUZZ2d/Kn3LVMHazKiK6DeTb7t3x1vYH64ZZOFpnP/PiaQaSSFUrBoxubEEbdsTeP4qI
gep3JgoDVmZq/igGM9E+n54rOkbDlVDV30zBvFPPSMKkFlwBb8/DXWJVvSyUUgDZ87es1gnf58H5
a076e0FwXj4RdyNvpXvPsEXigm2XKFvUAALTnkp8Q0ZwKkcT3e2Jc3xRDeeAI5rptmkO+4fMGDcP
rCkXfGoawCTwYqUIAqYcvnIHlewmoNKJIx6+rdyyvt/e3Onpp3u7rW4LDtS5B+KFPmgg2hD9dYar
M2uqO/A9SF7aZStGUH8h9YXX0d8bdBpGsZzUtNipT+gTYSFLk7m7+9S+F+2CvEru4L0HLurg8YIa
tgA1oX248QKCSU+zHzZm4ah4SofbBxQQMg7AGeRxRSfPTKoXH7yue4RzTngoxk5nFcR30a/qJ8FB
AG/VocfTcXBQhG2Wm8pAJcvG9ia8gdO95mruyQFTsJ26TDz+AlweHQn+Fk9c8+t6FeUF3PFRP2Qu
oNCSQbrtsE1M1JkcYsTK5Nlntt8E8+GB35S7zfwaP22Dg8HbxjPrqJ6xSNfEQnm5XDsVqVrhHbci
r6MuIXEH+w5OLZsj5R8BdS/g6SSV3uzsALVrIvnwcOWDwHITkkD3Rk8wT38+mCdgvoSurYa6nHwf
dNAcCIBmGziaxV6zNIv/PgI0pTeegq2INwi0Rg+bzZrxtF/w8mlSeCFrO748idlujCZTDh/SIkRD
gxIUw49CzaqgWzC+dOVXFPVqGA5pvEtTEL4LIPZWX1q1MNTqMUneEEjayTmj5nMpIEKDB4VinWdx
UuIaAWXTn5X1iZvafBGt0eBs12UdpyXrSN3FXLs6yaB/hd/EBTaqLaykjs0e3XBuW6elu56GBp44
SciyU4HHl80hjIMHeKivzUj/dr4V8wuMqw55MYMDyw9cCMbSsEBUy9XNsMJ0pyCRUKYSJiVI19TU
WDVd8VDm5cQwQwtml4YEloGIZuE+zG7bCy9JL2zjEc0ObgttKR5OIwFTH9RaQTlh6w1LQ0jkG24R
3iP3rHD4QjIYfVQos1UI9SADiIGnCP9c3oHLx1Ay8u01yAb2joisKRo1sW7DhTcxjQ3kpgb9mjJM
ZrzurMis7MDNbEQmkW1xUOHt3gP9+qJ5DNkt2IHztXFxPSgZWnKs6g4aoG93k/Uu6aVFjjap94P5
waoEW/Lxzs+Qy1lKRUVje8yybTvyfgxslBE2d6yEyJLPcq7uuBgetBmN0qLv1m7bmCI49oiFYq/H
47cNpz4gNnd/Muy7kmR3AUIxzPqUBetGA/9O/vo0aPIY76T71cPWQrEi5kIjOdP+vnt5Q7cF/eH2
JokLm0Tj+3yF71dRO3+fEXstHsOCVZi1BeuQbEKgeJ0XRZesyjj2VryXUKPtxiYrL7f0NqYRfqsk
W6kKh8/0nzrUSsZfB6AKEQ4i9c858v9k3CcEpANk45Wmpz/8uf3RSzpzFsbFpg48Ip3SLF6kZZU5
v+8R88Ngjb5w49K4vyQS1nWa4JQ9b9fk8Pj9st8zTN2CWpyV9GLdcSoUOZgWcX4L83Uyvr4G07wt
kgUjSiP9OMRJwZqEkf1qhK2WSSK/3x55ycKdX4QXix6VPvcFH/faaL+WzsoKDTQnRk5EMecQpopH
bnAId6watSU/8BxPvZiu12o/7qY+3q2JYFkcYEzb7GXtBHvOgoqVjuzuOEQENCvE8/MoGUe8dIZY
B8KHcLbmwv1CrwyvZ4SaltLD59v4Yjlplwtlp+Dr59QaANnC9h38tPr7Z2BKTm2+KXCFZesBEPk/
KjMpvRT4poGDndCil+EaQgD9tnGYkZUdADLuEws/taAuNHAQpPf1DM+NdzK4Tjve7tqv29pyjjZf
cVfP7S0u5CXldRuKAexRaXAbuM+xvnLQTtng9fkKOcjOlJFy+/J1aF+BNjIBLtQtQ31HqaWov255
+xAbHfGtzh3czAsRYnKsz450rrbLOhLv92Cp1OEIu2vigmRR11nx+iWbclb/i4UrsR/mq1nkCKOA
hpKcqSt4QyQnwvIQl5Tp7KBezJFKfVAFJwintbSNukN6bi4lRA37pnPzLY//gtjacB9yO9ytnLXD
Ss0uRW9ouKDaVmXTg0wSZxh1RhGJ7wRjItaw5XTyFTnxR28gpPe21jc9UU0WWcmSy3r2yi6+V64i
JYs1TDtzhqDzkPkOOCqn40VbEi8CNvADWFvOYAUoFjzwcw7+YroGkKCO6wbF6zt0MkL5cWmLHZeZ
KnoAMyz4HHm6pt7U2zCTtEht1VHxOJEDg2krvazHbucropXyGZgBs8D1UzDu3D5NSx9Evf06tUnz
BOzmXoBOD5KprgYj7x5/Nzb1XAnGsiw4AWOvQKKUobd5e/JR41n+buk0xG+9juQgkobRk0APqAqV
ghx30IGfdGDVgS8IB6RVfyWg06SZVF9eTd6gne6LFN1mu+QD4mJ8wAI0XKFBfv6KB2HgKA/eWgQ2
ui91peSJln8FaLTBRTtRNFcgXM1DFvXE0vdQ0JQu8+PK77oB3REUfaUV5qhmZApZPd8WHEV+nvbi
cKBZwToUpQH0XCscxS6tDhU3vMy0+gDS6fl6eLmtV4tym++ci4nGphI7NPUbPHkFqyZXjjqzQqJW
AOGRrtpH69gSUeUCbtmTHQsnVo/Jpe9b/T1t0ahatpbC0ZuyAHUgWw2dNcBfpPvdawgiKcbHzef8
yvmnuQeKE4d38QmzdGofPIxNoRko5VyD0Fwr9x1oCe47tTxtx5oPPG4m3efGCvyCWaDpgtKx3uZL
qkLZBTRaz+J0hcOlSN9tty+4j7I73P7CJf+LpiU4BUqnjgCReWiupHoRr3Z/hLhUXtC9JNqNQVUe
m4SH7ieNaCScJr03lYQEiJyg3Vu/ag+5VKMmNzplWzBZ+0aU+yUYl6tyG0pZbkmKUm+7lY/ncZ6v
ntZiKW7VLsu3bRWWmxPXiS6vlf4nF65gX2u0An9WTmhWh16wkr0ux+ZNS7XhXlVbzk4Awr4LwfjK
slkL16SsUqrb81oD3ul08rZwTl5BLoNqqeMdKnL2CK8Z989/bst4wdeQVUpXNTXi0jydJq86fY6g
RRe4XaeBqy36RDsWFGID+hZ+hmtQbGUiemkw0innQPa/ygu+v7+PiJZWkZ/x+eQZxkxuUQAohqze
GjxCQDkV+vdE8L32HRLTLy9fb/v95qHUHyLj537DQosu1OsB6vL3EkDpxnORiiWg4MnYnWsOd3i6
Ps9MO58WvIMj/kEmAQUpeCp7gv2iko8H1I0RRFFO5M+JsJ55C9FvmeaQqJJqLSNngqUYM7NRRtao
8vpEi9lNYh4hiK+7O70kT25n+uTD3bgPm3vW/l/Pasg0rljkKlQzI4LmNWhDUKzv4xW6e2qD3mkP
bROiHd0Dnz000/NtdZu199q2U5Z/HFO0bpMwm5Z3oJLv0CSEkdO4bofQce3v3QyilFPCoJq80wiO
CHj2NdoiCpXPuILPybFrK6fOyTSFKjekOI8GNNay3t8t/KEk4jiXMQ74s7FLbw/3mwfdfQOV1/3P
ivzZwYFmxFzPSedrC5ivgYu7rFvLaszX/1nAKxR1izrA3esMQ3aOB2u3w6JgJI72l73f7703724P
RM+Di2yvwYr5zd96bQmUrV/5FTeB3Hzy1lvJRZItQKXSrJz22979cGPyAGKh+eXJAt4s4EnBMvr3
N/vCKCoJ8GmA2HEAeO2Md9RHfaJA5P3gAGPv3aF67M58QiHRbC1m4i9gHuZ1/MksxbitsgI/f96V
z6aBzEN50vJwjVWg5l47BBukaJ8N4x2RNDDtfT7CWn1/H2ElUOqWIAZU4O+ACsrt9t2ak+Ch4cCa
oYIF+jjXNKPy6uf+yTVf7C/UIoArDWX0xD4CIHNwgCK10B+GkJe3txSfIyOY5D7gWZIYiVE+DYfY
BCe1+fBz+9vOCLBrn0bZQBX0CHkD5kZvi5L7nbWz3ne7d8O4hxUEVhda7jziy2byzvnfc3W8b3wN
BFREEVR+0j/+w54IzuYzx+ATuADdB9d1cUi2DMU/U8tcW+PsZV0qvqzktdphjc9Y23zysPeQ1wsq
aR4fIS3Hebcev48oufDMj725t/dgEPox7jc/WMwWm2X86QmCfwyLuZCTk2ncdhOXeRhGGdaDNNjz
9nn7/tgQQE6xgY/HRP+eC0z2tknMn/vtuXDQBdvk7f1aIMEDe+TfsuAUcL3jJTZ7Bc+vxvb5GRfn
M0pOZgP0DV27A/Tj7g6lIdCzh+39AzQNqcDbk1+zsOBroqNho8RNqHsIBG8A2VCPUrbbw1510udx
KavSlithqgaMq5Bk68dG5fgbdaM5yLywYkyzOtMqNE9B2ZEeFHalMGKKGgAZOSbjQbOVu4zxzFgQ
DB3BypJ1M/UTRvezrTKGaPTSoE9E9Tux01Esjk85lasxeuzv+va9mdvZFIxLc74cr8iFDjSJWpKX
cYGx8UJ6UBkEKUuDUo9HoTmhiVyJQTv/U+iRqJa1X4qC0v6xlfsOnIuCNxmqUQO4elsDrz3XoB10
aGjAK1SQcgwrusUejRbBEcuqiJi/+ZqAKa8hkfshbDkMDWAyyezB1Jzba17SOcobiNGLMM4jDIzu
VOYLq1huSRLUUeRFPvW5AqOC9lFPzJSguQXDdC1JgjqCQjZwvlrOQjYz+yWzWGCjhSXTwR303EvS
JMwED+cis5XdAFpMVqzyauwbmkHHdfI8EwWgZgVP4D/X+YFXA7LGi2gM3HqlmOP4VY57PvVahcUq
vvQ18+8Xd53SZKUgNJiwMldfTY+S10Cf7m6rzIIR5KlzmcQJF/v5MHmTlWzKTb5RSXyfMZITSwun
jmbUD1oJKz7BwgpWtAucFsH23617tjMXMonbEy4HGFjIBF3J1hvYb8FFM3JWhvT60sFL//f42nRS
VEHG+LkzGZLRG7X+5/bKr+XYwDtIwyT8rE2ylktXGLm9C9H2jIhGvEOM1vzd+PNOX0hGkAvA7OV5
fE8ECyA6vxiKLW9Y6KOl5VPKeBraNoxVDO/vgo2yAcvfYJZHlmm8ro4qDYeQqgRl1xpG78AIkmwQ
HXtYmSwmqevWRqWhEPWqgxfgY3BwMu59EMamjBTkgrLQsAf0TWq5cV51kIJtG2SBTvTI4uhYkjd1
WUjCpMRlna88dOG+BxVFhUxb8Gd9X1i31WVJ4tSdgaamtbRCv3kv2ld7CYsHaRiooRmjL0mGujua
KVdDtBxawY2LoCvBXUhYT7Cl3aROaCqiUfoJXPZeskkAXaisgmG1FgamEQungCuVYMTA/n2y7S30
r2N4KguiptEIfaXKdQvIiifb/xE0Dj6yhbf38ez6/etVqDTmYM3J9cjXvujVFixWZ/alFwxoK/1V
gXAj2UfvNX52Jj3eqsXmNAxofXFoWdnJJZnNv18YnR5kF33MKaLX8oojojGoGKC/LQ8mvK5hSO+6
c6PS2IQibXKu4CTR62oVjV9PjWShpyuaMp/Qte22DJc2iL5UQn6U0H5U9LK6izZTWCNTH5XjoxCg
K2Yf199oTi/qdVsFjG9aEht1uJtAVusTL4heKoRmn4hmuEbXnWo04onZjGvBgNAvtJ6TU746jajw
Q8+N99Jab3iz2aNDlEDe+eciI4Wt96HNR2ZhsQzi1apiXHL08607hWkppjzeEBa6Lf7Iwsms4vCI
BsZKtg8jwe5PpIUnaTFLv2Z7dU39KXMgK0NVl/649mp/p32hg7KhIrnxXm7RKPun+IkebqvIwsMU
Xd/+1nR+PbagkcY8fWOhE7CYksdOL9fWMJkBy0WY9e3Kt9Cvu1xtIgk9U3iv0Xw95R/r7vP26hfM
Mf20y1Quq+ocUQpfi0P0fUbaOQBrpWpxNV97gVg2nMVpXWrdnu66esvnANOFVcjzYkCv97DctV+t
ww2oWVgzTurSyNTBaftEEZMgKAHGDnXlmFm/8xHQ1+/v7R1LqQWeFEvOnchc2+gt9aujLsvUTZiM
oliiTUwJRFhpqUa4Yb2hrttF+RwhuxCyVOOZqiE5dV7xCmVHt/duYdh/6gITVO5MDYY9mYGr2b/z
TmW6/I/vozj1CwyLtvGIbWrAaKV7FO1sbq/6uoLLdHUfaDjCfPChF7WXwpNR7JgJjlkaelbFCzkr
ad6fuBIrH/UGeKeT8fRLZaYr+AocSJmbRY2SBozLNCMLh4QuzUubFVesQwgDbXHsaCdtWbGRpYGp
0+fH4zpZzZsIEn3CmQK6HtzeviWlo04fnrllfurngR9kW3wUzNvDXr8C5TV19qo+V7Wmw7CA1z+q
76EulUR4j7f9y+3xl5ZN3T0ix60locb4KL5DUQzrCC6ImS5p00I/FFcxhm0NBCnNEGR4v1ovXbY2
dyib+hwDo9u8DmA+w2QsiJmuV2tT1EMLs1pMFlpVRu5q3/30TjzoIaNQ4voEeH//fQSFzFejUNOy
ndbgbg/MwFybSgq0mPogbtE/8rZ0rotdpbFoo180dZGgvEazMpuzc5sFr7uuJiodUiziqTuVPQYW
3chsjNb+3Xqp0wi2kVxCx/ACatKAT3btlgxxX7d46hkdcGHxpKJQ0EgYA8+U1mgk4GQWayeXREGd
yKYOfC07YWgO6D6BxXCx5DdR5zDxp6ZNGowqwYyyWGIXlkrHEld1w6fRLAWQ86OQgZXhWBAuHUWM
BG1qg3lY7iDrnZs444aVIV1a8Tzlxb71xaT5GqBFu+Q4bGQD9fu3FW1pydTxSyQpOA3zptXgSjYS
O3EmvBluj7205vn3izUHCR9p2lzTpoDsDfQjjCUvnGWa563tc2GsQwyr2rlReDGTamJpvdSh4zXU
5nLz9mVoMSXYLKq1JRFTF2Agor2TL58gYq9wUVv4EZosrVh43J4T2RcSlrh0Cqs1ho4f07scMN7g
cdqxLu6ldVMnD7WoGS+lbQGPYG0JL+VeZNI2XZc0Au5/a0aSVPUQSNN8/iantzqGcVsI4//TAUZW
i0RqhB47KLrhV+JUVhKR/imxh+dshSLx23p9XQH/aQQTcSJ6gJ5GVI3Ct5NAcMyyH9dt3T/Uf6tW
WiXrAgNne425jUurpU6hkPctfxqHYpeiljly+F8a0X8o/saiX9eSDGFPQM+/sRykJdWgDmFSlvLQ
JlCNHJAPsAL/ymgoGnUI1UwZR/QOB2FZg3BrS2JGYnVpudSll6EyTtNKbJl8/3myJvO2hl0/18o/
cJhSbYEfxZ4pKO0DYN/+kl+Vt1+NTYNcVD/O+VzD2Cd3skKrN7T/h5gXNJhm6svDk1D4EcTMAQTD
cm0XwqCKSl1+0rQK/CHncS7A6FLpsWaHJyKPYJQfyDrelPs0xSkUt9ljv5G2WURahkFZ2F0aARKf
wGQvo/UhVBw4dTTAuL0F133ef/j5mlgqkwlNS3arky5oJET4P8+M9rlmFW0unHkaUyr15TBpKfZ4
9VrpaKQdk98F0lEm+bflHgclapvprJkS2GAGk5VVWBI1dUD9Vdcq2WxNQIdpAovKEPX1Swz5vb/X
iy6mylRnWC/4yUzfUklq/s71V2gyvSCKwqARsYs9uAIkJo/tgiBoJr2u9ae6VbFibtOb5Vaybuvc
0rCzqblwFZJT2o9litVqB7R1cWr99rALsVOFJshDqRqCVbNCoNXESec+v1My2Mlj7/3uBar8w3Cn
huuan+VxwsheYjaWAg6Ik8eyLgtnhabI8NdhL3IjFK81UqO3XNYbY8GG00QX4voU5K2Im+FZ0VBw
paJukZsxi7+UO3UQwzgqlFrGfirooFVZYT7XIo6kfgY/BIKR5u1ploRDncpBDNZpzuEjTpX+jeA+
98uHs6JQBxNIJ8DwVxA74ivmYLJcqCU1p5zWPJJaMSxwVaiuCuvUM1y+hWFp5giJj5IBXhScqI7k
1nhi8jAvDUwdyzA95WPTQbvRBKUjYcXmI1+4ZGjSRG5KhhNsCe6ug6TMDF5bH5tXv6d6C5aAmKBi
RTaE5/ilM5s/vWiynjtLXzSr0qWhkZFxCxV8UY/W3EhZMhR+QRNp5sQCjVOFYL6KudcB8bh4y8L+
LK13dmUu1luh/mJqThg42svAhLDMylUSPrwRzsWqF+P68XoddlM3v3Hyu9KTfIgi3SiekOnDAeWQ
66McGJmEYmb1pWldQR/2f351aOl8hzYIas37PlxoL9p0oAJjRdEWLlM637E6BXIogr8KjXp70I4J
bsYqjFgamT62U5oH/IkrdkWkaxb6N/xUTODYgubQWQ80beCGU4yxZzhU4wX6/W0xLxh4Ou3RSKsi
4kqM+1x7+Z1AQnhwwu8cTzrnkWopz40hxm6dZtfc/dI60hyGGfrmdXGBYQUrNxqP9WZbkvB8tC5U
PSvX4qoIoBf+CGeWM5X7U8449ku+P53w8LlsVP0aypyMJKt00U7vwtcGNfjy62pTb0aNCGhG6kjb
5C63ud/QkODwrqnbdZx89OgJIKjypLceupKi9j+2ejN9q/TEVtG+y+JxhO2QicFakiF10xbdEK2j
+WxV+wIFDiXTD1mwb/8kSlZVCWDqfGh7H324umErRMK7mmm/AkopdCfSxm/EFT+ravYh4iqvRFRN
sVzsBaHQ2ZJTxA9TPVuy+DExvzg7NW8f3QUswz8kf0qaRjWnYWDxfvzpDilRP6L7RCTVnwfRyO3i
4fY8S+unHq5ciktgnE1EiaqQwQxNhoW/yi4F/aSZ/QQxa0tBxfr9XSaT8WN6reGY3MWWoidOi547
rmQVXrAiifW7L6GOOJ+oq5Kf1XOwok2Lb8kYD7T5mv0XF6HQ/H6C2oAkoIGbgrcU4MicNNytBzlm
+G0L9wpN5afWkShrrYzsgd0k5AsOeEjE4+9EQp3YdZQkYe+v8GJ1i4/UWIc6qx/jws1Cc4fxTbau
skBCUAl5aV3bpwTkKqHJ8niWtJK6bFOZX2lljeEF1HeUZmkrjL1ccDlpGKyiVHla9pA2YKo/wido
x0nbEJ5VkLOwbpodTAEJtD8pWDdgLUQ4FgaL/2VB3jQbmCIN0MEa625Gkmwit9wUGdDlrJaMCxaY
BsB2AS9mWYJ1JxvZ0VyJUX6xJG3qSEqwLN16HrYwUVBrFXYJjvlfx+hpAGwUTkW14jD8yYzRRoyl
20ubSN2sfI7kLApRodsIqslgEGv128dxyabTpF5NHqBWYvYhk/0JQd4n1ZFMUPiaMRjx9f4xMUL7
9kxn1OgVm0Xze2V5ImdcA2OI7Ox+OrQhAfRuPQH0LQYkflet9a59idzwtd7WJWgsNVzo8efKfuJK
onBEyfUQBw8sVQwnaUnBqAOdyVkAiotoxvW0zsmqGDZ/wXjSoNlA6rryFGPYhIjIdGioaUwZvvPV
anRcYDRuVuuVNpM5bFbtlVb4Zw1oD6h2fkSwQti9w7gmF3SNhs/yfbGaUqA90fVPscpPecNiaFqS
zDzhhcMba9oQ9rNklEPTIFkoaqR9Z0WHl1ZNnWvRF9Z+VCUl8ugFGNT8gpkEWZT6fAlfrLuLV50y
KUW5K0OjTLzwEYBoq4Ej+14/V+qG91gO9JKAqFOupXWdDmFZ7oKPzlubGZi7WZmcBWNNY1/jqT5p
5RpDr0jYoxJIOvSG3ILx7fbhXjIjNMy1Hf87vnhfPYvP2gn1UatdXulgTr5/kr5+B/FQ6FJFfsgk
xRexF/5ONEEyC5ap21+woD80mtXvxqRofQy8IoOVmNLhl6abhrBWU6BGiPQCleiFegayPVZsZ8EH
pCGsnMBVUxVgS7PqpxQf5Ybhfi/YRRpbFPsCJ+YdFsy7jZ54rIKWJQFTBzRQCq3hWgzbu9qhcBEN
ZL3Pl0amzuf/cPYdy5EDOZRfxAh6c6UrK6lKrqW+MKQ29N7z6/dRuxOrQVdWTtRFBx3ALCSARCIf
HkCwPYayUgAdtisxA0xzePVLloaJPxpRVjSAb0MTJXzRsrxG4VQqGO5IAUUiWHWmZYQyLCm069fI
AZB/Lh6Wv7wLAusDpFBsWAKahxZ8oMEdvPcyFxnrR8DJoVgKJyfnovVDhkQbJ6fT7f4k939vcsF/
8EVtJ02yBLHBBrRHtrbndWox4ipFGBV9KgHBC8EDBuGsadm04T3AMdJJSj3VR+tDiIRjZ73Fy4mr
AUNovAvH7OU2naxb8O3smaVYEAUV8ge3Rvtm6vIY3xheLhJ3bONwbsP0Syfti+QkvBRltYELWR7F
GS2aqdRaAbmlbfnFId1YfrxTt0HIfUxlqZx45RQ1gmGGcHewBNtdZ0e+5jXweSSI13XOKkJT6qhc
KDszG/EFddM9macC3XeG3+xa71M/Fab9q4289KE5C67a2lVt86CALDMlPlsC+lUuaBK7QzfFdIw9
cYdGzoFzvrGEE59Nk3aMGwWGhCnE7rDtfdHWH6/r63I4+IesyBhVaW5xh0WVA/TjDyAA2lwXfHnN
/1AQ9Uk1xAIC8J26FzegVdiUMmbT3CZ7/eY3x1qCPrKqHvrQN7qKOT+wIYDZeSbEUglx27o3J102
IX0lgxAxhl7khN7LcV2nA0ijIDWDqoaN6C9vqid4w77e8VIglrrJOdqEU20mEcx+3qtOs9XQMsCr
cbD0QXx2noW4b0XoA+CvjXR/b9z4oqtTiNKoZtogZFBI7aX7GNE9MDwLUIhCc1uJExAuRxydDh5V
60mttBx2qIGXvDqiRFNjwBXvqZ6lduKZ9dLmhRKuv8BOUI9A1+meNx+AAe3T/4Et5XK5DDW2NEd/
QpI6QmfHd/1uCh1r1++F03VfYsAZ9H8ATBj1hwatr4BpvA2+9qvwq8PYuJixxEmYGFtAwUzlYFVG
kUBJQHf48p8Ar9T6FsUAzrF1+TT8h7SmVgw8k+YQb/n6LvN6TgMtU//klF3Mvk7T9STRMbc024ze
Yrcvpot73ROvZ4a1dOK1syxoGPmwmg/e7qv9jR5LIUtNkfZWt4oNkFYrZ2HDK7swIpgp/3fgrVKx
MQGox0X9SXR0gAr72L7nNT8y4gwFLtWGImfLuuq3AjO3gD3bXbdwllzio01YYPDweieSN58Y+oJx
mdflMnyfwpbKRhQSdXUcQHo/9WcMjtkMvPshwzDo2M+67yKjziB7wuR2ac8LV4z9+we6pM9qIMYQ
27klyLsGp7FNn3dufrWW/Js+6hS3FKhDIJUpQm1u1+dx37mqU/h/Zl+2u0/9rXMEfhsb64cQ3wx1
vY2E1eflO6UEYvSP1WAsHQ/ixdI+ccsi69p6XvNgDeODAp9XaGEYIp29o9SiZNbrGf2WuOJ76t/2
LKMbxCvbUs6GUUzWpswCQ0JRe70tYaGIpTJvZr2eIHjyF9u4Lw6YXu/M4U1ZrU4H4IxCPsZqA+nj
vgDp0bJ/ubE9k2KXki6Lp2qEZNHp8Iwavig/F2/atDdGKjoFtmznqJFWvYjIx4PtC+8SwTCQfwBM
lfD/WuWkN5CSAtfGWzDDoOmE13AeNCUW0EMpHU03A4v+TRGQIpQGuW8Nae3AW5PO5AeY5Lm5MiO4
0udeVR6qrLCw4ukt98JN42VbnjJYoknsAENyGVir6Oqo+aE9IjLxDl6WaBI4xFbsYiGHQgTMtGht
5Jov6ft1XTO2kL7rZno65vHa0r34mWs+8MorjNyMTmMbwJJYR2O4vnnJXrMLvXin7bvNreLJtVjQ
JVXvMohfMMe2eABdDXBszQsPLcFSCjnaW3PosqRZh72Z90v2ougYNM97bGTsJX3azZSkNmQLS++O
y6EFFj71ectm5dz0XVdbZF2vG8gO78uP+r7wl7P6q3mct7wvMLaVvu8OoxU1gYQPIH/wczCetRgd
XLrZ5roxMo5f+r47CoWGiZgQX74Gm9XOAZTtHF6WydhVynCURWGZdLJcoAwVghWYB09miSXO2Q9R
mgAdUaAtCIR1x5ATBFliyfU4a9q+aUyxQLkgeig8XmxlqZgc6gP6jDQQLxbwnPyxdh7NN9TGOScv
a8nEKzH6Ja47AUsudiVuB8VNnUE6HceUmv1YdKFSIP+LQe/697qtMRZL32QLI5mjdPjSb7dtuJM8
WWJXvX+rIeVCtMhWjMUaqEQuXNUyHI8+wE6pWXSditWm9+EhB2/ZKT8Bzehf1wUjJtGZSbUR5Uou
QrroSHaKckPu8lr8WPpY//9NH0sc1roRfKm5dcrdjd5BJybJcqDqUwuxC1LI3q04dy/WaonTFWlS
i3UFsTNiW8AtLDISMPrSKksxOH96hAhMRcL0wtutjXhcLMRzWU6rGly8RHGNeA1dF25c9EW1yIx8
KCIYseY/Ft51G2Oolj6mGmGDMYGrY2CYDGiaeTvGWCp9ShXSTqijDmInN3Z4vU4soauffDPaUQ4x
J3fCfgngf5I5hR+W0NU4vgu14j4apq/IkLg8rA5Lq+v/vwk1G6lsmvVMk4EWxmQ69/pmMQyWkjHM
RQxyVx12hZFh7oRmFd5bPWu9xMFqS+lyQ4Lgtey1OLdaATnVBOCOrTKDbi37kVdGZi2V+FYV1cmU
jFiqstbrXV6sZYklueVs/n8ziDBvnPe4yxBLH0ozPB83pYHVZrsmstMbu4h1+k5qycOg9z00i3dS
zH0SOAbGWi7xsCYxF6FcsNzJlbZrDnzdblliiY8Nc5guyuoOBljXP3h5DcNz6buoOUZCFAzQwc9H
HlsEw8Hok2gkF4phhFjoWu+MXNXnPT6zNEAcLMulYJlECK4xquuFl+Myskb6+tlaoiBEKbLG+HHc
5DDb8Zh5vLIKS73E0ZIoT/oqhXqLnbThVQ1ZQombNYEgJP2qh9IetvP2unld3jWNsi0IZd+hHgar
7b0cHDUNt7n28q5pdLCKFfalAtj2mt5JdoaRALetl3hZVeRqbuTYNlQNnPAudFrOWcZaL/Uzveo7
QVnd18/ve9+6KdPX6EtmGZWzaGoQO3o6IM+3pR4aHXQiK7MeKxbEig4IYm/skNQs4mqFGEl1sqa2
8XayJYcHirqc6mv09TJu9SA0I2waKHVCQCJRWUOXwBhxQWKszSP+ZsX/SXLFfbOtuOQCLOcgHrfo
ZW6N6xUF79v70ulPvPDLWC99sKysuOwLGYKzU+K2Ox5z++UIodEHyrGU+iozviLlwHVkllDicW2s
t2nWBQg7H8ue1y3I0CwlT8DgLEWYC2v1NtFLjw23dMEwNTobA1jBQpIirLZz13JOAIT12hrEC+ys
jVuV9C05FfMgljoQqCM57ex73lnE0gZxuyRo41FMoQ11D2zV/0BCue7Rv7cejb5CovMKDNsJqk/W
QwEuj9ENbmR61ugbZGE2Vm0OwpqdCSg+LZj8w8snWeogbidLuhYrGGcJ0YWv4W7JO0EZguk75BzU
atyZEGxupm0GCOWNZkEfIYukNfRygWDZyXHJ5tkFo/qp0VfIydTUWliLwp0bb/3Mx6gsUEg3Nu/0
ZzxEavQhsopNKS71Ar1ud1Vpj3+TU3zIHsI/4VE+DR5ePH8Wrc0j62T4JmVT0OtIC+W2XBvT4keM
c3oIN+GzHHHv+Cz5xDmbzBDVapWfncYXVKJ91Rfesz2vzsgST71Uj5cksaCr8AOd/vl97lkvQebU
J16tmPUBcuUL9WQqQOG5djSO98tB3tXH6CBuhefrqRMDva7RR0q9LpoKaTr00zttbo/O7KUHUHjd
B71tpPbwAb6/DedbjEBJnyxnXZ2LZsS3OkzC2gpPEi5FTeyHGM2B3uK99Spug3teE9XlXF6jr5hV
C+xPXvQobhymt36KnXxyVFcB+LrnTKFk/Bz6jgmQgRZV4oBDsCt/da0TW9LnLN6W09LHzLASrTif
4OXDbj2vZO6rIyPe0cfMJcX0ayNBWJpc1GdwMecFJpY61v9/OwbVxtDmscaK/7d4x9pH4sB1oehx
20Ls4idv+ctwL25ll+e+LGUQ9206IWmaAsrozKXbZko8bioxCd1M0jGNRknE2zJ+yrAwNmOGeRn4
Tu8p25YLW2Qtn6S4lZKqer4eBZpd29024A4+Ygkmp22jdVo9VF9KzwEBNm2ez6y7diH5oNwKfSEh
BqxPX7M3cOuYX/W6S1JX2/lmegHaztKuH4Nj84Y5M75lVxjj+yf5kO34qDn46wu/r8cwhmIoz0Ju
lFIlKn1wnNvYqfp7LejssS+8wjxd/wDreKeUC5OF0QJpMwSYOaX57ca4D3fD38YRc1vwOZ9YzeOS
uoinlm0xAVqMH9E7lmXPma2OruQi2ifZCkmbY7uZbgtjlI3BUAdTxbSY4NgNmt3VRwDrMIjip1nx
wN0sgyIeLNeV3qsKPhCEk6tohybgRWBG4Pkat/nNqCpVtJK8qqzjvF+BKumLdC6feB3EjCSckizo
eq6KdQ7hK19HsGv9aVPzFs6yUeK81WjpyzJN5rF/rV+iR2A6t9cNh7Foyq4gynUmYXC0iXGXXQxW
xOpHeco5RslYNKWjFpdZ7C0dsitXsIdP80Yyf01df8y3bRTRk9r0yWxi4AqYAD/Rpf15mzbWX/JN
cNaPc6JLUHO2A8DY7/YlRjhdF81SBnHQZVn0KOgG86juIx/zR2697FDyhKgrrNjqIVj+m3ra+VYs
k0bxNZalqCZmpZtHyw73K15CPPDadVjKIBmwURZZbyjjanULHmkGj1c2ZKTWlDVhakpzBhOdibGV
8SY/W3j9GLcYdcwpHjLiB50eVmS4WXUKxM+O5tcby7P21YaHwmIIp/Aao1ZqU56glGQ3e/2j8jN4
Sh/qH9fNj+HnFF8jSFI8qRGEB2fMDtuIb+r2Rli+RqE1GF0OaKEE2fpmegJ3+2N2X3nlgDqBfA54
Y4JYP4C4JrhQxVo0oPrB1VwZDw/LeebsKut8pvCaQQVHurGsvrmp7eId/IJu7efPucvbWoZZUh6F
tDKacDQm65iVtvyS+Ppz/WbtI081OGcygwxG+xo2/i1yqcmSlPPYWxjf1jxbD4KfvfSOshKkFoat
SrZ8MvFwnXMf1xgeTIkWsnyQDSCqrDWcITSMLu8ViCWY5L+lbMyTLtQW5papTmfY0XbhVWNZJkQO
0SxNCsnMseYW4EzjsUCBhffszlg1heRkgPWZoQTR8x4wieMHz3BYd3nKkWBqc6YmDdRR4C5/n/nI
T/VT48lIgDGUeVPcSaqbJe71IMEwUwrVqcRYjUQNH5PPi5uf4zvrvFLq8ooFLPHEhadYbjB5BkqK
duiJ3fRufjcgk+cd3izx5ITFiIo8ziasPnwd/4LpR3+vFSd5TB+4BsSI0BS6U1VmXjUGviD9ihwQ
OnnZfcNtymAQM4Au7b+Tj6BfRKPoIX2S3DZxhIc0dIzDdKi8ZtnGp/qJB6pmxTsK6pGSQW4XGV9q
fOEBs7v24Z1wh2FRbsZJdlhbQZy4CmRxzCV8oEOjae5FK5vfXrS5jUhrnnDhtkNRPrG0pFIQw5LM
zfJgSXaAl93kI9zVCbpZEm7XEONnUOBPOJbF1PXI6JOd7jSijSuimz8YJ14axJK/2tm3oA1blSo5
+FLT4qug2CkO6q/Es55vcmdKqVAHLeKouRqUD+TdZFdb2c+2GG67uy6fZUeUW0GfpDZO8xZRz6lO
OGqEN93RPLXflK7wzvkGI7LSqS0y+PDyIsp13J0LxR1jJzG3Mu4pmLPyMG3VBxknqrWROy8KHxou
ixUr7lIYUZqKWpmK+Gx2THVbC71IuENNIAVlIihTE+U9Vv8UjzwKgjVEXbDnr1V8M4SgSsaqlkP9
mOBKvYi+GmP+Up/z9oklnqTbRSQIsz5DvChtEtWJNTsN/WlX+Tlm986lLUR3c2Cbga0feC8lrPrN
Vw/ht59Uob8siopYP46VE5ytwVYOQm53e+GuEDzQkQ/egOFjisI5uhg1gy8T/fa5eexKra3xE5fs
p9z/zELeWxLDRyk6qUsF9FYvENy8yY/Fsd7HE7qJLcHjHvGM0g3FKSnLGIx1A03Nf5PBwTTofb5R
Njl2I3ca7u2CoSBK7WB12hDoWaQfhVF+Wibjvpk5wZ5xKtJR0+AqCZUyKMyjCWrr34r7S27cccdr
IGHpn57qi5R2ug7pAZ7DXlVvcpbMrp+5Y5sZ8eUfOJNeq2a9yhcLTzu2R3mwh8frsYulcnKgm6Iq
iKUC0eV95AecywprvdSXrb4XdRVCrRIDB8H2ze8yYIkmp3aZ5EFvZSWKTB/FQ2GLzzyMI0swSbyD
yZD0QMOas2fdSe5F9+91BV+OayoFNWm6qMp4RzMx5Fz1tD2v2fGyQav/QJqMSpmiKTSRHoWPha+O
TrhrTZtHHMY4NlVrvZ98i1WZmMiyJgkGhmFjrse+MvGuXnn9briTW+e6Zi57jWqtO/HtE6CVqpZ+
icyjZo+bYhcBHC+/Swu/VZH5I4hfRn1kDFm3KgkAjCFwQIA3YFBBMYG8TQzt6z/jsuGoFP6UauKU
DAE01b1Jh2WTbDmGw8i1VQqA6uUpyWsTgpWn+j560O7n0hlsNPifx+f+h8I7eFcD//dcVykgqq2t
DlxO+Ey8TTEmFW8ugq37EVjRf41bXhbJaMtXKaEDaEWqXFfxlXkPdqR1VLmhu6Kf+4FtHHlgDZZT
EB8udbXptXUrxL3oNQ8rpXjtN5vr+8wwV4qTyjD7T5FXY+pcw59fpi1ILO3phcd8xYA/qBQwFQRD
2esyFj+i6h/+aUw7x3xE85BvrA5dI/OxS73lNHOrMYx9p/wOYm5lWiLge52rHbtya3ghpm2AXEdI
XOl0XWeXqxkqhVbFKSYOpRV0pvixhzkHe9nOP6+LZsRVCq5qkSjUUQbRqh4PzqJL7iT0pZ0n0vP1
DzCMic6mWaxqmhId+lkfOeN9vMH4cjt6uS6ctXpy7GptFwngAcWJ7sUbEPZxbJSlb3LwTlaYqeIA
scEGlEOfhtPdcwsLjDhHQVaVFNVj2kP26AFRfeocHpkRK0zTATWFFqm5AlTmMb/X8Vq3M0/hsUK0
wwOE+nhd34zFU7SVVLWhKq/hZ91MvBRseC/5rMVTuFVW90OY9jjFZqfzUzvctngRzz4kLoU2w08p
7kpC0VTWRSw9NZ3RGx9RX/NS1bF+hg6vaZalnfX/307iJVr0phvwG6rY7s8BIlvHIV1n3FFVirNS
UKszWwOrn4HElw4DaK3BEu2KT6riRIf+IJ5jgZNPMByWDrLRkjAu5a/z8kF2QHJb2eGu2li/r1sQ
w7UoDUSSt6nRT9CRem52wYjumvKdZ0SslRO3nXsjC4wlxtHii07iGr3f7yKPS3zA3ASSNHfVXItB
A/m11+dA7yW+5Swaai3CneIBaPXCe3tiHfMUaoVJU/0ydvjS+FcDJgL3ae+X8lrp/8M4q8s3FpUC
rCQDjK15NhrHaYcmWI7tMDyAYqo6jFCYWgVCR692wo3k8eBgjEBP8VSFaE1TmUBwbn923LY8Ri5C
wVRzP8bVvEBqdZTs5sfkKOj1EnweLdlX8fBCTkgpIvKhkYzWGoxjFNjaIZPd+Iyq2dv0qWxFPIX+
mP30TR3s5tyFZxn00KPI2QeWutZN/xaJInCtgM4ZPww4HUyc4TXcscSS4zYEz2U6rDbz+nl6uR4P
WE5FsVXVsFRW8H+Xqnui1x0sjJPQN+k2vZsy2/prcuhcWPZOnHdZ/qOSCLzWPHtnRBydZMqVVOjZ
BJJl2LuA6Ue7dJOfzC2XJIZhnxRuFTdSr8gz9K2fxdd8X76kuyy1099/r+ue4a10os1iZGGsqFg9
SsZOZZc+J8YztEJRVlI2mHGQywZifAswiHb3Yt7zrg+M84Piq+rWVIyyMXCM2xmqmr/CE69ywTBu
bf3/N58JjQoLNzTjuLgRmll4L84sZRBX7MVZjIVAMY5utJP8/hw7syt9XN9AljKIP/ZKloTdrBtH
w7Zwwal3yZmzhQxvoeippRC7Be32xrFds4ztbcslLjiUeZ4FGYROPmgzNulet0ve4CCWKognLsWU
aPOirtc+ydXuByd3eeTmrNOYAqfqUWnbScG6c0wkBBGheZqc+nm2E4xfCJ+u64ZhJhRANUX/UXh6
CLbD56/MiyN74twfGY5OQVSBGEqiFkI5Mx6eJEe8sUlLpURFYd8ZOvo4jaNgW2jsvq0QrKrUFcWy
ajFKB7WU12p9unB6f/rbcIn8WOogLonqpKgbI8RrturkXsqFlLNqTRRHJeez1AQp9DG580t+j9bp
B9xLj/nD8Bo/8G6njFOBshblShqEUoKPvAp2n9rtY/HZvU6YxynY122RpR/ip0Y/JKGmIayUdr0H
q+eWhzFn3fIoqMpsGmmeYyxd8ts//aN2GLaVJxa2Dh5nTurD+gbFVgXRkEbtDG9VN9o23NaO9mja
053k8TIJhnoovsqYckUUvz7wMdjH+sSjamQcQBRbZfYNKIN1qL07mrvFKzbXd5NhLpSuSFysBWgz
WLsIpjkdg6n2gVf65+vCWWsmnlqI5hwqBta8khzPXPoBloqJhzaJrsdCBjtJH4XHepe7vGmVLMHk
xGzqwRDyCZFQQyG+sz94EYtx/FCM1IzOc6tToYfZEb21K487BYlxMNDhM0Eglu2QfwUrwUaX7QOm
cd3x4CEsdZBTs8NUMUuOoA5rq2Pgi+HchgdWKUiqU8ulAiHDeuKkiEyeeuBpmmHOFCWljuLUK6C9
hXu3tvQp71KYR3IUP28yaIqLslIMIJyNVbxXbZsNb7AuKypR8qKuEtLRbCXjGLxYdr4P9uj3fxte
O+c2SLoqE080RGXqkjUqgeg5Qu0sPcmPPG58ls6JO0Z5JsaVBBt8re+HbfZwkt8+uKcNw8D/wUIp
dSa3EXy99IL9Ylc/CtxEipserFUKfxrKUmilBSt/G+/Q7e1jiNj2NiCgSifH9LVcWda6cDC+2t0P
PM5y3n0ZwYRCnoDF1ouxQzAB+9l2napW7Xm4SEa8pjCnxOoiC1PeUZHAXMsP3oJZ1k35jSJLRJl/
jdf6xkSV/xzeDZ5sm5/5w42RigKcJCuJ8U6LSHVQ97Hd2byJgaz6AwU2RbM6TqoEjYBAp3SUt08N
50Iou/1OecB8k8mRdtcjC2NXKbppruc8DGeYIjjXDsHxBXUmjr0wojgFME3SoMrjCHspMUt0PAJ8
d1si+KWzb1dioc20Vl6XvNLqqC6uVP51XTANhpRqZW0yp7mE1qtfa6v5CZjl93Cn8wHAjJD1dZf7
tvQpi9QoBX3N8XXlBR62yhbTNhyV16TDuB9//a5v4mupNbt8+NIMoHzeda0whFL8UdlIGop2EIrR
km7C6V1kmB2FHEXAgqnimvFgkqfdwjlx20leri+YdTOmSKNOnxe0yEPL499luxxLp3gNdrOvuz1S
7tsurxRzVKYYmTJ1qPjoGw00ehoada6vnuE2lDAJzPlipQg4ktfofRQPOmcbGaZHYUZqGsqZqUMp
vTeCKqfFZJHenV54RxojhIskhe1SSyhSAeLVfeZ2Ho/zjKUN4pGYu7Qs1QTja53uoAItr3D2j7Ve
cps0tQmTKyest34EYJd7l2Stl6SuQVMYZdiaBnDB5V58yDzjpvUqFGnULwJ6ESsINrYCIGghr1/p
sh4UCjWqkyGzwtXcNBQ0FIfHUcbwQYVCjMRSCAeQdK3XxgLJH8AnxVa3a395jf3bXjYVijHSc3mY
MagQp6/iCg56KTjnwOXgpFAqpUXTo1xY5RbP5ivYOzKwKfEOL5ZskrQaDerbqQ7ZK+23DsBP7PI8
/LLtKRRSZJlp3o3rVk6+dlBPioNa3fWYxDIS4oWAioljY0Gy4gf/A7PL5ZNFobChuG2UojdXsYgY
PG4LBu4X3FT/XTGvFqWLy3WxP4dT4y/+Z/8Yteg2zwtb9md3+cPDzX5lvv8+pCkUNCSU42LqA3Cz
1q/2sfFzHOkdAHXZg3GwPA2gHvWhsqOztR/94cyDdF2+mCgUSZSJaZsvCz5avy47tAQIdxj4+oMH
XWGYJ8UNjWqrdE0N1Pnil+d8s2wwluv5uhEx3h0VihdKLDNOgXrTj1PmzH/TffC7qWzlh/47u2/d
QLHDTfFonUUXoJaxsMfESWqO/bJ0ttr1t7xIA7YrS4VMPxalbW4S16zs4Ffo8DprGe5BwURCNCFZ
NyE+Wp6U9NxF51bn5EmMlFShc2OGxerVpYDS1Hwjt6hJprGdtK9VhTEhwfuoAXKR/Kg7naMp1k8h
ni4XYa4bPT7XSnel8iQnj5PAuWkwvJ1CjORh6qtBBf5bRL5rmn9ba8sxLJbREo+fBhNP2qOl4a6+
xHb5omyrAzj77tXH1pPcULWNu+qjxaCMP7x2icvJlEIRR4WS1gGuwtrRFCYkxYFU7LPMKrddk4X3
VpuheGymivE0WKLmDVaS/r7+Uxkh/p/uYlTG1i5dEe+MtSO/Gxvuoy5j42kNXGiUbh5kSDYxLLI8
8sAvDLG07K0YbROl64L1jbI19re9iiq02C0YKSaroR0XAGYgize3zeLB29l/xwm81BVzu662dwBb
/qg6uz0OmxvHeim0Rbaw1NHIzEg59ujRHMF6pbrqrjuUfpCeeS1RDMukJd8ck/JERcc31mmO5Yv1
qO4aW9gZPD49RiilhV8RHqwEdascMxD2L7Y52sFz0LgAAMgcSATrFxBvLtCHNMcDvhCduucWs5XD
nRjbkc2dccdwIloFlpsoEkcZH5Dn1sNF1DHG+kcZtVuwSPFC0nqNuJAa/AMcNCZ0u/QBsLduGjvL
DkTrv0YXLe/nzCt/XA8GrEyHggeFXszHfm05Ms+NP+9lr/6p76St2TkY7DhthF2f27znJca+U/62
Vh7MdgwFDW9k2PuH1Ml3w5nHDcCIEhRHWIh6VWVdgl636KfS3lv5j77n5a6MxnSFIgflXMjzHGBf
NP12x3SryDZYgx/EytZP1rnemX76gKenyE7+cLaFtffkKixPfayWcYqDDu1IAMno+2mXCY6+iwG1
ym5t11XojCkDs84UtcR3hCfhzcKowwU9zcGpdVvgDB7qnJMSsHae3JRnS08aOVzAgeTmXo/a2GF9
Rwp7zsWWleFQVGGp5p0qJZDfO+hA1e7izUoUkC5up7rXd4QRUSiocLKi2RxRSDi2nuLiC2sxP3RC
v0/P1z/AsF8KMJxLbZwFUYSKdpNxXrzZ4AhmhCoKMKwacUG0geBwGzVP5U6svEnyry+aJXv9/7ek
uIzloY1A6nNcabQb81nfGsHjddEsha96+iZabROwXxZY9kqBH42v0gY0JS9tsWt4YACGUeprkvnt
C2Y8gGMT9yAYTeUP6Xl0I29SXanjmAzLKnXixEGuSG2Y4ScMmPY3bQt9L7+PLubl+pnGsXyWlkiu
LXWmKsUxPtGBKAtTnkCJiUpUr2w1HhCQZZfEddN6AMuygC+kj3X1kjzG8sv1DWZk3BRhmIiYmZtV
UH/nVn4NqB4uocLAMXrGqim+sAIYo490rDr63WVv6alY3m5aNUUWKmk7G0EFwfVHWwCfgglm++xW
4TR3jCyrlpovlSiuOZxBgOumKocVkmEqFF8YdKMyyyaEt14EDHk63MHWgQqOeVGY9QHisVNpmno6
fX0g3/fJfWdvpo1Z7nmXf4a/Usq21FSqZVAgX7Mjp9ZOmvdRbLhnCMtiiLMm4J0zNQUb2zyHzc/y
uZQ/rlsMSy3ERZuqlcWh/1q24mbaXbNdtY6x1rV5WxSmnG1ZFweibGLpwWZJnmVfDZwq3F5fPSPC
aySTFrTJmGKlmo9Zu2i9rbUFRi4mcv1UdLN5WlQ1dq5/iNHeplAsYtgH9SzVC+6lj9Gz5geaU22T
j5fKEe//ao4BXuzpnfOpdfEXMmsKSVQ0TeynShRXrMw235pueKyPihO63J5PxqZTXGKLK2AUJJJ4
TL6euic8TsXPus8rG7KOFgpPbHW8S5frLyjQJXPKXA0sjC8YYbzrHN61mwH5UyhWUa/TtkxUfCO1
u2M7usqh+MQw1gNK2ffBofpzfTMYBkaZ32RJ09Skw1caF/h4H3w6nOOXJZg4dDlIqipKENx7ww59
/dx5r4w4RFGKta6F6IxsRFAdFHgQlPZohuUCRC8JB1iTkqAn0qxJST3Gd8WbiOHg1RTayyaw5fl3
WOccV7tknOs3yJHeTPqglJ1pHYXenr0qdVYkRjvYxZlXzbx0tq9fIFFDzIdpAKWKdVTAmB2ngRdo
vrH+lCqwq4nXOnNph/EVWkFLAPfQlkG2gOYMTsExsq2Kc1+5aPur6HV7vuWG8iJPgdHlwlGLPnQH
ryxPNXjIHvrILWW32f9WS++6+X/BPGgsWr9EzvzAMjSzAAXvUf1ZyXaKERn3TfOs62h5j8/LObU2
aXgwI697tP7wQdkXo+362VWn337gODdWpuLcWLsNQFv81p5rR7LccI9eYpBCbWffrLZq4Oq8K+DF
SsP6RZIeBIMKEpLJEI9L6IkgIekntwB3y/RYLM4we6Kb72pfeb6u1kun+foxkttHXTiNQ2whPj6b
J90XOXgUhl3THj91GdR4ACYIiNPWUd87QIE03qG0xqVLhkDyBHB1Z5hPZq6BUHoTMZnqNXLCffbD
fAIBboO2Al/ktnavnn7pWyQC1NpSW3OAb6X2mzTYUe60TvSZ7vQ38bl5ub4FF8+odQ9IEBjjpAd/
Fj4yOvLfWHfEnYSXyuRuuOMhJhnbQS/lmjjqY67hC8OxeVLt7j7lEnCzRJMAUA990KsCRCfPNfzf
2oTcg5Ulev3/N9dTwxFpjgHR6j4F2fSMIQm8vIBxevzT9tcGZpKHsE+M6txKhx+LV7pcMiSGT9Ge
v75Trak34cDSw/Bcb+K7cZOCekmabe0uP4mH8Id5t/Cmv7F+CXHgXBusaFi3NkBjYeFWh/Sdf8iu
Qi6YP72YT3rTpGWHX1KBzaBMPsSEE3ZY5wbt+dPCUUPZGcvWHubX8NFARW1wUhBlDo/NhosxW0PC
pfUT983MEsOXc2xzjBiR+OJ7fpf5hrc44bu4HXhlepadEv+VEkm15jWGCsFLnK192QdBN12tweOO
zkv7v/CqF34LvanLQhVnAiY8H3Ek+XNUvS7jH02p/UEf/UQ5C1rgNlrvlRMyQ/23WM2OpAwbSYzs
QtVt3ayPtfWZDxhUjOps8RRZL700chIl1ilJb/uxKmdavW6nuB+OeWj3H2iSAmDQ7lrbakDrWfuG
293xxmozPIy2F/bo81aX1X2jU+jVO96TFMsq6dVfWFKrS3LY+//h7DqaW9eZ5S9iFXPYgkmSlZzt
s2E5HDPnzF//mv7uq/LFFYQqb7WAQISZwUxPt5LZ4tf8BBh1XYMPjhh/hFu5daa/I4/s5iLqFFaf
bjbU56DKsqXHDQCH6M14UEdSp063G+Eqb8uH7mBs09q/7mIYASCdEUjkqW60Gv+VnPu/2QxoUMjj
HmJ+B/V80HpxHHsJYxezV781D8NJuBt2474xnHEgpVMceJibbyD7pStAef5oMHu1SFK4sb6sn4LS
kHdzVJt3upJ3N32sSKdEqkZ/CaDkgpaUwbGscnKW2usCCR3Fhdh6I4K5kyW2EMUzWsnr5izdBnI5
2VMvSVCNKCx/ihvTi4dBsoVMmj1jyKcbNP/xQEmMs0sXf5u+W8pEH5a91N4Kak9Eda8ZEyceZwxO
l4AzU1Bio+mWPV4ubtuW52kJ9mrR/+4c0aXgAYiqJSqyGRSZ8cZykS7kGBDGAaWLwcMox/GipjO8
mLSp953NQ7szbDPd+pQuUSnigT7vh5dylSycCf99y1rs9fcf8YmUxqBm05J5nytgCjWmD1GtD5YW
cWJoxuuTzlapVY1WJWvCmhxUNz5I/uSmDmg3ves2gRE40AmrNbWTgXB4XsNopz6gBRKVpvj+V4PT
Oaq2KNpeA74bg8u2+drtJjdy4+ffDU6FnD0U/AxzHVzcva9Q1eSusXk2huUC6ITUIhtZPM0YPH4b
EtI3pH4sX+bCBrUl3rORq3EiIMaJpxNT2liPAMUOIKMq5JlkQwWNOCXIfE0eIq+r2/P1tWIcIjo3
BZYhNYqtCoHuUXsG8dzNSuWVuAIv9mGcIjorlchhnpo6xl+8dGNuwz2eLh6Pa4hxwVTKtXTFEiM3
uA5e31b1s7acTPUXXUHwvnRuSizTwFTnRNyXFtRBBO2uqCIb6Q3k77S7aE4+k9T45XGlglAkwQY5
jwJIo7V5cdMpIZm6CsltvGKdOhPrG7VTDFsTy5BjTBnLRvPPG8IgTloLm9dn6N03DTsZHqE+zhn9
uw/ughemkTWtWYIPPsfw7a4DAqIk4bNBYmI+TJsoQf5Wffmo7VVSI3TVzBYaIjsIbd7yk+qbN333
S09HxQJdFWWNGcIVGUBn6Vxqd9baUZsFAeXR0GJ8XLddbuIzD1HOuIYK9UToC2j0tgZm2zkoox4i
Z/aQvzjwYgqGMaFRNs3SzGXZYnhTbt3YMj+EsDqOlrRtwsq5bkgYF51uulwMo4YlwV/UtV37zXO9
jUD+xeP0YCw73XOppBpIn1OMLpSneHnR03263F2fOGvodc1+eGlrroJ8WGOW2m0JWs05548RWNDN
lmDjM9Sow7ArgwAKPL7iphyDwdrN9TX+Y8ZFt3TLmGNoqPe9QLvgkVf/YpxCus9S7sZlWmoMXGy1
Z90OH2dnfs9cnu4ka3jqSgZ6MKdCheEHR7fjW8stSH5Crdq7vpHr51+wO3SzpQLF2mkRcDVFIBtk
5Vy1vXt9ZNZeUrezCULREgOMPDfE8CawyusfvOoKY9Z0uyVYcDKlFTG2BVBsAlLzSRY5C8LKFNM9
l2lVqH2y3skIAinb6RnPVVWzu00EUcD+PfkTv0jczWUFRnT7ZQwJJtFs8CHxUwBabJKcDSCTJqi3
h5md/Zkh2MYpwDNMDd2PiQ9SDWX9rJxk+9yN7egYOxzvxdjq7wTGj7tlDG2lLlmIB1IREnkMPLU1
fYAH/bl7S3MOVx/D5Hzv148/KWdd0c1FmPeLMLhx+xaYUC0Nbn91WL/f4T8Gz6p0lsc5AkzpWDgQ
xbRlbhcpa+GpCwxFPEEXpXQBxjG9EXGSdsIu9+rfdNsh5qIbMucRKazBSJa9vPxJ1dbpxdbO87do
Th+uLw3zQlAXudCMQpkmfEA7u/EmN9ZKqdO856q7wqFNry1J4vKSUAwzTfdqKiWojHKA9faynd1D
w3ercWJ2VkqFbthc8kXWBgUjxzWEyYSNWoVEal767KbtdmYvkqgJSdXdFfpGC+7D+YuzfIxzS/dy
GoW+RKOEo9V4GlEgmNed0gmqJOkBrQlvjd2UtoQIj3PNWf+2ruuPg7yYQKFaETaraF0xDL1GK/1I
56whwxfRnZ1FpqiKGuNTFk8c3YnMXn/K7mIPKozXF4s1e8pJS02hLMNULvu8f5xCvOJ2xby9PjRr
7tSzJ4yNRWijHjZqFkAjXZBKexSKiXQFFDFUp41KovfT/vqfse6MSF16c+zNXkuQj4qTZ8is2IH5
NqkZKcUNPmuQNsXsDFlNAriVm3zuPSnmMa8zXKNIxdrlUlq10bTLfhokEmp4bdecTh6GIRMpO5A3
04DW7wbgM8EAuxMqSY7ad/FGnyAuGRqWl8Zj7ddKuzicVVxH/m9wgmj+34e5KgQ5UDQcZvTuqbtW
ShRPrmTTboakJ/0Eqgx5UZJ9oswWaWep9equhJIm59/Xvbr07+s6/LhK2bLkwxhUADZBJVtR7Nav
biSNSH+WnQitLuB7r//R5ZOp0Y2mYVgWkd7jfybP+igQKVWuDK1Rm1eWY41PmYREtgbwfmHfmr3+
tiSQlxlQmFMSwlVlZhRbNbrfFGn3IjEHfIL4FT7pfryJd+rWQgfKXv9V+K79h8Z+SMZYGdZo0o7s
xn3jUWd9B7qXdpmyC9U0lFA6MWd4fum9OSfOcqwf1EfDBJNeiQ4BAxw7idt64HF0wtgrNy0nE8lc
NMpGxEJfKUZgIBU5/zHiJ2VEsFd8GspjMEINdjxn0102m5zTfNmvanSnKqrtnVxr+LMY7Gnr1/zu
kanRzaoZGHXLfMLA2X6lfi6965fisrHR6M7UBU1Gg6BpmK/0ao7bQTTtYTjHVkiyBkS1POGVy5Gr
RveiVuA1VswZs4+2sx2ca6chlX/9C1hDr7//NB/onul7AUPnd8NzR16HvzzgAWMv6TZUS1QNC8wq
iIS9le+xdXgJZoaloEnr5yab+yDCXUg3y6bcWTaYYkOn8cb360vCmjjl3he1m7LJwsQhctV6Ihe2
xpo3dYc7KW8zUHFg3seUTOiQfWoagpIf4Aecli4GUEqjkXGCGRqtgcw+OLDlnYBYPvLxR8WqPuJX
GqqyMuCp0E3ruIysrI+iHLkUVuaciev5IQDX75TNAIJdfBYv18Ian3LncxNMtZpgs3PkWqbPYbPc
SvbyqPyuSKTR+LhMnqPY1DF/ISJLR+StuB3cmlshvRznaDRGrgxDuR96DD/0JNrmmyaFplQOsEZ4
6EgDxe57/a7msaBebMEyRY3GyYVtVqC+qX/XdV5E36iIdDJO4pPxHLzOFbFAjJpBGmawf0Oot/7h
eoV+WA+lbwogshRkldK9qT1r8yFpjuLw+auLSKPh2lZoIf+3nmZIzqkBYt+xhcR5U8qvcmT8vf4n
jBeXRsPggiXT0RKHb6g70xvC7gQCBSczZITDbe0KVbqLexksdvqiEMOovHSStkm6+GEQcAoSl98T
Go2Ya8MWHee6iuxWrEPRPSWaoJFY5kEbGPaM7l+bGripeC2wQthjo352jzxqXNa8qbvfTEL0v8qt
uVOR4CICN6hlhNQ0LG4OxjSoZExZ93sbsrbuUiLfARkalZicbBBj8jQubqnl0cBOIznX7LrluSpq
u7SU38UxdKNaGuby1A3xOv/UrZ3kyNMGYJhDulFtaotKHSJhAkNI7rYlEsSCn6An+MBzfqw/oG50
MC1JLKb4A22Zcr/tsw5SNrW+11sl+0y0ZtmuDLdOXYHboVDjkBOGsMJMGjg3jGNi6mBVQX5adqX9
ysEtg62kvefYEkak9p9GNgmaLnoWyvvZV33JWUF52o7H3cq4YTRWDmK0IHebMHnzCxSGm3Ft075u
nVgjy/82sKCmU9Smw8jZVtqDY97mSdaxBqburrB03SxKkYxnI6JV+b7Yhc/Xp8zcSsplm1JaSEEd
y+gZhLjwobWNF3EVpb7NODlWRsxKw+GGOskMqcMfdM6wjV3lEN1xMZWMXLdGw9kEWQuVzsRBsYjl
WYndKkR+kd87wKZI/gxyG96Dl/UV6+8/fKdVtFFcr1tr9aAQQG3+pnsLnet7wDjtNJhNDaOg0Ut8
RNFAxtR0oFMCyTObB3NlDb/a1J9TF9WiU2dMvXqpPvN99F6BbSrnnB/Wuqyh1I/B47DqekHG4NED
jo8PihyXZ9xYAZJGheBDM01RF2BsqMzph5tqIO+B8/wZeOE+eZLcFJi/X76baQ59Jc2iZaywBZ0D
ygA7fYy+eicICRetwrDUNEYoRU9xnyG+3Fv370VBWiLuKkeyQI4E0R7rOToJlq3oJAnt+jSd+puR
k7tl3W8aPdTkraL2S4Ddd5Bhje3ivt4Jx+pYVySVOHaPlfCgUUTx0qYiRM9kKJTnUD3yJRIh7t8J
b3flbj5/pPZrAp1GkJE5Mq9GwTh4/+l4S2ZQjNY4HFq7STchmU+9uVF5SWPGnaHBRYEcNiCpwejh
UfMqb9oMXw2eZ9fvOyOYoRFFNehqqmrA4PKueo2A81U5+/CN7LiQeKJBROMAPqHExMioqkwkvwNj
y2u0LSAlPoZQyijBEA/hiYL0fn5A4tFtoQgb3CuusZ1v6w2SyV9KTUBm4E+jnXrXv5a1UZSFsEwF
jUcW5lS785t4gtCWz4sKWS9oGnekRr1QBzHOnUL6r/oZzzYQsKCUsBlfewWW1NgMZHrST6oXc2z1
N6XLpSWmfPzSaf0ATkcs8dfgQQ5+O0AoZNoHaOB1rW1b7drFzV3tVi/JR+aYCRBj9ntqG7OtHHqZ
3FXngeiKDbh1/Pm7BaaDgykvM93CIugH6QGtb1vLnXgcYazNo6KDSWjHblrNlm7alpfdQNZ7+vu7
edMQWFkYqiFRYZmafb6J3WRxpIksPC4ExsxpBOwkdFHRFph5gW4gELFnT90jL1nGuMA0CDaVpn9m
boyTN7Y5WRbVGetfZlFoKGylh9ZSFzhiClkapzivopgh2Eu2PPYX1tpQEYGZBIIyrH+AdJNELDv4
eOTsKSNQpRFtcZtEoJbByMMkOeb4EhR/o9ibVV5d4yKDJnIYNKZtQBNNI/eIhJV7iUAvy5fQGOQa
h/FmOIq8xBzrK6g7ruQImECWC9+CcldIhGfFM+7B2vEceJA59MNX+RRBX+YvLzpgeBuaPsos5Gwo
VfyfFC4kss6B0NrB4Anpq7ykdtdzRc5Wk3DBeNHotkgRekNZ/8h86gDYABiq+2q30cF65Ul6MD6F
BriFWvhPLJvEREaUbBx68INwCVQZqQYa3NZLaq1Za6gsfqn2+HdlH0mI+DwceTkyxtWm8W3RbNRG
sIYVqTHZYhPaZXcM6+11S816rtDKAoZWqdm0jg78Uvs0wVchvaiSGi7hXtuJJOPkqFhRHw16U7M+
t4wGfwRx0YG0tp/cAZAATAUvhvme8oWjJKv/DvyHBr0q5fqK7t3uHhm/2p5Psit/VZ6Bxs6uhMJa
/ZS7FcKnmfTbzH8LADHLjtKjeOR2mLJOG/VCmIRKi5cek5gax4iIaPeHnEQqKd0E4tq5CXkPU7H1
iFREvDF7u99c30iGgaClCio1MqZ0xDGErHONskNz/O0VpcFzpjamqrFGnisgXz8/JCfdGR9Kt73h
lSeZh4Ny6rFeD1q0nsKyPFblYcDrykicSNnEeH6E04OePprFLyMIGlYXaUU/BTmWyjoV3rnev/GU
ry8yp8IV0KC6Ka27wtTxGbFy0+fbLDtk0V1gPSXDdkxi25T3UdqRfqjsRjsq+s0i48l4o2q7Gmzc
4k4BUd/108A4hTTgrhub2cq/1/NNPwS+fO49sCPzah6Ms0aD7Ko4jgQYIoRg+ryZNeFVVCwnaxMn
D4SX6x/AeJzSWLtJFCJBbddrBEpB1PKbp2kz2Y85DwLOitNpnJ0KPd8AeQIJ7UiGF9/VG8hwHKUX
vILP6ot0zO6S2lY90U/fr38QK0ygsXeGGUVAc2LRFLKybaH5XHFyO9j0MIb3vLcA81+oOKEo46Sc
QUu/vq0jdwGjqnZcXOl2VYppHq9/CutwUdF9ObSaJCb4j5RAJf2he0C75gCdr+ujs2zB9+8/8jdR
1kaivJqboLTlnepKIikI4nDFDu7rwLn+L99NJhecBY3AG4yhqMd1O+q7BtDXnQrLlpyL99I30XNq
1/Zgdzo5i4/lsbiZt8+CHYPiZHjXP6Tbye3w6WR5aTz9WNgoKSV/v4AOQ7gd7cYTDyTIyjbRWL5e
6OMBrBUShOGJhobgJ3jnW6Uh6UJ0XyDtS7nNBztyo0denM9afBrGp2WSLBnr60ohg1eCKRuFgmVj
2E1tizyQBivmoDUZpB69gOH6/m5dsClt9d3oA6FGsrsIvpjnEBngNI2G8ZVFrQnx+hLvnPFYfeh+
4TXPMVA1lp+8STZkzXmpmYsE47D7IhV5qCO0D+rVmFj3423yqVSO7uQPwHX6vVeckge4svfBTT/m
wUvPnc+77QwjSWs5tHoTLdKajSy2+d8eOLuTSubtuOl4L1aGoafxfVE1FJFVYwkRVMh2aZcDVzyZ
5StpBF/T52htEvHWflExc9ArfUeF5me6VxC/nCE399p548kEWtUujlzSKIbxouF9VlWIzbB+Uv01
7VWn3koQnuM9NS6/YlUayacGS92DjhBu/kF0l01z7NC6eN1gffuJ/xoslRaAAKN00JU5Nts4Tbl9
Z8zkQ3sPvODckeA9K7ldjJcXSKVxeuIyoU16TZ8j95b7xQZiTHb/MPGa/i6fWZXWgujjMO6W79zb
iE6PwJlulVu8xxxetxRrC6hEgp5qo1asD+VxRseYEhElPi3KX3AedIHB2QvWf1DX3QzkrunXJYoh
9OsmcH/b0rM4nonhwlVaHmKJO0tJVhOcZkT/St/SjXzKarv/EJwCMff148TaZSpO6NM6r6UIf9J5
9dqJUcKduY0n/644pdJAvD5s9KFZy7Fo70MrBhFX9DyPO5vhpVQajZcmUq/L6yEqj7M/ghY1PfQf
7RZ09bx8C2OL/wPMqyFB2K1pCbBC57bml4gHBnKqHuST4KMogqdPtpc3vP4kRjiq0gi9rqwTVZOw
H8VHvoPA8U3jxGDsru3Az3d/ly+cZcd6q7nh7+W0i2qu3/0jyMp7fSmgGIog6092LhcbEG53/kg/
Vz/P1eFk3HUawRdDEOF/pkRv343+HKeHzIodTb8xlY0c78Ou42AxWH9EX/ow66Ekgq8RzNEWAr8v
RMgt3AQSYH3KRiktu9F5j5/vvMsFQ0yrSEhlPFbBerR722y80EOWbzfjlOzKTU0gFPYq+ZGjOJYt
yqQ9FSSZ4d6elafotvRkj8esz7jAtN6ENHcZJLYxi/BotFA5Tu2lOiZ/uHWMdekufSVlIPQyXpRG
WA3EdnkXtzVY8F+HHEF4VNqdh5x49ricY8fgtBKwPod6U4zxoLfFeh7NW7z4WgJkCnLAKmd01m2m
0guabLV1Z3wvFt5em9Gbnngx2OUQCZDUf18kY5zL3pqxTsapJuK9zEV7MjaARv4NojxVwP7DD+/C
XbnlqXswloKG+OlKlBrtmqK4QWIXxIpfb9yAm2FTaDBfC/IDWVijn9HutunR6Ii6RUDq1OfkDw8p
w/KONKZPkrQgmCD4CUBL4hhu1vgxKO3MO3Ss3/QGue4dWcEWjekDK2E1muszetxZL8JpAC2W12zS
vbzXZohMVQeeK2Ocexq6lzdDoyfrY7cqiUWU0ukIRBQqG9DL65/C2m/qHiud0SXZGu+CIXtxVAJ5
x9ZuOEldRpVdNahra4Cl9n8p15QIxHjXn6ab5EXdJY51UOG/9ugA24X35QmOa95Nvkh4kTbjdafS
CD9oR5lZvTpo6DndGTfJFoxZ6mMdE/2lcdu98mSC8eT6ErLCDRrql3WmrFjfIXGKeC//M2yGneWi
Aoa8BCekZNz2/wL+IOf0HVJa5cmMOpION13P2SXW2JSvn5Lun1RHdXoWnV9GkDQNnlAY/ywKqF8/
//YP+b6yeaSjjFvxHzCfKYr5st6K1q13xedgN0+K+7v0lUoj+fpiLED6hMHjTRjbGXChcuOknsY5
LYxYhMbyzdYCWcj1ASLfyu7azR7+mbfaF8/vf2dALzhmmv1OUatBA4GZvC+fMkdUnXBGerd7N/fF
qryibsrnTtjMGy7AnXV6qCtehhpKyevhz6oHS0hJJe0qi5dvYlgnnXLMgt4t4Rxh8DpD2Tf1O9fa
8Twz69rSMD9Q5PxTislkgtpfgaxr924ccjDAvhb+ddvA2G0a7VcKZpWXa2ShH4bXF4kYpaN71RPP
WzNSZSrNVpfo3T9oh+CQ6kRuQJO2kALMaIaTf+gvuTNurn8II46hEX+moY/luMYF6GPoPucSenVc
+7n6mgtHlqari5scOrJrcFd+ddCvNNZcqgVWpDhCh56+ONbn9W9gnCaaqm4KFXOx1v9ZGWQUUI4v
X/X79aFZy0OX9Qyx1IMEt072F5nEe2vmujLGBaOBfn1l/XOE6q931AV5LdLM409d3GlcRK1c4SbK
WkKZNu323PqpD8Ge8fn6orCcMI3kq0XxH9hY5RgWyV5nuxXJ4FSv8ewHod+/4tWAnPjf63/3XSq+
cI5oTJ9QdSEa57G/uApmZXdng/Q7/KOZu/XR8j6QZBg/4hTv5uoNxE927uR7cTOfrENz5ImDMQ4C
DfKTZSkIzAmrKpxKO4ZeCi/bzzi8NL4vVLsAwqAYuHOUvSiQDmhboIWvLx1r8PVrfjz3oew2d+Na
TpN9dEGRFCrfvNotw1fTAL9MyFpVXzdFIVLyaNxkN3rvR7kDLOz1ubNWXP333M1uCPJpxdcg2ya9
pyiF2DwVTcbVo8F6hgmtjm+DMXmFk+55Vps149UO/ljtMZeieRmwJAZI018NW0oJD+TAqAmpKnWr
rS7qg6DHMRlt6SXcBIfoNEJcXXdQHtuYqD/JpPArTi88Ky1FE062pakjKYUvEX3wpfutXT8uvvlk
uMZtd4eiX/IHJRzX3Amv1/ea5e9oBJ4q9eYsTIaEdr2lILGP/snX6Rh7y6nw5R3v3cK4DjQSr+pA
5YJudGQb/qTHwkv9NLd5YQdr7PX3H5s/qxJE72eM3ZwV8FyupVeFx5XLuGs0DA/snFEWQpV4JS7b
mU709jb7PDkBlr9Q1kvyY+INmP6yNNBQbXSyhAwxybzYH734tT3zQm9GtERj8TpxCaEHifnPX4iL
d41rOpV7BJXL9dOzWoQL/oFG4k293C5DgS+o48he+i91aDg2iJX0o+Ua50JewMGAmSsEdRGpJ5MX
hU4ORP7+GTgONGUmb/LpMbDB/qt76vt0DPaz19iFX7qQouLdx8tgM5WG5VXxHEkLyu/INnWO8WKg
MjsB1Z6+8qDRrB2iAnJdq7LRrPAH5mH80rza/sAail52e32HWK8XGowXzZqlI/+ExIrdPsWb+e+C
d7R0Z/jqJrBhhe3J5xHbsQ40jcwr+jAoAwHfUmboAGwnWzjWQPsT7XF+X87XP4hx22lwXmMKRiCu
Jxr6LVtwaKFkg92/PjbDO9HQPFEIUK2sYAtrwEqPPH/NcE40Dg9iQ70khzDp1gu4tl/ezLvrs/02
nhduHw2/6/QAzbWSuV4RISb1X9TFpNn+kF7iTek36CL6nO7Mj1Amgx8cG0fdDUTz0SJotzMp35aT
flReQRYT2tPXvbKVZ1vwwOsyHArOBFkfToXwqaJUQ5+u4G4oSyJBlW14J411COR/W86xHUWxWhta
stzOXQMAA+WJ995njU35+0ywDCEsMTbCqwEMmc2b6PCKdKwVoS672oW9HnzD3Z36rkMfRuZePwuM
SdMIu6WeFDNfcHKlk+QZd5k32AHnUnzHZheOGY2xAwtH1gWole0nJwBUJ5zsQbC7kzk51l3vqzsU
JxJi6JtBwcMj94yveDtADSw5GPfxXXvMd0ZOcoFY8yb4nD+aY+oFxzAhEShvUlcf/BGYzRSgg635
R0DP+/UFYaw0jccbpCUaggYLghfLo3Isz+AHvj4yKwVLg/HapmhA6oah868E1OWhg74P6cOEdor8
Wi2bItnoH409vyf2YJEvHE3wH/C6DlifRYUMAxTuh8jA4TRe0NPwMOCf/17/LFae//vJ+SMaEbve
jJMRQ4+24Qn3AIcAU28AiVD4g8/LIrPOKWUSsiaJw0TBn8RHGB5X24U2z9ExPPV3gPtj/poyj1W2
guSe6jdtY+5WWvt8Pxx4KVLW1Cm7sIht1uurNYNWKlomUDdIAyT3r68+I8789qg/Jj9BMGluM3g1
QxoCJzbjkjRV8CyNE9iyJQFYamUig9Y+/urvaCweklyqNjX4FoUUuLG20RDVeeV2DLHOEo2jS8yg
aft1fI3Ut8WD7sjncZuACSC75VWFGdtB4+YkvVT7eq3Wzbtwk9qQe4AMz/XVYVwyGi1ngibbAssz
/NY+daHnfP6l+acBcnEpZIm6HlGY0Rj9YdCB4QTirClTT3ajFaVimrDgkzc/WX80aPheXwvWMlMX
Nq+iuOlWq4CQTnYtF/We3OFFRqzB5X+78SxvolZcEWnRQwsil2XH7034zohd8Fo02g3ks6ZQqgiO
hpch3Q/CbomcYCZj6JkonX2Uf6yjhORcOpGsfZbDzQK24YToD8F9djdvKwc9P+JOF+04cITJl9IU
r3z5jwAhv3or3o9e13kSgP/zsz7d5NDPINF9fKM707FCsJW+8/qQWBtLRQwtmKTG1MJnNMtTioVS
PDH4lCOFc9QZdVeFBtAZk57mxerMIO2TO8sJjZNEuLMOEEO8R+V13vIAN5c/RKHRdG2WRDPYnYE+
LM7LWnLlAScuv0EVGj6nQSSkXNagPb7DrnDu02V7rNCgOWj4SqUqYbboBXdX7rxyLzo9BwrGmjHl
xEe9npYUzQx7ocudpDgbmvyr26rQbHa9FpbhshrFlYPF8FoPitscD3X5rio0SC5oZjVNLazIDeBf
u9CVdr/r4kZd999WoFrksmvX9xFa4SVibruvwuV5CUbCHPQw/x68bo1ubgbcH+mk7gxvuZG37TsY
vMAaFW9qp/Z42WRGIk2hIXKzYpaisUKS5QhojNKvoS8qkQ9RsdF35fPgGOsZ+a9ZU2iYnKnlgRkI
Fr4H1f770vn8jZlXaDScWscQGEmwu8uqNa+SeACZC8+fMpKaCo19a1bNHmXdBPWQv80turMRMgsv
uQsyxz8aiNPhW2IigFzLDjrSvv/um1ZL9COmynRznoo1CBm/WvJXBEk47/nJsA40n11qyUY6rc+4
9kl0wzsAMQ5oXeAuF2v41W78mLglNJEsaFiuYlvvgnP1rj/kFomeRE8m+TF+yiPbeJBei4O6mdzr
a8U6VpSbj5OpzKsORlSFREvD7ZFjZIQUmt7OjARkKdaVQnY5Jv1TCrqB/kXtkfxVHq5PnbVa1A3v
9SoNghZTnwEtCA/ptrGjLe9Wf6euLt03yv8qSGIY1Xp0Uf5SXtDXL2y6fXyTeSaUPUeVICGZj/bj
UNhW4gwoUB2FbX0G3m3TQmTlQdJI+ng0OMl6hg2moW96vnTDuKY96qfe/yje0DfjX1/Ey1lIhca+
RcloyGBowOMpCv5Xuk+R6UzEbcI5YAz3T6PgtDRDALBOvdnH5K9OeHyerHGpS16bSS1ra+Kj2ScA
WyncqsJ3Fu3CztO4N12vG1E2MPKQebMMSge7kc9ZvarKHsRPtdyrkjc74eDp2WG+NZwILBNR5jTQ
NYttvdslgstreWZ9JGUQtFC1mmqt0aClxvkbnHgAQtZ5om79nIZiOa1X50nzwO5uv04cABTr3tMM
dmExlGEyY2TVR3eOA/SBK/moFje2xnXt6ywvbRB18cW2rioLQPh9+Ca7U2tLIQkfjJCYUA2zIhs0
oFs531y/H6yVosxAJnXghl6PWee0pHlXnWJncOwXY2ga62ZkmtpoIuKGp/KYeedow8sJsiISGuI2
54qRDxFsV7Rd3z8DyARBO6S5IM5LBzuuSHc3c0JaRplBoWnuxMZECa5eN/y2AexnFdaE1H1gv0nF
XnyWSb8P9g0xf2dNdOrWj2ZjdB2CPTSeT1t9L3P5WBl2kMbBpaMcycYa9+MdfYjBH7YPfc0PJS6H
2HfW9MKppcFwWWFkS2xiocRdvOkAwapJU5BwP4JAzx3f64fgJvEhKC7vMru75fJoXc6OKTRITrFG
w0xmnLJqP+1XgjHxqftSPeWRtyXffe+XPowK4w0xHmWxwmkbd4ozv6a3y8OSg9Q2GW9Me7yp0YDv
zCqZNsWzNblwjEp9rL34Xr27fkVZNken7IEex6VSrCtrgvAAyLDAGzbWrXoSHR6lAut0UFZA11aW
NgGnY7QVTwNtw9rKVux4FCAMM0/D50rl/6saq5lfdg330DFMDI2Zk0N9Tto1O1Q+tX5sG3604YEv
GdEXDZeT0qTqpzV/sGJFVh6zJAOvaAAt9Ou7yloT6qZbo6WGypp1BVlJ6j6X5+vDslZkjYN/hNhF
EAgZGEvXuFSS8eq0Dv1W59hC1pJQ3lrJrUVROly13pYzaK3JD9hLP/jlglA+2+yNMdE0LLj1Ydw8
G+iHI79bEvnfSzJKU5stKyGQfGiP7UF2zA9OEZ21INTF7KOpEMp+XewFpYUPdG9bvmbz4gDWVtKX
0iyFcm4xOrA/cGz7cqtueGExA/yj0AC4cUh1oV/D/9E2b0t38tKWzF/9MfL0h9EiyIbKXl5hD3iw
R0Zns0LD3aJJ6kJ5wT+mxFJt8W8nu6pAwoN4L/zp9/0ZZe9ztZ1einElOZlS13yvRPv6EWDYNxoR
lyTJVKQylnKxyOgm3vhR3nZu/MKLYxlbRZPezaU5jJMJt108QGUdnQrjllcYYyUyaVScYQ5Tm6y2
eQa3/OTUkCMAxMhO3iAXoZ5krzaJ9DvjQcto5oPYl0GAv2q8ZT1zH/gL3uOftUTU9S6zcqnb9RYO
Xnxj2PUWoRPngjNMKa2iaWVCFOUDpq0RubbHY1K4PH5XRvqAxsjFzQL2mDXZrqrIHZmRU6d3ksy7
4axjSd1wvCPiYYwwcUB9ovPwEBKtIf/H2XX1xK40219kyTm8Ok5kYIAB9ovFJjjn7F9/V/OdI3H7
0NMS0taWmIe2XV2pq1et6lvCi393XfEZUqdBcBlgifK84Am9ixnw7b7aRpOtbH+3OHGL32KNgrlQ
klljS9U78Dt0PgZVXnjFb9aLk9+/rV2hD84sSH2lP5SudEbvI5gxrr82Y09p6Jtp/nv+FcByMN21
+X0vfF5fmvXWVPSNUaTuVyLuafc1sL3ZCi5PIl/Aph/yUBryZmBUu6blCmkHsU6ri8Er3vKs4wgq
mbYa+YPpxLIdH1tncu8mr/ajR+uPgvtPXD/JrgJmhNDW0ET3dP1TWQUkGiIXNQoQURGK/dvhOOhO
mTmL32MIRr2tn/XOr0Bi/jkAuLPJHrPEjgqnQtJ8Pxz0fXzs3ey+qt04szect2GcmWlUXVeKSpTU
EA6q+Ata3D9XN/dxMnNMLwXpy3qzOtJR22H0cPcINgK/PFqcjlBWek4j6URZSSq1whW32Nqra+rO
iOP66skb5RLdX/88hqOgqe3MZBUrjEZBfInd0kUmqm/nHc4YvsQxZdZu0mi6fAYXZqpAfsuufKh2
YWpnnjHawrNZBdbka9K5yDA4Ejja0gtvxCdtcEv9XmgiOzsNjRu1G/VGXbamIwAAE1z/akZ6RaPu
yND0uK0h2Eusnzsg18pLLR05nvFre34wJxpvV42mhsKdimy2tQE5wT8xPuq75lPxx5Oe2gWGS/61
HuPXyCmdLnbGl7ZBw6bo1pe8RssrpnehzQgjob1p2x4FTtGEVW+goXq9qBhgfsNHL152V29zF+R5
nuovPqr8uPvCe/jciSaMwEkD+IZBLPWlhwj69lk1TKeJO0cpB1vlEqSxjIOG8mmWEKsNQWmWh3AH
MPAZ5Ar5HtMteLTAX2e9n/aRSiysPo1jY4TmpmgI+sDljqMMuNcctzPukaTN8LHMQS04GXoKwUKN
PfOmu3y0kQnqlSe8W9B0kOz48Q2At6en+K7ba6f0vRvcTLWjjyT17Hax64te22sg+qYv/s3PiukO
p+o+zdw6DZZNf/fehJxD1lcY+ul7qONK2pl6bEzYlAtGqJmqX+j7tMClknRqbiJPvgXHVLhdA8zu
ISwe8KuyGWRoOwRqf3LiyU8HJNLgeBo+pQ26snFV+jof54803gzorXGvmyZLc6iTT5fOiVzM6KSY
fckNt9UtDznB1H8qJ5okTH6UJqzclRiOEN2B3MyRt1qwBoDZnGVACwv//fpHMKI1jS3MG1MYYlJs
C++S/Wxbf/QN7yacARRSaGxhqiSSZJB7xxZ8ZoCIJpvcT3H/W94MTwknBDP8Iw0FlMHc8L9bkwq8
Hg5incuDhDHiDY0EbNtOHbUEb784y0XaaF4EHJLpa5xzBmt5Kk2al7U0iwLLC5EnvgJCCeJZb9qs
R87GsgSj/v/kURhaPVkI0hVk7ZvmbnTQlBG5U8Q5b7Du3r+Oat+S03wKy2YgNNnEMJ+aV8mWX7o/
aKo8qOh2/JxOmc+7BGSJivIG5Virs0mOZIhP5iWy0Sr+Mu7y3S9vSr7099unKIMIAsaMGDKZcXxM
tiAw58mJ4SS+YsK3tWMMnqutBu+unTDtx+22Bcf7sKIKDfNTpK6Ipq882ylurFMIiKrhVGjb9+fH
X/kGGuiXC3I0FSF8A+ldULfkUrTitaEx/A6N8KuGYhKyCWurpgNGWWdtHLToOddfnKEwNMZPbJuy
GzDOEPz7mPuIYQyJk+WOfJBMEOFffwTLudFwP8Ucza4hZVcQ03aeWnqJtwZjgUSouBfBVcdJ6lmf
QpkxDq61qBMzHpzW7Q/NjlD7Efqn35XvaNK7Kc0xt6zE+tMuOivIGQYyOqr/uC4lhhOiGe8sq8u0
gtw8R6jYZLtyH6Iht/B/tzgVf8WsW43OwuIaimVOs4tASXyMXnhgHNa7U0FYKLOiiwk4EsNawBYJ
EuAEFwItRzI/+wWZhuaZcqWmGilszr52mHeKU3NuZ39+bZmG4glaOGkJqafogOD33rhDGbN6ACSf
m50Q+f43OZNpTJ40VaWgkJE8oF88g1jwAbzCiT25lat98lwyw7vJNEZvLRKxbkh4BIj5wdhk5855
a2RUheo/v9EemZ4+a2hImM0aTr+6qLBdGJXf31g858ySEWW2XRKJXUeq4iIa8wSk2TgQAw9/kBxz
3/0q9ZFp0N5gaalckARl0vwZhGMYNAJQZ/HCu/T72UXLNHQvL0MTbBVYH0z4WB7jzR0e2wlracp0
NUmfiob4BYz18GTPOC9uz9F/xsW4TEP1tKj7B/7eujgBLMfiuFoujKA+g2Bm+EzvEh7tG+MraLie
qoj/IMUUW99hJAh6oHgRjGSBP9gYDdlbCrGVBhkCag+Y/r4dg+tKz3pj8vu3bASDrgUhJKiKJAIb
ZXMAk4fNu7titM7IND/dWEqLPEfQl8GJbqw3DThr6y3cyafwkN+SW7i1sHUAzK1b2RV95cIjxPg5
RMo0YE+RwnpaSbRfPteHcSM8Li74I295s4oZlzYyzVBXh3VmxASVqdjaqXtFqMHQX9mbduBNSDaE
NovEY5AyIkTfyaCn3yS/inAyzUqXtvpsWOQiE5QrJZr37Pi13xWYvcRRB5aXpRF8sZAlopkTF+K0
W+OpOacY8jde+jtehZT5BMrSxUUf0av1pcjtMzojMEf6rdybb9UtrwLP2n4qTmdt3q8ZiaSdl5zX
bXn/ZuyUzL77lcXQqLyyCavcJLdm2c10zg5WADjK+frSjPtHmcblma2iVTlJIYE4iDEY7iySmb2A
vIiwkfgOvdE75Hwcv8gQE43RG/R/xbQ4mo+65htS79xRnHbmnAhZDyCZzjff0iT/3v9Njuh1dui+
rSg781pVGOdNmUbsFaUc1soIRQLocp+b9hKgmhb0mSNLdo2J1m6Metcj73TOcJQ0Y12tW/9ACAan
AQBNR82eN+KbkfnRHHVKRvr2iZtE003pqq6043l3xplEpoF5o6KK4URabnCtcBuD+PG1u6l91Y07
24DYXq7rLSPDNCiT1rIFIxlJagbIj6O4cmq/VKeIkzmxBE9ZcyUlQxYRZzv60Qa8o8KuDngVHcba
NBiv01MxMkhG3+l2jBL2F8Wtd10orLWJsL5p/2BGcV8QT1o+9ChYyyfxgTfekbWtNPwO/Gr5IiaQ
Sap6zWIbbzr8hSOeptpOBif3fjfqUaaBd3KT/NMXIwaiV+06v7zhQQhZ4iF5zjfxjOK/OhM/yF4B
IEe+4ebaP197yTTobp1GSVhJAJCDfoth0eJFD+Zt8Ty5BSpR6IZ/4THRsJwQDbTT0qmW5xGHhh4V
30DX7bF2M0faoc2hv/TB9FCcxIPCa0ZmwB5kmpyuEhd1bEjxCFVwC9XsoHM7xB832sSudJd6WcYt
mTCMmsbXqd2aRhi1B6DNfXPGdIhjBx5QXmMwIzTotFFbxT+4h8XJNiXYxDp/RqHkd8gTmYbWYXzW
P/2R6ieysRtpp3g8kiyG3tLgurBbQEdHKvHK/WUFwX3++nrdXzBEQkPryr6aipJAQYpP2VE24i1q
AF7NZetgLU8HY6lutKLHdi6OqttRg9Nt5lcvic9LHRn68h8SutSwlooEgRWH8k2IAUnZg2zzeEBY
r08dn4cVbYsZKWIsjngpLqoDQvX60px4vRaMpiWZnjxrVdqSNqT8WFekugNi+6KxZVD17DtQP6Fr
+t3arsf8JnLE3ubBKVnKRNWxjaQpkoz04VQ3QxCioaFy5afr6sRIKujps3qt9ItCaBzk3bpJHMK7
cH1hlsujSemEITfVKP1C/mJmxefsYgR56fd7o7NnL9ybYHyo/nKeRTKIH069NCBvLdC2PpFdwUnL
Fhcb3NWSa3nyST/JzybnKQxR0Ri8RWtEtVvwkOkTLMQLKHKUd877E3/20/uTjf8W5XRBS5eYvL/6
lWTfdXcywhFIyk2H237PUCIaZldkfVMaI5RIdiK02PW4mOd18bKWpoK0BaML4wKvD17e3epiwCz4
kHjHA9ZphwbWxUpajSnJYhbcNGZ30pvmy7OjbodnbSf/Ff6MQfmxbLmXj6y9oK7EZUXRlMmCnMgk
Kkxu8vITMC9uVdqc3Wb4KBpx161mnIvE5AZP9DJy+2iCoYqH52PtBZVki2JXaoWE1TN0qgMiaiuI
99fVlOG6aRa6Sk5MOcmwEdrg1BigXtpP7V3OJ9VjvDqNt5PFPBwSwnw2yriFr0pHPdQql8idtTqV
aOtRos890f/e1++G1I0OmSvxJvSwyhUKeeo3C47LpVmlAlANxUZz+BHEAO1GujR+C7DUdekz3A+N
vFvEOYkEwj9hkJATbcUnHuk/a2XKfKuyTHVVgdzLbe4rQcWdw8NQmP+A7iJZ7xSCSlcwgik9JYEJ
8NjwO3dMQ+iUNBSbkSj64oQ7wxF2HPNk6Yn8/3cSUyWaXCVyBiINSec+fgW+hbOHDNOn0W5LM2XD
UGBtzY46WxDtFvNEsufmnlf4Y20llTAnbViD9QBCqbfhrQCid15Nn7GVNMRNiPVC18lWjihZ3oJw
9bG+idGMdF23GXKhwWq5qWtlSLgPFFsOFD91hS/qFt6FH2t5yjiHrP+Hqwqd5C0YEJoAzBymn//5
HVJYpnFnKDAJ80AsaHFKV7nR7dzjGScxwh9SAxpmltdmboYalgb0/oQ2wOB3EqcS5SZtTTUnKeV+
dIvPCF1LbYurOF7tm6UuVBDV8jYvihTLt+6wEnL3AHdw0S+R2fJXt9k3b6v11lSgfwm+/FnZ58g2
pu3ndbkwrP/rjuLbylI9LVq1QNzZZ7VbMJO+tXn1BpZMKNtsuzpatRrhU9f8yjETd3Alr56digN+
Y7w6jchCq3aUpYTcDKMY7MLLnyqfV1xjuBUakKXVZgrCe8g73Ra7BgcdXk2TIRMahZWVqZxPZOHe
Xd2YtKGi//TYPP1qM2kk1rpGRoVubVIT7ByVQJlTL328vjbrzamgOS1lW+oJ1s4wBLLaZZh/UrnR
6frirMrd16HqmxqW5RxGkgRdkY+r4qx2vxO31aN2M7mgFuJIh+EVaSCWjltyq2q/nG7vjwcd7Z/S
rgFRwvVvYOkMFUcjwg/VrVg+uYHwXdnncf2z9JzKcPPIkIrpf33vhRc/5SB25R20WZtKmai2Wkpf
kRxRy50OmFYpdqrto3J7XSKMF6eBV1Ki9M1MLlERQ0u/exlc3Du419dmvDkNuerlLpNyEW+Oy4HM
Q9O74fQ3iStwcPqsVye/f9PHZLY6UZZJFHIEvPuHEYgcr/WV3f8Q4GjMVZ70gPpYcAHg53hQlifx
VTpVr0D9/LG86Vmq3PWc1cc5skdP+Cwfh125zTYa/nRH+ApQ3mzVyq326nNc2ML02Pn5beSFvhYM
oKkYnq6Ll/X9lLV3k5Ga4//4csMAl2DOcvilbxWpSFyleQpUA0RbecoXfwivdZOlElQMVqoM9IEy
BKsBhtE5FlpMpi0vH2QJhLLudu3TRfpKNN3m89ShL8rjUa2yzlI0SZssC6YokJbtztNiF4MEkqD+
NN/kTWRyS2oM5ydSlj5JTSwYhFpRsfOtcgCZ16Z+nYOYg477WTwSjdKSpDKLLHI4qTwMY8AHzJiC
cF0Vf95WicZpjSpp9iVBTXZivxLsARwjxlbljSxnSF+iUVp1NFWLQMpcKKKlMubN4qgcWKABDvqA
dzPFEg+JGd/cSdyaoiqQSgLOWH/je+Om9taKE3d+3lmJxmeNU92HLckNm0vnpH6+lwAQjXe8TjLW
q1PmOq1DpLUmdpZwmKCBx7GC7lfxQaJxWSDHzCt9gFS0N022632eODX3iMVA2Ug0KmudoyQxS6w+
kIacets/aPdmsFxiIGwc7S4vkP7rdv3UHEocSjXHcrXGvq6yTJ2iQra+aPIiwCAwv6A+jId5m590
d0DTBdiON9efwdoXyqD1IYxDmaQblbeiraIEGXwf/GppGq4VdqM2r6QuZQaF91aBstTg2DJDV2m0
Vres6ZoSqh0LpYZ1o5yn29Bug45HoscSPM2xBhStPo39/wyNsPkokiNghGpoW9ov+TolGr7V1bGi
hyTOhEfct2BUwbDl1QWIUf03N5BohFa2qIVVxh3ksxSbNLcCXJXzdJJEqp/Wpgy5jtUpj7sGCvOp
7YEwC1NX38ZP1WEp7eI0GHarcB7F8Ng0Gsvqw7Lsa3yFcF9EziSAb3325mNTe9f1k7nL5BO/uVOx
CWOjQD/xoX2QNsmdcF6DamttMwENnJxHsKRFWbAZLo0kapBWbYoPQydcJGP+UEYwPvbJ7aStJ3S8
/MlGjMltBT/WzXutCTlDgFlGQlm2qeh1KobI9LJPQqctnUHGevNYcPLPn48pEo3T6tWh6NUQsstr
wVuL2F41NMGVip2Z3JBKMq4fVI3Ga+VLPwu5hS9Qj2EwBRry1eosbzG1wrRRPw9vlsI2JP/6VpGU
9KeHEQf5TRlSQS/MpqhwyjAeFTCBhOgwjXm9tKzFqcBtlZjAIWk11OBgHkJudZG1LPn92zuHrSjI
4opl87DdKMrrXEj+1N9fFwjjMC3RmCxTB+svqrqkU9NVSjs/gah+12H83LuMVur55fpjGAGIhmfF
GBol9Aq+QbFbF5yDh0eeF2RJhzLvXIxyU9FKRE/crLVzZ+fV+1rzzh+s1SnL1rNWF/QI+tKGuOea
8OZhZiPJ5Dg/1vKU9YL+a0pMFWIxgCcTuU12LJ9HY7LqbJ6SqcFr124Jrp4nY98E0dbYoZ+G9+oM
v00zpcWLoRaCgFfXQA5tyZg4aw4AFNR2t85u1H9EBqelgOHhaJxWHCs4/634FnFe7cECz8AkbRaw
oYIzyJMw6RnVJkdcz9cVldGuLtFwraHS2gTX5bA2wJzQGotB3Z+4CUMb7I1eOeEWTVUbc7KHc73p
L9VLdh/urXN2Gx6EuxHArv6Gd0Jl6AbNqzbIZSb1hgjPjpHWtfYoKu6KsZDXP5NhjzS6i2DstYUs
Pj6HgflSvuYezyBZikGdrDWrL9pBl7B0N+f7OcJgMXUE9U5Yi5iGMQjtTdeq8p8qKSpOCspIhGhA
12qJ0Tyk5GPa2FfbZTeWy/a6nFhL0/aPKVlgAsPHmEiC1hLsdjXnEMwIrTR6qxbWSRhErKyKx7i8
nVKUSo1djwP99TdngHEkGr+VTqOAqjSkotiGZUd/9TtJtkXdqR671J4xIhhMEji0jmBji1Tnd4VN
iYZ2mVq0LLmJp2p+sjNBYHdceE2fDMWiwV19ro2hnmHpHLWtRcgD1djHvWHr6X6KJgx3lDiiYxgH
PWbUao2sw2xteOXBXv1xa5yHyu7vOPsi/5yC0BivaMhipZ8XaKtfRWS6+U65SY7RFqTXf/JnLuqH
9RFUBm9q+ZR0Az5CsRG6wI647pVzeRHvi0OF000KCLYPukQnPk9PnC9jGAsN/1rGZsg1IjfEHC3y
MJ2tfpiOauOCvuUyPSh3+lt04pUaWDGOHkkqiqaRKWIK07yznrozaNCB/co7uw8y3kTKr9uhH9JF
GgBWNXFiRROegVEGKrkelS8rphgn7xPitfyiBBggaaKcDOq39Vb9y4utrKSMhocNkprHZorhBdlN
feq3oOHBeOkb4VjcglGCK0HixH74uv8Aw+KhXbIMT1Fs5SB/DkH12NvVs7Rr/xipe10pGG6OxoWt
VYVOIowGOEzCbV89azlqQimm95Y8WTHCpEr0/1t23GtmHqljgttlT/B0e+KcfBhZBw0IizSpja0S
y4KwzNcdaY+6T4VLWu5MJIax0ORrujCNsVZGcJRys58MXJIZvKDFQDhLNCjMGIe47yq8vGInN/02
fQPB2xzbTSCeIqcBT73oJpzzA8PNqFS018taiKMWj9IAWC2OuV3d866EGYQdEo0Fy9tyDKPJFAFK
GgkTb4OhsIuL/8Xb/IK2Us1ddSfed/e89nPWnlDRfq50MxITfExUJc4cP4vT53UrYCkpleevWTXM
eo+FB6/w9BOvmZohfBoT1kZtMWSVJR6k+Fy2e23yR/FFzk5Z8vCr96ZnkArxrGRDih0w+3O9vsvN
6HTqr+A+Eg0Kq9MpMq0cMknJFAvB1m/XwLibDjy0D0s41GlcWqe1y2asv6ARWSlA9pJ6mLp2XTCs
xclGf/M6elGs3Qh+i0OaoW6I4W5dkTpzf2vGo20Yl+sPYYU4GiI2FLKIPAefIOyjGzNQwAOcX4YD
psI5nCcwNJ7GiVmxLCWtDC80ugBcpRgC0D6qgfqxJA7+NrLNpHnCi1pwxMZ6HMmJvolNUtLYqFTU
evIiQ9+iGtpdpObu9Y9hGBmNHxNFsV+LbMTN2AQmpshC3oMRqP3iX1+e9e6UDXdqoqxijOUrCfN+
lj/Twtlmhi7R6DFcmKgNQhgwtTkZSmlqDrgalcrhtXKy1if59DehN3XZGjUpEabgHkt68FBMnR1V
o6Opu2rgnSi/4EU/ZBM065mQdOGQl8j+tFOz00FtfCvuJLf6o7rCsd2AygA3Tn0Pvrz0Bm1KoPX7
0zdc+BDLVGiQWbu2/zy9lN4FtXIatfJxWLCjWPSNTvZDFRFkmTZjFnLUjXXAosFn2LIwNTXsWy27
421yh6pAvU+2jYZxt+Ur9Dt0YsyDXgJD4NYCGY0DEs16tlRRmfcl8ilho+/GzDGBxAJ4Z4i8FrzM
jroR0r3wHj1d13nGkUumontSS7olhS3cQ+H092hduxTvuSfyTnSsPJeGqmVmEYHMREVcxByQaBLt
uN907R+lr91UxGCIwbJFdKXm8iXHGfb6N7HSChrFNrSFmIw5HooZmiBJyDGkszlK5wgNK/ugBxHS
eR29YeGoCcNtfPW/f7M+s9TAOrYo8Eoi8PJp45gRD3LOMGwa0yZFYz8Noo4LoFO0D99rL93jMMKR
EgmTP5gzjWozh6SZ+3CG18B4IyfxSLfTbeXg3jt3jTMIUA5F4tZHY6t3nEcylI2GuyXNKvZVBXvK
9NKd5Y2xPtUrLgCi/TiLtoXi9PVPY4mNfPG3HRFLqTJQHgVGoMFQiqk8rOEYRGYeGIax70uTs/GM
cPSlft8eE1lKU0vRglhnvM1TbA/ZI8jwOd/A2h2ibd8Wz8Ct2IPpCff4oAhTHzSHO9yehLOf9p0y
eWES1qHusHL+HD5itwXTLt+bAPOHrGrPI5dgyUb+/69fZ5qixwVkk4nbur8XyRyr/Pn69jIM7svX
fBNNrYjKgtZe+JSotYW4wWCu2+srM86EX7Hn28qYlSDWFtjGD0uy2Kkk+UKsuaE8bPJh3uSV6KZp
61cohV9/HMMeaEScoVQFpo7Cc/RufVsFg99sH3ksCYwNoBFxCsaLtdmAtVfXcgA95uSTDNOi+ceU
2cjqnBAJD17T2dNN7poad8YogzJEosFwiQpQdkwct3kXvyPFAx9CvTkpJ6uyMT7l3nJaEBVvsm26
uJMt34mb6/vA2Haak0ys4iEbyD5gRsY2xd0nBpy2rxpoHX/nKWiQm96UqmJmeIAiu+BFL4OWU2Nm
aRBly3Gnq+ISYmEygmf2u0B8zr3361JhaRBlwhhXGw5KjM0AHTLuQHgnEoZjo+Fta10k+dTglfeo
Vue9o48Yef1Lg6IyeKOp1b4jGwk0z7l5BO/erfXCU/2ftUSkQW0plFPIUOzCSap/z87gVHwb0LvL
m6rGSHBFGtkmGDqo2WbIOyrcP4Wj2bUPTt0V41m3HW+k8s/mK9LotiZJozEiAsJ8QX9YwfBntxjO
el1hft5ZkeYem81+FHrCoy2hOdi0jdeVO3+eKRyipN88sz5MaOCcsHa6BV+8lNi4B6rs6e11VDFY
5XfvT4Vcq1ZkpSOaOftxbWdgHvvlxGCRxralbZVnUoGlRZwA0ZUYbqYHHsULS+yUncaTmQDxgLXr
9wRcR6I/f1yXB+P8I9JzQssuk7uKeBdrU9WOvtXvq620mV5TXyrs8tP6LHdh6+SP6y2vq42ln5QB
53GYRFGHJ/augHnidl24GdDN17/nZ4cm/gfIFmKO+EK88EA2wXQ1HpjqZy8s0ji2SErNSSaKP3ni
Y+OouKFYfF6+xnA7NIZNlIQibYjbIdOV4tsMlHuoU1fuwKNjY4mF6NV30+pCU2wJCbb6qIKauuME
VZbJ0ui1RB1wehZkEsxJf+/qjqfKeatCm9djz1AWmmBsMaJVTEiKY51U8ARioAnXFbB29D9xVVna
nsik9wV7mW0UOOz+D+8CnWGxNH2YYCallLVY/aIKXqrb5jMXPP7zjY9oUgXufqpEtSQywSiDT9TU
18NHerMGauuK9u9YCEWTMtIKLACF/GWko/1XcPIb8cCTDOM+TqTxaElY53FLlGY+ldvxfXat3pG9
9GkNJjDGpCcDM5YzyU43T6HN40FhbAeNT0sKNRlyYr6mFAgOrvoSu+EcKBh6RLOH1ZYi5C3ZDsMW
L2FjBwXKf/sy4mTjrOUp062atBa1r504LMd6uxxvVVA3/u4YLdLUYVXSzmFC1HQu0Nc5OkJrv/K8
GkvmVKwtlQWjxElyqX+sNhzmHa93jLUwZblhY2mDEuGle3cKRlC+/67vSqRJwrJxHlF9xsKLIxXg
MnzqMI+Q4ysZPp6mBkO1Cg02EtaeHANEP+MWdwytPXMbDhhlONGgTFaqe0kcdCLuwPBteTt7Bprp
rNuZo+eMD6DhaJasdVFN8kpkfhsDHczme7Gdg4F3aGAMnhVpMFpl9lXdrfALlwHjadZzjUlZstdN
qi0vO9F7B4rjQS+d8F65oMkxAP0nxoC50hLEbeTmOsfeGKGSRqoBoILOW5JB9EgOb8AB8fd6ZsJQ
WhqSZqi6hEYwrDs4i6edTe4lNyNE0hCztNA1eSZKq38mIMCePXNzd/2VWStTBpzLqmDmJFlW7/RP
yzFP+U3sXV+aUQIXabqwqG1EqyzJ2uDlLV1zsT9iUJEfFh/NiLkHKi/rlz0IIg0ta2PMSFNnPKv1
FXSdSLZxFz6n+9mrHzlfw1IaKiRPeZMZAqkPL7sIPP+oLYjPpjvfz/Ykg9ErC57Wy8KrNLCyLhp1
lkX/yq53jQ3OSQ2uZsZj3YGxlgsrISeL/1YQRRp4pk86UtKVyMxVnSFozgVaHzCq1Ua3+IzOmeuC
Y8iNBppNgtybqYqnyI78Ujsax1WxJESjzKS+bJv665jnJnfVH9wKrJcoB893G6Scm2+GcdD4MgxG
EI1KwKvru87r7yXMFm3ur0uF5cr/gy6bzEFWyevXD9pb96hiJOFbf8l30/sv8yGNMu2p+/fEEQba
/mM8v19/c0Z1T6TRY02T6Is196RTBnCV5aYIzMPoFb5ya75Fh8aRd6QXK9oOB9CkbFreTb5F3vsn
daUOyEJpWL2poF6Me4FnC7d36rh64vxYGoKL23wVTOMN8Mb3y/K31zd94xmi3+rbzopsySrcRgEY
2NjL44PW1naeP5gYqCRNdlO8qfLOmp+z6S7M3KU/S9Y5lo4YP9mqH125kYu/8rhf80ct9qd11+HE
poJpfF2ekvoYZZMXhg9zOjlyd5T6s5iigbdTYEGYzuPr1t6Kd32Hu1VlcYes3uhG6wi6t+jPob6N
0BzX536MXufQDdftuOx6fT+nhza7xYz1GdTslh+JTp75JdB5hdcMXt66S+030ksuH1X5Li//SqsT
mZc1Boio3y4dGMOGnTw2fikfLVRXrm87I7bRCDtz6aPCIM5ij6Gd7iuPwYPlHaiMJhJquZpJtUxL
CrudDnrzIOC8c/2dWRGIBs6hQBlFSkRWB6L2djqHx9hpHoe7ZPcU1bYwO3Pl8L6E4SxoAB3MbdUW
BQIqbNErcM4RXV5bPMvX0dg5uTEHVNmRNoFj+9AkDuqJsd9h+p8eIvu7LizGIYQG0gn9GFk5SV6V
Nws3ruPf4bl44FVFGdqjku3/XpyYzTZtSAlqdK0nlGwuvzzE0gg60RzKOGmww7XZe+AqH+w2ajZZ
PXhTrO4Ma+JxWTCCJY2fs0xAfFaiSrKOOYbDZRUejK5A2fslq94NWbGrET3SxWsqpI4xba/vCYPN
X6SRdZYJNFoqY+PV2AHUR3lGJ/lhOKw6csDBJWPpOA8i9vaDc6WnnGpSrlVris+bdutBKODArZ25
vxtdHsqLqcOUpYeRYhl1j/7T5SI+IuFXDsWx3ed5gOnpPG1gqBmNs7Pk3KxMDWpGsib4wQPv4MKI
PTS+TmlrWa0FvHxYJJWt9taNoCUfHNkzfCANsCsMeYlFcoiuPNHR9sM5c0CHegb7WujW2Ob+T3ss
eZbIMHOagE2Y8igaiMH0buzM72gtt8fOjjnHCdanUHZeadG8pAY2oHRjdF/zSvqsbIkG2OXVkoaa
ipaC7JI+5O4wAcRaOemN9Zmc1hfOPjBsgMbYDVqvpvNEHrKAlyPZFx/Calt36b4OeIS6zA+hkhiz
7NcwWvAMWUPxughGjIfQjqovHcX9b8MFDbCLDK1pJhVew2q2ZlDNqPnPu2nxVR9YK04/KyPc0fNI
tSXWVj0DpLV8kMAMoZAx8N71jWCoKI2z60Sx0WMZYNYYo38Lr91n23jDu91iaChN0qZiOoqaoxPp
ENXhQRGaj9hKP8Z0+p0B0OC6NoyteFEA1R/azF1FHKOaQzVxUm/WuxO39y2KztGsGP2AFspsgWIW
xywx7ZDb4Mso/tAwuUXMijhM0b+37PRLfW+dF1/xxszmcpIynCgNiZNqqwerH15fw9gb3WmCGlfS
p9F+LQPZt1whkCWOBrEERVUP5QyImwVXdQfDWt0sB3HjjA4enUtIwIgzNBxOUpc8GmfSbtJl5hFl
Z9xDaYLohOWsnowwFp5LoBHcyVRSXw5N8yUR0MgF4FQX9HKIQWntGDtR2BqxbVVzsmmzeXWvG8+P
HsawLDqSL8M4lW1faIfoVSXwVMwM/Bh34eLPlx5MvNef8pOukIdQwVwFJaYsingImJQ6z0DXFQDn
uS/LbvXCaxj5Ef+Hh9DRvKtKTbHaUjvogocZc2c5wFzi3p+OJsjbMD1iU9tGvpE+eMiAH1MU8kDi
kL7ZV5wWmhVPeODkYFaLNTjyo+GVttpt9A33auQn3SEPIQ7120OSvAI634To0LcK+kwVANzKzlZb
PJqqt34KuxYNzFuQRB1Nh6cTP3lU8kzKcajVlMZ6iA8LH40TxpPMdnS3vIyb4g/uxLzVkZ/BmLZr
dUcDHud8XUVY1k7Xy6ymnVMZNqKKJZLjbTI+/25hSvfywqyGZUiArFUtdaOXcRhEeTj9znXQWE1D
MtZOAm3doTEwwtMAo4bY/x9nX9JcN84E+YsQAYIbeAW3t0lPu2RdGLJsE9z39ddPsr+ZiB62KEb4
4D48t0ESQBUKVVmZ9pDsZcM2Wn7oGq5pxj1vjRquiRyc/qgeutBuiR2ys3qfngzuBb2ndnvrvrEG
a6SmNLTQsKxpOUnr2umbA1jFI+QQPeU2RyP4P6JN6AaHaNrP79dm8/NWO02VaklLtPtdYD3Tn/pu
eE89yGM7SeOUp/kjcX59/6AND78GbTZmNkFzfQk/qLx0meYgGXgnk27Hv21lDv75/V9WasmK6qFS
I5Cd+YPG2RE/+Lne5MJo2ak005sorM8VMbygjbxWnQUgD46KGyHR4j3Goa2PXB1jJM00pSk6vMQx
cqvLXyJN/rls/uvbwFZJgazGsItUEXc4+CS/X5St7bYyeRQomkoCTHsx1YraeYR+1qGNdjBym1tr
Zfdz1QWJrBGfBPfdrX4oK3doneCxvC1P3U8dciBXbSe23XrUGtGJKg5w5yUe1aY2+Yx/1OCgGQSF
7G51Vz43kSNP1etfzdka4FkVMdWM5asmvYQbeGXT4/cDf+XzOXpqVucM6yqi6xwDNy85gOCdVwrt
dU//YnOGVnauS4NEdEAydhwek+aDJX9kcNRTRRizYuvRW1R1wqQ3TTaIcD5a5M/3H7Vx61hDPEtI
gzMNff4gsZohzf5aA6Uv/m7oZVP/yyqsSNfBIAJU+wxeW/kY2flpr1axtRQrO7aoVXVlh6FHj75U
fmL3f7QD39msG05iLTLLJA87tNChSHHf+eCP/MvpWNlySVjUzxUuqgsVfGUjoent0QpuTcfKkJuY
y65d+r/Q2i7CUcx2LOjhbxIciHXW+E4rBu+5omA+2jlHTv5daqEgminK/M9YRrakO2HIl4oOy4OW
z/vXhmnCTGn7enkQWuhL4JiD0zCK8SBv9ZcO0hrOeKJe4STeHs/aV+51eeDKokO1zDJzwgMz0KOa
9KrFT99v/S8RgsvIK2uu0qlWyxCLDZnu1/SOPBonC1iXyLJTCpAj+wRIQgUrOLhY93zsxg1iTXCo
JnFJph4fQ3VhorMHnEBuH0IG/m8YgZZvWtmz7POScsgZXLrmwZSWgz5WOx727gpfOaJl9JVJ67pB
yKhhdHJg9lEDDHHvcrnM+ToTu4zM/v9txdSqaGYTI/eOIj5Vew9m9yUmaxl4ZdETz2fVrONFjXp2
5k/90L/qF+2PfgDC+tmykWRpBIpGvnZQDRHsfc5X7ml56srYuyGNNaIgWlf0hwGg/Dp8mvOHnX27
DPLFXK2hoEkoidESRGkJmAf5zewsLJ8UImTWXk5wmZyvnrAycg1N8xXrmmU1crQG+ZMh1EN6jnp0
8MWJY+xEThuL/h90aK9yNW/wmLiAJmWS2ZnxVEOnr9WyHe7jrSesTLzprTRtNTwhNz7jHNea7pKg
MgoxnZ0DY+v2vAaK1kEQlwHDYtTOT/kJbvgLADCPw2GPG/OrYwM7aY0THYKWI7b8Z3zrGp2JHX+Q
016Cf2vwlT3LqrNqEmJ6FqJbULhzJxCTsHaNb7Her/bRyqrThGaSLpNTudWtftXcwjbdwUueert4
/MsDYo0a5bNacmksFo4evD4ynQbl4+9NbcPfrcGiXIfc8zL9qFGgO/iwTM8eM+LG0GusKNySzkxz
uTVAltK4C7zS1399/9Ybm34NCdVNli7CqUtMVwFaTJ3detmyL75YzzUiFPnEOs5DjNzCS6PYaKIR
w1jY+btYVBC9mm/2Qu2NU99cGa7GZFKbyzcgC2Yqtd1wZn8/OxuueQ0MZdlUyYEus+NI78dedLeV
tlsTFSac5LykICocbP2tJ4LeNuAE73yOhnaoQ6N2k36gyu/83UesDLeiRdq2Jq45rHsY9VlIfkf/
RhAFHmeNFa2NKDWnGhM0QOEKtd4Frv8XTQzL0KvDODTnyJK0xf45tkLZbVDZiKrWANGONCYI0zFs
MbldeGLZ2dDuNHlkBuTkwte42YODbDxojRTVSq6GZogH1c546YVh9yfTLbw9hcINw13jRJG7L8vJ
wPDxESmKp9HdQzls7Pk19LNvInPKdQzcOyESn3u78Mt8EdZzDf2kQa0CZI1xM5F6jXgZ7PEY3IyQ
jOld871/39Ng3Xr/5fd/XTpUrepao8JzdLTV9Hb0d1a0phksWdR1LMWwRNz9+NtU9xoAWsxKrE8N
RqUuvR8d9Yndj4PIBFgt3rkj48N8In5py+fvXcHWplmdsXNvVBOcATa/iJ3P2z1gz9aUr0y1rqPC
rAsM27nzITt2h+/fduv+uIZ4apqsjTTDuEMtioN+Td+ovQhGtGfIJlZ+ZBte+pLf71WFNz5jjfac
UkuTTMXjiGjPur0XlW3Vm9b4zpiXWTLFGDc/6r/0z9jDrrzp0fYICnD9+P1cbazsGus5FUNbdBGe
gbK8mwq223u0Efb9B+EZp0HBCcI+81FDjsNs4OJzu3j9/rW3Rl8Za5Jn1NSW0ZsTcig3S8BX70rC
b8QFa3hnmvdNM/9vTnCs7gTxW5tkdZrKsAuhB4SJ7lxIhP/1sCvLLKAwFE0ThrWgDaJ5fwP3gdNd
YxKHbE7ncHlb9BgiJEXJ7u77hdua2/9cWuM5t5bTOT2C7ndnbjc28RqMqI8Fa9OFU2lyU29Ezmuv
pWVj0dbIwx4UmEA6YmACIQdEoDvvuzEJa9DhhOqRlQ0YFswMu2jwrUGXyfnX+RUBHdRXy0FjCeig
O98v19YErOwsa/PWShIM2jvqGfXanRht42KyxhZatdoP7f88ZvyYig/p7m3cjehpDSYszAx6sMtW
oHb5GD5rj4oL/MNhl75ra/y1vUlGAmIW+sKEEIjq3bpVAbEwX6Jk5+qw8QB1NeNarrQkHVFQNkVy
RhNPeY5vFRfUuGBy+n5NNyb/P4ivocnyoMQTOlepfepluKDs9s9vmOIa6WUEaZVlpapdahUgL9Dk
gxD1D7CWkCibs50z65+K7hdXRHW1CJE25cSs8ZDgXmq2MQMg4QbKgSnvyehmJymR8az0izXbdTqK
VBcSzdmve8HQhk2sMWCy0/qG8lG7SODHeTh5QdIJI98pxm2NvnKQcVINUz11FCqA2YmPN0NMwdlX
79jzxvKsAWAtmqjKnFToRyW1axLdNYrRL3nljf2ebW8czWsYmI5Oe3AR4wPyi7xr/NTygMSfRZ64
32/frU9YtvW//FwypwHpJlTeS4LcdviSaLcaa21TnXYesBU+ronUMq5wDlgqhbhe95H9hkpQIIyb
yuU+GuqA+FOn43QMtMNevLo1Y8tW+NcXaVpGxyZT6KU+pk6AW+vSN7nXafMl0BlH+RobNsUSRE85
Rk8tBO91bIfvpVsNoB3ELS1w28Rr9sBh/1xqvjDMNVlaO6C0aykNvURBUN6PY1Z5Mio6byoINBVk
ZiaOTC3jlmYoHWVK1B2ieRj8nHANxYRp/q3QWLAqflCIpthVq49OngXMnauECMQ6Lw03R4ebbBTt
ZIKwXamZM9bScLNmsDw1IOVjGYS9r5ZVZSclKJuUlja2OZPRj0dUzRVtcRFmiB7VKimPNAO7YweH
4srRCOwiNWY3THIQDbE2d6gZK25nSHmuQfVwNoIEZ6uhIr6gFCkLdaRgc9d6O+N19MR76HbSeE4P
aq9wG6pA8ZGUVecPfRZjmtPiUKTq/EhYAyZ9PbdE0wBGxtREP800Y97chIP3vY1s7Ci6CjYLnXVh
3IwzcmizB+nWA1Tv3D2WiA0DXJdFzYRarMkwOBiO7ACp6D3HujXw6jqYAOfXmSUG7p3Y09CPtwcN
2giN1mJuSd+NNJQYmPNClPQ9oA/fz/PXA/N1RZSrY1SlRjtfRvArpikUCvN5p/j89WTwdQ0U445G
uSzhUqxCN6S75222Bl75zwpImzTvMHDmovfKD8LdtsevAwu+rnWiipBoeY2RG5egWmu6IB/buTZs
vfTKRbYzrfWsxdDYcz56RHevqVvvvKzsv3xvmJF2NtVhXpRrD+SZesQh3vebY6Nsw9eVzCQihEHa
Z15YT+5h7jY7aneqr/3cK61s+Ha+rmh2QzDLKevni/U5zbZ5LnzwFZW1QIOgs0Q+/t63LPP8X8fO
1xVOZk0kagdM0wvyzd4eGceW+axinaJKk1rq3Xwp04c+fFPHnRjqa/fH18VLSJGjGSPFxOtC9ULX
sntsxb0bxtayrslsJMtLfQKsGOoFlWB3+WMCtjLq5bby6/uNs7En1yVLNJGoprGY/gBWCasBiiPB
ub0T/W9Y0lqNTWujXucjVrI8Fjb1nnfeeWvYlYFCMKYl+bJBdGSsCQTk9nrdtyZjZaCUS8XMltlm
/uxEN42Tu3tQ641NvdZdY+Y4UbqcN9YVqkbHdGf3bcSPfM1eU2utyXsTpwJgzqfSMfzoMN12mohu
hkssptf8xBzjcy+xtDVBq1NTCaz/O/PyqbvpDypSnp7+9P1O3FrVlYEaY5yl9eLRF6413S2cvXrq
P0yzXziUdWnSmAepdgNGhvCCV71r6L91FCQYPqyfaStI6vz4MRzZ4dAgeKvEhCKgYeOo+v6zNgpp
fF29NLTGYsH/TLg/BrFvFuBCKez8AC3QRpAjaJl1Rx1spdx54sZErouaU2ulhpo18yUyS5GTRFA6
Oxq5YePn95+0sQv+U8uUbQmlSOw5VbyEh/qMM/Lw/chb/m5dzITAFYoyEkNTf4ZEJP/F7+YTzpgD
2ZudjUw3Xxc2zXnQSbQ8oryoDkq9aW7X5wk95kJ/rhp7j4Rl67xca7BNrKhIY2QzGuzjpxK5Ta/0
6kNQOdlxutDDXmF5w7Gsq5t9pwGWMxUztEvUA7nfq/9uDbuydKbxOOwYhmV++zqDxOX7Bf6nt+Yr
W1xZuWmFUvZGCSsHucdBO/VSxI/F53igv/qXhZfW6UXBcYymH9Oj9YP5zWsDZuphJ+O1sXXXBU+l
HTU+jHg8Rfc1lMlv6UHbic83AoF1sTOlXEVDEGZscMtfxemTFSJz5Pv387acQF9M27rg2eQzMWXD
p0sZzqBAy+0p3YOnbzmoddFTSdt0psvY6iOrwHSZPquCnXIvT2zjjgG7Rm66QNCf33/J1zlHvibB
Kcs4RE4aT6N/4kfzNYGoPesFwCI7x8jWCq/OcMB/0Ner5LgmeQsvpel2x73L6NYirG662jigVWEZ
GozwuI0n6FcoTHMvobH14uz/vx10w/8b3fBBtXjmogaf/fdzvjX0ypgNlUtNJ9iatcMgSPZpeH+j
22NafF39lFqmFfFiT8bz6P0MLh0QoAsQ+Pv33jCpdbHTGilYjRhGJ4LcTneKOwl+o/7dNW9d8TRU
ULlbPaKCFwYCsX5XMn7j+P1PldMg+VQtd97BTqGxotiJ9/1sbKziuso5NiXhyoiBTTF8BE76wXab
Oje8/ZrGxlKqMh0nDK1UypNK+8dxwlaZ550odWsdVzbZhX36v9Bu9sanwZUee+se90BcW9Oyssou
67u+Duhyq0bC1OkcsADvnBZbS7kyySzI+mBE9HSJDsS2fIlA7ful3JrvlUEO8USGacTAGuLAZ3Wn
VrE1zauzVddSI4Rw7RJBJ27/MzwyL3OaPTGZjXdeFz7bcihHI8I7D+BF2cc6bYV867pnpuRTqE0Y
Vx6NU+y0r9BkTIUmReSQp7+a7nUNdK6UuTR6PMISI3B9e/pVWzOybJt/5XN4xUPJ2IQY6c/4AK2X
HZKSjV23ZllplWGsDQvGCErl3/FLaCd75LKbc70yRMZQ8SFgQIFv6o+yEwXocY233KWC722TjU24
LopGQVHp2nKNqy+Qo7Fbwa+tXe3UcremZmWQZhpNsluSLbUDdW+QTZ/LHZKwZQa+CLDW/dZt1sZ1
pyGnkPZ6e0vj3PRYXFqH7zeggqagLx+grpt3E0sLeduy6ZLJIkdjctYek5EXmR0EzPwRtqy/p01m
SidPamiAgDhde9D7uHFa3cof5kyxzi2xTBFmUaOLQQXe9hI1aikKmczUASacW8KiZGjcemp7w20i
jsbksctVxxwaSEtYhtR6YaHLkZ4TRZ0tt5btFAkg1pMHPgXgqMqIatxnZVqjhsbIIG2lKPunVomj
N11NwEnFNTP1ei3MfRpW5CWMUrRSmjE5VHmeXbWiC97jmAX4MYY0JQZpwKAUJappQzYP1IQFNb3U
GriG5GE55se0DdKDlAa9DSu1MfwmHK3Xqosoc0lXyENqqQW69hLN+ESPvKzcGFARXaCIor4mcs4f
e6uZHnis1i7PkXe3h44zbiuGya+RVncPejUGgzMG+thCMlmFKiKB5txFSSh/agppIoMRKM2t0o2B
IdIwlXcQGZoyj7Z5ktqyiDBBMg6pX2ZzpCya1EUtUlqHx0qqymmMeguZBN6CPVBPAfK1E3Cpgkpf
TgSi3mY2wOWQXj6YOmrqmG4mwrBAQWi2iMM18Kg7aZRm50ENpU9ZUkqblFkOq1QK5acK0ZFzzpXJ
k7GFyU/yTqi5LP2kGKDnpLLhEyoNkw2Aa+FPqOzZBR3H3zJu0/sYTLT2mGm6iK0mvwYIVH8QM0hm
e0Yp4cpkOdsltLydMDHYEdpdDCwRae+2ag56ES1P7UAZprfEsurQDtSuclOGHtlimID9s2gjeqXQ
XKsZ+0mQtqihHlSx09CR0OvDPvJAo1nfsl5J7lF6AqufnMEW0VnBadICwMPjlNhqW6Pe2RbTJZ2s
4MpLY47srNXL+0kf2VtfmdVRnSvVnXpISakV4Q4Zigq8bct/565QDr3a8NtJB8efyEBA9sOisyVq
nXfn1rC6y0iHwZ7LmJwHloA8xYxrO9KwsBovIheOAd2nHRatDZLcSdtKcUYNiSJbn9j4M4sYcVu9
a5FmLDvVrmpJhTY1Pyy0vqU+Rft/jUmhhi4qbNizmrLiIFmp2QU6dOwp04Do6oteoINW+RWbVXbb
NmhDJygTCso4F9QcNV9qtRnb6RzP13EsqtaD9nEsFGKAlY76poUrGWmchJj2MFqeUvYH0jBHsZoT
19ltWLd+i0R8rjzRonJViHN3mSLCSQMnQX/Qk+Bq6uF9nHe+mqWOPqLLjYFNX1Uy1DtHdIJFqkMT
U7QhudNb9TBmvTNrWIcst0vSuXpa2SbYXTUUSYs8/jBKCLDOszCiOEXOKsNjyNFKolOnTz3wD4BE
pbpbjumdAg2piuf1JYtp6fRRCMlQJt/MYvDUGeXRZhFHo0oDRH9bf0ZV4ldWfqp68zipvZMV7EQm
8AOynj/0Jb8l9YCSatp4dKocHhUua2tbbR5nOTrxVEDwB8mbZHg0psIprOAHg5CIS5oMukPmHfjp
ftGpqa9WFnxmU+AX5kcX4B9F6GiH1lLYZX4QgFFhJDVuXu27QSd/4QKrCXHCDn2qxZ90rl7Hmd2q
9F3qv6v5Z8BUJ29GJ1GuqnpPGLqMOXOt6k9aNto9GoJ1MTVNYA+BaVelKXTNcOO6h8vR6I9hgkb8
GMLF9IUYLXAVWecu6v1ITcGDyK5zAiBALB/LNHiKOB19LWPzUW+zS08LwSQ8STLwBzXs7gyJIK/M
aycnlmNAm1kl3JtKpLb4e96ldhowm5b9tYlz7kdDCCJmNardYmrfAGC3Z7VuXJ1ML0PU2VBLhp9q
0gcwHDhw/H4L8Z1yUr1ZzU4l54+NNE8yHE6WCSrfmntV4UnmlRBLHI4yKG4GcNpprHf6FHCJUYUQ
OXuc+x/BHDtF3rp0vgvYoZC3YzN/shHV7yk2KtFMutCC3tWb2ykEp5IVOzPw2bYCpqj4gAZNJ40t
uCA0imdN4/UsSpxhsiT4Ij9zye8HDkhv1nvlCG/UnHl5l8pLqOtHRX5a4/PIYw7HeokKJGXoazqI
KX2c6B22i2UIqh1LsPhPvVPiPJapZ6l3IQo5gAdwIASeUnpvFszOjbs69BS0RBeR09XgPht+dbhP
k1CEygvCB9HWx14dbRk7MTvL6dLxI+n9IX2dUFQxJ5/r6MjklRjC3yjT8wAT61vq5EfkPlTcRP8s
Wm6rwRvlh7JpRUQ+xq628zEVVtr9xOXPs3IJbMFVzyOhy8LJcjHrkU/quyB459bLwEZPixEYhWb/
3EYgc0rYY9ZabqV0L5NyB/ClG3N3zP1M9zLEBCz+iGgpdO4rmZ8bqihNYCdif/xo2tZjkEhMyBEg
SrtlOJMGBYfuBKfvVWj9aB6KwZZcPRYByufQRzHP0cBtc4xcrZ0uTJVnEFeca1h5r/0hqo5ENOh2
+/FSja9q17wHo/5YkNgr8vmY1eSQxqZmc0jcAmCVn+dRc5oOJwd4elVQ0tD8SJW7MtcOAz4b0Ijf
ZvYY1+eYFa7aglvXg5iYD043rl9Zca3Vo9XeW9p9CmHsTIf1MXhUHeiNBd8GTF0C1NN7g3RawcDf
Yx2V8i7kT2aJfjFjsukU+dOQPc9V/a7TK4luCbRS9ftBD37kxYVybHTNNWbLj1W8pCTWOYZ7Vebb
Qtd/tLGVCbNS/ITXo5ApE1Z1a8jXDGp0gjWYKLU9QsMUxcjooyySc5bK3wxNinCFp7ICE2iCoAWM
Llc+eI3l4KwYSCvM7oH1o1+R6/KWlVAecIiHzB6e1NpWGmzXQ5ED5XFUgEkz7vXfIXA3kzvWZ8Y9
K8lts83wh4rcyIXZH3UDmLYr7omHJFfsYH42sqMGtRUFLbyZ4vHwmZWuRT2jOhivZWSAI9WbR6FM
Rx2eu/SVwe3BLq6g9D7Tj8nwZfWMdezVWxK7un4i8QEsYGLu74kl3WT0ZWjPGlqI/OyT5bY0RGTY
Jbip3tp7DbeE2GkuRnyv098mf4nia6G+VkdL83H2MWqDYTDX3nW7LzxOzwY08qQ7gPm1sbP6TOH9
bsiij/cZnyzoz8YvdTqLqLIL6VHrVRnfI+Ix1MUzYVwjIiAiSd6U4KDF8HkenO6EclnwjLyHqj9m
40NXHVOE3a6WndUXiO4N/Mprezb9gFy6Erq8rg7a1uAhelRLe6Bn7RWsIa2O09cu37PwECPyQvd1
6OJ8K2Jwfb0Oqp2n1tWQtwuYpyFgcMnPpgfF1DA5Qr9Lv9WV09QO4EpHNDPdKnDkGdxz7SW/5lYT
VD2OMBZD5OVTza/ghxJRLo8yUUXXngcLTh6ctrjIJcxl0kuy3ziqleHDHJ4m6UXZ7zS61BLdriBc
AlkdPh00m/AE5DpZgBkFmc3OBDTqxg3RAHazw/4uUZ4DxVX7exwCGsR378f0zcyOaQ8Mnwe5KLBk
1vrRNMV0tcw3g5lONz8m6os+g7e3EVPrmnov2s4bW4KVJuRaQ15KybNfURM6tKa2BQabJpOmQHTy
B9qXx77CKQBnrcFtYGv0g/o0GpWbIKqxkzG+NccEjSd5f9tYjRQyjIGfao3RywrM2jS3oQAGqwPy
DPAp/aG+n81AxOyx+9BiNzuA0+YYYiNziUNAuiQ4FM0xjv20OQb1WRLEo0UntNsuRo8CKkN8ejTa
7hQUyQECNQmObMyydPPM0UZvKJVn8w82VAwn8rNW33gH931Hk2PAPuKnevpsJ+JM98OLIuFWJ9WN
xlP/YeLSAfFcJ39KBwBurJ/G7aTeZ/PP8imioL+2nqgZCe0hqhd12s4uzN8JPU/NLQzYgH3Lc8vA
0JHC5Z2GU89iUfd2PNqDLETtwT2OroqaYisDu7sPMt+gmoAcOY0fCe4PpoFSFEh6Teqgi6frfdO1
/tAfqOOmELdKRBW60KyIUW2wjcwEpC7v7I4DUzu8yoMWXRF0sSz7US1YgRHOTAHnNXoBYPIdd6co
tTP5NkZ3vdYPDtFsq0ddzVW1YzULVX0OBpFcZu1Q6Pl9N3tgZizUyp5iuzHih5QTxA3RHalxsbwz
lLG519s2EXFFf2aQHLhNMhZChcjEIg9KjMteXs2O0amQo7NyeItc94dhOBpJl9s06N5C0j1H1dDh
uqzX50Ljv4Io0T0tLE5h1f+KgpxeOrwJLafwFVBYQzRaCrU5Ff6W4xbqg6vymBaqE9CoPUzh5FhR
Zd5bsrsfIhBlhyXan4JRRHFy4QkPPa4WibASuJ82U97lGPDHUWfJGXRKf0gwOXOIG4ellz+1YLpG
KRikO8NAbNUW9DMaogfkSRFSthn4jTsLgmA9+Y2GrgILbkZ2HaQXiylMsBGqW3pcuYVsXnMNdYKp
fiF6EQ2IQManqGvq1yifI5hyonpm2hUOiXFNHIMACmMy/8xSEuD2NQZ2liCCLwlYm7tRQ5azQoAw
IYjNY8B1G4qrpUqpHeot3EkJxdYeW64tpFtOcQcLNA/x3Pl9EPmBIh0z716npsdxmocGYJGgzbMU
XPEsilsXWAJHTelEg20S8H6ATXXN7zIfwOI9JOnRQsNza3VS9LK/mtZ0bgP6y9CYg/+FAkopr8Qo
76OERLY+VoGbRyB367hiSxWhez65vIz/1DPul6V8aTr9ATe521yvIT1hRNjQcRG7NQdZlmFNiCIo
fq+G25AHL1EBZv6+1R8Skr2YHW5tPI7LG2tW8TY6QBvYo6D4i2scsHNi+e00NH7T1I91yjCDeVu6
yZCpTqXNsSsrcFQnr11IP4kcbixS3cb14MBuPUNV/FJbuCp54PUx6lIm1j/GUdPWF9kWN0GnF3bA
wkRMEgQIc1OLWgslNNa4SxUJHTR6aOb+DyXwVgRXhhqNoDU2H1jRk5MxaK6qpLU36kpjh5oF3pSE
v45K/dLH4YOm905QGh6dcTbk1LpoY+2xkfmLLqUgvX7izfAEv1TfGZop73WrdOqS3qZq/0bn6oEM
qsi04ElRoOA75iBKZ0GIszgMjlbKsYiLO+7S+czq6r6wmmvYKSIAeXpbdnbfFsD/G24+drgBzJ41
VyFiJnpFWkt1upjelDn8rq5kxiEbNbux1HOTsnPTaXbZA5/eKmAKtHqflroDCmp71BvQdElvtALP
LA3RT+rPJCc/krh+NS0Et4WMbwutOte67tcRag4K2NmTMrYHPt6OpE3AvV2+jkvwHDTu1EzvBvKW
JzpJnJ8VzjiNTwriTrCO4F5ymRvkj/RquDPlfC77JHb0KEb2KvaTQbMhw3mcLWkXcWYrSoGVtz5k
NtiG7BH3w4Ph1f+0RQVlDjN6axCgJSy9KlS9Jm10jCAs7FtZQT0gjnFvalyljZGHJF6Kgy9ewvSi
7V60IoXN5AnCqd4HQyncn2retF38K9Hb3qkq+TJlpdfo+WObVIlAtRK36EDxuwwrA9z3H8soT5HM
/DKNXypu+n1OX6u8+tkg/2BKBGB6WvxK6vCmK3jn1GFDrrpWDRetMEN7uVpEFSGimUF2F03kEpVG
JiAr+xkFuDPShAWeQZFJrkevJmXnN7oeXRsSN9dBckeV2blX5EfI1FPC8jtdRcgTpaz2YnR7IppN
PrSpz0WJm1delTZySpclmcSVHn0JbYkERXvGTfZQMP05T4NDbvQfXManieanTO0ezKF8nruRXQF8
vqhlelT13jab6JDS4ZR2yVOclPRhDKcaArgQACgQsXaGK4GrdWcUTfAXZ1ohKd6DFMBGKgZnZdZ6
ncy8JA/vhiw745aIvYmAwAYgtfhAxgH4sy5iNQSCpt8pH+u7pg34T1BQxLmoamRYeOfGeuuOVvEH
J7Lf8LS3g3K+/z+cfdmWnLqW7a/U2O+cQkJCUKP2eaCJPjKyb/zCSNtpEAgEiE58/Z3hOreOj2u7
fMd9ib0z00lE0khrzTUbVvevtO6eewYPTJ+aW27ZoWFkvxRkiDFreS6W5pCX/q0DThoeHL7B0wwu
PctTZLLeewgahfW9u7WOezt2Zo3QjMcSYG+JOhdu6puSqU8l9vcxy4c4XNTOX81+Grp+Y5qxRv42
Tj0MTfu9KfrCiYhgrwCVbktTnNxB7InsTr0NvlVuh4C7un2wA6dJvwT3AWteg9lLfDSizZLfVg7q
C6n7uM6GIS75WxveTyTf8sxNB/XCijXYLsxEItQbB1b91vYRbqTY4zoZgIou4pZkL6F4knMRBUOR
5MsSTxZhb/1wG7bBi9TtY9kX+7aXIK43qfCwDnbLw6Q+lIMe1vQ7AbtNCly1NwdHejFlr35ANpUl
N0vw5nXhofKHQ4W0AKFLuHA7n4Y1f/cEw9oezp8IupdmmADvZtlnMvbDRjXZxzh57nmSTbAhXvlU
a5EQZ6+qXTHZJG9v+uyZe1lSTViRBEhW0+2obsgKHGM+27a7iHbF8l3Ha7WmtET10aaBDk9GFi+r
mLNzWOpnG6DSJ3RJ/WbaVItAfUcSld30aDfdG7uoJAy2Xp5Hlfwg9JT7Ki7rhxoNZ1c8VNnD4F7X
/iYp1zkNQQxlGlb23SZDrx2CQSUPwi9jQts9d+b9WpYxlW/G7Gv41i4y3LcOmpVCp3BZivKM4mFe
4272Iwfu6PBoC9MsXI++WJG6/MUbA+gjHDg18rMfZBA8gJBf5i9N8+hnX3T5oVFxu+4YVZXe2c5P
TAlesPo8hBI19S0bj7V/q9pt0+4BzCLBuTA3i3vL612THZi8WdHfer170HY+zM1jkX9m09exzaKl
oVFPcesU8lW7zt6VqATGRHTPir84nRfzNYi7BTgeHo3ezaJQIh7Quefro9OpZJiC2zKcDkTuNHE/
yxo3HD/nOdxVPvKJx1WwD1wW844fG+zdmSyjNQt1HGZPvB8A4InDjM3GqQU8I78FzSfMh+56tz4q
kqUuBiWtXY8abXvtA8t3xC3m6Bg1LC5NhG93WV1rhHq/TOLo8a0YAZzaMvWd8UR1CUhpxO1bRktv
Iy3G2K0DuNWgcSJLqif10AAag3/FRns6ke14Z3NMdxxYGOUri92uOg1IORGy3AbTFkBciKik7KB1
/14QsvVKIGlL4b0aNQEgyJOC12kNo+kcq5r192GzD/zmAXC/7sC9yjYqODOB1Q6AQ9MdEZP62qpq
2kjKEgpcOxH5dlwvwrocZ8c/0DBLiHfPiweiESHjQqYRKXvMxZyiQoPLSb2fZRMP2BxWi66BNZuF
ALmdnip3+qqaLwHFaCdgH27un4Yau7oHRkYMLDflo4Jox4I8HNOuj7L+CptgfaMQsfBM8v2q3puq
/jx6A7b+PhmWCffJeOjmb8ZBqmsulycZVFGbed4hayonrtHHg86G09kA59OZfnbnjzk/iwCASQc6
5vjJIGVlQUvj5O88+yDZ25pjCFhjnsAM6od9573T2b2eqIkDy7Ib3aOcrN11jgQbE6yAX5mh+MQj
QqUZLvR6U1nbxs3E02x2D9QuJ7+Homs5jf58yXmDNdlLAYANxWtYDemwGBjPrBuCYjOEHSkiQhQ+
uvHKXYhkimrT1od+Rd9cPhi2Iifjmvct9628dxvnshidDmFwGPL8MuEniGQc7FkLmc7VutWNfx8Y
U56ky974QL/N1XKkwjlO6K5R8MolNhWLNMcWAQdLCI3kBE5MeOYISQjK/VAVebSU3peSTm9YlCVM
m5e7OvTkfWdgpKW383hLkIla2tS09Y0wp5m/kvyDdY+LW0WI88i9KW7H5zHb5y06DJRG0tmLCfFC
eZY6DZDbPJi3vrc+sjrkKA7yrAUmtNComWhwI4Qx2ybvwhRuC2ozl+MIgID3MRu198o8Fs7HORB4
VjuLP2fTWVLceUteikh3AUYkBrdeE8mq89uTKTE2bPspfHZdlUXNiN6umRW/cazQAH8bBN7O3Qow
hWaL85CVPp9+wzv6Bd/O+1l1WypK5OQXHjj9CK/3EXb1GHRxcxnf7Cu1G3U/7s0lq6P1N2/41xN5
72cNrmS+EVUmPcjgxet6xEMMQPTyO27ZX5MgvJ8lmL5QnoUHNz0ZKIfy+HcMmb9m9Xj0+v0fuBWw
L4BbB8dh29O4VRE/uNHX38zir3SY/znq936WXNqR5HpZcWhkZ3yVN9ewNEwhUGTf/k4r8wvGufez
CX9T80FiwkyRY2dTFucHgTDc6Y2+9Jt8J++8BI9acCovCsRjYCmfw+ff/G1XIsRf/W0/ETzQvDoY
g4Z44wTukkB71708s0Q9l9hU9nUS/oZq9Kur/jPpKvCHhcBQGYoxQKOb3xnY/IIk8Z01/MNVn8uW
IPYbhw3O/b4CC3jceAc3+R195FeH/4l25du1bWhYeycPUEYyYlwe59fQgnbzO0rQr27bnyhYFnmU
IdWNd6IHlfh7DNmS30V1kOun/Itr+7OnecMbDGhyHJu8anTZyHDuPoCCV/smVXn8O5LrL9/muoz8
cA2stHU3Cpyk8UC+VEfrx14eDakxCYKjj79jX/7iUnz3MP3hXbjVKlsnvEuBWL7qU/9ZIJbP3WX3
//uD8Is177tc5ofDMxfD+K7C4ZG8/FEif2dJYYj59r8f/Bc0Ku/7yv7D0eWUe7BIxNExUTzCAhBZ
YZc1btLmyf3/o1F5PzuXo/OSsCzCW6wwpKs/CEQQ7fl3z8Ev7tLvdtA/fP4ZN1ILJr53kjdAeW9F
XOx+F43z3Vbjr+7SnyhasofXuS9w7HJB6UQbxY5Bj3Kh65Xd2ZnXV9gwHeq62IyTfx4NKkXARvFA
PCDSQQEoALBHJHs+R57MYKhhAvT7EvVOTmhkMTo3rLr3J2DTU1mnkjdowod1QM3UA1hqkcon4SCX
jb2NnbqCsEOkkxJXlg4qQm8s82jSBNZJQ/UmJfnK6Eo21ht8zPl9N/bG65xQqq+LseiOMrRK//td
89fcNZgX/+tzRWHdlDMfJ+bqD9XvSPq7bPdfrMXf79IfrqYBr2yCjRs9+cCeosof0dQKlSerKrrk
+2f/9y/Lf+Qf+va/rp/5+3/i6y+6tb3Mi+GnL/++S+/T/7z+xn//i3/993/ffuibq1XBz//oX34H
R/3Huybvw/u/fJE2gxzs3fjR2/sPM6rh+/Hx+a7/8v/1h//28f0oj7b9+POPL3pshuvRcqmbP/7x
o/3XP/+gV57fv/94/H/88PoH/PnHU9W/y+bjf/zGB6bff/7B3L9RkDioi7YEdQ+57vLzx/UnlP6N
eIL4AboXmF5614ej0f1Q/PkHp3/zBPeE61Lue0xc1RYw/7/+iLG/eaDsUIEjen5I8Nn+7yf7lyvz
zyv1bwBqbrVsBvPnH/96mwmX4ygM6niwJFiIwMKfCqgOnOiwNrZJ8kxjZkm/dLq/LWFc0Xv0yw8n
5R9v/eNbES/8bkTyz8ddUI50eyE4JxBoEcB8PxUejJBOKS6nxG+kuVPSAT2HBneikOFdUORm14Ql
gHXX5mNiFMaoSNp5DleWHRthMR8MpgGtGevveu8rx0AgckTY7ILCFLfZ9UV5mZ/43rif8UhG7Tr0
Z085Fypn99K0Qb1p2onukKpUP7vlIZuGcuPOYR/NmrKT/e+XMBgi6guwyVqXPrcNgPLALffNDJAD
oUnBIaut3hZVGSaGZ+9D6bzB8aG8Jf3wTaxside5r7a+T3KMgySJvdl9Qs+sd3NWrDEZ3fY8VgJJ
RbwqDiXA/Q3z1ZF3E3kses8/ZmEbYlwzr7tOrAtG0GTYLZYrAOkdua8M3ALEsAXdqULXORkwHkpz
Vyl1zgXkG+uk3aivSrjxMl2BYcRuSSXpccHlSUx+xQnXmd4an9ZxiBjLhFbhclgDZQ/k+lJMywwP
s0o57Z3n7L1MmQtyXdSezn4YyXWZt0hVHQ8YQKisOonVpVtB4SNOG4a81jHc9bx5WsZJ7quS17Fi
GsQNq0AEoI/NUrkPdc944jyEhDpPRvfkAb4/QHKPpH6ahEaLsMzjyc8yuy+5ETtbIwTO+puJgArS
rCBMiXwdto7rPpI+6+AaiTlYfiKLcE8IFAPW4wFmF1U+prSWu0kXK6hdfRZzRuddsBDzWOrTALL3
g5OBHDzyPirnvov8zh2fjWneytCbjtUIgiBxoSnsQn83T/N8b+aqhbP15O8cdihMgzSKLrMxw4O2
R4L7q+YVA3bnNls7cnHTtfzQuWu7swtIM7pcp8e2K/xbWH5saYNhfFdfTB6Ky1BacWmrq2sPn5E8
2yv3mEN7cgx15uyqnu2NYvPt9xfshYdRNvb0z2/JySMJn0AIxYwMrEDa2CcoqJyIixaThDwEDubp
XaaqL4uWJ49iTBzk/Q5U433NK4LBHw8jUgQPRuovrAqKJASmk4JeGl5goFnu1DTi0avKIcEcVdyM
nI+baQ0+ceGcOew7X7PO+Sg7qXalsjwRWkGM09X6NFUNT/CIYTCpGT9NqjqXQM52gVn84zA+5msl
T3Dekic2eu6GLOUTBl8PjspncDuAtLFuSED8H0AQ1oVKqAXLDM9HHzWak/1MsZl5QWjvpLH2ri7W
VIuZRN0y0HPfJV2Tr5haDgBWGj1VqYNhL2xjJ0zYp+zWn7sFwI8Enil6MCqXOrJeuecLMLViXjDp
8N+sBC81y9kWbaaNyCrBZuJOvNhq2rms+tYP444pUkb1WA3ABNxqU9TufW06FxB1UiygMpiBB+AV
R0TqITZlliX1SI99YT53Ti1TDYKZS+DaGtLc2U4BQikq+6R9ubwRJ8dTP10HNR1fbzENeawRuILw
LY/Ha+0sD2vn7KRvytcKbnse+MIYmg0HSTzzw8v375U97xJs5fkWWLy7b9zBpsj10vdLuNw53mCB
H4/q1IisPMGB8QN/L2hRbnWcJi4xT5vB8KnQTlQa5O4wLDcthuF3rcrhRePJ/VKRh9Ipike46myx
8pgtuOBTsgjPu+0ZrIv8ZmtaUAwKLI5xo/VwEhUBAEQzc2KrFsfW3ZoZ/wWA7P/Xi1fCSQtTtXTN
mjKlk0+faix6y8hepgmeokvIX3MdlMcKv5KCayvem8AuaacypIXMK2C6oO327dxhHnGlhYzEj/WQ
5ZsCheY95xBwt6CSFBl4lYAkuwfCyosZsyvSDFaO6sfTbAXgRrO8s7XmW4BMFZCi0E1FB56EnVl/
grHn8xjoOS3zMowwspqOg5A86XwxxODhg4xR0uJJT8PeK0z4hgkDNr6VbYJKwILHNC8BJ+NuZiBP
zhOosFk7xTA6nk8ayrOz41Z3GfELMNWaFUUnB1FnnA8OHK9vQ8FhI7pSs9XXNb3w8b3VzhX4ZqDu
SRpPK/+iXD4983HGaG1xZYzUq/kZ1iV6R62Lrl8B2w8rRfaF67wrStUj4o6GHcNDg6mCOz5Rrh/V
ZOWXoF4xiZi1ftC8n1P4Jh7GLANTj4I8mIFSCDZLMEcMdPMvy1DEPFuWb3Lpth3CAMrKXb708/IJ
+xp/VKu/bhHOSHaQ9sgHNwfDQE/AtTMVPCNDHq1qqxzke69VKqbQuSlXht20EezQwjv/2Bi3iEF2
fauFrF4mDUR2wTN3My2kfOkWDY7xCtCv4eMxC4pm7wwKCKqy+n0ekytN6NM0IKWbZN2poPiR5np8
qpfG2YBhAc7E9UtX+8F2LjEcKW2Qjo6q7r6/zOBvpLMr/FgEKvYriuF/NY7dub6+rAzseZAg+0R6
OWb5Q31n6ZmC8kxbLz8vrAfzuA/bs4/lrSZj9YmAvIFlIfdjn9gvgpfiTPwdp5adQ0ypz9//T06L
OlO5BztyU3lTdqR2ZDedh9lHpTG7mRF5GKvakEPd4d5bQ0w/OmKcK5szcUXDH7y6js1CwC9ibvGw
ziM5l2Vza7S4WbpQ3vsKnCQeYjReF9XXNlsPGan85xqQbmWc13lxaJoZpc+sbDDBA3S1yxdpQLoK
YssNeGdsgOtdBVr/1S5wE2D2ivQsAzEDVk4JyjiGDhLDKuKpreAt2LpQK140XOVWBAImuQFMa3G2
6bJsCj0k0sHgO6rNnksKWh8vzd5HWuiOLQWgagninjMZ8uBO1mxaQ9yj13fDic4MPj/OClproGjS
OWB9W1PxD733QISEKKO+jIW73H5/EWX1PHlwa5MYZcXumofnaaTBeVh6cwb4LTNsjz1p+4OPmdmL
qgEDs9p7U/X8SYvmFbPUCvchh2eZW+ijg8nQbXh9kWPTgw4/N9iyKn8zlmOHJ69Td96gx0Ph+1++
f1Wz6m6FD9hpWTtwQhgRn6hcbg0G97aZES7TeADpALbclGEVHnhHdDKZ/qDacHxgoONEbGroZ+U2
aVa35BvUSacM8pttMYx8qzsRRHVeg4dLmjzVYdFcigDsFAz2A5CMQeSDxbRM9Jyru47CxAynyPts
2vmmLMsAZRumC6vD/Js1b969flohaJjmuFs1O2fG9c5CTRqjVnLjzqsbmdkrnjHLQ6ooZ3BMsNV8
T4Jq7xMX4xQuvAvzGgeVWz0c1sp3T54bYGZnWgvea/06Gv9sUdHeNzV+sbSY4mqwMMAw8WKCe/TR
N544rJjXRKVf6AfTf5ZNri6Q/+rtonCXeTjDl+uJvSxd08aB11YoDsfl5BRsOa29/YSnuN2uItB7
toqTyleTyGaZ4eqPfQrWhmfBbLBfmmI5f3+xGA6gKoALW9FVO3ikHsDbmC9QXqx3fV6lg+2gq2C8
emaw2I+mej7kmozAGHxk/pIcS5rl/bnFfpVmTTOd3RDubSFUICkR+SfCgzCmRV9eqo7fBGFtE6tD
duEeh1ZpbA+4mHJfj1tNrgV9AHqMzb1+z8jweQo8e1ny5lauPHygw33ToCzvDRPbpa+OI2/tN/yT
TVj08jOZcOsGExX3aipcoCLSHgs+eVFBapO4foOZU2umQwifiEOW13qvxtCmdR5i5sM5JAjw0Xxp
qYF/UZ1d+Ri1PHvF8I1NBMKh2kagY6/noMqbS+t3zQVTyeZS8+VCl8Ae/vmtIlQgMtElyXkPMkMm
2WHt+3rfOGiUaO+jPMULzA7z1IF9XiJ7Nh9rF0uOVip/bUA4i1X5NS9ATyhqcgtCj3wFHsxBScfV
GfOtA+/rc1/mYBJXoNQPOgeZgbbw/AMHCHKNJR1g8nRf1/nG0lwlDWPkoe0sJkW2mz9epVk/Q/Sm
7pouK8AaKaEkqWT/2moNA/NxzU+gxpmt39YIEGEuvudCG5fjkm1k22XRlAGpYktnnntwGzF3Um/a
Yv63eAPdNf2uaaW9BNAAXLDXhNFch+UOWqUVRWW+bufrA1AsZrrv20cUtEHk9CEWRCPcm2psdeyx
dt6OBlS5nD76ErITCJj8czvDZTRz+2wFNanD9HgawTZrUAq4S/VogxrR67b2Y0lbsm+YD74V1Hww
dB0/T8I+TtfWOcNCFhFz8Al1P8A23xKm5s/gFLkRn9o1rXB3bBpeSAwOMTwvGkWStqPrHYZibepI
Nl7yKmPubgxcuZkyKi+CaozWkP4UBUj/2BEoIG5KSzB3RBmS9oYUW5UtKcq2OzxT7FLrMmJlK05e
Vq47T7LXdq5oJC2eZD4ReTQlceDhWRzCsSmPIyVHiCYelJnB+7oSe/259Q4C9EKOtL1bdzb6HrAA
6OGVh4lpwGK6QkXnrDCcFBPsmc2AqKtxrO50z7FFCMx3JZQAt6Pkh3EIgmPp0wK1afbGy6x+X/06
weL2FZsVjhmMhzVny56OzYbmK0FdBU1cpSVixIMClC4CYZqbSxBlPJQ6rRwh5+nVTZ+DbCByv3ti
gY+YDFvezWPvJW2rEOYAWSAUmIV96uaKx0RB+QB6j4JgQraRD7LVTi8wbFrfZ78HouzyZyPYQ9P7
S4Ie3YGUYDyWKwHTYsI4PNMaHDutRDzmziuICXulQNcUYHCi8fMKZJISEAu+LV7/EnTwnFwqdJLa
G+NydJEapPOvzjjeoYVhVY5MEq5vHH6CwCY4sPNQDTViRgsdz6EAIaeWWTLPHZjzoFzznpxly6qI
LS1JW8peCOMHDxDQlhVobHqfgqKBlXoHKOWpzRZxVOxCfRdjcfVMBx/1e0tgvJCtHtQzNPYH8eRL
b4ma1sAoeCB3WTCfyJrZqK4gQ8kqmCb55HL1/I00eVyJj2Vjho1MyCJTTqjTCvs23njZ/Aivt3Mt
OLgO4SWs7AdFhuUmVGD/FARqLncI9naETKrvchH37B1q0iruXAZSzMD8qFTuwfOKLM1odQNjRLXP
ddVHVsadBbO3rV0YvCG6TU9TUvR1G9W4VCWyZJJyBk/aG0ps9FXiSWfd2f6z4S7O4IpYHALhmvWh
/OmU+9qu6kGuNY0NVKudh9F/IFqaGHMzKBUe6Ugv/qKXZF3Hk5dbUK+K1gAA8MDEbxD5pGaobBWq
u7jGThO1wDwgycC1CEF7MG2/GSpaKpxlXx++v7BQtgc99+Gew4535UsEuSm4KS2tUyNa2EqGT9ZV
WIIn8T63oAuE9M0ZcTHbqdjULDxVa74gSq4/1C20fAPPbuVCn+kE7UzlVPu6mdIqc8GWR38bMeQj
b1qn24BApROo0ZxYp5hPfu0H+e5aKJFX0j+Vcr4Ei3gMq/FhJhz6yrB7WK4UDqgQZ/rucwtEEeRn
1PdY8Fe+XxYwgFlZQvXReXsoc8udN8DJZ152Fv1R1HOo+EQVvArAKVGuvg3QIKK25kAgHmCwvgFE
tm+X+X7uuk+rDC5NWd4VFknpKO5O/cBOc15ieXCO1dAmwNZPuqOwxs6cBw423WLEO5TNX+lKn5nC
KKEvPpYh/2hwx4C8Md9QAq5LSIsdeHfpjAYlDngNDrsHw55MZpEg0A31vX70NVasIuBVTDO3PLra
IFey9Z6KyV8P4Sz6FAa14AaqQIL3Yq4IB0VLN7aRu5TH3APRsZUiCrAquLavI6eGkCvwxykGQ/uh
sp9FQ0AgViMGtBJb/WSLDjw8nNoazrAzn1MfSV9xv2QNDGR7hLg3yMVl3ecycLPY9OKbdopz2KmD
CMJHYBTgeDrIRSpcyNPntrcR9iKWIJ6xtN57SFSdEFV8WRFdfhib/Nu8+HC3qIshRqm/lnOemK4D
XbsCQtOrN1WArIaN7SVw1R3ylJG/5GIqni0DSfLwbgKFtsrCcWMMtLSew7bWVt/cFdpdDUFvVMrg
dV39h1WO58LRZdJY9mmGFgT08WSEXTMgLfLeNlLfzA17dFxGT3QRNFa5BH4lbFIY3kVOqUEgglRF
eX6H/be/rQDd49aUXsoq9iBoJpNZrlVEZRdAcTSYuA8HmVLF3iZGX1lTN8laSlwoAc5l48Co3Xd4
1Ldmp1o6nrEi6DVUGw88rqiaBEzKQUlt2p0er2bBPdh7OXTqEKGfuwYshMnRKub+E59XCEV9/lF5
7Ufv3aoKD+CyhDsvP0Ke/LUVAnqjwQkiYflutPXJAy8mQmDseOcam0fc+m7KhMWi0U8RyIVY9ad1
jisGME5C6gk3ma0LNBAJ0s6wrT0zg54p9oi76LAg1Hbn1/mdWqAFU8UIjqFqEqDI+tIFWWKhJdhT
t6PHeupMSrswjHPrQgkzPY5TQQ8rxhMR9MLOtiq3qHTRAdGDDqezNmJ9gKiERsN3bXzXfgoZVBwk
A2vKGQts6ThRwoWcTVMoQDmbg70/oyAVzdZxDIvaIRtj5qNw1Uv/afTOQKTQxHGkN+vOhXUfG7ZB
3dEknCD7c+apSGYAbYmGChQMTzdPpKvQNkFSVU3FGi2WyqSqnydwizZZH9w5Bfhd02jZZi1ms7FE
uTuHQ3KRT19ctYKdAF3ybS9fPMxx9niIdjIEO954YEuGskiU0VmycBgKBCjaDprNb2BIo0XHXw0t
RbtsdA096oC2wBu5Fy+FmS69Ow3JhOzdVAEx2zoheGCgiKWYXNbpkFc3rg02bSAgbnL1Zeo3dakO
0syoGqbNOF210V7/DTYSj9Xg3OQCOwuq/I9CzR9BBV4uNhc/xsziAYTmQ9ubPHYF+I25AQiAYngD
G7B6R/i8AWUUOdxLXW2ZcWy00vc+G7JTN9/b0P0IB/bND9gdhLbfqGyLyPEF9O/ecOoFIra40wAv
Wm2WlIuzpmBE+0lo6dHva42CbLwzjtx3XEGSAzOCmxrAVwxxM8Fuwt4XVTQbgWJ1pjWU2Guzbgtw
lZoGgPLiO2SDaY+CbGCBfUbbbiEZAq08MJi+NzON4ce1HUkLVSdQYnTCC/zdcpHma5ZA8uFBsB5u
2Qrx2AR9TrpSyOfGGjRtDZ+PTaualJXsPSshJCx08Z6hHo6UNDtmxvAwhDXm7wCHi3JEVdUBzB1K
ilDkab6bhGHx3NO4Bvq18wdA2SPavTYuK4rVfCkD0LEhusqIeMSt6BNcep3XInFXB0tOxcFv6+sd
bupsR4rh0mTVgId61OWtN7doQVgJw9fv38zrnN7QGYIvICRriPID8/XNDJeNxKz1clxHz2wppCGX
jjmIyauKI1p5zHMgKklzUPKGBZmg8B45kDIUcTZ72ATo/DLlM7ntvOnNDaqtCx3ES1uDLGwpYMuc
jP2Lg0bmsq7ZrvDNiId/Jge2gl2IUPr9Mub6jBo2P9ICVPESInsV0DauqfmMSU2W0GbYuNyvIHgu
PiOq5w5WnzYqXfk82OZooSUPFrd/m2vvi1a12ENeBboAnE1WQ0O40D0UoS321iwAPExb3PlZmUqX
PPOyEyfIVSFen78R96WiMsWwf4AEHh32ZPME3MZ3xBpt1wGo+ACrESimXCgbkJ00dvRGAkuCA8B0
L3kbJiuIC8lieI55CxBOoFDu1r2+l7EhWAjFqfKy4YAp73BgKgXxEhRn4QICUzRIkQyJ+h2ykRxV
y7Hu62PRQSOb6Qx5avBRjJoBovAcXMaRUuRSSnrx6vxcUCo/usqH6sHa3UDALveA8UYZl+5RiQmb
jbeoeF5n82hmghjZ5haihPksITA+8mbZQTYwb53GVZAlkSz2R7BvURKfhwySQy6K5rSWV6UAgw6Z
seW5LNC0qazVR1abAP1tMG1QXsJSpcag6P9wdCZLciJLFP0izJiCgG0COVZWZc1SbbCS9AoI5jng
69/J3si61d2SOhMi3K/fe3wpkvpM+mnXVdl1szrNmI3Y/dTc70Snjj0p9/x7U1SLWT4NqNxPbkVz
STAzzoc+OWnrfWq3GQ184RxNPDhDmcNYx5KvA+OPb2khU6t1wtW10kTbZbZPquDbnl3jAJ2jA5FC
arp3JFbabbyTZkQsagLYli0PtqiGV6Jhw6uz3tkKubZO//1tY2FRUmr5TbQybkcp7qU99Zv2n+nh
9nI1vnOGmc+D6f4qEIN0gmQr6/KakelsPfvR9xgNEZVxZufql5N3tszFDJGR+oj2T5jTek4Nzjl/
IJ83+Nyihm2WJ1GNIAOseCPQ8tpAgroukvEY0jEDiv6xSoqI1A+BxD7oiS+3RTQ0jv3wd8vk9Njl
djT6KK+mcMbYTXX2Uc/uAdyF8VDm1TVlJdfZ43skOOFbV4FQm5XYvpn/spHAaetnB+eL4zGgaXpl
7maRVXR9I6zXej0UQSdfyba0ke1Y6uy7JoffyGRym5if0kSwl6UM8xz/o0ueyJw7lwOwbmgsV/9i
dqbmA21R6RiuH0Sw/JqEN71svUnNsDAwTAuSU9oTl9bOt6e5WNpHnyqcod5z3dblRU0L3WOQGwff
xOje15rM/mIwQqAmvmmts5uVDr+CuZGx3aZ5yDgsthw9/5bZeiN6yzbLppdny7BDgxdhb8pbVi8R
v+7HOLUEhA37Ka/Kr1ly6IgukY+CxQ2nyjRjcvv86cfH0WAgbfIekAlvUrJ2S7++ZQM5Pow+dWh4
IFcWWTD9Nj8wLTk0kwTUx3YejmOGrKnPQg9lCI58twxPAd/9VW4JbbnTGnuzB1GwdMHOmAyavYzL
qm3FK3xTHVUYmOTWJEezKBnU+F82Q3G2R54HZigVv1VommhdbQqcd7b6bZ/r5K1z1/YyWfZy4k3m
VF0RY93cPs9N8tTnAqy4hZ9BkxUfxQia2jfafdK8F07PGDJnVqOZ976YgTjVWOYzr2qu+T19n2vC
kXqcn9IAxk+2iXXfeYV6HBKn3Ls1sYtuqk/B1jxuwbovLPlnTg2HGRv8hdXYa+jJe3+ZftKurrBy
zESmHUzLow6qR8cnustynPxQUrFFa8+EuERnWLZ1vPC0RqvZM1ykgw91kyHTSghW2TB8NSs3G8qb
DE3VrI/NSmSD0kegW+4ME4SOdx/BEW187ow+fZzViB60ESX2j4FOaCrnP2siz97KTsZaYMI3/EeX
gNHT5Jqx462SqL3F3g5j2Wc+sCD2nAS1/9S2vn+QDu1yVXwHLY9oh+sjngabqCibV3xBM0SIFPKC
D7NDqeBS1cBPraTS1MTwS7LdwrgT7E4TxFvp8mx5s3POx3IGHO0P+yL3Prn5QF4MXEp+vx4STWc4
F8Y/obI+LOZARF5eXOTqvcu2jRwJ7KXmEPf8ID1kKzG8ztbHbsGnIO9K4hxk+mlE6mYSFeZbOu9H
W9Cxkd43m+JzK58ahO9oYXVIWCiD9Uq1GVVZcJq5bn7SAAjgwmxxdkNlEVqY7T4KtOvcXIX3uCCO
ya+5E22FlQS3hFnR6DbeTB1GYn/pKLF6YcndlCzFnuC+3FFHtlFT3BNxPDuJbsu3tbSGZ2djriMT
tBNGSbstX/1HjwhYqNoeDq6JjGxgFfnXIDThTKt4tsbyAVNDQ4hh9a9qcsqHdknYFFGzCUVljPO3
1j4QKjMgxPp/kzb9ldkmPC0uraiwvSZqrRUEa8+QjvDmt+WPsbXYbpgXmjKWnZUx3qksqixJMTbX
5yDo+NLpD0s7/+cvLs6dJIMQ47+jKm2ngpHxqgWbViHiH127vvennrX/74emInO/1v18WfPF2K0l
hupsmu09E76rQ3BvL7vsfx6vDsJPVh9lQOjvHufxC/27nNaL7bcrAdHVio3AWm8KCpKgHUgWPV2X
qY7thUtYTTx6/nBXyfKt24tk+iPngiScp/NwGnqPshOzUQo0KOwGoqraVIe8BXQiWB4Hv4wSbeRL
DDh4CTpv7s2ojK8udcaz02J/8Gp9Hv5m2pYXcphVnIFR2bHyFG5IUD/Ua9IzB3QKioHZOv/3Q50m
9b5Zp69OBoyraHB3DMans7rLDmgZJ5hNBPpL0rH0HPEajPLGFfJfuVuccrg1Bu3FbEfuxMyn16OH
hmksByYpBlAy2mx/kiJkLoplBbvNJLiJW/dGmP9nli1RkEr8UjVnuuifvdGjJ24SE03Q6mJtl8SJ
VWrtkKuKBxorajBvs3eSz8BplplZiv7djm3sDOSvHWO6qdQ38Amlce6Zkdg2tJFlmMIsLaoHIbS3
/3tAzfnJZXHpBne9iIQdFAi2bwGZWr7/e6KYp/LV+sohJh2bxnxfk2n9cGpytq2/vNjb+GX2kqR+
l+ndJL190WQBAT1b7DMnLXfd1n4pyHobwf+bdf+BoU0fCmsuotVWeFYpueJ+3bzHYkALq8rmYEzw
/KqN7FxXIUibXz0CEmm8UQEpKjlg7+1AXRBfmmYZFiWjXff+LQKeO2dNZT6XpjNGTrq9p3wDJKU8
9lA3vREX0gX4UQVpqDqDbJZr+g/N3fdKVI694/5cYWyzXsXMGHXmTY8WLZcLg1F9+e+vJuan+yow
/riEsM8TK5aabcDSMU8MpDhYk9INQBnq/TZRKVcURvZq/BEOsYhszO4qWzRWEAXpffIPEIRtPAfk
Yf0xJWxeC/ESjNVDUfXZ2fC3/znSs/eLTA53DsSD2TE1do38feo7EC8KqMXgx76HSprYwvnren7I
JuUXh08aI2HwlPFOHdT4GejJjnJFMqtK6SeVhcI64R2gdVMYCIp835mLejK4APJqNR5HE7DZfJkX
YkYreavSYhCwqtY5MFj23uqUBU8zLhOPlmNfp7gXlKwJ9GjD3bt9jd2CPLGcEd7Q4Tn4iwermffp
PfU8CewQi2UemoZcXlfq/i2FOLubuuBoSp4SczTLCDvWg7QnfXEhf1WDwmTe+eu4YwbO1HLal5Ou
QnMw4OJMzcnL1E5UDZ79qV5P1pz9XhuvOvZFa16D1PqYKaP3rYQGYixsq5P3ZxKnVGg2VcF2s0/y
qPZrX++KKunCNs++G6fgL7pqOOpF/q9k4x5lG5F7IGOFXIxj3SwfbHkuz3POb71UTXfqq9IJRzmc
iLiQTX0Ws9nzPZKthCdyysuLLAfuMRcoWtImFWu1KN163rrd4jV/PTw+PNPUYnyYIhLm2PD0QW6R
s3ud/wY01gyjzliW6thpEWZGn/9d9rRNUYAQhkWsZm7jyHQHrgGyOCE7Z1Dt2WPmJ1oSg8259tPi
uHlJ1JIHoWXwsHCdRTFpSDC7YuxqKFK4IJP+SeUTS7fhXRxtraJ8rZ9rVuGEpiub2FeAa+xMIzU4
ATA5Nbu7ramnR2B2t3Qt0700c77XgK/ObsuDaIkHyxRuAgLGntn0N9fVuaoZgmeB0e88Fnds6wx+
q8p+RMvdJCj4s8HsHx1X/k8uW/Fkvnsc87u145KtM+STkfn6nZyQHxXBW3UAvujQ5KMWaW9YHsiw
xVuux6NVHZM89x/cvrvWrrmTS3r2HV7kgbxf0feXwR1gTuFP3ExtPHBC043Uxfh7dS3zjY/oUIPa
26VZyjYaXT24QKQOnlV9N97oX5C/l5hB7wUeIqqzuaQM1ZYfPSTzacy3/lGRqNvmXl/NDGpFMbuI
AskEIlZQ4ZfM1eM6dQsUSAcQGAgbHG8BRK+dgokST3imQ6NQmHTBWNRTtkVWmkG/asS+27xbPbrq
oWPuZzccOL3ltlwYM9+KVYSB5Wdxl6RcSVUy7z3m9uU8E2/J3ieGqXPK0FFp5jNeRt66LeWLn4Cz
nPzloxzQmRjODC9twwksYBTt2J519cfyd76ZbgzEERRKXXxOI5/sMKm4KdObaYNJc/xTbvRU/Jjn
qmB5qUbchgqSQrTegw46kye9Fc6hhIrH13bXocfhybcamJKz0cY4EGfgHfobZl2DpLZAOOULMnif
dr3iN8Q712vgjEugD1XnItDCCsp04x9TZd4SaeqzoyoVuTNwsHEZXielPjyz4m1zxvlAWnoXiLSJ
VMIMZg7mjzSZfwkK2Yjmd0BgLTA6F+RP6ynYz+CocKFSFXa4VIztibkdEp38WYZx2gXW0kW1p80w
6bzq0Z+9j0YVn8ayyOf7EK3legA+EsTCdRpcucOuyjf/gpnrUznvaZcGR1V0dLUa45byDiUr+4D9
yLsmlyLnQOlsXWZiYqFvdXscjgH+xNJw9jTr5Fs7tz+tgImK1CCVS4CYwWdKtBIVCyEVn9V/P/Ci
imvW+P9z9FjtS7H0516exA5+QAGZ0yI1ocQjJZGFz8f9kEMzxjWRUHsqUlaXdU8YxhwYoqDbClYW
mIz/z40a3xNPqcd27M+Tah/bzD/65myT6M+upcIWQ0/IAlQONcChtRe3Q5cdNhufTwAeyyta2B+K
vDk1LCcHl1DOwjGjOeeG+Mm7yj8Njg4e7Wb4N/n9TXSgFe2aKW6qCo47hTVssM0cVy/gMbfWdOfP
YtVruHZrQS6ZEqHsCsLBau8lzJgLq9l2AZxbgB5oyRlxY7tMq6uq5s85YYyk8wwxLcsv+AsBSlB2
DM2zFxinQvYDB5P9tQXuHMt1uXYjSXTGaJwlRGuvgLZkDvRl3gJmoh1Fm8HJsJ/T9FWwZ2rfq83A
ULUceq0LRDY7Oeew40T9yypt9wl20kujmseEyXGqpn8afi2xDiznBHTXvqGwMZM/m8W3giv1ixXE
6Ghr8j8B/qHxK+eJbmPvBkUVQ4qs7x3HQdb5zXQGcTXLmvmzvNtAlMERNlH6roMBM6MOafGHoxy2
yByN4GgULSOSmmdVcqfH4I8E9ullZ1W2c8lejUF/6lztkxou6KlMquzI25AD9qLsUJW/3oZVnqdh
AQkoqwHwFTept+YGfS6gumKEHjzJ8Y7gakBDpTaFC2P21nxGF84PwwicjR4Cv8zmOnGXHWsH+X+r
8iUiBqGObWEf1pZ+jEkc3CnDULtBllk0142NVC+pyUV6nh2njOcRuSDlXOm9Uj3UikurLAA38LKy
1H310DBxUwcpkYoEQhjKTXNmAvey+eazPblcChtx/XTMOM7vSKipxD6BTvmOZ+VJgLfjHAamkDvV
b5uCMpwtd2D6ui9sK8QHEFNGtJFZoWaKzCN1YawVKsFwIfxvxlwgF52mwclWbOHMEuPFxSl+pj0f
4kVsOpyc/ClzGcz42oB5kCXlwW6xwZj38WLaqE/LGrvIlQwDxvufbqxOfsA/Kt3s4OsqiUbb2Tip
0u9gmwhTWGTQVTInuHyafxWT+HCQrNmUPnzqjgYEsNQSJpAuH3z8XOFmTRYffxpwuNAH9jIQjxUI
LbUMnNvk4cH11JR41tNgM8YKvI7Zq3nXa4PZ2pcNgQ1Ul0waX/CwAIf4I+doBvw2KW6eb73OBi5S
O/kyPa9AHZ2taIEn/dbWW0hltEAEo8evclAuWIT+GmZmHcaF+a/dtzvbeeCja285VTn+NGVdi5z+
GbeJGej+nAIse5VbbR5hbCI35RNJsHTErj0goK/bL4+duVSYO6kGjsGa+mlAdyHlyR8C0lXELX2Q
/vZZ964fMu9aISjfbH2ZMcyjU446Vrb92+vKducafUV0f2kjIYCBMoX6Hr1x5lOo/xpUyWaSgQfL
LQ8moY0kQlkseZsiIiw3SETTISiGX3qlyEnHtH/3Aj76sdesbWHFMiUWPC3d0uNZdfOqAuYv/TpG
BDuDaNxkepNQbDdLVIcBHKPFqx1WsiLricyoLb+FpaWegbzdGSL1V8Ewb7dC94Ye7qpjatfvvVyG
6xYwKCBMcMY0jyFyPG1Gm8S2qV48/0872BaIZCai5Ve/rhirvYXCkZ/FhJL5dO1cO6PUJ7XIDx4J
H8k/Sw5dh/dgwk51BNOFT7ABP6Bz+2ezG5hZCaKKTX27bzrP2tUdNkQrbe/I8W2/av9XXfaMm8uD
t4IuVEjrqvSGA3wjhvXFI330DRSz8F7JHDj7YYL1U3UYtwwBllC5vzZP8xVhMN9p902PeRp6q3iw
OUkIaDDh3+oTa28xeGtzOnYkO3YGA+qQ2yE/skDipuSAV9Ck8Olxqw8lBTVm8cM0Vx9WKt8pR9Nj
gMsH1Ln7k9Zo5KU939Mw0eas6UFtzR02aH9vDML3W7Ax1WmLw5yV19WuxdXZWrEn/lZHSd6/o1Ab
u2kGJqP9wjlKX73qoBBRnpjDntIo2zWgsR+zrL84pvMsBCzzyVhu29Z8NW2Bxlwix1SwvUdwoFsJ
p1ckEu8jAuphvFiDeM1ILp0J+9iHpCGkgBszjYIMVKe7McJrhIIMxtLodVXpQ1a3+9kjvINO1JzR
/54tymS4SNiNJ0blJQc6dzRezk3hHqb2OrN7d3zArHSaQOQc7WwxLsQCVSiEM0QYmMQFicS7lPby
y3UNEQWiiNW2ibNoxJ9t7KpI1v77hnflrfW5nNItpSafLl4gTfJc7meiIc5vrnjcJOtOJyt4msT/
6onmZxVxLlI0Sgk7Q8/OE5hY03tVuXTR9frl0PXWm4WMup+BkBH77aFzOc/agKuChwjITQ4BaHHq
4f6KgWDV1kMLCVbMCyjWHhDL5OXNTdyBcRJhP2NhGv6WsFUEOqzmTNlHgbNtUQV9Y59PJnmaqrQf
+7GKpY3W1JXCeeh+CQujAJB6eSF+9XcpTHvvTTmEj6kGFm0Yf3qLX6Rv0AigiG3x6FU5Lw1zLYaw
BkT1gykW7F7rh+UvnMZIJKFv9UeSZdNzS3yIdijbixSo+JhweUCz4/72koZPiJBQ73sPA5085M6R
mFudvzkznC8QM+BeU5Q0P/3HOoZB/bVNJiC+qr/BZu/WaaG7W6l63MT/VWTit2UJolJ+ZsbZ9KGN
AnVvpUUp3DIMgszfjVUThK1kmrE0jCLG4TBmvH4Vto+HsU9BL3dQeDqOy6ljt3SzMBnxsltgo3lk
lvpju/yLLJ2hCM6Mx2Ra/gATAv5Mgtkc079eLuTBwvC628Ygixp2LOw2gKjSP9BFXauU+hCfddNC
+J6DRJzvWAAOF9Y25XwfXQNrJrgxW1p21OBzaDvjRa2CEqzvzmUdjEdf2t+B0rF0SO9QG7EP4g3g
P70JItiuqjYKJf3mmBsplppstkUVP7n1Cy7Cz84ss53jmYCEMz1G36vu0avN4A2zPz5vOJA1HU58
G7tWXxj07rABYMBpne7QTFiwuwfWuUPJyMZlX/a3mcnn3Qx4wz35ZGrShvY0/pi6jMGn+lXjhwN7
EvbYDpafZP6wbduMF0hM3fRlZFh1Jzc/g/JHCyFgyoBI/lgqOc5t8+mhWQjeSxZV3YsbZdZuuBJJ
YV7u/a+AED5tXF4Ws3m1nhl4we1atvNSOPDdU8a8TBEPdSdjCp2Hlmd+T/TtQ67rXpfLue6Q8fhw
cbc4x37WZB7uWPWhCc6pY8V6C5Jdqdt4w7gQq5xPFfjN7N3L5voPyYRbK9S7p/p/Q9Z2kYbRNi55
DFQfFNbB1fmBeZt9BPx4Wl3GCe1zIed/9uRNccUsyk6/sMY+deuKg6urkTqqscOBi/2m6sVHxing
BIp5jjV8yhmFo2To4vk5rgCF6WshpkjWBi6V7STYMlF1186v8N2N7EXX8lUMTQMTN5Hg+fEMLRvN
4mSdjerP6PQjb5vxh+4WoXxkhUGFGx7jASLXfYLi+ND4gpeCyW00JONN+sbr/RthMYS8bM78Ov5M
FeQ1GnXkixVPrteGtNX2pVSUj2LIoWmL4qIZrIVmTtFVL3xPSf0szQ1dETDesdgYvCUaD3/h8x6I
F0aSOv7tbTPW9g6Maspe+nb+i8CO5rCK5lithzTrARdm+MT8ltVRY35JWKIwCijKPdkfrjJCHcE8
4/Gdo9SCdOVs9C9Mo34cbziNE6BVJOsHBG2cKJLRCbND6KE1L7m4zkv60cB33QWIGHr5rKCV7cvU
jaWbDftkxs9gMTOAX/bBHO3RZ5IDbZWVDmDXBy5kR2U67oYZBa7Ifmj8UETw0Ox8Z5TM29S3WVev
02i578xT2l1ycgxDvJGbvIGYbNi10vXcNvlj5ozt71VddhT+fKHa3nDMFVEz5vLJ77CWZQyNHdGD
TwvEP/ZXUJvpAp/dtrj8VM4UGjN3ZJGDD2srf20a+UQKXHMh8IzSYv5pHRSpKTCcXWe/EhjdVz3p
4Ymj2m19N8qyjbCdci0e1Gw99h4WYGda1MVt5umg5uyKB7A+YmLeV54eWV5K8Cl9rZPNP3oMZveZ
0aLM8ACvM46DDpPYZM5NWK36H+3fcgwUGmzBFoLNo+TqHBqPsmLVTuUsH45hO2HeW+uxM3jlfd7I
fEqdp6bKf9eTv+5sMytPPCdszsjqPmyqBhW3ujrQHBlqTf4uNUf6utWC8hr4T6ajX0fBHxfX7Rc5
2JNsKABmYI8MxZKrbULezlOOYbtC7FMeBhI9AdiTKPw7nEMdwc78wPT0HZX1t+MYwbmhpzcrzHAp
pgl7gAA92kP3MPK8dQjOhBIzN5KO/TEkCbK/4eLjrKefWXj5uR99hwGAK47UQj5IEtMQh6Fe/uVd
YmNfCE5ZNWLuMeFxFy6Pav+2cijPrpgwA+OsL4rAjkQlqG2kf0LvdUOHhUXnZH3WjOQe6jz97YNr
2W1Lm9+IVNJfNSdFROe2BIbCNjMCgGP1RFyk+2CCqYcP8wsxLgxKF/WhcC4Om1J23VDwERm4obrU
PBEj4//bAPqINPHam9wANfk+3NgviDw424px26ee8U4dussyxFFDzzgxTeO3J/BI+35yUTq/Zkmn
wOl5b7aHi8FDouXtGC6emRLOq5y7/SfccJ9cy23751SRkNY9eVR717L8tHv9bayl85WlvkS2kIyC
a8uKvMlogHtiFiAUSHR2uC4WspYnh4NJ93/P1bAGYZX7pSBHnqBCgBdGctGqeF99A3BRKh8DRmSP
s5meVwf7u9G6r81gfmTBaB+MperO5sTRK+85LTojAqr6t19+dXwSv7pE0PzIngR3n+G0bd13s3wq
Uq/aw43mVnNoKdha5D65fZwvnc3ehSQ4LJWXgdjLu105TkNI0D+Pa2mxN6SWkWNRvUBvZvmD9VBv
OByMsjNQ2s0lNnTHQqIJqdDN0+aQK4oqqqUzq4unWKfjaeTNfMHOQHbHz3mawTgrgcrgiWmXA2+h
fyTcN6MIdN4Csl6vx5SVa/DNCRjawx+ndR/NYkMfaOk4sq1Puaa8sF68cq989YGD4/7hreNRmHZ6
6IwRxmRWLA+4UF8qgmGXUVlHd8Oj6WTB83iP8lHcyB29n3mqXOuP27IZADlfsWPCs9/d3Lo2jPzY
d8YJxhUk8gpPKRtNoMZd88J+WybEt7xYbkNldY8T4sBWyENOrfE3YVaw6wPZxnyELuEHDMW2TsWx
LDHnsakBskX3j2uIOGopGctmbBrI4YSEi2CjyFJhX/fbGng1wwPtrkeHjTU7m3hEH6yUypYjY2nx
80ECPRV//osutwVa8a/V9xCaCl77xGQLil3YPptp0Ovu8zQCC5+W4/3P9b2UcqPFZUbKfJLKgc+E
2AwnmFT1Y9oKm36YyY5dD0drW4OohXq2H7fux0n7L2dpyAhZG7s/1Bol96cnkEjp9pz+RmQxzp7h
GRFbau5ldt5ELsjXqPc5uwzZPiY9+p9o6nhqpXudvqrAHc7ozWSg05alFMwgD0TKsnBw6YfzPmlO
mvBU7DESr1NJE85/cEDgeC5rVv0K7Z5lE3wGRD/zvMJGmXWXtZJsqfEXJkXrU8BgBfXfKK7BCB3Y
VDTClf97zv3kwfUPtVms+7uQ0xsOnekLLrEkShl+3l2HdZxiPXzMSUGogt/a10jbIEqjlbh31CrI
R2XALDX1gn2lofQ35gys0JzPWgpSuAHIcvAG8WhvAlD1wE5qIr2LA9PXaDuBjtI8BhaBWjAaeMWE
GbdiPVNZ80xMFcWFNi69Q3Me9AmYcMFOB8QE7CTMwbVT7+aFuQ8ATPe2pTbbob8KXbrP0lhfSizQ
ER70mdROlBXitUyyL3NE9B289uSmCxVaa5190/3LfsN/AfuZNh34O/EHZ4CPiuhsBx/OdYpp8gQg
/XV1/fv5flpXsFJT51zKCm+aRkFb1Iw5HBHguDkYdJpgcuJNsBZGoxyShIpsXTBv2+RtajsPvbrx
z3X585/z09V2fUVR/8cTIEOnYyvEojIWtfZ4EoNp+mbhwAU4DroH7uWwz3KmBG5DgI6nzqXHJaZP
t6yS6wZYoA7wKVJ36KvD8ivsr+9uM3qxndMheab+ZwQLIyjDysO0NN/BpjKasHiDGojcacpUuDij
xWlcyTBY/LY/sTRJxl5p/CqF656pdAlQd9xEpiPysLUXwdC9M0hiGf8Sv2bzjO1MeK4lnrJgA7xa
zTNLp/DUFRaCp1czaJ2OxWwe+3LGrOlO/+DeeLHO5ceGxUXMmQ47w3m5g692CRM7VhPwM1BW3m3w
mEM6druGoVA8zKj2PVH/iGyK3i0ltb2b4QZFbKL1eyPfZ3LSKS+2GmP59GT2FPxn/c0YpwtaLcJG
au8UxcdQqDeMedhzGnYi+MzTw0oROdGlmYZlZoFvSf1L0vh/qaYx1G4tDV418CL1pBV6v7wpI1cX
P/9TI/FFNa7MqEtr+4qDnwmtYptF91fhm3lC/JgQPGnaoYeFk1XonbSr5pGHmForn/CvzMhvecc2
Gga3mIJZKeAm/WffbHuRLyJcLSvBZ4JHzu5SlxZ8aPYmtg05pd/M/8xwc2viKJtG/JkQ7rIUl5v2
zW+mWDLq7n6iajLXY5u6174h4NGOcVviAMz8klUWmsrZr0gl1+/oD+5D2rJpZTFK9lpV7RNR9GzP
4PSdwLpz8AxWXbCo5I3jxd1NNKBRLX/7NiNVFvE0R8t9wi+VPGLt2eBF4nui4grIrrqbD1o/0CA3
eJRCR9+JKflpGiNBzUTjhz3XqTHn9+Wp9Rsdl7UBQplBOxLwcihcFnN0g3OxiBXuiDR1+6VxL5PB
Gs67B3wAFDKtQUzRB/dSNGuEnQaztpN81EyRj4usYbNi7c5NCcvXKIr9VLQPS0MfQBBfEYM+kHtH
9mBSj4AEFaAoG5DDBmGhhIIrIGqJ8+Wc9iQOUvbC6EUR0l2D4+rm9XUT5Rc78qpDkLXL2WaAtLID
4QHc8d9p3DA+3tpklVdTSsyYbBxyk1RGoyDylW/GDcT7dtJN+5uREcutih+d4UauRIkFhNy4pjsJ
54FthXnes6Yo3KBoXMzp2eqg4AQkC0KR5n0oVVJHTUZIOp8HjM44Brei2m8eGnCTomx33WlINkR3
Kx/DLJ/cmDKe3eUuGwYA8KoLTQKSeEuH/uEtm3XB6VqZdoaAxlibGVPOxrQ7pL1I/XPfOPNTt9gH
Hu3ptBp8vyWl0G3ql9PKlqrLCi6EzYsfhW95FwqKKCtrNhWwzhGw0rDG+YQJU2WpfqgBozCxa7ji
52eoEca5HhzjDNeGATPY4YhtUQUeIrZ3MObgkodSZ+PfPW0N54RtiIDVOjBxMiTRC0robSXFctRr
NoWbvQ3HofWRLLJAH4cVBe3ensUzo6NwnMwKW56DobqZfijBtwtxVPNCyuRPYSk4eBtWol1JiC9k
G1oXmX1vsCWxZYIdgJqAiPPlja28YOyE6L8KGjPRhuu4QSD3wJLTudZ4eTbAWoqMoeUm4mnI5fmb
MHsBNbh8Hku6bsdquwNrHweO2DWN22ry8Ai7oOJZg0hFl6R/O7kwUWHe5pdvuqqcFzZ1HpWdp59r
ndoPRUNm6r+/TXrLPwRB2zBx4J8KWk0qKpaFjBw72KyN5pq1M+sZlTuzUstjMR2q7ZT5V8PIcDw0
9AVVk6TnJnGimVDxdauNbyNzfuBfAFgWp/9zdB7LjVtbFP0iVCGHKREIglmkWmGCUuhGzhlf7wUP
3iu7ym1LJHDvCXuvrUjh6tVh9T4jHINe3X0lgpo4DAa5fEd9Wa6LFF16BiiB3NK2yOvQe1K9b/pe
fDXYdNrFCmG64yBFKIev37YUtTrmERjiXkKRtSwL1GMKKIxvkrjLjcRyCxUB2pBUCwpC3RnHSLyX
I+Z6cYgdZZaE49zkz4xcUr9XcUANBmf1PNCuZcIZk5dBh3Rcx7z/Yxos81m16axAqgnhUWGFxbmx
RlDuMVa9YWnloKPHXubSovlMbLPe/GZaGV1ksUUo8Nk3bXcVKyFEWai/Zs1bYn6QPuIV5jNiLrEy
GzFKKoQKAx6Noqrfo5YIQsM8d23iq1Li1dUHeTS+OBJFBhademQfIcltzOe05c2kCX47a7EbnFQd
9aDBt5lk4GRubM72xTzZRQHdCnHE1FkEDaSvNSKAdTYdPUYTIgc9Z68oWU+JFV83QA2Ym8Pc4thS
sPLMLe5vdgTzm9Qtu6HrAYpHf8L+qI1IpqKDsBootZNAAs3fT07PwtVosEUWbCzmXjl2I44CpAIM
oE4lHrYKvHbBbySnum02bxYTsAYAB0LzoEHEPc8O0yUlRe9UX6bk2+xVt5G39FtaQNafAkgrafkQ
iOKtI5O1UufP2oKdr/KYH/uTuDIobD9igjbIeKndqngWusyCmL3EQAuFeE6EozLAuyjb7lRb1pHW
A1vGl9DoL3z3jtZDs1TfxHkNxKa384ksCnG5sbAHYte/SgKqZzXid76SzrvlXkWvmlbChydjoNiF
wncNdc/HelAmb/LyHoH3MaKJ+ShthEC/0LDrp6dSmtPcsCasajfs/xVYNVE5g0Gwl3ZCVUXmZUbq
WVMh1vw2zEfeAGvAmBM63Qi/yxJeDQn1VnYGdJBDBM/TT5PdhprVwOfRNqymTXsfoalCe2w1w06o
am9lHJKbtBdDwHds92NNyz3DoW/JtCA40GjeAAfuRuTbgtjuewUlQXljm4Nj+4K81svwxlMBzeIH
Pjdb3eRgVHqW9aixT9TFUWKUBl+CfRKj9xjdBwHF+uQ2ygnT16Ah+lYrpiAsZHs3qa4g48/z+jlM
HipEWyAqJp8lW+RjXHVPKOpDamjBzCzMCCmVMaYyADsjsNyvABlWJOhrQ1xD9xMyaiFMCF3zg+QO
oglU3q6VuMu9kbWfKDhcXGUeYVGvtTzuR1BeZMAJxErJqu4BLVulL5XVc808NFv/JpV+lEnDibQz
G31hIXGOtZ9MyGHWxrz3/CzL9BjYAJkR4az1NrIj5AB4eyi7ShmeYlhoqQL1gxlypqteHQd1csRl
5usK9df8jurcj6j+gWdQ6xDviGRj1L+j5pFJX7227vviRWTIm1lPuf/bacmvwjNbpj8aRiaxDoC9
abRoev9Vi0dhytETtf7AR6U/aH4dUBh2fp5RlJB86kLsImoi2rFhZLdwaHngxPBSNmARTgnPUqYb
LO/TPZFLcpS6Ah5T2boP3fCRl3RGDAlYZ8OVXQ5K8qfPf1B8Q//fiSyEk/oqFue6Hzn5METIbPWT
S7YBEUZedO2zK58FmhVB6yF1XfP2D/gwH9XHRYQ2jkQ1LG9mRchhvrBqOTdCwAtiZ9kJC4Q9wvkv
nmrNbn1p3TEhtymXiIY5mPm1jPxyG4zO5EwO79saPMpOAhtK1Juidu7CPZtkJK9BNmeBgRK+IOqL
2BVqGW4EzNINFstkRGL6hQw1SfrzhAShmLyRlfa4irYknFD/7cuSQKoB8SyzvuZNJlA53xfIHEp8
lRLfh28i+0w5FoUtEU/Gtt75aUsW6PKzrQP78aPphz89DiRrWhyJuagxOPgefQGNMOJNB0Onx3LT
6ePV19I3vMgN4VgKM/N5aPaTPLrzQCdVgvVo/yZsIyyGspF1GchUMCsghFPmiNpRwF5dw9SbM+IJ
1fPUEvZH59yxs2DywMgYM6ju5hNmToTP2QV4SWAM15ZAQiGPz0ZzEAi6wE0rL1e4PHgVhp1EBTkS
6AUNSWuDPmeYKCd21RPHSnLCULARjmjHO28AoomrkgPe60YyGxGKlplb/qUCsnW2ASKZzlzvrHj4
vjsvF40jNQ7krU1hA3UrhCgBcATJYjP1L2Vc3ROwf9zU9pSgJFCQX2XXYeYkCbuAMte2cMRESsuo
kqaExeqSx4f7vKR33Mx7keYGCQJC/Rbi2bVG2IqYxNHQK0UWkzqM0KH+scyKjfmVkI8SvhUO1fhe
kGM2jaGrIjNNkWbL1FcYJtg39HZLNsz83NATKbpslmtsQLwSmF7XUv0ZLk/azJKpRlKaSz9iyH+n
fGuk1CvrfKd2uEZ6DL8NO1B868TZ0U7cgfrsSGIgp5wWIr7DMKApIb6OkBACjRGBbHGsaGCYXyzM
7EkIQlvWqRLcFAEs1u/mTcAYfq6U7mCidu4z6WAiH5mkNxGXzCofx+ghkDsltGTosbS0zEeR9Li1
u/3LZg7Xl1tbcjcowiskCbZSXCImqdU4IDGGbrqsIC40ogfjc7tttTaZ1TD5M1ofJHsT0L0tDo/q
0gdCsmNEv28BdmWZWuxYmET5ENAj26l8LrAd0BLzFV+Vm1adxW11n4Jp8Nhk0IJr95FjfOalXrqA
pe1QdHiickcgksYIR+pWGjQZvVmabFvoN1F4R6xlYIUeyn2zHPKS/RjgWPb/TMCeUX8Zmp+w+1Gm
t6RlfvdqzOIDsZoXR+xeaNvJbXSGCjN8vHyri8Xf+631TxsRk/OaVmOLlWp6tvr3JCJxrJh9iC85
v6PKmxp3zNOP8lo9JO1WEqTTMXHWimOnXNHMbTQqtwhvbZ3eTRKEq/CYmIRfVapDqPwpC409pX1Q
Jn6tie+J/pvoqt3boXk3u4uOIKk0LNRrM6zPyTblJkgl3hpWLNnS8ONS7A+Nr/QMqDMbkF1QV69y
f0RV6UdmjqiekRmMTfNHLc9SORwM6Ct6nnsSaY2A36gDSGDV/Fa9dDUW1CSFCNu7Ea9bZoQ3meM+
LowLxLCPWIbOkVnYV76HnDn0RjVdEN2cCWNxsKILJvGn2XLvVDkQGOBoc9DOh5DJcK2grQovnUqM
WvVPWBWb3dIxJ4ur+6uC9omYb46xgHjjPZfJq1Gm+63ATwUU1pAzBuGb3xeHcHXR4IivmETJEjcI
ibN0RxoNMsci1zAZiCAB4FQ3p3i/aHtRzmh/3rdAsAz5AQO2/tqpzDVmBHPzW5RxTqEH27aT0EPO
NJuuZHIIF13hNsRfx61X9a3EPVYdqlR1eZ5+rBYcQ6Qc6H9IRP9HK34sh+ouN0TuWFbvldNmKrF4
Q9Rjxsuphf9McQvF4d+oECPzPunPXP2dSL9TBGA7cO/AvRF6FhvrvSyJ1LbK3WwKbhQKv2rUHAvC
c0LhFY36c2IUwmLlVxAQdmkFsx9EwBMDNcAJrzDUaws7sMo2AgsWfQ535HIuBKNn0Kl6eiKdmlg4
Q4QiMe0YG+rnSjdGxQSfiHNdF09VJeM0nEjSRPtFirVA3YXpL4vbq5lGx3nJiBhls1xB7FSp+VXj
qb4sSBaXhXoHtB/yESH9w1vhyGZzqtBDKTpRsHHE8DNH1s0kIZQcy6D/brpHuGaMhaoHKFxkoQrq
AsR6ZBMJU3wy1TVo9HaPI1PTTq1GGuO8HLD99AoWiFXg3T/RqOyXSvIFiIXptSVAPPcb6KpLrZ3g
mLoRsHsU+dF3kopXg0kBK6oD8NF9q76TV23F3Q6S2c6g268oMaxa4A5khTOampf31X7gn9Qy3+oR
8VmN37OgbMhoiqNtO90BuBN+1k0oRYIq7vaNtlyHTq7Ee23xV61za5mp8FZYCB379uqPblZEcjED
krwQHQYPi1L4+ahA4vwWcEHXqvzMy/IB6tQVaf4KoowLHncRqpE+gi6Tg1k9iIQ8guxu4RwkvrH4
JgG5hjC4FogrxXim4/gMgQJt/aYI/bWzK1FnXA7lhLhYopqYQ1T1cFDl+MognyJwcqbyOhqKpxGe
1COs7vP3dPtR+xs4M9bKMfS+BthbTczM8KqI2Ctagy5Xv67Dy6YIkcYv3VCO2rZbjD4XUj7SYXZq
466teLUXvGronN/LIuUsX2yTCV6iIwKhXerONVZbYn4CJaEgXQ9rf8nBPGb6bVwg1bLat4S3GlYG
9hqP42etjpZQ7WWzfetYRKk4+TpgTVgNyro4MHJ3Q1HzZejBKefwIpxXYXxMc/mSZCF9Bij0tfRU
cLlx0/mVMRGChGeKKXYSfrbYSIyCZDAZ9bzBdw1847eFAgwhx5nAendNEswd6KiJjLfWk7D/mMkH
wMpTxHyvWw8DIW6Geuu6l7a9b/gXCMOCejOUy0qDhGohh8JOrqQY6246Q46LcAKx6G9E4apXMNZN
twzpgAEyZRuwVWYRhQpbTEknVtHfDEiycrDGIipdQudAEiGgSw3T54R2Z6oJyriSSroOe3vZSHHs
8hJ+N1k6FMRqxrwDNWcDwyBPliNnSv+QyLCPiK2T49dQoyiXIIzc6dTtdp/qb6O0N6PybPRAWXHt
m6eMUsWq71hYp+GLezTdvAU4HvF2RuhQG045Ps8etU40/G1r4rqoNfhtMXj+isKMsQsEKL26xCB6
mN0o88r2p0DvPJL5Sk6o29V35LcHU9l2qKjayBkvdkCLdznUBIRZUxrQMboWA9mhuiY9MV8AJon4
1eb/MynsqG1vkuizroRKH2BrOTbcZF1SeJQ4QOlstjDvFPzolSUFrRnBrNFBD0/J5nsVpwsSA6AR
ZkDllWghdAos2XXhdOqHznBYFC4SjoU5qigJrRubXVbCUoU066gI4nE0CNgiKlRcXyIpUCBOiWxy
EgYrjAm9Pr6xeFN3bed2YI3lWHAMfjPUayyaS68N/QkacAS4culfaBPkRgfsdVhk8tqJBG7r7ClH
NyARWcu25VKBiQj1T7wbyAQhXeT12zCjAHkZquios4Fi1UOk57EzsR7iqs8zr0nwQryFSk+zbtiq
1hHfTSGjAvKNvBb5a9EXXyBiP2eVoHc4Z2Xoyzh/jIZ46wiyN6PPujK+Vlq9sSx9iz2sUUERY85S
BRXOqZpZGuydXidBEnZatotJoM9HXpSl5O6+GOK/Woh8oQAUekADUxaSR+rsteXMNfWXqHtkBU7s
muGy4bGDTIu/ugAM5SeLPyvrMLXVFZiKEzLwb1cGVBNTnuE6Shz6bm1+RZJ4AC60K4B65h1eC6eK
nEwYbKnd1m2mzXAK5NIha0997xvJSaKcHMEKVhXpHXjQTPaZUFZi3Y9ZErCa8rSxddZOAjFP1t9g
gnG1vvJkea5y7w147uosHM5ZOZ5UgRpM19pTBcTTntQRiNIgPpT2VxvH1IMMEIQy3ChlIqXPEqXR
G2vIG9akdRdQCzu29sQ9b2MWLUiAShCYYL1mmjqAn2VdDE2P4UyYRQetnvyx5wvWF0WlkYnBKnb4
JQYlFZ16s2QVRpyd4Fkx3b+MVodOMVay/RypD+Ijk0ODJZoY0tld0mJLZjNVv4vlx9x20xXdZemi
5yLHhIGjkhLuGIpoOBHyTOg4dlZZiW5XFL9wFUbO8uIraSomQwojFoUNWsr2NkSucI2a9GIq6SUa
Z3UvDUzoitFkHqmg0ZmcGgaoPyBYPaysm9RCMR3LWt5yfsEzY7s/3aYnKFqnIHg6yFjEsMTfekEc
1Y3V/AwVMp4E17UaLfEZAtafcsK82JvNcBRShsawXQ8EsHnGSttn5In5mjKl3A9qCgqo6hxdp2ew
eoXQmuk6J/rsg5PBsz6OpZ/w5GidhbnBemPf8DKWQH1ESXxlnP+HwAmkUKRBQNYayPpiRvWUdNpx
vu5qNTEzzGjfSqP/rpuJ6VtYw8k3XukSBhdItVczAnWTZJTsugvnvYGMRhXHvdwnw3VzM9S5iAsD
sjpcBP2Fg/wlm0dgzxXw4EHkTCwm9Z+EKP0CNF7RQ9j4nP0hsIjeWJcLi3wpXUHHTvNf9N9DgH4x
tstQGfbzjEFLyiXlzoj7O4zbe68b9U8OwhnC1kEbpOIw5tQ2YxqzT9Jid+EOr36Jg7P8yaKxLZb0
ZgLzmiRF3nXhR6sBLNovDT9VOzHlrrZ1jR5Gvg4yftc5SxL/lQyBxdSKnVaOVxK7SciYBFIecT2U
/KagcpEDyEVgMX6tICSq11SDmrwKJLOi2MJGM6QMaeXS1pModb5iheJlUmnPjRHAKwknq17digzN
7QrW4qfKOsuXCHBH6k1/yrZmZ4Thez2l3ElwZwCu6++itnBBYuTiaLjrWsShoySMYxCTTbI42fXK
dqPLur9xTEjZghyf+eLi1qIsOKx42P8siZeZAt+hMvIICaAk14eJlm17LprRUv1VBVBXSFazb/Xw
dRJgcWlRHpixfkwiAVQ1YwlJS/6gCTcCFU/vkLBcXpvkx5DfpZmS3y65hIT2LC36vFfWnBAmZFQj
ek6w1EAx2+ygVoygw60ingFzKZr+JI2xuCyScc7rLpCtjNMPP25VS8wNoZDvxgRVDihEhLp9NngE
v6348TU2hLEuMXLIxp1O2KOLEmHq4y9w4BxY81Sd5P59hCAeKtN3rjS+mXDzNXLEzS4c0Z7ulKw9
rAwVrc7whlU5C02zV4CJKFoeLMOKRhjCmo4EVrkqccPQ9F5knYP1LqiS1z41A0ke3AzRazTmXmso
8Cu+W12BNEmeMF4MCdkW7ABDFvjP/tUAzrZyHZgltlJat/RSwpex4wpEIRe0j+3IpV73VAa+afRg
dINLevFq7rUmX9Dfc21XrxhHPATkoHAJmGEtLojli5a8VIn1TX9cgCnRRaLq1u9Z/SH9gSnqZ7lN
L3iwrHTCV7PP0GmvNfaFL8O8Si3SVSsg4YGlRLGLyuFNj7M9JCl8PY1jjG/RuvhyBzI5/GGa9szC
ym8S49hKBIe4S9uQF004dBfy0bLZggmaZfivdOWYxOLe6jJvJCRAt2563+9l+bVZ/2Xy14zecwJL
VdNEhsyPQwbWUrPYGJ4v0kdRUz1cBMt0FemPimlmBve+fUwlc5ba/NOJFGXDud1rmCCVvTh8Zcxd
oDEyBmffmhHLkI02bJDbypBBieksQA6mrRtz+K2Y/0XlH2gI5OjcTjNSLvqLhMYvadEdZ10gqc8s
BoSDnGri48Z2h8PPehkZ22QZ20FE4kM576BtBgphs+anUezL9KBrbm7ZSXhX2j+zedJ5qOINu/1b
muuhhiRGlg3NCnntTKsEGrekcCOqhhJ6o5nMt1w6rcMVJIsd1aVdT429KEDqh7usardJeTUtJzGf
/099DR9WBrMYVswtxeampzAHnajdlxGfipYpKDoQky7zOStWh3RU29AfZnWRiwZRxBqoPdSbrDyX
4O4XCf4LT9SsPAa/ZMSYxQ1wKIR3CsLpUj40iDtozfJwwobGDo7XQEzPNNq0PIDheS8ZoqAhI28o
ThhyGHYdC4Tco75BBqYqBk878nMCsQXu6mr1sceweSqcTKU1ocQvflL1jWgRekEwZz38E0+fLCQS
Li/ToHX2mH2m6JRy5Q23/F6hxegQKe9aQWT1o0BZBzLKfHHs9xXbi3XB10kkHKz7sKC5kU7zUO0o
st1IPQ0LEw1Telkz07Om4W9NE0+47prjDAgGmL0j8yQonPbMrjlDIDkfO2I3LX+dUCSZAZILTHWb
Qg8ZvM1sCpOITYxy0EH/tAaG356a4+isv4DVbKOj4UUarhVqz6kHTkK8y4TCK60dk8VdkZ9RPZka
/oKYdyRy1Mpfw1uckPaQ8iATZ9xN7Ir2ZK5A8WXIc6nMe6KTEYELi0iBHZ9WQkrr/DDmsyQwdVkf
F/YDL1XzZtQvMjJLIJS2oHy04L1aBfsTAjMzRER9ENLuBPieze+flE0doCqXVTXE4N+UA3TuIEgn
vFGIXcUvgQovH3ouyk8BvVOfc3Ei35xHnPksMyyU7JV00aWvJv8k19IRwz0yI1uWK6JPJLsB8kEC
izDxs5+H/KORNM+ifpkrkCIMhVIZVVcDdCan4jJ/xAivCzMJMYtd1re7MG+hEfM6aRhhoEW06RZi
IT0yU+TLqehC2mMTd9d1UWkHrHOfGpeefmkVo5NaPOD+edwzzJ1BGCX45WoRfevrKI+/UtPcgAXH
XRYkxvxsc2mfwnaiu9i1ffg+pqWtZfNFr+PfUY7fjHRLm2G+w4c4WZRUsYKeaDGGfzM44qQgsQgs
SXg0ZkC8odFwiynSTidwnOyge4jBVlxvY6e4Q6l+Qja/9xsVk4ouvhiR6RmSy+L8xRxw0IWWXXYy
IhXcdulOZz4/NvNpsVJqnan8f1U0tgJ+JK5Bs6Y2xUeQ968D4kZAL28ZwhxJ/hql6nuEi5z3+aUs
6BC5U4to2Bjz7JeSIFY+ZelNr6Ob/iX19xbzWdj95sIxVOJvtRODTk6wHJsfkzB78rodldlHOhP2
wyfDAf7RDQybqGkNnubN5ss6ZAQqHxYt4rfsVuLiZn/L0L+loRljE5tQFURJ4gwRgh0iGHd1bfEI
64fIUvcDsE9LrA8NCeRkWLAo+RClHIXx8jbl2XPoqhdhMnyRt65UvjpoFJo80LGYx3X+kgZQPQrU
qGo6JHC3S/AEurlSsezEXfU7nTodTq+du/JoD2QmT0W9kwyT3XJyWGNQ1vVLiz1PblHwD/G1sGL+
RH+oY1BRzVHYvHN4b+V0fqLJC6x6sJvTc1LpHWlyxFG46dKKX06xa9HlIxAMYsOuBQtDdloYLo5V
rT3DhR3R8k1hKNEfk0X+wfgEk4qgswJXV0pzNqxme2mFkagkcqjDfsczBHcu3siMNcoh/qdynuvo
4SVuexF3S6T+RUVQYqVHgSet19iyldCNmrOSBmL3kVvmXUz21vKCBJx6NpGOa6vvZkHyU2D81SlG
SxBzzK7Vz433zVviV3KHHJTEx0E39kLxry8lf3spxuQtrh8ajp0SqFVUKBz3V4Sq8C20xQVspEFR
PBfFtW08FiDI2AzJNzLIzyRmHvQGrxOcyIG7kyS9XsRq48DmxUpkcJEoHkcjSFTWWbhZyS1QANDc
0z8c3jjWBSDrWGE0ZpcoILnFbEPcU7mWqIXJKniwGNZPPAKtthP+yL9W4wE3cAmCEAdbps7LHhYi
0F1yQnDCRlo+IIdo/6WK/JrLGqAthv4y3BELI7wJlmSQ2CvXt1QvfZ3bzmgB5bUFS8rOuPeFav/k
bAJjUzzIEt8MplsX37rYHMy4tkkPOOQVZqphYgjKXT/khyJDTgnpVZMiR2JUYrH44UZhUDDVPvF+
eZ84CX50n89DOtMqoAmdXzPU8w5q0ry1w3BX3JR/5deCHv9aocYEMCIEyWE5dM/5FcPpmjkmpXDt
NB9MBSzkzKP9Eb1XT163TXF8sw7NDfTuDkvLgknxBTkxnmw1f0boFiZucr7Haw5nYCyQEI0LqW85
sxM8S2wTqSUXFmez9J2EFaNzY/wnjI7yObG8bZzVtgKEAsNTPUncQjKWZ4LObOsvDYcFoR2JKZMP
liNASH6LG5I6zHM0fqXwBvuc1a5E+HVz1h8VRhhzz9fWZ8Fcc7PuWrfGIoqzHHXAep6RAy9A23fl
v+UdKgE6ZXwXlKErdvjStZSPYnOu+Mx90Q5HO9y4pWkifuPZpQjaUSvw3POjjSvBPPyA/Ch4zofV
a1gR5gEZdX3Oz4TqEOOdF9aOUD3w1CAPwMM5RadcdC3JpyV1pzFQo6NgHov4yO1XLweK4qhnbuwL
9RGVEDqYAb5RUEGr4wuEDM+1+V55/RmThBzuOuMXk6/xlzw4FLMVlLHJZ3PCGIX9HiS8Zr1IrNOj
c2N8tyaT0/moD/CInAYezgG1q6RdFuWVrXKUP8XuodSe1ry23F00o9Gj/qxUXzNPg3bNqkOUXbuG
H2FGsw4zZ7iGHbfH+VWLeBPexNQrNL9HFQAYg6ot5BfVHwN/VckvwnwuoNXryIClnzD3hH9178ki
MD63i3bxCycRAmnGbBj4KAYTG8U6Kja2LdmPhFIRCJDpvqIs6NRXmoGeybRxpvBDcdJpHFh7Dary
nu2BWZxV9Ph4kKE1rTb+G5UxGFJNaR9mBCLSoXpZ7uHebuSTxpYzeZVCN818NJ1qv29yT+4OUG2m
5slBweMdYojgOSMpiMUFE7PoG0x2GKPg4bEnTcUrlac52H16MKT98pgKe1mP05vMSD5GmXLRBHdS
SWwaEWI71mfGWYvXAA+a8uQRKesj327X84fP4bhvKziWLLs4aX29Pq+8LlF41lBQ74v2wEOMCo1x
+D1/i1EnpIe23X4lhQTEt5WoO9PW9o3GqRp/aeJZn49Gdew6XxQCk0jUPOBUl0w7dah9lk3buM0l
StJYlge/kBjTxl1WcrMKIPvqvol+VsOWKi6L+r4ajlnjznL0BdPLXiYeiCTw6l+uBIocgNkJoZiu
16Z3VZAl//go+A65JxvXzOxZcxT9AreFr6c/zBe0vzWKpHivWlRm4GDjPTPEUr5O8m2+2CJYg9ah
/WKNK5R7iSzm9pdJtgFBrj+0EWBINwWFwSmUsgpwR4zeKOXOlJwsZENs/aWt8H2xOejeCPxIKUNB
oCDWq9hG2vX46ChnrF/KQbVj7cZK2wGWazU7kWoowxm1a64YD6NrDh97PGPfYuHNExD+jJ8r+R8Z
FCybxKyh3NWo9GRIaSwuEOjiirM3xpEKy5O5SjAiVCdMTfJAvbW0Q4gZtJIIL2zY1+yBr0rujvy5
ELElBf2u1ZmnOKhv9DfhX8KNsh5ARVDAu/0IkGWfcyNWD94afnVyacY9c/0SbmjON/inVrz0c8P4
vSuQ5KwAuZ5IldLb6O0K/gL6ZbojDpavGfAgny45Ny1eWDZWKBWe/aQfekZ4HHakfGkN6qbHPNMX
irTdTIUA6Mv3TVAyCi8GgRDoh/CxwBbYG6Mvt+cG0RHmIxEF82sp71m5JUNgcgbzguRwCojdJLnS
aaXzwigtES89h4y6PFSWmZo7M5JXMd34abVvO44PB/BBdpucD4WucJdFx4gP672YPQ5iOTwUkZMj
MZxvYM7YpjQiOID7ylaGrVUbME+0Gpv5APGllrzXdfjaUA5i3u4TQbO8hwsy3NkxVrcpcIgxmNhN
p82ztboSwF3inCoROisntod3Lo/vMS0EQBwkNo6MYmrcJx+zZS/WeUqo8HyknCEpnaqDUqUn1LvG
/elEhg+SpwY/QoBF5snDLnoyX2t+JKLrXnnHKOD4ZEEoNiYnqaO0JyW+djw4DLaLF+urXOyhRiKD
W+5KplS2nQe23jLiJ93OR60mpH6MLN669CCXMQTWNkixJvoiylEn6EwOatHnV6tiN1PdChYBu/y/
k+Tw8y0w4FjVfEbIJB9Ce1FvGvYxcCgsKomZ1LjbnfYrS1hNHGihELPi4lHfiZ6hXuLOBBfUq+9l
9SM2zti+EDUz8o+07vTbkXlDfeLyOvFa8LV1Bx4eokjyr/iyIj9jE0HWX7edtnBNxOmY8VWvN2gR
i8oQihTC3XASsofOrznYLFZYx1XtIQsDFhk6PQSPfmheVSsAKs/ctncLw+eg1gguEN4Y2M8Fylsv
ZYNf73r8sjt2dfOF02Bm6DJg634BLsgSFGvXSUYy0AcaZCkhfFsMHyGeunid8nclrSDB0n0d/+HL
gx7wU7WO2e8X68s0Dh1odhXCQ+t3DcFI00Mpj3F/YoyVikwuQSghLfMzBAWt8WDyprxyXExXbuYC
30fiV1flT6X9FMb30voTjuCuZsTNv3QA/YX8A4gLRFTzUKHoMtDeey1snNbXw6Ax9yMLbmp1lBrr
GTsmS8+Ja6HIbRX5OPaNncw4w+Ud4orFXtZBY8DOhC6cmPqew46MHJZgW5Uor0f8WBxp6FMb4Csc
kVhfqY9lO3unpB6u9cW4bxjIg/6uBD2xSulk5yvCSBgNL4LBA+9CAqODoi4xAHjdIpP6A/2fk4tX
CtRhZP6DJXzHrLis/1KUJMYP1gpuHd58oXDIOsusQ1Zf1w70LQ2DZ+hkToFVcSd2iOEX1lt7IJPj
StQF23Our4xBOxnjHvc2FT3ixt56ZOkrDKjYlt8hwekTU8EjeI+W+046Y1eIGJiMTps7Whm0iBfK
6aSSpYGQgzi1qT/X8VWaX4QU3W/NuU6MCK5RgxpJPqVoUp4rMvgVZm9keDxm1FUVLSQQ5mo+Yu0h
xpb3guOOl66+8PgZE52lDzoMQA06MbhX+6g9xyIZlRtPgofOeOXJCqq5ZBUATWorX3ms4nJPQUsF
kNx0pv/vqrUbg+xEciQHB//PuIVShpdcVlilvU5TQJYGC5mDjlkQ57bhKtv6kPmyreDhiaAwkbfL
6XOCKQrUR8rcioVA8mMNDngBUpGi3/nC7dDc1uKxTDBnxZtQE5eArAYOLc0tK2ZR2CVkMrXhfIgt
8RDVSTCsgx9Bp51rQpVpTtEGIrFFN9K4OmtVvRdftjSPRfvLpT2lE1IFQmGGd1LCqcoM4sKfiYkG
a7oKEzK8/KAydmFKoki+vU20wXTSSiZnaCsbKI3BlsBIlAw8xmHICWdyd3nmKrHZraqArPrZ1cRj
aDiCrdIRDUK7BTTadAjDeIPx6TS3pbku80CfcS6rbwJpON7R2cX3lpO9Kj+VdnXL5SvHvo3Ws/zs
OHkX8qdSUh4EyUT9gkBG+tS6Hpx17ZkVn/MouSLygumgMRSrQSVkQ8pXn1NnwF7DfpQZHCu8LM1l
5fRXx/fe6CETqYeO+CitYZc1Sec5X7CzINzQ7hGxgOnKpEnB9dhqNzOHGsSDYMzMnHNjNw0EGK6n
nIkPK952ZJItAESPvEFFAeeozTX5j6PzWHLc2ILoFyEC3myb3rum6dkg2sLbQsF9vQ60mPckxUjN
IQng1s3MkxIt64c3uUm4l4/3SP/Oa1onAsqtq08Tgosok1nWduy+oPExx/HZCXafwVmoT0MnivV1
z9OzaQErQGD8FuaBjb3f/mtL663xWO2de2BTafVSjX90Y+F3v47hA9PHkkLEa4rrGOKkve7bZ2pW
rDsDCxjIVBNuctwJmVBlQ/nYQJeCVYzWRlY0SFkuFQpmd5Vab68Q3GqNxI9resz7ZOnbUC4Dk4OB
HnN31tx8HXgoLkovMrSvLqffrGcOdLknNhIrS0+aXfXmStJzmyHWh+mKpnq0lkVVodzVLGjRHv9E
jjbUtPraybgr2SOYK2YPXG6JgjoF58OoIAVUSJTVLNBqxjjfZS2G+51C7lGJeVz5CofxAXGUAu1Z
Yq1CO022CkRUpP9y39t89YJ95MpHBNUl8CwfF4h18QfyCpZ/o+EiwAisoM7bcNYq3N225+Kv0p2n
+J/Bcx2wJCm/vmkcCjtZ+y6fQaB2hBw5QkTiWWClKGSGJOtqsLS0s5k3BA2Nhd+z3mrsdpFF5d3i
rkR9EjnmjSzMD1JvLaehdmkZ3iYd6mMpze9aCS40wS48219pDQuDaOT0MwWsxsEIF4BQiHo8ioY0
ul80O9UN3jMtiWfmlUHbrKDgjgo9vMJhMTao3ll62Z8tnK+WTtM4N5btkO4IY2+0qvltfIswOceI
Eukrz51ZN4TEE3SOmvpWpPFHqQYG0stUKljs/dbAZVO6FPn2e12DJFD/9NwzrbIYcQolUCd176fK
lK+4ZHFf0OKFf4N8j9cU4LoC3C6uTdlf0Wx9umvRF6aatmvvDHuLxO48PeR9clX9LkYAj3dgNsh8
CoaGhoYBvWThBzLdXLaOspQK8DDNMm32rSxsKILGGz/NQj1359SQNRAp8uFVOHm8V3VS7xLIaTmz
K1l7ZEjyunMsjir+84E6M5OWq7btgQTxPmr6u2qGl7RwnkkPRVCSIwD5sJNZdjVUuZvcwQzJlavR
oB4HRNzrnaciR1Taug/CHzzpsMoBBLIihLBWU3lDsmaPAnikm4SwNTcXsKK0I7tGuwm7g8WSraKG
yvJ59wvH5tuf7ZTcPuqe/LVrrn9HefX+tRqmObc56zFY8YBVP5zz0Yq3tNRvUxfrdi/586ULizVo
Htt/fW3tGji/itNdBBTnN7fnrpK3O43GjQQ7ccKHJ5Fuc1a743gqEYdizViJ2vkCKEiEhcIaSF04
nIqEOA1r/cRPv6TjPxPuum8hBi5e4hKK6zvg/IM2Klw3dr6BCIB+WGwNESwtLdqUHi0tIUhaFoPB
1ZLYWOUfK8+Db/YHObg3cqRG01wAp9N1oYB48zlb6pzx+RqtFwYHOkaPtYu6qQK/NVgzG+mc48fo
naDZ3lyN9XVtruqGR+y0HYvoNyjZMzZXWW6rAlXTyQ51aK2SdlcP7TrJxMkwSFJa3j3S/EMVv4wJ
BTnJ/gZuY8JfWROtI+O9NohhN2woMo5rLYuyeJ9gm3ShxQ0MYzaF5FPJbYz/TNL4SFdUwThzabOM
nWOKQ+jVx19J92+MW3jj+9z4hrsJJ2p8E0i+UJ7WXUNR0sheC4WQnBaO1Bw5PeutRckAEglMo0zi
LXEpvewpJ3LJl/izmEBaNdkSeKSY1WeJd0zwvmiRMi/7kMwS6k6KzAgIjZpMfFox+/FR2DOpxjNf
yWfqsNVoc4t+nOCjFsSeOClzM1sqWM2gDqLKCEAm2Ku1Yia5zQZJsei7V+3+M9x/oM+oGl+44a1M
Pig9YNXTcc7CkdlmeyEijIbmXMhgX0fcYJp0k4LXDpqTPtVamsCJfLGKM2uZgyArJLtKlSaz2oYY
CxmAZget9ZCCaWmjuJVStKUOxdoE2sMF0JRwUIZvmFxv1l3I5lgYwTKy/uU5bmThsfr9A4NJ5064
gmu4oOoED6ex0P2SSw0jO2isHkCQGPZl/1Jd76CliMvpjOTwPh79bWKMW71vqUWRtL3lnOrQ5PSt
2fmfGnBpJIh90Yxopzl1YQO+DRXEnNKjUwIyD33qlLU9csoqpkY2IEvYSYT4rmONBNZQGtbLZBYj
SEAji9nXN5U7MNrwvAsGEhRgB3JnwSGSRQsIlFngiZnOvFuQD5zFKdtVS51X/NtUfpXZcGx9E0yO
c9YR2puGaHbHGqQTnDUkNnRfbrhrnjEhrYMkXJV5jiLBSRbU1NlkuRm5/NfZLQ95f46qowVg7s2L
1FUgiX/46rGmTJt79Fkf6aG0lF2F/GFl7m+FJUgZ3SsDiE9wX9UdIF9g1w4koinqK9YYjtPS/1Ps
7kkZ0U4b9ZsdjlsiqHsHpyV1J1DdaWlRAMA72jmHQaoXkIXdfh2oXyI8+FWw7HzlmK+8lqdwsYZY
etH77OhlxioZ69Nos9JGs/E07zpENfxTeN+tvQ8J+/c9kB5Invec4EqANSfCpmzQdANYbeNA0845
9PYeYf9ib4wJ6Jf8KLsaD/LNG6FKNN0XUT+2GBrvLdEGEoVJE26MzmWv/CPZ6trdEn34qIfNRsnN
ueUXf2qDbTgK3ocmXTKVnjjjNZxEGgWfPns621Hvhq2BdzHX/EwWUuqfKtzjEA2zpjKAqKlrC0CJ
BWotFvqz7sqXlOJoddWOPkxKgl99godZ1/fQLilU73hEynfbcqizApkV4qzG/lWP7QuhiNF8ZTtX
ERrrqFdon0gOIwo0ZB8wdM4tQ5ysWv9as5e1MlxLDuljr3yV7UfTDocxqW55O75UPTpI2pjI38Pa
TL5lf25oOA36h8IxLq7YIpHlB8ecHfSRb1B8i3lz+4ApPYvmTlhe4Zkh4wQt+pHYw70CokuffJMs
UiBkQrtwvS5xQx0kaYeUy9AKjW+391k5lvBioi+1EW9VJJZBEF0a3aOXlqZHy+5OKeZ1ZGQOQx2x
N/qE7zpVDDgFj72S3prRe+RqcLNYg2ss6qD9bDLN+VMlGVInYarKgQizQoLOXRJRViEGebdMGu86
aCVYwlA0mqMoEPpjuhDR5YvUBpIfHVpsxZkvv52Irzwc1zkSj8N5gp86LYUADVj9tZ+MzOMN2vK1
q52HV0fP2q2WZWD81AJnTlwUrxDLAOXky76uDxAu6Se2vaPl1efB0mcRGrxa4q1yxl01iQgOz3C/
/sAEoarO2rK0j7BxTxzCuKO7+7oo9o45+SzqgBBec3LNZUMkOUtt782S5Gswk2xC5AvKvBLSBU0h
HtBlHzy8VimBDbO/w4B6ltTSFTK9K/u+q49uldxFqa2zouNbipus1r7LdBaG/TopTMwgjbiV/tX3
5Q8DEo7GdmFOHzct6oSne7xtxQ1n09dgHjAlnrui2lpa8tJ5k8C0YiRcVdOJDTrV2h/9XTLwZRvU
H/CxayWI8PcfO1pHKsBOSYuGFkc7fWqJsHDKlq3GsSC8Val2LKQ2Szq56ur+GIrmd5D5yUyVZW5X
/1spsY6xHw0ads9pb9CmNLd9jv+18wnB5WxMuwWPMmqr/9Acccq1/GAOmDfh+A0DzvXig6q5kw7S
YTkmZKfcbM9cEejG0x5Laq9cdpZKu3KLaerwd0Ug9/CR4ECks8bb0664LNhsdgo3IIgMQaqta5wv
NXpqGSVTjIgrb4o3Jf+yGC6Q/lcQ94PCAw/rR7ZLoew6pghRPsHNA418JCmbGlJxAVYMgWGAS1ZL
vyhfoKwbAsSq4Sk4sZYzMOQcAN+6Uixr4jUq69QMF4OIUKjcR8VmSiFONxgtURsYJjBL7HQeTPiW
Bkqj+KMYllHh0+3ZwTKEDX4LHgzmQYMTwgJtWULQJO7IXkIB4pIMPf1i2MjUcN2BWAop7+sJmJOt
WZcwI3UNP0KBRfcZJVgWeHFu8AFVkH7ZYZXFJU1GwVq2P2U9zDu25SUgsgZ/VutRO1+hBqI2GZ47
G4cUgj7NkOY5OfkxU2NX78B6bDoRcCbzYbtVREyQm50cf5u5GDHHVDjoNAwPDn1wSeFslOIiiWIl
7b0vTgpUnjoGaKv8c9jq1fhjLWHhjCJLOpWE9ES2h2YV83gZSP42JmZwZGUsZr4BhhiGALHJtlex
p1IKP/WWQrhyI7JmHBDV/GEKZ6YgjlV6M6erAjWwx8npLuwgOMVxu1YqVmhds2XsXfhHidcz4bYy
XQE+LGQBJ1UlSMljZD7a2Y8R3NlTYc1bMJ33A/o3e924vDjtrSz7Lf0gy6Zec4/jXMWb0LJlnCyK
FAvURPxjem1LwXpYbxZ2hakMbkSEruHA8tR+B9K5IyVX3BJN64JdwvBs9BJrVaLhECCrGXP5v04+
jGoT6fY+MNstvm79g2Tb0ix+ph/TTetSYiU1Bv7s1MME0sEg+ixwKeB+C9lD5dhy4B3W3zwS3zqx
x9/4lhFrrr8GDE9qwPLY+pY5g16booBc/IwvyDPxbrg1xvIA+gDCY7+Z0K56sm3tb6GcG7nidxrx
HfK/1z7NfK23v8RFKu2LfGwSfUhicEl8oi9XF4C+rsCZuCcui5KeOp5wmYgOlJUdQkIVxDnrjRcg
RVbymLj9HYATNpbywPKY7WLgaDv6knHtYFG4qopYgzVnhv0UxY/AnJRtHfZilny68jS64/9jd5p+
co2bMnsNWGg181pFLcB1D8uXQyph4ciZPZ5sLkkPn6eN/YANJMN0h4Eij4a5imW/Hp4C/YlZAbHo
Xkw07/QPdDqi0L0EEoWxllZZduOcVbEsQ1CAZMpwo7ELtao1wBTWrxqmbOMI/y6Bk6ZPjijpzSVW
MtKdmCrXbYpTtnx4BOwi66Xg2if2jPwOsYZHSY0nKRn3IQmTkSS/hOAmiFyLUAONwZeGTABcF36r
NQ9CdzndUKhZXRj4PCq1W7mYS9ivSkgDhnoKfY/tKKofN7SwJlPeOWuO4XQR1ZxH9z4mxbbzty1o
dskGuyDiN0JTkMB9LByhSjgwbuE01/ecfEzV3oiKBQLrbgEIz+37mcqmSeLBGwtUnwCqZUX6Cpvn
oK9TmDA27hyTn5dToFWgd3RVsnVhobkS4AVx2IDNKKisWRESxiGU7CuPCltoj0h9sWG+RgMHSFK0
3B9ZgwFqS5ajiiiKKVfDQOHxrA5ZE2K3xc65DENgChFrQUIRVHsV8AwGMFktqRQ7xpebAJYrkQeC
u5mQ//WhoIuITZu3jgRbg2QtBJVRHRUnEQ6CTvsY3PTAE2PBoXGVEyzxzXyp71igIZNxGFmWiDFj
MM4BvVMjXMLHNY8KvbUwKwxyN8MArQ9QTRcmmzQxViV/hMRCG8O8xEPrQgvogZauChXCD6GTpd18
8pRGZbyD1rS0vOmfTQRPOFqlseqITXmduZsSu7RfbxuNMGJAlUWR0RvSQUFR6c7CHoulGCYmNbVo
bfAkCbUsRpDT2jrH4yq1dk7P+dzE24A/Yk15Clnr6o3fZA3qogkrGKPKnOPkCnzoFTLIMmzwF/Gk
D7toAyt7knpj5yHkb5qgGbQXZ7ICcw817X+CHTNXfpG+CyJddTbhn2fs/zD1D3MzI/8e/UkwmV0l
l4r6WyWcvpz3gbURYMBl/l3DyOEia2gzsPKPtrqAMvw/eYQ7xgZ0qZqcw5lFqSHHnk9MBr4z+Rcl
R4t9xSzr8Ek34p/CGSsc3wPloo6YfXkCY1jaDQSGguSSu4+kOVvKT+ADMcUCYzn0kz1kxu8DPqKg
lTdoeyNpU/2SiUcUXbrwpde/VIan9YfTvErjMbKwNZBda4UqpegJCtJVPwrO5C2eqh5JJcP+3cmz
JQ9atOqZp7zoa8CjDbzRdMhwrNT+FPhnsOMEyN8i/NA2bkP9DdB7d8NYZaRnVd5G/ZXGv7YJNTyD
nQej9CI5+fXvYUi77JKm4kG7a5TJdrBJHKynJeQHDcW2dX85tJnZOsgKonDNzIv5BmGMjdrfJthy
l1ubNOJRx8ZT+BVr2Y/FtJ+RAG4QjVx4H077HrVQZIZqaQw6BgAAeGm28unlGNAbBowF2cgjj2hY
CArGSQiPGOXBO/f0ulgKQB8PojRfpaCwMREnjGDd7K769YwI4VL1kGwTlEQ2HZykJR+Dx4pRTy7m
+DU5hAGGg3HgutKttzp6tMOrFQDtYLJknOYcIpx5y6Y7fc9cDrKnkV2Ydicw5yo7r1ja1aLq/iL7
HwvlViDUTvOdw/bGxdiLaQZkNlZM3OWYDkdZ4juVs6xg+mgtrK/WfApbx8lxBF3U6QsAke64TFT2
7QwnGSVEPDJ8KlW7A1BNXsw+D9778otHrmI/aXDjq/4vDYBAXLXoZzRuKo54s/21DMjw5o2P0xjf
M3Fpi79ygCh+ct1N6s4F6xf/3rfBMrEIE/PoFWv+IOlwkfU+mOpTQw/MDKB+dhXKq0BCE+p7HD6K
RRDf3OYzwxwDoKgjvNl0CUgopout45h8UIfSXpfaw0K4b4pLzkySMoJ68lkwD4TGrFAGvCtfLiK2
jRWbAqM327pwOXbiTNUnPgqQOPEtAUYyqo+iYNTGwUT6J+hwc3vnovvXaejY2c6rT1ZxGXG0uQH8
D3bhImPk1FFxSSiADQmKycrIVXJObKTqCqON/WFhDi+8ll5abJLWF5X0M2ARDddumrKPDN9d8ckL
Ihhu+69cWXnZZ4ULrTaevfcTgaIokETC6JuN1LyJz2ZzrKfTY7GX8iydS2BuPOMYxmf+NwmXQbFN
zBPe/F7BgKMACsdWaHJKJ3DNlwdPvDPFoswSYY+pMcbqGfcbgkDs+MaFUIeNKf2TKzmKNt06xmvq
dKQmC+U4hfxGsemd7D79rSKT3RhWaNy4JzmJclZfd2HNXXc4AGEAkk73RHjtSi7SkcgrpCUtHvZ6
5G71GG+GaW/7ZB/01M4N/2xdW1UgISjGWsqOo5ZmUDOq0Zyo7UE8A/9TKSfQwICBaQGobmkgFBNz
5foSpZjTTuFiz4zPUPOPgMK/Azygfsim22muUaRd0Ho+zbRe9VMkizysbOwlT9gylZuI3abKwsmV
wN68YhcdRW1CXopOTkcLRyhwjPYfeq1dseqTguifaqDTWTIs4f+u2+QeGToyJUShImbBma+MLr5S
1bkdOmVrTOWiQb9LGKtyt10kE6C9LvZDOh3WuN1MfTG9+1HwULMjQndy2DuyoleJuEYXv4QZvNNu
emnpr+6ImQkbn5jur+j4XGesr1L9W8HI1tHGCxdh2q9po7V2/I60lb3NAWb5cbYaE2vjM+LYMCcB
ZOBHd7aA75XQ3cR1szHYWjp6uA58WlzADoaMfDpVIwVLbRA5RkPCUjGRnrpxHbv+zbJJ4hnZXdd7
5U23Wofo8yZoEEjzrruPFcpkgOpPi9ilNfiReq7f7YkHG5Ys7ny+ARiP0DvRcCczFzfHftHNhk5i
Famx2VLZxFym/ZQ0cVr6dEapXqKDkqVfCqNpd1Ova+azVUmD6mYo5t6WzUqLKlQ4BTKKceRFbmKc
MgWS4axVYbCPxcHMyk+htusRbPqUuMwmwWjia3UWx+HB+5IQ9QaqpN4CQVWxYZ8TZl2HjgceAuOp
NhgsfHiNHMGB6s9Bpu+JN146rYNN9dcm7TExkBn7UP1rodQx8pZgM1Ul+zfmfElN91NhdFN+bHAe
I/1RFaCPXqeJeIoSEXDs+i+32iWPzFXeLcx5Pu61ui5PZJk+M2IjRUZ7N/1XSIHIAiQlLKF99x6k
LrvlRVcRwgK7CL8/1pp2NHntcH2OndOdha2eQ3TCNoYuUt50OX5VMjwT+PgsX040MIsi9+eTSwKk
p+0371D39z33MSODLsrJGr1nZ7rDVUDZd6x750Zrv/lNoIWVrvIUqns2q/RqcQ7EKbCw7XRneUQs
7ZU1sqcv2stoGye4knvbiPcD4p+AAyskXaHqtmLLn0fj3q/HVdFmV6g8NmW4GQXnqhKwrNH6WxSH
L99FNpWSkL3OzjgH155xlHNyfUEaZVH29cKg9sJzVgaM6RQTTRq7hwYvb6QEq542XSqHgYz7VE9A
pO4KZFFSBtzYQWyc1YYqUHrpJQ8eOrWAhTdvpfqnJUuP/SYJ7dH4zn3ATzmbKYlgUGjNOg4YhJ13
CW6kTr6idtiMuHRiEyxnZC+MollOZ8MQ6Is73m22rBZqLj/IGrS9GpZnI9eebjLOxvhut8o2Rl13
IVsNAWZ8422eqBfD+YyBhIEBpzcgIuWEHgqmEwTF2s68EyYm51Z6JslmFuAUfhM8mlsRVBGT7QKA
ITs7dMakx71JmA+u4Ave/fPtYQtsFx+ktggbuR4FLkJTY3v4aY6nHv8opUTYs0MYp8LrLpYfXeCE
HsGqrKm4VDEjtaOPhxUDdBNRBxkSycjk0lUYoxgk+vYVpx7WEDr/4pQADVBPg0krBs2O4TnPWDLB
Q7EhLdZrntr6OocMGnLRl65+jvll2PbZt9xz2uDeB72lJwoGdgTkl+0El4ARF/bkFmjdv5ieu6aM
NhkKg5TmWlfK/QBNQJ/Qr0q+SQ2OZ84wbvzI2RfVT4OVV5QWcY10KzyPLAJRctU+uL2xt17h2Q7K
o84vkGwX2hKgtxsXNyQpUeqfFa7mAtxfn1qPcdCekar8C/r0HIhxAULOeRVDcrREskolDkhauSyb
BR3B8kwLtrlVPzlImiHMok2E3YtDfwsRzHnXiwWnIf4pfwFIBUAZXTOkhDAs5efR2Yzup88NKQ9W
ZnOlAbjQD2RPvgoaBqu96NZavY0igGl8Hfdm9z7m3LTXIEyjZJqKfG4poAn8a1A94/g7BKRm8avJ
pm18hH0Mh8uwD7cFRwTPPOvZpsbqyvE1WxTiCipqpNbP/JbEH8t3zfgbyugtqs9x/Fn3N1av/UvL
T2P2gQTSM9yb18ZZs3vjzFe2L8dbZdpGahvF3SrNpgDVU3kzxz+ow7+O/CbyqpN/CNYNbvMw9Kes
wRwy4JETaZQfME3czn4IXGF7/UmoPOimlztQuWP+ptV3U2I++9ABPRX6j2teNb62ONCnaNkS23qF
XSO7jDEwq/dafjBlm9E7bd2kyxiuSBc66i8WBOTSVqSLcVpZ4BxMyCJ2KWNl+eAP30Z7SHQ8zfAk
bU1l5+RX2yF/eWhozMvPSUW0ltBNzWmp8HxiTn9kJRZjvYEhf6RQbmZACU8EVy6/cGMz9kLBa14W
tEglP+nKHsaGGL+k2NXth9NtAwY/wS2CxZ+ChN3tUn/bD0fQGRVGLpTI5NAQhSWTqv/1krdqvOnp
E9T0iJUw2jvNoWiOmhcQjY3eDPc3ct1tSpqJ+dcHweObFsrqxHKd0WGIPE97D7b0CiZqH14hvUwf
L1/vQt+EAX5S0JEJXqwyg36/Z75TCa6a35aL3v3U6g2vrPN2st6VgKcd0CSPIP9p3M8RMnHbPVV2
eU1O5djLVPa1RBs4Y4mOfzlbwNJs+oPTrTNvqdBDT2e23ITGNXCPDPQpEW7LAfbw7RT/NI594CxM
8ZVAGNbOfnU0xwWxzTKk2YQ7+HtRsvJufi33z5DvZXal0yks7izsNf8n1W8NUzTyIteAy+bV8a+p
gqikf2bWIeDYXPvg/Iavwjz0zYndcGrBbJnBIK0tQpl3LpoxJr3xrsmD0KHcE+qd2HfXbsDivvXH
f6G1z9wdxqu8YatKb87JZm3rPjm9BNpnTKS55orrWbDnKQadkwf6ij0Xa56TKT8HtPmsTxYuoYIG
JBGyyZvWJzMz+53O29N9ghcPZJMlxXD2isPAvR6qe9SCx//KxFcEKWZ6uB0Vbn/+w8NFTHMQbplo
0WaHtF+G9k/fPz39N9b/bOcm+Xr1rNx1l/4a4tklnZsRR+SvtgPcVc7tGpNX+dT9vQJtxp5H+LBJ
vCuTI5ooY3h2TdAt68Y/tc1G1sd03Dni0mhH1z7a9T1Lz454xhiyPMt4c4ieaN67SM4A3xXr5Ccr
/iLlxqiRzMj//ADsgPtyoY5E0Ic1VukwnAD/HEL7t0q3dLSrWEjVc6KcB/0dyDNHBNTqnmTcnY9e
JXAC/0DjI9HLR6W/m8GhJmatpUtCW4PAF3SwO4xHjzD484wbCxSb4KCkxyj/0tk2mQQqTXZuKhol
WyW4ub9CnPuA+EHxyFiU8hBwvdvgHcv4nxgPBtwa7ZlW/6YLjIypOmXfNOCp2h8bxY6AxWC/Jyy7
g/xNprfA2Jr6oaqWY3tEaesJmeu3iNCA61+9YpslZ2/A2DOv5ZMqEPDgGON2GkKnqe8chnZto/kn
hA+ffa0kZdAf2wlcQIiykZi/+7EEhwKtJ/ULe54ogU2Ns/Wg0f4VuLiUMTKch5FY3eC/Qg4EgR7h
uaTaaOpd5phK6bRwrpli3/M8/FKS6ntIk4Vk2NEG8eswac699pWQ/nsrdXYYLuKioPd3pEAOkV49
9zbjcS/Fo806fPeBCnEkADPuOu6cEhF6tDNKrzybLu0ydhYZJZ1Vkx00vQRFpQFq1wJMsAC1+UQq
JUFAKOM55HsTt+6EXlO636QqMRHB63aM0FoUpsCQ7hOjQGX5g/KBGhamE+qA3ngSSDbe/N5Yaw4r
H2kWrHFNMhixGXOUiy1lzsWXreym2DDo+7uUDTJ+9ZUiq7NtyHncGfP/BU/qNnAB1hXSZ7gcMwy4
ThOGbDhsvmgjfDzSrJDFR7msW3WbUqPCatc+q26JHFUCnRkHzlZlv2osdzjCcTVViP1WzMK4GXDn
pwr+dbzjvBnW3JehvqSied4XUbNsJDdEPeIAVY7eb6Y1+jKBalboiLixsnEHLQLHIuYyyqBAqDaR
STMcuIavfWvsMjWkoDEV7KsVZW8yRCGWZkyDnNLpy+TBgJLhcA6jX606+aG3cnOXnhJBk6XLUret
qonsE3xIIt7NMHwWCnmWemLjWnneM20UOzfBK1kE3EKmzxtK/8alnBvjEs+LrqJp3PtxWJarOQA5
C7RcBQCX9z3adDHQJUXwajv065nDka1vIC87/cDzAXoFjSbK26ARgkG130WVOayb2vyrXTen8unH
zNKJ0lEqM9mq4Wak+nyZdiWu75oVO41tgGujWl+y6czVh6mB7RzxIUhL34Vaca26urxqfMGRlcHF
ku7qrPLbgm1DlY/YoZKIbVvwiDc5dLZFAttAAd2Lk3UWNqQiKjt9z3EFifo1EggKDUtb0Y3IXVMz
5iH+0tkgimpFrdFiyB1Kvbp4iRjpYjiZtn7Tc52OaPbwTq4uha39lTobBulU5BFZC/CTXUEueCCo
rLfKzVK8ExiWnMAivWu5lx/drKpoyGxXfvlsRkyVjgtyNMrMfCPp4xpaVzlEMAV8Ve+2ccToE5IA
huy/FwZZsdSJMZKHPGpTudPq4ZBM3ge19fGblvXKVDjBeyUt7xkrb7IvaDMQ6amCqkJ94YsYHk5P
KLuPuGJNtjtFhWfCqIHc8R9mPgjt/ZC58UnK8cMVab4c3WilKqYxbwAUkos30o2Xe/YqlBRTZW5A
uwtezreh4LfYomcmGg1Qy8DgzIGZXc+y8zqiOnJR+iq5aCd49Rk5KGBGDq6aWL20YsRKP157tnar
tERMtqTyYSb+icHL3/VFB4SlIT2SRQoyRqOx4QNz1jmnwQFAMBagtXTPcZirnK1DJxYzSHCGw4Yx
XxQ7vtXqTIkS6PzJlK22zQv9MmQDkvTQZjZaRkyMIGyvWh7PUxOJybJjfRnVhNATrOS6SWil9E0C
syq1LgXHp8Z/K/uumXcaPAz8uPPaY93VmaOcGb2N2VgvPmujS9/yglIJU6lJz+Dyh5wfzGhswWzU
0sWRswpzqcjFbsqCV0VzzlJlHVcck6zWg+KCapTEOOptWYNVq/ylzroOqzQfg5nmyAkoyrK00cjC
tp8JyjioQYwWdWuRovBOvcQiL9wBTD7WKkDa7aYdcny08fiKQjq6FDDpSzYrtziz73zTVoxsf2ye
Aa6OJuvRtnsA3zeIIBQngFcvKxbIx65kEtB+fAgzVkEugw6eDd6qS+LzGcfxILiAwk2qKx1bouCv
0glwiQFVsseCAHpKzkxOvqpsLmlGhDjOOuhx3sXLYLopPhEs9hbc3DEopnRKL2TlPOIm3PuGsmPv
pjjcpb2ifLWd+Q5S6CoJ0YnEn3e6pgPOr+gV5c21Jfg8oXrfKWzflSnjbWEgfCnsJnALBSeR8RTR
9HOkt9sB6ROwxT3mnj2zCQEFtrEoGhQBdwj2eheyTBrwtlAiz1tWE29ESkub5B2KP20k9vjtGuon
LRWfmfbdsUaKB5vqesgOtAzXC73u/6brtGuHir+poDC7B2FHxiYyIApISlxKuuhmrmOdnYCnupO2
lEen8OFt4LY1JEgSH8gR3E7eDBNzsIgNdVWP+WOCzkNYxuutqv0iUajmCFp97kWTPIXfbAzZjFsj
SikWjZsFbdrrLcZdS/+J4D5j8IGSPrHz4sx8pWOdnhusmL157MZ06yXDd1hInboW9nutP6mpqUfv
QhZYS6ip3HoJCyWDQxPRlumdSY6vIvcqn4f03aDqrDSnTiqu+GXtVeTrOCuW1W/WsqcNwtJedmKH
gouLW7go8lgf7cq/DLqTrTGyOzwh6bbMFoNwGm6GyN5tWsHvy892paJC0lzqRTClYlucIly9sLkO
jWkBnlebd7+BjRRC+8JuK/ceEkxjEAWZOJygn/0O9VG8WqInCO3sOg8YmE4NJy7HGTnncn0ZPGQ6
xkKvXvstJ3ea6Ix5noE3HbG7DvEfBzKenTt/RP30Dd5NRTdukaOGe61bNOTa/2PsTJYjR7Is+ysh
sW7NUigmRUlFLmgDbSCNs5PuGwidTsc8K8av7wNmdpVktkhLx8KCdM5mgKq+9+49V/m4knxDpljt
4E1jKAlJssMv19w7E8+jMsa+cqfwm1iszWCzmPYxQYC9h8i6qvD8uTP71IyH2uc+Dm3nu5bLQyUc
RW1sbmZVvTXkf6TTgGYkxo0rHnTQR3tg8zxlTHVn5uC69z8iK9hX4GePdSpz9KDPQ5ifXIOVaYwL
zc3DnoBql1cnbOGGoXcRhcexFPNWlOJPhXjD2F9jHCCaDv0Ud1cpnooSeIHTtb+aboXsDO19MXvj
1uLYmAoPmRFUs4qsr6xwr3PdjjRvoM9OGPZz/y3xFagj7DDIZZ+DJcWtS5shpM+67YL0OSk0OVtJ
/dahG992X2iRFjextZVV8TFj44rGFHR6zBRm1NZnL4JnGWTXquLMqXwOB453nbLuAnSJ37s+fXQk
l2UQoO/u3a1RfYp56ikUo940/kuQAgcl5+Vz9pvoOBswcozHVz5ziC8qozXqMgXhSRLpnZcFawoe
oPnJJxyAOUjqungwhpxg1kAF5LDYN+XQvQ+mv+TpC73dzzgaDokYjqS/HVxUNVo+WQ2GmcmMDI/d
Bt9x/+mmv4PMpvHVM1Kq8Ghna9cgIBW09/O3wvNekFBwZfBapDZOx7yquFVT/OIZ8FlVkJ81ANsa
8PCAZZCnXjCszaQN23veY0oA0MyoaIjnU8Txt+spyBvFq2Hr9nZyUaukkXlxiYMngoDWDca6g+GQ
B1FmtPCdMA5gBnkc1hTiHJrKXEMp9IVNNzn48NcvK0eKgCWjtB+dbTV7Li4aLLEahdm2yLM7N6Rz
mRbS5oNGbApX3S7OgGZHEvLnZKiMajbyNKXIZ9xL6g25us78CXYKi0RkJ4TbUHEiIwmdpiXFJbKu
Oe2DV7JtkucDZqM2hK2mw8khyVFUDpZ6PX9znOYxr6/Z9neyHT/9HK52dDELIJbBQ4dphv6gSvfs
LiSFN5nZfn1GtX6bpUrvw3T+5o8VVZNp2LxtvPMFkoMpBLcPYpypjXwbl+A9UuyzDV3xK/q0S1Cy
VTQYc+exOyJ/4YJ1h9sccLFFeo2u0TmkITZqIdRTV2KjseeS89d9L9DeRV3fbSxZv8Q1R7ukViSW
5vVz04EJsnDn1D3hg55ISedROKBEBj3DJ/azKDCVVSZ99ihb0eH8LGbK7fh34PrjvrUBHsZUkx3Z
TqsBC1ZN6Z08v5mgRJV6Tw74sRP9dHLqGOv6gKq79ehlBsgwkvEGQjcWg3p8lguXwmI8cLDLiDTd
AULi4d6r5gHorlz2FJ8LRcX4EdKej2JUSw1LQSyQ+8EcLnF+9dFj6A2aDmq673SRomXPmEwnAyJY
gBq+92Iy+S2YcNyUZDR1fnE3rsE2Yd6/dqxR/NloXnrFC+nMr4imOeEwFwUAcD9K+eFEq4K9824y
Gb+kMb3BKWoQTleY+SH9MOMdxd6m+ryaB8Q4YfTkZOJVhDjEk8hBEGcxJW4c/8ONOE0hwkCKZABr
TiHsE5oUmy6P0muNAVMY9xxBf6QBgbqy1UFwNWerI0eVB9ktsNPqZ1KWN9Je3quOYpTMGno63kmX
/bWeRqCFWW9teyjRKNRRmmqUN+gbS0gAmcAWB/372aqI4WQWYdiL3qwVkUa8GAJlRXJC6D9IkfJS
ZgH2+Cjep5CAUXv5wW6o5nPd9eWpqBsWYdaKqbsBUQlfQSX4see4OONDIQC2PTpcxHNKB6LNwLOS
TtVjonDjw7DkvyabE3HkYT+Yy1OSj58lsZWboFGkSWd3WZ0/Waq1t5n9Da3Vd5PUz+aluONUstJq
YO/PMbImn8QpmpX70UdabQcECFLhPSLG+p1NcYS/v30xDY3b3Nmqzgc2nWYrA5pdgJ4yfLufpVte
qdbfz6n7UqPfWlLxy2+RT7t9dV0qlBaLZMeviRwoElboevxuVXRbCX8HG9GK8dAZj5iSHkGWnDlZ
OCSva0HmRcFpeoBPS6tbMF6zg2YXqYtXQoMdLefG6SazOaVt/Ey5Dv40SuJzZDt7v04V3GBsBJHN
VCTZYxSEmEV6GJ2MqrkfHAsnzejqHfy1maeHdBi7+Bb0dMs1ZAnREGTZ6wixy7CFwPomvarfh2tQ
YovDcMk5c9j9S2/HN2zyMkKqMPgMG53WMQhpQRPl8ypUc2nN9KUm1gGu8CS7QzIgcwsg17dFqA5W
HsOxMiQ+hWCGV3EcXlKMPebYeQhcBRQTQ9UyVglOHdc8LqK7q5H1CZvQA05uNLeKX6ke6Pk2N0Mf
fY5G/izIWrKMhyUA/kmaL8+Wtp6Bx1IylDGWIgvNl9temgHUmZdgjM9xVHUTbEHhLkTHquWhzzlV
E1HKMCoODjbXCUdlcRQEZcsJlnDGea5skp99FL9SzfE3JIYKg33UyOrYOKhjhEVAcpyx940rzaXa
RxYpJ3PEzxpRtDGA4KKn5Sf09JSb5pKK5X4V4nXRxO9AMZD2WXxMxF1Tk5lXlu4pjfrnNuB+b3Rf
3JCUvam0zRTb9xHMTJO8Kmtkt3mWcNIIgES6JaKGxpr4M8mYajL/wM74GpB1Z4TzsKzxrlrFTzgM
sQ6wrTd267EklHjYFKkIvjIdJ3tuLI61JJPlCD6eVBEnaPrj+2TVGmA1ymZr3PjrTwrwtqUDaX6h
FsdP0spgIhVm2I3BY2NYI0zjEOIgX/2ILci130klwvXcnJ0oPRdT/5MlBsdahimD3sEBN+QBQd1H
GA43VeRHG78b7nkt4l68BgSBuxiHGZJCYsQ+CeimWBuHHOGjdKJKinKUGd1dVKv9vMZqFPXLPJQP
psNgkkgb66r1FsaS0kvzy5is3jfN9OwTZkRfm9Vl5mKpq+4Hhs9mSwbmB8rL59bA7p1LLA6JItps
UZxyUk1nOx/9nRjqaGs+66q6t4U+ur5AvFMR+wKt70GjtVndAd1Ghg7qOTIxxtyn2hzbVydRy8ko
bMLlCJIBrCtUCJnQhh4fjJ8f3LrBWNhwIu+L1RM7Yckm1MFFcb0VdvgzcGgQBVP0KOzDnKhnlBS/
Cb7Qu3mEV+935AQ66LBjsk2uXBonIqLEDYMJOlP90uPZf16mD19HzOwkreFsDQ6ZmMwOJn5LnQRj
U10sNJhpdRtrIr+ZODGgJxldmSG6Z68Ce1H40Dkk8q2mVvOm7IPv8Ww4iSUwb3Op99HOJikY8SBH
iZoYFXsGhjqCwqIjTOpGCl3AST8G23OulLF+jkPaIidbjYK03hvP/WZF0QNdrVtCg89F4rBfs8bQ
ZN4aMEqTzbbk9s3vdlAbus8/OrcgIIIV3mLinbewutYaErU2So93ihCa3c5pLAnrw4CTXHl6OM41
MqGuYzxieazBnFDXHuIGwAOkSQ12MkTxs5EihDxIEhTBbXgLqGbyPL2LhTOe2nxl3wybxZ1/irR8
c+kTacc9ao1ccMH7OqBGp2lqfVNJ/zOT/jcviTfwAyc0T9yAugHqk6CpJt9hWJ9iBTgDfvS7JDYX
b/F0g9xoS0/1PUfm0CF4MlgclZMRO9sEHKU5uSx9VG5DzTIsa+9pFMudS4gABTRIam/d6+xrDnID
TJPE2ZdocjqXOISW2AFQ+KfQpD8UhT9SVouAqZHpVOApvdOEhQ0FEtcizApSzpLPSWUvfuf91iH3
IFV7V2LoL6uXvtdYzTl9qwHwTG/gQjR5QJbG+kCaCfyKcp2J4v1jug9p1PIwcLjq2qrzYhfU9jN+
WDwJ6MLKBeYB3q1UEeSUjPYp5ZXeTx44yRiLok5XViHJinOC+c248DRXjQxpbr+nBacZ4odggc0u
Q2RtdSCrPbmma+NZq52Sv6ei/+aFxWNJsrwa1AMo4vRij8SeCB++azWDRM3a5dGOQ/o90dp9hz8b
n5aZLQqwbLBtivDVmYrXMEVIOoe0AFfQXhFlUDLj9q0h0Cn3gX/gdmb5FUGHr4ITZpoi+Vim9B3g
ux32P5Ylb9H5M48hGXalkIGqsQl7vhu4KckYeU3X1y3QIZkukBHtU9GV5sVmPuNWUMEHUyFirUn+
aegj7Zw2m7dBzfykdDjz1C5M97av2vUX/DnP3mtHqAeur4jJD04LYq7b68wHqW0vCxPi7Lvb0BT0
tX8/VDUaCxGpbWwdhh5yZxFU0aXpdHfFKVwdKhu9Vpbipi+RJaOfRHhNLllyGAgY46Xk+gztxj52
JS3KGYU17E3mk96sAV06WOiRv8JBIpF45qgqyiuZwajKp9lG2noaEPzStES7nGJVpHHKU9tuBw0q
vBpUcBXWpmVilrGjJ/umYrocDAEEO8VM2C74ctuBUkEaySRhejRE5KKNl9Yeg+QU5z30qPlXjeCz
rOafas3mGgVov8V74l75NcyeRMmbq23OmLQgPPCQ1vNzpXBf9hMKtSCHOVc6Ph2Qmg7kodF8B6cq
4x0aoaX9HLU8uQBXrYjhieUD9U6B1ohSzycfkpKvMrMPC/MWekW+yx0GCKUgQH7hAm3j6juMgreq
GsBU9fQJeFZqEXOA7aPVS3eviSigw4Y1qmhBubQK9/PCvGFTEOobufoQDDZASg2wsHcf7S739o7P
cFQAfc/ZQzdWjr9OXsbWtva1JoLH44Tpte03RPwE0ZhnkeFkaJYDLeTvue+BC8Nv5k81PDiLkahV
/grD8WS7peBQyUR8WPpLR4kwZpSORkzk+vkgoHKYKpAyMIMkW0Lmmk0qegyURq2T5YFk7gen916b
iB6YJQDbhbNHBrDVnNphOvYeKGD4ruV2+l1Eib9B1B9yoLMwbTFiFC+iXsxtRyY2VtHpurPFgcbc
vZhNt2npIWK7Jx+QyLKNI4B225jOuROtnfLHRz+woXSF6IH92drbyWJOdoF0smK0tderaKPscYss
Dn0LN22Z6WmSzEEO+wi/VgCmnXfwmjBBdQNJo21QkW/pNZIO9yS2LePjs2Vo7VSoEprm1M0kZubT
sJa33J0Fuo8kHTk/uAVh1SMkjICoqaKp6EJAzbIthiiTf8mljUneIQM8iuVzUXKb1hwic18PWGSz
h7YKnQfPTFduRP6ol6GUphdKWI6P4pfgLhJJqWaY75Xwkjzf29VFVm7tNsx2Y45nYQTkImw13Ls4
zufkfpxddXAVKYsuTUZ6SZ48WMQUc9YNUG0aVzykVn3QUNBGrOqneC6/WaYYjrlX3Xgh4BlbuCT1
WDZRFZPcEaBB2MjMWCtqxDudvN9dAbVQe/VPEQdgpJrwRQOdoSPAk521ZOEaLoVkmmGWKh9Se/Kr
d8C7xNL7GHxJ+DW6znrESIPEYPZDgPV9Mu/cdDmMFMKENalxU2JASAKJghreqL0afXIwt4i+sXyw
VG+RNAsC8nJHvVGR/6jTZQLTiT59aZjyFCPRsu/dxD6h3hxEcMRt0WOjQNTT8pa5QOti931Kb6aZ
bdKOxzs4vowHoru+c2C4BhIH2RABthqYay5v7tz4xEI13whg9jao8h4rJ38YBVkyMrZ+dF79QG4V
XQqeMLZs+rHMaEM6DpCHgAUH2TrkDtenZ6l/Ju78GHdI141TPs6T8+TOy0D7CxbN6FkvvZsfOcAz
tx5wVDYoi/mxaXhLZQ5hH90IASm4upaHpg+e2uFVkGnpecsNySTqitYdTAsAZ72mu2v8ZTgUDFtj
lwjP1sN+UkOMVNZ8otMUMaUnN5juItUoWTy9R5JIRFdsNdRNCgjFMiEZrq+HBZ6eujJM2+xwYMck
cpus3H6arysAaSnybXKfeUEAwrQYJPLx2HFTLiAZreJ7zPAozD+joD2WfXppWIq731nA/u339DoG
ZlOtOKmhNzTecrhSbbXNGJZfc2rrOCah2KjETmbuQ5IUP8IiemUKCPdjYLYboHUK9xEF/aAX5mV0
yZCHRfwI7zYkQq8K7gOhWD+x1Nlq56HTbDmnTuXNUr1MNV5ICXO6rV660XNQKcNRDYgmsYmODjWx
JYzJjV39yPHuVJyBXDOiV5xuU5j7BXIlC+VRRB8mA9BaKv6vwRGnzZVbvLfJfd4PNOgws2KA6Tmz
k9O6TbD8kKlH3/bDMvaByPqYGxwZ0NJDhE5ia6PWhanR9C5RAPH9l2re0my5kqD4116gDfm8o6gb
KU1bKusocTaYWO1dQqu4CAJQAwyE6+RQEmsLk5dWuddTVtK2YgbF7BsmKkpCZ4QUybnQ+UlCzGZg
FCgpoDE7bZvK2jhoXYps4zZMieol/jAubeAyuJ6Wpb+ac1p55DQMG84092OK7SsjsZwTIKzJmBBZ
xAq5aFzym1wAZGL13F+3QcCm7R0a8VZjku0GH4tHsq8JJcsB22U9BXqdXdZE9gCh7CQpnnR+6vHJ
sbbdULAYXuPoNkJ+MJTv0n926Y7ma2aqLggmStjn0ElLHCPWZ1RKeMe6edWmtzm+VMHesyvsovA8
w8Givg5RyQRRtltzVddwPw/XrwTcMgtEuvCAUxqYQAMKKvt8mHHNlDf0nnFWNzfa/YEArXC1Ryos
2siIpS0liMTu8MMHGdHUuHnXJRufA9AHZJJz92bV5rsKWRYz179Txn6r0gBqvkVlBNykVkpuYpvW
al4nzLpF/tI79t4T5daU5slIahh7BgvohKty/tpVoCaxETbk4wbbOq3cF0UYmmq7+LtTYRL1epAI
DHPFY1cg25nyYblZXJTCg+f1qJYccyrIEAX3Ao+HtG9KyIBteLDFe5T2w7M9AJrpRmqc6ZXNRvbz
i7ek0cPXA8rw+Txwkgt98ZLnU3yR/oiNBmn/XaTBWQ7FdMOUpDkvFjQmvwzLm2pk1jXrIbtnehxc
dX4kr7VoXWIHoHAsPu5lnX5z6nZ8FEbb28Ge/WM0DCR5Tu4lcWuNGqmuCXjgVaAZk5/qGu0PN8oJ
98/8I/CV5qW1x5Mf9dXL+u+EVYw2YlwvXP3CcfYrnBd5w7R/OPrEfNqprt6cLn4Une08VKbA4sZn
f/3zknkeSSeN3iVDz/TL1A2FZxofChdBeUf74GVFpXRlQT6k3funSHKH2N6SvXlORd5S41+cVsx7
5t3Va7yUj7bl63umXc3LCM/z65/p2NDnr3H9lJ3fbGwV6+9fff10CsvDWGHQnXwO6N2EQB5TeABf
dT2PzaW7o66GZzUIta9RNz1VFXzxzvYNV/4unmLnl5pqmrXa6MckQGRSTnTYTJdEd74BqD72dnsl
g7G9MQtyn5awuJdkzNyNxonx5BsUB15n/Rg7J73QbiOkwJm9T0WPztzLwJUPOmuDu7Rr710FIo2f
/NomwK5lqM2Nwa/V5iOFWtTOb0m9fNRu3NzT/Rsem2K+C9hxHZ/x9BJdd3BBIHfN9s0iNKwxq3/M
yb/aauG+1Q2C36LEGrfUbXatbfQ6NuoFCiHRnaHLXCUgKA4zovInQVaiD48sturq2Ckzce3APaoy
U1+nXvS0DjgOvhMHt3Pcf/dt050brK3wmKYTkLbYjfiIUeLSs5JnNBdv5yw3xFtOp7nLFaqoBIdQ
IX7ky8h7HnsGbDDUM1F+1wbw5dqeKJYeeMJdVgAq7zj/kqwA8PvrofCRCC1Zoa+pfW89ySUvQzWe
vXRY9tGiQeNzBd1PjvqIgLW9T0j+gAQ6FzsluJAuKkM6P7QvCR6ribuVflQ37LywzrlOlHNT1TUy
EE/utSSoMG+b71NIZoCaoKIvMEBn9qq4AszbJhNhAFLBLxmXPSAMeMbW+NOzrp2S0+HVkvj7hRH3
TjqeuR4HXs7JD8CnpdfxPGKGSsy7k/Tc/jqbz7EHAxk+SrpZoLrJK69uu6MN581fh+0xLawlqi6B
hU6dozYwHAEloGVWvrecNbFbcVSlZ3SogxiRUD8kPko2dK6jtBDILKrdcS5/NGMZ3U4eWGydcwQu
2vnEruGd/AwAW+yb+TsqP/xydQL5u1MBiLHlXRrVPpc1JqTOAPz1dE7LUarNSK/6Zp7Zx6vRNGcb
bqQuwoVjoaRUUQKBWAW2gv3s2EyKgmu2zj6cNbxRdwFvD1ohsPMyeEskN5nK1ycgEuUrzTFOAZn5
3oOhR6BLPxqop2jjx7mH/dT1frWLmVsyEpZmk0oLcjky33oqrCdlIxyMuB4+pCrvcjfdihm5tOOK
8TaFtsIYFrF2N4uJdlaDiIYiZ8+3TU+Ns7drz7uhvMeEK5S/a3g5jrmTHI0euzdlw96QmCxcVggY
Qm5+q1dAjbda22EXlD71dDQYzidu0hxoqiAzsWV67c2pPjSTw7R2kG19mWPwSRaQM3AfLZPdrwfc
FBChlhLl3Q/mNQj7mU3fYYFiS81nCGMmR7K1PnSGibpYUJajfNEnewZoTYjfbZUj6Uz64czMjDqy
TluCHQd568jkoa9H55D6fXYL69NcxU1b7b/edUSW3V4tDkQom5vkagE4ueo0aVgYuoOlr4gtFN0z
FsLmXrvY/iyd4x/jar33HeueqG78S75pz2Z9kE0OCUqqQ9IU7klrKzwiQUl/QQrAytXm86NCc3A9
dvYvI92PrC2acxB4BiNJIEnZKTPOJN0x5iS7BUZkngl5H69VbQxDPijdTuVFtx5KhavOE9ZdoGx4
UzlhKH2QzpdiUmAu9L6bXP1ZhohGMzWLXRtAQY1MSHLVYi979Q01U0IT/ENRRo6i886eKqrL2FPP
BpPNWXvExQVww70xsDGTlmKnt9DJZVNJfyroCCH25EswrtJAD4p0RaF9ar2k3yVxhXlHIEcsBWJA
AZyvb4Nz5UbOt5o8p6HkCizDGTpMik9jCeluxQp4VT/ijK1aZE1RJx/6cNWMEHYrxb7yCjpMbmqh
jSMdKrays8EJdc6aYN+X4bgua1el9D0m1k52jsSQneWQ830Lyh6F3Ofb5BKzsxRWdeBy+mlgwVwm
RXfV6woQ+xkbn3YqwueD/phVun8Kaqu+Dz1NIRhzjs+iE0VAfPZyBk3VdVR38lJTlj0VdcmXEl6F
anG+0qOvzkaF01kLkuQMRK+vB0YIpKrQrdW0428ierE1kIwTNE4A16R8WW9qMuGD6a2z66TD0wo9
6mO7R+FlhweTnnsW2duaXgnzwaF80g1pJmUy3rPgnhfMk7eW0yjcdnRyyOXKA887L6EAJ7U+8Peg
U4nLeUu8tM0mlFLKsciobWIzfKsaad8U64NJ0pcZX9J1L+Owhy/Nv319NB0LgF1p+ECVV64O12ca
bkD7oQFcvh6+/v3rLaOWH3PP6fvf/v3rXVuuIUSqJ2A7aEMGv02TkvTI0b7IZn3pINDibk0PlbJ2
0zAOsIZZAaqSgobkXYUFRaGgCLl9tK7vFy/C0r+E8WUqBXL0JbPync7XBIVOxhcL7uDl6y2egOBs
dR34HxaPlCPYubUDeWIu7NJPT1D1tcyj9oMjoNjFw0VIWmZut949X3Cn9YGx8rLXER6JZCj725x+
bBNx7Gn7FoJqmQZ3S9YHd6WLYjoNfNZI1Tw7uNgO0fDaetZ4Em02nuibS5BPuft9kJpTYB+EMD1S
/9bPwzfP4nkea2nATcQPqMY4Cq+v4NdbZn33661W0cphWgOqkL+zXu2QVR8dpaoXUNU85FmGb3jB
r5egv4jcrOH7GHn39QAyFI9t55xnKY92FNYHjKMukP/InCAN1rlr37TrQ9q07bVUjLZct/wdpM50
7Nw6BZmjfjtpbc7/81Djcj3o1CLFudWDXBmnSO2gDxB8wrJGGcMYue+Cj0B25FiwoWAT/T0lkfrm
0yBjE1jniwFptQFm17jGvxF3ukeSE+ARshrxkizYLpMY0HExtk+rwqankJ1E2J+HWbq3Xw+MV5Kd
szRQVZao+Amv2CMsoWeKrSAclgTpsi9tUZXMmMlmuh3IJKrFM79zaq62wxDk6bDc+6gmTqhg9A3D
25MuqH9VW93V7XBJMRNwT7OaZhO+p3mcadK4d6iM4bEJ1BVOHodPMyrOjTJ0B+yc87gUbr7ePvo5
C0pGQaQgQu54b+ivPkYeKKLC6UAS9WxpwDZERUjIgqv1Qr+EUC/pQjwV9tsyzPrc5nmAAp5KDYcl
+LPQI3XNj+rXVNo19w3nnBaCYYEEYc/Y/mQ0fPsJS7igyNpaJbRfH4TXloggSkVbW0d5kUFFXq+T
yecxQ+Ex0GgK5x8NapgNvo7k4oHIOCetfOQLX9NBz0c1Q9IPGeSgSNnlfgH5qaMt1UJq3YUwM3dl
d8NslNDumKZHDbOySDxAir7EcRFbj3RKtlbt/0qDhppmCOz7KSO3Kcy6nNCNyCWMz6bbEtvBQ1oR
9VBMLWWVtG/pfZIBtF4UkH1KJqARJtKBlyy01IeT0lAameGmwxQe7KlRt2Wun9LkKfkMF0fsgtJM
ezBNyTfJr7ErF0k6N3lpu9qkASuHi44pPFXuLxnoNTVvNb2V8XOUqbfBLZlu5+q50tCnYqJRT9Ma
G+yp6mR6zEWFknd+QtXmlOSIcKqLr9OMkqFYMODOjNQUEpbd0DUAPTQZkWngtLc6QJDdJVpCzuop
hovhWSpc9LIlLxGAZIkFjHZI7HjWJSxydWkUorwlDPfpuiQpmnYBinBErRiD8BDBXlLljzy2Y5xi
gd4OXj/dokWpOJOiJ13iA+4AuRtjUR8nEEAisdfABDO/5ULuhWispygcVjpURaGCI/mCsPABJGZx
qKweMkwfJc/j4KPEaJLDGGra3UNu9qPlJy+29V16g3oq2yp9AQN8bqAOX9WGlGsEnfNzPDtI0aPx
92JD7Ue1pk5M4pDYBOD7eeU55fVhfx308by1c9hmQVDRu0hi+3mhmgbYxFioHqV6LmJUomVDq9qt
mK+L32N968SquzO5wDuXr4sJp7PrJJHpox4rGpexzLGJQIlB4T6d4qSfrpFhpXQDguibCmE/AHmO
9t3o302MNx6hXXwPLTF8KLkWtdTr7touWEL1GnQ97VDOgTsjcnc/oMEBG09MalCLCtf+QLrLMH0S
IDr8Y2/92kJrgZ1uHPHe5tqr7roy60hICMXu691izuu74tUCCbiLiMbj5GfRtRT3ZEuUoBzc6K0k
bUgvIV7Q3rvunKI71hobN94rAgo4gVBgwDBUkU4vcn1AEzLvrZZSDwsj0F0HOkfL9PExLYT7WPkP
Gpkbve8JR4bTMClRjToEBQmFECIRoaCGRFDWVQ+yXb7loxifWbc+5QQGZHDj6FBKO3ryxdVC2DR3
vlN+BvWLb+PrGh1jn7JJcPBbD53TyqEMrhYBvwuitLgPqwiV5IR70o+t16IKmeiW5t5vYEdVpRQH
UaFMaW2JHrhAw2mZ2roewvkhnXv/Ruu3OEK6rGayf/wuI+PUm4hQoSCmL0iOjz3/bNLxHR2i/7QM
xT6A9bq3fCfc512cvbKkn8kydH9OLWEivguYYmZago6lQfiFNPC18vwCFzUBxdFYzo+R6I5Ix8tt
Qgl53ZIz+By3KLmicez2OJpZnZcOq9U4UZ8lV+9aAn90YDBfaPEya018QjjjBEeSNciD8VyMdQnR
r1BB0SFgz9OQT0U3Yi8G2bDxezm/gSlKZru9KdO4AzGH4LJJUzQsCUxboLgKgIkKPmRnnKNup27n
57rZiQgcyQqsvw0K/D9F8oOssevAAYaADYgaHbZ44qS3CGfJpZ7UtHWrbxWSPbghRDg0XQdBSNvj
zhdDcIg8qo5lxq81eVnLfQ5tyeENmnHO269ubIoPBKA1baKEVn9Q3UuugWOgV1th6z3KGrkC+szu
EItY3U4F1H0vip07NCNq67oOQhWTvlD6CmBxTnMrKu521boEHnVVfDMG6UdZMNCfanC4dH7BCHUU
pL7On3iCq4vvdM3uzz/+4+//9R8f039Gn9U9RSIuhO7v/8X7Hzz3bRLF5t/e/fth97j7+or//ox/
/fy/X39Wl/fis/t/ftLt0/753z9h/TX++5vyY//5a23fzfu/vLMr6XrMD/1nOz9+dn1uvn4B/oD1
M/9/P/jH59d3eZ7rz7/+/CCawKzfLUqq8s9/fuj4668/4SF8PUP/eILW7//PD65/4V9/Hvoyem/n
/+srPt8789efSv1NBxB6pZKup7Xj+3/+MX6uH7G8vwHj0+t/rhNo6fCRsiIM5a8/Hf03Ihg8l96I
Lylr11+gq/qvD7l/8x0gwtLWSmopff3n//nL/+Wl+5+X8o+yL+7x/pnurz9tyrs//6j/8Rqvfxu/
lxPYgP0CyVvKtR3Nxz/eH2mi8fnW/4rSLk0dqgvCNHH9zrVdn2WOG9xT0Feau5KJxzGHAtrrmbRE
U0y7qWGOmvRnUWXTejei6g6zk1Og6QSpXG+H3o22jdb3EsfBPuPQu5EXQBbXhJCukfXMZthfcaxx
seO3hznGdrrpJNFl1bBmVLlYNz2TY9KBEdXwCZZAIONkuAd8n0AoWFsjrqqda9g6gxy/QIptDoxs
Q0ZxgYNGLwrT+TJFm8qljVRRorSzs+qmBrPFAmPpLDwiE2zcXnyrO+dUEk0mEthzDA5+JJ0YDqGN
vmYYAbEXFmtAELox6VtsVij9n5LpJUREhWwzWiXULzKiu6TKnZUB9Vvojkwcq+iSxbh9guSEmyvn
mbVwU2WN2coSBSZK0//N0Xk1yaqbUfQXUQUIBLx2nu7pyflFNeFckRE5/Hov/GK7btk+cxiQvrD3
2l/JGNxmZTxehLZxVf1EMnLODM7RK6FonZo5YMxexKepHz/D5ZGAUXU7hpiXPNixwiVYDNuoj8i4
/GRCegrj7B8r8BeEOKAO5v4bfy2hI3ImDa6n9pr+hQFThZnHsc2gdSmDScqP/lMO54SNYFZX801E
RByNgH20UxqjQGt/2zIYRQxjfy7yN2eIQEIz+XHKL0ExMQiy+G3P5YUpNAWFA/yhmCLMXfHZMe2e
cTLikjlA7MKocGO3/aMB3I/beNo6Pr61dYYO9ja4mZjcJWNCNE5FrlYW9junh3O7FDHZ2gLJ8hQH
j6InM3Och3chEfAudYSqy4c1GbbM8nSI66Zis8jxSr7cigKcR9ob8R+He7gFWfTa5YTeK8aFBEha
+W8qOovwWkpREyL4U8gS2YhgUzlHZGX5ZjqAWkJrBb2lXk3SaYddbxjlW2SNr4kVPXQme0lrirJ5
wplWIFYOJvGVo7PfxmPgMG5p9uisAuZL4H+ajmyDHsYS9GmBRCYGaunOl6nBwt1N7wnwqZtyYObS
xP8YibFVvx9oLWjl2TErEU5b10nIEZNiN7UIpb0sv21WfTo6++zB7X/SqfmLW6QU4A7JYaQ5KFbj
qh0I7zjL4Zp5n1RqLvvhhqiyCiXJZO1FTh+p/XEk7K/dsFRsDovGPl+x1Sgnbrs57AJqJFYWc1cj
QCZ7ahp/Qoa7bjhCm0yJ1egiphMuJq641kfYhpGqlwtXFOCcBhwLVsW3EsvmoXAGwDnBYh3cuNo1
9WSjSEqYsUzWwjUPin8F+DoFfL22Ix5tKeB/miWE9WhhxFb5bo6oQLAtuDvtQ+jPA4eQBg1Xbonk
jx9lzyolvETazFNzQKmQU5AntcA0BsxCQCTi4UxYjSvEm1cynenaEC+d7+7HFhUSd+ljN5WfdszE
ZUFwFoWB2ObZzIvRhkQ0hfGbJz2Hbq38zq38c6SI3MYBRJB4Cr6Z1O76NH43c1ntK7roTRPAefNH
2HA9NVZmAYgoiSHxE4eIZuq6fH29J3Q5LtXzoc3zGgvJXdBaLKlmyzrhalv8BlYCsX9xmO8GBoNY
cYC0UNkj4B3W04wetSZFpVxKVORjzb5xHm+8pPkSysFjbmYEp7AsGpf8sLknJ6mBnsIuuUVlA1bA
Et0lQ/yC0wyjMnOEDXMj9Df6FNrJx1yyJViSCmELmxQsnwu/TcwMivGKDEJz6aYBDhVo9GrIgv0w
P3SBmm8BL2eJpOnCRLF1wh/wZhRmbYR7CcQP2P19UwYPvp1/BgTPA/ZnxVt7AMwJyktarM3xgAmZ
yJxw67GEOnlJzHYW7WsRKXwCXZbvH4k6hZ45RbwPmcMMfcDKMUwvJBuARR7Z1RnEvMyNHuvcupsY
mhCaxhq0AVghivqoS6AFeNEnHBnWu5OXx3IFi63ZWbSy7q1Ym7k8ABA2Bb8qpEDtupsRno7VSfjq
PkuxoEAsklbhP1StiCD8P5Zk16RD/YxF727pz5aLt0z4Ph4NGyywNdyZjsykQqEqtFxQ0XMyYYoP
L1HgUDb77JOxLj2yBU0wn235XD5CiQLO0nzVwBoeGPqBsvQ18hbf/UAOAACFWNwSa8mGnG2496TN
T6yWaazkvhcluijiPhndPM+kqKB912enni7ckx9eyTii7f8Qy9i7MfzMLeT7oRMdDV0caVV9A+E0
PjeC9yZTUwTzJCa/FM4nozn0385zmOLQGlYNc1u2vI6YozlOUDNg4ndn7NgInsX6Cef2GsHAE+M4
4I2dirdQdn/o7do1tQV7QPDL9oXQEqJRSLdHh6wUyymiZawRQOTqTxuRh4Gd1tt8YhrctkCIjOWf
aojEtkdmlDcxg5M9CTUR/4csKP8cDOmdIcCxG20kHQmAzTTncPTVh2ZBNxf6nJjs0eVXybgEimZV
vg4JuTuSjwugXHMmUF6crJxoJisnoATtHw+QhLiwj/e6QrQvOWPZ+p/KglvWRwCwIVua6W00Fltk
Q6TxjOoQklQYiuQZ5/y/CBuYUbBwANTrpvnwQjKOGEdyQUbdU23x3GxsL37DPo5ZdDyQNBHjv8JS
J0Ky1salU9vcu0rfq/ezXdYbhJ/r1vOrkWC0NOZiBJbxTyKi+0BTMi3TJHZJgjk8A4ynCCFIGXM0
Xo6/3aCamRDkrzClkRStAoQv1kGyVlVHal7TPbWa8Y5n0XOsgCGW+KqFMhGK4C2oC29T2fJYxVDP
xbz4O0I7x3UdyQzzCbzNcGD3hiLEmW4ql0zGDDkfrgCCsnzrweo6zv/GOadED23cyDvbiQKYLHlp
yuSpmAl9TttrvSakR0IFW+ShsOTBKPvDHt1ph48MI1qXq+d6wXxhBAoy1XuAA7BKK+umDJGerM/R
H8kqsHAxLIDK2nB8nFkxmAUXkkeyK0rYW0stT3PQARqOyWXoSZ5koohJhLk25qtIgVIK4YNGxZeL
XN1p8YoyC2b/V5H/UUZEzQ7TofKx9EjfOpac6VtwtefQQyGlMhAF6snjWt6iCzNHq+qgL0Motyp6
P6uwrtHi3gSKt3SZP0obma89u9bOW5/EuOB6m9RtIHmyBQL7bTqDaQ5dQrxSZOnNTWUDcEfoJrZS
sP1uoRezeKhlEl5LVZ1Y+pGCaX15nFToDPQb1pcbU8uFggOcSzSF22ipbpFXskgBFDnMf5LQqSpq
nyIHdVVMGeGrfxkhTxufMyQifdO3DtOgPmdYuvvZWACiE7P1BnLzpinAnu6YZwXU3KTfUGww5IgF
EiNlTSrTuxIOXYPmPjUYbGbK4sUhr1wzKtnEY/cfrre91PgurAyog5kufid/KMGoWuP2rNHU793K
4WmG0CjdCFbPi8zTlSKTfS8CgTsbxTaY323bJ59AOHcckoJ5ABaGOg+CXe6XL9V3lIt/c2yWEwbz
bhd33DhFcaR2Z2AonwP084gNbbUriaVOspg9dcGQOphTYH0Wq75GnmK7+hAMp1qBrW4wfPe6Sn8j
yHVodb8y0wqIDA0FNL5hMc0uB2H7IqriE6mR2lpRfqDfAWgggr2/mOy4CCgjhfywB/TuA3JL25CJ
g5DzNyvXO9PsqlG326F1vr1seY4Zw5HJuvyln3YeJACF1NEOOBtrZEl8Xwmr26KHkmy3VwHQqG1B
O3gt0m6FzKt2oQIqwuvZTf9jMTvdMuxAaz5yLaLelHh729xnKgluGrXlb6jtP5+eEgqtGcG2gYAA
7iRnBilO4hPykuR3YVaSazSWp8oWNgv/ON878keGLBTXVWaAjviYeb2Pl4jtVg24ZT9Qy7pzDMVk
gQ2EhYo70sXTpdt0F+UdsscdHB1nK0ma2TtBfFtF7B76BZFYuNoCes86JqTKXOLpooJBHN12vGh/
hnaPwuDI3uU8ui/ItAiJd1TIbTJUx7xEieOFyzeqeqrrmnrRAIZGG7Crx/AdBM+7n+gHGMb7whDi
6cpHZ/L/K4rm2bJwbLrReWYLTD/AN4oEebUz5/eYnIONu/7LmAMez4YRbfj4p6w1TKpQV2VnKbpf
Hl5fBzcqtfJdhcIcnchWSVKC2RP623pSvDVY/1kjjwkuhCGM5n3mJhMyJRRGScqcP38ecs4CUaUr
fSB4Dr3pIa6L1wzAzcFZRhTCkPqMfTstkbeZGCxuhgy1XzHcJpG5xUh+ST3/mhrrpQ3YGi7Jl8uf
swHsqAK6ohhVdWHUqchkumt7vg0/SW79QcqN/1dgbt0EsvhrqSUgWizPoRD7FOdnSosIEvSXxpdz
OqtelhB9vMzUTzMGP1M4Sdjaweu40vu6qqNty3ejpOueIuYBvdLZiV0hDtr04hMjNPpOfEIdTw68
VxL0nknOS+Q32xjFJtAqIuBimJSLz0Yb3f8h4u/H2FQOh9TVrFjc/CCI62T8CTSlKUi7iMVtaPo1
gLyy9+0E1tUM0M+bu4ap2TZNJPKuOuScIQJuhBegrBAptG8jhfe9RycDexahL9qQ8VUOXDxWTE4O
6FBeq9K599wULHaqv/pVKgBhl6ZiTHdxS5pyMA+fbhn96HchwMgQV5jsKlV/gHDmPpLjo9MQHBFg
iomKebiZXJqJclxscFSYupE2Q9xnPjIseGS7DE0tuSbgo9Lh0V08oIjxU4Ig0ibRLuGuXnBJNSlE
dXW1E/3mkX8XJv19Sx5ePlwEoFFkfNcG0eXA5xE/uSrHVU5LXmLUxlc04ULkuW85/54EsjHs3aTw
wchxyOSze7GXZPRhEThdbzyEt8z07cNMkl9Lol9tDXiohke2zMAAnt1pQfAdXrXf/wcyNSQVMM/g
UEQeknJJYuAyMmyvzuEaJCgrw6g+g8Mi22ujo5ciZdswxbtWcK8WVfzBtvlHkU5YrTGFrGQMJPUK
D40LHdOKoOWG4oiMJHWn+xE5BYwUvsq9jVTOJgmxXrpLNLlf3aqjphV47MlMzHVwqchQjKhtPSKk
a7IVp7B4LPGbWdBHWa7DDqK9oCZcou4BFg5eoCcTWB91L+77vP1HFXjnB+VFozSUa7RjQ8ajJOsx
Ga8RyY+uwHcxxGDjrMfawCiM7oIowCuXAjVn0L/RNjazYMQdWKtfL1pO00JhZ8iyJHWy5uLH/EA4
FsEDpFIOpFPWdn3xdY2ZmdzKgvxKhxzLanZeGurfJR1PZg269EiHRfppoQ+jRyYKMyYT0+CtIHaq
JSkzXrFYEdExJGgWa5Tm6FEeuWu85nr/Na5E10fOAVVHYW0aWx0qr/QOKink3nc41FsiO3v+EyU1
NLw1zrMi17O4cuTj8SLt0xufxILrLaABD0gDJbrhNV3jQVEB0xhwbW2qhJjybI0RbcgTtRPrD2s9
suA1ahRL536Rf30rbiG238YjEMqBaNIG7+6IKqNeQ0tDV38aUkx90kwnHj7BevS7xJzO5J3GeXBw
V10cLIIlLy9D56Flws8Uqx/sTv8tNgMcdEuIZ/iR/TVUFTyA/1SuQauhq54p1S4oivDjWc6bRC0z
Y2mYHGiFrcWzooJCGw5klxzXwUoe8yz4Lch3dUqLJDIWxBgjQZR5n7ZT3vg94a/LtpDF6+T1e4gZ
/Qa+xl6QIDvHywMe69OIl5WpgMVs/137LKHjNXt2DaFFeYozUFyz1Tr+EcZPGYmVgxu8B2uAbVIO
LMUxFNiuBNudJBxBdvjsGiaTg3iM1yDc2q33KaLLiYTcWT4U5OUCxUr2BLiQK+qjMSdStwuLNxQx
hkwP0lIamsI1freAQhHDlMMQwrcEsSYEoa2j8tEluXfA44zyazYP4Rrr21bCPXUMlMgs+i/qsZM0
tf/e5BFcQSRf1RoPrLF6wmdhChNO5N95jGNbuvL/hwqv8cJ6RkwVr5HDfmlOvRM1qDWpP+kTDxlq
KxK79FvrYLsKqa+rel30jU+STOOhJtZNrjHHC3nHGEUZD+PbCpf1KhD1nWUcHjD9HCS+d1n7p4mS
YFe145OBjVw5jItaQBdfmfquZEdcexQ8srlZJTj41Qf6kzanGmOsk3cgjJhHRmRvuqyTd+nwTdbw
tFEosDlAt4nI+0PiQSBJm9WNoPk7icl9bYvoruxpPpX/HyOUi11AIerajugRPjNNAKj2qCZNJck9
xGe55x4LEJX3006R94lBAbqCmmb+pF7/SMJVjiT+MSTi1+9GOD6RLpb4gs2fkzVfrL1TMA/+vmeZ
tUQc8Q9Et+kdSpzvVLQPUtIDZOLF1D5dqM2Mu4jmhoDY4F2X83i1uelqn24oQb7RYse+0Ot5xqWX
BzkWo3pIyMnFRbkdUA5e/bAKd3bGj6ILtzjFTavXXwd6uww5SwHMJDdMlmO183UAYLADIFP6foZO
wpnv2cBGp9ae/hJmchps0wGxCWInv/sRIzPUIfEZJbXmN297cUzI90kX/GEU2w9m4OPtc/vLbZKf
qhiAQk8Mgd00+itqNDbObrRJv5ENZ4YlaepC5kRjrhqArFTPBdyI1KWubdP2b7adl7bl5FJSYrgN
kczKgci7rIM+iu2jS/hAloIGI0+5Q/yWLEOEIiAem17iXeEAK0kG6CpR77JSsFZUytmnJRi0lPTc
8b90WFvoDNWNxq6/wQ0IcLcgJSoxTcpSnwAl5tX8jmhrMwYUx7pAvA3klxIIiImpGJqMwE/2kz0z
fHRFvo+mBYMUKpaNAIeaxd6jxQtuFugAs76z8EOvf3fEnpltbRmsYvRiMGQxlTmOgjuiNsPRYlEP
+HNFlZFrG2PkPuRafms/OQ6RQuCM3NklzEPY/FlQ8dBzJd6/Xhq0JqQQcZizZ58qDDmo2wDrJy8E
WOWnqsfC0w3w8F3X3lczo4YWywW+jXkH43DvZfqXjFt7L2R3iGoa2VYFy44NNc369COxvDB8wMsJ
CLffJh7+0SGraM8ZfciUo7T29H1YADEE2XHg8+LlnJmR+U0bbjOLgD/aZp9mZP6LSMSmepPQ65RD
I05XmAVrNpJ1F7MAYODRwFrMYmxFaUJQXror4/7PkfKa1fH9WFNojiSMSm7f24XM4dagp7aAT+xy
3F5BtTR3rTfwRTHiQw8d3tbgPULyVTIMzqi3MpIjbVwuwcYLoT6MLR81o58jDwiKHtYXchgzdZA0
hCRe8wBwEKtDV+cPoh7Zkw9b3bD9Dznh6WQtDO+xfctUZddM5j2pCYSI091sa3uttaOTcR7VvU0c
+gNbM6AM/AJZR5kXWWD1yA0aLwrI28rPfnUfhmTbHYkXWGOsHxPCEzbCTj4tyHtYATeJKnDlAS8a
l6A6+8mC2x3vTjJIMqDINj/XEqk/TBt97yzyyU2dhPasJZCllnCHguSxizzCfxLG+rpkZBl/Jaq8
q6xxvq2cC9r/8E6njKgjPn0wnkxtjUVM4Rzu/GhgAuRWd5Yk7jiqCIxz11I1RCWbqISUI7aa24CQ
tMZB8NX3cAqChPa40Yh8/Z7NEXFiqgNkk5CsI+b5PDErNUxVCWy54sHEBeIBrU2c7BpyewHclJeZ
b68eaaPRJ4eksfAuLZTRvtUgCvXyBzQSty2JWfzPkDviIAaabJfNuGVrF9PpIRUBSAJIFwbqvo+t
R1/wrQ6lC0RzZUJGDT4vRAL7OPO/kfwN52IZSIFX31owhWdaNJ0Km5Q/1x6AR85s+SZ+JFF8RBg9
LEF88rC8o8DCuKwJtzEuzi6L2AFoPc2mnvL7wuBMC0Cf7ib3e6GTW1uDf1knJyIbiNdJ2FfYEvLk
HPUPuQdiBxE+aUQ1E9Jpyf7CeHo1yXqSUwRmwRJtU+5f0sbNFhnJqUkpxf3OfHKiIBBGZLqHBTNs
HKw6QWvY82Y1idnZeOi8oL8OeJfhh8VTnuz0dO7MRF5X5n1kjTDHZXFQvgT5pirwM0xpcx8B/SQV
Lf7LRGLB5/UemyL9V7ulOgOIcurM4iMPaPI8lh/LDMXO0dZdipB5y3LVHMcwftWBYQA4CPz5xt7P
s/eEgoV87gacedFjFI3X5gwoKkvD8CtzMLCOilepmsmTV0D8Y1uZAytJZr7NFXRXt/W8go6Ujn1T
lPElAcBnGCVsfaR7qVbkzjisv/WA/cp1eJQjkRfMuvRgPhzJbRC3zH0FTWTf2S3Qoe637JiaFAw5
Gdy0r4mymck4YL4WbyIOYphWvzZDX7tkTznIuoBNxJ8NCh+tnAOOpPc3IqYV4J0FFAYRH801PwqD
eb95FBAzvbD+RH/evTVW/xLGmpZeranHFE9x4lmEYq3bar7ek0LUx1vXMZIsJbdrti0Vp0FvWEnY
eXscJJVXhEkOv7XlHNhJszuw6VUB2cF3HOLnBhCvrBx5tY33D0cdtLZAoMGdNZxb5NgaZVrthl9D
zmQ29MklNopEnbrpttmMAmvWwWdLATuG1Qu69HvfoSsaw1c3ZUnpza8o4O7nMnsKYjIHmkPhosnh
EeztQUWsojj4rYpAkjxa7hQhI0Y+6eBnBqHEAoYO2UqSp4yCs0CyJVilcF6MDzg3k4ZKL7agMMzB
cggql8s56H+rFidJUr1mYfhmlQzK2QC/GnRM/ZJdnLx7GorqWlQ4AfB31215dd18r5Pi18jhvwpw
4uzUn4ynN51cnl2m9httMdPy5AKkmJHroJ0cHgujQYOapzMVce9jr/cAVWnc6DKoCUjBxOCPtMsn
rR7nKcop+yjy9C1V5WNm6zfY4qc4zC5jMzcsAkbsDs5TitmXQTAmk3yO/gX8Xt2ZHhRcUewpejMU
68ehvmOs+ty7s30qJDX4RBQVtzM5RVUtlj3ulJFFS8M6vjA0jsS6JEF/a2Hxu9lGWVkxk0EY56R4
4xBSQi/NcfrG9gAJKomTl7YmcIu1C2gA4thEwPK8WBV9Tsmyt7JMuMWp3l3aONxIO+7uVEulKecG
qrABdivI/MC4332kWSpvg9x7sausOBVcfdvGM9YBlFB0p4nh4x+B8UH5KUcCcbtuPJdsJY9dP7/k
i+ffcUAchUyBL2uIG36EKjSJ1g1c2E97sMXtTQq9CByWx6CWUjwQBbB3FGRHP15BpqMtr4H9OuB3
dSCYztM7lFGQGoHydsxzn9gSLQd78cEHL95JssugKG0PUUFxscSEWeGzyROUkVVgP2UxfTxpP0+Q
kvodcSNQ0BJUY6m0UeODmujhJSLSPTK+Z0+FYXA/RwPuaWYFPb3DxOuU9MLamMb6TgPJllbEny7F
UdAj7WsFXw8eVfpJuQuNJPa6wTwxTFSo8EaQIvBlImpO2RchdNm7XvveKLBoo8d4L4GSjC45zw64
fT+ijCJw3U05XVI+zNWBCRLuE5soFmS0W8dW+XFy7PISAfshHCEpNnwUrMG5SVDn+dGRjCIAZJuh
AfOfuPpF6+49clx9TEfYuyocHsm51AyLpheWMoxhWCCg0DwUcY9SJ6/8E0lwt2Ntl6cQ98zFrSf8
dAXG+FYXb5X+Z8lpOfckIvXQy46AxOlwgTSzDx9hPLQY0EK07APzgS3MSrSSdr5w3NjAUsIeQv+c
30xNsW+4sW9C7R4C1Qc7H3FhHHb+oUH9qydVn1REydr04snkBnEkEUGQl+TGBDGyBQRcjNNRFUnc
rXudsdlrJpjtKRZmWJXLnejxWEW1wvGycJumvVPcaJx/ArArfZy+DclNSUf2adZiH+Pq2GcuWviS
c4GdNlMXsIPci+MEKNu8EKUAPZrx2zlXKXghjYIKUeyNyaFRIFhGJIMnM19uMiGsGwNCWE2vo4pe
Re9RPHGoO1pET9o4XN6uwiguOyZaHSxs6VnXntohT+F46gDYg6ZKPmVI2xljD2RIluXWWeidU80u
yTQx4TkYquqcYqKAwOM6RIsXduCfPLast+kQLLd6QKHlCTJTuVAWwO3c/ok33RoNr1OqnrFUy8Y8
IBBwY49FuM/t8aPomT9C+lmQpD2QcMUB2LbNXoj5FTj8eFB19+yKf7KBnpP2RHZELSbVVpEKQ2Dw
Lvest8wCStA3zBUnNX9mRa72fFf9IR31G/pKvH5LYt/mNT1ZwbXPvPYU8badnHeL4OxWk5zAtNfi
82dC3bvJzaDzECEU1pmKqQ+Orw2WOvfQ8PlT+EvylcAT5vWAzGj0H3xdHhI/so65zjyGKDsobO5u
dqENyOKeAyLlv8YPbik/2No14+nap4BFor8tcJuyksL/WJNItvT5nY3vtR66YL8gwu16bjhW1FQW
4cxA2UKsZ1eogu1bNZbfSJH3YpY3E1uG2QPqEgbtqQpvBRUh4qv2ezGr3iAW39rhZq5hCzuYtieX
gnutDFMrfQ/8dxkFTKn82wni2FmQJgoFsziglSZ/aJWduH5rYxCJf9yYBrLM9dEu+tc1L8cwBxeV
fggtggodSGCF06KNJgobDl5iSIltc7IHEMk6cU+cnFuT5TKkZxjATzHOUfaBTXmgQnhtIap3CzFA
uER6pn6rY4stvl1Z0ZHtFFSl6QbUcMrJUCeaa4RHyFsD5MaOiXeOi5uIDmqx0P65iV9s06FhOU18
Alybj6jg8nLBo2z8bgoBXyCVZ9W42m2xjKRqGydWT9z9vCe1gCwhIoSyZNx1lvNJ1W9wHYj/4IWH
Rx1k9zHq+E05L/omtWqIKsxdGMWVTnpQHvgf2cHxGLMZCCFvqJ0w1iNVnnGSjgAuAJR0fEZ4K562
T/FvRlnan4E8j/PsP6tsvmvmcUU7UsSk9whvNEEP9r2wkeA4wj9nomBO3WX7RrUPrIkoFo1PZGkK
Sz1jle5H826erJ+cBQbSH36Afr6dPWxlGWroneeU/3XCfxpKyCephxAO4cSuBYwe5xHOpA4Wol2X
xMGiXvE4HmL57vh5+xYDcA8xAaLbnDzKCfcsG/8YeCmFKH4SohaIaMwTQoRIERns5ToN7HhB2KhT
newtgpiSMLsRXu5u4x6nil0F+EO94D0KeAt84VyJ4rQ2fhz7p4yU4ixhYSzLEEmKMcWR4+fB1uR2
LdR+S4gAJaecKKSLXaJxwFwxRqU8JQd97pvk0CcWMhhWI+FQXgpD4mK0ySq6c0fA6sXk+xhTUWzl
MJ2hvL4Va93apx6dZDZ8RxFVU5+xm0PFt4Hg+B52LPIh+rPusyCehgDFULAdnNa5t+JguBlRDgpO
vUvNvITCw9z1U0rTsVUTDIUpS7/DPEWukNLoigoGpZ+kb5BKk1PQkSpIFbOzC88+xMT1qAitg1Mw
bnG9hhtd6hfqYoBeAniI6RAC1B2EWhlfajf+Q86foCGsjon7BiHx6sT4RVlsCdQP9dM82Pc5Jype
6uYMIheLXWShi7fPChv2miYBgM8OqapYu+EuKv4gDOV7OvzvSmUfTSL8PcUiMBIgO6i5AmfnCQo9
K3L36YKEDHjWMWoISVsiLnFSRlfzFWakkb4avcadYVKIoIFZrolYrxVMCEAIPspizWZp3HaXdGsm
u9LvSVg+2eR98Zfa9sM4HWyQMMdoharYbK8XOvG9vwYdh3GpLotk69mKeKK6GT8xfsVgWm1/yy+f
aJsY19RMRbiFnl2A2LayYxwN+wISS1ZUpBq6nCsCFRw95YVSBSPWgM8sGoctZObh0hL6a5CkmXkG
QZ8NcLuYTc8KeggJNo2j5XEao30728htWBNkPQxXxbdmHNbUlcLZjx+ZhU2m+IwXborR+ESP9eRa
iyWFH5yzypiKOwpps8uBEes8/cBX85y0SKZwI52WQV0xzrU4ffR9VJhpO0uKRqNQ1QF493eOV32X
Fm6z9Mh2wXGqfdGErJo4/jCeP3nBMCCdEc/ZgmLMA/7OQHGQJ6uoLk6MAbzgpFVGXqAqfs6qNrtJ
jXAXEiL7MkSmE+BXfIBbDoNHT6/eGfilU/Q4SErbfHRRq9lItxvwRm0QpQdLd0ej3sq4qG+DhAmJ
GIA09ER1JA7LNSYmSeY9mC78qTLvyvYdYYCLAYdgKwqSDDkUBpwjq/nsOBPi3pZElKaF2BPG+dIw
Y1+DDxmR8i5t8t5G8jDrl35WNMaO9pDC4M2RTnOsIufB66EkaT0nF68AFa+leTQC9bCG85pbKYAb
iPB3lb1m+KSMJRJdfsHwwgeMtWoTBcwO4Os5+jrAypzN/OE7/XfLsH+Dt+3MCO27rWciAJrkhX+/
Kap6+izBcgP03uV58CkqXE+iDXlVo3akxO1fFlSPpF9VXuYeQVMaKnb3uJSAsXMePOrMTdARoKNr
RsGZsHcMvHj7+A0NCO7wG/nHUsYHoFrbOC5PDSDztSP4zxUQ/Qhd/XTza1RD2fOhSmzouGffRtIC
ktaZ/jpJ5CME3a0nwv8oXz9VmCOgY97tgz/nbmIfFp7jNjrNwnqCKOhyEKhqi1sIFc/ILqqp2c7k
rJEK9VyS9RunFik3g/iz8BF5mgmXnfJlrW29Y7wbrPt7MUWohwdVb5ipFPQEES5M7AIVQmmCZazz
nJQfsUcAKgawvR/3r1a+IFdbU4YYtUDoKRpJoIi1sTDTsJYhBQ6XS+ylcF4X4BO5pg9eDFoHFAbS
AQNQzBDNW8AjdIU9X1TMs2mhSx1HVyJzLvOLyuQD0DfSM3SRH1RfXL2yi5DaWq8SXkMvgY6xkd8t
GP4RDtNGjEW5rSI338mJk5BH5DTIZIRL7kMfIhkkFy45ab++rQL9X2ibnobT/rBwDYYeBfVUtX9W
0R0yrLXb1gm+lurbMv5fYFOHFSU7ndFeTpjDmPzGzQPM0a+q8e+7AA1yMFRPrbf+fqPwQHbulvwH
e9vkZbpnvNlVuXfqi9duwDuakhDUafQKPFnirFDWtnP/qxtfozEclmNNMiNhdkQB7dA1UI6s8mZv
YfgX1SMVpk89X9AGZVW6XY8nvzdEmas7Jc18cpeJ+iDrH7ykEjfkTyA90OZtnfhALtoVMdAUoFBj
jO5VDdlzu1iwWIX4Uvw/jpEgl9aF2J6y+IhKiNulwy2ZlcgMIg9XcgCQDzvNDYBXn78qRU44hS8q
bfYYta+Y9V7GCkW+g18MHCtEZjog27vhzTVI48hLNrIhro+dzzIBaHXQ67NuBMfm6C/c77y4mOZs
W/yobPoa0AiklbEJAhIXfNx/qgJ62/PoWP84lzR3XhEbBMfQ5K+xNVXEyk9nNAAJpmG236TZsLrM
57PnL++dk+kDkKtT09j+XTjNNzK3aO508hT6/RvJaqtTMWJWMCQGI2ePRw6lYjMTyJplbFEB8Ejo
FPN9x25OWGTUZIoRNQ5BdBB87XUsH928so9BFtWnxgWNp2IXfb2HctHExbSr+KAraEOcWal90jMr
vYgMMrzkn4HrkI1HDe4V8sfrHFoPk/zzwnJDLLF/bAuKr3Cs6SGWF1gw8RWNKLNG412H4DQ61ktR
sapW9pM1NvFekK+hUwoYozHVtLStE0M2VoSXpjU1S15mQoN91K65AX9+mAck5zNRokU3n1RxN1Xl
y9SFv8aV0VnyslT8c8LP/RPrxrXdti9dy1DZFV8jfqZd30fvFrkEB/xAXGbsnfz/sXcmy5EjWZb9
oUQIoAqFAsu22UgaaRzcSfoG4vQB8zzj6/sgIruSQXHSpWJRUotepGRKRJKgGQDVp+/dey7JndwB
JOly3lOdVwxJpq/a7s/ZOH7xaBWh4UEPqtQI9ty5CnAz78NMfxVTf2EbWlyYI/ifyvDGQzSYL6Vd
UEVOXrALJ7W3DS++av0vIlTQerz5MZoiWnVJtS6sYDril9vMBM3QCRt8XlxXhpz2hvkiJIBlR+wV
6RqMgYC9V+dC6bv/77770H0n5Ifuu4ev+fw1j76+tt/9+SM//rTf2eYfNGNs2xOoalxlKexvf9nv
hPeH1I7teZZ2TIGRwPov+51h/uF5niLW2ONHBKIJE2/evw14GHD/4CeUxb+0pGsLrf87Djz7b/Y7
Q1i2hh8rtPy77a6qhIj9Av1PDM0Fhl6cg2guo/UrJ+K//X6v/X1/N/f957eLv//2uDfNIampyHCE
7kloWQb4xDqY+F7XQPEePr7Ke5+Bb/C1dbCeTPAScPpX0VzGP/qgah861xKf/tlvN//+2yUENrZr
tntOOtnPtnJTKHuiuP/4t/MwvbI//tc35Cz//JXtsTDsVvUGCyDdhzsgMVsCk4hPJ7uxHvdTPRLm
mpwn6I8fX85S71zvjc1SGxHCbWcpXsaehZfqJR5Jk7QhFQMzDKsrmo7AC+eSsx8o1vmrMTAaSjrC
yRFG0iYlDBQZ0KjPpUms18d/1TuPicNT/vpLAH/p08GiVuYxKXZtMp1RJCzRUMXej6bzP7vIcvFX
33Tjmd3gGlO3ypvKOUDdU2cDeMVZuwLI9QDz6+PrvPM0Oss3/+o6HXRmFFhEzsmMQOMJyQDHI0II
P/7ty1fyH7vsf56X5aqvfrtEKBuNY4ztxlMP2pQDEvbxyjLV7eSo+yyJzN88Ke9d6M3CoDpIds7A
MHHA2JjHzr32PfTylv0NUwnWgbH7zRvw3oXerBEVASogcKcE+1tNp6f3bpt0vk+i6JEsFXPrlsU/
/ERvlglO1ihGKK+BmmkJxbV7tvx4HyiTwQgu94lnbv/xTbKWv/1Xd+nNmhEp6c8dQ1AaptGlI8tN
MhHGgumWvFRfP1tm+mUcurUeyFsJKuPCNGd73Yvh+ePrv/OVqjeLytwLx6YARb0hulsjQ9EO1vWm
ceebTOpjnOfRb77SZdX4xedUb1YTOmbRYCNvZdY7csDPopfAC0kVrKYvnRyQjhbBEf/Ib77Wd5YJ
tXzcV89+3/Q9bBJKPcuz6IkD3t9q2vgn8HwZlJrJ+s0b/N6nerNSzAmwMZwY+IwSEWwGuD9Ax8m2
Kw5Oi6BEx/ROMXlffHyz3lmR1Zv1Iutnz7DyGikqro4NkVk/woxE1lj9G5jwN17C6014KVh+eZfe
rBlxadmCkQqn0sILPeZ9NFIDi3OtaZrlkd2N04LtovOUqL9ZQ2aTuMNUthd6zsl6M3wzPCeD4Ayf
dJl8aZNkTqDeJFnLc80fjBsuql/A5Js7AFk08MhtsX54fhtsa0YmNJyiaumMcn79VAQJJXU4kJ61
ogxIjw1AL9QFRYPzejSRUFoRtguQ1xn+kV5gXkyHU1SSCxO5mI0Bnw8IjrTD0Ojj718uK9qvHuI3
K12CBSyGLYjLSUS5cZr8cWaUlIREoR7DCaEp4YcuXYtB2UebIDGkiHTIGX8sElXsAm3cHYrUjL8W
eEX158TEaXSJkGBAE8ZogygP2zCSSwCxZIkMpShbggLMOd1VUGqYjpHBwOACpBJtZjfBvjiQAWBf
d3jcIaS5BSaBuNPWdCLnYytG4z7uG/hBoZFfMgoU6vTx9/DO22W/WYc7tFlQTQkvMIehO0ceSvci
F49Nn1601e8u8s7KZL9ZgxOXxjOSfnZ6i4IQy+U6rnGegYGjGVM/4e/68vGnsZal9hd31X6zBCvD
7pIRPAPNJ0H+aV8dC2XifE31viEKBCLquAFNdaE6C0yjn/1m7XjnXfvzHXy1Rnmy7qOhENRXfsb6
G9ffsQNfVmZ5E+Uc2muDMzl9FZ0EvykI3lus3tw2pp7JNId8ICux75ZrUXzwfOXPsZjo7I3bDpv4
x9/peyvVm5uH2r0sg8JDoUW277NK8KiuAk0cjMl46/rja7zzFKo3t41DrWAjrpiKxdhag6A4TAPi
5akOvtcyvfn4IgiP33k6ltv36jYhCsKxACRiZbeYYQ2nZ1hKtXOVQ1dimAurnRika5wNIBMGaDb0
6m7N0nipZJ8RFIDyi1RTP30yCAtg/KFeKm/KdqXsw2iNzpY0VsRyWKsb8OFU8+fa439QcoyHME5y
2teBtY5wce7mJsIOPhFzXs9LQjawXQTEjQOl3MKub46ELEYxrvkwwAqbBohk/Y7xNZExiAJjWq8i
YhYO8ELj98Ga4wVFwNgDd0lfh7gTA7JtvXyG/c+seUMQQrabXHJVXDXgiayj+kCGDFkHtcifsEy6
l10Q3wD27A8ilMm2JzX1iRZSuSKQHcdxMlzHJghRPOnDvdmSnDNZP6saCVrt9jzjtKd7ZD8+GLL1
vBAXTeGTxBGpS7JRSVNXIxN01XefPNmIjSzTH7JHpqsXlAhUjmrLRrRXWXLvTsiOOAzVEE0Uj8Po
21hTCMmyCtAopfsSl/RZdZFbeHca0lEkqPM0aR6SQJU3ZPp9Bs8YbjDnXpgwKKGy5DeWQhehRXk2
M2++7wPDPnAenZ5dP/tehyjUJL5RFzrsPWN/55TBiFxD47SuQ/a6nT0nciOWG1kGTLMyt233kWyh
0oVASxqEFOsCy8HGK8azjohNSwpxLz0Glsksb9xx/BbWNtpZwfxCx4HDqMokRBR3366ps/4aF1B9
tKeU1qkN811WOdeN3L0cEeNmfmV+gTMZbMBRDfusb7uXCMgC82SNVhGRI+L1wd5ZDkx8b5l6iTLu
v4FfyQ51EL3Y9VSs8NdMXwdh4OD0DVTMRdshyUTw2Njk63hYIbCeJM2tMYbt2udRoUoO3V1dovki
kpKAiRJQKkHNxyxgChAP/FTJ3H/FAPFl8uTJLNzyxCIfblF84iSsZ2sHzSPYTTWxK5mLHk4qGtjK
iNWxE519BVfF5n9NCjUXizWkqhxmj5VcWxMeCqTC8daszZ+FVzG+B2lt1S5IC1Van5dB3G0KwJfO
KmEjjUcS6yJeOVg5U+rI7Pr9HGc/rE5+Y0QV76zlCYq7ZbiXTTHjmuiL5Vokk2cpuwGE4RXZNEt8
LREuzoS2CDcXSqAS9ZyJJMiuO3G0yZQEZki06ez56JRlWa+AFeQATAp/VRiG/zTGMyNvMw03xGWB
fVh0KdhLCdLCcIeL2eERnJyAwOkRjUK74AVc/gwsz1FPBzJGw5j2z8RmBhvyarrT7OAcIwuoYlHP
EoSNwj1aIn7RkvlgK4IBccg0I+n13WPTIH6LFa1cnfck9lokwBh1dkF7Mt8jF/M3lbInZFAIKPKy
KU61S0kTQPFloUVb4Hj2wSh9Gozp0HJ5FZ7dyotPyg79xzCZn9xIPUweNwt2OUCHhA9U6/4+yMhT
903nCzFmAoLQItlS2H7bhtG1l44zr83C4nF5XhK6HQD+A2f38Vq+FLG/2uffHEEsVSONyESHP3Aw
0dD7ENEIrflnxfnCxnq9T1RDPLlxRWfCqrzgGgcn6SyFj6B5juRvdrx3NnD77WljiX917Q6FM3Xj
vunaM7XjXR4jRSpMA101Y+g1APXffCLrnXLXfnPe6IowNcjGZQoFtJWxd39Oyqg/T2osDnUJ2cbB
2nMQCbmsyJPXyJvRkiVMXNrRRLcQPXx8396rBN8cSiSDDyQjbHFdITEJu6dsZD4ZItbCtUgX3/hd
RfZO1WK/Ke+nBmd5Lig52fbIY2rhLh+ggA0l0vOJAvTjj2PZ9nul35snMa2KwgmtBmyN8jPNYBEJ
28510azvdDQZ7VOWsAXD9ukTdSnnqDkqdyS0leHoLDE4GuDpN6VpNsWVtONF/sR017rKg8zuHpyG
U+GzyMYBdScp783Z8ojMwnxKEb3QtUo/Xs1B7un7CFAYK1I3oNEeW3IHylXdl3l2a+MYro7YpDnf
eVbaf7YKJvQXIBCUPnWpR1x9F3ceC2qGrQ1tSyyJHsn6nN5ExxnoMa5lQnSzhJMlAZixf0XnNsY/
cM9mjqDLzkvnp0bA9CSFNKFKWcK8F4WYH/E+okVdQBMxbynGT0QuXjw/JZnByHogyq5D3RHu+8wy
sVgj74a2rCw6KLBhKnvFpLJj9U4NwwaBKsiFYdHX6AZ1gtxKl1qBA7NYsFjh+1zeK0zWDom0BdvU
3BWOixGQomiLrw+pCq7uEYsUem3cCkEaTJetB3sGy6Kbjeuu5DI4KS2MEHGnBo4mWcZu5uR21Owp
Z9Cem70rOTF2be+i8SiQALaHPolzDRpunuedbFDNo8afkASuzDTCU2IXsWoowNqk38aCoXBHXDJO
GmwdoRzXY94++JP/3a5cfzNorNWq8L6V7OTIWL1w41OwruHALIFV+aFtsOQ3ZN5dmLkXXU4j/kg5
9u4JpUVwVY2DwuFHUDNP0NdMZj+cVP+AZP59JoKK03dyw2T1IRyCr3Y2/aCSorQkm3PFIJw2lSN+
+EGJHVubLyk9iZyj/5EJ4YEMmYu+i8JDmc43Lj1HO+8ObW9dpf149oR7Y6g+2BRjfJWOfEmdPZ3S
Ii52Fdq8jRHO30MbEylp5KjYUTUTmGVzCJ4OMiVxiHPT96FAc8DIg5swIFSA1tGtQE1iOrbtXa9I
hSOiY099HR4S4JO4k/STH+l6D7YT4ws8F7JDbsMRVl/c54jykLWB9GLk56p7yrGHQEyH0M+eZxOS
T+0oNMdWH6JBzZ/Gqmkuw0hXm6YiyygFFeb1zp4EhR9VAx2CEWx/oxJYK0ZvfYtHGBOyZk/d1QP+
tw05ZHQKDF6rA3CX/LOy+5K9tegAJmTgmuIHN59IBpTODZP5g9emC6EOdQ8OI3ZedE5hiyJKIkNx
yfSqhH0qZ+uTMLyHqlGnml2IahfRQkxqSWn3380BD3vTTqiw/RqmcZkkO1Pmw/Js4kfvWp7bBsZq
Bp147kMs1p344sQYRkneQE7gSMPDxzmXgqOIn1nuMYhQvsxDYNyOvM8/dQXCbAVbnGgou6sNSMOZ
ifCCgGhKrTnPvWvSvczqIDPf/8LcC/+Ab9IA3GQUFw9to8elpqcNqYoluc2VcClx5kIIhZoA/9fG
RUAQUrF3myWaOB6Mta7JUZOScC0pr2Ly1pCkqJ8jvLNNjNZkLYfWO7Vdxzu/zJUbiR4nhEoXCetT
TLQtI16FLyypKTuMcZcNEYnkxIMei8T9rKZcr1QFnoj3fMBR4N/qhMHGZJSL7BeBfdjvM7sg7oEE
AAGDGk42HkPFkXeaCBQlkB1uuMYDGroRYBFBsKaeA2fNHULd7/yEDsL3rKxvqiCCia4GMFkfxtmY
zxdAKCgnze626sm59a3wDkQ5eoPUnNem1/nHyAfCAsuS3sg4gSXjucB8RxxECVVQYxBbxXYdHzkd
95gV8nsU5dwe1zubafokaWPsyaAE/Tp/KhoiWMCBQUvIkdI5SPq23mxclKU81UJ+G5L8h++WFlJQ
lgOvVmiXh/JHaDlXdcuxK7T1tkVSW6B4HarylDn6Mx4UycYw0q/mIUT2BJR2ctexD0ZidhXy4B4d
tsGBRI3DPhqxKc0BZu1ZhncZogrciOocpaGD1QDLTtFM23FeeoNp+pLTy+KJ1Zcg1A9+qT63vM5r
N8eo08vihcPUWZHNbJOepSTHnVlITuoKlUGxlb385nki4diFwj0qsksV97fxIFmH5L3RI5sY7SfY
uueipGucEdEdYk+uKgxiM4pZopw1Ac7Nbd5ieMoB+W5GPch1id94ExX+EzoLbHrT8t5XmjaLXz1Y
o/NUeWrv6fqqjvrLnmMVOQOABFqWNpcqcSvNntSHuUgeMevfDYlz8kjCYvYkN8OUAx+Apkcf0bls
SUz3SpJKh/6SYA1cqflwBW1TklAQ3qB7PBtj92im8VZHqDv95hqa6zfXsmpEinbPeS2gvBieuynd
8yJe2l4G42ROv/RF89Bl1ryah+Q4C+xycC5YQrKNFc4XddjdDx6266CjT7W4z7IZhJpVYdquvfS6
tZgRNlSedZQh/fO7Dmwg0fEgTSVq9S587rRMr0GyqYvOSYOHXAEUJNPMRu+lG3ARoh4eWXvwc2Oz
NQaWEmMq71oDgWSffhkcbxf1McoULAx5i6Yq3IEp/17743Wchhiu0uR5jF0QExjnoxIaSF9dddq5
we2KTR4lUoAUXaQ25K7gOWzxhSfNRZQVDw7gI07M4WxsOmO4EWQE9iUYNLPbu159qrv6FqMLEi7h
gbRUt7Px4BrhjV/KYyoBeecJu1JBLmwQ0OTNm3MRjDfksNQ2wuJ4fM7Y+BtMaatkwa22e4oMjLdE
a/AQ93N6AX37mDoTYaIwwEk79hMLdZ2BfRs3R1ofQ9hTeYikWye7aQh2yrvseTLH+N7RULzTBFE2
EqrCOCbNeBwNeRo4joviTJWDyiNd22Vy78XistTIBREVUgFirpz3HgEf0jRzHPHhySNhU+qfftYc
HSSMbG48FcduFisv9o7WFB9Lq+JvJ84HqI2XwLMjUo22zSqve56oasNet/Vnb8NKAGSO4NPc34Ct
vLFRIInAO+O5L3ZFRnZulhNkFThQyGbj0ls8nB7c7tG6sBJJ1oNasuK2C+SG0gVFOsonT4HF6BHl
1ocSWoHpIDx18k9x5Wwbg7qpKLaRQVxOQVlsrXSFrRsA22SiVG0PBlyMqtT70olv6cSBG8I7372M
TvgEKxMi2dJM7lZlD6gKWzO4O15k9sQwgtoaR4+otrbjdFNlV5O4WmxMy6hsiWJzq+HaSpN7xPgr
i1SpqYIYht1+9C7rODlG+rpjxW4sugSagOf+NmWK4ZrpAasXAorPCdSsTUzmJCG7Qs6oppBNzSul
cQihGMqIFh+MvAWcLmfgd3mj5gd/XA7caUuCDtDbxDYfIdxU0xHwz9GW6X1puJQsgpSJJFYzxhRz
AmaZN2DD7eHcKVg3YejvIY9i6+pBSzgvodBfHV7TElZjZgNGzwiUCnGPNbAd0ppwNq8DYxeiKdtF
NaIMo4mHrTPiVTFTP6TrCl2trZqBaEcOoLrBTOrT//Lz6qzn7CqVjJ5dL1rLQDboOEz/2A15TSIy
FMaJsHt8uNhIJrO+KsGdF7WN4bbZT2Vzaev5CziXR+rS2zSk1gIHjfhXHXORlNvMdqqvaWWxdg0d
WV95+IzK8Qfa7vKzHtCO9haabbqs8mfo24i+TdRn7pgTVC2w3prGS+yWwQGCH08qGmq9ZGvZUEXq
Edk0kQsDWvcMBcDUuRco5quTmbUkAU1WwQMMAWKdl8NjH8SfB7e6yoTx0JXV2Rr6T62N47cg3t6L
vgkX/7LZP+aOp9ajRVcJsQJNwQTsVmwNNZhg+jluPqbXTZDodRYi4E4XecOUtPUh1AtlJCxfelqA
aVBE2Edkfq564isbXu2DacVyVwbALjvJIKoknenoRBGP5+LztgC2pB02aFfoM0JtKtHg0snHQ17F
997kjSvRssDV9r1NzMxaceYA2vHVIOwqxDSP9DI7UXPUGz8YkP1BvpjD/KWP4ccWRoVdyr6hDXRf
YxCwR+zTovuO2efCya2rmXz4MlNXtsrvk4B8DL49VDHJF9+zb9yloPUs/yXQmAsrG73oNNTbolqQ
DGP2A5jqRnd6X4d1BlbbPVO2feM3UdUuSGxiQR9ILOXvQ8mNCDb41GKQ2mCdwraGwwLDShZdmEY8
waNafnletjed0JQ4dWWsK3KdL8yuKV7mMAUPEObPgnyM2IAtTGfL0f3t7Ia3Q8R98pLDkDk4Q8oN
kSibOcyubfLMdbA4VAjXZfOHTb2RAxpoBLxysG86E7aC4WDqJhQjF9vKooLpCLzlG2qn+HFkPwJq
vaJ8ZUNPTl5g70LPAYxp7OcqOY6pS8pLtiUg8+DUKZWEDSAlI/qgp0xKAvxwzrDE1+YvKGGs1Yxi
1Y8TtcF++NMPacqz5yzrcmlLeZlSP9IJOIRQ4lYykqe2bz95oU9/tu92M4gPrbsdx3DscTRRvV6s
Jl8eW7Y05KNb8NDsJlBPcQHkjX1dk8rQ6gIjSbcHgnxRReMhSL87/vcktk4ReMAIGb+H5jSvxsdW
Yn7+0qKZIVmxDVho/At2Nzo34hpmK31MhPgpHx3eqQk42+4ZbSjCjBLKoc8aKmelKX/xqxXFcLVs
TbAFvnN05YAF91nBmXYHfZw7DbBwgBC2pPtyHPeabW7Ul7FH1hNxe7bO77qJfncMYYGKfsD/Hhv+
dUXcPNsJrHYF6wBaIgAaGOhxQqVZgTAI822U5FRInf7cmpAfFsDyT78cOMBkK2d4Cs3vac9mPSa7
Hv1mYDUHpMgrB9sPjfPrMcCN4GzhPEnOdJuk59BFOQv8naMbYa46n6Z9GWSfFPjIz3WscCZNJuzU
/LpJ4z/3IiDiG6hxq1Fl1g5eWUIAD4hmVUxnKDAPVTXetY62N5ktuYHx9DWYNPMZxukHD8gEYQuW
OnADXNJECvT47nCoHSxdNWUggJ/ongbwVRKXDwiRNjTTLvuKqWDs3gJxecllB7UsdD4bobN3bHmB
tQvPYQlIa3pBpHLVBeJaKPMlScWRfA/8FGqPaOxriQi1coJz2zNG6oneVBMUpw7xN9AZvH0WDgGf
/4d9BK70vTbLc1nRCxutAMOHu1T8ZHYsrpMnA0ZzYmb0pxm+IaZtxuvQFSGqmIE3PCwZghAseE1z
an4gyiC8VHZeX5YqpvB0MZa5md3emIlY4E0pvL6AU7TK0/STO0TmbSFJQGbpOUyphY4tmOLtnOWg
o8fks8/ZtE1qoCVEKEX1hXbHq2VsAfdhN+jyQANpPfIDonC2ngdgKvQu0DBetk60J9AOK3hv9Wsi
46GkpcVZWnLHTJmwV/WUKe6RdkIT6HV+jCxTfBc5txQcLuTqteDZIYk3MAr5ExMpGjohGFGsO0ih
0w1vud2CHIrtdGPRWicXs2lwh471TLffnWxg1wP09wwJERjJ+0TUU3tBcrKIP5WE3EecrtCRGAKc
ptmGxs7mAMGTUYZecHAsf8wWvhfhVx3tQ5dDNglVxMlhinyojSV+nUmiM8uL0Tahiu7Kti/Gcgdr
BawTLt56JmGqJxWdibKvYVXlWxHmjUuUslEOgjN9M0PYEpXdzyCI6tCLKJJAxs0ct0O006d6HmRV
f44sNrMzN8y2Pjk6BIMYEOvykum0YccMVFiTbznm+c6wR3mYW8veJVj2jzSkScxBjWgv/YnGHLZG
Mj40ltBU0fMgyksnHCyPhBQ+2brpgnqE4m02z3HEcYTjQ9xGNyqerPDB9MzROWYd8al8Zx7TUB54
KK6zgLa9pZ0xYYFPzRZSE32saZlIxbDsTIAr1qGRsojuBH5DzamZl48f1lV4xzaq4G0bEX5Vb0o7
8TxnGjNMlsQRkjYnrRtQi6QDrknMG2iCGvnC7rBSJeC11lG4dsm5SI78xwEhXJpe+okgH6xlaaE5
Awy1VtMPcEL0tSJPFdHK6AgY+5Simxx2ycxVNmPmEOAoMNQQnrPCJx5DnZV4LxhjunYGLUj2jL1a
3h5MCY3L0BSciu4HOlehiM/AASfCzKfCleO3waX1xo6jEcEfWA69+LIp/QkfUt52gYf7Ayh8sjRn
uSkrIUWT3ZnN3CzGGjIS5we8GFmyTYaYIDpYZOATGsjJIzcTHyqp6+C7Y86kGPiFpN2xatRIsgV9
ksqmYztOlkgem6z1iVKIw1KGe82omlLABAfGx8umvC5viEKFAsRRLvLWINiXlmrPuZUDlhCkXpeZ
vTYzZiursinzbjOmIITW5pBGnBkxp8LGlF483rmyHfp7KCyhPGPKw3YYEAQSnXIO4DjmltnbwSSe
XN13GV1YmBKZHHeByvQpM/AOXGIh8vVPLzIaLmXNLo67wPbbsw3lny18cgfMKCZno2+lmeMBxOdS
5Fc0FcPpmzebst2nxK7iKK0juPtOtThPeWOo3GeCvODwqtS9aswiPIqiYvtt4pZPGvu7UictA/MW
B8Jcpw3Rpea0x74M96HEcUK+q83mWaNAyhp5XQdWTtqJqx7L3rIvLHhz29BuEpcTqmOeu85ytsD4
xb6WVfljDidYS/0oa39fFVTTq2RSzTa1DC+6aTBok1/tBUb32OXmdEPxEdLL1L7F4h7VToyHNvTm
bdx1zd6N+9ih+HUDTtg6K55tq5mewiWJZO1AhMckUgvxVEYTPRl34rEXtSZay+n9jfYaqLH1DHgm
dEjcWlWmGi4RV41Eu/uudU51DhQv9jzOdADKgLRXffzo2x4+H9kLckkCX4ff+7DqTkbXmsfekfmd
n0/u1ey74xfpKfo7wHKUXhk2+IRVVs18ta0hruPO5oif0Rcz9qBqvE9xqQu50cKjbK3GjM5x6xjl
yBw20sNLjJpi+NI0kdacroipg4DkaDj4osq6fFt1wDOOiWuH97Fweo9skh6jb1ZY2bibDRPlCbGJ
qOMKkv8whIyjS6y4TYACQBNmC1tWEDbvXIyVwdEeWM46pw+BJsGvEKz4Ue/j0PdGO7wcEMGnwODV
0h1gfcvW/7JTiynF8gq7YLs8kMOo7CIMyPBIMzqr/yoYQ9csoMWK5Y+Jn3pyDPGNJZIeiHVvldaL
7tvdv0AXjrSM+cX5HB4HdjJ4YDWEXD+JtwVV0r9SJu0KOyFuyDzdJlb83YC6hdlTlReKts5eV2Bs
sJj9bOt4/+f47X8mFOp/Y+YTGitCsd6JfPo/dbAkR+VfX7tOLH7kL9OJoeQfjrJMnNKm8hRqcP7V
X64TQ8s/MI8KWzuWR4qpZzJ2/nfqE+LyP7TnuJobboNYEA7/7v+5TpT6w1Ra8rOua7rKk/+t3Kdl
tv12aI/YyHkz/G1p2+UdY7+jBFQDMDMyDrlN+IFx9+rrOP/1m15LXn8lClh+/5uZbxdXgL5yN9yi
G3NAA8R0H0EpkAvzz37/G9FdR35TXboq3KL9FC9WXng3FoLC8DfD5F/Nxpc/n9v2WnWgYtcKtHLC
LRqXzwIq3RYuDIc1ARIQR9oChHLCv96cd9XB4ldSuOVibxR3jQitumPucCRpfvTd7cyQ2l9bLD4E
HhWBCdm2lX/iaksTL2RWhuHeFV7TPzPJdDiKmVq5ODcrkGLGPmiJYWI0mjPx7Hu2/51d1hWt6bLF
dJxPhfFQ6I4yrmMd/o2k4VcKCj7BW7l7iOQYAT93o6uWple1HsEm7pHG+CsSu757c49uKCweP773
vxT3L5d7M+dvS+3GOpPzsW2hxDvGmQERgdPMuoLBozOYPRaRPqk6OeDh2U22PBE0VPzmyfuVmmG5
+PLIvBIuNkZCugq2+a2MaRM+e5r/Rp1CJRQ+RW2Cgf03F3rnFV0Ma68vREeroreMy1LAzZfkmRXY
TOPGq0hzdYnk3IDDh17x8Xf63qd6o0nxQIRMY9ppkIrmtDF7FJe+GyxWBcRx/+wSb5YcR0CwGlwL
JNFYfAvcsLroRRIcktT2Pn98Bee9V0m9WXY0ejL4KVN5jOMUZ5EKgcLaB993Ckyaqi2d/K6xwJ6V
lKtGuez3gT8HO7+VLZwlCLV+91XWhc9xlUE5Jl7s6GDdQKEZRNyujWDMXOuYNqJ35kvK7ESPECdN
cpCAFYuWYE2rD+Cz4hdTYljDdIRst3brofLRZrRtVGwJeqxhHtXQ0fyE0BqDwctWRYA6k83A+uJc
9XFjNN9xDJNSSrU1BAynUCONwGIpLfOCIb03OR6S3A557DmLAzpjmx5pXME4IAB0yeSfiWWZID81
wBnuLYN5y7Y0xny4qTRRYNDns9Dxv0mLFOcbypQWjRFT6SpLNsKE1YlYLmvg9zJZdGfrVJSOF94Q
QuvJg0mGYAJRtdaeOlWJ+ZxawBDgkhWk/ehp4UIlA2GcikkbgaLVpwJVBSrL8k7Ebkvquz3UyX6k
mevsSm+JG4uxq+ASnpwwu+XuNP4d7T/l3fFPjescsVR/cNxRN+s5LBhGaWwLQJ2cuv7uGE1KilUB
1/nQ2WBCvs4j8SeURpVpLDl9TRPvFLhHzPEz5d+urDLAPy2MVOBNi6Z/b0NK96+boXPrLU0+kHgx
Go+I8W2S+/NB5YnfLKcJW6B/xL50E5I2OBEI5082kwneFFqVnJw7D0o5CcEIG/1OcWyf3Sru1nWQ
BPMxbJTOkr0aY2bJoA8SDaDCdNMSW7fDpkh55pHrY0TgA32jlZgbygpNWrpF1Kvd26jJXBNXh4WO
FR1c1LAPFKPte2sO/nZwmrsESSZ1q0kbgV5sbs+LxF3q8qR0QDh6JgM3eVZeNLo3NHLg+xQdTNdL
GaE0vQNSV6e3NAp6RI85jRa3WUVkOBtfWpd15xQbhvrKk+yUuwAivURW0TnFF5fBibqfJjNJb0ky
iYG1ez6DwNs4TRN5bvXMkTptp9pYD0OK1q0C0Vxtm3mqxamM9UCFDKIOrWIMt9+PAYfT0/TRLCPi
8pjHt1PyqAPJOCkRvrlk0zKgPTlOmiNLaQNBSAUM+lLU68I3xnJrDjnngiyFKUOwtDV7JnLPLmRA
3GJFMK01sWoWJ0oSVCJOtCLM7EUQJOP8y+wXGEIywB0WDCaAght0arl9NYVu9UjPZvRvQLlbCXod
t9S0n4ImACWnTSXLn5Pwe+surRRwp95Xvbn1oc/S5DTbIVfgWFIrP5helH7OGAHQShpCCWRTto7/
tZrBeRK0Lt3hqU+1bdyXwucUJeOyxAHauD0db476PM3wRoutQXHYAIOnWbAx9CCw/MzSHNdRxZu/
7YYI470LNDzbiFLYNSd1lqK14wfA63zZSmZ/5H+gInABBN+0TVQGPyI9dxcZJUVCq4Be5woQTteS
lOfptLjAGtU7j+NIw8K7KPveR3S7hnqXu9mVvyALy5090XsiPHfIA3xUaWhLol6E7YdERKQpAVYn
8HVz/H/JO4/muLG0S/+VjtmjAt5EzDeLdEjHJJNOlDYIUlTB2wv/6+e5rOr+pCxRnFHMbjbdUVUk
Ewlch/c95znpTQ76i45rmUVRurUNpLVrpapbj5dWgBjQZYjMon2PbJYdu0hcQnwQBPSwBXg+9UYv
vBJ6RV5g84drMRZg5dD2hoIMjh5sDLUmwxudhkFG0aA4j3WgkDpKxDXp3DuFQmDuQl+JgvCuLwvT
/kSglD4/iZRX7XteyxzUNYTceCHYIMcsUiqLY0nCN/UfleytYK7GmOeW2iOxmB34SY+UPFm9b5s8
H1a6CQTxSGUUvso6JZCIF1tdwA/hV13bRaBXO2NP+FU5ezwPeBKG1n6hpkEBtTanKniepnIwNpmX
Eb+3RhCWF/5g0jcgLBNlxDroTWh7A4ys+mtbO1G8IQ9bSR4G0hb7U0k3nndsgqvUTa7SZT4RWUqS
lVvblnKdGSnVSIDfdJoQlmRpuszyBCLb3DAi1r0Tp8kNwJ/ZOjvwHAiiT8cw3LnwTKx1FnVjh+rM
cKhe1g4xiWoVFNG+NXVRbU2qydqWF20HBb7D5ndtl5Gs741e3W/UEvINU4VoyODgVqRh3bJOKuYX
MrPNYRMilqR9apCOtAS0MzTPtRKwW1iul+vHxiJVrdxG8xTbxbJ3RIsSyRlmyzn3ZlVZh1QJpxdN
zVUiNpRxtK/VmjIOiCOncI7CEEmzceOGSnRa8V58NVqYqh+dIjds2m02JmcRYadABaeRhqAFhHne
acpYhxu1KwYov6Huheg34iZT1Cuqg4h0By1uGp/40nY4A/cCGDu2YEkPfexMzZ9pnAbTPihA4Pkj
VY72dgyrIbyhFdnTX8lsI6yCVZfnEgeUE6IE/2aeQ4iPkK7NMlsEQxeXYG3ggO69oJ/b84h0hypa
gBQsobTL33FhmdlzNg4vWopC8KB0jZZfAYRXv6SUXPONLbSEFrDoWwNVV1Z6pfvqMntgvysqFHd/
Blsp0J93GrXANrG9AcRdlmMlJVxeCDQqed8dE0cjS36G0S72eu21sjhDaZHTBjr2ew3JhmOtyrCW
2kUzVK34AAMphn4Yh6Wi3pVRGaN7mJwoGXFhoPQsddSz4zQQmSCPA+Em7L1i7AFHmkab3bLr2MTJ
WTFtddUfx85owxtAek5f+FVfUv9gIVPpreV2U2/LEAA2Ti/dlqxKIlHLlmMMJJko+cyJSqJJtdk2
9IfIsmeXhrbRZNpTmoZd8WDHwWhto6kc6+1oszScvayB3oh+lVzoZu22gei6IyU7S/2KMK/JKXqH
LefulII8R6zWzZSeQBZUTwFO4kJASsXbUuvegRBAJB4uLTLMBV4YoLtZmWZT1gChTYL76ERzNPTQ
W5h24JDi2pN72YKx52SQlkuKONN8n0RzWL9aHE/0Fh1DbKskNRCV1VL3yRQ8mC46zhh9eOd01rGv
NLRyGx0UDD2/goq3nh/cdpgBoFdeHXn1cjBS9MmLcBQ2Kc+OYdgWgT6EoMywrskxQJtBXl6nPxem
OyGHH7NIQM2vC+KE6PJWsD0pOLs0c2gG554SvoyppiOv6AVgr69z2tcUks1iKOlnjK7Np3CKiDp5
UIDal6/q1ooMZzWJQiufEisvtHCjj2o5PtgR+tJwMXRiQDQIQimmkxfwaFT0ONXgSTIBckPjgbQU
tsIFwYZ2vGusvFaosrZm3X4FzYIPYWFHpYfGO3JS2afnoNVPB2sWSgZLuBUGP24aQT7T/TXcqv1k
TFbrPrh1iYmfRral46Xpu9IhFMak16E5KrEg09ijddAnRRAKGwivJB6Bnar/bNr0zgThnBSBuI6q
oQe/0DiMApvzpoJuRzUbrfVYOUDMXmClJcnXyG48mLCVohvItYRV5WSMtJpD1jUaj0omXWUOjPyF
5gjds1YC0DoV+Um1MsBSsEYjmZbtWV3yGnqzjoJ0bHCXkXE8Mg85Y4WkAlx3dTdqnFssbRgW7RgS
vblogiqzSDvUbVE/43+t6FcHlbARVE0MoptRgNkqFw3xgtqTMSuO8kAaRUVZtrXKNth5dCFq4Jt0
CgxyVYWu5g5tLbawXe+KElFko6qiRzuS1tMLdy2eH2yYbBQthG2iCOAYLSRnqiUVDkvmnAX6Z3oS
tOziPnXzVRx6uPIMY7AJKLCmmOWQszK1qk+CFwrogcKzFTcGLJipAQfkaUCAqmDsQdljdDuo84Sg
sGv0dk8enM1iiq+UN5t73TNonZHE1YTujdciO+e1TQmr9EunxK4sIsSJphExFRqu84noHq89x7wJ
J8QEJMBNYNLxp8evDsd8fdlAVjtONbFqn5tER5U7DoMo72OhqHAZErNUmq/p0BblmXGFNHlpNE0z
QswMbMPiLcEtDOVbj3ezuKML1TpnUUxedSVq6GOvbktIEEFnVM8zZH9GGGfHnKj0tt3Os8a72Hpy
e4M8UY5+c39f45Unk8TqZ2M8MU0UkmftonBo8ksZlEzdacJpkVVdMLTXOT0NdEw5STriikVSGV+r
DPUpcW9kz5c3QBJS0nY4KVQqnUMrUcVhDEU9EESVIOpBYzVWTZFnSyOa3cb80k2tqRH8GLCNrD54
if95ZdK6qOzN6iDsPkKL1ddPoXmYEfaYzBMj/6DS8U5l0roo7QU2F0xA6rxTBXNGwtrI1fzoj79X
CLso5eWDB1raVNUdXk+pDNX2pmHe6PZ0KmNlh+PmoDfaBzVKWV7+WQ33zQbzXSVKFV1WFBaaQvRJ
MeQ3cw/88DOy2I1KKiXnneJ2itpdkTDPcbmuQ9iBv/WMzIsCXDlTaFQ7npGlJVtsRNvKLSUvMVmC
fa1/70FdOr8mErrogZrzrgyzrRO0nyRO7NfX/84YuHR8ZVM2pxPav50jCJPMCHyFFvPrP/1O1e7S
3BUX2FwyhSrXYB6YdJgTQe6Ls1F9ZOB/79rlv//uqQ9TprRTMc67hHUTUP0usbsPAATvjN5Lo1YV
ZWz5xFLQFLgeCR8w+3NdnTOs0O507Gfxweh5d+BeTHElgkE/qfW8s7tJyj5QbsoN7qnvpgMt8GVV
pjT09rPymjTBB7PlnQLnJfcA+mBCjAKfKdrnMfuSqMUqGz4YTu8988tZ77Uzqz33TQTrYnoNss8j
4kXn82+NqEugQSCSxLMTrtzC8ZnNm7xQNxm9mg4h+a8/4Z0hRUfpxyGlZUY4hly/jJ0Lo69m/3t9
AeOiVk6lICrUmS6TB/4Y69JsHK3xEcX5dqbbrHzUDHrn/hvy3383JXQLtR/JmDOmaCLvu9MEBdxF
epD+3rwwLorj+owmISxaOV71R124K5e2zErxjsl0UtqcasZHa/o7M9C4mNxtWuMTinjWCTUvAU08
bnZe+UylBnHPXps/6i3IB/CT9t8bieW7O+ZmLfAFws52OPSDxWrA/YSfiFPFmDro6ugp/Xpk/RQC
QrfEuJjqponCq01DYoLy4gbAAjafBB1hYvmcwU6pi9odO+DkXvUfzJZ35rlsuH4/FqaxSnI7dett
kpLxEzUz7xtlSRxSBovg11/qvY+4mO6xQgOK0OCB2NJS3c8tR8ZhRFoH9nFc/9ZH6N6P34Km7DC0
ZQKEtU0Pc414T6MMyFv6B5Zn7Z0pr19M+dSVPRHEaLvGkeSvfkjQd4zAIbCYdvqd3szdvE3Ag2re
NACey5e6NjhbHV/anV2o4joIA513HUw0/u995Yu1YuLFwChQQq1tskePRYQLTBRJdcAVRE339z7j
YqGokTZWGWWdnYEwmpf+ZYtbkkLjbz41OWC+m1WVkNwiMxp2o5Y/Dh3hB215bTvd46+v/r1ndrE4
1Bkv4L1qqjuKTcoaz467pk7Yf3Bv3llE9YvWGRj/bAwqpd8Z1EIWATAVIOWkg802YrQp/s1PuVgP
KjTakVaGAx0EnOdOP/c+cHiprM9nOOxDsPm9e3WxDCSMHzPQrV4air52PXUjVeTKB8/5ndXzrfv4
3XMeQYfw6ql0O5NQE+Ielq0BdDjb9gMEL/2jluzb9vKTRVq7WATMsHZsgYF5V0e4BG46Qf0Ak6o9
YW0aI1pnnJQcojAR+wOBw7tHKCDZTrlrWNG46AiFUG+aYY7aTDooNWIosJAPdbqFI0Nv8dDRD0zs
qywqDdjtOtHbYhFNRT4f86AH5msWxXgtrFLV0Burcz7rIODLuNJ2QYRJ1aSGqdvpnwARw+GJ6m2E
vsB18zKMV+NQa1XnLSukhUGwJMIXfT4ASJU88gaRrh+zfJTiprDxZwUfjC1DLsA/u2EXi5ruuqSy
Nma4y1OT8MnEcKGIU/+gBglgk3xGvLQZwd4DhSvjNoz1XdOiDq/jYw8aZGGp2gLV1A2luMdcToJI
RCcjrlbUINf61H1pouRYq+W1EbEYsye/po3+JYwGzgM0JaKgWHVF1n9wYP0pJoKtU7tcEHGP9jZT
cJc1WNhn2nHUT2rfCquYPXM8iizHfAnPelO65rZMslVEYPqYYGZ2AvHBVbwz1LWLFTPPNCjQKryZ
NK3tZT/ZB0W1wqVmiRPSVtJbZ//XE/bdr3uxeJq9NdtxwtdFNC0Y0eJUNrzz4VUZJxxont3sZmHR
dg2vhzFYU4S9KkrDp6L1wax+b098+/ffTeuJ5kpiNWq049XzoaqLPcWhV1KYDpl6MvThxjA7bEPX
4TXhf4DHMZo6GSSLzH7+4Ba8N34vlmCjDfJq7C1uQULKqRNulTraxIGyrWe6qR3g7GQOfZPapKfc
vX3m/7eyPV3WJN7X7d21/3qMi69o9/71XLz+q42+/ctvvhXPr3HxTXyv5Xv7O3+L+WztD02zVNcz
qeeqxpti728xH/8J3RYLqorJXNdUj735bzGfZvxhuDp6LNu2NUDTHgP7by2fpv9B24a/hIlC0/h1
/f8GIE3R8od1z7I8eiSardkEqBuaZlyK+mJvqJWUVA0y/vJjrJE9Utl+SuSROtk+bhGiELwdEb7r
Qe9pOQRr4gRdIhs8xfTJVdpVQMxjurOpkqO55f+j4ih/1SHQxxDGWYXGQAOehChn15QueX+38td0
h7zSmECExjrLX5lnfV0gmtCz9CW1rXMfEb8F2nGrNzfWUB7jqSW6xdkRTHjG8nfKO+ucc8K0CEME
dI9cBBZ7uEFcvupbP3dyXhotPxHBvR71K3mRA4FJxEo7bYmIOz/K66O7/KJ6DpHa5qNV7yvV3Xlq
Q+wXsYAk6r0QabIbZpdeRbOdHNtHZc/Jg0aFwd91wN3NpnHGvRcvubNn+YGKqp8VszjqZfoSCf1s
4jdPh+shrW6RJfvRUBxHL/JDaV/kD454piKnXcmLKkhIa2EWzKzZmA7W8mrkDe1j717+bmE2T6Nj
nuTFS4uraVu+baXHyjLocuHvdPk9hC2j694j9D4SqAaZaoWH7FyH1i52rJ0tEICFxplkzqlxrjEu
HO1EPiIBIEEMJzfbIOg6Kp1xYlDuqik/qmV21HhWgRh2hWhIqnB2NJ9Ohckd1uyd/O8FXenQ3RJZ
fUDhuKxcxddJjofecSL0/txUzVPTaGcbMouZWr6Fr8W0d6XggjrL10z+umv6MPdP8v89wzjFyYNm
58BmrmvJyE/A2gXfXPKM5okf6nhEWvREc8kvK4sRyNPs7V0NjqJ2Rz/UNlYcEKyeHQfgH6N5Guxg
nUwBNP9v8hcKxfD1yAcPt0JH7k+aeSL/b6E2f32VQsuPvaKeTTd9++ryt01BJwo4QsUIyErTl7dE
i5wd1JmXeo6IQkG3JLR1Plm70DB9h2uNx/jPTN6aHusuo/nty6Vkd3IL6WXu5D2Rf0OONrJocJnZ
xDSTPl/0K5wuazVCQ2BeDbqzwyH4Nvfk/Oy7YSVHPtDWdQHtQj6RRvXuDeaqvJfVhGt7MPywIbKc
J2xmxgo22xqxAQmcXNqcHuXss0vnNHXBeqrck5ycbZgf897aya8mL6FUyF1jktC4OXN83LWxuwPk
48+fe3O6C9XbWL2Vnyf/plwbIgbYwNcKPeV50pj08hYpFtafZaH7NOyIhDCJhi2Y1u3qu4X45p+K
Yf3HF5C3Vcw0ddZK9HWGChL/x7eorjGQy4QI0RSnOJK1uaXavJY3GXvPi7xy3ABi0TT4soSNsko/
12ULmACeCqtEY/qCd/5e6daVaJ4sRifiFJ/kQn/hcru80Ti5OQsWT+nXFy4PKP996vzndV/s3hXK
GCpFUkCX1U9yetJlJtxU+eB04P54FPv7c3CZaibKcJ3u9Y/3Bwpk1NdjAW/D0M9j8gwwZy1X4xTN
whTvWq1dj+hO5FCXz1/esZwZDs7TL1kF7EC5r1rr1EKP6VrznCbG6RqiyLERvFROAxXrwkcBtVG8
VepGm8HIjiAuHvrSgODQ34m8eYLVvgALfJyz7inL8Q1LDSUL7Fw40kJ1bK3g2S2tt+nV2/WTjh9S
t8OXerBOqYeuKz3gzXjSB2srCURe79wngjXv39NIXrc7JC9Ak05yTLYeFbFyI2ddkB5juACDfifX
olQvn+R6kcmdagi/qY2F4ZKFlC+q1c5OLjk6GkAwnulLQ07hGJlnXC83temrlXlSuWDMFcsY8tWv
R8OPFbx/PqWL0VAazt+jWN5aeX9G4BRyla2Z06VunSLT2v36I382cSwGuWOqlm1xUPlxYBDiMttF
6QBvZrDL7SaMeNSscohMPzgjv3VILgc774yqraFi0M3LLl2ToAIUtk7KIius3Mj/fUYIUzYbtjs5
1OTWJrdvudRIaHQIJcK4lVcnN0m5YeoA4RIWwm4wz3IbGgmNYYDI+yMvHJfTWt6vhMkaqXwptqGa
YSrv49ueMDs7l1ngVSdH0s5y4yw3tIF//baclt69HrDcMoRjttOA3fzXt/zibeWvx2x5IOgIKdBU
97IUAPEgLApXI4ZebByHIPWUrxwwkdjJ414l8+8b1hBfXqwS2ruQQ4MMEfv1VfxkRbB5FjiRNNfB
E3KxIigscriO7GQ18ekeicX6cC83fUcp1pn0rvznoPyT9flNQ/3jo2eM2aalAmNlpF22HckBNCNs
Zjx69l4vd85hZe1FVJ288roNmW8cOgtwI8IyzzGHHWCUx6xikeBM18XaipcnzrC7NvVOc+6ehJ5d
K4qx7rToRT5nNArnjBzdGRWvKRUPhXhyMm+lkyTGLNcS9yQX9QzJo4EcSe7gctGX56JAE0+jmh0D
rThmjH+LbdFTjZMcLjJIwRMEexrGxi3MRdpqO8WC8GLUrA6h+0Fh9a1c9o+7xKCwDAyIKI8vClDl
YBe61XKX3s6vcMcyIiPSGUemc5KnBi9mVMgTA2M1DiwK8fFL1TdPiuFAs1COEHx2NYfrvw5oCgK8
cCMrWG/Pta2efv1Qf7Z0uCbXalAH0mz3orSoGRg3MNknq5YZJ1creXaUBxo0Qh8sjBddv7+mjMsr
D6OI4aqrF59FjF0SuaqKEEV1TvK9IWjA4GxNrVuVQ47tgDMIZ2a5B0y86P/6izo/vlv/9eme5Tq8
b5lYqC4r66mGEzIqWbhmXJwISdnn+MAs93by/4HDLQdR3GVuu0Y3tyKy81hqzZNcr+SLR1IXR7my
yaOJPGjJE4h8qepMYzu29huvBmn0yWHzs/SS7FTyWwvzLI8gxuic5AY3sy/NaoCl0PTlMUF+xkxQ
tckmGdng/+QwGCPDT4rSH6/eNj2LI2Wi3MtztTwrEmV0X+ks7ByTQwZP7JZPjWZtQrBaXGW0iZT6
XqCGkp8lXziMMljLmREzU5TkZupOSm8SHa0gabN3Iw/717f5oobydpttF/u9BnjHlVy5H/eiVCmw
HBLm+fYqqmsJJGB1Gcw4klGWM77kZcqTQhOyQLQcftmvOYDK9eLXV/KTiWhyJa7mug6DVdPlse27
qo5ZB7Hq4Olf1QWGal3zs/a68cq9BwAqEdtAt4Ho6We5aMsLkheXBryF8Dojt56GVzT08id55JbH
aopAK3kcTsr62BThB/ftn6cGNM/Y+0x2VlUl3+7Hi+0b5p0LMYHzKy8kYfMUN946DIL7Glzz25uA
Em7ebtD/28rPpxg0xbfX+Pl/yr/7tSSvFRB8++aL/O9/urrb3F/+wA8/L/7X238Ov5Wr5/b5h39Y
Y6Nsp3P3rZluv6Fc+etv//2T/6f/8V/SjNlO99Mvg8RcCun/2fHkhfz9a6fn/Nt//Q8/ev7Rzil/
/K8KkPaHrrJKeni6DIo11HP+4+Y0/tAptBMFRn1Hri7Sk/bvAhBlI4eyP0cEz9TlyvOfApD5h2Pa
Gv+J9VBnk6Df+2+r6d87MXfsfQMhEkrGx3e7DpsBCWZsOpamUQty3IvWpCCP2OyV52Ksm3tVC/d1
4Lm8pIaFH2F8kLrUq6RzY4Lnu9GPbhAlTTvSEGjzAWnza3Jysrl2V4BRTRjXhUclAnxXk4MRsZJx
wz4M7NJQ02PptteDcMuThxXFzKkohdMNlBrMpFEsjn2kbxxP1X3Suq9s4nJPiY5q0glA+iiDAQ8X
HfcKt3zla2nvVx3vlmlR3IA7gNkA+qlLyPXAVqfIIPVIydcZlnUUyIAyxNe3K9NDMzwPRAjDYYL5
aFcE/cR5XvNejxJ9FKvCKYr9MNf6hsxyRJpNTyzxGNgrkq4IGYmzK4NsqH1dFIKel/2CZwLuRUPX
OEBH/Qq8cNxwNqX1WsfZVqpKN/hZaKzUBXhv+XUmp+p3Q1jicNc1ikO6sFYdFSw15idiW3wWM3RP
EhpsEqs5yx4ct1P4sckXxHKvGzgj52HGyK6RlssC2d+1JaEv8FOk/bvcp2SwnKIGzmPS3OUhpvPM
UoaTMRnpuIn1WduHQ54dxt5LD0mbfTZsB6eNFZzIZrEOYRLdpt6EDo0aXrueuVXAJYsEoD4x1HOR
PhVhfzZq4fdllF8rgRYuc8cF/uuI0O8SWPbY2hyt2SrknZwFEvEFqn1vY+iqt7Pi5lGpCH8e6yLY
m43nXHPHPkdxc2pTV18NiBS3QEOQYxveyfYmiIsD3E6yUMHiAcm5FooWYUqgMUQlqYDKr2KMifWS
Kol7QI1sbwwNFIIcKID0q8cGauEq2+Uez8sL15Aj56PrdGTQTla/TJE632sxhSY8fGutLKzViLb0
qqrwhExC7Te2E2t7ZcwfFET0RJ80cBCnwSYTlf/JInUNbTXaB3Hjp0EWL7qg6MlX0Co4ZZzYo1K5
VjUQnqqTWdd8+IEM2JoDfZTyKlzccw3OsrTq+tjWHGxTQgrcssO8SaFj1TWQVuIY3FOquaAkB3c1
mHj8aH25BBxV0ayfrRlRdqMoV6maPuSaIZ5sp1qGYGnhDXRX+ZBVuzGlNZKGQ39lpCq9uvHZrKvu
CpIL3bVMNbfeNck1r0qBw+Nt6hc6abMtVuyjYnQEDIhp6Wi1dZOKFsDdgD60suPiSvohJ0CJZtJD
ApH3g5wB+8iBcOn0ptEtD6qjC2hurThQCqM+ht0XsEU6HYIqj3aRO27e/mkAsE2SqFRO2/m2i6pq
hxmrOYbm3ByJ2ltMzGN9kc+8w+fhiCkXZrK1Aa3xYGKLQJyt7pEBwMJz8SKVQQt2SNm8PUgk7xaK
umhtallwtvLmEfscauV4qu8btd7BVc59JXDd7Qi+YcmkmJaxCSlFa40C8hVpq3ihmnYFm0a/JtPo
ydWIIhBOSjKQPvPWPHXJlZI3X50hnXzFGDisuEH4GPTk6OZZoy37nBShfKSZaE2wSW1e+CDChvrD
IayiJ6suSVs206PrmvO1SuLGqnZU4syDKj2Yk13d5YWxC6f6HCBKJ0LB+9YgdOvTYF4R2/GaiIk3
NmdC6wi/THHJifJyyoYCkAiCdDKBRRutGZ8c8oRmUsMkyLHANuDDQ2y4h+Ixq+P7rE+/eraRbmqb
pz2Z1ND7e2Pmb5NnsRbAKdYges3l0LTzui2ilam39rkW9nRQSrJQsZCM+9jCgRbUebiujaw4EHIE
hUYM3/BWXU1JXrwsPIUnXbddcdNNzj6gX7ocbaPcZ1bXrKbZJpec1p1lhuPKjc3Rr9P2m1rD95un
HIJtU2G2HCnjOyQYu6VSAElLX6oYCmavZM+cXwGJR13uW4W9F7VjEuja7eq5PChZunOTQ63WBigZ
p8AYQPaBlaqUBWqPJNoxl+VgDc4i/EeR28EizfVuEdG0QRy2Jv3CoTjWpr6o6lVN/3Q5DYO7rsGn
jGrbLjVnbNfxQw9B0KpBg4HfJsXbgWK4gj7s49ezl1QVsNoGLdJvOBx1GZ4Ta+uCjVkKA9M7yh1m
dmGvilBdoGG8i1C2LCOHXjRDfwnhBnbKWD7osfcpy/JprROCsjRSquQMSQs351o0Yo/NxAJ5FN7M
4OmcNFlgIl3brdsvrFxE1Ba7Q9NM90qFQQ47kdiYTXqrReIJRNggcYgQ0zxeHYOczJanwtNWMKlv
wcewIM53KC5uqcPeeiNmtjILlvzcQ23X/lA7na+17pVFRdwlrHubs6mqR+mFPtDl1xd6TkZIwIav
Vl9gbe6zeXiC84T1sg7LpRqBJTVrCHtWPoMl0CEUOQli8cz+pozTkSmnbIlw8/PBke4K3MilJnib
N+me9OG20Gy0TrbX+h3AZrxDvMcYybwsMk/1G/xPQ9J8MTORkcZTPBtG422sSInB+BnY5KNOXQs7
jWmgigS8zugu3dzdoMy55gGAiJnESh/GW9GmwXGM27uxZGBoFl2EWK8YNqZ0TZuMUsfboOUfj9Je
vMCTts+LkWfbVlgrSaNY9gniZOlGIT1YrHmo3qZr6nZH4TFeNJbbX6VesylhGO0b0r33tJepciCl
6dzR2rtZTSAR9B1IehB7R7g/26Ei4tZuyw1q/T8JY0uWauPBxyst7qA0FwR0+POR/pnbVOG6OjhQ
9666PvtqZInNqtwYXNXSmJpgZXW9thY0GzqnPIpKZ+UPoQTimRGLYU5v64hRE8fVc5joj6wixnKE
nYgN7YzzgHhl19e/qSo2IPzLBnzy9AvmSP6pd/exWTMM2XkbmykGvrnC9Ve7J0iTSwwaX3HsPGBu
GZc8Sao1LunYahft+2GKFh21SzpQc+PnloZPG0ghouMXtYZlOoUghzwPCqxmL9ppvqmrySdksFrW
HWzI0Ik3E5KTPVQwJMlOQdcvzav91Oe8yo4MdpRpXAAYKrvF2iKCK9MBr6kSHDxp7f2UlA+Oi/Un
h4S0csirga/c4T/F5ScxKImj5AuMQqRR9imcX7DWQYqNPu7vQ6gOWNdY0Iz6xdZLa5064QqFDknp
ECuLwYYOjSVq2ylUxJn0rh7oV730MhrJsiBwfD0Ek1hiIk0WpDqhtROae0qF511NzU3rBhmUsHhV
D8JZ6NMY+imAzJH0hqNVBnunFLeWV0P2a8qH2e5fa01YS5Qu255+sJ9XDq74EBM+u7GfDfOfFqki
W4tkAtJnjBscIUS6t9goUhDlY6SfpYajVfpPAAEWij3cD2X2adBygtlJGvJBF+7GQDKyRUIbBlQA
i/JZNcIdCEH+khUtFQM0UpaQjlu2nIYbIJAK5AVYsPHB487CNMPGp2EOXg1tX5P4Cfm1KYBrNVkM
LxdO412f4qPu6E/7NotiDHprN5nmucvlM6M13Q8MVXI5EVW1881gN3scqU+QomEX8QwWTcVUrmvA
WLMV3xsadC4reASwuRyr/jB7ron/s3qaTEUKVljUsdiqK7HIpaCw9qLq2In+yqah4ndT8gigdZFj
tFkrnuvC6WQOzVqwCysFAGYBi7dHKBl6TneN0eF5YmnClp0sW0o3mUnMtxOJei+y8iTSOlt7txi6
Z9TU8108WPGyq8GiudVnQlzPAQhtpLzNYBzBNeBZSx/LMgyXymBfD11Atk366pWtt3Sy6Hms8JS1
7TQtnM4DQQMbfak1Mfxu2kssGADhZu3RNZXm2FTpbiod2Hf5c8smsmy4IWtHabfgnFtefhp9G6cS
RViAwcq8mWaiuzSbbliaNV55yyUfJM3rJyR64NWTl74Ns+XKiLtDUIp9QA3FU69xp7MBOgNsx4YH
CJX+PkyCNRkvxO2F0OJsD3wrZ7l6cI4Zr1PqPOKtqwklK4T2oqicYTvip5s5oaU99wd7wpRF5IFU
OKWT81gb6aeYkT+xobLSEv+hyKP+kFcHpgdIM8M9Gh6wvkDE8FKnW8esbWl3uXNGk0wAU/PnaFjP
U7RO4Kfg2s6/aI1+B9LurttbWvxAoD0WuuyRo+xyrgmBS1W8uFVHKEvT+6Y1X0kz7SyOqU1xapiM
V9TD+8quPnfeFN4oRfMcgYdeNR7I+QyD9qrs+HrKFI/HZLAXMw5UOApesCwng+JbP26aOX7u63g+
si4EfTVDmdhpMdtjps0bIENAEW+LaOAVSOdYp4DIozkVL7PBImcrrdeDoh3sbNWZ8V1ii3zXGfu+
qBwOacqpo3SGoq6vl3E6At7QiaUw1U1ths7W7SI2BsUWazt0+IKKILKg39cjM7usTyChDWrh2U0R
dcNdl6nPVoPzM7KHladN2XacWBwDR+VBVX+Whs5rvct7PPew4xCz0EaguQ3BikA5LFDSzXxs++Ea
fTTnzzTxA9CBPie3YJnUMuQifapUMkvrSPXtrDp6Dp7vNo+JJHEE4uJMWUyV84oXEImbTIpGX/ig
2ibOEO2OjJcrglD4kcn1u4acEr6+lyf0opWBrBZ9XDXGdZkCy6b1UfJkPLeRWP9yZSQBfc90CWWJ
E79tfTLrbRY3AslJSBma1X4oFPZNB0pDxJFyaDlzB73KuUdh7gJe2KqVFmx0pd33MSGWc9buo7qA
F5ETR1ZmeMxn7yHWhnu98ziL4ZJPHY9wxkDuDk2ZPBScQRybs/vUDK99O4NQ9NyrIutuiF96SbQM
8q4ot7VQ7yLXuuO+7iH1x+u0q8O1qGeV0DBAu7rz1cuNJ0u1XyZd4ZUEe/TYBuUym/FkQgvoTbIV
gC04HE3tOy2wGWFxcmOYTMTeMh+m/gER8d7Q/zd1Z7LduJJl2S9CLjPAAAOmJEFSpChRvVwTLJc3
6PseX18biliV73mtfFk5qEENQuFSeLhIEDCze+85+1C6tzL/CNLhQ9jWtQqtcTca/UcUl7Ds5VUE
jX1MuCg9RwEEoQ9REHwO5mRvMs+L8Q2ze4u5u4ZN+EYNdhSCGbEgmM12u485jU5mv5wyNxCHblQv
TTGAKmmja55me5AJiBZbVO3VCiWegsYfc/HpZZ6+KOM2ZMTkD3SodtKuzwb3I6b8HzEJN3BWqcRN
+wlL8g9yFTlPmcELmX/f7HyNa/imF/c9lHO46cPhV9LJcMNihFPxXpdswRX4GJpV4kPFP6vAQjc5
Q500Or/qolcZZYC6vQTs4fwcGhFO2sI6WrKWsAmX98SM3iDxVuhbwpOD2/UmM7JjP84/ZeVck858
wsD8bIhpPw75zTwst8IZ14E2giKXMxn6at+SAY+M92LJvOW3AFXWEfewYfG0NZ59J4uHUYfXspud
41guBZKUkPSpMGG2/TlZnLUwaxipXW3nZPmsm/WoBC0wiGgsuGSNJE6yxyR8KVdVeBjQlquA0DpO
WJFXQyCDqFvftjl8OFIGu2JiPcEOamwCCAYSTO0EnAfWQuqkb70jnuQEFhHn84Zq0ISzSwZmDcCU
jPpP01A4tebHbLZ3qmxIUygeR8r+vVnDrIljMJLrfq1E+9No23IfLppoHMiNzhTTXpxJ3wObM2xo
i96nbKg58ZrLorfMUQa/uJozYoIStGXGo7VVmav9UMTMkfn0JVhDNylB6ToMiBzqFnoK+TaD0jGY
u5oJ6IzjkctUSJ++kM5m8xTGDSlfWfFQ0eWMLFAEPRj5sAbLoWskMrp6KeYW/tNIC6w1HzNGP5NX
Fgi2euvYGsMecLEfK4pwztj31siJRlig99FDTxivAXRbib2xHoq3JOIGpkODugoK0yS3Sdj4dD8e
RK6u66OB4b7yA1YDg0AyTpBHLzUQWjANHMldUCM0DTl/4M4+NktDRhyBr9vIi94AZgGPAK2huMk2
Rehim0mWW0iXb52FbGpQ6Q6OnLUBIH9b6DlGU2/C3dGwx/tdUdc9FVZ95N/uaW3QL8M2XYiXvtEU
rZH1k8gvGPWZS4h4xLNq/A6CyG+N9pAN8r5S0Z2dNIcyWujRQMzmd2f3JB5+y0diRaT7tCT1ZynC
6Cgl2AkFPCacniuGugg5YrJPi/xHUwky2RSpxiMt2ry4gcUKsPKSmBmPeuS9kt71voy2vQG7PB0a
cqHh6KST74Db36QXRULjzWBXn6psX2JWlv003fZkNbGysF4vkuZyNnfuxhmqe7ic64knqR+Bgn6o
YNrMw0RPbklsPzItDuGkeY3rqlyEvANg0xuzSQx0E9NNbTOt9nD0hDknuZJ/cUgI4gEv8ilIrdwV
ifnLmFlLFqN4lwk5ARYF6qbMnJsi1eqmmpqeE+eCCbsrXzw2TIi/2Vg9DStvhMHYDuTFk+hR7rdl
RPaHPZp88iSOxaupxgogh0m4pJN8bz3zBaukt1WWjdplfivE9AvECrIuN92piI41nByE/flRpi/w
f6G9ZOHKoecy5mH1WGaGtQdbch+xzwfeQFOuftTEEyOw+KHj8FAMwTkLisovOBJv01XeSTuPPE05
UksN2R54Q74R5FCwJVNkuZ756gZ9tF908IS13HTKa+d5r5aQalMWeuvE4+1QDPOR087WHRt1CtYv
TQ5DQkNsD8s62XqSlVwKpGnAV3agXTCGBS6gADc+dZyLaFUC9u9HvbcH46Dnct6NU57QXolemyUb
T9maXkZ+zVbpety6VfIYk0/Bq7HU3s66bZO2vwshAZYnDzrvLXiK1XkO6Ut5hvMeW+60sVTzM66K
fQeK4iSb9sm1HMJZBsSgTq/6oyGgkltzQjpZ/CyLNDpYlH/EwsYZJ6qVtzpxSqpz6rf5kR5+RP9X
srhmwIwIjKk2VYTupZrO83igNXZrEyJTlu53euVPQnF8sSmfmvan3RFLboS8RVtSwIdRgy9iOPXa
k8cmRe1nLXc6odeZzoyn8wxChSbkIm+sd8ttnkaslanZIZFjcZ602CuMrUVevSiXm621r552bgmK
OGRh/r0tFxCRsgIDBJTIUMyT5cihZEyo9jh+UuXKVyjg34zVFF835gFY0m1UZ3eyzTRq2yi9dBgd
wr5ytzOtOl/28iHlQg0AvpiPY+gN5hGA+zvSIWMTNqcOEadiX9tHOPNWIMgPTSwtmi7iGuiBUGQS
tjWkZb7PaNMtyst3sHvWwE/86hE3Bt2Sb30NZ0EQN6zjXQPMZgu0+kNGLB6K+DqdTtcu6yw/N13u
2qY41A1QLacvkYPp8iMqZ3mI4vC11r8VcbA7Jijl1g5pCdtdNELPcZ+Cpf5h9XN+NikYYXmEwTY3
7EMYzHe94R5VZhZb4folOaBiglWSqeWsXJZityXVR9LeTiKuf1sSioTrPjbbdFtG9NAseri0bqnh
fLNvPtLMfa5TEiyymXWnnT5M/GhCsCRnmfTL8dy71nWxMKpE5nDv1izF1ZvjLXAGk9D36s7aFhMh
19kIcockI04vYbufsqUDfM8FlFVzPxSnRDbTKTOPyrCRNNj2WzjSxilb6yAjBwVy34Ki6SWhBVNa
HKy+Oi1tcjLT8ZGDmXlC6P5QNtEvDloFrLPN4sKay5VHMsYik61DEvjUwI2GAv1DJthTLYSgAVBo
v04cuQXa5B6LAU5QSSuHkNHaj10o0VRzIZD/b2h1+8M0LCfNkOPct8Uv8mtGf6Z4YEsuGwS443xT
NBy+RFf+ZtZ3ArGrbyoqEJIL7djP9PNsofnphXFjqO7WtPPBjzVnpbwIXipgi/sqTvpTT3l7Kj0W
n7FKfnu85s1cN2ih8/lg4zPpCAeWbrTmNDzEW6i86F+G8JcpxgZ8YAEXqyL2yiCokOWo+Ggt+i1z
2qutZqq3dSWq28DVP9pxsH0vtFMIX/YbqohyB5Hv0iiCcOnD1ycw8vckU7zO4fxdIl0SXb8JLeAg
UdJ/tiVketKKzR1Zn89t1/6czYh8o7YUB/7OblI62g32WOwaeDXXRKmrAlC76Yco3WcJKDue/Zso
q95y7pJNbdv89SLa1mHVnZqUtgvmpH5Lyvno9w3/sm3k71mL+CXps/rkEtZ5ikNGnQLJzs5o0vFk
rTqNdDgXAdnGgCTHHcML4iLaU+IV7sm0R/dk1eMtITEPfZTwGzLnkibdeGoD4pyVicbWCM3yFJKE
wU+nyrobrLk9Dl2d3HbF1U6I8pNknvpMHA6k3XLG80LoS97bABuSaVzzfUD0FDO33Vlp9hxHE6di
cGZNRaTe0I3ipMbgqgqig6wh5LSlvWa3KkB7pzJ9V9BtrFXCKJUp7EryQQIT6de+qr+lA9MCxtfy
9PXFzg6tDgY/a/LnMi7PQOPeOobs+7AKD3bX3hVJ1B0AmtHGcMREwDNHhygkpyEzX8hIhE0iAZoe
aru5hkFuHaif7ksPD0CZ7WlDw1RcID9FRdocvbjdM+VlTg5nbg2jiraLqt/iKEH6X8TRKRTnGTbv
qc/3VlR/J7nPolaIfkWluG0D8dZpZ97gqHjq7ZaQpckC7J7Q6W+L6IUk7WKnkvpb3uTflKKArmQk
TuZg+jGDXw9H1c6SaXNYw+soAp4ZH9LqlcmjRztzpoWwRsYnO9cFQtUTJ5aX7I8lgnhQ0RMpQkm8
T8bHrId6Xzb0jnpGM4e+bBheJOZvmfR7a7Kqe8SgwBjz7JQ4aX4D2+q7sjoqSeqUSvZsAsK4pQR5
6xKK7SmcXlxrbWRF7o8yR1Re5tm3ZJwZzITVu5vCOnAGRa0f4VwR04Wo0eihnJxpk2VHo8mOmZu+
LuGUbXRDW9TmbK769L1RpMdUaSBZMNqI8KnK2U8mBVoYPDM+aU9z4/hVY37L+8ajaKhMJlj5grGv
k4xoqpb4SGvrVRzuR+93wZF2H2ER25CKRX5QC04xMRaG88ZwnZLS2MVDzgcD7+eorOqzm0V8wKfz
TJENCM9EeN2YP4Pcs4+KRAa7pwNbYujYZB1ZAgo4jCMvcJQ/gcUsm8YlGSCgU24RlWQNy45H7C1W
c3Q3RguytSGdT1nxFPTGUzF0R/DPYj+E7G0VaIUAhtToWu4xyyvpc4l/hQDlbu1+BItENIFwSMmd
x4h1OWX9cWH6L9OlFVaM4SRiOqLdx4G7agEmRE7zZR7WIrJwD0tKtZk6+ALKyTsk1Yx2rk8PDTF2
eTt+i3VHz7Z0Li1Ngm6cxjPsJciqtLHsoOmIvTPS3VQZZ+wIBHChstrKjLMggM54I4ZYvpRSbe30
tQedeMPAnSJyaey7GHKbLIJHZxHVJRyCgXnTcuk406qYiyGd4S5yrM84yF5tt/xuDdr0exG96flU
LaNHdIR29xEHv8meDnlHWwZiLb2U/jO1FVBZhvmgv6r8GAMV34yW3E6rgTZ7XKPe7obqHOsygDPo
QP1EBFK4cbut454m9RqmmeAKg6gUP481J/JAo5VxNHcQocvnnlZFExbEJ9TDGb3OcUqkDXmt+FkL
FR7MogNXPUQvmkbzNR84KZReRvoFPLMtsTxvQTDKXdWufGnEdDddQ6eolyenYdP3pvTsDshjjCD0
OPdxPIldylxl5XBh0vhTqvZnE/fTZpAUFcukzi7Mu5ulGy6VcI6674iZH4sB+cKynSLUQlaf/jJ0
Td1svJK0HuAmYmKUgzpORhQGSd2RHJDyDA/ZlltVMd8peRMuY4/cHg/BjzxlmDuRZl93bLiKR444
JvS1NRlWWxIlXqQ37MGZiJ07YFOrmEPt+nYNxCE6l5Ppu3ZnWsvtTVrEzbbJGFPHsqY1U+2RNZfb
lrn3eiziw3mtDY/ZRSLGXVvL6TAM8VYtg9iFVOnbxmOO4gQxz7XV3+WKewYh4BkonsXwgY7gXE1H
FtDk4tbotWGfMu0nilv7Tm1e1665nBu4oRRMdFX498aWDkhMb6JDUeAIMoa9yPjZmO5BaXSWdkFi
nF47rQHaYpq2j6rVVN8dIcz8Je7zITplQ0VVy3KhgfHRXfwpcD/7nrtGVlMvGzVlAGX6yOwBXQ7O
p1p8TFF04hj6bTDVj2Rtk9QJyMxSkRkiUDsnSUjyllGdTUd/kA6RnKF0ESjb09pAZytAefXlBmn4
jVEGxAslmibh1LOpRd4Gau3RXtJrnOtVqD48uiPPZZFNL4IT0TYvRpcCVhAcZVwCPebsT9Uvo2lY
lmvChN2UrjCZrLN4Gi2eeIcO8gYDwo84zJoD6SQ/BhHddxPRezVNJlUkw86YNZV4KwsgpgUPT5Gd
48gINlaYezvkbAecZBGvNffnuGr2s0OzxxqQT3WqCf1ibQaloN2/vpCyoi8E7b4WFLS4sNm+jXMS
k8PdWISZOXVyJJ2wI/roJClQL/CWZwRlxbxr+gl2x2Bfpgm1ZzeWcoPVd2sIiyARTRyYUdc+4MQB
j7XREzGU7Cyn+h3VwXIKg2wbJ8I7sX+TY24wtkmX/sERKTEgifuYEWJ7jpf+angmpLu2PQc23SS2
qe0si8dG9zNSHW3uGrsoX9Pyvrx1VqAgDboYtm93r6rO9K1W3jhcXNnAEDZJqEO5t61IaD+BEv0h
EiJBZvcXUL2OHLXZ2SUJzlaK88FhPFF0xSZjzbqmUh3W/BU1scG5pINt2vo+yKPY71KHcVJFYy79
mIzpxewyiH4pozxkxr/soEuuScbpcCEKEHGSsVt+z63pqxRnIR6GM5FVPLnrPDgWEZBsVfeP4LDh
9EKTYxIYYB/sBbFo/eDPmemQJyM+mOAUWx2Z1CMSeR4Uwv0Yh4LCbKFOFR7rly25OF55W5L/TCgb
x39SnjamRWrfgC5llzTVLzuOnmHhhhsvYCKg4+VEWV6htmLqnqtbng1yHkvO5mEX3TdM0ZZqFTGC
+6RA6t+AHNsPdU/2WF/BuFh6hpnV9DAHmp0P4SO9OI0EcIwtaocl41LFdBSAkzxPadAfrbo7amV/
H6B/nttyMM5ff7LVwHBOqPzTJf3pBilX1XNOM+enVGUeDtrfA1qLk2kwL5h0x3AW5jkDEwpoU6RY
2eLq3W6HaNOAGD2EeVLfLtKubtPJq47JuNyJXjO67ahT0pJpUMRHwqTornRGDehb9zdhy6QmVNOv
KTDT7wapfZlnyUc6Aw3gw9BeSR7qaWizK0tMfIIb2J046/nJwkWL0pqpOgdyYD3eXpjtdO85OzqU
E3JpzTyhi05zh6LKCqr+DcB14xulDBFaptFRAILeo+3Db/E7EPrHQuL8WSXWFcFGdJ4N4F52FVvv
HDpnn+2pP4aErr1HeiYZuhye7bS1UYjpH1nE8LXK0xsKn+ommBmH1A7SqfIJi7B4StfpmFpf1zUS
Q7+FrvwKqXfmlF8ep1a/6jJkE1zkrWnRogLO7DjWIYX+sTezQJ/dp0nRuNVTfJw0Znrd1QS1CcD/
pZEv2wCdWp1GnwZBv6PIL23pPHhMjciMNPnFiXtPKR2ee03cZ5IP4GwR4PpyyeuD2/QA8Mlwvwdb
k9/H3ZLfmy6tLMROT+n63deP5EKAb985VJaT2hiDQ+/fViSKVNapoAJsB7v05yH9yTiabtu8irOI
1GREOTunCKD9xsI44asGWhNF3Qk9EQoRs0MRYzkz5RPKJqsw6e2aD+Ms+5eko4wbxpiYZYK/mW6m
zutYhvdZFVcnyoOexj3S05HewMVhjAxRu4eoDsV5QtBLYYYkibAzeQmDtDvWHcQuB6NTgm7nGgi2
Q6k6sR1nZ9/a/UzyOSGWdmDeaVbLWU3ZAYlkcknc7nuRDuWzxSIQA0/CYA5dIWp/541Zn6PkQqAB
TTaCFnZcfBiJaYsIiFC2dpnoI5PMdcpt8QgxlZaKa71a9ZE4bMi0yqy3nR0fGpdmbWnOjZ8wQ4eG
KcMblTbZZQpldoEaummRdLP6LTvSnOnu6HHYI+N9wohod3R0rYilySoZYiQtwdYsdYOXDL6TWt8y
Gw6DGd2gqd6kI/KHlHHQqagubeW+SS9+I50O4Dr301SQ6MbhXuyC7aL9iezhk7ZUvEXBQp7s0AXb
kbDGePpGL3hb1Yo3SNABkCoG34pIFjhiCCdTg6PLWJ8KD6Jq7VY+8Q7fSd/zJsoRo25KvxFTeyRo
9nsx9p8oHolRjaLbxgzfhVcXN8jUx5ORrbW53V9CPcAEn9xmz8EQ4mXL6KlFNBhGE9osrUM/DpXt
09gMC/N9skidt2Z44EwYfjcIXGZ0sBvhJihyRrziekQ5g4Q3GNKLSdOGWlcgEv0wgtbx6xohrq54
nxn1GmDh1Hc0xXE0cwglBoEQZgexz0T2Mm89fvEEBFfGnudApjvCTjjZ93xefc1B2FbpvmhaP+6w
pna4e4dgxHNunZ2A9t84mdcg5H7QrWo2Qzw+hRGLM1ZoJIfgXNtDEgag0MtpF8zmtTTS+zD0sAhT
ead2gFLNnXf9oF+7Prtphs7w08YPw5ax9EVFPY7C9M1Fr7lruLm8x9imv0DMHU25vjmHzXCulHn7
VVeinHuaGPlZInok9P5CrhJ5EMAESOM5EThydOfigrwSess43+qoITg4bxhrknBY5+ZOlqW5lWQY
1iWDZYHOl6bnGpd9KU33+0xHbmsMa1AsYZ9h8m6D5CHjEPz1NkTNfWqd7FMPsc/RflvWHNawVhjE
hdC5MrKagynPkmBqweNBA7r61XkBzSo6A449pVsry14ZSoSHGuVE0mPK6frl1vPqpwz4FzKN7qzr
gEABDVWA1LP9YKLUtdfBePlWhkzTE9jAyN4w8KUIP3xG+/XGoN/PAcVxNoFRpVsvTI4LiKChJhy3
tOkOFTZOnET1Z280Wo6DCKaX7lD3hxEq9j1KVRalWrKHw8Cm+2W7iGjH26SY2LDzqbv7+qLtILop
LevVZkP914/yPjE2S7e4qDxLfUm8eTqTvrb7+q4l2eDy9acoZtD89SflobFDjExPZ6Zhb1dlR86o
ofQuT4ttb7r6NtWBdZeRsVFh8D5ljrncEZ1CrJAVMQpfv/3PL3Hd3cFQDE9eWguyZcBbRnNU3im3
ZVZYVYU/EvRw+foyoH7XGS3tzqH1ZTe2fgjkkkDIoL0aL48GiyL5BbN5XMwAUpncR2w9LEkJuPCO
hlue2N2OulBdkm6gA5i8lePcPLRzSKkf5TCZRY3L6UdAvPQV2TCxu2vQTOheFm+qvkV9Cj147u6q
L4+I4Vg3gy7uYnNs7x1THf8fuIwOv8rVg9P+6SH6m+Xo/xOTkcak+1+bjPZxkQGe+StpZv0//Mtm
ZEmwMI5EZSYc7WAfxQX2L86M9P6DMbuJyQfzrS34W//bZaTFf+AXE8oBqajtf8Fp/o2Zsb3/cKWt
LdfRGhMSbtf/ictIrh60//QYaSGoJa3VsSS1xNvn/GHtI29NTnSgIz9vEsWs1L0imJq27FsYKuz5
rZMVyiilqKfqlwTfATC5strDJQdnSavfDxSimH694f5yCf/th/pr1pzJFfvjlWnHswTHfalMGrp/
uJ/6KUujZjIQyYvkZNOBerCi8T43rqpdAWCets+TlexJQXntba/8kA7hpgE2ToM3ISLPOFkGJ9l6
umRVGB9Z2X9rJC0XzPzkDU3sl2NTeweOZO4ub5tqb1pMEpg5bNAyTNd/fjdf1NW/X2etgfjYMIc0
Pvg/vVzOZPRDI5AAuZVxkq3qbwfC4XLbeEGGsrxZuqQviqIGVkk6b5o6oGQfMuMpj5l8BzLfVSWj
3Wb9UnjWjyU33INRdfpeqrB8cLzmMeiC5tVTXb0jcKO8IiLLhTXsh6j9YSSV88J+RRTAQtAAGQkj
csxNQjv0xuG0s3F72tc1sFI6y11xkFC70DDP2X9jbZerd/3Pq+CZlgVdhzhjlEj873+xb5JOo4rB
QQTdBGN+jJr5dox771DA6j+XHuI1jureYbJq+zzqllgbx3jQJLnczWVe/csq+V8a7P6wLq+3Pk+Q
pXn4iG3EAfiHdRlxTIziI0n9Ss3T9euGskO7uHo5J09IqmdV5NOlJ8M6iBSA5tI7dAQqbP+bO+P/
vM9dHnSs5crkeeei/P2akNOLN63Em6B0FR+CBNV6v9DgJNQo24thvPUMMd9gbPcdxi57mQ9HYyye
Kz1fs6FJqdSN5NGQsb0frJ9FtsSHWXnBGbNdD9IMO0BW+WnZ4qXCbbkJbB5XZ+g+Isf4DngOA13W
J7vK03ozU3UfOJ//cONiOZOD/KgTAsLLXCwv8BcZ8oinf37zX0SFv98QLItqfd+uzRP7J+XCqoRC
iLG++RaVEceZ8aQVWpIhz58aXt2mL2gh00Dfi3wijluHNmMj62maBEMVDz3oHAVMGcfeu3MdhZTV
ZAai8/bWhK9419Vec/jnl+yu9+jfXzIrsxSWtF0bns2fn1eO4GHKF4vdlyEmCVpe4RtDFe1JTkLm
VA6/HGyFM42nV8U0+zATMq2zs4MM+NaS+IC4I2kqeomAfOe+mfPi3jsTWLo5T28RrpbbFCngc5tn
7+ZM9AsUKwa4MjW3vCiMA8aQHq1kZN5PizyGq1TMd/mSLedCIU6VfIzWCEUhMMPlOp0GYriuiTXR
5HcZr2QedzOS4zQfgpus7hOcUb8yKtXz0Pf2mWI6oQEWtvcZSz7UbjHv85YCshgDusWSrr8aqkMr
S2fHcIKstxYHOPjAh279PQtAs43JxThz9DmQsEMbeH20htDAfE9LLctD9dsYmjNd+9J07HeiNShY
4+CAZqW+jUvybblOiN6VjcSTwQfilbN2xvhQzAlvufQ8ntRymW6Vwcj7nz/ZL1rAXz9Z03ElNmAP
WQlZHOqLyPaX1akpJMnb2Vj4cDPRqrtAMYFLVLsud8YfdrOKYKrk9PWYYvy4bZP6TkVR95JXPLg9
ARU3ZRE+VLMY7+1GIshFlJ4z+MpoxULPaqajYT1MhDJ9y7qJ8lyFxq6qRHmTZQI+QyIPTYXF//9m
kVkBFX99a8JEfOe4QlquZ/Pff6x1dU2qoQoEkoMBcb8lCYWHmXEM6Iuz0Lt44EYDKAJdr3numONz
xXUQ78S8dPf0i+IDcXDlYSFOzRma+LEz8/alKdVtguShN0m+88x64o265kOJHcCsosIXg1FtRcNo
KqyW+jft5Mz0tpEpqzNWqI9//vD+4KquqzkGe8HnJ0Be2K71x3EBkme/CJqEGKQc9lK5QG+TeY38
cPgkwwtr32DfeTUa99FrmA4n+MXQiGZo6Y9aZqTsGG4Hxa7jGatg2HIMF5/rTrYZGWL2S2I94aSZ
rguxDLjRImuXiqzdf23EbozjMxc7tHb5szfk6T2iJneX4p882jOKjLGtmTaHhjgMeff8z+9crZ/d
n58tO5nHOY7/gBz4+wZSpm4Vk5nE/pDpaD+tIuU4gWXHOYlwRC++RrI1cajhjhG0OrzyYe6a+8Ls
aVEP7a2VRCArRB4Q5YfRmNfrnQalJirSEg+FUNaGMRtkONv1G6YTexT7BNq6i7ubzRK4cJ179y0y
Wzc3n0gY/Jx7bRxdgEmbNFLt0e1OaSnx8yky/xydOlvhOFAxg0BxAklIkFrvtox1+1DGys8JTPxv
Hmz5dxAD94ZjrkcvwdLKWRf39t+vkDOumd0TuDVnVJU/iKx7HIzoN/Z61hSq+pskreYPpMs7NSTz
1Yxj2mC6+uZ0Yi/CVtwsy5jjAQxZgOcM89yEYAEB3nqj/Q8/TIvrCZZSmTZ+U+38eR53DKZM0WBj
p1+P1GEwHCCHO+cqTNPjbJUPbd209xFu7jnq44MrjWdvUcE5Z6C983LAJ33b/0yL6Nmd+vjsBjM9
qAlPqjbz8q6CyJR5bXQpFq1up2gEDaYIBkT1vacfrC+du+4ECbg+hIY3rezrUwgESDdzuQ2E7e2z
ELRJXjtPrY3scu7Q5YO5wxVYxw8wylCjhZG6tGr0TtJDV6pwEP3zFeKB/rNmWa+RCaCT+mBFFn09
EH9Zp8s0a9NG0GKTs3JgyHLXIt2Ob2oGT8T+EPh0Y9Q5NEntFv/6UpTOkwCrto9XuUvaJaes0fbh
67tw/dHXn8Yw+bSWIKGdXt8l0zg8DaKtzipYhlPg3gmZtA+xQwNgrL2z3ffdtW+rN93FM9oVfvR1
jqQR/DFYBri/TosXtGwD4aZaXoe12IhUNh3UXCN9nghUxCFjwGhDEMTdxeji68NtDPyBqZqbw9e3
0gG5LIbAOXQkpZG2IB4710nRyndrEGaYnhIabDHGUt9DiM5NlSFFiMTtF02BTS65i724RjdD517N
bnJ0K2s6l+MHLiiae0na37lF6Dwv5QpHcOXBE0Tcba1GQzocKozEcp7PLpv+v1+oG7hn5rIfhqfa
A607ufPAO22N2DZvCgYbpmxo+Hx9FqNZljdNNI9I1qdj1wzWJUiEfapTyQwnVXeGCR6lbXOTCLWC
0UZuWNcBk5QPQbl7thADeaSPPrOyz0dn7OIX8mTHI5Lc7jECx8SdXT0soVFe7Gx+DzsdPne2h2o/
iyTBfnRwiZkJDzBafkbKmj8GueAE+HppqZIAl41s2UK6ZkatqHsUeqt7EeLBTqV4BJj1aVAR+LlL
DqXIn7t0NHeADhqsDB0t1iGN32y7e6oJDXzyavuV05uvyjl+NXtCAc2KMV/QReEupOh7wVK/Gdvo
cZ6UvKSIfx4nF35FNbS9r8enWInoCdfd9JjrnVbdGQ5EfuqaurzUSRjfslXrvdEp601TquVO+6iX
LkJSMq6koCjZex763bwO8K95IaChKt4mEDT2FgFMO8y5ji9kUOy1nsTOYPl7mEsLIQXC/xUS6G6R
M4b7ximQH04pwWC5M7DjiV3jyPxewBi/D5EAkv+J45g+7YKxsnjrMMig9dgka6Opc7Lx8LXkABFy
fMUlPn99qUfj8PVwkPRuHqQgbzvxmJ43YX6J9EvXKQEoFLVpE4EJSRmVXGo1PtgQJdFgD4Ef1j3k
aMs5402J99oaX92i+jZ62Vl4c/dActLdVzGfZvPWkaKDLSKbM0JXWCi40DFF9C9M7aftGCTytu2N
BbV1SyaOHEn4pIPAeuwnaF5fq6ALt2OijH1aBlSh61OLLpQHIvSE9hHnxzepaTa+dgpGD4rZ9OBU
6Ge6Kd1Lucc7P21LBm8ccAt5FLETIi4cq5MFG+waNQbT5zwEA6RLdZwFRqklgJ0fRnnyU9bL0ZmW
d6xK3sGTvksz/SFySuc4G8y/dUYT3VoYCyFQmc4wffQ2RPu0V1FDBDTE0fl/EXVey20rWRT9IlQh
h1cCBJMYJFHJLyjLkpBTN/LXz4Luw0zdUdmybFEE0H36nL3XnsclJCBYvyi1sYRwEHUQqyb8DidD
Y5roZIutrVRT6ZvdsD7wvw1N8nOjowumbCSJaAM3o95SY/37BTWUy/m3LNAU1T4TtSYeG2Tav8VR
pTYK8nbPYeaQ/pQ2YPl+AkeD2y9mgllV9Fa5zy91LOZjqY1IKqnnt6uOpNKsAJF+ujdtMRwQTTKv
X5eDqIzebRZe1Awlvm27ssjMRMdGXPRwR+DEbk0EH9716yIK8wo7BR+zbI5yYa2u4PYDa4FMWHrN
xzyemRsXl6TTlHM7POh5W18UdNdp4V46Rq+//dVpjCtAv7r6KVY0SZW5wxZvDpnFdVu89vEYH+Wq
nZlUUlijkhmenBCbt92IYTbfoV1cviK31jdTOplPhLDtkDqk0PJKeYrjxuRU1uGAiIgwacrCDe1k
uOusxmAiECGtH3C+5zgskPGZbooSssnnbdmV1JjejNN/mdhTJ+8ZpA596nuttwiXVdcNvPwPnEz1
m8rv20TvuAFMNOxZwMWD7LhnDdxFv6vHVET1OZ8Fw79iKBlrs9ztFrrz2BxuDCPpWa/PX+MMzsZt
wHL8VxYt7Pen1kXktUj7GTW+fKjLdP+7uMBhIJDaoSEi7JaCCuMxC4OW7WsXPoqiKNj+dTo4HBlU
/heO6ZIcxgQTiUOBVxXFYTJK+dbnh2T2NpkU6acblWjBZXWj6RXdLGN9obE3n6QO7YbAd8Q6iuIc
23He9ann2yuXSPEGBaERMUHE/20mrY6+lebl94xYpzBiJpIUDv2caqo/mNVOJEN8Fh0ijHnqNTTH
GM7sst0acT0gIuN7xyrNdQK/3P1CFCdc1Bz1D+pWb31bCIUOf8cHWtUJzIPG/fctKgyTkFh4Iozf
izO2J2YJRLj+3j+pHQ2Q6EZxbWxEm+59WrKQu7p9wh5vPXcmVhrtP7KNgXF5Y3h9DNxZxeGLTn9s
c0xA630o3SgkY3ez1PqnWMPgcx030FqDyrgyjrR2R7JKE3VPYnGOHwxpa8sc0NdFEm/naHkoCkBA
9BiPIk6PkzNAiLG5P2ysVQQVH/UOlk8Uz6zIBRJdjKWUJh0DJ866m0E5VvZhNHA0mwc6LF17bsTd
IYi5mb0AtjYV9DWxNZgbXwuaB3e4J9M/IADYefkXeRhEqLRBQIdmJOxA4KQyULs8GtUHaxTt8Y2L
XKXJXXo9k0p9INBoqgjgzenP4JZm4LTxF5tjclVnhRNDYd9tnfCs1EqbUNG1h7iY2YjQU/mGFX/K
NvvI3eVvLqgA0EQ3rbvTItaWWJ9PLMnHJAoAPGSLrmFqNQhMBthzmyd5EZM6bgfUMpxzm863QL0c
Ri9ydmXDHm7jdtm6nqocXY6QvXNZ6Eywzx+mLhnCysveTVlcWlyxOzHDB4mGVZIe01UjB2EzuXNy
NgfKaJEDiRgiJmTSCeLCWq7U1DccwpvCiXEERXiM0WPOSlTAuaE+iHKqu/l10pJ15Bd4TRcSVwps
gmNlWT3MluUT8Jj7em7Iba0q466bMvUVpPqLIrXXrsDMbuKoRklbNbbvARHZWek87duEbZCrHtNW
G5vL1KR1WCz2iVEeq1hyY0GWmPU542oF82/pa9rc+WbnhsKyb0mpbhs5aHdbLGdXOj+WPTyManPg
cz+kNiPfRRGaiUOjM8ay5heseAuq5PQWW9Ojp88o74gP05puCGtv/moXHBCWxyhfF/pGc5L2qHgl
uRQTV2h+MJYKKX+r3vPOKLHQKZC46q7EvYfOMi48N4g6uFN2mnSUo2Gq4DnhkBOCC37O6uhekwLx
e6OkSjPQac8aP+3UCGFZ4x4RhqCnTyI/Rj67T2IAK9lNces90MZQIBddrB/PGu8Acx5F/Gn1LNta
G7KXXqNUv+otsa1wX5Zh07gmrArm4KgZ4Ev0GxW7+IZuJpkfOjocLruZaQR656vqnB7dZqx4Wwz9
y/N6zWeJAqkqvM88XT6XcTrXc/80qvqLo2c094V1V7V220f9IR9y7Tyman3CcLPPsBHF0tia1oZz
5bvVecBsaggcVuvaj0oHqKzV6O0NGEmQodVQwnQNgK8Q6ZuSq1vbajy/R5ueqQYNQORCV7P+qdBg
udWnnVvHtFegwiZ/prbgjKGbZw+DNpqrLZXjPtWHvdl+z02Oh/jRtAJLMR+EN9+yEUWh/tPNp9Hb
IobdwSo4EWuuIRXMn2yclxu3G3eTND94u/D59ggvyHjdlHrjACVT/WVpz32UKftZd9/oulhbPBNB
4hXzobA6Zj7rSQrIBw2cxe+X+suj54GPwzeG1/hFYhT3LrF6UErkYMav993vyEPTBgZeKEWijAWC
upzHc2N6711eeq84jkNPKaeXEnzqKW49zVeJg//QI6gNYzyrlBSo4tqhuxmJvGdN3mFBgGSQKjRf
7UKWx0qgZVhTXXLB/tnjJEC7PPchh9lHgFNPCMe7vV46r1ijeB2mXzbmrqfnHlmRP1g8rLHYIBfe
iPeWaEOLA7mBY0+AKBomeztiLUnhVIwhc2PlGeUPKx/SaQ1d0xsNTuK+O51oWkSaYRaPV+bHD9Jl
Y9KT6k7h2R2AvKBraUVA791P8C0gvpeoP4g1zTzPPEQS78scOxnPj3tU62jwI4npwUE4YXV7HJ2P
nejYYOa+PCq8eZXtvaYRAMHENbaDVXzNo3Wlz7I39FaFqjGFlrOP6jSI52pPMyOs0LeZLd5Sz2Xa
RUHUfWU1qtyFfnBfQQ4amdH1a+EXusZdaz7UsfyTkD7g2eSKtyWYffFAjlHCifcKk+oLseRmaPv9
ZwbjyUqrv1HUYQ4os125CPMx1eD0EX65qlQkLBZ7q3l/wbJgrJ39qsSdMBA/LEuo3hIFcDyL49Co
J8UgE6dVs+8WihMhak1t3au8jc59AoK44rS0kShDE5RoUP24YezA5UYGn6ego5roMx+qrsaIsUzZ
MXaramum4IzBJXBkMgUB1Mte7RdutpjDYmKrTkiCNaEHW61huanR3di06/WmP3RD6sKP4e7AeqjR
Cl8G38P9u7MR8ToFSvUFfclVcctH6MSfXZPrISASkBZGrTwaNXo4tU5OMLOyB6dFW60M9DYTBDr6
UzYgb5sq4iyQwDvnSA8X9EzFGmKOpMloXR/4X8gtEHTcgwprXBOrfgxvQQXlxLHAJxzXZZBKQCCg
swJZOLoVrR6dTYsrwI9rFu3ZXcS2NoBB6oiDwjQpuTRs66Wihlam01gEKzBw125Jl8gm4SeLfBpq
hEVO8cgwstopvZjDAprenvAURPmkwuPaw0fapOYfTeOe551lfBa5OHD5fLX+5E4Sn1PgHTlnG0m+
xysB9eKAzv5b2vq0gSXfBDEknHDsl3NssVyzAT0JYH9K/qb+DOOP5j6mrO3x9Flksa/OmBwsIGUj
NTraI83j3z2rTKfuc87qmqCzLl/L/l+tSL9gN+DxtJLiyAkaD1iLFgpdLiJoUTnZCb3bRkfqt6nk
0IbQlOtt0qEuciKRnaa835pRkSOFtIjypD8SnXExcEUHcxtPwB2X2fmL9BpVPz2BrAVMIoJRPS8R
ahn7ZPRMm2p5HZEr10a1H+w1EyRbA1HwD5cNESbBPGvKbn1Z7mS8JZA9pzejAQPClGIKQFlbj5QC
u0pN2pM6U/VjLXXD0kABQ3DBvTJUxR+m6csW+afqDhwsumk/6ZSQIP/wpZMb47Q8jhht5SUDUint
jSlUv2EqgMFuwxmWepW0RY/W++OMSBoH50YML53z3GZ4yL+y8t1ITIeKQE+35TT2t0xJXtsFpNBc
xf1xacbhjcTDc9VUu76LpktrZ/pz3jAy5JlXiSaAONHkR6QYZ4RvPcfNhsLZVfW3NuluICqAlp8q
HFG2G/8Rkr5m5yUvqQPq0xxwyIxOUKflyV4Fw0llIjV18C5DONhLyQYRGcVWTaFEFIFedk5oIvwf
56BgqBoHBp4Qdd5OyhFIVQRZFZIblxLc4FRSBdoGympAUUnX7dJV+8pEL35soaNrFPeJdBDSJVqo
g5UsHPry1dyGno69G+moeCFhC3pC0ztfiv2v4an8ccH3cCrkZKy/DY0JHuNkmhw6fTbOcaKzcrSH
Q52dCrukd8ErGL7BcNnlNkIrpB0n42bj8FIOjvbcGQBCtWe1+IkhLpHZpVG60I1AOjaeKiVkdR0d
UCswX6dLRopEdAMSCkVLbPRlH+vQG48MsOf+xajvMXHw7esI+FUBRk4sUYBDTWPfiCERJnC6OIFV
A25p+c8YZn+o2arFt2PHvELUD9fZfZ9pKlbWXx2bSB9OKyxsa3SH0Tn18Xt8gsDSe1tZbIW9YxuU
rxEjVxchuu+INxoTuFKwAjb1R1o8jyy5xcbm7fY05brYSeCoODc8Fn/VgNowmQyEMAqUcX7P63gJ
e3ZIXHu9X7qV+95Y07lKG9hETmnjII4lOFvfhG6YOx3XC9FvVOksNRqLo3zMhIbH1HbpFgLSqrNS
f8V4+VWpOadna8IcG5eoGCVQCqX+xnDA+1eUGD7c/NAlhXeg1jEDYzbH68RJZddCKSsUtLoqImVk
ApPr3SStKAifEw8UFI5K8Uu6k4v+2Q4iC7umQ8QgzDCBXPVQkuJzBM5EBhTpGddlkiRao7Ef+/5Z
RKYFuQs5naeiyhgUXkLCguP3Y1Q/RSZqG9NMC4Bc7gldUYtbpDkbvXZQdcrkIj6tLvSu6vxqTa/p
1V1VD9sF54xTvIMn2ZCdMZr0fYythnZwSS3M3xqUM2BY4t4wZ4qKNxW7A694S1/YLzjtiDJwjEM5
nKOy3xDjF/a4SfUBPR6cIZ7tfW42xOVFYZsUJ4qVguVFZo+M5aZN0gp13zHewh1wq6d9kVlooh+y
+tA+qdiXF9YEuXP6eMMtzr4n0A8RNVsTucDz0lmgyMwX1nU3czakTnCa4ZitQQpX6fEhFNpaBv5P
Fc7SPms4vkP71o6ViXMjb3pOA1Vow8iMsEtz7QFn5WecTIfKWBi0MxTDlmJMoCqNqqZJwP4V73t9
CA28OUZSB40EeIytJXVwyurPdQTsBKD6HAEYWY+xsGB7du31fWb4QNIGysiB+4/2lMcW36/XxMNJ
sXDrU4NlZXyCeLiFpeSXu5R+oO7G+ExfoJJa+pOm4wSiIah60HoMbVuxzJNgx4G/2uliDCKDU8KU
YYTg/sSGWwEMRdrgTwsPsfvQYcpFhBFUGt5VpmRT9UjPdqunzQNohppxH47yWbS7tjGP7FRbAkMJ
ksRr1575Ly3/pPNzrUuwBcA2KhT6vUpH4hl706aUlJUnb0Ut9qqvDeCh0DmD5oBHgene6Fb9OFMK
bTeCHdATAiDRWSl2EzQ44o19JP/YGXs0hyMkFDylcudW8NHGV2p3diJSKrL8oeyvU1/ExzytxGO5
fpCV89ZFp4jpBBD5CroDjdq+6lv2ky5o3Jgu6V9aHV41sPKkyiuznH0cZctZWcFDfTTDsSlzqC3R
UbXykyxQfFfzJmuI4oL9WfFnOj9RYTjkSXgbWzT0uFUaDzE3IaESctzjB0UErQT6ohKo+iWrcGES
tBB0WyW0cIlOcznWTY4bLBRiSeSAvTIATipBEn8Y6T1HNiQSE7cuRUK1oCAuEaZLqlBn0/WIHNDC
5bO6hTGLR9vc9t01ST5kBaAw3XJy9ytnCkr7vuqHMhUwVYJYWC8Y4UL3KD9ZlFL7xn1AUlBsJuEI
/MFKYampivVQGQI5QYJsfC7FOeFFntetvqR8DntN/6eMfEbhwfGNKTe3Xcay1joKVja77C5t3cuT
3hSsnfwOZozGlGFwCZK0RguFM17R2WxNvt3Y+bbtMRaARz185AbD00xrqgAXg36IhTgMRSvOJVaz
YFzwQan0rHaTY5yxV8XfTKduszNTwBbwj6PeijYtqCQGR3iD5opri7D8Oa3zC0/9rml3BuJbYpWJ
tqjwwKsPQOmOUP53MBiAIjvHaeloQbt0nIf8HgkOM/hrZVC2OicprIE8bQ5Em1a+2CNTGF2K09Sa
cCnm/t3Rau0+ePd4i71LqM/izeqrq5J3J7GYF3CGp0j5Gr0kNIxy5znEH3gS3kW0UZN/RsppD9nF
UrtbI4cAgwfL0CHijFoYd/YF8cID8mXWm2eR2duqHwJBXUaPignOdW6/Ytgomv6kxPmhrajsx0cF
zFtcs6RO0ZFTzHbiDoAdRi+Gs8GB/JJyDGJuZnrhyMuJy9lxZqUcHWTg9dOuX+BK9xgu2glAeBS9
tpjLYUuwOMJY9SAb0EOjLXBsTZzhTiYP5oBl2ymFG+jSopZ2Z0Jn6s+yV9TtUMTkLw9adS1J+Ltm
Jjxj18Rq8Pu5pjYnNKzu4ltTdUAUZoIu6NILMLCAoKvoNHU9/LjYkTco6g3FvSlusmY6K5DIsbUV
b+h14o3dec2TbPt+j/eAUuDLbV33EDVS23oJfw8Alr1vQdYmDAyuA8OFVxxGxeTYL3zT8iSb4laD
6UNjJ9Or5yyqj0v71NaReeYeBomyXCp3aYJqrKEt10O3LeYWi4FevLizRymUv8S0Gk5gyOV6cI63
SEbSUOpOvzUWfKSYht6n2n2BzpQmhBAl+sdAy/4cmbKmrRNhPB+LdlfrJ9cCN6/rUnkiXLYKtRjX
kOuhx0g8IwoY49qnyi1+Rhfyd6M70+n3Vx1MkB0gjpt901JEO4K932wxHfcElQWFjVP/F5zvbAsr
t+icWibty2uvZs3ZpP3dMNo7VU6DO2TQYSKdLbpl7c5Od2oVcqpr8/ovjgZK8BR7QLt+UJZkF2k9
oInMoFbLi+ohUfvqgRYsB3LbCOeaiG+t05J9Ptm5H3eye1Qd5dYZhfYGMKQ/9Mq+YW721CtCAV1i
p2C6lpybEXZ03nspYrvsbwLznMHmYOzsih55XMYqbSEhd6b9AN2cerFDbMechXPvBG/A8SBNa5LC
C9eMu3Al4OSYkdy2zdjt1am5ZaFFTzVJJOYefXl3+kuhdPzE4j5yTj1PuXUw4n65EkBbPyy598ID
Pp3dhNbGmL41Wvlo4+bHbev2e2lwHG3dJPZNqdo+zzPxxn19AI5D9djbyDWBGZlpRq8qM3LMq1mN
WJWBkJm6+dtStDeiBubhY+y676RZ8kuS4ZJpm3g+F30Cn4Ju1IO7tnYm23y12Y4BB1jnWHNO9jj/
TWkPUTXWXWh3RX609farheBwjJWiAiU30fCDmdpClidU3qD7YUTdET0E0uoklGlh4+6Zf8YssrfD
XMAFsF2qU9Cu0ProEmGoO/7+6v8fjNQRLB2AJmwqmRR825VW4mCJgKZKaGlZdcFIh3cTNqb3yHMA
wd6Ocd050ydGy/Ki5GYZmkOl8aRChYoXs9jh7FfeYp2TO6hUS3jL3sWlY9OhuyZw7DGo4M3CiTwj
i9xjvbRfC3fPAVHetUh9pVekb8UwkWMQedpl6PVdgVdvu0RmdnMWHYeFw/u/empn8RknLgtf7wz7
eI6gcyH1clb8io4V5Pj7K1vLHGI4vGjzKxhpbYAc5dQUgWKOhV+ly6EYDW8vZ819AYch/QN67BAl
x85Cb1XGZ7OBGKfb4C9Nv5//1MVhzJC3vzYKSLDWC/Cc1lxIwAxbTNKEq+lB3bXhwpMRyiLrYWvA
ReXxJvWZ+ch7wyzAdCfxh/VwDs9aS3y7UySHxeuaRyd/Z4CBL9S4O1oFL0u09pne5IIT4URkePdg
D0O0gRlbbweTeI9Y7bswL4z2AZVRvGmkt2yxyDc726tOSFGGo+4a3w6eRJ/tRYSQn1hNeD+hxHsM
6A2Icnn+qgkJgrByLkigS9J7vIKfmcM19tjojQ5ynbjNq0dL4ZSz30Al3ACKQ2DxVBZeeS8Ftnh6
q96u0NYEUml/mpnLPKkoOW3UCxGr4TJY6WkqXfLCdIQf8XJFFLa2+F5GTfsDxkhPHZqpql+2XFLa
j/ZhmJvlFRp8OJaeH6XaY6km/SVOOh2LI3O2pPLEa6o1T2asPuoYJIOpk8u+QDrmtwYyHOgYsA3k
SN87tVsaM8787I2aflnrzjQuj1zDW4aZ84OlFTz6QBcSIjHpFAmninnvUklA4hr8ll6cWjSXunXq
S0HXYzsQhwvdxcloBK6f5LtbB2zN105a+0YU/+YhuRQM+3Rh0C9a//LvB6mikJDVQClEIEjaPQz/
KlG+Vh0PLd0hv4WVkMTvMPn+NI4it2V2L1n6I6A4Zo+0YGtSaAEsy8PFLba9UTnbpsfyj1YCscPQ
vs2x+zIVqLStsS1CdvFukzhki4N6pUroN4UOHyBJGNxtaVCq+JgVEaBSvyQl5Dds6t9zQR4s7HGr
iZ51qsFaL3YCbupusK8jUzX+Ksf6Tk8AIMTfWCj3Rt4GOkLOTZzV/lLwvEVps+uZ/esATC1ky4uy
mhWrCCB8BMgvy8GCQI9cV3c1QjoBLdVsvDhQetpHlsOIzzs3/TKG0mtccHn/UIVdS6Gp0D4hXUjB
D1yLx5R6XFiIBYS6a0B5BnYDBtOZVgzq9M+01/OUShe6tcBKFYiMUIibGeygulK2nPv9qKr9Js58
qxMk33AMr/P60Ugry+f0VG8U+ryAnWF0ONnDVCG2y8YQa0bUKK9qDUhkKQdJqViXfu4xiDcbmiQZ
ks9Ag0jHt9dejaxs/GzB8G04wEwZGRXlpfScG3gi/c6Ww1AWoK9ghP0AFgskY1az2MjqnTmZxmyc
cR/qrrBZkiWwdE4AKKr2uTtE12boPyZO4UZh/JQAwh89ddlOA7ZNAVkfymc7l0oolNh8Fa1gGM3U
ROEyLszeOeLUurrVuASx9h7NKlvSP5P5gG28957cF5W+lYaJ5R7+r3lz8nvCWTYpzqrxptLciAce
UgbhmXTomjMQV1C+6lZytBheiCj97mqui1oor0hjy1OnZvElfwS4D65oXJUI3Z++/EynRduzDu/s
KDllVzuV0JKg7N5YCK5e4RYvMS7WbISfoVcpx3omP0czwxfttcrDvHh2mJrmQsdxkTSddE4RfaQd
ytp24Jm38RvqWY+larEOreDwXFvosQTOwcO4BsAxMLvRsnaG70ouH7R4fDqO/MUknBlvmjR1Ipdj
l8Fzod7K9qmyy6BsPudyDpTSCOOMa6/zBxVdslc7Ioc7/efwZiS5tcnUp9nyYJH8ngSXykRy8UfG
NPHTiuYaetyJWUWBORaMAis4zxu7wEY30fs9JcQ2BkKhMG6UdB03slLhCasqqDHKobbkVs9vWDGC
nvuwx4ZMDwEiF8OvN41DZYd3WFw8jSSI+q90jf3g2kSFQL9FoVOYB0JIik06qM5NZJN3LndAFjCW
JnH+V3BPufH0lE5JeUb0hQCk9mBM20byN47cw2C73gs68v4AvogyCCtxWSfKH83toYqgl0isfE9W
BtMFPPmcRhJcBCXRneQ2bGMMzNYtyt/c3Tg8KTj942PkWbC9udHtK5ODYX4VsOjMLMIrXCJEbi31
J2d9zYzC3LSAfa34A4HfoY1/KqRvwu39Fthip31ywyrz18KkusbBjxWY+ywYUmTwbJqliAgYacxA
94DIMjrrDsgCUCfGnbPryknxF7uVT0p0LypZPeo0fc9KBzy2zbIwPekawy3XicKyV587NX0hVQfU
xDzACFkG+WkuZkA0ANOGaZM2N1C40WbA/3Loba05djj6aBnhVB/AjCSIj29N10ZXnWSkze/n0wSb
z8jsOmyLZ2Vsz8M6CMWQ5TulOn50aGZ2WdsjJFh/y8N/RDXa37XBNh6EMbf/fdlsoyLpYSMmWuM9
zHk83yBNIxB3GUlEHpgDJTceoc89rtLzgYD7E9am/NEaDZIkiKX6w4hD+hksgFiKi/CANUAMsNNX
zskbwf5Ga95EL9oxeSGeio0FGqFdhLlWBah9bKDbYDszB/oophuE+lBD7jPpxrSIvfnVnV+cDDO/
ywLM/4XGKZDbB9V3zGNmo6MwcftzSfyKoAbnrDEobobKX5GaevaG+MBX3XLbeiO1PoeDZtxaNZUh
gRxr4pn3IJjIKYyLNY4gQ0drwhk45mHp84JJTADgkO+1AeGNjvUVSegCPXOzjk5jQxxGQwOGIVlM
U0gBCDnXtzr+MYwp6PI/awceNC7sCt/QGEdD9oxoJGGG8Z1x8dPv2Z59rVT8em3L9AwniiJsUzVY
rGtSxX678HQoPd2fc+d8ItQK2jk+VtEQOHzRSVBiCDBY3TurZKZdmO1vpPJq0fdyKbeA77Kz6hvB
tKEXz7jMeeXQZzqgGfKn5inJ2veu/tsTJxfT/a3HB01ie+bUIu0rAqVwBum8sMtEpFbpjB0a8nEi
HewNUfLrFlg63kbjcZLQjqYFAWq3Mzi3o3bljsuCnkV+nTeyTQQWgzlOpIE0LL7RHQUL6FxeR08H
HkG69qhgSei6Dzq7jKxrmm0HHgQ/XxFKU7o24Tdmm+JCfzKnZtObb5aNH+5ABCgE2HLvxehK4mfH
vsf5sBlVOiLtM+8kIU31RmvEJu4bfyE0J4bl6bBqqiRHNOYf9OZcwn6TYaacl20NsYjB6ZwfB+5t
rT9qtQFmE0NTiylPfTKNMML5NPBD5hkBC7zYmlLOzn+iziaKF8god9kaU+F4Xwk/ujLRclmfJwZ1
41/b/GPE/wrCVtIgnV76jjGrcnGLg4HCU/6WCT8OZ2v+HWnj7jSQpIobinmC9f4C67BcsO0ojihG
NwpBbToFtXA/M3JbJpV3s/kSEpo4gWI18gNF+24AItuMdyeohIrnK4sNxsfykxISFFIfao+Ni2FM
JhOyE+xi3mdkv7tu43d8F1MYIeiHxZChXXDHpzAQzG+h/eQTIwyrDIaiphLXtyp9H4qcXRaZPiTh
kNP3kDHkNBTf4TvwItOBrrNgYGZx8xAEJqYk8Nyn2R7pZjLAA9fatWNGE56BSon6KsyhPe4rNylD
i4j0Su3kCwGmMM4cPIVOCvM6al6Z0hqI4Z+sqESZ3Q4chvRvffEOC2OXOy6D8b6kBEq1IxmxGoCl
BfJYSZdhB+rBe4sm7U/EbXhLe1PcXcPakrX26UozviktsDIxMVzs7R6AqLkflkw5sBhfgHblT2qe
m4xr5Ultp/wpa0v1EQ48omZCdO2Ijm6nIdxMOJvRL3Cc3Tim2RNiwvQJweJBh3FBukTVEoayJE/N
oqsXEjl2WlonT78fBiowu2OGEedSPdsyXeFiSs1odPLuGjEW6I+M5psCmBrTjj6LERoczx5VqDr1
e43Gz96adPeWuHrDpevGT0mKCBSvNkwhQtW1drQq42chY+HF6UXKsMzCLYDP5rwG7EHRohRKU+ul
Tadrls/RV2dn5KJwozKlL3bxqNrn/39o1AiZcQLsR23/+/TvZ/7/Bebq0qkrQO3//wP2dtQuNMbp
CBvmeVw/LFOxjwlUOf5+KpM9FOrfX05VSl9Xz99/v4zkxLWn/w+odc0gM1bPhmONMyuR+z7NbbVP
R538kPUP2qVVz3VafbZJRFiSNpZI3/oD8srovc4ndWcDjws1wqvemz69y8b4l05xftIsel2eG9F0
0oi5KIWdfSj2aAW1k8McY34DVm9oPpZNVvKY6WrKot2RPjMnww8v4cNqFeetug7Td9lE3/GQADfv
U3NP0va8LDetkj+mI7sPcsJ2iB1wslV6+qGz+49CPJm9+VnPDbjUeWzDyVV4e2f67Hr7WBrR02gi
raWfBglWoUkxpLK55jZtT1vRdhWQRh/mpvlX2hJXoKZshoSO85J5NaAoJQc9Oo/vujcG8M+OskZd
kQ0Ng5dGXlGVO7tWWZjjoDBRgWj8zVSToGQSY7pJGudcwaGk59qtAsvMrNmzaKV2+6SW35Pshyc8
rivMHsFQLGHjo4hYHpKYjvpGTgSLNXtXH58U4jmwaqIDIKGbKDq7Po65TufM8KAiDbhFdjnZlZpi
+KJvcubD7a6owK2sX5kB9sHCk+ynkYxIU6dDv1iKcbGdrSixDZpBYRlnsx+UvdZE5q5rpHv+/YBl
io6G3kp/RLL72w76/aBExHPg4n2gV4qVKrIka67IrX3UYbjX17YRnq7O3RCQSoJ4oVro/+ks/f5l
q6ALEjXGA2k2rNW//1ZR8I0GR2sY/PB1IPuRfVaZshOVYtNEMJ0QaZjLqpFOO/hnVQBFrZXlDfU+
N1vd65S9ysmshfboAORUS463IMtuNT6JQJYdlGpYY4HSoFnQ3K9J8N7pQ6T5ZpIdQDj/gHYrNzB7
zoSnPOaZA0NeQ5OdTnV5d5V1s1+qn3j93e+n4u6JrDd6hsaTnhbT3c6ab8Bq7oMc10Sqsp32GGPS
AO8YKM00Me6iqJOd12U4V9bf2oT/HYXDiPf3tyn35XX2tNP/2DqvJUl5qMs+ERE4YW7T+yzXVV19
Q3S1wVsJBDz9LLL/mW9iYm4yyptMkHTO2XvtphEYhxrs8Qkd1VcQSAlQx0jq7l1VQ3C2Bc3/IJ3L
z8kiOlBAoTpZgToLKbt7BithbTb6ZlSoFCfqTeWXKA9TYKLl5H/EJSR1i1850LyeeonObPR36DMN
6lXTvzqDrRgtuuWTV2XpdrK1+5JY8DrJXGQDDmvEEoEevsvMpTFEbOxPr0ZkXIHBVm38Jwu8zQS6
6DTUhXP1Xeg1HKVwQ3WeGo7BYN/k8t7js1jyEEYMPVdeqCt0zkVHgvR/3/d48/HNXNhPbqur4+ND
/z08fpbhO8YJIfPu//utA6gZyFFNs/7vFz++sLOnexMXyZ5wsD30ux91jjJ37blgbbRB3k7MMKq1
TZgfPHkM7nV7XyRe91kSq83adXq8V/v9om+xjQMzCOucieY5TkIPvvMl9WfxXEdWcRANbYHE6ZwX
rw8YzZNHcuiVeKmisfgxwLsj5dvmoO4knGTruXweLH01RfVnJrTmlrShQsbF7Y/P+DeVpDxZBR0l
MStI4E0OpCv8IV1jOvX91QO9CcLHIc3JRaHBeo4Gty1+dS6HemHaex/0T88JELokjbfGkgDncuhQ
Fm1Ww7bdjbU0NWhyauKoXIRPsUJFmjuwv6NfXpYvqgDVXmSblqtwboZth1Xv1Bt0X8TUxhvBOXcX
9BANvNj5jpbS2CWJT/x8/KsBYbXHIhLgnlPf7KigXzgAFA45GTpRv0GEZR8DSynoml1zsLv2GuVd
dyfcXN7NuZsh+mHXnTpa/OMo7qNbN+CmukOELGwfN6jC0pi8V9tGtdPU3xVL9M4P8ab7zX5mcvoZ
OOgYnTxLjhl3VNMNF5wG7sWVFSlfTYWqxB3ZbFJ5i7sy5CwBULLmbu4H5PlNHRMhK+KOw44orxFM
mLqOUkSLiyJBq2yTSMUJzkfbygZmIP1JRtYbaF9pQF0nFYffLvjljOhDhEfzm7H2CSFVCGmUZq6P
Bj4Nz8WMaLQaDVQd9dfkGUQ6kRS1jTQ5S1XhH4eBIqMqWkSp8WuLMoIM5vAvecVvCH2rXTVynkcm
tqrwfyQlUc/+7OwzY4oPrWitkySdJbKj4ZL0ZnETuBJaxYuluo7jsZPuU2uWR5maDJNBffUOyKYa
GwnbjDldZMXOmBlRtHm8640RbYDlEwoqIeXF/3kfqy4Req/ENc2bxJzF1nSHbzpEjsRJS+7kjFbH
GLKfrbKXiIChW7lxIzYZ4d2bEqngWDTGtSE2cdVp7d7t3t2GPsFXCnfeOHnV80iJvYQ7kLz1PITJ
eHdoT9EONc7mDFWPQ5tNFGpM1511/q0CuoEsCKtVluT6auXz16jMYV8PjAtHr8MZyCF6BYKiQMo3
7gpD5E+m0f1sGOZDpvuLJLq95E2oroCDKVGTiZDyvL+UNC6OKNOwylZvtit4YkZGXrLAdqAJgdmo
ur/PobN3ZWkSsmZ+b5f90neSWxlz6q+6H1HD/jUa6A704NbniprYTkY6FOmdUM9XcwiLA8BRZrNV
dhg9koHjmayE/GD4/D8dgwH+XAprV+BZ8fSrG29tL65fmsiWW44CBjLP/lBEbX7vRkZwDosVyXHR
U+wKkkYNSckcYHpppQTY3frTJYPlTKHQtaClpXEjQhyMqYPYOFLvKafR1RSiOvDY4lYx1XTB5Iud
oDsHIzUE+ONDKQY6SposC+TLBuWqVp08f7ZFbq1bg/s4aypiiqMMRLFFc9YbMT2N2FE6uui+8v96
UWlekcfXTN+tvP/DDL1kUjTHqQHhz6YPOBsKI4P7u9RZcWJ6sktyF70Y2p+6R8gVFBbxIIVMNzbB
LWtFNUT6y/OoI8F+VC4iEnqpaX+pJu8lap0ASKKL0ZWCAE0ZVMcBXw5kxHg9qtDazSiP+5Zc73Fo
qLqzBNCglaM3oiqJac6YFv7/cEFgtK2gboa3jWcDdlMVHxH4XAsfgHsB5w2NMoCTVKo1q3r/MWi9
tQhIahP/tZxs4itZ1nE+HtXPcZjMq5ycF0681UeBhgbAvGxvj3cr67tfB8NNZqVF6eRsi1peyzFU
z0k6iWvuIdKanbeh1uJddx6dl7Q29mFln5iy0Y3DmbkBQv5i45RcyzD+RECEtzqYvhMyTu/VsvyN
PfCKm4ne2f63oJnFKoFM2QY9N7Q93mOjg3K9uGIVIrkGwiS9qFBRMZsXkiqnrYIwssxwadGn0lsH
Sc4+UpZPJWF2MM2D90pTYDNodbeaVkGZJMDiFnMGV7qgFtzYaqSN6PR7DD04LxPvLY+hMk6z/pri
6pvoG5i31c8h6xin05xdoSEEU9lJZNsL1DaPuXaS6LdD9MzBXabRRfAKSkZu/PnYi37aJMi60b9H
dFRqauTqRspXfyaC+zkO5a43frYsgZeqETYwXvTlVa5vU+VZGGHHuycd76ly/G2QYbDKXLogg6bx
MirL3rAwjJYk49K8WbiQarqlPuiFNdCSI9b9u06tYq+75NXy5q80IW0tJvWPvIVVltnTgfv5oFI5
Qu+MXqzud8Yh4gj7Yom2oR1WutToekTURCgqiA78j3VrreTUBwCQGF1MXEP0+EaSdOlY3K0u+MAk
H5D9V48naczfjDBGhovpeGFWzmCC8bJON6st8WCaFdrpzvxOrE5+tI0fbjkRBU+vw6w/vSr0IZ9O
b3ZH02By6RelrQXSqun/unY1PzmwrIqRTlDe6VNeEj7gdswIGmQhB9jpHCz8mXsndK72lPrPRsaC
akTnumznI30A/ynP2uCpace/QdpGx3R57/HxGTNwiVyiI9aEiMICaTYLc6FoRqrsfx6a5S0Pdxsg
5IhOcVZrFlWzQQ60PMD2/p+Hx8ce73rgu462VTCIHsuTzEziybQ1rctQvhmp1W9Hu/gZNkXw7FCe
hJ5X3JWBosIh9dzy7B4iPKGtuRXAew1JReebD23OixERGXfgzjYz75YnZnG2S8SjDFZ4s4wIAhYM
P5HKL66QFLBEJJCEi4JWRKKZ6IqkJcqzJ7G4t3mSK5bfkxfHL9UIoqYc+vrc+XTKpM5GTh2GvNbK
ktfHWwHhGPTUuRQDR33HeJB9sO4fHNPHa53Rz0E2UG90K7J3i7vG5X5yGP7+Kfn7OQSQlojvRo3n
OfCnc5kBXJrCk1250WksBoncdvk4huP531eYoe5OD2b7ssOgss/vBJvPFkIsOrLF/bHxPD5ch+1T
IQJ5+n8+bkuaua0B4eLxZdPoF1eDmYub9/aHu4g2s+5jocgz5qQ79viwh2F5HzmEmRSR5a0tAx4O
FZ95ejyERoJLIzLhija8pjQKHo+PD+eShOCyhZs6zlFy+++hnPOM3h17UhmGlbkaYIGYK4RL+bGb
9evjCyNR8tLJCnxeZ13mvmPVXZ74oOjjc9lCt14+9HjIREs0So5CDHOLuwq8QB4aNlq43WE2ogAe
Q+oCo9nXRGcfBFIQlKfutzJrjEvvsR9XvuV99zTZBJMzx+eJPtV39YVLd7w6IcNKQDRRZMh3Tp9y
ZxnRl50P+owQpl5XsTV9BO7C3RSht2+Wd2ePcQHOWP8WARx519iFpmpChqyd6xQgSP33VZjl0FYx
42n6p8BOctrW7YyY3mGjajBiOXrCBQQE+AgNCX0NAb0DMUObaoqKfTbH1jccqBzMOVS7VAgx56p7
nnG+C9F0f0p0JEtcCX6jwRffEi/ePT4+0+fZh6GHtBz/2KdVq23OwObNrz9IBqgvQdr93w9KQUpI
E4GeIwP19visNZn/+0sgHRWb0rEZxlMsUSrzzY8f09XV3VVYHBTqyF65Pi2PPHhyIoEl26/1Jud8
SRLTuMeRjFQ8qpL95JfTs14eIvp/C4x6N3hiRsWuxHOo8Y34nnz2BPN80wqP2qxewmBxF80D9FoF
EL5oSeljKo1dMJ8kr6Y7/IrlR9r20c+sHO+DLu59C1dmNiJkkoUklfhDel19nurIPMcTEa59YDbP
NELoFwsUG9mI0cAI0ZE8Hihiun1g4FgK+okXeHn477M1qmZzzjQ28v/9Df/e6pNhk0QsYv99Anrd
cAuLjU+mzwvLQPIyq+JFGL6+9Mt7dDs6MsvIYl/ee3xVZrJrK2RRtFyGDzdHtlQM/auIxpqODeYK
z5rabdiHZHLLJt9kOBiXXN72mIQ9iHMERI8HWl8SX+hIiF/jm0fm2mty9GRdqrsjxLegrbOrSDk9
+RkUdcJ8KHxCceG/LrejZSsYyJxflywRQFHQ1ocBvtlgFwfPRcLddrCwM7RDgBfbDVkrZGKGAZe3
zgRD9UrvdEcQuNIom0ieZYQdDu+zaS8aRkIR/E2ic+K6yA5nvW7965A9jcYfCktCoEjVWYe5/iqU
86Oj30C4ocFIGFEGuMHKO4dITkTGNaAm6lEAumGVB2Q4YYVsES8FI0llAjrCNZbxoYiL4OTm3GWN
WT1nHMxQYXJgZ6B6Qrv+rAyQErVHLnjejcswjDztyGWjy+02PncLAcxVXA6lppsRUD+vIAukJ1y9
n04CtoWCfh9AvcPMRl+1UX+Y8ucHN73n+YBtgxJ92wbkgBEonK4DU4pNTlPuEodEsXnmIeE84S0l
Cf2Tn1DToFbbTrxJysTmohFb24mslyFhXEG09O9UxsNbwMgo85IOMz+GOcJ37YuLN+xcYYmyk2A6
1NNX62fHyAy7Uza8to5Tnz0bC5iyfI7PBQnImdwFJDOBsAn2g5TNrm4CWmthZp6srHz1qYm3vOD6
QP2mLfFOZVNSGQ8lIYt1/XdM4IfbM7GeJNF9kPe8SYNwUWKbYq2GsUdtEDGQdSr3VC+KZ+zyZ8fx
aW5UYCP06BZngstg+wF2ZANapg+IWE6QZtd6bE++hPU89ayaMQmKe5KTQ371C4sDwPKa3d2wevGt
duWxj9svIDRECDZFCOM7Z2fg8ly7dv5LOd5MYY8N3tMI2/LsNfds+2TrFAUYKyTCOkxo04SjQRIA
EmUsFFBli9XghzuIE3zViBi1ZEGvmU3stQu3sCZligXyMBGjeFJOdJ48jzRNDIYco8bvaDeIvC4c
c9dYGv9hPh3oezWrcl6E0e1UbzgOUntvRnRQfraHISautekCrsACktHRmNA77sRE1ykypU9YHCf+
3reyrUkay9bnALdGHyRuMsEf00PJ2eKc655cx0O0ip19JwBj4ZLlz8Tp4t4mzTQKbd5K2VG+i3R1
mjmZm9AEwZeyo2U+3bhqiUlVfb9Fkdiu+Vvag6OLCyVesR4GE+D3xHA1heolOZvQJcodmFiJZEcS
dlWhS42e4W0KkA3tt7mfcFLZs8vTimJ2UrQ+/WvpVeaTnPKvrtA1iWHoQyrkqtxr+3wsoO8R33um
EjokTuhfPeKKtzTHxIYmh33zc2oz4TPaMHCjGY2YL0YeavILOdc46AeNDG4IjSz0g4TXro1OTTfJ
RDzzZ4MFIQwPlF+HWZP+Aa4dtSNd8KcpQALb2are90lA/T5Zr43HZJnygkicJFswqYjwc4LPRtcB
C2QaVwGk8xIOlAKpxn2M8vLJmAKBwtcCur6E3iL1gR3ExBntxvNYy19uG37Watbb5ltpIY4XOEBI
JWqObviWNLj/8pwM8KxSH3UFHcZP0hJcf/xTp/Z3V+ZkK2GcuM4srhY10ouvF6+SRLFWdcTGqaII
z3RLymNmFpdWSDBfZrxnZ1xJzsCfBJD9wG30jRI2vbrLQ81Z2814lixBL82xQbrMNC26ZhKYojA0
wcvZ2WWijsmA20TkJ9gwDPaJAkDbz0+E50kQJhbd2ozLuwt5wFRE4YSxf4tz7Wzcyf8tWvMPEU8x
sz1yv8L8wxBt/UQI8L5OkvFmzx9jgOJI2XCQ6OC/hPEBC2Zz4iRJZR80BHQgvj7IljaYrI0adev8
xDT2lwUjiKaQeUkncA+TifekmeOnZCKAoPckf3kv6UdE0jgm5dfoX1RitbfYk/iLYQqF+nOwWiSm
BlquiDqlqzLwgcixiWfH/vDh25NCVh0vijLEVHUscTpGyGVDxyYEp7QOpQp+iJksjmYin6ImLKhe
xvm0dF1BPiTZQwwa27c8yJHJowiVyMK0eZ4HRDP9oi+xcvSScFx4PfEqmAY9B8n1asKUOZh5vWk9
Zn4xc69V58qENbC5wm8eKV1I/VQhtuAq6Qg6WqjzC/MiLTiyRx2DyrKsiMHJwlPjcBA2jf1IM/UW
Mfx2ueNvDR4qq7qMbWQfJ4EgpIqTbGNo1z57w6+kdJpra0prjfSUVGE2sw32JXsVJP41iVF2qyix
D3BaCbtPiEbqmXMFZvURkWm37abps9eSjkyC73UAxINDqkG3D+bN73OUCEX6Gz3TsHM5erNB5KQG
OVO5NalOaVJl44InIJNyUvtGetC7g+Svskk9irOuxnGCKzgx4OnlAZmUU/q3jLNg18TjDyoDeVx6
3tpaSI1ez3iqMJ5rrFH7XuF4GoZwWMdAnTbSSp+VIPkdgx/iseatwB5+0eRXoFP5lZrjT3gZezJt
8GImPelM+NlRWB+Lydf7ZBgaim66Fb6/ha9RH2VBT9RCfb6tEkvs5Vw79PwrTVATur5m5H8K0awy
diRU20icg5F64qMx/ddGZHhZavISssFSR9f05v2wzLYVyqZdGQfR3XJ87M3S5zA4WdNBqvm96fIn
C2nwELtqO+qcdV6pHQQb4LwNqg460Iz7aepuVFPZuyHbpKSMjxiYnlslXz2t9fFAhQ2wQedvYWGB
CvN5vdkR9kCj8i3SBtMcfrUF8v+YLjbF09t6kLF79gsJs88iTWL2b8IIfgfl7K4aBUyxbbWxzs3g
PWrRAKSN4dNnKTaaJsvLUJkB+bef+aSH24gbmvbcvMZVYp053QU79Ggbz3BpVdndm4kZCLbKhGtx
erLKrNsRN4Z3G5tkMH6EFUHAZW4xfgId4jP+WXX2/JP82yU8+GPOkMV5eQ7louZ5G8SPCYfSTmYh
aWHaxuufE9NmaYdc3v5lZkzHgM3r15NcBrLacVYibP9mmIxWltf8aWqWAVMhL+5+Og6Tc+Tucmc3
wUBbj8swI2zWqLNhRSQYIrk08Y9Ot5OWc69yL7kxXfxCkjhvFSdBJ++TS5QFR3s0OOiVAVYug4Pg
48GN/eIpjM0/jT17p46ARL9p3mtj/ANrw1i7dTbuAmnv7ZQpTY7LbNPbBqrSOj1EgmXZKVOGGdmA
nUG8p1ryz3AAQ11c7+b4T+qp/jo6BodQk79QEPiVIWndF2h17XIwzmSuMwWewfvOLN7Fb7JU93VD
vl6QVD/dwf7JKSTdZhjUGY1V+jzUzGb69FPoebh3VBim78Y713DlOezTC1EGFuI4TlRDrMFG1zc9
jcku78TwRouTSXE87XwxRdsKIsa7SawOUtz+r50RBEiGBVm/w9UwUNtTL/QrlKyTN6dXTOtktzbM
M2sFQxapyMYqCG03LfErY3ugPwbDJ+C5c8ieEdZI/qXdQKPJKhhi6hiHoBiRgpK1FUtjRcaevzFq
fIdVxzMSU5Ljst1ExKyfwtZ66cLE3jKQP+g2jraLL7dzsiX9ju0dCBpzLAZXXvoVltbMQJ5Doi9o
AAPVxCYlKRNY4ld+0L6yF8BRnCnVGJW/WpELNDkDmJvXzPW55WtqKTSqlKImE9UAyFwF1kbWFmZP
GVnMDocDBSPDAzL/ErD0yBA41Eo9QfX2wo/GHtSuNmaCHWvnmPQYKxD+jJsp+YpScrI81fqb0NCY
1dSkXrQdBlt/GvZhSRgbytT+2oYlmnGgYX6lmO8vD4w1f3h2IfaEXUHxgj7B8k3uVo00PJlZrHIw
cYR3tnylZK2VXY7rgP5+PpbkOwrYe5g98M0uVGA3CMN94zfBXjh49Xr/hQAI8/UBRpPDgtHNBZNb
N67ISAnE3tMW+ruJrreb5L89cMh7P9THOmbiWyyq5lq75PX67ctUOKTBL5hFm7yLzdBqZ+eiKs9J
Rx9CHHWx66XXksBb/mMLcgRK7z7U2cbLRoPMFXbIvHGK97j9NVqjeI0DCZUoAl4HXBEuk8PZHdsA
6YSl421SMwye44JGyLD8Sos6d698ZH22lndbUHIPyd6t4et5FUOaUSTlHUA+TmIHRUvGiCQhmvfJ
Cfof0PruA0/7SVObL6KzB+HSV2ZNAJUt7/DL/6guHNh85WsbF0TvhlK+Pr5KJPO4Q19EmAOm3y40
KCfzPDsUY8O5y8juD+zbFBi3B6XQc+yTxTwC2abRXR9P+gMwHdoSAd8CTgzb2oCwBB29SmhWV33z
EfSOuQ9TOC5REz2zxmpmPUvsooOCyTfOXU5GIbnnCSsCM12vaW9Kxt6V5jOIBzgIHDm9+wPgTqtm
7RowIloR1evWbto1aDXUJ8S2tcsJ1MOdKvjv1qyclMcqSa6dcJHEt+7ZaNJ7rMV8klSefVNgfXKy
7Eq1Wh8jrBKZ22fWGsx8sW1HgxDyxieVworwmqRS/OPiO/Dg3c5gHBWS2lSn0btVN/NlRq20J3rl
o8vUdEoBnxOB6A57Wr3jP0alDtNwj72QThy77uXxVpTg/ui8pnweFTHVtj+88eWPi4iw+8U1xynu
8dCzUFQ1iadQiu62DF7yKrROId2H1TxQzDYY7bmAE8lU0m82EZkpvSIDyeLM8mxhNmJQ45mvmEGw
m1kJIR4lxWdJJ/48K+vkm6hOZ1ynx7kLgT5hmwpYTbHsvLShY76783QccUWqBbuZGvxpMROCCSvC
Ko449EIqnHamQgVS2uieFcJdBNjJBPG3ysK7kfUQHfMFsOVP1m4kCWvdhnGJkZVdJR3BlMcmUuo4
+/WP52k7710V6OvjIc2Jh2dTVkcTDZFlhthIXDfbxHFgsL1z7A6G9BNH9t1wDGRr3IPX5b2xz2IE
0cx2p2wCMIqcsR078Sqn4C2EO32TnBNxcYpzg3mIITN5Zz2tEsyxIwXihPrJwNzhllBiTAuPLCr+
DVcC8o0l8ySb+XbhZOlXkxbboBE7K0IpUxqZ/+8VT9IkpBCCVW6yT4RZXt3iJjK/xrhgCUGot551
Ak7CDf/+F6lilPU6nSwmpIVE5Nla8B6nJB52s+UKOjJ1uQGkFhwCzCLvnHhok44O55OqcQh767Jp
b5jVTB6zfuuleQL5zt/toNwctUnwJrPbK8VAd0jN9qhk/9Ewcf0DSo2YwlU+t6BhkliseYWDKyKq
iRTJkXNwNrXPAyXeezMQ3fhIeng8mM40rkqfxjVhx9e0MNMbZ1YO11P8wk4CvTWaHTbMsDj++/uN
uHg33ZeW0QhnSwRaIYE4Av7rJlGYZNEI8CpKkmPKJCsOIxknboouD711sYOt0G0rPbGMdAaKuk4d
vGqOnskaXpd4kMUcWj9ZNxgKzM60nwPxp1eO8Y2mPhCg5fmCylzQNOYatu3XMK3953wQh6SIj7YD
lwEzGfmaMX72MHG3TlogNGJmf2Ou/7Ts4EcVg8ZSIVoGw8Z8HhmC42vzpw1d3OVcxk+Pp9uvB3l4
3O54hRk6Lq0cwU7eMB/aRjZjZ6QRPv3+Ei8d6tEmCL7N4Ws0EfBm6UC+yBoo0r9kDTpe4UZJw9//
29siBCz1Glf2E9V1ckDBO+NQdf1tXtnuLhc4aRoGW9TWXnsw+PQB2THgElhW675B1ZzPYh8W+CKJ
rCXcVdAMBcSyGSnFZ+S0XVDQS+jlvC9RFb+VQI6Pk3a7C4hccF2muRkwN6HJL5/MhQf6yMt57ACG
rXniH4s0NiznpINmV0axfeuWXTvs8LGNvi3WJOp4G6uNDk6nyK9N5bCZsUXfQ2n94bdDW+V5MGny
AFyIxpjo46m23gA70E0mgPc5r+tTrK0P4q30s9EjCqkt/XPUS6AxnQXlf/yDJLvL2WpOq/Cq1STO
GHJDPMDIE2w6Ozvgxv5TpxCxZ0aJptJgMBl6BuEyGOK15x7YZL5yxNUf80QfG+tG1C1CKjCsy+rd
2Qg4CaP+VjMpUQsIf8bNykidozPu526VOKLmJNeSj55n8/QrMIxVP9kZ8uSvGAzaverR+PVj7F8i
OaKu7hdOWCSJhfOYlpNTlxfwoODcQrtC49gG/KLsm13DC+HbiGVPcY8c6oRhc0xZ7fRyfH6snfiC
mDJkGWhBx8DIMzOOXdIiqmVLttNMbapUbPMhnH6MKUCopBK7f9ea3eO6Ll33h7eQmZvegXZTKnwo
ihnoLCYMYmRjH8bK/tGnOtvCvBif6rI/4anjkBHj5DJnxz0lDvqPZnLw4xl0lrI0/c0T7XyYrkV5
RqCSBVGnoedzNGzRH0yzwkyfu2DtifBLMCdWdmQ/V1WMZ8Du6ufhUJlFx9m/nLeENqA06N2VMyt6
DA4Jl2h2jEM0UCnX2kDasqTXNAKolZTcF6NrDhvtgAfxh26NiGG8eUF7lsO+GG11J+MgW7dpGoCu
5qRU4pd5PFuPpZCGqPlVuHa2CZeVIbJKLAie6E/5uJCOs3LbLFwK+ioD+tbZ/hU7wFr15sEu5mXn
qrPDBDXvmNxUYEMeG/DPPp62HFfZ1ncOhNI098Ck+u5jZ1tl0jr4j5Wqs9SuZWK9a228OcHClB0a
Hw6yiMkPCMKD2VUzB/SvSaXppsysz8dvtWwR7l2roAm/LNeIfvur3dpEkXDXNpbVHcs+n3fdFPyK
lfvm9EH/4g3cBmmUMONF7MxpfJR3vKkLNKO72cN0tJvK27ujyL8micgxrXL8qbqxtnFfNE9TheAo
NXtx64fo04Cp+TXCJUbLYOq9xcWw0t1Y7gDeA5dZbp6RkgljAF7SrI3XSa2Ll7ypiWhApVUJ2T3L
gQmgVXovgTUB1Vw6w12C2TWo4kuPvvcGjfzLMMP+2AAoo8lNPkrfQDaZ/GQzAzi85MR+0UHj6O0s
8Z6aw+LGJl8UKXFACtDy1DCiRIE1x9dumcTXptkfyKbKz3HOUSiLXeNQ2lmNnYEDV0gpcDZEfU0I
nQdUJe8V+GsgYPyxPtHJ2BqumBk2PVzHtcic9lhaIE+7DI59seQ8zrh78V1Ayyx8fkReonBxZzM9
xjakjKEqcMcuQUqt5f8EFOm/KsGiYFfJMq8Ewe5Ji4UFWsyprRMPg0TrosJrQsbZsHunsHKBrCAd
e+QhaenNxKi36UWVuPVsq3wXkyTVdVkBGF41Z+LJy23fcmdMbjNszAEBtLJZ/mU2Bhvikvh+3ytu
DTEyHKlZuwrdIR93nPkESIk12Uax5xSf44C2wkOkgEG9wH1cVeUlVekMY2NCyRrrp2Yx8VW40zZW
0PAjQgNqk26rLbnh+EPrbrxmfxWLqZd/+t3U38K08tdVLsoDuH0M0myrqxDr8Isr2muIIICIMuvm
ov9aV/h6dvyJ1oG+9Wpq9TbxKWsfz3iXuDXWfrzvTazzC1oMbzdXJqfSWXtXepsY9kw0hwH9mW3T
dc2x7qbfdG3idW0N3X4ef0MHRss4kDYgQPx0gRFuIx/dFdN54muDCit/LNktImNlou78rjpt7scx
HfB0zsmnCaMLoQEXlH6Z2yh8MTGd7erBHp/+PVvVMCaIWrkjnLbHKgMkAKHQvxIWcOzZZ/GFJX6g
9T9yJoB20rjVAYZCfM4Dl6PQklVnstBuJEf37WM/xj/FD8FZaR565KzcetSWAlm2+pmYNGmT5Thu
CoXJVRoIRxsPi+XYr8aJS1MV4jVtBbqrSfC3W+iolzUP4Hdn3lIVDdeuRVMewgJ4RBLMLqX13DSA
rYCKrMD8MHmhWHDt+k6HLNx0IaZSg6/YOpZOwEsvlC4zusSNn9xrpQ+uMp7BvGZMvwb4JCniF1xD
tFUB3DZG6b4SDDhgOuqsnUrKfv0oOIckuwdJLy+xbJHpIcg6PorUWjqIV+P0VU/3x7VOfvh01rqB
+5ONd7qk/vlRogKlRgrm2ZdwCQziTrM2NIk7EiwA82vfYENcnGLGEmfDNNTdGgpzQoiX5l7rZKNG
/83hNnpxh1QQ3ypeOtPqj4NjXejVNusewd1phgCHftGQ517E721cbRsxYfGuevcS2OKz9keuiOUI
5Qys73q2ztAaurOs1pXEcRYTP9yBGKHyMRN4p8N4qmTwREJjvnaLCY48ObGv6WBcQC+mV9h+NBIQ
/6OXE5hdbDykaWe5N8TwAyrR3DgS3kI0t7gkRdtu/nUIGIL5YNBumbLe06kEijgU8lYx3712kadO
4yf9lJotLTTuyexipnDmd3tAu46CA8Su1yM2a2OFjfQp7jDsB7gS4sLeDAGMBRRe0VmjUEVNXiyv
bGZQLPMfk+vwpGodbLHNuAix9HYC2yG6wngqbJeXJfDCdToK+fFY2mel3seyPM5Zbt1HhH7r0sJV
2sz1UQnhvDQ9nCkv4tgz08I5mbHxK6jNjzk1ky8RMPKtekA9qGve0Aa0CvmNBwv7brbtNwqr8eKW
Q7uPCHeA6kebaMqAuFjmoI+2dFeTxIU9lRA7/x1wjTr9NLhHP6o2mFdpLr0rPVDQoVPz2ZqFvs1d
7yNRTpDPO9/8AdC/msrkCaOiv7ULemP97MdP7bm8PLYPHUDK+bf4594c7Z1lNBcoWVwfb8kel+mA
I/MQJYP7ZHT1R2/a6Xf5vzg7s+W6kSzL/kpaPDeyAMfkKKvIhztPvJwpii8wUaQwzzO+vhfA6EqR
ChOr60WmgZLAC8D9+Dl7r42G1O67y8hAvungXCQha85oVPh/icPKepPOH/x68tr9DV+xMSkYJ61t
cMRfuKM3lO0aODvH3lf8I6cfAh5QubTavh/L4IazQPgQjZxaC/XBTqxdAPaNJFgyyQTdVY8kqOUQ
af2pMwfkDb3Xo1+r7yqpQWrpilsMKcwR8JpCs/C6B1owWJzLbh+6AGfm50R42NjrfmUVUUqYQgwI
vCWHK4q87/NRygjK5yD9Ov9PaJe029RgSeyaWz8chcMS14cX6Ky3NJe0FcEKTAwUBg6pBxlsjsuk
bda/NRCY7ALh4GFbJMS/nbS2+FFojOI8UYfnIcjnYw8HD6lB4LN7WI+sf7ct0qV1HCntRuvH9uZt
YfbJddRxFs8PlwKfNEax3xU4+NH36t5eq6keEDUld1inDQrc6VA0OKNYUpJ4F2lzz2xt4XUuZ9tY
e/Jr0Odmn79Y02sYIWLakkygs9M2/i0MjEWfl+6JCgsIV8uW7Rf73sSVlxTml9hzlYdBUlj43E20
B5FzaVOKwo8T3vcxfBDE8LyMNUuIWkfpjRwijqWjH+3mxVHtpPtl0NMHK+vj65wQzmuAY9dV1lWP
YcGYHQuYt9GwWjwGskdIpqgBOKmOcyMismkPR5d8EQLCGuYD2vRDBuBkQLOxn4+BqiC/KE717kLx
B1BOTvEg8YLM28wYwrs2jKZUFlFGDMFb3Ic01C8FwLiE9Ny1Ewfox4Y425gVQyEOkOu3zOy6NA9Z
X90Kb/Y/qBoeLwx3bV4c//1DnpBYoDLoOqIEvUSVIuhT+NGJ5DJtG1kpi/MAcBaI6Eq6DC7njbEc
FHGmGi93ie6IZcIs75X4LoBlQwluvBoB/PuwEyVj9ZOaGQGDZb/chg63DB9MdxDqdL6qUNVmTsBE
nx4XxycjW9pjiCqCzrR9hA3mbPW6PrR+oECiNFKs+S4UFjVlbJVjTgjUPNqmBj2ILKP4d6e2atiZ
Ge2p5iqWlti2Dv+ahYpuIay8vqK9lV2qZcPl9V7wlI6QyZQWHSJNZtYbvb4Jy/Ki7MbxElg3YN4Y
33iASurANNO4Y99xV46O5LhxTPoqlAzz0cca651njOBY1KHaWdBMaIhgFck8q99VHZaPPG7rYzNK
fzXZOTHV9pCnU/IS0MU9l5nSLFuLNinPWnTfxAdnji/Cygm0J7ShCOUGZhvIs16rjPs86/K3HV5J
kcLWVoVTVGiv88NUWRDgwpb3z1Tb8jptw+8xR9SVThOOBUH/Erk+XCM+WnbWVair/uMAbMrXh0fW
s51vluHSi1TzVvfGuxgMwYH2XXmLhpTAoZwmW2KBtSry+CESpoCujlZPUxxzW4bIrFAKN0J9saJ4
BxMCQ2N/MbUK3yYSeGbhPGaev69KQ1u5LZVwEI31WQ+ra6ln0V7zWps9XnoXhgR/A+jWMcGmtbrE
i4/JAvCGXi2SsEouDEKtWSCzi6DLvP18G0oFwbfZaycmaMylpU51UHbQZujaBZrhbtUucZdzRFse
UKDRQriDD2UTZhz5ZO2auL04OdqGre5UfCEEhSY31cicKsjUa89KrRfVKs+NDiqlpgG3ou5cclIT
V5FE35VlFLkh51yvj5S7nCH9Iu0RV8BOvYhyeVXoLS3GgBbY3EuFceinV0bV++shbV+AWE0YzZoY
Jh9HFDKqDrk10WxJ3F53Gad24H8RMjNV3LuxG274Jkkjmf4NqS47nSxIt9XvOYO8RAldZCTwI7gN
DuZqoNDZdRrvNJ/n3joLxVNGottNaZAVNNnYlUQc56arTgE8NT/tzpy8PukPGpskiLu6czF05AfM
D9lcFc2ro2J44M0E2q359yK7oOMSW9djYX/pp06+EXvFXkbYJUEAbzgMPDCMlnyIun2mDQceo4QS
Pv9SBJLomURVJybi1wge4ZeGQyluyuGAdO+IATe9soiOudLY7Of/b5QgeYPQKFZuqnZXlmqSO9sQ
aADYnCZbQwqPFQ7BTZDmV5bwMRUmDnermlS5arVSraBee0ObbVFfdAtCIx6RyuNmGtjn5zfaLMyL
Qic7TBnPmtZYL66bXGO+btj0aQLn1jG3W/1LNqY3WIBh3XZ2y4wEHFgY1ejYw7TYm0P4HNVZstfg
yZxrF40Tu8ce3yloW5XuB/GCK8+sf6h05G4kbsNFFekaCTWcQ+dbOP9fZktkAZHhGN5stT3NPzMs
XHVvHU8LPTd2GYKArQF9lqD9W6TaHWwVAtQp7ViXGDnMX2EiwYtiuBnS4+QfkP+G6AqnaFCPW6VF
jw60PDh7vLhbEgBQTE0LmhVH30Z0WHOc1Ej8QlFFZPchEX600S1NmR6cIUVa7eZLThgA7TrroBrB
uHl7Pb2Jg1/CX82TNlrOyzuKpvykD15xfMuARYJpECr8Wtq+/KriId7kCOUFkTKghaJNF4rw0Cb9
bVL1DwYl5XyMSeNhPLcKyvJy4zUFZ1C1109+m40cY/h5IpiXRl9isMwXiIKeOx3N6VuZkjs5vE0n
6K5SlffFqtNHspzRsgWcG5UQNuFcvmLqdSgJ7HZTx7e6QjhFMWG85jcu5TiML542/VBetwwEjoMx
fA8wbV9hY7KvEvK995WhwT2O+m+5Gl+AWmGuoBGnwaOq0eHkBxMn+Tlres69zkK0lrgfpXr1ttsb
Upx0WDIth91zlRrltcWTshSSKI25aW7EaMc7NsogkceGIofODWwPT0uty99HeYpf4+DJ/DYtUzVU
8CBs8e9zWX096bMwKKHdOgjPVGmD+CaRbBPUNM7thIc5RSiwtovg0aMXNRkA2w0KLWSDhMlEVelf
lgrC4S4Mr0akEVLcZyJdcwDMN/ShwmOkBOGxStr1/+LCmc5ZHIl0MjycKdP9+zdefK/68w/t/6ha
5faJliPqym3WzZ7A2MhzsOSQH0nWhbLCmvoinJGOK/Y7IokKTZC2BblvkSjgFP02ua+EvInLhOVs
vFQS39qiPhVT6O5tfNGL1Pvkwzb+JrfcMWxbaLwrjjC1DzHBSk8PDBB4tDargwgTIGjtYy05bGFc
YpLm4eSPUzJCqXnH21yjm17tGf/Z7LcIFtw+BncxPoZG4N7Uvv3aC6ESITUQrjeOpHU7r63svMt6
+sFwd1mP/6l3blMJGGDMk1UXE9ynpnm+Kw3CVIsUAQcwE8QhmYv9vyKoTJoojkE/wfEeTn5Czrko
rZNtTWdiUtZlWYSnT27kxyhZVVd1ZrCaJaWOpkV13t9IJt9moo8Sf2qQ4rpMIn2too+l26RBMJQE
69YPc9cFDaXcSJYnAqVouEzLdexfdHF32XV2hZ02HTdG18NqFGqyt3LO2qGybhRL3xdNy30FI5v4
6es8l/n9N6H/Gm+sob8QNopalB+a/BB9rbFkqW02oESCN044Wd0XaGQZH/Gd7zoCp1Wp7PymJn5D
AY2WOf0XyJL51vPTflcbl6nVDFtZx/5XaDY7W9GquxJv3UXQ1iarGL9vCF9BER6FtMeqTeoDXOyN
yjwFvfVNCS2H1c26j5oCwL8NKD/oKX9KGmibcuzlwu1ldOsp4pDy4SxnWUEaBdbm9x+D9ssDbmmm
7RADbkjbVHHwvL+XsDRiO1CiSSmDUGdwvqPwDNY2JKVl0GBs92DzkQ0Dd4kk8fQ2DKmAEEQfpWKd
5xv1/389jiV513jCyJw2pkz2nxaJru1NBK6ck98KcIRf6AF8VzKnLul1OBAzDTKAkT6ULFe9k+/H
KUtEDzE+uQFaJvZMdfv7i/p1FaD3opsIEW2a8boQHy7KqbKhGlw0RaLXbeBtGbAWmjgnL2huBn3Y
Rch3VnPDL0X3uMJ6Iy4cbBtdGUEKrC9yxFJ74tLsJSNRe0fYvLKlxxkTAmaGdwimXjzV9WjkKhyc
wTQfOhaLBYheua1MK7htVHvrmQDbaEvqq7C0afgoBpNihYA8ooiKNfXf13TQXxitUrnOT/Rc66f+
YOxEVkD7sH4UBj4pu/ssfXt63d9FqVuqxfpIr9RANsJb9f6WBaqIaTE3xOYUhQCnz0E55mRslUOE
4bQDeqOAjKZHpEOmwvo3/9Cpxre5Os2HbNiXU8okbLGUpT8yNonN3JPn0qHBCCnKbaPjOGhiX8T9
Uu8147KLRrItk1xfeJxWVxCuAAYYWDlaWWJsNZB0p5ZS7vywOkYhkmulcreTp2oVqRmxycOBsIgK
Ii1F/VySG456kdqpchEwLrY6LnXMBqLh4vau7HznSpJfiQQ3CD7bFKdH5/2HJ3isTIOV1LE1U0xr
7c/Pux8Pmt4SkVxHNYBUJqKXYQ8izVKBODfT/D/MEFbPF5mHxilykAGgUMMi7WInqUSd7r0qGra+
QnxaNKUA6xG5bUGRH4tJl2I3DIj98ZN1Q5+qjA/XrVFbSFU1TRuN0IfrHhLiM4jS4bpDxEmWZD6A
/6M4zfdUrRA+V7aK16BusiszWbBl9XmbIbPMMBLxtmRdDwLcVaJDVmmH3E3NoxIWOo+0fhhNq8N2
QuJIEDHf4qXGE1IfRI4xZ94KRjtK1wrbMvOgykcvUmtb37GvCCIAKQpdZs2efvP7RWB+yd9/x7ou
hdQdViWedfHhMQ8pmkqL8mo1UuZnHblGQxOewtRE5iVRNKcTndANayz5nHUWKYkkYiQQfvYLUxKO
5FUgCK6EwoQERrXiEV8UYn5MR/rIBGawVzOL+d9cta5JYZv88Mv6jgSiUeu85aqZ4a1HCwNO5lgE
UfV1BnyvHPchek088t25qrxtZ1X5iXn+TSextg0D8s+mRtPtePp9YR0qv7XWgDXp/DcX8+MVVHH9
yTuh/VLhWlRbBiZiQ1MRhNgfKlzVDptQKTVrVSTETbflNHBlbLwpS7IhR721iV2qxFJv63jdDdLe
1UnkEHXgR/ssT5JP1jdtqkt/vvHQIVU4L0Ki+RB8jh/qVlDKlj4MXrkWnbeaS77Ux6I7ZQbPehEu
z8YX92KUJAKSMU5LtM2OYDEZWuFVP1SG+ZW2BmFNeq2soQI+/P4eax9LmekCpdBQtxkO25T4UI8p
8H7cuvQ5Lg3OsFSLzt37kNQYOyj4GRrECb1u3oFbKA5k9USXAfWqB5BcuStqgIysI0/gWZ+GqmHl
NbwLPGnykw9RTOXUuw9RNQRZco7B28Nmak/3/Kd1Lu1tYaBwdFZ8GcLauJisRulkrWuTBcw7cUaj
cpPjON5z0CK4xtT3tRMhdUFLVuP5T+BRl83KSqZN0YnwQ3tBwCRG24ECYgumx/7Jx/rrvqYZ1mRq
Ng2OW9KZSqefLlmwKhuVDqA60iz0KKMGPTklG7mmWx60dKOnrv2IRZQjrtRAWdJv2jkFtANwZItZ
thIiymuAaGki6TeqgE2o1Ync//5C5z3i42crVWtenDgUWh/uvycU+C+T/LZNCSFE7BlvswK9Swlh
tTWd+75gbucJqax1vZI7U9bgr9WWbHTENgqqAJNz6g02PXKWAW6t8pgcWIIlv0Rpbx1FiqY6Gq/C
3EVrW4nsIsRlTxvBzj55SObT1C/fiGZruqVrpklh/v4Tr/VuzMoCM6NtYZaKJM0HDB7f9FF9qAui
kVUa0F2rl5cC1PVFZifUTT6jMdaGxLbWY1goD6h0x5V0QBt88imrUyn889WpOCQFi6huOigp2PTe
X52CHIXzlaWyLC5qxlA3ZkiIcVQDFEb6ayxDNRqfwlh/pDgZb/AMvelzLAo0UCZ+cO4RZtmTzFcx
p7C6YoxowDvDJaOclHpvViJrCIssB8qImar6fdhMnpu0PFi5Rd5zM4pV1ac5UshkYlxQAkbDGD90
QYMSXF/MClZMQs8wn4Z9i9hxSTYAsYfMkhY5pnn8pl2x92Dm3vU5/56LsMFjznJm0IS8d9a0VRr2
sFmJYLkSMIITk/oVcmdQlidQbWluFZs0d1j+/OqJvF0b+76abAZXtfELjMHdPDmNUp3OvQO0OU+E
u5dT9rjEpuJYHPJrpf/KMB6BrzDkFjsLg04jIfssLbLt0I2MVopyUTtDd6qldTUS7JRScQN7Dbai
iC50eLpnBV3Wpm9ktMcUDA7IpvDt6s2QYxsqaxgKiGPJdm/zbe7nHdxVX51AaBd1hFUnL5p4V0xS
ZMV27U3D788T3DRukmUCg7g3GvXkRgrZoMa5aOmbS4/AwSoQR0PkX0Spvel+9cKa4rk5QpZVzexn
/mkhW3BI0zzCAw5JswD0TKLZKMvJJLXs9iuCQoI4ysjZOQBr92k5Pr/1EE3TKEjRiCu4n7iduhyS
hklu8UkYjrMzAzJoAoZvd8QYmKuYiYIaPaUDw0Un8gQISdRnood1PlqEzDbVEGz1otvg/ksx/+uk
gbY4VWcVJOzIatGYQfDclOODZqtvsnWr8wFeOWN12WDYIXQFCRbH95VuBPmXPnChM9C/43H4omkQ
RCswpXhKeg35QpPcNeaoXgbNeJ9VPsPiQGhHv4Z8JJFiHuymJvmz7B9kzYxHFG15MHV4IENjYIok
iwGXzETrT16tLutv6rCOjgE4QKIJbowucA/kjaxLfLNzzz2GoEKeqKsvu6iVRws/8FLrxX1XE5MZ
6E13Sg3xZe57Vq7+RfUgazJSck7zz+q2/tEZNgqUT5aJXwt63ZDYjGnRGTor2Yfihb5F68kRikWp
0ZINjQfV7A1GJ3F4q/S3fglAjUm1RiUMJTpEvr7uU2rYPGMkpjb6QXOgnQUO2deY9RwwX0SNt4nn
8FYxc0us7jvA3U8Xt2llfb+26QhtKOYZyWGlmWugn/a6HnhfGEQhktySU4Xb4d4C0p+vcCABz0tI
AWujjoTxkFvLAkGc86g8aohSLvrAfiWGu0LgG9knX8GWK0wmwZXFi1dbIJwdW6Hx7nuHoPN2ALCH
L7//yOcC7P3FC8H8CUaO5RhTnfF+YUZAGUsKGG2l42VhqUXLoecelNnWRIFsQSn1WDOF4ivH+Q+n
1GI16uRXxyx3g4o4TDNv3tpAlVmoOzMxncNAW7qddN+eNXwnWASSldlVuzxn6Vajor6blwvv3jBq
FFetZRz7yJIEExA82ahActLBjjZ4cSjGUGadpG6jPzcxPqxor5kbUDI4FiqXAjvsjecxGYjC88gq
J+hsJ93+trF6uXTqQf2aEsQL00c8eDSsLRjMR69sidWuydHSxYDq2nAhgrniFDflsM5thr+//4i1
6Tj34SPWdY0HWuPg+esZHzttaCj09FdeychfJNk5IZemcTBMW5o8waaBcsGUi3VHecwqmhkOT9SW
cyD8esU5SF1RNvpAjOLvL+xvTmXCoG3laDSxLIMH+P29R3Kv20wYjVVkDCuzADePLu55rKz0mMcc
1JgUUtqQG7Z3zRqgNILTdQnWyp/cPjGIOwwPSNP6cPKqeDuZxMFujEplY4LFYcah3pGU9e33F/1L
nUMlYWgGzywVseTo/+FEkRq9b2OENlYuxdeAdelmVLId3oiHgIEniamA5fKREAJpWDglrR9GrvYT
oG2Z87G7CS2xKOinbzc4f3JpH88S06Vxo/k4HWfu8r7/POvWVbNGw+M3ly16/JhWRneUaIah65vd
480gfbnIpaVfJ5Er2BYc/dCFDLMRMyt49RI42TLSzoFLCHoOz+8saVt8cpV/U4oZDi+9YU/FmP7x
hGhkqu3XriC1KdGRVk21YYb/m4lWMB7TIEJ3Nd3yzJf2bZG6RzMQF6NTrEB8y2ev7uGm+kqyaSbq
SQvn5ZMTrPib67NYiAybm6tymR9WJA/Q0dD0hlgJFc3k/L74Qf9NRLLZYcpYJ0X+tjMpIAEXpgwV
Fl7U9LEZ17cJW7GnVMPyTZITx/5TFnoX0kbSOiuyv3pJPZzoH9arzHAwM0fuk9CK/Eb1jM3vP2nx
a3+YMbBqWFOD2Joa5e+fhzQJsyIoVQ4SU1de2h3tAzig/OYjgTzZomUQsawqrV7JSVuQ2TT6Vcc+
w32ZEoVUQlr7By3Ii4VotHDHnrZkHG2eTHJTFPiHmAKdTZUO1z724k8WB/NvdjXeMrYGyzAhXJkf
TnBRIPM+iqWxQtMqT242FjfM7W4NimKcQZScBvijAVFHjrj0PrMH0SzzmJ4NqutvfuVgipv+omxI
hCzB5kMb4BO2ZYbZbxxQqSf4gzX6Bkyz2gcIYvLEGiVPgseMmapkMCzgSQRBLcg3Ju5ultAyJnjE
xOlsZseU54VXrhveuF5R7ZLAlCekYhzl0BHhxVbuSRZEd4i+DcUpR0z3u63XZHzaojq6sfYqUW7s
xoFmoWhamq6BTE6wj41Pzph/25OhvavbjmoY+i99SowbYWE2hQUnkeWqF/a2VaNg640YPtXEKA9S
YqsdRrNlVmE7u1yojxb01IPDkvDJxegfmwkqDSJbF6opLHwT6nyxP1UrVQ0riJORtTK04kfVF/qh
7ZSYICzEUY1mnbpwch0ruMj0zmzJbg2KNe66x6RIbi3TpdqkEa4xYD2S27wqwp5xv0VIax9GD8pI
mClWYO1IZhNgNNKQTaVVtw23ElEA6RKBEp4C18j2c8ffDIV5/P1Lp00v1fvdlhoSk9y02ZJYZ3yo
Ic1hwJKiGgBgJoGT6JrgPDe7Q0UgygqyFY1kfU8kSbcN7PRGVbGZ21Z4/cllfHz3hcU1UIEz/RS6
Cq7r/bvfBnqBaMdT1+he4e14bb3Gzq2thikbRMm9teWnLx0syeNoZ/dSEY/kpYhlYbQoeiVW1t9f
z9xh/flj4XqmutowNCkdy1E/rEUYHwaRq7W6DhDpLjq+Yh1g8hidS+EF3YYWE5WzWcQQW2nAUuQO
b+pEVjhKaC08Zm3/HAjb2mE+FHsxjSsaI/D3CQbVfogBHeRqBhwzQGKWPjO4JEO8NfsboqncraWC
deLh7z9ZpeyPm8X0bTGWMQR3VLU148MkEucZrewazGk3VIeesg/S43Y+Q/d+jl9YRKtoyDFb9pWy
Yq1r9xg/+qvIEUTUNmu3UZxvQ0iSxzxzbSiEEcGIYiSwXgc3lvLsQGY6JFlEkCaib5jvYC+MNLv3
TFB8uUkoOu6LDgpwiRYbpYpy0wKaUp2MUJyEtEVFxfWGRG4zu1AqG87+MPoeg0pTP9M7VRfWtCYC
X+GsMnkI8Rr9mOvjuKhIsFIAK6UdISkumAcMmmtby0hamfwqto9/fEKIi1ZrllJ4SEeQymxk38dH
k1IYlHN3rEbjqwZGbpEHIVLlCFue1b9ocZDxzaXk0xObPbt7M3w1qMrwsagJBEDQlTWCnTLbCJQY
ZJea+eH3D6X+8e6xFtGtQiQgTNvSGI2/f0mGLEsb5Iq8q1MTZpb1AeXyODnF2olROcP8blnBtLij
PXCYb5GDv/fcIkCdPyLXim/d1FFPZav6Kwxt3YbXQNy1HRMBYukebdU7qL7VrgzFbE6z5lGGMjz7
WumdDePCaKtx2Ua+s2mneZFfQbJ0HYHTlMjvI+m++9mXrWmx+0mdY//NQsUCzAYrqBkR5X3oPKZx
KnOyUf9aqFCbtGyHQcEtcHtCCP0iocvs+ZvMdzIU+fitPB2Odql56lY183t6SU29gGVMPsEklMOX
IjewvgCjaCouSSXGyqm5X30BKiAbwvYkC6WlsJicsyaYr7nntokSEnPisX7GJCF2idbfzlpeA18v
9NOW0CjqsVXXDV95k4+ZO8VLZ0NGTyn/Gk4QAy0E5kC2W7iZQifPIHQu50c94+i6KGP3MdZIrVBz
j0xCNQmXSUfuPS1XdQUh1TirQ/+ctMalynp6dGty/jaDX1A2G5FEgojHsHeKYIkyRj2JtJYPfg4r
S9NPptYlh9ErQYIYcuRwRYyW6NpPntFfBgQ8o9JwWGIMrgAgxIc6aKI7DFo+2qs8HeReIRVwD051
H9H8WeKihNQsBV0WP6DR2IDMHEzrigpvUUa5vXBUEikWWZiFm8EhEijB2/zYI+qM5rswv07/8b3/
T++V9K148LK0+td/8evvWU7qEMmfH375r936Zv1f09/47694//X/2r5m52/Ja/XbL7q43dx9/IJ3
/yj/7V+XtfpWf3v3i3VaB/Vw3byWw81r1cT1fAF8A9NX/k//8B+v879yN+Svf/7xPWvwMPCveUGW
/vHXH+1f/vxDTN38//j53//rD6fv8M8/7sogDV6+vfzjW/ryj7vs+ZuX/fK3X79V9Z9/KJb6T4Nj
sG7rlsm4ypr6093r2x9p/2Q4pLGHqwZ1mJxUIGlW1j66K+2fHKGIeWW0pU9nPmroKmvmP1L/yRnG
kTwvquQcZ2l//L/rfHcj/31j/5E2yRVpPjWCrmkp+PfmTTeffRWlCdpsS6qCgcr7dVLzQMSjgyVU
WBKhVlJ+S8ImLT14iJPkSc3mBHS0CrZZfda8mI7TH//rWXNmEbIif1mlSiIqe8XQJ7LorvSV28Cm
FUOraGf0xa3S2nfpWBZoFoaH2MhaLA9atWgtRuyY+igBOe4kxJiyTF39dCv/+oh+/kjY299fGeWd
rtkc4qcmwLRPfvhQ0GbZYEJiJNENOuBQGa69KTvXoU0EAp6oz6AUUFpNQBtGtSgV+9FsxLfRy281
PwJAaYiaLTEDixjZ0MeqAnBb+6OL2IdrK4R3ZAMBgOOzIK8BXIQjsgZ6U7XxRVKuSgIv9H2YeDc4
eI+1EW98wmE5o5BD4dTxZeB7NFibfZV9x+NZEMhsXdkIwzPidbBKg2/WgzMtILHIzZ6ReNF52K7H
fQQP2aydC9spz3pmIkhzD24RPmtOdtszI80Kia66eux7/DqOuHajHBzaBCxbO9qUDqdGz62dEe9o
GPcithX8bOJUjMMlUuNpdyfnNqI0s5T0O8nbEFPS+qLIrWuYNyivZbooCdBY2N5h1DF1+wqyMwJH
Hlx6ZkYqe6wu5Q4H3qkDSQV3BelC0qU73XQPtMPpsGnxk15p33NtXCWt5MPQxbUfGtetOe6o1raB
R2Cy7XJgcLQG0cbR9rIKqptJ0tNINKUnmcLGRM5WrX92av3IEIv86DBeexbbSBih7yeoHAKdC3N1
0u/lNV4l70eGYm8hnou4eEmS4tItGcqMo06kac43TlipuoDuKNa+R2ogukj2OkYOzeTYLdXmIoI1
vSC0D48bgVZhQgZxbjl3DHj5V7Mm3pB2mUBPXbPuH+qGR8uP7GgNn9ssdfLc83JJ01ZZlB7oAchG
Z+8BVpqPvBBvRiXycCHVgnxJPXe3DcJt7pRyH4ZyAdHAWyosgZSgDN8iE9pI5wL6U4zrGq5nGtXf
Kj/+AcfiNimydtV4QUsKEW9Ym8FpqGgtZE3FvKLFPI8USLSVOMnOvUho05JFZZMWGqo83aYdrMwa
w4Ni6tx3a1EMZn1r1tkBKzLOJYzeWsxh7pgbAu3z8FCVWC0zcHomd78p40u9D8GLZilC7ulYmCt4
LDTsFCU+ZXqI5jaROEE7KE4w+rHYZ7l3TdsZA8nERTTzJDxiNDqHYrSXFkZu7mi8BFc2HMokXdBM
GJdefGt2Yguc3yNEoKuWhh0/xe6rVvffyZo5Dd3ApJvvmRxOSCbYsBAjYuWKm1snJVrNlLmzcYev
AFIJBq9GbaFaXnUeph9qIc+QjZKdjr8fGqBnOFiShtBZqAFWyFG5TE1rY4v4ez2eQ4fnEtDlwHup
LPNRo+po+UvCT56mB9orcpiCIbnMIQ+diaOKxTf29NdAswioNDlyjMbec4nPioMxR80DxEALlEXd
mvdVUj7WgV0twtje5Dh9WzJna3zYC0XTslVS0d3xLfvRa4D7MO8n4COcsldhTHJmya9K+B6Llcxe
BEPyOhHXWcjhxCLTahHV8UnzvyZWSDs30nhUNJZkSJi3wP/4JutqRdzRgwrkwOyURxcW1CLXuXZJ
JF8b1sdxbC+SbFD5ULhiO8tuOX0wZ2z2tBRoXwqfqBHZIB+aHNHqFaae68hJrswU+YbKBNDToq1M
9GWq1HclhxyG1tfq6BJrrf8o9PQOtB0IqJYXHQDgOrRS6OR0tPRU3unT3G4s9I1Nq5xl6U4xzY3o
+BI5PZt+2p0RyG9EpV+7bfhUdaydWE8BxWJBnQIzAZK3qEjXdZqsrZSVI4m9K3OKECfpFUwWnEMt
TGE0Z4+50T8MuXUWNdj7EEKGx14BcvoFXxZ8cTBbIfhzbLZETNpfAa0d6c1LUOLec2iIQ9zJh9oo
1ZXiy/u64iyd+PSdSGa9wbt6VJVXGbEhWjXfZ6B+13T7gJP7keOaD4Se+fcYLIHpEkVU65dJQNqL
UXE4HzDDFEjhUf67l5kWfEkTHtKgY4snTOo8JNa5F9eG5Ha7EnC1SZSPXZdkX8K70tPLIEqNVTua
V7YgSoPx0aJS7TsFbz/LLf+Pis2CZyGP/CdbhM9DTJJ5NRlEuCcOy2oh76P63rUB/0IffJEuO6HX
+8/5AJnFlqfBBtVJ7iwirVx7iv30lEZslLYk0IUMnifPPSC2fJr/Z4vj3aYqXF4HYDih76+CXq92
NLyXtkFaSFeGT5opJXD/6tKB6LOS4sH0GJn3APw0uwd1tbTKifGQsh6PjX7uI29jZmRiY31hImSh
uid5Ds3b2hR37Cq0Gb08XkCKuu9ttnTgRNsCF+i6LQYm2278HFRTLJY1rIjiDJZjkTzNu31uasQO
NatU8X+0Ph9X27t3gqSPURirAXkgh4R72TZTzuOeUucuynm3RpM2iDFyn+uINu2QQt4htbIMX0I+
PFSvcsHqsTHSEJiVCJ6LJn0qAvMaQt55CCkRVN0vaVOQcBbVu7a4GDDzl5hXesLBETylWXaV+CQJ
dV3/w02AHjI3IqmiV+5a23+JHLwSWcrIk6jDGFJHidUVUhj5NoPh/SD+p1r5IQCsGofw9Bc7n4Ba
LbuqWlbJttEOlNi3gXOdGvSfRQ5oK5f0T/IBKsXo6+tMOl91AFErzW5WXkxMlwp1LG8uqJQDktQ8
UmsmLVcjNqGeXSlafApGyBV2Gt4SBo+cz++AYJXi4AbNEQh7uh6izll+zQjKof/Nh1VU0/7OLsKp
FQqFgqLbJ8NOKqRte/5LVfs/cqu5SNpybbjaJtKV70JOL7ZXQfohRDYLMfyKdWTBvZ1Ko6522UsR
kQOq+7/sncly28qWRb8IL9A3U4JgK1KkKcmSJgjbstF3mei/vhboW/F8/ap8o+Y1UYRsyyIJIDPP
OXuvPT2BFjqVUX9KZu5Se2KNc0p6G2UWc/vxiTgyf6emvRiW9nI/AzTl1ax3Tqk9Rrb8YoYrqw/l
VlQ1QtjyU20vBDUHOmqEPMBO+u04EcI7lWpAUtZElQdrxkBvKZmoI3GcZXmrtEbZ0ebwicwhJSRj
DUp7kyQeOlSInAhcrw9eq3yksOkcZCoBvzD1E0e1YMSCUiq97JKSLUQ+AcqY8tnVTT6KARFA+V7M
n9KQkM8ZT/wKrj60UgLFYOhCWzeB9lfN2o3lE7lBBMIn7n6YxIqosmnLynBIltxb0pLjQTlwAsUS
qe8wbNDYI7gO63VL6hdyjl1NzDuanRMheB2or/4cFTUqdipznS91ys1NzhxlAc20LvLOnhRcGpnc
DnLKv8JDuOa6Dn2Ww1huhR/FXuYQDl3mjFtYT5sop2ev1ShAc9Y+RvecBbuiYH24eF3bol7naaRl
XCQ5550QTHYWD7B6rIy0bPOr9BDuweGXfiGcd9tonv5cafymYbQYRjn07A2cLDjf0Qn+VmjooXQ0
rxMKWEPyCGZW4DZn67aNZXhtPeoziUqAnJYjo9bkFxgkzC4ElEirPVzREaWEVThPZLj2/1Cc/dbU
/e9XRu1D55LuxN2g8EsvHxGHaK2qU7iNPotq+Czm6MN2IDiVJZkXYsGFueOKKVcXpz/SrHtN4B/A
vYq+TP3g61XlYSHBIJqxjNdEMazdRYuAIxfeXv7Qdek7ihr6+8vBBN0ttt3FuDXU6VrT/qmV+z++
GXoslsYwWtP/Q4mndDTRtZzSRU+izTxwEKhVF+1DQc8Lg4zNMz+H1s3GF68Ri1lieCNM4sDScRSN
fUTS7RNU95A1bJWwjTgKygecYNGqKUhVSdzqFZJ1Z4JMrL3u0qnGPprLh96I6n9oSmt/H7H8vCzM
eVB40xRAAflbZ2/op0RdUpd9ZzTI/fTUl3lpgfX2QcFb6ii1utZmXq7HQMQzlLc/36//URdzu1KQ
01Sk+UBX4zettUuoGZFm2GdGpT2RhHeoCZj9869Y7vhfmgL3J8JBoOPoztLa+N2NNnX11A5mpMA0
sLZkWJx7ElQlbdR/usHv0/zffhO/wkS4Yeh8nL+PUCfo+CyGaejHgpp5GqcXzXomB/Et6/sTOMpD
ycTJ7NinHX1Z0nVYs/TNEZwR+p0BqQWNyf2Qt0ws46LcSieyfafRXuw4vOWEXvMEcZwV8YeSm9da
40avKos8gdZffoPN6Rd/CsFwYXFw7Ng35ADhycl+IDLrVOsSd/bZwbK4huuKrYkELX4ByiXaALYA
RdRR17AhvSYYMlaJZBQ0s3SUDu3XUTR7FcB4DM3MzgpwT1RXhA9pP5RbSB7GcrpZSn9bTV+08lS3
1c0OY3BIo1KulKiq/aovHmXnUjyUD4ba3KY++xFF8Y9yKvdmHqLhal+z0N1n38GPnO6NGsOawSPy
UZJe/eQYNXelkXOom57JN9KS7jUmxgR9IgSfydm4bBJNnB7NrrmRIkxFSfqVYWwLIyW/sI5+2Lm1
YWCP+5zYNcEgl3Q+yOxD8y7d+oKfjfFQ8aAM9hn/AdT+uLrJjqJyKVIY1y8bdnYhR3vrmgrdFg02
JJ2TM8Pmm1fNIC9cRG2d2wdG14JjOzRwdAcIokpWBdDeCDTu3aes4AzMhhHTthCPcnz1Ojv0VfgN
DvFK2dPyDLQ2e71tT+fEzY6exWE3LHiTZVLewp4aM/6eNuXD3HCBiDwkpFxbwcZcpjJYzSrzOpl5
YBXRj7AqgrgjwMELm9eo6U5xrXwvR2BfbTShZ1rUzKDYzPTYA+u3mJG36fxSz8kHHpN8BT46xz4O
+O9ryDG+T+y90bIvEDrX+0b1g0L+C6HzZvi56LjRGqMj3hQKragVgjhAIdXlBSPbeUzTh8iiGslm
T/VjWvVmSxcCGsBT1levc6pdjT79WmJDY0/iaBAvBVUC6HOOm4PRsGPTxL7kSvojk+FT6drwOmh8
RREbiLXVVW1YkRf3lGr8WJzzZOkFKypEqZOgdC36ufe9iI6JaJKPjtLELd/xSrwnhXgRC2TWEM3W
aqo9Sm76341znqL0qz4OW3fUqH+q7EOoNU2D+Awk8xlT9grI7/xz+fj/hvj/1hC3aVv/7/3w4Fv3
5aMSv/bAlx/4qwXuWP/SXNNysSSx+3qqTZ/7rxa4p/8LnxUOGBqui43n1xb4v/gTl9a05qEo0HQ2
o7864Ir5L89zXVxtukurlgmX8X9pgf82LsOA43iaamOb9SxPY2b426wwjLDiuIr0AjOWN9pFiOv5
pz+/kGVcitW/v//3X9eeLXbazEoxJUn1gvTd9lWZYT0MccGNlaecw7gbEBen4dGua28PyrHaW6LX
H9J8CjcL0/hRGloUIJuQN1zhPKhxj/6N6dUqsZXpi644F9yK1Q9BwqkT2wx/PJXKunwrwBdBtKlN
OnAws+5AJJzSm9nGuCHnERnQZO/UXheAiGO6sdXQbcPYqY5//ZkU58WFBP058qO5jf/6zsGJfi4M
1cbdUQHLXH60C51dSOj7SnVEdRbuFGsrbLo24EOE1ct397+Ip7iC6AX5kwx2iDDVuXfd3S+31f/Q
m//9KIfEQOWzx/nhGcv99Lur0dJFDI4GDyCkLCriMHt2TBgDdhN3mzLEzdMNqbEbzClw8rIlHSwi
1sggjBv888Qi1z4Vqkk6YDaaR/a8MYAJAjNKnROsevKsVwWwNiTUCyMgpxeZEwhrNdlurvGSVRCS
lt6RxSC3+wdP+28Ta+5Cbn5uRRv7BDUBmE1ORr+cuGN71LSaJPsgHiD32yILJNx67hxmtG6vkv6r
O/FGFrOHbrzONznnATq/hvK5T50tx4ljpI0ZttXmu3TbZE0DNNq0JJ6vhgioc5vhXrjPwe8cjcFL
XwdXa9mp3e0dLENSvEmK4kjuhprgCSjeIzGu77xrQylUjLRS28jI+CFsEif+fFmNv0+sF6/iYlz3
sPPoTK7tu2TslzcPa7+3nEEB3T/mNiTV+TAKGvkizh902xl2dqMSMC3j97uocHj3FhTOVCH8pzbf
d62TH5aYCDAH5q0m2GA/6gvfRlhXPPvjTUP1x2zEV9FI3xTvTNlerxunp48vMrkHhEGfSZkB0JnT
resSO/jz+1sWv1+PtViHmfWi1FPZ39zl698vriOHuXPbyA7GFFKLO4hNkWvGSTeqcwrmgjR0mA8G
tP9cxYzlxCUFV5acByBoD0zQ3+8CBSd0P1k1bEwFQ9eaCEDPB7TJ8hQRmzamHTbN0uaDWCwBmXWD
HwPMVNaqn1rJtHaMrjijIv6whg8XWM7BqRsAbmNxKchFxAAS+ilggw3s5PEy4KgOkszK1+0Moxrt
EErCnjh0244suckWZkBZf1LwxT/+9DVnswmlMs1ZporxssCqwB4IukocZyim0/aJ+/GRnhQPX1t/
M7Om2c8Vp8IGuIKrRtM6TB7xhmBFG+rmrUuH77iy/2Hk7vw2c+Q6OKARliLQwMKCgOrv16GdPdE7
7bTgbBetgtFqCZk3KdOWVD0Y5nfm6dbKLfrhmz2R1Jt8QRKMitBK31rV3vBATiguDZWJUQSZaVCV
te412TpEGkxK3wsGKLSXOCOP6Tia16KbTm6ua6s7aNNJanNnNYV4NFHvV7OxYDYrY5PgCiQphQ2C
EZWv9fVpHNsMkS5moXnhxLu0ZgOXyHSzC6s9pB5lnRcN/+uCwamAdWzvzpH7wz3DV7urLFpz+nyn
pOSDMq2c9MzpqD0i4hAbK4o0Ai3csxHlyXpxfSyxaP1u0vUDWeHDcaEkGejZhKtyrUWmHmRnv96x
P8wB+o1F4uzqnogRUkL4jjF+NiZ7JCiu0+BE6BGSfyXf//kZ0pZr80vBtlw7x1FpG3JMwIX2+9JP
QHquMAoh8Md9vBOP+hTSKDg1ddObhr4aOw8m6Ky6mxQ/hp/nc3h0atFjeUag/+cXQ8n7n6+GtQrj
GUpqh57kb090lZHOTNPA/olbShUw53KhWIMsGsHLMyIE0/jDKhTjkidJ9pP0E0NZWhHhln2aOtK4
o6Lp9zFj1jpOxbVNwoZ/pr7NiSuO1qJg0RTbx1aUH001qgNy0PN9o+RHcPGSt5t6R6dxmYCT4sCc
nAHd2G4ZrlbHzgWHg5PsTlHLQPas4b5oa8F641MO4ARBnLd8Mewu/klMi6uQcpdkl6DU3XQ7oOPb
ex6MPrOmU6lYQ0uatSr2g6Ui/uoACo1GBEso+5a6Lp7l5btovNqh6ayZCTD/NBJ1m8CwZL7JE2Nl
441IyHZL3ILUw8udrWxr8S3PqiSolGFv3zNR2iQydukEuA/J6HqGKUeoyGTuB0POwQQw8Ralhrly
Gqf09dZyHvv5W6SM01paRfGYSOMWYml9MXoYo07OQzOpxbjLB6uldhlWSkmn2zSa8LlKoncJlEJp
m2JPjsamcmHozw0/Entlhff2YNT0q1oTmrWoidXoGryVzQIryx3vLbGTuVsTk4Q3ajLEg+YsWVQi
/GwWyea+P1UTQR6xm10nvt2ZTcbEQjKWQkxBSqS89mmnAGIb1WAodCq1uRt3dFS83WyIbYNbZ9Mt
1PPyVjrJJzd3cb9YVUbOlw4LzepeAcatypIpOyevfHWHlGnpxBgQlP/FQ9Dux0PiK0ufNQM0vIQ2
c1xzH2n2l5x1zdE3p0sUal6gxc18knW/6Qwkc1Mhsq3NbXMdRvJnpmidzrFyhuvzGXhVeTRA+gYV
qchL/4G4le6O8GtZU0JQdUrTOwHrSUzWBEsjXHyOY8y/QqkZu3ZNu7N+tN3pMCL1uBE6kfqp5LhV
ul4QqXS2kFsoUEMx7Mdxhsg1658qSGTnsLaijWvO5PgufGd15Cgr0+uUu6i3EgCmdwDbVBVXW2ji
GppY235qoaS6IObn8s1cdh9aPspDUTPRNiPwd8Iu92PeJp/YeXc0VswVz2y8nwGDb5kDxIFtpjMp
qc33SJgOg5R5OOTPdUu0T+8Z6S0utaPilPGx2jRK1QQ/XwVzQosQ4P1spY3PhJozTWo3n0rgAgSp
FSuF6LVnUGQUy4ObBmFdmcd1PzkgYCWpgGQlBySH6Os05M7OO6Ib42E2H7QUoX5jj/ZfG0NCogqd
H4alJIgQpJK6gYp9eFvmB/BtnpncoLA2m2Ii9i2dnPIxXN9jLOqVocfc7CzmPB+piZwBAiAO1wQc
OV3UICei59SEJGjU7UPBsJdJJ52wys2VlU24OL0DwdZRPcaNkT6qnof3tNEClfhiDi1e6UN1SwK9
n0laooniD+yj+66ye19R2m8ZXXZIxxgo7DY6Sb38Qo58uXOchpAp2DebOdMnhmv6+HNtgi2CV7Ev
ej+viHNa7P3O0Gc35uo/ZsUZ1rGeTgg4MGACGX5kkuIcVat3tgntB5eYF3skyonqpC/xYKaZmvOG
s3T75z3BXfR6f9+gXHAEd+PT4nfzfjtccN7IZ30ujKDNh96vGBshv08fwAhSNUTc3zMy6F1nMoGf
2CEuca+ELMdo/KS6aA0hnjOjwA1apJbYpyJNbn2rIE/Z3QXnwDiuaqxZWPoYwPxcLfvW3SeS5Nu+
sTww7pq5Lo0cwU/aPFtotvduDlACyQyXmCP/eXQ7Xxp9QlSlt0hCKuvBzbMglPpbSFo9LFyGb/T5
L/1CuHd7ZA/JckC7f6H3vM5653jXuoa2GW/DRSA7gHuJNO+E2qY+OHCTkhIMv87o6S5EpiG5i5oY
KKRUmeUVEFskIMiVSHM+keV8M4b9EIJFmOIDDfqEA1HbrzVGH4x0xLa0zem4ZEyEriP2WYuhUGtb
ftQmtTwHRdKYdnwLtS+t5n3yZiW5iXRu/uHwcZ/E/HZtTUv3wAy5UJlovf/94FhNZpvTjLOCfDn6
/sRh5m1P1NqCXqSVh0Rp09Xd8KQZ3P6ZKIhhtGic9ZGW4A6smkPiwidT8+yJVth7qg2H3uOJ9GqR
bGapfA0JeTg0UfxIIWE9huimoa7EqyVW2U+1uT+GMVowG43goSGcfS16r0EkEdGpW+CGUu2U1RhO
6VGv33JuwKOZpuhuCniimvukK1a21g3yoz0ME3cCdCrcfv3nRwAQyN+eAQwg1Ma00wGxIGlVUV//
/XMC1wBDTMUCgAJGbJSow1Gc7kKKi/snlVG++mMhx6DsLDIRtaHd9wQT4v8bj1J7wy4en0thjw94
qd5oAb5IPbUPWsrKwSzc8+9paBqBfWjDrtUc7e+0ywq74AU2I+jpHHhzVoxHs0+nCzk1E0VRsusT
h2ANq3GOIp90mvYWarSwPkTxmDMSz9cCGTjU+umpMpLpkTDqIGEEcqqy86xK4N7JPG+aKQOr1sVH
nIDPIZPjcuIQl6lNvNPkosByvGaL6ZMawQL6N0oeZzIb1UA26JVNL/8mx3rYANh44uRoXRmqbkOr
GH8e3915Q+VSH9vJ/OpE3QbpgbFdOrJTas5+EYaSkCz00PFCNi3HBw3K4VqZjejkML7inHtuBnIj
jRyBeiv15eXYYmWp4bznLBitQIdrq7aOtE9GhUQI/1I6Nkx2l+hQUGoiMEiJW6dtQ3ZZooSbBv3a
yfOws2uyvOA6GP5hmKX/vRi73yvcCozkaOzrSFx/GycVCerqBPYe2oJ5PJCtgPZ0SdvxaMMLJQoy
oxiepBTpRqMf/NN2l5n8XVW846snIb4eYO8uS1akuue+yYggIrSCfV07C8+gr+0VAw/KrO50myGw
oSrNxnakcSh1zQA2hQ7xzw+A+/dCn/dkqcxLmZHRpmJqeveY/tLISKpeXzLEwnU4sngFOAZAnObx
tksanM+Z3e4rPNyamb/dz+b6IqOyhuGr5kbzToBMXY0lE4i2mN810U6XySCcII27W0WGiSqm9lMC
PQCf9JJv0pQXyFQbEaH/zhtukGn05p8hepBv4o1R9COWH5zWwvzu2pV7G/Lp0wBpU44dS4aS64GZ
ESyZ1kI7k/4rp9diudp5bHQc4EPUMHEWgMdXzvfz+ujFBEwsDcdSrU73gnMqNe0psYjJsBd1QsM7
07JouoT6S1wo2bbLzDIgV4B0wFg9xi+u1ToP9ZzWa7lHY8fUdSp29kBy1bBQceFWOQcn+VyzjEDf
Nu3jb6wF7Bx9tgs953HWwgd9KPgXGuGgZAWU2yrznsj6xa0PGCks3Oc/X11U1v+xvrFpWsQHqKpn
4r28d/F+ub6KzoNjzV0UYDNdSeI4EqI693WLAoscIM2eyFzwvNUwscmXGYK72VAPcad/uCn6KHxM
Epi7xO2jDmdDIwdUS3MKK8c6M16MEAT1nWfvImWJgSU5dj16yzGdp2FNHcrACo4buaBatOGtguE0
1fWCCgy4Vt/naUDzq9XMmfLikTg1pmKJTv4pRocOHv1JdyRpktkWW8VwtsxJ37jTPAajEJdm/IKV
6ZC0AzqPIomCwip3kzAsfyAhSFHrbRqJ6mCUyTO0ryG8WClpWGDi1U03BfSCy2vfWUCvaRHVifud
9oflm3iUUbaGq9R9JkwGpRToVISKZO9ai/BFX0Pz1pboho4OisPHp6K4jedlAqcQ6EYo9qUNK4dA
x5GxOrFbq56sCkLBICAOXv3FCN2UJd8CuAZfds1KHe0lzUW2X7NnsCp7n5HRulHTD5N7iUF/tItB
Uq818stQJaYlhi5BkBlGX5gCgKFAl2rlTBcZ3LzpWuEGzBRSlVjFrpRQaiYl0mCwzznOZoGUpjO0
nhIHc1uZQJP0aMetqBpIQ1q+iJlnyqL5MHcckC3gjRgI2fk4q1c6NGUj72dcM6tOU94zu/48hBJY
RjV+GGN+GKQ+70z75jhz9kDB6VPadZtq0EHmuyQIkgHq21G4x75/0AfX2RssoPZAfwRD0gLpTPdJ
YhBpJASs7AZt0Riru7YiElMfkRXqxjPzQXVj0QxFrzu8zyaZy/Qw5Tra5QoBUVOFkJAp5A2Uufsg
VAvS0sxp0c0tc5XMJWNdD2MYrk870NBukPPc4UYptWtjIR5VwDjx/yGOBAtHWY9GTGIIUjSur6nn
LUq9ch8aTWDrdXzSolFZl+rZMH8MyqARrVZ8hSKSHES8FcngospqPpvURId8tl7w0nZ7wya0Phud
Uxp/Zcmf1mIisTNXvhLbIik+dHTIqqkc3cZ56GODUYxOWiYcBnTXqnaYmv5UuXq4RYhNk7zRLrZE
l0RDlaDYbAYDgisHLR4ArzE5JPVwAynVnu5f5AT0KjO82R947Pu4WKmol9C/Q42pimE7zUq3lq5f
K6PctIsEOQ+7iLO0ETB0IXxsWtprFbYxmvS1Oyvrhr6IaCbpt7Lbu007rrUiOZYtgukiS8qdVNKT
0fZf3HYeApz1oAjyZmVaA5zhJvmqD8qXXOF/TlBoUddF1HUctSI0fLvesm/MsQmmQzFgDReempBO
QHw0qCxyjUAF3hfN8nhtSgsY1aJsdlDz2KaydRylW6Gq9TsoVr5Jf2CV6wWPTCHObjPZ/tiz4GS8
ZqRE07qJQ9LRXa/xCRnSTjw9JNhb22nK5526xGEnufLkOuEhUrOn0hln6Gv8XsnRaqXQnyaY9d11
hndgAZ8myDpaMox+bRTck6ler2ycaSs6q0GCEINdREL7zigx6XSjwEMfC4B54xEEvKrvogOHfoMi
HD80GP9HOtlpiotrSp+ET4u1ORY76Cq0b5UbvZ9vzCjp/QhUQd4c75jMBYU+XlQCslYGT+berL+3
3UEFu3owk4jInzRrNk1F1kGsJ5hB3bWp1vNJcyVT6o6ETRqhlGmTT+W2gHXkiTM7ZUymvFlzhLAj
O0QcCB96JCFSQV5XDLxMc8yeZbXMK6BMn9sa+rjcVKbTf4DoxuDgtkfDHcOrXU/kh3Hc5RJfcqOX
vkKOM4P05DGvkvYcGvUTN8vsI1ps1hY4lk+xWKsV437kevmeSNS889KrlwA6rE3lVEk5rGiEEW2e
QzPlyGjM+OkQNrcovvT+WgI/aBvERbo5PvQeJWWbkm3ZOMm1KlneYQMDZ6kLMoqcc+6k495zXGBw
NmfzuGiv0RQdQk+Rp/t3U56Mj25BvNg1xvjgWnoK67OHipeIeE/7EVRWxNIOYmsj8OqfZ9skr9GO
h6tXwQwncrzDf0N5gSM7ZNkKJNmLa6esSPHyvmR9ozzCz6mCtLBexoKdp6NXcTa1bJPSPu3ImX3k
ZauXXG19rMY1zlf0f1IhySLu83XX1vPVrVFnVEaZBnCvlbpbayVcAkmKZWOl5RWlW14vPWhUmwYK
7Bz1QztE85Z2m3qN42k+VZO3v383C3SHveyavWkkRL8x6luHMwqHGo4AqZo6R1O1066E8oTbeVpk
Psu3PWHKq2giZE3PyJeHdeysAeqvvME84SBD+1jY2rWOhbLTa3tYQYXsxlOpcw/ievlSprYajLnr
XoD0sksR+bCZTPLhzThtVgVBK0KoXyM4IjU3Og1gSehEL06YWMl6sAnWUrrG/GRpvHitnaqzCf1z
3fDvPTNQ4yK8OnXPnZLxWCkyBkRv9o8FNe9GTaJnIu31Dc64hobZ+CXWRvGx6DvTWHyz0t65aJSC
wCnA7lB2HWPgyihbaRfVmdYGOqbHzwYSfBKI1A8zaq+kFnSB8GJzmxXsObacP3SLCLZXPUQsNSnV
eUxqDrvO3LAhZAS6JfzCAb3v2NN/mkdYrhQ/H6koM6ysZrHjN7rrEcJG4JY5ZilLjqepTsQ6tTBZ
xfMFW2n9EmltjomFQ0ghvAFheH/iPFNtFSTpCnOVDSTX1s/xE5H2lHDkLlURoGOk4h6MoLCz8l0z
YEUMIAhPCFQVWvb4fSgLh3Ur95MSm2u9yetDTUajWgZWJJnR5ZLGAYajp8pq823nJPqe6S8WIKia
bmorqzlnT01MrVslXWl8qsVpDs30m5apk5+laKFCh0xpkdQlr1La3Pbwi0ZxRcFIxnmVDEeibEy6
UiurWorUMHrvnPZb6gwf5tjKk6HbAp6Js9STs3dxZfFq9KSVts51qgfrxezq74Cl9IeQbtpKumq4
Ts3vOdVKUPXmt6q1T0k4ItSZjRUcBFLLGyRPnXqACkEwkSifGvCqNH2ZO1ftDXqFtoKLmOriAc7G
zunDCHZcWG/y2pGXqdXjAzOMrH6PBvEap253SLhoF5KH5ks1FntC6VyymSK4pHYSb5u4zC4410Fq
Vv2XJCwH34qTjt6moCWmp/OljYbkYs+BSkMbfxzRvvff1MmivUTRCts2ezvhpZtcavywpRLY0Jbu
ZeDmRQiaRChWmRdyn4ZH+sKId7vunOBImMaI2G2QcWlCNC77VBKEniTlsjG095F+9CozK1B0Xvaw
KPWTYm84hD/aLd1X5ziPWzKlym/s1adI+0pW0LwZTQ332qyR4cg2ncMGKLP0fWyKl0Hn0FK18Plt
L5oh6IAgYCmq08i35uxRd4ZzjakQ9ELTEVDTzdW1rbEvlBwK8DPOSmv7rvEajgLT5QTJuLslLB5U
yZ+w87HY5JO5MeoSTEdGdGv/OBeuQGsIu0/lKwuR6zMTdVflFLsHYeKizrFsLUdElLHMbuK3vqrD
HRucb1eGg25PSddKfs2nDzCYJDW45SNuddV3orNjtGXQqTQTRZL5LVLnTpUFu470OOoBdJnSH5Pa
bIluO4SO+7lpi3eZ0v+k8uXBtVRaO0c7qp6HoSkOiDRnoqvkJYevm+gZ6cqTu9Lb8JvlKH6BFZB1
TfMrJ3PQzHg8FI5aL0cEqBpULXM08I1pBPGkS1rY1wKotRHjDpOhfWqH6qC5+UZzOGyFJmxOpQDA
IJSjYWE+ieXLyPB9NbuQHjz9Kzqft4E2WDw562qmqCCu4iEd2YSVzPOtRBwbm88likMQrJ7v9SPp
y+ap1pyTFLRLvcn5XnlMd8aagZjqfC9rFvah3EvLKdetpnx2W9JLCKDCTUaXjXUSOVyrPKsx2Fi3
0AhwM/PdlA4X2+4eWOTXjuSRsD0AOpHbXTIj31th+COPtYfZjsg3yC3qypSzSaL7NbRoRryf51Fs
JBlFyCZICjCZ6M9zQHffg2G5nawGE0I9wn131gNt4s1Qqhda5SilU2gYCPacwnwjLQ+HRlruJ6qi
cNC+DWAc1ooqfL3ptyThXFGfwPwK1UAhlt3MPggofC1dArenxO8GDmG5B1DCrvJ3x8p8aRpvjarC
C9Kdb1PX74xhIWWVeb9hMXjMO+3WhITVu6UVWOo3EuyKh0iVLyQ3rdjffW2yXwu7hdWjuC26e/2U
2DOqio5+eSlPrcpBnoh7RfIJmV64JR50PZvdp0rE9brQmP3HVf8xMu8827r+uZRNcmBRyzfKQLy9
Rppe66bT2XAzw2/pmfpWuQegOK8YlLyXDcVj4+ifUNxjstWiZ2yNzQbqMw+SPR8cqLqrPCdu1YrE
HFSJ9l0iWd1mWvpgFc+dVm3bTnvrsGtwGvshhuYGmFVh6ET3UJm+TmnM+aHm+fH6Ajx5Y38hE5iK
Y0v+zVkFGr1GS453BTtgUeXPs3AIn5J1F6Q9eyEQdCQJPQMxwn/0eAnAIwWAJvBJb9VvU9vRvsqq
Z4MwPVT/2cGqy62Tc2eGSbIVbXZWEh5KAHvh3i6/xWxQqASi92yME1QRR0Zq7m6OVR7xJZ0DDMX7
6PLRV/MuE/lXg8A6lZkI/NA5ro656pBW39ffFCyGWSlem65CMRwycHfU17FS9j30UagO5UVfPEl1
rx3CanlUR/LIcFmY7VudR2yJ+Nhksrf7nBG5oW9NZKNrHCeBmxEqyPVeWbVRs3RoL17VBySHgK/H
a+M3ubFFzUTJngwJD3zJEB8X3+B9wGNtNp6tvrvuqWkQYbe8iVUz298AEPpuRIamaIctDVumPwY/
wzz4CUPTUWJcIL6sizlu9Wx4kf1seBYbWooNby62RiMQ+UFy8SU7ztaL32LSiiuXZrkEhtjp2esg
R7LtOTxFqRb6XM0NDdUPNEcQ51M2Xo+qqgk595KSsRM5qz+NnD0M05mZdg+8V59OntVRM3fmcchQ
RIkJ+IxuJGuVtCUJ8T/tsVDZ+gCHhs91WR+ynKNbRTnAHs9gHiU7GXcMiCDqrIpyPEghHOpgDx5N
2nLEKPYjIOtBsR9E/sr0qXrOyBdfSdl+H4DK+YlFNzbL9BgXOrO5lPb9NJtzEEZeT8XWqBRw9fxJ
GM1n5kUJWFzINQ5Lxy7VmMso+syww+LNDPI5jujhRORhx2SBYXflE6QDHV0yNH0kP1SBEmGKs0TX
B5Xt3JSWJtaQiA0x2upBMeJtIp3a77WJup4TDsY2BUBsru7nvLt2dHkeAQFxmTKKri7cT9ILmXhl
X1VhHiaBW4cIUPY/M0UW5PVrL2l3aimXZUBsUi9+yhLjQy9rrAWWwdBmMLZJm06YEMyQHgIfOg2B
FGcQQF/iZxLj5hVRvK1aElgBrWSrgiEhgqt6M2TawRCkWEg+QTMe93Ghfm4Hh725Gz0yhitG3Etz
VpBGKBRQwFmqtseQ04zT7qKEvRVWGP7zGuV//GWycpNOyGAsiUUfqU4To5K66TvtA/Q+nIoWjsu6
FtE6Lu3KbxAzEZacs+A75JGYcQl/Mk5IGQROVI79CmQ1h/mpvZCy1m37EeZMIsR3eAbqf7F3JsuN
I90VfhW/ADowD0tznkmJ1FDaIDQV5iExJYCn9wdWuf/+HbYj2ht74Q1bFFulKhLIvHnvOd/Zty39
i3xMHSA5k+osruYh57V5M1IOlii2p2mXCxMyTpsNUxdODGzOUAsfGyb+tPKTObguObPybBFWFTsK
Vy6VH3HphfmYl7LdhB+JXsenAs/EojSIUywqt3rMh27b1wWrYqiNy9b5wOlsXDOM1KSlR/tSt78t
Qh6qzl4JwrbpUJT7pE02AL/yWW21hKVzkl1lvf/EfWeO9j4V6dEPI7LdNYh0rXMs8nhn1/25j8Qi
G4OLyFlWbLdtOOjEGCdD5+S5Fq2MFK6OsF9rg7tTFP0t3yPfhaNQ011FtVSsUIUujIFeIVbSj4QY
q3koyDYKj71nvYYwUKOKmEo9xHvUDwxDI9N7pdW1M5Po23DSFy0uwBhxlm9CLYbTbM76mswy3/R+
9oETLmWKMsH5SM3gZkIXXqI4nmUu2QOj0n0TP84h4upXOA6LEDRDYZYtU4qa625kbxzsRR0VDzjF
3Elmsk4Z586L1vqZ6na5ZLl6ASayq0HDI3B4acMSro1SvhG28tgC1UhV/viA7Q4xHMpGP7o6wAx8
cyA2Y1Bf42DkbiXi1erXzuhTgRXhQbeiDCmq9RnIdOH5jOroY/VD/9YXzqvs/WOicB6ykoBiXP8m
ITreqn136u3OXGj6ZI3JinXdB69ZqUrOS/7x0XWcC3DBsCZmsmggNOSxhqXnAsuiS9VPUef5ioU1
XAf+MFM5j7NP1j0yrtJa5VrxoBD9xKDM7jbpKK+BRBitDTCjWA79RcgpZO6UIGj7wt/o6vjm6so2
GnyWRVqASmAxB8AqvKg81v6eJqoRwZNIR+6e3IQhKW4WV9sM/meM2jPt5pgeRmqdgXnq0u2NECIw
vb5mWNUGZWIjimo9PHUcd85oyYdVP2K99VJ2bjsr9VVUxGvmzgbIeNzu8MoRgFjgFTrYT3TgxENo
gzSDXykwxxjpqTbKBcDj9ECO99wTwYdZOFSZuo3gg0UfC+gOXUbHQYdLU49DDEfljNi6Zhe7yrOX
fhekgiwxBxO11ELLCIYwXzeAAQoV+1hj1nTtUbsLC/hTL1hv/Ti4VT3HBcVv1uQilLOwce1lEBQa
IxDIDtnR6PmuAelhGeg5RyXU4BrMGMyz3OEmYMC2IDiJPU9D8j1EBLpzkLsIr9uojRseE8kawSgk
VTp/mSAdXnllyladuc++2TGjt/r+mPDfSQrmxxekNeFqtFRtbUJnm4ssWflOhbVR69gL7JVU9Y0B
nnEGeD1fQAA/FaJS1zw5Y2PmAxg+xy4Ol62tHFjZVzGivdmott8WEnt2WQQdWblXq+yj0uoEqTN3
q9d5n7nS44kVYgfhdaC9mh/tiJYx7DEcTstclP0+b59RmDTbPGzQEvuYMUmrLQ3GHkKbuqqaoFBV
GUdlzA/MwEIv5uYALmijo4SrzqPAC2nUCE3zUcTLVmYKiCx/BYt7Bt3D33SyaRbMXDxE4XJX5W2N
X5vasAT6vI6k9egJUkZZMQhd24W9bXwpmvMobKxM1bjos7xcFHY5rjRFpwzJ1GPPPo3NO4/WSBqB
E4ODW2iSWqtytFeF1JG51ZrWrE5RANJZefDDtDupSXfi6ObMdCXb1GPeLgznofeccWMHIZLZQpvD
NyNcCG4Ker3AX7S5hYFZdZfs/RyDdfWIqGuFA6VCZq09tzAzZx2n/zVH/TW1KJ2WCHFfPzrHMERn
RF70Ni7RzmvQDWeWUoCXifRy6eQ17XozWcDn0g+sz0kl46WqEwvsKerMvTlJn8+snopJH0HMR6nz
ktLbguQXnAkyTTjFghQhK3NmSAVCAznsnhAMzVxocVlfMxZjToDSO1wCX+J+5d++kubV0SCy6QM7
UOkX5tYau20qbUzVTS0g0maPfqpmB7tDLeYkyoNM2Ynlwwh1fzN0xpWz0KeiaPgRawHwvWAOlnN1
2xjrZk2OlncwN6nph+hL6kOjBj/7EBCeYY/1ZnDaN/6YnJvYp+pgeX9SkKosfU12a/JNrCeZxgSG
p5a+Tl2ilCe1rT+YtDZoDRMbkFxDImk50Yt0m5XiFHdNswQLTFOI8qwi49462WZOhm0Q5Gwf5fDW
gGWvgh+Cw8Y8t43nzgwWul/V+9GqVmArnJMeSGs5QE9bcXuVbS0+jBbXPrGAOKcDfkIaYo21ffzF
/ssoYlSj0JeO0+r0LSFTR+NA0rKWKkvQFRWXtfuipS9xmogfmVPiqLC+ZEu3lIRt7SXR1B1kHur+
esweQeYeSY4ozyEjF1Q1yjwqtPEhVrWCZIy0WNQ5ZOMuJND2rrss/PVdnTlxFtsRMOadscgN8PFL
1MDJr6aF3U8H71BhJWrkU1o3MyhH3UvOZXokgIHcdKN7yqPYeqgEE9MoLNudYropwRanjH/gTkQp
mInAyRlSoIPYmk5/HUrNXasZSVZU+uMaBUE2bxtTha2BKS/kbzQvSkXbsGQVu8SF2J9zPlgXKqq0
EXM0m27vPSIG3SUi4NwVsNB4anbLuXDMpl95dRgSjUUwYgohMVXh4STmeClV5o2+7+0M0FN0QTuD
7kExCSJqtX/MuPQSWD+cs7Nx1bHq4zqKPpTy0le+vW91AbY9mrRk4ZHOjzMPMKp/hNNDxlz1YeiR
5dpEqqXU6yc/qd77JBZL0SdX0ddyx6GASUjZho+t3lVbKzboRES+RaeX2IK76oDobtqCMWPkSXQQ
XpX8Qy/7/kK4jfMgxtA5OiyUDlMMRkQ5v8538sP9gbK8OASGHLi0h6tRK+0+q3KPzFh/Ju3ROneO
Xiwro/mBZPm9moQWzfSg6GZ+zi4Gm9vc0NRgG5IZhkRZ8fbBRJ0ICpEelKyjD+5S6Aa0ZEuooxhG
GRRlLY0EGwFxbSlfhpqAaGQiHUevkUqXmcQl7dyrqbWpvFRd277E5YVzmDZRe6R3ypgUjDULDQUf
kSFkzSChWbQZlqYh8KuF0JQIm7EkqUwK57Gz2RMzG69JALsItnQI9XuWOUp+krIY0S677yRaJDsj
SBhx9q1+NAp/nLmRRq1jZMYpzmhUYYOJ5qSR9ecxbl9ipmhq1tSnUSTYlCfrwujTkLh7j3ITRaJp
Qnur7DuGNN3k8FAJOOmzmx0mZwqqjkNbiEYYSQ+hzTgpugwHR1loMbkyfjmnIxPdbK9406ZIoLFV
6B7ZJHl0g/YmW7M+9/x7T0hi3mXq77TaDU+adGsSBjAZNUX64qq0xXMFiY5mIY1Hi+BBZAPhFICf
Q92Sa0vbSfyThRx9PvT0Yr2yjc4Ta6npImIOFZJ5UwbVVsIqzO28kXl+rMAgrFukdsu7ggas77jw
iLjdd1bwPNbjcRlapflLb5nYQIu9VmxqUHifk+PONoHRFE6XbfrQaPYEWgGHaMOrPjGd2CEoViD9
wmZlClzVA6IBt1vLVr8GvdRu6nA1BYBIc5TiFETh2bFrgqeT0OA4sI1Cxd6iDNibliKPTlBSp5kN
p094OjdNRj9SgFZHRzWCWzR815G0+W2adrZTJC021udlIpZZoiqPvRBcXZDzX4Z76lKPxTETgC2T
FHF1VqbXssEGPOrNpTAYt47x8IC8jkkyUUIY0LhIQQsRmxJekwXjv/IhbhFw3O0rnTEZwhztM0ot
uTZ04ApMRuZF2sbLWsMHx1vOasbmGypjsDZzSS3Vx/4SqfhImx2V+khKMVbI1KO01/oVWDP0fk5H
1LLXcv42wpDc6emb+RD5B6V4V4o0+9ni8A8IUJlJlyYIQ8ZQYwyaPRR6Lbb03J2jtIi0y9Olnwdg
Oqe/PeMA5bfoPIx1axtA1sBTFsld3A321Y28xahTlPb3CAxk6dbSURkyqHoQHFDGIwvyi4cSi4fS
lCs7aIZHU5j9JcoTBHwkur4EOcdwRCDrjoPFza6HYBmrljM3FP8UEsxzuVuNLEQuj7kJ7GLS1wJI
XYxjvFeI+HvrQnFqRXwMHVbjpGLM6KPuMbXuhbXUfRzggq1aGjI72GHasUd8Wvh6tU5tp18SJ3vI
6ZY/8A/uaSpuWicvz6PqDVfe6J2einzhMaA50oqGUSOJ09Ocgx1kHTJ9EsLpl7wzYTNm/Dp3Sxv2
5JvJcFFlZOzrtDq7v8On9RJ8X19ZVx2eItkdGvanodnhoBvfSy+05jQrB2o0VMBK7NTM4QpGnij8
fn+l7xMrbolbLxnvQBxeSDgzt96xiV1uCZCAkROuwsoM5/h+5Y2EwB5fQmJeBke2K5up55xVkh9z
g2jvdWq97HGTdG3mrh29hQhg2GembNvUECnWc5oQWiHZGLErzzRtUi+m3fBWaWj/J1jS2OOcvGfz
qGTOlJMiO835y2pJT2T5wKWfgH6ZGdMnXdUS3EHZl69ulH/2kEu+YEvOSukkX8Ltt0NUvbls/3ug
ztlZVvabO+DMN8fuVmNeXYjK/2IYqG1kZ3onTag2nPVwnRaN+tCPCJZLhrAfURdvO+O5CvXxXUIs
m5mmyiSpHOn0ZMqhc+VnxxW4qWrtplRxcPZx6uz0stnUHQK0gknTTaShfxZWsL0/U9Th9b5L6z7M
nLuun1ZncORcB+YRCjLNw5kfOUwf1aBeQo3w2Gz6aiuYXx99l6BhJMXFEt1QQFgkyXmzJHaLF4F+
du0r4iT9aa5GL/7aOT5ttYIq08lK9EeaIqvl2Dve0ZYQNzBAsy8IG+xzoMv6PJQvFmvTrpal8SRk
tIjh8rFY1OFWjVSoUjr7I7zDkdIN3qQoofAO3uHuwfhlbcw9DCe6gEbF7yvnKhv1M/BpEMj0pu1U
1jtzAguxaAxzjZago+feM5vNqq0/g8wciKbVvbM7RCanw9JaNE3RrwOh4DQcl1pLRMwMDUI2v6/D
94c6iE8uW9XmXkdrwkAqzUKxFjGy2NgNWj7nxiOPhiyjEcLbpUD+fYRIulAsm2s0VTZi8rH7YwR0
3PbKlZgCxV1hrUsunjXSVJpAVcCEqLq/LVCOEQzO787BdjCfEtqiRxd318rk5r0vxEkKK+/XYqtV
3qwcFPTdReQfXTPeFOakabOkcWIRoJbJ8veg9JwvF/mKnoewHbECJVnlP8WePPpw+uZaiLmqgsC9
sGSobQ2Su2eMOMCqTLsyyFFnETaGMW2WyyqTxdXzLyZ99FVkE21jSuNNk731nriDmFmRwL1SRcZL
JgRHQITBRwOP65NjkXQN8oQ6qyFUr+Wjxlp0UTs0DY3KxL+shiebgdgigyu46PVBfR6GcImW6Dko
s2PjZO3cV/AsCK6XgZGcgl0e4JYss6n4YGrdhPRAmTiEo3LxBB3tMaufCtv/cDx6Gq1qrukWFTNg
MA0VWP7FnI0uBeJMA4wkGVmX0mJiFTU/VL1WNrw1iLSEVm8CXMBzRcD9pCs8C5oSupL6IMf8bWok
MgM+u0bFpxtTiRe5/SksNtyWYGL6vCdYc6d+CJ0V/b8p9DQCkRibzxZcJj6ccZ2bwsEqn1yN7LNt
G2PryfFQBnhlSnKjgo5TFjFSM19UD2Oo8cYE7rM5DSuzId8lQZShqn/TdRKQci98dI36FTHeyfON
gImCq8/p7HfM8jFBiFZ58HzrCNjqZiPGhIEywWx18qdQZA6qj0uW479ZT2f4DF0WfWCFAhh/SL6J
Q75IWvEEfHbnemieB80FaxicUln1BI8N/hxbLbIu02OcLswKm5B8z/Jw0UA3xbaVfUStxdj9oDDJ
Ftp0WnPOGE6iDenf6FZK+ZMEAc7RlnJMuuogXbTUmKFSWhNcpMnQXB1L2WVpbOO1m/QaxshBnAMF
HgoEkMBw18EFrpyBjqJ5GN2RKLaRUXI80VD6ZhGoTbBrCv/sqQHiVq7kZdA5L1Vho1gLz6iGv3K4
+weajuF0xs2XdS7sNcTmZ1NZZWjAONQ2wTzPx4/wFBY2zE/xk3gpd+mn5xqLxKKFW8EYeZli/Eak
s8J+Uc10j6q5yfMNLdhDl2mIwe1vqTTxMkna/TjNdf24nFmGo80p9J+cKEPHB3Q8N7xD2FjZFEcX
b0N3WfnlZkyznRZ1nAIUdjs/KNdO3OUbC7937LUvrFUMOFjhXRp2gIaUhUQzSE+AzVIKViU1jddD
AU7AH1/UQD1E0p/uxOAxFtVWF2u19va1lXEKMJRbmxo/BgYZNG7iN0ofAz3QW4LHccnnChIa5Uh2
Jh03z57VghiGSOf9dp3y2TBYUJBGAmT8ZFX6MGufBnX26tERyzumW/WMlPt9UeZbBebIvO/pFLV0
Hiq/29Ak6tZqO2ec0q1tkP895+t+EHLhVhs0gSaN5Xlv8ptpnyxdJ/+pqc1zlBJj5JUdGmfNf2Se
aDl0Ai2ouspA0pYM9M/Akx+DdhkdL1wYKDwZ84gFSuhqz9QFAY+rg9duEM9KwKhKQxgpiMOOWDmG
ZZ/0vD8GGT51NYKUhD93pyrlauBKMqhVGbbAl9bbC165Tek4q5riowmTB27RI6zjZ8b2G71COZAX
iy5Df1ngLC9K88CgEG9mmn927qHHhp84sDJD2EtOEy7E0F1HNVbRKmo/aVIenN5GVtXHIy7b4gs2
Ge83x7PcQDtA901ycEDuLyPKE87zTrMn3cdDMSHOSsrgWNQgjD0JGpqjn1c0+7I2n1nkLoU+6U0Z
lrplrs+sCrmf13TPoRIiO3R0HCrerUNHPB/teKmT2SYLcQO7Ncur/GjYlb/xNaTxWTbuLL+9BKa/
ES5JaNY2o+QPGLVmJcMbmb4JPXnKkzIB0QJ41npWZf6myAcoC1sIlipGuJlxbVX7kBbBI0iT17xk
VmhCtmaNCh+LEgqVbsfOzC1KqK2qdWskQ66CalwMKvIRUJdjBg/AiYq9b2S0IbvqneBr3pJ4U/vI
4wzk1bZj6vO6k1dGLB+cyJ7AA7DCRTAPLXKC3Lo3d7UK88n6AgIeuu9J1X6bzht4UXkwR+49I4Qt
3m2lZIDeFC0igmx6ifgGs/22M4y2KhQHJsHJYVT6fu7Oc195CYN45xhMMkm+6+Z16DxbSo/5zOsu
jIWgehJkVGD7Rw1E7CwTXksNV3EaIpiIGbe4fHZIbtac/2YD3Va0Y+MLn8GsV6ofrq/QPZ+WdEUt
sIpXaGzisfgmag514phNIzKxNhvgZX1BDKEytnOph3S6dZr2uuZDf63XATKCXdxwWHV0In809tgu
XenV+BXZ5pdvT+dG9t6OtA/2cRcUpUeXEX5o2sFj0zoP1Cu5Cb14CNSpGNBCYuVoN2LFgEtY2u1W
plMh7RJB5PrfnKmvThx9YBn4qQDLQ0mALUxl4i2qjBNW7K2mceMY6gjKLQJhkzeJWqPiM8QH63nx
k6nwF/eb/AkaAmqwlM9Ft9UvJ+KqK8127xDcPEOWhajSqBbm1Gx09W0bB3Q/CvDHuWc9E0DC4d3o
6D0trN7c0JwEZVrM2p+OhkZkZO7XWZq7wDCCxERs606oS1GaP1pyHitXq2alaM58GMnpqoTQk+OE
NdoqtYemD7BboL9LhiUsVETVas56XNUnaViAOgnNnaf2hSmJu7S1Gpv41NGzU6Czda7ouyZ4ieyi
WoXQalhpmzVgiHbnZ/xYhNpxQZfzZKdIxyq6P35liqM7PehV9IC95FQ1AMHUtsU3UdntJ2/ZmFir
JLRmMtbWtRbHi1i659j3FtzS5hwMSTLPiwC9mGMx80eXT97eLNKJ39S1hA6P8ewNQbZytffYCuko
QWwZPeVSypChL/ZWJSYkTLKToFuaQRxAw58x+6+yQS6wFFNwS/UzHoFhO6HjbVVGwokqL4kKGp3W
1g3KzEPPmE7g1t7YlLpeI+SMrjy82lp/VgrVXCG9f0o41ayyDKWtxnSmKV9jgIWAJZHDWeh15lpl
e4y8k21m26gHR8B7ULSXtRLlUOKYRQU0WuZ5JS+eLG4IWs+oATMWwnmajNzi4zyMqWXuxqX/x5X9
V7gyTdVU2/H+W2jZ5R2ZqfIZRu9KXbd/ZZf946d/Ecwc7w9bd3SLP1ID1IoD/t8BZryimTDILDip
qupAlPkzwsMw/tAZpGoOkWD/nu7xG2Bm6H9YYIswCmIV1FySPv4Ovwz4yT+ZbpXJajtZ0czJYPkX
M1qiWWmc5kq8wWKpMSWTtHwttd1ro+5eG62ITei2Xb8vklaJtrkD0sYbOTETbFc/Ci/HZKB7irlj
0P4aS1KjW1GfsmRQ9ogqbnaFe1BFaUKpYtGyJraaVpCJolFhSq1q+a4KZHFhrDLEcy8Lm8eugP9Q
GngN5h2mG0YGUiegVSGzQ1bDd+NTHGPEvIk8fcvzEtFAwXacO7i/QxdnP5M3RNsRIz2kNxXEcOo2
3UhoD2jMffFbntXBdnepHw70N3QybFNSnKqxZwRpVeDYrFqRn75pe1daGFjSeIfa2RAG1beCgxs1
Us+5ShbaLDKs45DkP+q8SthCE9UuZrpJkgATDPmMjMdGe5IlJ1pY7j7Mkuajj2wA6jkdL2Lo5GmI
LLnv1YHhXCaGw0iJuTT0wjqTW/vlx2P3SOsvWtUZlmN9QFAvWvHpdeh6IPvXZ9GxEhes2ztirmPo
F4gw5j3V2top7WHrGr73iSE2wz0jvfHmgJIFpaQChVlofq2e+iAOV7BJXWrkirQM6NRbGgwRskqd
MQdZ4TOnV8FVBFAwLegYG7MZ2pXZKlA60HIhtWEE1pWe2EQxMjAzZ8qSjkO2kj2SAK+XysbMvBsg
Aht1W2edwMH7q05owybMxHtixjeAMdEkPNVmXZjeUugL304zfjeRMa6yjgg0Rs909KqiOJvAF659
DnIgDYvyA8aPD5+t+fZj7TOXJhofOAUoRo34IwgrAEiknU1eM6pLq4EBWnjBQ1TV+AIZWM8dzw82
9uAVGPry76Qr0pObFvZsSDWVmSIgor+/eh6jz6qoi5/Nfwwv+vxrINLmP8lImhbpz7+EKv1etP9X
0400aEb/Nc3x+p7/y/GdiKN/DjWafujXeqixfmmuhsPZIEbVdieX8y+gI6+AvrhnVju4JhAq/rke
mgbUxgka7OqwtwAnYff+vR7yEhs4BnB9yiPCV2/+nfXQ+WcPtsNyyAnEYs1DZO4QjfkflsUmtmAx
wpzhqJHvU20I93ECT8j+GAmQlk6Nr4tGbRarmFiS7hAP34QJA2/vMCXYobrKmmCldBYVw3TITBdm
TDP+xlT53EXZBmHmIau+HSqx1itfhOd9CqevQOwgm8k3BmGhyPoocNTKW/R58ZkF79IWnyHqGWTT
16HGikTrBL49QfRNYuNPsDlHYUuV3LhLYeEEzMtinnEOXujUDo7iOHixNqWtlRw9nJ8OI5+o87KN
Vkb7AjVJbw8rYsMywFOw6DEavUXMdL0brfdjHzQ/bVHhbajVtSCvYqhPnmz3OhBhy9aZxBvdwrZK
0E06pxf1FxLib5Ue6/9pMthfb53/NIDs/+LNNcXt/Tc315Ti9S//+rOKPt//WnPo04/9ur0M9w+V
mgKs2FQhcCLEhP779rL/oJXMveewRMLa4Bb6HRim6Pofmm7bKpx0XTf5L3fr79uLA/Ifnut4lqNS
o0w3n/637i9Im/9UcLiaowMhN4lVBOgKxcSeXv9L4WFGtcV5VddnEaaonQ/HIk99/9rgHCenoLpy
LG7ORdAQKIz4SIERSHjgrZdVsQcRiKhU6MNby/dtKfoNUQRT56OlR6L21S5I7Lf7MxnG/oYWfIOh
aupol8l3G9r+WtaZvqszLK5aB6AsIPMSJQAkkbzK1CtqsWA3pIkxk/eXBS4OH2dfHWgOThQFDWLm
o170sWPj2jBmapUbT6AQVgrnyr2LbTIyVbhktREuekqaNfSh6JrDjjwLj+5d5ROoKpElJQWRBwFI
hK3rFsEtCRp/rUnw6OXgKtdWN5Olbkr1UNQ0mmWbiHe3R99U0YQQ2cxG/P2IBso6t1CjQWyhzLDT
Ib/cQSlumsWHNM02+ASGXdVB3kr6vV0Nct/1jtxHii52PueqprWSQ8FSdcitAQW6NPGGK0aJnn1I
i71Fn62uFetWhQ1uGdrCI3K/WxxRNXSB7mwrpbLxifY/O7/Ljp5qZ0/5mKDTVP1Ht8rzJ6mMB19Y
1qmqXu+EOyPUawox6OgN7xEUrDZdaC1IcSDk8tEZyqVlFc66ylOEwyxTG7ewWH2GkjiWO0skG+1X
W8T5rhXkkHWR/u7RZ9s70wMJAvDwXNURe9KrLM6m3TVUzWPW9v71/uDq2lkvy/5UOYEB7BKTf9Sl
F4ZA5qPf4tKXdfxVjl+hRR4al1y0G0ZRzlP+yUw8TAb1TReuu9B3f7TpFXl2xoSRNF2sIhZIJMIR
CWKKGDUrhnNsCURlHJ6cnajx0K0p0YYEmf65LNQnty8e6w7R3NA9UjAyu25R8pvhkaK2O40lLunE
ruPXWo1wsDGWyHAgP0fa4K2ozcxlMj1l8SVOiK1szi8+alWOGkvn7WOkxEPtZM5GoThUNiUT+Qes
6TXvAj1gJxheYMhlez0wGorkFlVDpK/DQuT7+8NQjvl+yMIcZaHuE1GNOWhaG5bYQOkqaEoXLh1J
QHUraTz95Xk9PcdBU+3wll/Hpq8u9wfgRySHyATbd1Zd0m4Z1CkIYMV2N40moR7rqE7+fAitRu7L
JOj396/uL/zjey003Z3ifrddFqFjCzcRR4N9Mj2UgoyLwYGGAyPC0BepXa855fTzGMEaZNjMvFQK
DHHpK8mxy6P31tD8Y4yUYOaaxUMRCeWSTQ9WCtq08nf373Sm71/iWlMAqvTYKAlVYUFGqYeF+1DX
xpMWmv0at0Z5uH/r/iDURvx6ylWYokGufowYecizInFz5ST4Fdqgn7RI0z2IY6QYVqoSvkVDkLBu
yRjhkz7ZrEwG3THu9tiJf39lpUG47HsigZEXY5C5v+xO/09r82ez/dPdmp6mjW8sAVrRZzeNko6o
5aMYhCK7jBUiHwhC7oyjKa5UJTOgQ/LBmuQhYzOKVdqCQVcHtCbzhkMftIXfr/Z/vopcw90xSf3C
TD6cklzxjnq0lfQyAUC8UmPleN/gpmWlH2io+XW+dBRQ/AouVdWpeNqPN3iVDmF6xUFoaXgStiOW
epKzrjtyTbPG/TCDYd8xR/pRcOCAfSCDG+8WogrLQxCnDsGpjRixCoQ6VJuMqkZ8deCH1LmS9gQp
FF29aRo6Wb5lTAEhAm9PG0OhQdyCTDe2Ty5sf4RdfrwIfcMnh8Gv4n3qj02BwGjU1mWgMFKJl71T
d7eosrobleg2UMrkcv9WqRMLFRhmuAucJNp4Ge8/Qr3oyHggPiodCbCqVyOim57+4wU3EUjniK3x
KRxhvsYRVB5yzeh0/vllVoxMWAIADGZa1uc4LOgCus6L66feIoICfELaebKLBv4+ihCsVFCmhsQr
6RliBrXVfs7bisFlLOofeUfDLBv9DzL+MqZsdXPmpB0dsK7bWInL5t0lvGFYIoctCfrRtOEQQnMj
XpCnstG1TaWr5kyE6rgYkNuy43REGHQNx9oOf/DOFKlmze9faorx6Ei73pRBrh9JOdCOYR9Eu0LT
dyFC+WFx/x4CL/1YoJxesmpiWp/+v/tDgtFi5nhsSrFUsh7IqWmuFC3HaKLo5ZFhRnFAKEn4Y5Wd
iX0gwranh6CmMI5otqwau8LYGKYaOxXRWVLm6f7+au3hRRo0H2FcWL05Wmrf1LgbHxEB0ve2rNv9
Wwg0uESjZJ0KEDL3ncuadi4mn/nKMBr8VKKqzy7jT/b01llZ+CFxUo/qVZL0uba9JNtWRpQ9mAqi
TB+pVpJIFUWLSB/MqbMcouTY3p/eHzJy6udoF4f1/Wk0ZruwyVSGb9Vz2afWa6blTK/Lsl3fn45B
fswGLbkGNt4mJUCya5pfHJxSULtsEnRINJzlHb2ZKdmt1kNavW0tb2oX/fq+RoL4TjDWWNx/yuvg
fwmiOfaixpCdwGQ4kRc561EyPw8+8AO7wOUXOF30SuQsZv207deAQqPXRut+jLrTXow8BZedKBsV
mduOEbi7sF1DLEo1009NoqU7WwmLdeE27qM7Oevpc3Vfrb6D89XuAneEXglK/9Tq6vZXPDqdfAQh
ga6s72XV0ETeSfJqbxTh1RJQEIIA4UJklf6C9DNjnwVFdlFd9IK90WFdJY5xH8Akh64TwtAKSE8j
ou2C1V19t1Wa9A6h0Sem5O4pYkpInBovJGV782j5EuynjidCRINl3WEKr1DA3apivDi68WblqoGS
slCWmgWnRets/SlLOmUpifSDtkVd+I+n+vT0/j/fXxVjg/o9K+BeKgW2I91CnUC9KhyYCb5fBY+q
yj8hbevuy+RKzap0kiK6a4JvygW2D3+PPDl4bA0KWSfSynempQiGG2s8K35lbPU8PsD0TReRO1qv
im9fWq1JfvZGhag9Sj9qGDLAvYLksQrpe6eFVu9yknQz+9+4Oo/mxnVui/4iVjGBJKbK0bbkJHvC
stvdzBEE06//lnwHr+rdgepK3e0gkQDOOXuvHR4GT3R7L8QHZGehOjjaGokkKrBGd5W5G+nbQc6q
3a3XyPmMQzncZHUuHpiN55uqmN9D37gfgOzkMQxjOv7lLL7qIb3OI9gSq0mDvTImYHF6UJdEEGE6
mql9HgeYEej08eVHgvRSVdrbihNvagago2LRH7HMTBsRFMmVE3w22c4qapQ6dEXnvJk22UW6KW45
8z5HMcvldphupmdZwJlGc+9E7XQryPeMROC+Epy6TApEkCxF4iOo30QaFl8msBNoBfuW3uGlMz0E
/ECB/thzsYYYGH0S42vAtx3bk1+k2UMyWdGKVQt8mI3ltPJm4Ndh6TIZbrozh8UM3xjg5SaLSEsc
1b7Q83ddx1yaoa5eafNjQTQi46/hEOpjN5/9gP7U+ZlTs3/mC/XPdRAh++hoWP4+nazWpp8oY25K
/kqSSwIv6ZEOvgdbQO49rHOY1nS6csB6nbOgvQM683+ZSSSZVar+whXRQ8ar/MfM5SJ1pF8/SKAa
ACJyH1V33u/KoeiPpR2KDdbMalm3PknqrX74fZjv/2dm3E5ciPSHvenTMfv6b2+i9Xasu0VnSNbJ
DDmDZfDvZKTGe9QBsUmAIl7pg4drKqnpDIwm2wc9a0+Z0mQFbm/suf39I0COeduHGo3+lM7YnhDM
M3EnNidx5CuqNWvh+330aTusiKbUP8x/ty7AKLovK0jrUC+0M2280LR+EsN5zz1d77EhhSt263iV
ycl8yESUHp0BaesdufJGvMebyjwsr2F87tOkumHLKNYFGgW0bFZ2jnvE3wFr2Ec5DHsGVeNPA5hP
oMt+7c0QOiwoIfSLNHEZsZFkP7dE70Gb+iSdHhAUmohz1fbDRSUMZse4+rRzzcTGrapT2HvDs9U6
l8xAfAx0CiQbHvIDK7f5qqJh9/s6bMIZ3sPwM8QsdilOztfBLw5V6mRf6AfqFVp/ydJnNdfcin7+
ex1ONoY+DzZc6saPObJ2UNN5/mUTAToNfnwd/HKHL4/aL0w/3ba03+7c3SO0mGJZwoV5a2fkc13V
NuvfPy1DqhjXYCn6/VOyYjk1e4Z9/H0aM9UOLUVW7f2feh1CKtOPL/Ay4HGU3Y6DlXOEhF1wmRb+
AcMznh9PGHuGXMGBqwI6ubDdox+7ameajX3SYWJtG1tAghKa9rFkE1FvwKEhqJllchz0yGGpb9pm
KXL01W2fVlcaGeY+bu5UMhV2Jx2DfJxsn3ok1OZmnKzytZ2iP4OCU4JvkuzYsfmopEPGSVkW53CU
3Wm6U0syWCo3A6/GJDuB4jfIT6OEYxNFihoh6uxjFKFB8p0056Z+HKQKP8klcNbhFJUHrlt5HWvn
7++fQ+/ktO9NydWLLQ6tE3ZbCfMoTpm3xGVqH43K8jem31uXhhSJZeaJ8CaopkM8uChCT0VcsdK3
c/LuZfOMSdNk4NGL9hLbgHdViKYz6ZV9vBstl3YdvbeGaB9G8NBbL8qHc5EpZ9uZnXVyjUhBR2Gy
UKVmvDdG2DmyVc4+9F0wsxULcOw6qBPcsjzibJe7rK+jkzsV1Q6aZo99eEZBTVLWM/Atd4tx3v3v
6e9rarJXYJTVE+Ck/Dnw42HDiYtt+qsUMnxO/HImX3x4wuJQvjh3M4g1pZuSeugJhx8vMZddTLgB
PSt8LNuwQQXjWcfR6BkrD3mGiO4+T1Cs3a1pTyhNRuCRdZR9WKLH1B42f4tBow+r+hipQ7OyMIX8
ACf9BrVo3RIlOeKqonjGldCvm5mVMXMHf1tWvbE1R2piUVcC3O7U7BjQJA+478K1VIV3CQesy6KW
D/CMqQAJ2wRiQXk9IDfW+dpnirX0s8LZzjVrWtkFkmU//s5Hx3iEgQ7cV3br35d1FolDOBIxif1h
4XV5/1lL80Mot70aqUOa7cDBvQOf+amuZMEXBxfpvUXiY7qNE7vfUedd5BhI5ECefgFGNG/teY7z
leJtPf0+RG7+NBAEc+DDBTHbEmqG/bR/7ByhH+37/3l2GG89xpNgo3nt//6A9TSH7hi1y//3B00r
Mcp0/j3FDMlq6EZPzmAWmKKB4kz8YJvfp78PUz0h9mdJrRjHXBH7zQ8xJi8kQKzo95cyWI5b9PZ8
4uwPqhmvpCCN15QSFnlDSAzo/TXCmvUDOQiAqnmmk2S6OjabWG9guf79B78PVVocjcHNHn6fGXa7
gEwvjgxdwxPoVqOVpzmZw/8eyiad4H3kjrHuhrY44ovZZTkwtGRGYyjuNH3P6fZ5mf61NJk6krC6
g4HAeTGSrAxgfewOYjTlSk0axWkmx0MWE83LWkpuqTShPxoGN3L4kpmy2HCDMy2L0Cma8EUOvw82
HUQcw/fndgc8GAtJAVxgLg+9SsqDFUUA0nhn0GP5xC7D1o17O9hJIIR7sH+LzoalCs8/J05jwJpN
UN+2Ba1CYOu4nu3oLTaldaz4KS8IQYjyDXPKqSFNFwopfYVUeVDRMg49vK4e6iQcdxwmTAE4VJBm
kyQv7E5qo+Fwk9lCkwm2oIS8tDDM4QZ+NACFtWa8iwawCVmEAaofaM+hBImrVTOWNrVX6KCEMbFT
024zgwjncfjW0vE4F0s7rpBp+F8BV2VnoGrixP44wJ+TKeuLmjau55/dXpM0X1bAzCEOjlN5bCpF
r0BcRFWKXZP12xBGD/GnobsKgsA5qaIH4MyA06YJbGGFbEn9K6B67N2Uzk2hew6oKJuJ0/FXCU3K
xXh25tk5lr5tHMbkWSHZOqRIZ20KimOu6m8ZoSrCMUBGhfZ3oxrjLZ6Sx2aUxA+mPYcvx0ey54t8
Sz31gIK7By4+IXMc9UWM9eX3auFegusQlOk7gejxJp/v8OAgcSk/etDIfRALWC38mgFtWCh85ZOB
7O3w34Mp20NJhM6dOA6Cb7yL/XPKG2QiI9CCzibdT0T3vglIj01Kf5SYFqfJJgykHp4RhMuHsUlm
gG1oBzPtRZtGOjdm/dPBDfxv+vTY44NwG+T1Yw5vhGrgS9kOdCKYIdhm/5lhFB0jI9zSrcj3XkAP
kMzg/uLU1c5JtH2a9NmiOb6e3OF1SOn2xK2/J8rFxoBPnpmbBxfakPhGi/EkcOYine1IpVWEbXt4
EzHhgbtJaY3RZfp9SKwZ5FAh/9DaWWO+pfs3rV3XbdY1/Sxa4LG36avVQNNpN/cM5Lz0QSDlvKdQ
clf7sE7bDs8sQuW8T53nVgkHRrUfcAFkvHkoHX2sP7sObt1KuMmtFfT/LI6I5JVBC4cbtMk68rNH
ORRQz5nwpVO8yfy0vlhV35LSPfWPmAQ5D1obmdNTkjWzOzlNADZnMNJM2xnpjTaMEPZQQx+waRDD
RsUKqKWk+iBiMwvRkHmZtSuxD1AyQpi1LXz4/HZkkud02ecpW4nGrk5GNiwg94I8sqfu0RwTtIbq
nxTqOctqDNSN/eEGGUY8CyRlNPrVymzym8gSeo0eHWAUzBQNKVYHdryyasZNVYUpfuCBVR5WuEcr
mESO3lrBNT4TZ3UegiGj16RReWv0f6VqzyUfbOqQ7xMwnSShdgd31NmXUAqPpfMEugigdnILsf5z
0hMrNuN+xwpbs3PzUNDNB5jZbboko8zos2MI6wQ+Gcngk4FPOSjWYw9dpCijU20Ow8EJiHqIGLkG
SfNSKL9j4MBmMaEJ3BA9SUd+fCcHFNsXNeZKAe1rFN0H4eX5Ssh5wwDFfrSs7h/G9T12r36lCYPd
ge7lg9Ucbr2U42GJVsxi7Xv3R3SAQX21BqSk9GadY21EH05H9127gf1cBBn4LX/azlURvBO4F2GQ
idPxmJLS8ITlBi97Or/EHHgg+kJKihDB68Z/9VSw6ZSwtmAbnSVgEATxCeeohe03/5ABVduyIENa
pB4g9a7lonfeAgdzQ3IHAoYwKVIrcQ5TAZaPXPq/g5O0u75l5NybNHd094rFtznn6ZUku2bletG8
qTPcHrgS1XIM93QQSepK6/Os/SersTeFnxOOAOUkIzVll+fOze1RfFSOt2+HjoQcFSY/7V2C2Zfu
1y/y0PejcT3cUXESSj2XCJVOBdxrqDkujY2/p95qH9s5X9cl9hrtcJZKbQ+KhQmiqFNH7RGRXZmT
Q0qsc8nhEpBEZQerpAneh2ZyF0zky6U20wPMmY00Rm/tO925lvNr2w4/Lclvi8GdnyUI9qzv5ocK
a5ldjP1HmrFX9elTBtdvq3HZh3bUvzQuxKRI4kMCjONUFEIO3vvJ6wz2fpqNuVVdu/7OISa1jqp+
Xadk42AdAzMtp5QhnxcAMivOWog/in5/QKmMO7u4isCq143v25v5npPH0gVtbvA+QMWARB/VWyIL
D+hv8EreMmAq2TY3leR/PZs2Dhf7eSozBmDYbzf+PQaoqBCspEfh1RpYz7yAJgKje54WNIw9OqPV
WtZD/sEevaBMq1dQWKw1QamrfnxuFAMpJp7fQxbg6KyJWK3ZEMwcsFtuQxN1UpWjBsURrrW9TPGx
bfyUYQ/Ras9e0H3NdXSHd8zVqsO0CDu3fKKDs7Y6hl+VyXjBEH699xPU+KOLjXMcKn9T1SZASehS
C0wMzWMeIEH3szdDpp+a/zaWOW6p2MNNRF8hvPvI+jjCPtbowxAhGpUADHs1jpuRxjzez/xiReKM
/Alu+9Baq8oqn21ttdvBFAcT9OAhTUbMQq3e0feyibx7Hxys1Mqm95wJj5RiB0XtEIV3Ms9gLcI7
Dahp3AIAcIwOOR9XWTfQsmjyD4dW57aWxpIzD/Vhueiaj4zI7HXmYmsHaQiNNGk/COZ49GtOik0T
vfZNOR+qzuBsEf7z4DFiIjVveNNOKF0ZBfVFhJ8jo3rgzWF52Nmxd+8nJ4e43IBUmveOMe25+g/w
plZxJd8C+k/LSlflyi2BgTexD9ZiqImBCwmfGgu9Gh7Iy25Bn41rt8rsfdvW4KoAgEYuITSuo051
7d8oW9VO7GCm069ikVlNegTd3M4bGQU7hnR/Cyr4pDA5kwFUTot5gLssoZTCGVHaD7ZVzdBZQZHp
VL8AS732kyHiU8MwgXIMoFBRX/3RJ6Q3tPYhJ53GHMaF0kx6U8PlHvSc56Sfvml0qA0sp43IMAdP
wGJoAnKWyhtimjK8DmEMjjO7+5H7dlFMvb3GuDUCInb3LkeS5ayY5SeDWnekzG18ZT7S+cUfZqan
Zkbd7DcVA/e225slBCZqeIkcv3pBsg2NYFbpehi+M4R00NmjHrONXDkRAT8ACuFkivzB8hkIpclW
wgbeu8NjGkixt7hDQ9rG20xVrw2z74cwCdCDmW0AWq894qqHPRnHYlX7oXvCmEYmUudiRiY6jqbX
UlsTsrLMO4Rd/Q9TXX1JLHnq6uKdnOPqIW9bgGSxe55xmzDcbfmqlXmrE2I9fM+nieaHjwCvl5a2
YigBIj9nY/SiNW9PXrkgTu/+35JZIllbpYnDK1B2cKwUkw48KpsY+40wcczPwl9RS6bbZArYU8G7
r8cQK23fh09hN21pXMt9I7llQ1an4MMoyI36JWRy1aPYKj/gq9h7ntA9jNZeJYJtmcxwwnzrY6gg
qOT36tdMoXXFHtMER+8jKYrnvMjKo1ZQuAOcf48poVGRLbxrR9NgYTXgFOtgHDEqBGiaCM7Cw00j
O7MPSd4Ux98HVf7R0DIPQIAWTNiIpUmS4jwk3muDHJLy4DTh6V+hMS1x7dq3rhtrDOKy2yRGfauI
MzkEAGt3Q2YkD8zMyZ9so5vdsqrHnRUA21MxbGNMg96Q2gc0sXtE+9Mxx4EddGn8UPf61JgQuHzG
llzw9dForA+rr/QmTRkq64oZlYtnYt2F7G625vDcPPSiXtcNxh3lgx4QJ3LCkmNBc79aqIk9v03M
ncfSYxieeUymF8ScCwStxQ43DYOyZ7InzFUeDS3Obq984gKpJwclS1OSXsdLS195RyPUYCr9TDNZ
cPa6kdEKkNlMjRT8GY1vGz3Wuqz7a5JEwbkTw44cgZ9ERNbB7QN9GadAc5+bn3NhndC4JMde2p8E
YTScfhVlfI8PpJtIMQAKcvXRjV2GMbVwVxOD64wSQ0p7dqBpbOoyAFmZgEwZPcrzsXEPQzr94RA4
XlqpxkvCsGhfhVm3mDp3vFRFsa6lijZmhv09pxIAKlyOm/qR0JENY6bgQuM3uKTEtOAfypJ1YJFF
otUGL1qyzeu2XRZShgjMAr1Okqo5Is1/M745cqTcg7/c4CVKTocPdcV+zPsAgmUlVUKuwjBwU0Kw
kSPmfMEBIcF8jDbn92cifMGkZ5zUsjvjHNzMyEsXjAzzlRfukEOhqMsK5HoN4WvJ8FIAndp7PtsM
aRnAuxdNXxl3M8o1odv59PtQNczJC5oKfB0EwXTYPvWdsQgBhjCqyvtCcBHsLY/khqm691XnrS+6
x2jwiHYvtwxk5CLudLYApX4q5ysOMH0tQmsZj3Qe8txPoMJFMImxGswdA6cuXJAR+qXTbFgGRXr1
gtldh8Pd52ILY+k35WEcWDEFtipGr5/N4JSbOKaqS+ud7w1PCK3AiwNLc2iS4IEEnISzFODQxbQ1
wHbAfYxcvmF99/sEkHqRYebSPl85Bhtiu7vCLA1sr3CXSJVe0WQjwMTlo7ZDoCc1jVjsnOneu2k4
Pss29x8iwcEujyQOuhzSP4IN0V2kaIklSSpnxfQSEVE1gGFEsVz06QNdHvxbUET61PgZjaGh63QF
KQXpD8t/VzR4Pns8M1gDueXqfGtGOPwJLSHOtsY4pgMy59BRvHUNLLe8TdZtCwaci+M0IP8+MpvY
qdQYDplFYvAIUn2loJish3bvjDTb7JDzZyiXHB3oMptevobn8kifBAZN6nCFIwDHpOoiMGezJP3C
E73ijoUpWYY4lay82IDXmZYRfITlgHY6d/IlPj2O/PQwl6b68CcI/kHDWcRrbc7GDFruwdhvHl4p
MAcLGI16Dneth2LOJ3fJsZBvdHcVfchVX/fIWRACbuWkYEX248mZa8rzkmEnI5qNbWQ2vRqcQgjK
O4Psw7xs1nOmnmGJPJhmy2id9jgbOcOGwIq2IRgymNM3Oo7hwZeQFiuSJLxhM8OZwAAOsz3AyKWJ
17VcoLXVVGOMDJNt1n9UOF5X2OKJlgiGLyfV1trWPcHZ2MGC+sGQDea+nKXArMUiC9NyFSKER1zP
bxbGL+Tw0XglHRbIc7YP2xFpOd8HvsqE2k5jGbRabAT3XgjTGXC0jgRvhiFmlDUcrZpiX4x2TsEx
g/eT6Vvkk3WCUgqDZT6/Em5YLvNiIGPC5Y3+fQjQ6K1hSXDNusW9uwsCg/47hSWlW1jh+x/QIA7h
0hiyH7PHrCMaf2mO3bHqUWGFk3dgiAxP963CrM04BMC+xBq0SMJtIjxnGTM8JLG3Y3BOTvIYwAlE
31ftMjH+lGGC8JcfaopJIHR8/7UIPWS4PcPlJlyx/AGmyPBNtcneYCLAyZZ0uNKxA0RyhAgwXAxg
p+i2foaBcAZamS1MOgfS8z8I/dlG6dTj/52go7wHc0Pgt9G1u+Y1UOa/0HC3dkLAGQBPLow2eag6
OEttWD05vnqqdLQt6cS7bUAIHUrFZjDfDL9zlnyq8H5N8GmuLbaako2mVT0tdcLWRiLBmh4csDTc
Y2lUvXe9JFBCE9eS1h91OhNo370NFifUTsCqbqNgMz0z50iaylu3k7hVmBMWuAnL3TwxCTeoh0qf
tsF6okdAqonP+yvkLs9AEDAO+Iyr3KDnavUbT/zNgx4q1UQPEL7rdqRipg7cRKI3F3ZBICzQvmea
v5xGg7YnXis8epnwifuI9sEo1KpkDHyqY/gXfngxkTbdw1nK7TC9R8qBwm7IbqHMOCdYMo2e7trB
JnkdRcDGJczm6HnVZ1tzNbpAl/2yWdbompYaI/cCyku74Sy1TekcQAz1DyKzrxDpzrl2zB2yq88s
3hbQoEjNXcFQGEgzWwzw7URFGxsCCUbAONoMzVw9aX8SC8ECHuBJX04ZWRmxkSNVmWiL4A1ZnRDM
W8sMasEaNMff3q++B5MImxH+TQ+XBww49vC6HT7jKP6UM3TsGc14GUjcJ4G7ahAdMaycSFKFZtnR
ZKSFjb57oFmkbYwbZVHvRUMTqbWKx5Sk3D3dj4dqdi2245I3CWY03C0OtXUhc5LjscQ5VLXrNPoA
qv+Vm6PcMN33Dmm74K4iPhtT+jILImKUHFNymCPEMa//gpKOlrREln7ACJAOK0s97mpp6qvJNuwL
a3pyq0eF5miJyoMznofNvhDk6sRd+9wNGRDLolXrbC6Bs5MWusuDCgJ3j90T+cgp6OcRtiCBCCUQ
ma0dDmqlulucGHotWliY2jgWVdOfUJxIuheI5zNwkouWmFwiTxFadXSqrsho9jKoF1WaW6vYScGZ
13RmGGJfVTs6KzKQqg0w9VdwQKQCwmPAveNq+ytwEUUUBlqDItc3bREnVU47sy7+FMNDZznfHayR
bW7q9y6yi32T6HZNDieoE4p1QW/9EM/TCwQYfz+1GrBxJg591MtLOU0vSGyPhWWdOBTgV2/1Gwro
3dRQdiXOC5b979L25QG2LRA/o92ORbT3W5qCaf+VsjMu2ezpMOExFkLEm8h3971m7DH43a20PNZB
9vV12Idy4fjwC60iWfZ1qDAKaAilcGUZTDR/eOvdTaSwhqugfYlSUl4nfXElR2vbFDvwG9FSHGYe
yoK4pMC8Ve3Z5zN31YAl2myCNerDP2E0grWgeC4mk6wwdrR8/pOO/TnJ9CeTGBPkaXVtgSIS8Zmc
bNorK+EkRE/RZmR1fw2AD21Gx7xZiQ1RUJXb0O7TJTIgTt9s/MFEtsjd463PpkJb0XjkFyZZdzPv
amXw0biB4f81Rk1YVTjukPJCx8gzWjFmCEZknt5JxXweRvMDvheGZZMUOi9K9jYAgsj16Z6P7D1O
xKSnBTjpaBNGREYTvnY5OCXjbRL6gjyf2qX9AYD7phqTwuPmGXWAlATsasP2oerq4M7puUZxh26D
GCvHlXsEqwkAKPVeRRaz77T+HBS2dy0Yj2bEgnOQ3OPEq+4ShUtn7ZllzufSCd7HgdUZTC47x0A7
SiF9qAUKc1kW+06Dqwhooi+VYb7HDqrxKdENkCqsti45dhrhFd8eQWVNOkcrXpyxauBLUsUBtt0F
c/+BNXvbuMlX4DHrGQPc3jLGqN9jK++kgP1S/RHG45yD1mqxmE+G8SdI5USROqKdKPhKIX+3RCCw
GQOOJmmDjiT7ioZ4bVQ9Kb2pPOeW/Qho6blpI5LkDlZddKss7X50P1PIT1AuQG6YLgq9Fo7ClsnT
Uwx0ZnGfxq/gJ35Km7uZADxu8p9eqX5HZCpZbMa8bPYpOq+NGzl/obZIqnUrOeQucQKT/Uqe5B8S
ve2FKbpnhQSLS5KJSR2H/spS0RfeH5dJf/xlkrwHocQFy7bO4vhEatontp4XZjPExdX9j+yKZ+0j
LygN/VXy2y6a1ryTRqd7+62DAKpvlltsk9x+Qbn9NYP7p2UT3RORPwwp/mR99oQq3aEPYv50lbiV
kf72QYAlNtX44AL96X2qtzDWNCyWSTQ/tso4ItOYv5RgDbRx1ZMvIR6BnlFadys4JsZSAUNeqKEM
ABRtmN3e6t5EeJ2Wp+hp1N5n4dg3pAWwqlvO6XnNuJzweuHrx7KBMRD70VNQ2Fs/Fve9FAyfOTt6
4SkEpJ71lcdZuUh7IgaTGME7zNInALR3pa7qt7VRj7ve5JyH5ctfTxigsqR+sVS4SxNIT0NCryiN
E+A/xft908rSlS8Tzr/KhP8yvwRkwXfzpDmDxS+FA691iBjDgFIjcg/cafqaTEgEG6OgVVSGF9aq
c4qbhPmEcxYJYBwJMYNi47MtxI9IrCepvRghbHJwpumDEgaVSFJea997cxv6EZZWl9TglpnafWm7
/gM+i10f3PiWxykBVem9mNpgPJOoVU39uUlrGvoAAS1Qn1BYOonXH3bCp5H07Hx0HoPAPDBI+h7I
GGccllT0aUpaEGX0Lmzmq61Ivw1vOCWNBGMjyLugcaAtybrSZbeKRKBWDien8DUpLVGyHmwwqCRa
Y0OlgWYD4VqqWokFQXqAcP8h6UR8ERf5U+SQrtf6m9Jwm+04mM9xgFIBaTWYSrd+yALa9TOQCQ0f
jGFBSwPJgkdMzqO1TOP0uRpM4o0RElPSMvqdQb0tWhuo/Gwl1oJUFtJspPOZCsK0ChW+4HfgoCGz
s5n5X+TjNXzRnl8FICXs+3TfauehsL2nphgJCrec431tLV3wE6QuVQssPnqFCD/EjctrRk0KOTLH
ke/Jj9H7LJ9eMC5pOi1q2R+aFO9K5vYXu/70o3vsZga21Aumf2iiYKRz5coYxOA0P2dQvFehHJ8B
ojyWPc0FARvSCQFEWCnXllEwCB81HuUeIZXNbFF25XNKsbty6w/8PDsKK0hu9nicQPgYkbvz3ArT
bVFA/+deMRUCYzovBJLBfVukLWubi49DWcmrRjDBDDbeMHiA6eraG6UusFz6re9Lio/2bwOWn5Lx
noSXvc4emheuu62tWGuZcm2AE7NEKJDVESZjkrRffIE6yeiHz8l0iOcSyRFVV7MiP5qWOXwKMxPt
1ZzAtxUFbIFWq2Nnbwthm384L9KYyQCkI02+0zBGsoNq8hByUvQyMJ0EHbM+mvwMWfvqB84HBHtM
hZAsdJtsw7AhHnTS9RHd1kqlTnxqigbhzV1DBNvW7wQ9RW6upPFnBsdzgSKqzY61Nb0z8dsGXczR
4/79w8JpfBpRnbNDTfKvHlG3EQCfjGSh05Me77rF0cuth0T55oNLKheWBs7g7JFLkrgJrPWGdZf6
D6Vf/c3M7ESBbW1hQTiHVsKpihN0Q3cIBAdqyvjGWRmO9a8sh63dq/xSZ0xxsFZS3YuBYVsa0ugv
t7VVMBQdE9hOEMFKWSxjj5Agsw6o204+UrxVsEuNPD0wCeBjB/s41YbcFnU/7iY8nE6pTk3X0QXS
9kubVv1WuvceXJsrfArVeMzyehmCkY+pqLiqGdwl7BuLxq+fObxeZoVctiMkdNEU2OjisJJPdiqW
5HBDhhdqejVKpte5a+3wOt/3tA6ebZ3CBeu3wvSXdLDmy0yo2SGSFeoBrf4OXdow3kR6M9Z5+pBz
rnMaNJZxk7+2wa0Wfrpx7Pq9spCbZ3NvnbuY4jYr/0aFB2UnySqWUh7wLNH9q+9TzHk8GDbUG4Y5
eml2YvsbQd5Rn0aDg7au6p9EH6Y7cHGcxeP6FkcZpPahwVbf+/kijgpMUM5IIBc5mgbinNfQtu3t
OM3yv6eIGIBzC2Lgyo7RAXrPrUuNoicYTncd7DKm53PsSO15qzm0G9BRl6MeTihb8y03XoeWACMZ
MTvxrQMorTkLM2WRW4PobSQw2lv5PqHEiKxThyeT4607OJLUnSUgbl892rkxPGS1qhdwiL3z3Hr1
NonJVykahtjcluhDUDhMlMPLPPe69TS01wTh+Fa1QXkMK5zz7kC03+y9pO2IGUAcvSDEIpgl17zH
WSThHZuM4JMOP74X9weVTKeht0EihB5Olsb/23kIdhxlmiCY9FsxtHeD3BMIEsJsJ+pj9AgJIvmd
5K5ajNWbyLlLCMsgioLDYQuzYaWl/ZRjByQhCx0+6n5i9qC7s/ISdVo+unF4GHPzKyLydunNzUcd
FR0tpuJWIJlbz879UmCoaMqL10ctbP+A1uNd/zn6slxVbb6+HzBiZX6Fpf/UqpHgkwIKndHe7Rid
42+YyX2yiv8do3mA0Y5pABJgfxhVAGMiXxV2D+M2uqLZ5l+N8luzoyDHwfw/9+DyjdLbjLa4c5uS
B2cceH9R0VQNLHQ3BTgkgUywwZFYA9Qm2+gk3tm8a9JHoT7U3XM6dvx1zQcXtO2unr9JibkYMTu6
VWKrSxhkJ5BeBrI5CdIOty2D9V0sO8zXDmtYYO196EqOi2agny+2WVRXl3z1g7Ah9YQ/Qo7dup75
K8An0z77GWwcT3zOdJXARVn0P2gYrkaSZwswmGruWpan1oBg7bxVjL0cq7uS3wu2GdL8DAWRHtup
V83V82Ick8W+oD/upvQs6pHCHzwvE1FmOas0ZA4uQ+vJcA3vc7a+VZd8x+WtNJE7NKH8BrIJRdcg
BV6QmILoadFaAl1SeOstexWSjrgeUvmAUDJamP70dxJPeNe2mYzP0RjAakBwzEnxxwbBWCXZO9/+
SijBNWeVAu1RrsRsnmCI66VwQFHION1BSiEkgxgD+FRXdJvRuopAIOkw2IfuACOy03vMWIo2f4pr
IHap3DkqkK3Es2mfdeCog0khFOOCtrNsY5CQaVePjc7jE8zLd9XPAe1rfRID8LS6ic7sTqfGGF7D
IfaXw+R8uoK8XWTAG3S42RIxPCaS4l6X9xQDIeZZlaEUBIstl31HGlHzP7bOa7dxZG3XN7QJMBXD
qURlyUkObZ8QbbvNnFMVr/5/qJm1Z2GwgIbQsmVLlshifW+8Z0+NEOlJi0raqMmoqhsgWVoZvrwR
UtUZf6UC41oRtXfR0FwodVYEzK6dyOuRZS1vr/OLLLXjwGaRrmKG7aqAJlDE/lN9FkqyYG1Bo6Dx
k0uxKmPvOypr3jTDuHpmft/7Trk1IRE8yt7XXeu+4TGlxoq+KYIvTtLxPyuIJIlfHGfsVG2WqvGU
+T/tfKycRFbjlygGkp30H96uNcgYlkzfAmiGO/SV7wYtkyeFVX1CwIqTfk9JXu4Lw72yGSA8qzy6
E/uWGBLXyAUSjUgRR25sDZtqT4cBnOazXRT9IPJne2aaKI+ktilZJ9LZpjCF6IFt0j6kjfWAKDLa
zL+QQP7Ug3HNkmHdGZVcl+hpUyRoE5p0tPyrmDgqu+ol7515anAsMPGz7gn0ZlaqfUZQVxAmHg2L
VRSkjvap2paqMTA/2ysfMyiSPXV0kkirsAuaTtzNpSyP4bb1OhwAPsU0Kv5KdWqvixg1WMjlti2K
B29QxOjSHQq59mQi/mjNx9ICuMBTvZ1COAFh5A8yokI9urpV/ZB7TbdBtLuux/nYt843gYNUKUOJ
UlbNu8vm+jfKUbacDn7G8mJ26MTL2v0kGFlhnuqkcVK9/wtvcAFXZXKkjk9xpdPwVxi0YxO2PIsX
vLoAYGUYWBpexaQ8xGb0o1Bjs9dFa4FgAU1PzETduZQdXzNho1imywl7FjYfhDA9Di/PRcAVa3+s
OCm3JAj0KxFC6MouO479QEQsYapjXTNyyaFCMl0bUE3PubtcyUr6maOGbQFA8R+kZZd+kOfZNT9I
GghSfpD9Pn7DcUlYNvGAhkefmkBUQtSIEQXdgk+QK4qHPqqNcY/SHbCTHVhkgxb1bAWRpQ24GmlP
Qfe3Q///qjxE/wvZYRscVJZG3DIYpoiluAw+himJJ3pVGfSxzO67nOZNmyAuYz54b/34+dasJ/AI
KYxRO3/p2YsB33tz+F3Y/mtDwif9LtWJrG4Wy+U0aTyQZWVInS7YCN9I7Z2rkVTLCbwbh0xKlB1y
G9HAT7kegXO1/t4hFlizZ2n2EXSbpllnJj6GI2GR5dagMJH4ZWuqcLt6pn3GfoxsXhE4FSWFBRnD
rjFf4xaVf5iRUsMboPKI06+mHCVLDqGTTNt6gQ2jIfxjti+4iK+F1J+LKXlLwBEclkw9Lim/4CIh
7I80U6QZaxnXhmKCjgy/CCZ4ImoZzXjWUugi+Sv6V36/2qHse0SQ19FCyjSKaqdLdlrq4cjusSPN
DSLKBJ5Wa9QmReuCSjgpUDiYR8/2mmAZ/fYNxnK0Y/rViQbK0r2vrtbeLEKoUEVJcHOL3hpFiihI
IeP5zOkdj9eonp7IZKHrFZ070oD0vuBYAyHtVmmiT4FWAEV69QgMW8JxOq/WtK71dtr4OUYQPwk/
uXhRfYUDA+ml9wdGeEc9ervLGr0O6rrdjTFyYmfE1u4wdZVN/y4Z7U0RIb1xZbh1rJiPvh6xeqXU
YVXam31fOO0fRlfU4a2508PhIXYiKpMjIsIV6Be5lw6TLnnfqdWtobsHLhWuhfk424r2xa+jD2va
cHlKNm6cv6CVvDOJAlhHvBm7uAFnETix+gmakmDneE6/BwNMD91LtukGC9jGD4qRTVSUyaUBskwC
0xyKg12Kl4GxZp22SINZMalDxVYdd88NZvQUt7dOsh4nEloPJcNsHXFEIh0pftx4X9osMPaLoSO6
7pIDUVtfdtP1Wx9FsmOj8FR5X3Piy6e415nFGKWD0GYY7e0rydO5C1hvNhHhs/kTGyzDRGBjDw70
BLGOyWxsC6NIg4nL5cpESlQsqFjm2M+5nb5LG20QZW4rs0zUycGYjOaIDEQChY8lwU/2bJPUbyCx
jZGZQ6+vbZgYIDbT3TZExTocOMxDFuf3JE4xCvzJogktk9kvzyMhXalTmTkcAaF2X+sIjdjn/tJJ
AmEfUWiASVO5BRcOEV9+ybBkOHVz+j4ofiAMLKc1IRzHwNO5eFV6dDKb7JfeGc+pSs8+YoA6cwh5
10HaifNgM8hmiUyeQzj212EeyOaZ/F9eYLecH5aDt4Sc/NluiUeOn5dav6NReM/1xB7JFsbawm5Y
46Iym2G6qFHfodflbJXjW1fa5bawCBIpEC6M2ZOpR09GarMRQ4hYKju8CM0MsNa/D9oMoNwT9sq+
ucBtCG7JLqUmirjqgKrbljV60EkoHmS3YT5fGaIgk3gyj2FUMZyyaQqzydjYaUnlxjSmfB7iz5CW
yFuKYSMT8QhINKxweR4q8LZ5jt6ULO6Qe6K2TNErp3yGlYkFhOqvYKwKE5li727tesLr6A7llvJP
uY5bZmNUNKhEEACkuMgSEUBxOWu9nKhCWFaSakR+7mBaInINUwKU5cwax2OGo9Une5DKwCmMCzKS
DhGZQdv64G4kTGQwqcRF66fo7TH20m6twB2yftNY8THuOAdTWW+HOm7WKPWAubPfWaRdY9t/xNfR
b5DgFvRKrZHk52eS9yd2fLkj4CTYAZyYhqF9TPFcJjKITY6ZKunIJ6kWdNo6+/ZSUwPovCtbqgQ9
M7o4Dox1T4YGxUqMNzR3L0+Vz15QOGycBV1i66bouAx4zFOyJbmRwiNnp5TP3tEi6m5oqVUhxiBo
8ulrBug7uyFp3OhUk6AbBTNs8adcPBbKlUu/0TQGac0LHg1rp7lFdnCbVgZkltAd6BPXZjbUNeYG
U4dW+ulWlNFvVdjEA5SIEignQMqVdByVSyNMHJ1p/lOITlcUg4Gap5yyw3RqfFDDTqsfWVnQuEbu
pu7oBzYT1OWd04pNV7JGxUAJjPXnrEh/lZ0u8IkY1EIBBojfBF/paEFpq6vEcxzXr5zfzFYtF9oC
gjFFT9UmiqJxp7ZXqfYwQmtsuLY1gfZRZuQOhIZ6pKQK0Mv38RzkqFBDK2Bq+iCHALYkk4oE39k7
RcD+KwS399EmzzvQQVIy2c6ZPfVGYG2anQeeeHJwk8LLFn+MRP+0FIpeQ2lkVxRXN6xPICCf8+z9
hDMlmBUH8obEYa80jthA6LOUpr9DloB/avxyB53AZzG/+T1FxYUY0SKU+XJkW7SoSaR+yHW85BUe
/yFujJ84phajqhDfA4IMMB+/aO3eh3RRrTLkAYOUA1B+cvHUL1p+3IfO+En8obnzHAwadkjCqTVp
tMa1ROf3pdmsNDu5amFEbZyDetcyZrCuRUGdt1c+mSHoMQV59oPgVH6cKCd/bNNsONpp9tSJCX1v
ShvB4PLGj79rkZ8sdQ8ctCvV8CVNhO0WXrpTA7MDuJ3+xneO8Maj/02Nmr42TYDKzAhf9QI8yoKu
2lCd+iFjc48z6SNl47UtUhwwRtjoe0Oot4Z46u2Asp0Dof8Z/auMtGxneNFH12rEnQOT6ujosBOx
eRv52qpvz5WDPjU0nT4wPePbr7+TYi7WIMHpqau4oJT6kqFQFGgXW/81L5GbJ1rzpbUYLByxnqKK
Y9KUDxbjaUz8E1y2TeVDhOovRpQUjFNncz0P99LV7IPpusfaandPWpLCzprlzcqzLxWl661ZfxkZ
OpfY3w+kNu38PJw29DAgvE7oM8Ox4iwtcYrxAB9sHCwVwU0ypSvkt7TOmL9s08K8p8MdqSj67Urj
YqbFsVfhdEmttsDajoux741nLHeEKAo+4baAv5wNf1szQxlwWK7L6GSVeNaUA+oHsovClyz/Znjq
+1pfS/2bi2a3SdjVoHcbybmdfWBExwCk7je6Tb2cYxo7fcgqPCOeS+sSdk2sd/AvQLmJ+Int+Wey
TedI/uKG3fJ8KpZSozGPvSB1lzRiywGndLOzDSeGM7Y1E0QM+fBJzw6YCrbNNcQVDNxI9RZ0OdoJ
bQq5yM8XnshYSNCnUMd+q9V9v82Za9Z1a62ZLGeQX3MXZSCVBrk1FPjSkOFqBYJ4hPorVVArK5J7
YjScQDbeRW/0PyEEVOuwI4hssW7B02A1sy39WldZi/ZEiYHCIaaV43jvTl62ZRY2VzY92cKgYJx8
hKx9HpZas7jk+k+91aZvLmVKYZRe4XdAYzZUcxzMfhFUXq62kAQEI+EaSlVBonuFZ8DgPBobFnFC
hRAtMbh1Rv+sjf5dGBeBObuvEPrzrtIA5aFXt6pIEerI/KCze9Cz5NvqRyQL+QFK4K03PcBnx9mg
Jr8MKWhG76JfwkvtbawsIV2+iy8mivxdTjtPRJrUuiZpLNe5ZDQO9qHYQjA1LRNmYQBOE7A9+v3B
9Dhf0dWsncJdTcQlHXRZ/ZF98agLPTkIbd5qS35ZgnasGcHSilq9VR5O1yipA9crMWyO9U9B4isJ
zCitxTRd8jG6kPVAY3KRPNMbbZTmS46T9ClpH+1Q4L3BP8PeWHwh10K8Je7SaSfEEsEGAjsZ+6aG
c9PEcIf2Fzt2lm08rG1rVoZ6raqXticNdkYTZrC0cwEe2QgXugWjmAikAt1DEeOTHYm7L0W+9zVy
0PFOUwfsAiX6EU3zFoeaQqtNDB5w3gjr0hsUGpTeacYVEGabalwigabwsewpYqyM4VzN5oOf06+D
4v1bWdqP0GJOk3lcgBV7rwZKEzzLu0LSjNvBDUYucOu59T+qxn2nXdshgNoyry1m5oTpdo25PjlD
xbXbfohlUMMRGcl77+pvGMJPHmQd3q21W+ZHhFXp2gMsC7Kikpu2TxYEpQcvWVgClngi8HcEdD+x
b997aXJJuurOgk+YsyxCydQ8j7oCkSLRjSthiMmLTz8nvJwC1/UgRqpG7AibInPdTMbKLIZ9GcVy
Q7fQmz00irDffN8xeAaYg7+1u7bBsUdxBAFBxrFGCXaY5CXM4rtQpcYeBhn+spjbjSpZVSZv6Xhp
cJKH+2HGwqAhWSla5Np2rcZAiYko/yVr21fevqvEQ97G74413k3UqBoJfAer78qGZcCKa344lXyi
kpjdDvJUUy6yTgI3mlKQ62oDZVriT2REFil9Rw8jG/KnBBxRI1ZstoK+lb+SkAnDoP/X4Ola+dpZ
DMleFESdH2TWfF/2yYWN04teFHDsCB+pAL8r0+YuM028XLwl6QAQmMcby4nZQLuwHe2gISJEOj7r
1k8Xt5zyYPMxUU25ASygpPlnmpxn0DaS+PLtNHbaOp/QimdT+UUB3hm1KxZ3EBFF2IbReRyLIkA5
66D8K8/m6HTrjtU9MB0mNCRzvCklBiqbamvLt8jkYd1Pu5cUAT2N2jMN2A17NSB+Zyd75jCzaLBB
anqzQgIYH71KBQS7/85NawgQb0yEFEVELonhlI+j2k3Q2azG/oZGG+TLNu3IDQLSIgu3oV0dFwbN
rb6Wf5ZkbfT8j9wFc2oQpxuSjppOUchXZ/pbbg+fKA9r0n16oi7Y0auQQBkXY1dJZ3Y+6vGalrt0
my5xXVFMtpRobcQm5pIeIkB4Vbj1Ej6xbtIRLxjiiZqk5iAZEGV9TBDSPqhWNzYQbWjmpn0+YlJw
CCBbuRyFnkh/5oFja+CN2xSd8WQW8NPUj5l4AcrzXFtiE7ZVAiHDWZBp6KRpqS+Pk2Aukl1ztotc
2/Y2lQLUdL/GpDhvbt+LidbEdrI87Hbj/0m8IT7iKGNho0gDv92SogzgvfzGKN9yLlzjxdTNNqQ8
psv//rnrNs2Tac1PaISH9T+v4vbQZjzlhEEcwsqpjnPq33dppLbt8pJs0vGPWe4RoL3cpRxigvku
eF3VJe9Ai1a331CRarBSCHUCEBgc5F3+901EBoRlLELfelqM5JrDN3QTU7HJynP72du7cbv552X9
62t//c3/6zG3v/KfR/+vh9y+1qL8x4m6vPH/esztNfzrmf/r0X899b++f/sV/zz1fz38fz3D//oa
vAKvxzF6Z9do9vbfD8FjXOxvX0RRgazun++bVGrNrBH8IbcXZcMiziyj//nDbv8risn/+6/FO5t2
RHD+57D7r5//60f/9afd7uq3J/nr9xOyXexvP//Xn0mDNUkjqzxyCNIYpz242r0+Ue9Q9ozvRZq8
RGRf7QoTQbroUb+bSTYSdffgaWrY4Vp4hTnPmTO9/VB7GiFMHwMmqnWLYgiKGhWF8ZOBgDLAozqa
aRM5psxWs+11FEtQOWBQVJ9RYMROYyWscTH3enjGMdnCsJxcXQiCCl3kijrSGGbFvaVX7FqqwO8H
b0f5n72vSqgHpMrIBKREQsdv6hZ/VJP9nmTyY5EFA7Tv/ol7md3BIbyxob4zWpqS7SluV/1EOvKU
vWUdu4ain74zUzPO7uQcqmjuUa2nxjb67lRvbUFrusDKO29j4mve2VQh+aXlvpE8xfivt0euMtZF
ueGP7Kb++DtaomZyvyJrwPhiTB3G6RP1H8Ccqu5b3+4O8VimOx/DIRaH6muED7YGFe8JlISCGcfm
ThjTFgGM2EScsCSNPeCopuiohovKvCna4txir9J3n07LSdtj2l1b1jCRyNJfWsqTt157GBy0kGO5
yC5GGtwKV+yNblFFxBOeYHqDNr2Lg9EQOMN49lXrOPW2SdHTjp0jF+M+PkaXfRedMORfzv4bqJoi
aMP8jKgf2YHarJjop5VvAr87Mp3WUf7h1xBUgwmzAU0DMsq+em3gTQzGlJxeQtBa4li3Xm79kTOl
yL1bXechv6Mw/gc+IHnJkacEitg0Nn/GV2ih6u+nEbeD/tqq+8h3+nUcYwUNjWntW/UDNZgY8ugf
2kGPpusweRhIFVunFK6cE6mv2efESGSgjikDXKklT380mFTL85jhGdZ1/wMP43djaz+FU5sBIXOn
xkURKighCkprEoEVUsWOQ4s3YtSQ4ZvbBnm4PkSQbg3b4Z78oWBwKgsMiCPLMHUELjL50uEcj3VK
+G1G95GL2lIIAPkpg0lG0G4gw5CrJALE47i6k1pNpH9qfxIbd5j18JPE23FTU6oJtflpVMLct6nm
r42k5sfrgbke1HUegHB976rFnhdMKCw3IaikcBkFk5xA3GYmuhP/irdWTbboXxszaHpG7ipttT1Z
usyXuW+etIzf2qdtR8D/wrwMjIlatten4pUB+K0nCuvghm/QmcQVocxYhVN019UuJaYhASe6Zj3S
75qu7bnEeyc13Mk4yU4UDBQxRH8lyb2o+9Q/a3Xx5E99vCXBDfcOGRNR+4FnTGIaG3bVMBj3wkm+
7U70eyyOhOU6ZJq4YYidREHoxLy5pAV9RQ5rrzu5z5FhU6TezCSCWhRLFqW/liLH4Ee5NdNPA8q0
Kar21ZVAXVI3X/EE8c63X7hgieJI0Iloe2ID0BCGXrF2W7Wv41g7jr59nNmrrHMVbqoaXb1GDtmb
ecgKyAdFQvGGigayWBECwCsNexiDVZJxysrI/jG8fo8qgZrczCxPfJy8H5q7DTt0AXkPjAJfkbrG
r8Gmittlag+YNy4qGmiHCbF25HjR0hnJm2lPh84HRNHa4hke+o3LN61rktUNISw/m8D8Jt8+4FyR
NdhrrfncdnoftBgj1wqsh3LWBDtkVAPtTcC+dnUokDKtDSZkXZenqHo3K/1lQBTXN4tdFmGzGbIF
zxJtRygyBWTx90gILum1Oh2ugzor6o9UA6iuO+IFJfkGeLpB1EUnUesN943ZvnWdD+muCCLQYb53
ZIbTuoBIqTD1nSXHAwOgvAipWMw3rBHhOs6JG/YJrpm2BM2K3TwUv7U+r84MpC+OI56GqWZEAIRe
RRtEMDTbSE54ESFx8rqMS04mHkenRlEj91acQa/o+D9ghyi8TrpNC268E8Kmw+i3HoVHUQPPL4Gl
VjWTQaslz209bckCEZuaPgiEQyBDeT6vge6vo5+/mmEfrxwi7nYNVX9O0aMO1d2XEYgDSRdquGkY
fyeNGe2l0b6UeX52bJSvAk50ltNv231IHZMmxx4+ZiaO0SmKfDVqAp/VAHaUL/hY3hobY7DyVVqn
/ibWW6QB077VoPE7HcS7RLMgCrmlNEoeGwQ2HOqotIW2yWgp2I3l9Mc1nHsU4pHy0acnkNh8EK+1
QdySnXrpmsPcQb4No9sdsDEWmEvrjtaC4TH07QeOB5LRbO3a6sNeFFsVdfIucZoKo3WfrD3oHWXo
20yjpnIwGJUbD69812RcNm1to2meu87KVy1K3ghrmHax26/KwFX2a2lOApyG0YDAE3B/LaX+SIh9
2IptGduKmDicYABZtIMzaD+1pl6etKg/FaX2A4clEHHxMirX+niPBzw9TjHA73l0yHqjPW8iLESm
kR3QZzd3ELoPkI2UtNTvQ5t7R3dYcqzZsfTmouGWL77LBQxLO1kf5S+wim/+7wae5EJaIA5hZgwB
6fGJQN66h1pF9yXQdlOZkB45CQfU4CDAgY0wHTqK0T5HUKnQl/7aw2Q8Rgc6bxiVGwQhRH2hJp9i
5xGCzBLWy2T60AXpLA5J33g7rwbpoDkhgTiGSel1cNhcd8V9mSNc1bU9Ei0FGJyvqQxyDjX1Y9gC
aA8r8ycyEr9okrZxm39LCP29PRUvSCPlKp0bHfVz96wMM970+1Z53skdJ7JyNeIg7BCRjE2DStyc
W+U8YU00trFSFHGO5xaT68VWGI31Lsm2kYXugNykVTfXNUTJqpECFdwsNilSGxGhZ6mJFbbGjmaJ
ga2VZR5FiQNi0oEvvgpY7ahUV9gWiIXE+ZwTIKF2BgW2LUooG109Zkl+zu3n2EE642lbzbH09QRl
3iYhTAUJqxhHPHqyh3sOyCvZCMtFhinfSbAzWv0ukVjGNdmfpZvnh0FUOVSs8YZ5UbQJ/BB1n1h8
oFg1LTsOYrpHqmBRTgcJLFvS8i2H6BTwlJJHhazumf9DahBVakZIQqlhRRxpXD7HHKyuHpk/ifPw
YBYQZbIdyXQSpUaackXZbBXXXw5o6KWuTvaVY6MPgW+NxGDufTP+Zdqvo5O+mv0VGTZQ2lQ9xLRS
r0mDB6MyxHvYxmczQtceKRAgIdmqzwM99J+kEy7Vr8lEGTMb6QitT6Ka99ifz9pgkZet5pj8NQR8
RRWIEHFSkwA4ypKGgElbz5P70Zvme1ON7/qMDckROTrohBJYRRNr3rDD5ADfZg3AlF1jw9WXmCwz
MC3FHlIgNCG2W6BtwY9Zam+LWdaRXIX1XBGN7edbAgT7nWvKR8Amyob5iZ2bZ6/5jE2S9RDYFOLb
GlLyXjKLKoO6vDg5mmKzE5ilCLFPkpkitMexInkk99ZzaIY0PeC2Gj/LCFFMGzmHIlf20XFGYCvp
NfcZWUbwvoP9PBP4iemmE8ch9uMNepA/sdE5yBe8djP6CUJ5W5YnMyywC0YQxRNbvC0HPr1R4L3r
EEyBY7cXx9aI6m05INBDNhSz8ETh49D63mmsdORiS614rnU734u110JMu7oXFiqXabx20CT37EEO
temNV4yryYNnJReDy20VJmyyq3FCn6F3f2oyGWFnm/doyUArSJ3ZdWZuB4YFvHa7AQLR94SVHHXH
BgNPUT5TRGG+2AmeINfuNZaC1HqhKvLvu0NsjCei+wDbsb9iOkv1i+bY4xuNLQlFVm+1lNGldCST
XwZHH+n6fEAGXD96sQ+lPLoaFmPuArbVjwQk1RhQEkJ/lq/Vyw1SBXPNkWEx7HL3dtOj/gtQLQGa
//+vEWWpsKsZCrbvP49ri6bDAKA/GJxw25F83muXpToal/HTANHAvCXUQbaNure1XlwtJ3EDM4l/
t8Zo0HDeTMjm9On+9j9flu98VPrhX18faudIwwKCWeFuZ2L0XkldsDcK3mMbEmP82g6GTWFuFO+N
5btdMnnrWujgjZHbBLg9mIxdK76rEMGchsXhttyTFW1Z9E6+mGCAXM2ZJPG6u4913nzUdhK+T8jQ
CZO1vCM7y+i1nHr881pIPIbRbaNWZvvbw2S2mZK2eZ+hiPd+1DgYBhN/y3OFzNlNdg5rm2AmtnEK
D8fBNxr3EgFfbjRiPa6DrbPtopfgY6lFaEEJXgmDfhYuZnFt+VBESEPh7SbpC3tjzWzgB5wdIyVE
V1HG0TXs/rrj6GV/rRF74X/JCuySi6qocu3TFIb5aYoQvgxZrT9YWpwGZdw9CiOx941rNC9RY9Mj
mau7brmXZHjTGgrTzrdvEkRM4EELeMY1yN73RZSQAyQh1KXunfJWjrtS9zL6yLRm446289TmqJGT
DiaQuCAmxwQ2MUvMB8r2iHLEvsZ06zp4+GuHkd9DldLM3y1Om0bOP9JxT3WP089i8iR9t/kA6e8R
tFoN/h6ctIrQOa6AbDjmpvYf+xRQGQPjCFCZuYjHSrTmltPvWQmLk+U0qBwMtzmEmqTONGNW1BrG
x3Ca3EesJu4j4QiBLbgKjiWnfNO642uVkBmTDO47ceju1vVMtbvdLSlPgn/PjwUGHjRQZvc0ZNAQ
tBqkx9tddK/+blDjdxW3b1GeET5tWVAjlcbskEvjOY/zmqkDgWcXwi5kHC9GqbOCFPcmuP2zjtSU
F9z94JsNT3Nkq51yrSdic8NT0g5DEPXYrFmu2jt3uSmcuL2j1JWsdxeXy+0bzsS1Ec0M3yGJ4mTH
cLXTKHejqFWQEbOxCSNLnke60s653PTEqJwLY2bbMpaPZu5hw6wLGjVv/02m+L6tceVSo3CXVk39
GMfjn0qQSkpMucfW0tJOREguA5hXEeZrvgzWQg43DRpwdl8XMC5xqNr0ISdVb8NsX58qys7ufEp3
Ah9fJntav4SOSsJNQ//VJhoSjAtcJxHbkYSyyhOu34WxdOgWY8FH59efTMq/zcToH0zLZyXMFVfF
hgQJGvesB89/LNoqe7rdSCsVh9CDlO1S5J9+Uh9vNzAI9ZGyoProQQYAe2wZvJ2leyi+65RVAgwn
4yXULIYb2LFzSoOPm0XhQREZeO74gwjG9VYOUZ8X06tDxDTFNiGvS+GSKxnugAcCDYPly1JUBw3G
PBFvRizH9zKnoKKxYCqd/stB5Ptq5JQKsZuCdmBboxPuvDP8yHoRY2lwdAoD5avNeCD7eadVORlX
qTTPtqx/ZbdOD7/zXj2JrL7CkfhQcGznDiFzJIMgEUgU23tClS6z5sd7oCnzNNm6DsTShgeHPLlT
aFsLz4IraejmnRGxDpYUkK35IKtPI7PRpdfhH/74a5kQj93CjlvhHN/fbkile+eMZ8ocHO0ROYtY
jWHhfE9vtZISJyXizIbAmEdV4UZgo78GaXYPti/6C54+pqNWOledtMGVJTODQLq+OdXLDT9+6qX5
5jW0i9e+52+FphDExZP2jO3zzmVvuhqXRdmPk21t6flr69f2MW6NU6vKr27U0juc1IkZYBGXbBbY
tkSzvNP0enpkgTT3WdNbWF2j6b3Im0dJenkAwUYoWKJ1Jw9AdMZif8GIrm/JWJ6O82hGd72fXvXS
iJ67Lt/Bug/3pA7RZDyN4lUl1YERMzyZMZkU5oyJC36ZId5x0Q4UkLRkU2vHonLaM2tBtSX8RHti
F4RLPkF+0Y3Ze6rq4VoksDd5muYnu0wmamgccmC1VnsuNUPs8eeRLKbb2nONQiXvoqsheZ+jCZux
y5GqFdGCfpHML7pj6ztk6My6OJFhyghfcFL1KG+p381t+g2MKeiubWXLuzjt0XsuN/pkqTss9tfS
LOXBrz8Kxu8CzVZe1MSGkvq77ybHJ5OM0wstCxpVDt0n3k8Ag3HAS0S1koUlZIXi0Ltrbb14RNP2
PVWJtsaxGeELLhjBIjo+ywyL3XJTIRrydD19VFNBFAIgaqcZHGYqSu7B06tTZWFxWb50u8FgTc5+
kRlItSfnfLvJZ9a+xHDmze0uxZ3+tkAvjnIy049RWL/cCqQAw8uH240VI9GYKl/uW5KmT0KnPPga
cpLfzy34HghAuqvQne8cnFJrleaHqI3ZkGOpodrF6S8W8TLknaQSLwkGJJuWnI1HmRNKEZoEbv8D
1WHHSyuwN3nRRTacwI5v+VtijRkpHZxFGyvPvI1hOfOTCx2pNIZFkzbwp6Kph8MgCbO7fVNlqCQc
OWLKhdE5meYMJH/777ysRtWQ9qTU20Rt27pzN7l2duhkY+2d1sH0hcivI/7UJ3M4HoPMS+uNQU7A
Qz7nKBgjQsaEVU/A2CWd3+mZ3SOnbhYaJ0L2wzdjRHhD8sOLO2YhkLtJTVjUtteUFIAV8RLTIQnr
7KRQ1a/yxi1o3IIm5+Ihf8le1AEyXoIQrV8s5GRDDm8yNTVSePN+ndnNXaTKfTqF1qUaM9zqDZ0q
xEHYl26u/r7JOp0m8NBUDAdzedH6gjABrEuHMmQc0BgkEhQy+xbpUaDwaNGDDUImBzb489i9+L6X
/tFmtRkA/5Gpw+TaDICoZquzzBL3UdpNuk2sBNv46NyTxlETq0pAskWw+MPUkP9i1rZNHIqajJ07
YtYbF9CCPSuQZFttuRyR78Z6pJCikV6gK4Zyy4YfL7ODjaWSt6v2j8hktd2Eouwuysw926TPKSoa
skgbUMz/l7S9igQ9RGQZgrNPMZtbFDN0yxfRieP4u7AM9EVzuoc9/s1Z1a7IdjeDtg/BTjBucjXd
ucppD6nCKD919IkR/8egj61ssIbLrHcHyyva7eQrZ1WO6FPZSxooJu+Ad2E0SgcyY9h5BmdmNXfn
VjKdWv/H3Jks541kWfpV0mLdiMLggLuXVdbinyfOlChqAyMpCvM84+n7AyOqUorIjuzatPVGFgqS
In4Mjuv3nvMd5PEMxzZNzZIrApfYOR1vsA+A9nTGjA4Xd6jjTZ8ae44v7F/fcobwO5GK0zgVxVGZ
k7xMNh6RHPrzfuH8Nh4BVpSpD0RWjusBi+W6LajqmoL/YJjkBLl3stzyjRvza1ZMT4kxg5XPmvhS
dBsveU3K2n8QSuhzQROWbW+9U8PSK3Zs8zTSnOzi8jHG+5hGmq67QLU2k38T6WPutmoVhuoSZOTj
Mr9BzZzrt7CjwEsn963LO6AOxAf0cSXOhd1fh4761EQlS9i5Ga5mRxpnHth02wP0dDAUtn6Mr8Vs
ib0LqwcjCU+piaQFZBITcDKYuqQ/JBIYP5rPnVX5zp5sl2/JcAgn575KQ5TEiIDXbeCBD2noaM1z
YmxjKcOrVtpqN47ooWLLeZplhgCxa0EXe4A+Qpvqt1Z3di72bQBhqM0UU4g2/kbE8EukL/hEASMn
zLbyqt5WrrevbTSl2GBvsWwRZP6l9iyJsk2zwghEYbSyL8oNaFhJNkCFYMOfBBCEMitZi7K8Fui+
9zhYvzEduk88pD4GKLui1kfZcuVADr0CnjkMQ/noBc2RcggIRELfPTgbXvdJuYqeaJOtuqx9iVy1
5Xx7kOUiHA3YKmlToS2aTXGsSPzCungzXCUBHDgkZfWaFmZ/W60buLQ3qiqKLZu+1pmwMHu0jEdP
cfuIcDrG+Tgec47/MhTzpWpMXsIUraFB26QQ2FzQi4wOcgfJkHGl4+4MMHtH7Z3fqoLCKEYH2Epg
0SXtGdfKpkch0/LKFvlraFSXdiD8FAEEbTYjeYyGdFjnHrquJpLFqgoAqZC4bOydzrjo2Cx3esyG
bZSk81UskHbT5iq3MbgMUdhXhrZPICUKaDrBjZPC5ghMCDAy3xYhWKfM0O8VsZwr4NuYZGKXbCTb
InMLqCpZ4ntEZuJ2DNPXHtH63HsQd9H/obLY5VMRHO0++KLNe1zpQ0ZxEbT1A6vMtczRArY2XYPk
JrKaCdy98VwU7Ru+SdTWkSCUDY5/5Sw/A7jIa+Qn1BnF2u7MKzHGHkSB7lRguweqM5vJvh+n7/0Y
Xw119lUhfj2qun1GPxQypYjexi/suBl+2P28DxymUr7HOUrQ2NHJZsxmMXfKzFcZQUys3ATDeW08
jWhnVkEDYjALv9piesQ8QWvXggMNHy5Wr6UhQIgIWlZFS3tXjvZDZzxMfiJXWte8r0uU93GIWnhu
mlVajns0S7llHwZKpoE0ra3bTrcisqMdGRi4YOPgk5XVkmkDZ2noq1VVMX6yzPlWmqDNRbtAd3Le
aJCdQrNqd7QEnynfAp551vZlMCNbbAOaYf6ONL0YewpWmb6Ho9RgcO/9BBkXLmLDvO196zpzw6/x
wp1uCALYMOvaMPOkFJm+lQ0560BX73JS2/Ke17bhi2g76vtUFsE28wv01KUJ8NxMr+0I55RHVfax
Dab1IV8yUtp0ehFJ8zwjDiY9bfxKkXHqcMeQu7G1oUJG5XveNQludqB2vNDP/QJ9y4Lhq29l1sHr
AWhEqMs88tOu0dXY66x4NfvpG/Lkt3iyWGdV+hLuprgEWKJ4jopJnce6V+ch7L7FEXY92tbRxm1d
AjQisQpF/l2bZEyxarwhuPvc2qmFUZrqmKmnhMpp5cmKVxo6mqRr1m1db9MaC07FTMnUMMMzkx1s
ZTwRLfndNnFkFe1tPLBvbJfEDSsvvwZFcUcR/2QPOIKdGERE418Cs7zYS/fRwvtfVe57iHcZcnx3
5fvXo4jRIJeHeWAfRzTuZgrNZsskDPE9A123Yvw+JW9D5r7Yik6E0ZhrwsNw8MWo0yuj+tJGxi1t
oyupavZp6hTKmHSEu7jTiL1r+556xD3UY7WD5XZCOBdSCraPjY4vxNcr6ngrDK7Cyn2c/ODUhhB8
Y411hDSEU1ZnSEJbwMZw2Pk8zFua6C6SivsEXLXcZbzJuP9jvF5TM6zCKUMK1l+zJ4KykRKdKb8b
IctHpXO9UXtWqGMkUSxHOGCR77seJmC0ZPnCS7giVeDeQuvYKaTy0uVVFI7GtI3s4CWoh/5QDo8J
bBQI/QLuUY9zkV5J7ohzTPZNFYOwShAlo+L8JHqGtYUsFvEzllXAlAemldeKx4wRKJ5E816j0CVi
ZjjJTH9Fv1StPR9ksWJ8zcQO/9RQXBxAZyCCoY3bxbe0tRNSgP1LLgLa6mPHkxg66UHE1Z1o9HPa
VQ9VjIM6a5m55Jgk+xy9LaDo1WyWh2ZOX7rIYd2LMjR1gXcT1OvGX161dcS4T8I+k7pDTkxwXqAY
/rHjdNnB7d3a4nYGsWGCP6s78R3btrU1eCkRYbvtrXQbKGz1TgsynUjBdY7K54gMuwy8Hr25RaVF
Hlg9hwhEZPqNCON1KO2t7cOiq9uj6yBpZca7r8PsGdcuIo66OqbR1670X9JycLZT0L8UxhSvc9tA
Ype6OaEBBHd01REXB8irSn9rCvKfqSW7dnqcvPRr6Sbdpi7RKcaxf7asz0aCbsVV1HwmseNRy1M6
AavmHSPGhDjDAeXCbNbvYjL9TWMTmRiJHg92fKEJcDYDqLkGU9+MPEQWU6PACkYYUeFkR9sBVome
z+TVdQxm8pAHeiG8Vk1wvzUTPkJ3im1pqXeElCUABhsIdUGZ0tpkwij7MwGPICmD2UVT2W9lnjkX
VH6JR1iRDOutXTF4Sl57Rwy7hGkztjg0F2NpHg0nfmrQivvQswy0A4teuzGweDRGcTuXjiAz4LEY
8IvZ1vCAyQJWN4jBkJhzM6qMB3uyGSFMxRdTP+jCKBEBqbUzdvhwYFfuXH5v5s0P0VwBgmwVKM8g
3YKu6OCMuMwCR1qelsVO0RQk7NA0D9O3voRvHRLNvCLzIbj2qwqgXJPgXfikMuOq9BqLgRycU26H
IEg/mo/1UmxB9g/L65Tb1/hS2XJVFLmG9H2ecwscpHah6zT6pa5YHkMPP60u7ecav8imCAn0M+K3
CAHNyVBGQItsYvpe568TJcIAU4Bz+qpDttNu8kqF0N+g6OX1PGyBBSCypn9ttPQGiyOi4owQ27bb
91NylTVesUNC0axs27k3jbAhNATe6Dw439IrryJlwyXGZ50LZKpDE13zslh5CRe5pWgEyNNvVZhG
B4fO7hrMWvalIEKpKvsbq1N3su/fTdYzZppLfddifkauJNruszeiSvJjuTdddmMlyJtIAT7NQiZy
bYPfHMrCrSzjmipRGUxzpkNN+2rj4MDYBF2/aQjzvm0cfcvECm43vUVeG+Y35CA7SmzyBdp50/pq
3ARhiIU7ovOr4u7OLqzxogToBxmoV/wWi+o3ORbY/fB5ZQdnjopNnVhPgxrvsBwh5BlpLs0pdAgp
L+NSuLelaPe445BN2dm6ick9IJcFIEAymnsop3jrBYAs8oo3rtLvHns2lrjqNM/iTITdmbLl0gTG
mx+3Z2yRW5dMML/ov6FpKI/Ci74i4DFPBF5wkyThGgNveCQ9l7Z2Xx1mE3u4GtK9y4QMqTCFJuKy
K4KfnhDwICkmw6ucy1XMXoaQArrQLayoWgc8sjNXmahgFBBQM3J3N7oPQZJ99vA+pOZDieBhX8XZ
sxGxW6qEOgD2P7VAwg8jKTZN/hRkCMctvyZYwQG/2IUODvMapJyYyj005oY4DCzLNfkEWfuWkyfG
RgBBkeztT3TT6jVZmyRpgC/tcowACfTZtJ6IKXDh0TfyerAqAkamRxxeD5YzoNCkYqNFnAZkDX7G
GyjD9iRTOzwZhvU1TeQxbRamoS2R9KieDEomAuuonT9PtDuzYb6vbDqHyYz82AWSlS/EzqFdUkxV
vuq8GaW7vSgcUivekmP+yaoYDVtm+20GF8tg/2hG7c1Uz97GlMEBbOV0xon+zHK4a0DXJsY0s14x
MlCxutKiwyI24Z0ukmLn6YlBRAOq0i76nTM7j0XiPnstN1Ifjew7fa03ldKnwELtPvrARUcaDWtn
MtcQQK29PTFZCcn0ySESpISKEHZnQFGreXCN5joPIDR6EhzfPDfs26zgTVf0A0Lf57rC4vJsKpga
AEBcDmyUa4YwwFjYfJvfJRnUCMj8Y9l7353EQGOMQEClOAYKuntkrlzDQXwa/JroEkKzzEgknNYJ
F4jHEHToUW4MPP3JkucS2e0WKf85J/1n7TmKiXHUYAsBXDD7zm1FXB//asgmcTZbUO8dh0A+VZth
UjeBVoYEFUAUUZfBb88LrbzxCxP+oPaBWFn0nN+kVYRXSJh50D+PpEWSZ/rallrDnEIsOfriRZS8
8OlII55ZLE9cZCu+zmrXP3XoGPqkq8/2BBjVbrGPRUCzcdd1GwBm3sZt3G2iU2T0ZmwyQaerj61t
LFgPBpMpt+x8RK8QIqfhgdLShprDgMHf2t6rSwbtjkjUYF2PZGuhWykOiCxX+OGGTVwpBBhu8clj
tHlszAXLy3N9BIixTdtVmITlvmZzit2LPZ3mim8DexMV+VNotd2hVvBtwjAFIi0YEU5PvmvAskSu
wlh048Ac7TN9p/0kuyTgRjPLux1rWkMN2zx36JK7BHMtY74jk/37nuicsiEHz/FvJ6NY4EP1axjM
wckj8dkuZXdp+pTsHyzTPTFdO4ePSKpU4awsl8za3PzKnAZMm02YZtcjJLTKpUawnWYTliU7Mxkx
dp6PU+kzZujr+4y0iRTOJO0WFLlWiKST2rYiYc/m3jdDmB2dJqGX4QUWLG/X5H56wHH5EDqaxLjU
WZsGv93O9cmIIrINoIOu5TNzBII7cvSJdnsMFK0nbmc6S82MQ7EFPITeoOGNYEBRiIaVMKTDM2Lm
uzKXkj3AVK0rV1yVAaRxbJ0Kp1f3ZGlIb3Vy7OMRPHS5NCEKxkSdF9/URk/0vGNfPn7xkFHQ1p5g
f4oAhEFPeWTfwpOIC1cheiiByQFJYPGFJX4/lbGxy02KFscRL3ZFLGVHVcSC4BNteAzd+Jm28C0o
DDCMdksEvBnVq0jaEAJmqKdIvPj2mDbaL3/7t//8j7fx34P34nYJByvyv+VddltEedv8/Rfb/eVv
5W//+/jt778oSzmmqWy20abAu2RLj6+/vUCdCvhu63+hmBgSiZ5inYRVddYAOa5jgKTapfXPiHe8
CgEq+sC4tmHvXnyDxps9WzR1HWLVnJpmpgb4Gw1oIIcadjTSXedIGt69nA5jF9c3faLkbesJPmSd
47F3FplE79/8i88hf/4cgsO3HGkJ17FMFya/+sPnUNMQl1kO6h14y84s++aArbtf2WHW38KujYHR
imJjM4W/q+LkCYIEMuOsudK2NK4r5evD6JSvVTIa16HauXURXFIveoiVmk7EGeRgIsxqi/EN6wkG
UGUNxoP0cv/amnIYiGErN3/9kVz9549ka+3Yjs3eSzqe+PkjDbwPsILoaAvYLObEMmnP2GEww4nO
gZ+aT2Yg9gPlK3FAobOB/Tmz42ruYEim79FQ7a1esjRkyTW7Ame0xM0//iD1l7ZAFH+qZPrgpa2+
fPwxg6G40K5vcOmlo+hvQB7SBEZp/7hsndZVUbqQ+YE19T0JREOGx2xsxuZQlM26brL2tjanYCWo
4JenKf2ETJVtlpTziVFe+rmU3D80IJhGR+OxtbuSVnMcXXcWtVMakjX18VeZs+jPbooQJM1u3MxR
xywQjx9/S90uOH6c6X/76SloPp6Kt4JPHwVh+4e//udhe7/9j+Un/vs7fv7+/9y/F9cv2Xvzl990
9bB7/OM3/PSP8mt/P6zNS/vy01/A0vHWvOve6+n+vWEM8l+P8fKd/7df/Nv7x7/yOJXvf//lDWJ6
u/xrAW+KX37/0vLY2y730n8vE8u///sXl0/491/4M3qNXv70E+8vTbv88K82LDXCZi1bmDYc1l/+
xl6Tr1jWr9LhYrKimK6HNJbFJCdyL/z7L4bl/arxI3ukEghH8irnAW5gwC9fsxVfIz5eex6aECXd
X/7ro/++gv12sf75irY86D8uaCB8ENFYwhbLomYuv+fHBS3QxI8r3/5u9umVg8MdbHeughcvxB+v
Boz2kJF+ODn/ZA1dlsiffiPRB0pr13VsTwjH/cPSM04DE0Lf+Z4TCLdmrrcXkTMxNRKPqPn2f/27
bPWHVQEvx0+/Tf7h880kAEICCelWdmyz4Cf7id7VugL+WRiFeGy7GtYPiBK8cqVjRw3ZPq2gGIMi
T/cXZn1ypWnfi/M4yyU1fGgBxcZ1001H0dHXRm4YSBR0WrryAsOXZ79Pm8I7M1ZWzdmJvU5XDfIL
5bQAZCOYyqiYoUbXs4lpQjjJQz5OssRcCbkJUHxfcVQDdPb6imixJH6kUEMp+RzaCPwYT0ciM/tz
047avXRtUyEaI6NEOOk3RkK2UZ38qsjFs/DGDsDTlPSmOoSlml4bwl/9/eT7LqahqWAmjdyiIus8
Ltnvzf7YEOSclaOzH+eSSrh3fDW9BRiEvxV1RM5djCLIu/dKemGgiBDQtcpuy4eYZiYp8X2AIXaO
xkKj3KY9Bb5PgaFDe5KfrWasPSx0YBo2pI8MqIW1wSwCqT6CkiXsIo0P4QzlaTPHVmJuBuHA6csQ
+rZHRjrul6nKTIkOvQ/GKz4GA7Ahb2Zn1SDJsFdd60BQyT0nAxHhzs+LupBK1qxqK95BOp/ei0gl
5MxjmkqeHLui9Qa/kY1RgxgRMAkxPA6etqZxFTlVtMWdjkVnxgsTpiYvt1UyFhnjOX8UVsZQxc36
XUlGo3jMZ3LbnyaaD9XFH2lU3CUZ7v196tW23rIkzMOWrmYJHC6NUa5BEwVbhro3qaK9M8c0YA0I
nEYJSZXdjFpZXjdqNh5Tvfw/sBSM9/phyaQSDkbUdZYW5giym/1LY5OaQ1KGXyTbMbN686ZVpSgO
s11ME7SRKTAAHnLLgWPz4s55QEpiAJ4BdkpSN7uT8VpaluecAttP1CFgBq8xkIyTMIjwzZMkIicy
A0pf6i4zHrjf3WJT8LHVfciuoT90fdoJVPvhCJgCvIoFKraq7M8FQ6UZ1GQnxptcTlbxdRrdEMbO
mIkuZbCWZNL4VKH0oxUYJBOEM0sL0zg3nbBJla5b0sNeZ4aA2baxXTd9aqmfvVsIXfbw4GjoPOSb
NZ6RHawWTgbZFTODmp1SzIqz1RzC3WXq6MYJmoTKiaL3qurbcPEu1gZaIqP3HAS72kkcVa+dGeD7
ZwJp0+BYGrjmnsWApHUbxMQGkT2Fp9gEzT3oGPVtxuN3L/yeHDJnELo8w7d0GAt1sAayY0mpNd9I
GA2bxsp8f2VNDWQMiaYnPTpuZen7MEngoSPZkzbGFY9JCFG/vaHhd0XyEEuP/GgiN6or3VnkCdKU
7RYTtlWVLGJcZfVcd+R8HcvBzdiaRJyFVTEMA6z2Dg0lQVUiDlr/UGlBQBwmZy/cmqpv4dtyGHNz
Ilmy805DXWGDAM6U+RcrkrF16l2Vm+e4Z8v3PLpVH3MYpZAP/UQbZNuj2/N2zM46vQTszvqQOXoS
Z8uunGpjdjUevDSOivEUUOukb4hHZwopybamP1q+A/u7Le1q3Iyhb3iPNsYPLMNVOioG5oR57UkG
TNVGy7HM3tskbZob4j8TeWk8pkMhzee8zMHsiNqihefUGq917g7ulK+RJzaGQ5De1EBu0qqLxKtB
PmkFujFCF7POYqYZKAa89JHQijzZQ4N3UGskEbkvtpYkhZrRkL+WkCmQ3+jBM9axqQEOYXgYSeeL
a9rpYUpCycbHTt+vR6AlaJUgO7vH2mzD/CtabOLNmiBySe0IEO7tQx1BE806O7ffE2uc0xtXwX65
lMZgGQTzqO4T8xivPCFdSeNPpQEJ/66afCO/4DVN0ife1uQQ563h+1ejsqzwk1sRJ3oobb+wHrOK
djkqetITpncMOKLaeeY8sWaM2KuuP16k/29qvv8PS7plw/N/ruiO9Xv6kn/7saJbfuC3gs7wfjVN
0zNJOBP4Txxh8aXfKjrDMn9d7FVKC+WxP3Scf5R0rvurowQ7E9szpbAtxU/9XtG51q98q6UlNSKC
DOd/VtFZP5c8rvCkJ7TnfvwOS7rC/Lmk0xnkI90QnJUrI38IJsUEfE4xDyTdISgd91zoxuFNXeVr
Hl7YHF4ZXZtag6NOXeA57mmQk78PDFYfZjQLYYF2QqCzYY82/ofz+k+KQW39VA0uByvZq1F9uosU
BWPLzwerUvLREjth8DUmN9kCx2DxOJmNcs+9men9iIQYbOB4O4QpsF9/Ukjv14CtUkioVfnct3c+
3PAN06WvH5+rM1DsU3MXG4Nh9hx4t+TshKQK32JIUeQHJ2Jl+NDx4zFEO5TBLZGODZe9Opj5iAbQ
c4gvgQQToHrbdx7ckGZxN1g32klpL45RufON6DstIVr4douuJ8ZLB9TOqjg+86AKbDdDnL175Iod
a48AYSes0U57i587xoOWBmSz+iF9R1TQFZNCC33oFbn1+t6tl7Bukx5+09pfdTKhrQ6dux5/EMI6
+rLkYl7TCqoS+gL0LGlRL9o+MuyDxeqqNqTmrlNfTrupU87KcUv3XM8uYOwqu7KJm1lhyuD9F6js
OIRiXZQnCr+DkQj5uZlYxcaFZaoxOnWzPFWMPjhZ4eavL7rt/PmiK7Y72rXoPziW+4eiHLa3NHTC
Rbd65Ihlr4dVV5E4VEVBA5eYP2zCVs8t21qAb8Dw++5myB1/XQ3aXavQi4m9YnyWJzVyucA9Y0hG
wVmFx8Gcb6Jxsi8zLGaApT6RoOO/aAItz/cPO5iPexZdokWrw7JsaYqlSfRDE6hSGKBmGwJeZDnN
ETnzfI0cmPEOIR0tQ+icG3I/keIN+euuaWK9Dyk+d9LwrguECKvYJgQlASdhd0aKqDtdhET5+q9P
8j89SimV6dCkc5Gi2j8fJZTzeoLtW62xCt+iMr8KEoCQSNHRPE92dBzNlznCuJZgnK7G7siMwT1j
Okiv8WVch4AASN1skfYM1/RQMAv4oj38i2P801KlaGqz9eXBN00bPOXPx4gQR1UpVo+1mkJrx1z9
xe0yGMMOgQMIu2izWZwvevvk2CREyxvVktRzSeMWENFyKqcE6JUioiOK03YfVHc2TFUvZ+L3Pz9S
YS2LKpg21N/yj4uqNojGSSMCwEqzPTg5IbwYa0hGkcVF5T2r0ji+gRMHNFI/UByfpqZaz96C1vRD
MqFAyQhMJAt4JNoETgUewEuMmz5Oi91fH6q9HMo/Ntjcnoo2qtQW5xUGNYf880kdG2bhDtTONfE6
34amyz7lvUAIaed5yikcv7RNBhvaTjWqxt7EZcdsi5q/3YplncJnYuxqevJOQjkWg8zJcueU1yY4
gDl9Cjqd/ouXgPun9UB5rifYvPM4ObRYlwfuhwdKplFATU+hpYT8Xg2l88kPr1yru7YAtxSgHPKp
/9KLOP1M7g5rXJN8LyYAdYzE1kEwQSe0GmxafcFEUnnv1lx/p76beZelawYETtvdCLtaf9zhg70s
8nAACDjQsACIqkWDXYltF0C/j3KkL3TYH82UnA/fafauh3C4oeRijlnSiPfT5gaK1i0anGmXi+ET
pjxxp5PBvc3qMxot52B1/slS35lrdvdNCGXHFTEUVsYfq3Q9Gqhq//qKWz+3VD6uOMHuVBDaonDl
4v98/pCmJRj3+3wtprzap8ryzqjU4I0uL3pz4KLiLf8E9RkBYVodstpk3uqpUyGC7GC6nV7N1oBY
nfaIMf1WOf7ULPyxZW4tt9sfbkdXWi4dZ2kLGs9LBfDDxXUQ5fsu26kllDLc8w5OjyIE0tVYN9g3
2l1vuv3FNu2dmmS2noVUJ9tL2qspafp/9eL5uX2/nChlCaHoqGkbgI+5rEc/HIsnRxH4gZmtdWeg
+snq6Ga2k+loTCCtl7+1nQkaYowPHoxcBnnWEhlkfnYT+kUfN0jmpt+HKfbJBkhBvos0QuFXLZLx
GiWjb3Rn1C7HIKrVotyTu6EyDiIv/1Vji6fizxedHTFvUNvWPDzaWR6qHz6LG+hGeUT5rrsS835b
h/mFUecJE/PRDhmGMqrTYDsxGMetvZ99/A22WxLeCw14XB4Cp52/pEHQbsMCDzPcD5xmZlfuer9A
yDOuvQqkVTrV57zrqlMcJGf6OuUtEV/HEg+/KqFo9MBoj6Wu4MYudRfq2HIXlQQKGknQHpul8mD3
/clVScsbEYhFRhzIkMrnAcQVxVS+rbwXmnKIhXx4yfTSXhk2RvDrFgtMf88eTJG2BS05LeKXUoRv
/WynB0bQVDhhdxEVKbZD4TjHKGmj6yZmVWj8jgjZAYaKq2N7B4J7HclWXqHU2H1UYp40yudC589s
C8NthSlqlTTRA/umhuxThHlQWn0J1Vuzxz5PRhdd4/LvMeldGQnb1dS/Clh4d4FBRuEQZcz1B2fY
4Kl6+ChQBwwZ17Hf3EiW6r1VRE/h1IiDjixmEKWxc0cm8wGTs99OEGjVfa364irR1sFmQrc2TXEx
m3Dc9SmpYp6dFddDnrwQxVXujNK4AViNmiceDpD2KAMzeeeoyd1IXb3xGYCpzONem2OAxTcJGSpg
+Kchtwj6Ua8sl1h5hUGly1gQHPkqLPLXj0s1DGiNtXfOuMQDG/dtl+ppV7n5K8L+8bYwfDKZB7bC
QU7Qi/Zks8HUv8w6ujOMlK3nDlvP55oz6Lh8vExGmzIi8atHp6VryWwPcGNL65EdOCSVYk5wF+ca
RJxdH2QwEEHigrhQdNMAccxooEDC7T7W+riaHszW6jdpm31GlTpvK/SXGzG6OEw7TV9TOuClx4tM
4YeM/rTjw3awEBbxttzqHrbs1PZ6O9KYPSScycCtcS9G0bWP4RALGHqtOpyYFLvKWhexZH7TNCWZ
INVRsyvflVkMg65Wh85x6LUoYMnM9/Zw3diQlE3wBaCPRLZh8mQgE2HzQjIbsk6kzyT0mjsJAkNU
AgMQ8qe1r9yQtxXij6yOxVGQHoH+AMBNUL3JXjiM0A2M0LAPGtd6+6gi4z7bsrYRFd/QiQ5wgq2G
XZUV+W4ib3FnzOrVajCbfNzkPvi2B88E21pZ7nkuqeaXKz8l3qn03X2D7mUOUBRT8ViHKEVaq9hU
nl3JA+XN4GoU4rXDxxbSIKHLDjJ3PyhwMFVvHpPZwpY8ymPm6299jxzJK/AJ1YgCyO5jj4ZDENaj
96UlU7Ioa713GgWbe5I36FeiyLrEc53vP85+KTJ6ogSKAHmv9w1D0gfE6y8EJV0XHsCNUsp6owtg
LbqsbaQmst3KwT0Es3ROcRk4tN544HOUNXaePTql9dmilfZbMUPuw6MePlKIwQTkBVKHFNHS3gn8
XQzJdm6i6jQodEWWVd6MiIfj7gmn7Hf2DpfYSvNdQDM2N9QWS+O4Vr6L6qEMqEKb0Dv9dnZGj16w
Dsj+mVj4EmF/xsoY3qRHN4yzXRJG1x+P6c5xU1jZdTJsfBNyY5jogaaiO5/1W0VOXztG8TGyyScP
EKit2mLzUfwqhx17Z0J57ELgDeVUPDhKbStkgPdTg0vG6MdbHANkk3UqJlacezlEbLfX7YCJPHv9
OP0fK9nse8h6K+telpBwpOvfdsg+dkQ5kHbgewXH4IN5t714uOqjYoBBsdQOcdptP24iT4MIKZty
99vDbBVzBhEp2tBbFkc3MMGa7IcicwEDcafVy37WAviwrM4Vz72mBbCNm/hrU9XNTcyrtV32Rk2Q
XXfmJFajjjS5kwnmhiWEXvdrdE0GfIr0u3Rtdk02KBj2txvp8fJmE9kdC9lCH3FIlLBgNdCaO0Zp
mJ+qitQ5suv8nTvTAWZ3c6N5Ca5T5aS72SCQ/eMRIRYTZRyjuXUV2QeDuFjISDxIrhMeQkdk206E
e1mD/CulcSInusGNcY4GK9rQR2Z2ntTT9uPH2HyQs9MXct+QgbNVBB8UDSyZmHWlSwXJv+l3EKBo
ygbmXdn54/378cb0ypE5DOpFNdEzFvMICFHR8ZAQDAzMgmloxbSS0VOPsb8j8bhA+BQ9aGjov1+G
brzXiMzPo59Om2AiOp0d1TZqgv5RtXX2kE1vcU7ESjEBsXPnx6Sh8nMTwFl5q20iDyxxDkpv33vG
pctieTAg67K4KnZWSZ+dSf1paCDLYVWKW+j//REv3WVKOn0TR5/tYNBXwKAAb7m+fSe/CKRTpOpQ
eFr9opULUHCjYix2hmltJMD2teUXSOOSudnL3MD4J5GPSnKYb5tIvATMWyiavBiB7DxeRWNOZA6y
SHr1+i3CmIo4bFjjdtl54exvHXjkYI9YawO8I2v8pGQZEl58cKfgUKf+uGsnc8CG3bMB+rhUvTNu
stAqoH7k/j6GC6os1sSgz8Uh0yzsmAmbVVWS8SqarMStyiMkM/swhqPaVaRn4p/kk3qj2IylQTjk
TH7KkJSUQd3eaIP4yZVcZFAkQG3q4Ar3RARMBa0sBGJtvxhoHsGNp98dsGMTM5EEhzuuU3azHzv0
jzuCgeS+riEqcYYoZnRzjD0zOakgB/TmsAv1UIa1mXQZCjGJ7NBwoh+s36Kiz1EZyXk7EzZ+ZIr0
hXQEez0zlZiixMP2wf320QQoJtwbNdHkSYEZ0AYBtTcH63+zdF7dkSpnFP1FrEUqwms3dG7FCRq9
sDRXIzJFLuDXe4P8Yl97fH2lbqj6wjn7HHPPI2plQFuga7NLEAFSSBxHf1Bwjic7ylF54jwph6l/
ibAc8twyVah9B2dYIUOb0/kovLNK8XcYCef1dk/WhZXioIheiWc6N1WHOVt0YeJl6lxjQnldCHsp
upzdc2lb57yNkXEO0454qt9DwVlSdFTXuVOBEjGZRSb98iwiIzn0hSBiqigCDUzBlNVo7BcMqj7A
9L3psf2Khvas8I4c8irFUmRW+SOZEip+JR7cOvPpNxx3zq/tytaMD9NX5AbZ3mFhusCF2lSBashg
H9gVHlCuuCSqUmtsry+KxiW00/lkZtMUEJP78t2FWp0KhI48shZ+8iBqUw9dKw1wTbHvK+GeadVa
PZOkCatQ6AcNa/eBbqU5S021jwVGRoe8JItJlly42JIS35YEKfB9XSZokA5ejBIssnzt/n1uN0vy
JYEDEnOJfYFciZFUKrzg20Gs+6x9fTU8tB2nJQ2FdV7P1K33F4n/Bflcu8uCSIssQ5G8jVj9bAqj
AmW146MKgk/33KPxrRgZbMWYY3i/fXTAceWDvBMFTYPF1kJWIVB06IMkky/Q3p+2GtCCqbAr2OXs
t8tJzGNoeoNxXDr3bNXSP/QEkeIqusr0CZ1Oed9+xLHIASTBNuZueFwHrrmUoGwgHfod0bg1m29o
t4ft3e+yyD/4mUGkpWGfKZX7H2p+NpmHwgxUuwkl73aQbNOD7XGX7SCCYYlDelYmSSq5YQbG78fp
D8y3fWCre0dibLKojx/LunPv+s+tsBHEtF0i/Bash7AW5OkTtA/upaFBVTg5eAaS1SBRwgYtZGzh
pm3vY7380ryiOS9gIxM82nGkkb0MoxhBI5GutpjvtYcosMKjc9i+ADCfuwY9UmDocJ5Y7TLodZI4
NMhJ2h5B1nfcVrM8dpFOcAPJfqd1+NyPNrNow0mSHXNoXgKBsHTkSzkriOqXBmyny4Qi6gp5N5rk
P/iahr6XMYFWI1MNbGJF9WYv4pEp7I95bK+YSaKfsPfuBgINMgreNdTaB8n0BG+STMZdPI72S4uN
62R2WJg9Hz8xI7pIt+q7W7aPvZh5k2K+MqJuCK1iixraXu+GqKQwab6bDRXrUFcx27EfTUMsG43H
0XRQAPdN8yVyMBgV+5j97CwnZHSEbklas6RLhj3iZRTH7X+yK8Vuceoz3U+HAhBFWsXaYy4X92AN
Y3toU8SwnQdsP2iFMsNMJ6vIMv7gHWLQL/GCxGxbr1rV7kWGVWyF2hHuVtVB3JYE1IBJ3P4WMkGD
CX/WK1nDxPSC0dMjCNeePv2e+rgLbM98k6vtXll2Fi4xpFDAyB12Aksf/wk6o5nhAi8aYaRkfaIG
mYC8/xUYT4MmwnwyLv4+NccKERu55o6DnXiymt9JVCWXsR7iXQkkJK5d60i1V2BYaeFzaGxPspuZ
/pPWtSDTft+Z/M0aFLu9OLkFdjtwR8c4bSIa/xx5uk+O9DwS9dGREK7L+N0U+pc9jSB3B9bRuRQH
3gl89il5FK2x3s+W4AaM0pNZsbskcio72K5zdXi+yNgWO6ct67CPsXjYRBmZJHnNhcP4jja9NlBP
w8ZjKdK0NoprkIAGPOs+f2Fw8UU6FtjamdSKhtFvqK2AM5opaPQeVAj808QdfKAqHI7+QGVljxr8
Ff9PkiF/LdJ03retOCmr5anDygdmC9emomC11HB1Ks/am2z9Bxr1yqt6VuPdn5yYrGllhHmTv+Yq
pX+cUf/lrqsdWquIooWZ/7mvSkKCbSY7GEhONbIhLkp6/h4deLsQooRj6XdDEhib/fkEHP8QF+pv
mj7Z7WhRZDbGzrV5RtmmQ2fsnN36x6ShspiX+tVJXPhsXdI8WW067Sf5RbebXyMq9DarHlEXirDX
wblj3ZSq8PfAifrdRHAGRAcfIQCUdCTcYWEKvg5jfiezoKDQxVIk8JJaThYH2LOm8sgPHIy9d60M
dOBkezG3OU5k8Z6ZGNLMx5g1bLgNLACkrdPWptVOYDTf2S+LAJo4zHfgeJdUfUVzd3Ta9nnMoHdR
OOBPknhKovxKmGWU3QxD02+MP18dv3qZ/XOCopGkkeXLBVHHwC0i8sURry6+CIGe8jysKOkmH85Z
Q+C7m3z2je6cBEMi00A7z8vi72zJ0KDVfcwm9k80JQ0SBqhehnbU4ywUxR8hsCZg3vsYiugXugam
Vl50jtbMkwKLA7XST6fnGO6X6QfC3iefSwn57jMF5j2V8d8ZcOIRPtClAdHe66t/0lDNARPZRHyt
flhQiO6HqCIpb/D4oSrxazIyCIHDYXRpm6a8QPRZf3F1Iw0BMcL8yOEWhndiuuk/G+0XilImrgsz
pkQ+E7MekZnla4diwobnjxFWfV38bs3uV+/LQyv4HWVhR0FZYsNSfWEFcczcOMUBWAuKe3JsPkyB
TYupNhR8eoGyqmFEoBILbWpUDnOqssT2fo0qOkU12Qga4lE0sfss8o5eQ8pnlH/ZPs5RtFavbQZG
snHOfeOMdzyqn4Nj4Q6AXLsCj76AMIDgsoBhS4GXGA0qWfOdQ75khHs31bVXtm2XrFjaK0xThG11
5+zNtiUr0zwvceEQi0k1U7ugnUVlqCPgmILY6qC3uwJW7JvVmC02qZpy3Vdc4pQJK81gnmz8IgAs
68V2Tig/9tVkQB2wmSx+tetRBsyAawCOAYRs+cC3zUiW5pUSxcjwtYgCm8ZuJnSQVrHOwxT49KVU
l4xJxOpW0zECYH7uop9s5ME8NSkDI/iTsoc2m4wEpEUZcKUOFUm51G/OYA8nyvcv03w1TUgY9CRm
qAM/cdt3SU6Yn0JiXfLmjKWWVQO98h6P+QwjfzpWucLGEtsLhgXosiYJfybn7OB6b+mIMTAb0rAm
FdlvjTMhkk/UG2o/tUAlKCQvPpl4EEUt0lt8oB+VTlGCN43NeBfA1jotsnnyBk584Abt3p3zdG9O
XPhtj1kbMTKHd/Vlj/1jhb2L7MIdaZt4vIygDfkSgxRc16mYcuzq2DQKF8OV78EPq5kawg8504PL
2yhxMA90UXw0Ncdb38Y0UBDOdSGOoxg4Bv2FeKyIZI9x/JvpihwUd7yMiuVC2b8wx36oLbBjwMd5
4mm585V/EZO3A5jizeRdzWNTXtw+rU6665wI0KosbTkZVfXljkYg5/oDL/WPNeMj80uBAcXsLyYw
2T16DEzQJujNWDe4ioo1IMv+x2QzfZaoMvfYf12HWVl6suvsMuCdBCtIDhq81DxzPkqI2XslzRc9
1UqIr1+oC957RTj5iDNsrztsleylC0vf4fSNNLyhmANJ+/lJnGJ2jZJH3Y+IX9G4n6YuCTuteF/6
EgRkbxHFFk0D1Ehyz4ingAppwFbITSjzxIpyHRNBSBgfHGOsWpBSJkPRbAsFd60lltUWvzrhWLvR
GSmkSnFB5B5SDHO62OzL57i/1Z6OmdHlpxagTfjcD068XHNv/qeWN4ItvLPQPXz/FwSnvIIIS3lH
Kd37Eg2lmRTXgeGAQihwyAsdO9cVOsp4K/Fj7Bhj3DWbssapzDVpDJgp5x8rDyi+ccMB2i83HMeX
BgFjMOdAnJfYzsPIBgxVwfd3N+xEZO4N4qV2IC84RWdkmWi3DpPlPI/2ozOesDn8haP8Lzbt57ki
C6mR3u9hoYVQNsZe54rtEVtYSnwiHiDrZM5EJWP3mdpYP3g1XFDHd1hu4fcHFpA/SmnVDwQogSqd
CSNxOgI/HGrmvfkiDZgKNluMAA9cvvOYP4aZIYpAPCbc/uyPE46qSPfva1TJjGLxkIEcC3HjU4c1
jn6pk/ZzGNMFcqz2BHxouvq+++ximT2SFPEzV9pLXqdiVzf214DcHI1ZfM1XFKh0lw/KpscoMwtA
Cc1vW8kKZVpPNPoo/7UuDCToGnqoFCIOmxinQVG8aIU4ZqNLGlWmnHOBMxrjiP6RQYcgwq65e8gs
SfZrCw67TDIegYn9URO2CHImjHqXszuGaoshpbc+4pr4kd4D9rboY8pkmEDsvPc64mWKE6bB/4Cl
v9pJTzkDTNWCqYGgTXBYcV4TZPVr7BjzJa/Z1FxsCjBQGHVA/4/VronwLSaGvbNq0j2EHLugBeFG
ji99gu0D5mWbMIOEwWmWj5fBKcG8ZWVArIco5+wP2tBz3cT7Bvz2s4Mxtcx/GglJJjKlKK4LBxTw
Ar9uyKmem47ZqB5N+MSc9mh4xMc1oAh/LLUQF9IXiXxb/yNb8NWc0jxvf8j2038l6d7qGsLt8TWd
3SJZnrb/ZSsF3QbM3H1pwiJuKGyeuvVfWlx6O1/a7SkbfevJ8hf7SWWs2xqjC6dJTVCsC/dHpRIY
YfKg0pRSMUNYJeeKe2httUcdq3jqu3fftbAHg4DBSov6sgdqPC4emSyrTiSKolPHvHC/TFGolqI8
jt4BAyeY7Ll+S9zKh9tKMwAVqAkzwv24f8kBz2pYI2tXP8yERJS1eowG4e66ymJ+b9U8ElMFsz9/
a/sphJtYPfmjAnZfzApUFJvsyvIO34tvlshHU7+6EUfSPC3tucwmf5/lsjnmmo4LuWtEyJnjTVxL
+YL8aG5sqPqmb4fj2oxi9Fvz0si229RO5UdqpdmREhczurWMR9VY6mAQZT5arGNyPsTCQRHPh5iw
9V2jMNnR7DQnt09kDfZt3/7kYtq0Z2v7X04WpUxUNAe/RsEEGKI6KmP5M2LRfGQ0R5f2QRsldqx8
4NIRr0SgHEFu4yQOENKmoxcraAQON3X3Gbf4kmvP7R+WKaaCB4qz9PawrxqKvCoa09vJRPt/dlTC
4HmM/i2mxY0xwHOJewpxOXA82rlR3UimJt1Mi8pL5/DjIw5OwlSfmycT1A9mPbgA8/zSFsI7xqRF
HYu+/0nxlo4NBgtlmshuMrjXcwqg8DcNARswO11YZGX3SsrPFpcP0b3tG+FQ6tnqeba3sRJclX0e
x7/y1GkBV5vkR6cmiUzmTwKI/Ye6SZqj42f/+jkHs1iAQ/Ddwb0shIJEjLm3qYnXCfhwSawzKmdD
k6zB4lUy3Lc5/EzkH4PXxD1v84ht6lOlCCbcKJuOtt2QNkmAbZBp+oPsLNpLkZ7jxGYBuE4YjbLj
ETYj47HLIafTO+ztBuV8bcQTP4UiB2R9bPGX32Nl5ydDaTB56jqczeENNEj7o8/dB/pI975wiVOM
ptTTBz8/ybm0gsKPu6MG93C/WDVXQvSFO1ld1zSwmD13FIdJG8/3sSEjwtPG4jA6WHMTVHy3wqT/
j9V8oyRPLnU8BdCayagkEfgJK+Fbmhs/iI4DFr7Myym1vS9G38SYT/l1W9TVFmsF0KXnxqyyAxUS
9+Q6AvVGXk9rpryJW+sTVZN1bqnMEZOwEs/QCV8hx1Ki+hivcf7vimFIAsB3PMXJq5cT/dJbyRAY
Q8d1pDPG2H5r6uaVOM/ccZ6LNZQhC3sfS7aoO15C9H618AY+vWW3/XNEhsUXlwatYFrMayxZVu8z
+BL7Lh1v30JFyej16MJMbojIPG1PQq1iIsUgm+JiCft0wI2Y+6d+3ej7fB4XjXDLWhkss6bM3lui
Mw/MYqegWygF5m7G1MmBux8qmPupJFMvK3Pq+YHppSYqvoK53UUkjELlwZqXzux5Lb1db2/264gL
UE7UtOxZS2x4DgXT0J8SVx9vhSgZnjrgQfxufcQJjwNi4a3ccrWaXg5tNN9EvkwHT+9/dxXZrxTL
9BaJ/myzaz4XA6Rgu26eelSIVx20gA0azFuUf+59DVE5xES4UGsI4oi1ZR2LmvBgz0nOsHswcZyk
nfXV9p53xE4zn1KAV1ESZbBq6uSGXPWPu8zug4GjJzHe0sU0H2czAt4Gcf1bXMUcqiG3poUdtM6w
I/ThRx9bIMJ4Oz1WckUJzflFagLbQlycolmSSYNvl9tcFU8idcaHOgvYJHP6+jmBYPZum/2x0cUr
u3ChLwViqch+diuoLN36WrnvxELPkNlkcpGee2sbxFA5qp9eOTbHeUUWBPpKt7MyKocAAWK873GE
Xvv0rHleeaW15/HwvccolRdwlOXjsADlWqOOR6sUIUL7V1MxLPWa9rNznHjXONqjZ7Wf20MzTBXR
SHHzk9n973gsf/mKmKTvNwGqOLFakEFgJlt7aCAXe3AfkrRF5dU8VMlrV/j4oIvot92K+gJQ0XjU
YjwjFoLb08QQYN9Y9m/Lw6mGSbI5GFVfH3ry2mYPtipj1f/PxP2OgpQk9SQEqKD2jo1BQthsL6VX
ekEv/prsta++E5/0qOzOBcvJIrd9Wjd6bppvcRRjIXZx6d7FDBGxraO/koynYBtqVzniB3PooJLV
yzNc3w/CIXLsNOlwqaJk+P6SGJoa8HFBXBmsQqp1WwkS/ofRj9XdqdpPq0tPqVf8UZLVt+0br04K
tcaaxXIoJwxabeG5QWeb8VPay0/PII2a9e68YIJvEfrcPMha7biokzv1eL1i7V8GPe+0eOYzOpPZ
s5hPpsSL1IR6x4rhQNzW06HouSZnCM737VcB5iIPmLKCWM/pyTzSnsymMffEzzmnhmHwSbT9W8G7
9ozdLpybqg2rAekxXoqzZ7HMHwFRTnmnAVD1PmTlPG9PAfotcc3y8s2U4oeinm8ASj7guv8bjyoP
8/4iBYkWTdT8V7a2sx+zagk6MJS7CYGfbuk/er4hPk3cMolrI7UhMnCIEGCoCJVzCqoeVvQ/KQlG
1+ad5Xr5z34EgGQhAmo8yAqmnl9NXPDrGdSnxJlD5IXm5solAJ8KAD6d/i0q/6qdxNo3qMcoulk7
J0gzCCczl9XBb523C62EdReyHQLw2jxuRYnstPYsanAMg/QIgY4RV5ckEgJZrvqT37MV8zg39FV4
RarDXffnr1hFMVEEdbhJEbdCaTvmt+uiHpovw/PwX5OhQVm1H6UXPZc2AcDWxFujZZBbhkFc8zbv
GHoxmy27PnQ85grGEoESizLK+yIWoTfgPAGf+zaROEhRbROQZPthLZI/gwOKl8836xXn7zgF23dV
ep51SrAK26C02AmXkIo5rpZVygIOLMCEYpAnmg8MP9jqV/ivYlYnu1GQn6PM7Pd2j3wL6FFGae8G
MQsXLV/+LAgUKOg0TtC1MHAFGWAiU/YjsVp/fEBuAnrqSZUEKI3tGs3Q+jdm+/El02aM/Fibj9GY
fKaDvmvTwSQYtH2Iai9/GBz/n+dooAfsH5qpUC/YEGX3MDdRijSDFurx4LMFtDEJrPUp4dKsoVpO
XGUP7JipzLBxzb/SnBN3E5duqj2hay+Jb3T7iakMgY/z9DhkqziUcf3Q8WCNRF749M6k3RNQFr0X
WvRv208O69K+Vu3nRNiqUh5zD629xTXJUqnrPI0Gn8G3aoiCQhptdXW6itG6aUz7fmznwKo0dZZ6
/ODHoIQKTRv3dPdoTteCmjsmPrq1/yjVb4xOFtoxEz9A2wScyHCBfLb/FelB0KrRKm7PVz/0bDxG
8I59Pmvh9iUMFvMm5ds/VYwAMlNtqGqz2sdOd9z+fL0C5X8d+ZLI/mwTjge7dYfS5NC6UQrXpYaj
ahXJg6mueXbNYnO1TcjTWAKopmNLoHn3CFIGypwsdR7tyb30+Pww2cGAxe/4uP0/xoihjrCTg2qI
mM6kLHmI0h7CBefJyenm5FACo4QhdyB6oKRvSrQgMWqbepObgCEYa1GeSOZNxYM2zQBjG+2CiuMB
nflP2Pj+KZbakz0QmB7jMUV7nZxttWa4rSpiotv6mzuxmrHWg25K6pPZELVlmBZQJZ8gKKCmYaZG
jSITDSQPwlaubqU3303OYSo/hCcV8XzwfYBBoLAUFJANFhMq4R75h/8mZfk64Ll4qFxkaE03Fdcc
Cui+nxjq67ymAH3joBANGWRT1h5qIR9ADNkBEW/hZt1YGkpPgHsQLRv3qnEWPxQZTyJtWX1QpX9J
4xyCCoO/YPv2JMHIxGdHy47pfgHeBem5vbzOTDeeKn7QwWuBDHUr4XRqGKZjLwbQwp0GpLFjYjLO
s/aQj8klJVgTfg9rmvXVqTSBJ1OgWqwXdjly+dzE9wqlZ4if+UYkzFrlehiGdHuIDtunahSErWgT
KdKoS3MNy6uLws5bbH3f5iUSC8OeL8KuMSZFxgkpxXPH7Xkx6/p3NtqHtG/ek3QCLDnm31cur3cS
0NeJECFYCdulbLCNb+uq96Yl5nS7zXx6RQ0S/LdyJisY4oqZRS6F1y531Kuf29p3i1OuwohMswyU
vepx64LjoTqC2MQr2Pg35jj+o5c9i1wAZeihvQw+QM6O2ej2Rs6y500C+2OJ6L7dmOV50TLIS2vx
H+MZpD/3V0qht0Y2lle7SZgE+tXr1p0Sh6wzYYzQCSkvwgkvP5TGi/4tpAVzb+X9dTu5tntkrokI
0yVbampa/sGLe3Z0wtqiZPHDovpgbmydh0bh+x2YsVtpfDLNmFC7flCH7TjYxLkcX0e90UPbIGen
IWga8GA4asO5yVIiP/qoPw32zGJBKnvHPBx3rwc5sUrUG6wkuINL5dE0H+GPyrOFlQ1PDovwpET7
hO2UKGnpwUSMPVaMaYz2M45/C98yjppHZ9w6iHF51sFojclDZjXP25OsA/8xJT8VY6yXdKmb71Yr
Buenuy3i1/b6vdjWmMEP5nDf/FDbl2CzbGVuHfrSNa9oqCLywRt6dl4xVIRaaLalv2u9wjlqFpM2
N6rP2FNf3GZ8KBPdDKOOXaSXTu/YK63DpoJFim2+xJEXuj2EOxM2664o/Csy2Ie6hzz9/WHq0N0w
tD5vx0vmEpA2ey7snJ7VT5IVvPMVUtJWvuvdUJ3AYlr3ssiCehW4EL7x6a6qXjsdeTwH0wvJlZYX
3WIvVFnq7s9na2RUvVoSirViJldjnbDwpjq5mvaDzaTPJWYOnJwbU9aiTWzWblOuYra2wSPad+Zu
Sqdffoz0vhgoNLN+ylGOUI7MlfosZINgcg1Nag2GcbEzH4t8Kr+YywvgzfxVNftP7CE5JH3KX/Cn
/4BI7ZTFbo9l2LzTzb9y/W06r/6ZrFB8B7HdTtLxUDq6wdB3H9sr5qxF93qvgFEHfWN91JxA91au
UK3VwuehcbvqT9TECIdBppyqDBvNmEktaN3F3xFCP19noqfg2YwXBsdvLZyWTsT/0Oey+wUjARNB
3kqky4HVAsGWNGcaAQ/aGLf31PcOtTT+izWQqO3Adme78RfmCbvJw+iXzgxENUU6l6ZV9ylygVVO
PVF/xlgEVi1IAhp+5MpihTvJGSJrhYMBJvyub4unJc/+YwlTPMimjQ6yLMjRYPRHvNLPljf2oOAh
sYo3AniNF7sHoph7RnbCMoy8zjL+y5yMgRE6aCo+Nw+K0ivogXEmOlomHlTkI76ysXLmzleFGqmL
VRF2TsFtLiNmzqv8e1Vkfh8aQh9PJEyQUhUZ4OFY2TDOcwLTZeXVEZYUKIbj9IvMxpKJvVSpw6mN
l54dI48/Mp9olcWR68ewNRjbnGPCt5jsrLqs1Ye1CjS9qT10I2sIfOzqNCZB3jgSUicS0LgvEeNH
uLhH+z9iof1HzewZxtCy9IOxGweEcPUE3oq5rbOvBvqz73ZRtv8vNGo//RSNZj/J7B0JyLQbk7w+
ieqzIRiDui0pCO2JGaWUQ+AvXf8898sfzdK4rH0mUqZr7gVk+tfeDmwpifhai1jN7A5WwRozXRUE
vkNmiDTKlyIhh2ewevvQ2KS4KhwbpFa+2qYArdtI0gtkOGD3P8dDluwUKlAm6fWxL4nXHAx1s6bZ
uyzN/NZJEGuUJPkepR60tlf7glkKBo+RGwTft+jYFMw7JOTXcnb2clF9YJlMWwHwYtamv2qX+khw
3vOc4NAp3OfZEBHy/HE8LqZ6MTmQIUDzSxjpefvytAwAudEinGH62JG/0NM1I001o4ZOmr3qnC/Q
8KgWL9mlHros8LEDcghxsHK63uouHJzhPCQifsLr6Yh7BXrj3KwhI14GisCwUBUIN3k0NOFfvuW+
m+YfORXCw3HS/bNoovQiWUrAuYVKYn0yeTTDliuUjpUVCzsr5ICzvx4yVGpTPqBhcnskReZ80fkY
j5k0vEuEuuZCSN4eGgvKXdcj1t2XOHKocHpretUJBXvk4yTzsjebg4mMY8fSHl/H6L2neHLPycQV
y+MXDHnq3QfJpe1N8YUElnvfEeKndT0MRKc6R3UmQxbwCs/Ban5biyhSLbqLoBffO72G3W3tlhPx
MTHUuDcMow+d4YSzr1BlV2UWbH+Pz9Ti3MYIhLenZhpO+pqnQDLu+/eArIs+vag+pgiVrls5DGDx
gjxTC6BbviyLKiO0PQ1SpoRlbVTHn370hFCwPG8SQgA86kpge3prpug51+fpWOvOdCqM6K0AfRpn
CIR8M/pr6DVGr9k4za74yrwUnvPabU6LSSiRdJ9KrTm0+oDHIkNADd7jsf9lV1bztD1FVuejrNQl
dXuPftONquxSuDUmHoaV1S/Mte9IJdzXMWdyMgHiY4QCJqxjqjDV/zR5VdWYooHPy7NkzGh7yOJd
20aeiS7t0KY92Qor/I9vv63m4TIhZ5YaqdCJLcPv57Ut2QhbgNGhhbJuND+H1ejcjvKtHKFKIPgw
g4EEahgm2VXm5jPmH7oIBE/bWZT20QqXtA+WX0PpNm3vWFB9UbYS0Uv28Srm3irVASfwqYBg3hGl
UQozf9g+6GQYIrwiI5hLN+OBT5ubGmKCBDjsmiT1rzUlCkmQ6atsnEeHKalns04RwI63OWQ6Cei1
C/mMq7U3xTkE3H04ods/bqNr3XAICKnOnoRGIklc3G/1XJWi/EURy2BwmycRJIiEFHc9JC7myMVy
jaEvogeqv02JPZnG9ANkBZDoNlwI5kahRLZOUdScqjqScM3OMHEY83ndlFg16giBi/scCZRn2xG7
/bp5T/AD+8FwtjT95Ovk+Q5THmAwmE4xpMU7Y79fDYnLfEnqjvqTwOlWysNSWhnxb/XPpWAvHw0w
pafpglLodzKtJT09VNhHcfJoWp9OOZqXVBb/qYIwNoUPjYCUv6jZYGOsRxQ88+zQKoulUGZXt0pX
MMHhmGhM48Jh+DBL5PJbeZcPBooII+kPaChnzEt+fBexvMzKr24OdtL90sFg0Ti39bRGrLLoj1H3
IiSfnbnOBBHivacGZjjG2AQsWqfRa6v91pvgVdxLUIdrNNcBGT8LqXUUHaGL3BcI204jySfcK3tM
EH+2w6Vff3hGv1DbtRgh9NqSy/wtmRP5wL9j4/gBM1VyqPOydCVm5c2Ob6auOOe5DGI3sojG/nZj
dOgEd3oLc5xlZRXohZhD30Ld4YAx0VV02z4ABAXpw/ZX7aij2c3pd0ZU905aeE/o5F/9wSXbc05u
bqTsqxPPznWrA+gI5LVGewRKjp5NybG8oNi95nmOMHx7HprRCrYKFMljYJjDTKNPEnOcOvK22PLB
xOt11PDEsHfmHfHd5RUEinwwqovhmoyOsyY/bDuT7YqNdH18mPDks0zJxL6d+k9eSZCHZanOeTLe
pIeUKOFTpYdDRd9T0vg1mp/aTYNtPOAXnCKdgIUgcOqaaL1x3rbkLK7zfjj/xXcZiPTh5qddBKJK
v1l9zkZxHdF1KH/E8i4nP3DxAP6RkMvSTCdVOomzk/JJAWThm/XG2pelrE4YA+ynwSjOnpj+ecQX
bbMfwsqsfTQt7nO9StshMZ0z1STXSnKNRGqZr5NtHesCWO+yLFNAgHB7Q/IebOU98T7JyXLZ1aXu
ctpmBWMrjEfsb09s/cFlrQuVMTJZnY7JbtB9blItSw9jgpCmGWfjMNmDvKJKIBGAtg3JCIoyUDP2
OVLWv63G0hq9Og5T1O5rnexy5gn5ISWsaRsjJr4icn2p50de7l3MhO67o2n64RdLxO7EquEdQUnN
5kYwR8RPHxIoQZ8awQZFPgDDc+j1Q5KIa9y36K4kgiKC8xro9mR7HzdfhyPj/5hzmj/zsWBSDK/W
XdDTWGNKpwWBhvk7+FAT0lATObAF2LykWva0DSjGQeufpnh8BNAECqvX0tCYNGPvafZwdRcK8c37
R5RzhbWevC/SPa4oGgmQTvo/211aMhc7KTD+QQQ7sUkr+FomAWd9zdwqL2ygjjYPQ2/+9MujUYbN
AGJzazQ4wqxw+xO3/PJbbnO96A6VxICWdpl28YgtjpONtOwxDn62sj5Gs83YTk7AT9d9iOkT7BXl
LIcMQvFW13mVxu41JeDqxY6Vd+jW/UtXtr98+LXB0Km/sQGlCgwhWSEIyRFUlwCMY60IbOXoLL3Y
8bedwUCSUuugTSCKuuqTlSQ8ZH0+uUI/g25i+DqpilILxXsmf+P+z/dLpfm3Kvlbxy00XN4a7l39
Vbal/grUfyoZaOl15+8GP6bo6vTpgZC0H0K31CXvKc6kjlCBrQpQFJ9xsbKwyVGit9CHso/NOVB3
fAMrXwR0rwi2/yrGmo1svdGvrU7WW8IonWUqR/DaVIxN/NJj90bMhoV4rr2HxIdmOq6a9BGz3CUT
DT1YN793avmRRsW9d/x3h2J1h1hrJDG2eJtWFvWsjYICcnhXsezP8ZhAm0+6Rwasl4UPgjwPJw61
hc7PnCwGgpqGiV93imNfg0bb/GVqqYlXcVggmnHr3aDN9wfQmHvpeMFUeUe2JgQO1ADeod6oa9ob
LqLh7DmpMv+x/Gt5RPblBttKm92GZXeHYXAImfxRtvMAJQzSrZsji7ALk3WwKt8Sm7Q63DJfBOJO
oSx0hFJ8RbZ3NbNRDxw/rr5wvogT82LvhmmI7NX6ta2UOjYucdam675aetmcWbzft3u16Wr3Wuje
E1up+M4YAZCA2/a8/T5LM8cks0G/dEYqXraHrlJzFfIt/C7Z2d5aNzEvwv8fe2fW3LaSZtv/0u84
kZiBxyYJjhKpgZJlvyAkWcY8z/j1vRKqwXadPhX1ciNuRFdEnckSiSkTmd+399pqubFKMhNBsURs
4vINk7iOQYjEACl6hz4P3COFVmdPZ4S9nDH0dH2y4o3KSs4zAnX2aroz9+atMVusFcbkC8LNdwQg
zaVHo18GAF/tjHSIuVMi9oPsPmFHokzDlKOWDVkWHUXcgZlvmdealM9O4wmNvVx+qxUqXz2fX2fp
lVu2p6ZFi28s6PhBfqhYgeAXMGJyKFH9mrnQn4wUfvlUPhIO0+7w9kQeZSsXID7pgYGeqoiFNYyk
TfqskgKpmhVNp0p7F6ER71utHfmUctsoVndHX1q7r3uNHqWaewZx0YHiHBfEA+klp7ymFDIzw6Kw
Rs9Ill+NqU3vT/NsHYsG6RWpbDmTKlZ3RQAFVicS+mDvAfegzrWMHCxkdG1iOlKQFeZQDy7xrL6r
7YCSMUHcUE88yIHJfGRRtgrpci8rkbxGcmx3+0KwwdGE+56YBBAw/B+daa0bqLWXBWgdNsQ/2vWx
M3qEf8g8+L36PtGL4caghwvcdRtNBEjDm/aBpHS839TWbk5skO7hug07K88yym7VCM4tpACIUWJv
z4jKVczeHib95GQOYNnV0Wq9Js/qm3jyH6IDhECH8kxWHXlb4SoPkwLPAukemkZ0QfeKAqnY4VvR
vVhRTxaZoE7SApuQ+5MFxJSn5VNJQuU25uW6KUOtYZPK1ESuAdWeZOXbnDdNRsRj2TV1nfEwd3AW
DKQEtjNE3hSbuK76hvvWtxypM9R7gi9QMEYGweR6g9GhpFKflnB5lb70NwPRP0srUNfjD4DRyjEx
+6elIaAMDMNObcobZk0Ihww8gbd7oys5IgFLO6R25p8bOCUrt1E6T6249z5OXjx6BeMweDPsBu6i
Xvd4xSja5ZFKEdLsfwwph0U3YaXQudhOOaHz9Mc0iFhE4iLSKc0ZDoLO1F9V2SU3NHtHBNTD4qJX
sYkvG06r8i8A95OHmF6+fJ3VerkbZHdQj2icZlOqb/GS3FCcxVMkqV/MlOgd6LKqvEj2ZZKRP5QM
+bFFuU3DGvVqG7+4cZruYhLuECq+L7+WacDS1UEcC5a3WdL451yH0NQHmrq1qr6/RX8o3oBGhKu2
pf9Mdq2ywmc/hhbbeaPunsFvw0VKczIi6daiYWbiSB2S7kSKKRDv3HJCI9xQHleilVrX3giy/DZm
hy07mZrHVDeNs9Ulmje0s7VGCXoq0PDf+iHl52FUR3avm51PT/8Weys3pCrNU9M4NwnNkNsadOM6
7OjPZX5j7kIx4teUb2dMbt29mu2cvDsS72CfTJJPTrQNT5NehOR+KTe+Tg2nzijIGV3X3k0mp177
NjgP88Fv4JbUWq1vSBOiO2ONZHunyDRrfWJIIjZ4+3zPobDG9F8NPb0B5BUQ3z7fR/nc9LtRfiTv
7o5+fgdjgLYXPPHMG/3ZvcyTutal4slg1OoJRHaTSWWvgPPZQESavQUE4Yj7hbwBLMU6IFilajW1
BgSKON5YI4rNPA1SxIgru8KIlgoE8nS0koNIsHeFLp4Ml9i+PZaLzCq+lEiDctsXD9y2T8VHP8ZH
1RBQCZX2WvcOdg5eWniS9WPq0K6aXmqnnS6OqB+WlbJP3Z5FrYsZUAnKXeIPcNwhLXsh2XdDEv4A
4Aa13tQLr8AxsTVg/Y7KN0OLgGBha6LFSffqv/5J6/sTqtyfMGdQc2oYOuDq8UQu7JSf2CgALYax
5gW/1hosHU1msB6vav02y4cCnwurF9d2qG6T4bwZWgtxxyTIhRxm9VR8Mq7+35AToez8E7D9/wkt
G6j8T3frX2jZN9HHO2ruvGk/ol8o28vvfSIW3T8sHUKiy+LWslUIYQCNPgmLLnxFgvtcg4mQmZ/d
9D+Y2Yb9B/QocIfADx0Ntg4gouYTmc0f4UMgO9FC8mEJ07D/E2T2b8xCm6qNagHtZr3P9xgw9H8l
73RicC1RV8SOaVm96YgWOzEpb3mk126R3/cOWZoEcnTbqdQbzxABDANymUKTjmALzd1rxkLdxNra
QSMfZu56cvG6DeRoiNJ28cRu7ERvNxFaHmKOJlxIRYNsa+7XZHC8Mbnu3Q6jbhbQNKD7GugGKxTL
vLj0hpDIkl9DSGVPxJICkJLKzqxvxghaRZZ9Gal9IWjl3VjP4zGRGrLZHGQIuThlYrD3ARGKsFch
aqFwxfyT3IP0x1OBXU1pMUbnfe88BFnxw/GNrarSntH75g7Ff8WOI5VueAVqqm8Mh65X3qpUXE08
HQ8JkdZlTOyVZeOPSliBrZ2i2egJ7isnNS6T3EaGCZ0EtRjvkOwodLnJ/IhZkQ4E3EC936GRG6Qd
mACnGRqyEgOxKBUYOMVNRKIl7GplnQaj+gnS+78BzCTc/hnuXiYr/O9s1PVU1l3zMxpV/vznuNWN
P4CbgtWC7cjcq0k06ee41bU/NMtVYSZa/N3UVcbM31j3uvkHOC4Tnj1ZYBbVGob038Ytn4e7BZad
HHKqrjnqfzJugTP+yiKD1ioggMFCUMmPtpE8/Qaaw5su+jyI53XlhVZ9lTyh9Tw0hDUqzjXBqQ8Z
4Qnj1yUiVC8s6xjNE4l7rk9jqyVTigirlzxGps/OqlmJTqFQlrz5Q8z6T/TrqNVvlBi5pvlm56VH
RMvZmSl3QjjyRfWoxcE9AxCiaHu3tPpnQxZPSrIdlRKqnOI5lbDh9HFUNrG1G1NvVugg1DVLH7gE
0jc6oUvK7wYQVnQyMtk8qCnXitbLTTwXRsivLltx3u4EVuUs46wsObpWc62x/JKgS/UhFdAL29q9
ZmMVg5eyFK+qFdwVXlwPfAjYO8YiBbiqB5HlX60KD4hReQ7nqbV8JNYDd62qduxhufuUXXAX2esF
/X3kUKwVZGWsTYNyq+nOD8uhTQNAOuFTaEDiuJcf1Qw1/CgwMH5IsKXTcwFVaPYUWmB76dOOys6P
2CaqVNBckCcWZ1wFSidf7J5qWt/Vrefaw8kiQJGAMeNRNNpxNH24GwipfVEjNHO4iqTdsY2gZRwI
91KZBGpjOWw2php8mKPqr5ZarlMPN2NJ7z5Sorflugj03GWJLhuDbLPKAM0OWoQHmltWjb20OpTH
UUP6qr6YQxRsRdgM+85+sbiSSmx4Btn2To8yPBbJuDUxnSAzq/KDmnYxrEKuueOTd2TmXjlrB7x1
rTeW0A1hHu06nzXcwhvgiqC+UJ0HowvwWZRsx80U+9R0tisW5cudEBUHaDsT+amWBKKyYQ0CvSaV
jkRAPalXwtGvk2G7dHHsU1Nr+a5P60OtjMquMVwbgUzxkKooQ7QWBseYP1DxR27IsZe2oXhwB9kY
07xwzBxBVJ6tqoGFsIPcC6Mp9VUpWxGufRbZjJcghJmXyKdXstmsDEd7P9Ufdcdv0CZxBFJbY16P
s4KBG9dSQWLR5yBofXEKxnQfG7LZrFEMti2GoF7j6jOUU61yLIlr3tsG0a9YODdpicihm/OtiLtm
M8tbb6UDBHvzG4XfrWuwfhfqswT5ZlW7kWO1qsxzZul3Sklbln8nM4hk1X6+UbtuF048YHPMTfAz
5Qro/o2OIhKv4eSz2Ma7fW0y6xok8yOmheM42Ie54QAFGkvkwxEacAI0VegdlAZt7Go9ke6DQaHQ
54TSkEnEZyeZvi6cl1RJ3sRsXdFLROtR4CnJC3bivNm7tgZNMtGmtNTV8kwEpNV387WhhCK5URFm
WEZua+50y6LpLMf6TFCMrq361L06Al+7lj8Acc+ZDUALSKN7wFbukwhZt+PZaohldpsOqTXPqebG
P2qTMLKqSn8IMLZGlo0XlU0OTC1GXqO3T1nfXRsB1iUpxEfWhg8qTAB+k5kyi5qGpi/PbI4ySfva
Bgxjv4rfVMRD2E95ZdtDdQo7Sa+xzpHFnCoC8aGY9ksmT79UjWiNoHJfdd1HbrXuukmCL3mQ3y6z
Y5cwXuXDQ5xKs2pqhoq8d0WA7TJD1pYmRbai/PzQI5eH2U4Ermq+4Jamyd5U+nEiU1RxmNpyc96o
toGUpFUM+hvZ81hEu8YFkOhGQO7VoPmiI5GkWKPQ+jCDrxbdfyoHuurRTIWZNY/npPZxkb0UFaZA
p1J8uP7usR5N/YT5VD7uDlVNiAjJSrGJeKqy8i7N0SBGCoWh0bKOgKzQcHNZl1mNUcUFnoiDpPgz
6deIRSyh9bKOJqoTdby3IMAqXjhcg7G+jr31Jc1IHeF0GktHtGLvulRjbVgFT1ps7LhHKE40/hj9
5Xnq4u+lzSixjTu96yS/gYkoQHDQk0xZl4lxbDJnK2rqlARw7OVrAYmXJCBRs3JwihG+GR6CNH77
nNTloCZZQ1DkW16frryuy6zInHLGxj4aBjRx++xIg3tFUDadNg5dQ6EdE4ekZ1q1UlOVOnDAnReK
+jgo/TtJm7BpHNzWsn+WZOuRcOku1B1myK71HCN5rGxrq9YgInQed+FwHA0H67iM2agnJdp+1fFR
DzGP0iSnAtwALa+DVaW7Vz13rjpsMfwBUk7Gy7tTwze1wElGRCfvifhN/giqtLdlaBn+8MVCxR9E
uHvFnfzhmCCClSFfc4SuHfBFXvWBjHmyE7Ag8zQSZYOWq+I/WfKNPpMtgTzjQw80nqQek6AcsohK
uHxZ+ig6xHziQZVTt6rxS5M8KKjQqz6paLjE5qEUZoOP3Tpbg/peTaU3avywPExwVDD64jvcX+cc
YWGmW1+tPmsIyvWv9LAg/RBzq4A44Yfl6c+U4l3Vvqr4rC21QWBNJK18rS0HlaP+pcWjeCzq1hhH
H+XpjggeV73g5ExF7twdrHkxgZ3Rk9VzeqnDC205oNrpPJPCaArcRrM5iOUcl1KuQ5axn457x8X/
EqS8E8JZ26jK9EVN5KnIv8genlFYj7guorWtT+8yFDMzUl7Xzmvozwgyg4LQX+k65HQzpr8db74b
dl5Bp722Y4llA3c8N1Rc8V6ym5KPhtprT4MdvqY6V90mEmytx9oRSQxa+sxbbpO8IIqDKEEL+7OY
eK8LRbDykaMNc4JPejiClfCNdUi/rgeCQAv/+5xzWSLa4uy4SOOO9PtsLF6MjN8u5YtMj9Pb0Bru
lpvX1TpECIomZc1RLNc6NXEzjGy75K2ZSIPyhKi9AuvPms45t8FhRRJZLfVHjmWeebPSl3lzBRMJ
d4iNVb+W77DlOMooIw2RPj4La4aSPO+eyg27o0Nfq+imqIS2urxAZX6RFO3l58aU/6JYQ+tNEU8j
eKmbSQcDGrV8Ni3KZ1HgK478E7JYfHqGO6/oJxUlR5eE/MhyassZZ2xw2T/2xygXsDrlrYDC9t2e
+9tlcJMABUQTUDs9m+9lxnBvLBah8Q9L3t/RVEFAygHz+U9TjVy/E/tMQd1rEuBCRPQtM+9l+axE
flej5M1muaVI/54NguWW83DC+Or67WV5mUe2f1XrDnogy5NqgCksL3WjQPYyy5Fyj0GWC74NsBDM
TSWLIC9R/auSFI+uAFzUKT+WLzQa98Yx7bt5GaJWB2wCdHpYFW/TaHl2FPjY9y6JcD+SuiM5mV2E
0xPupyaYd+g0Uj+VeQP1e2/SL15mh+WpDzRt31MSHQouRZ/NRIGUGDn4BRbMXMC4Q/xkvlHkb1FT
cc2WH1wuui0vURmaupd2Z8pY0EYYuTyfrNywCQeauYMTM2/bEBEfnuKdkiQ7y+6DnSUXUnCEz0bI
zNi02asefKGGh1WNOVROe0RRnoQRPeBe5u07pW8xwhvWxvmGeASE3AVL/mpqbzUHdhkAM9/V/SOp
WajfXZ4i10UkZ0Wtsu+g1s11JUV6/ppqKGjIel6btY4zuJ/JxSHk4Rga076X0iMHHM0yaqkgsvWI
6mPgjl5SonVAlwnkTEt4KqZzC4xgFczyCZVP7rIts2aM4GP2ObAQAMbI8gcWlIUpyFqilJAK4BPy
Lqhlfw26bCuHcyP3QQHEKxbmA4EY3SEy0dVqPZLPIHtY/ngZr7OfP2ZOfiesqT6UxcEAi8tGzb5i
cSSCL3wLaRap9Un+4yzfAovUSKYUNf2bXzHbTXJ/lxFYKWcuNU6/uEWLUwIj52Sul2fZoWGRaomn
VNXejPzvasiDaUBBXn6jda5y5SffLpPcd4wF30Jw+MDzsiHZlsSl9TKGl9mgdcKZ+M3gycgx3s+a
4tV2TJ2Xdu6aFqe9Ds0ooTIc3C6SYva0zgrFcb4aYnzjBZuFqqKwXxhxuPF1bFZlb20i7OCVlgWe
MzPrj4H/WsYtc9IQk9qlakcCaZoNBJsfs+scW3Kso4HrHWn8pabKDZZo8/eFrjwlu56f/DzVVrSo
WKCQ3LtuOpVv4mYon+vicOKZXu4mNifaKcSHpYBZzZAdeueeuxDpKXu0OuV+yylcaq8gFiF24R9i
M3qTfw9sVuKQnBZDd1rwJPuTfTBV69qpztmarMPyeIcha2IFTlLtqqymbm3Df1qGCtxA3n5O8qy4
wWGKwzdfLjrkJ7vsXFVuzEKeDuXCPsnZajC03IYPY949qRmC7xi5oxIYd/8YZGnzXIzo9J2EeNfg
Vi4JYheLPTSUk86hKkhc113P5mPQmEs0CnWRM85UDAN2+az5l12p5oPqYciyZYHCERKPxb/ga/4+
RIeWUStOjoY3HLf0w5BMd8sLXP4IoU8sNAYzOcY+ew5Z1RhKUGSDe283yjWdozdgz8tMUOF0MPUg
gvaROiss41HYLN+5nODnr1IuQdEAlVTTYfI85pZ2lkeljYhus5DKoJ0HUEk0agIO48r1cVKa8bkf
7l25JZY/yzt53vaOTUw9K7gaSiPeAboDDkcVxiUbdLnOkAvP8as5d9+Wz8cdtp5sIq4I0uwr8DMV
l+pzPxFq+ymyAw+QuNRwjhfD2Dl1/wV1LJLEgVmtJgdXq9R9O4E30AaAe7qhQT9nhZVy3FSMbopQ
uSmKo2zleDV+aeC3hrFedtm2JZ7M6qLKhYK80nMC1VFHnzvL9+6yOwF/p7GCbdzBm3grLhvgRsei
4hb3yzrZapjUU2uWrr34LVL0d1ADZcnOO3e5jfL/FIZtikw1T8ay+62mib6mv45dBoyiMq50xcJ7
SakiCARZsnIMTQmWkDyeTmY+XkA4i00/BNV+ElzK0EiO8sGlCcI64KFqWU3HXFnHqc72GNL94x7U
ev3gAKmRpyE3bpSTWXuWlGSWzb0silREq3J632ebF9zy4C+Fk2Xr9lNB8U/aN7IK98/EAKp0lsnK
QFAtFAa1fo2C4M9k+yECJDKGJL1g1rvtDeMHcFNshmTHvQNvxMpofqZ7/F+J938t8f50Q/6lQ/Pf
80f99hrFr7+0Z2jqfBZ5TfGHbgMrEZpmWELWUf9e5DWMP2wbabeN1ch1jOVP/lbkNdQ/kJxZODCM
v/3B30u8zh86wVe4ik0hwysoDP8Haab6r9knPDp8Cuth4Zim6tgc36+PztTVI5OO5KQn6C78yNlC
CL4zKjZMtQEIsS4SogZ7C6CQ8P0jJbsTjIQL7/vyQDCpxcY/SjepYI8QKgnshLI6zu2NXvgsPAxG
T5Uhdq/sfWtamNEm9j6dsq6R8d3hO4qOvpQIDJZ51AJYfD/dhT8ZFqp87n8ZFyaVa+FQWDVU10JI
8evJ0dynrlaoDEPF/kp798wEu9TdWsd61YzuEe/0s19Q6dRq+92pVDwK5drSu6/u7H789cHo3OWf
D0Y3KfPzBADtFhZxrr8PUqRzbekmSc7SJX4p7OZr4xT3kV3ewD4gINXYp5bLqjSy6XYN4TEsgeLE
Pa53SzLl4k1o+28CCxczGXBnZ0Z3TsmbtUhos//hvdG6dIvIQogcVkUOhn8HG64lV8kbk+AA5Gta
t2FZa2wis70Hfg/tJlJ2g5V++etT/W06oooleJw5VxqHgv7Fb6EhrN90oeCb8tQeW4Y2UJ81xLM1
EW6aIRsDYucjvA/+zd3+l+srv5W2iIPOyrRU8VtsSjylMYlDufAa1bmPpfA4tjLKRlX92d+idfzn
CcAyHOanp0qeHmOWOqHQbIeC0W9PlV2kWmSaSGgmGK5Kn5HaDTDw2KusDgM1Ps0OSKK/vqJ/8pXE
lliCb6MpxBn++iBbWWa2aleoHsL25qRMkCmy1r53swiAhQs6Y4zt4t9cT/W3qUGep0lX3zRUZicu
qsxT+UkTgKYfdezQjB4RzeYx9Y+FZj0hYTsNZXqa9fFSWPMuUHV6CR1U2L8+4z95hixqsQ6nLCPk
td/mJTuFkAm1AKh2RtWwHMf95JD4meMQimMdIpByHxCg+Z9/KU1ypkSDdGf6br+eseKPvoaUbwKU
2VwC7WqanGw/bIiD+jr2NbApA6/8X3/nb9ILGvB02HlcWQ2ZGtf69xab608te+Fk8iyj+qZEwbkO
NLwRfrJBfcr2IxvejS68obIILHYFdH6fQVH+N8/0nwweW1jC4S3lOoLx8+uZl5rt27jkuNfRuM8x
Aa8cbFVuEX389dnKK/jb2IECajk6cgMZtfXbbXW0NkbwXA2e4xIUkk6SY3oyMOHxNJc9CvJY21Qa
0eH/6LfefX78z4lKnwlev3ytwf+YgVkp8TDzYP16epSkbaxiVexFht0R1BHeByhgT4l6Qd9F5qyJ
Y69X7YMaJhe2f995IsN1Y4QV7cz2TcnuueIjAJ2SqOc83keu/4TJAXIypNSsz7+3SvqkZeEtCcDz
wRHoxjvlJiRhZQXSOl3NiniyXvtOv2vMMIAW5n5XSw2NOzuWRNmNyXUI8/daTb7qUfalUOeXIQu+
jXFycYBu28k1qOjk2+Ruh3oJYhsIxYgioUkd+gQ1Ar80VV/tAiEUqOlcD57jZvxRRGSp1UV2Z879
xkneQ967OPjXrhO9QMm7uEl0j13qDIABwf+a2v7eTdsDYrYHWzWvLOGPbaXtC8DpCuzYyqxx385n
MTsXm89Yz1rzWBMeF0HRNqppm4Y3nRMcSCxLCTE4G7VLvKNd35bEN7AtmmJ7bUXadcCLutGgOm2t
rA681KjeDKczj2icrlMbw6hp47sRmdb3cICZCc4BUCrFIHCPJ62KVBwoM8E0TF2H1O9xU5dPoF67
m9xJ70crK06RzqZFKCR7JPm0A7c4cRM6rGECxRLW8x+DfrayEsasUn4bGoyBLcuDdeMHB/Dc6WNp
PGOGghg1BMNNa5F76erNLTfzR0LnxHH1bG27BcUSmabg2+z/tQU6HWSg+iBTFNOsn3CutTYUkd4g
EVvoBkauW+IX7DNWNBqslg/58KBhEN+0ApzrABbWaLXhhmTqDXI52j5QtbeKIWD/lsqLHXQ7s3XJ
+TQASLl4TP1iKE8DCr5tmNJ+ith9IIDzEa9cepzRpxk6E5LN6UZpi3mvoWKMWIkBCe67u3l0D5yy
vil8MXgkCp9atrNfdL96ge5zn+BOEuMY7TpyLObRKA5NLMBUgZ92h0ddexpHpX1UrHavhd8DB7SE
Tnqvp2jjV2OWiIJcFzvh5lSQ9VScwqjYmM25B/qyyTG2b6reQthtryeBWaMfR/zAVEw7Wvls6d3+
EqlbhEz+3oi6s2LHzx2u5A2+OItCOB43gN472DHRJo/Kp9ydvuPbeSZYRN1nNBDSCPpBACgZ/+0u
pUWFwIYh1xg2Pn0ZN4mk7qg5PnpZ4mV2sVBf3dakGV2k847p/TLSWo31e0dWEYJaWdUhGIGKRjf0
Pc3FGB22K4ew7n2RjsBCRFjR7q0HRIXZjiUOW109mDwMqI6Ot575drqNNHSKXTR+zUvtwbcL+otx
AkqXkPgNqS3Ye9CS8sxCQO8ynlG7KveRZXTH0omt7TRF91igwXr6yd1U9sauF0g2qYDoPLlljmAb
zO80t3CnaWQ7LmD9IFC/ojBnlXnQ+uiFVHC5N6xJkTLqr1PeYrs17tMeB7cwZ23X3g5tHR37vv8I
calurKb5hoDb9CAId/uGcr83U2DajoyPjRmqD26C/cVioemOxWve6JcMkTVHvKpjgF8Eln89O6k2
ew1BCXPQTuvAJMAurSidJeI9VEJqnZTIiBR7aLC0rIXWnrs4NeHUUZKjALmu/PGH5k+Z1zfmA9Hw
IQZBLDZMy6JNcSaT0LIuCA9ZxUGxswQRJS29skZoFK175ZtdpnfOkEAjiDF1D0l2y/zVHlzLMyfj
BeHV7QQEeuW/5GE54uah+VyolMCV6QVTD2DUuXWOTePSFSLjrqGk0SvqtO77zl/Tn0KWNo7ZtsQ/
GanVWz7GP/qmjO+Iwzrh4/kWIteEdBCcee76lZuUV2JOvWlkh+WetKyqvdbRpp2AxmkXQ0B3mqNC
GSBWw5QRlsas9YATgzAl5vwAfdnaFuV4qJSJgmXZfuOAcmqkub0xR6D1aIw6TKQtHfpqrFYmwnQP
6oq1Tsktu0yhaeLJBPrWD826msd0G5m4ISKf8JIkBHIyzcqDqynKPkYhF3Sl2PVtFJwIlo+Ok1j1
VRPitoERrcOrA7cIxPRLXoU95RE18DrNRYIwDmjmxRRSqHQIuWmJ3lGRRsvsYUm/tlPy7e267j2U
bR+dm51UP3+acGkTVBPg6K/Tfm3l+TcVc8MaWqerT7TCBnrJiZ16TFSUeV0MuxoijY1SoPafy1X7
3kXN7ah91yO9JYOi2Gql+W4j2N6GbX/uguwuiPBNwTd/aOPyy9D7O1UJH5NU+V7GWMJzBfDE8Fgl
WEFmmrsU8suT0cY2CQD9dQqzcF+m9pcmBRlVxNZJtfTXaprJLkqKLzVN6k1TZcQKZLY4VCn5vFFs
3Gk22Vz6Y9SG481Y0awA7InC2CZizS4lCxidA/U7Xgpxfwkbfjowmm+0T05q2zwRwwgmiQ82rPBx
iK37Pk9utRo0rpoG30uwVpMGSlQRD5mvfbWHfG3hZbsgS0nJeOEtW8W1Z6XEWOS8JVdx6MgBPRyr
NvkR2Tgx9ebELuMtScm8ucmUDFN/FL9ZbjUc9cA95BEdFHQ4G5wnPDJi+ggHiJRd57AkMkk+zRMN
flRg7v96lab/y5LfFGwYVdXQ5HbD/n1f5ZIUxMwR0uAbu4K+jHsP77Tfzr1rbAJoiKukw5dZ16wv
RgUqpiJhXFUNL7RLp5thEpDU2AWlPHP4xI11jEJo35bddLBjSy5TyHtUfLDGzcsMw/mxy8K3TKQe
LOqHNs03VZim53iaPizw58cu928C234lCFTfpukUwD5UcDC21SGya+Vcvfyb0zeX6O5fVqkmWwAZ
GudoukXCr1yk/7Th6lqnM9AB0bcWH2qkdDS16fe6jf1aZPGbosdYOugu+HGR7e2+OuQEwOqoZYET
Q80bCLZnboIWVPYhpNum/4rjIl13aXyDS4dqLiAJQGA/RptsiM5pL3CAtW0h81wdfRwuNuBKLhd6
exeFUFNgFh4NmeCTaWKjjkV/AvvIjGpqgYdARi4JCXe8qGTMHM0IJ0BPnxXOrJJyiaMKS8UEdKMF
H6bhQjMSTD7xWG3aTJ2PZZEe/Dgvj4NFtiKPIBmDjGhjibfSLmFe6Af8HxjjLopKtaKIZDKMlT1Q
r/pazgVw2ARxbB00kdcaBDhgf3C8UYddMxrxiwr3B9mclpyqOq42vDkpkbDEyfPgNvHB7zT9MB/N
tC8OThT8sOz2a5mwpBh7XkbmrEBR+AAt3fNeU7tdnfQ2NG8CM7gPXjbLtUstcL7QqqtG49QNzXNV
aqWHt3Pk1dr6BK3w5AoTrMbUsI6j8nPjjK9GqPXbIEfrhru12sWqVuxKBTO31XJMA8vH00ze8SHw
p2NITWtXZizYWdynuxpcW6Scu7Ec90U4fCu6AJBXympBuMktaba0FkA27DOb4F3i0OediNxvBAX4
TbfPSdvajAG7abcmRdSF5OEZiH22YgoOud6lT3X8Dklii9ogOUAqutMQUOJfjL/nCjjimdi4LYJ/
6XO/+P1IEX2OHEoQ4bduQDOmGOmHXhrsoagOaEmo79SBNOfcLF+KoTZQ9UUT+QzcJkBi/YZosWQT
9fm4DiPg+UEKIYVQoJPiH5tZdS4qF2JtNU7rmc1kQndx33ItAhJCH3Xd5FDe6OP1HR6JSVlZGEJZ
NtkhSVfAXodymNZV17YAC8b14Glar+7aoDs48byHaBdgdVde4fHlN6JEaZZXAPFboYw3sdF9Sxsq
mmVYNB56+2NVVv0WPRRL/DwYnxy8r06e98dKSU8DuS1rKqvRudAd0pVK91j2g/I8gGzp4cneWily
hzmFWZGMo7qDcfPsd9+6NtiAAmpBjQ50B51wVxQ2ewbSV0+qzrp/cnBr4gIK7mujak+lTrJgwN4z
TFRxsFpbXbNyag+Q/rHyZnZ2KgbjvrGAgY5BSN8oy2dA1sY7UtEIIaAP4zdFVGJgQjspNW94dTgg
eVPvaisJcTlW6i4Xyr1eJici8oabKszRPsFApZaFPFOZ+oqi5EXHH3UXG8p2sdTUdn/JB5d6lxTB
CrvZgekFZJep6Kcy9zvsJexTWgYka371m8I56aFximF1HpJYuzCfxl12qDPIioapPZQp5JGQF/a2
gfeNeUoFn1Gqt8GU3JoobBEO/lDHJL/z9YzVr8+LyLAGMinmZAse563S/e9up8PhaJR96dCqccU8
rR3dH70oBthdMjttIl6AKxqzKfb956o3wJwMH1pBnC+eQm2dde1HigV/FxDgdkApt4ES1OhB8pyY
QwYiqRFeC37bVjVXpk6yECNaKkjDKwmKV/ZmxobEddDWeojrwO5uM73EY9+BfFYsxENz+VURk711
tfElnXrYqWxWAawhdvITlWybit2LEefflNZ9IkmDb4IqQ6Ru5epfIijFYsROhmXUWQdYcdaOlZ5C
yyi+5vUhBRiKaAONb14M34UzfzQB5zlgHt5woSuSnm7SJr0kgRnS6B9eM1V5Ak9MRGOT3HT0pgFL
0VVOY9j9eSo84iAn5IWN6eETk1mX+W0iQezKbZzWybUlHM+yzOqcPGeBDM/R8tuQxwD/wwh6iwVT
ydyxRcMDWLwfYs+CmmEhK96JMCUa1RjJB8p4qw9cfW3C/2UXRBEIbTLWhprB4kAbmDlWzrgCV+Yr
gtAOAEE1bkhCR0a4vAbPTu4G9PUCIlv9XOOBzXPzfzg6r+ZGkTCK/iKqgAYaXiWUgyVn+4VyGJNT
k/n1e9inrdndmbEk1P2Fe88laIc+PO2HeoNRNwlwOpRBQZRI9K9IcSN3REvMcryH02cATveySCj7
uUeEkaT/bGU91NOwa5QyEFOk/8CaWn4lcO2iHFhJAkd3lpa/FxkjDfCM9yBNf1v8kj6O0nkPcvDq
9Mo71K59LyMKsBlUCvCWuLyZISpbqUX1ITD3RaXZj10js4dh/DGIco4GPf1wUJ559GlIuYotkY/x
borDCa1VYSG/qkgueR2hZlCUMDtBEfeeRMYZui/sltxq6U+GH7ZPOpR9miQn9g6pm7qIX9wFnW07
65Doo7WpsKZ6BaVz0IsP5XWgBSOfRsI6tkZmbZgJ2bb5BFyYDMhW27rEm84B6Em7aB60tJGbqu2o
A+EprXTryXLUFcIMEc9DmRAoVn4WwIlXbU84kB33/ZYx/ZLCJMetk3RHJC3rfm5mYBBdsqXpO419
AaS8oEbuwk5f1UBoOskxOICEPLrJA1zkfiODJS+woepugqkgvgEYCWa+eVs1NJWgj/GjoWL05yTz
zhAtEn7gbWpRyUQhOdSAUNbDpKULaNOgemryzUBCqx3z37BfA9q0z0wF0r1ebqWVWiA5imPfGnwd
6/Tf6I3JVhoO46rpJ8e1hy33fegctbUK6wSB0oCAJp4HMxCQx2hIpQJToXWWvZNLXk7YZ4ie0e5Z
/HX63BRM0gOWOSQB2M28YSBFklw13UKZxKQ7jH/uwOg3rnKo7xrVGZMoNbPMMPgqrELEEbyWTL+Y
+QTTp9FSvmCRsYLBzMTK9rpVx7WjZ0F5QbTNRjyuZp9h92/XMUIHZdVfQXcrOIfdipgPbFnWSbCt
OWVJ/Uc8ZblLvfQ0DNLY2bOb86eJ4mTltu7zdfGgPOoC+9TCRUj9ytsO8A5BmXH24VX6h7O3T7N4
z7sO2ot4aJzwlb1yFY2p46blNnMj+1IaHsOXqBgOZNDSVoRq20mAZH0sCPYJcUmCr31eEMtamt+1
GmCkMeodEtU02VUzwb+ByPrjwHG+9vTW3qM6BFt3ywmJuU7zwiXKHMcvSC8gYtslPLyS66GIv8FF
1YSzjhVZfSXbfXlz4iC/C3aEGKxCB0PC0J8djy/HEJftApSjqIJC5g+Q7y8Whtyx5+4B9pHcM5G9
NA1A7mHUc1KjRvVQ5t57L/aF49ovytaYdiXA3DTDucwe6QlWMa8gDsbvSGeIPQWCFYaV8AeZaDtv
iNwNWIrHopH1zloSRnJZh5sZ8xvNTpVcyCwkPdC+mmO9w24WMc5xNlh0q1029wyux+mWGUR7TZFD
bSy43qJUnIx4jkgwHr2HlgDUVYETb2uYmXMubRWfOkStk2TIrXkl4guHJWKWJ+JGN4mgLiesqphO
UONCMLRI8SsZDny1lfmU2d1rPc/veTgnl9muEMYTNoJaMH/rQi86A/DAyJvCZAEBiY0R9nGdP1X6
NJDf8hO0glEw+ExinMITI2mAsjzgYkalWQ4D0PFx/hiqVP9OgeoPSbfOkXLcaJzKlTm6uDOgX33n
F0cDAElaxhpYSnfJTMY3ae/+pLWHypDhV8sfpZda9RyL8jHSAHsUCk6um8K1VI2jrWOvKB9ZcXWb
ilkVi77iIeGMW6dGVu+UNCZ0tuI7r2rtu6m8C5y4/G8B5Mok1cBceNY9qL33KjDKd48cYhIFvFtr
xMVp1PLxXZS+hVrszZ5QhpYWgLiCLz3CdufcgnlEKStHDrvhpQtkfojcpzGm3ooLsdWHMdj1Ixtb
Xgrxveq3IO4F+VGVrUcyBGUb+XNgvnSzklgLmbnUGSVTRBexJVG8fJGKyAWo47SCVnxC0skMatJN
ROk2dfUUnF3Ko9p0sTE2BGtq45edz8+jF2p+0MsfJIxZZrI7rfQW9OAvDgy+CAPhL22aqV0E82CL
ZwOvipHGp6ZfrvoB1IAiVNmq3ehIwOJtbPtmr/cMDAcv/A6H9uCavKwYK5xPOhQqsN9kiPujZpYv
BGm2ex1mMg2dB48TyxzsaiI8y6HM1pVDmo6dUIaPdBussfu7N/VyR2Y3+xDiZ0bXG3yM6y+y5187
xUgkR5FQamIfbbImWhkg8Sc7xGZmVQDDaiSzgznuVOeZxAGb1nqexuCkF82/yMmPXmFpV+rNTdjh
ADcLdkPRnJ8dpuUr26j5+5rskd17tdY8BX8nap6Nwqr9jmR5pJWjWnmR/e1MQ06yFNJJRJ4I2hv9
ybSIfFSyRKo2gphLSUFvGgP0R9TRxKZffaM+udbqlQdRMCGMcx9PEyxiPECUyfypXsMHCuGt1Jhn
0oQnPQaYZXhOMnKISh7oNFBAzQ9bVmnulN9hC3dEGWP3Imysxex39EYkgiHR1itOyrVGXNumCQyI
qCTBRxXY6TRjFiqF+6fzpHe5p71Ww58meP56eXck1QRcv5nxQrkrpiQ/jGoCFqSRCtFiW3fzWPqe
eqpsbnJNMVrwbFCBUfHbmVnrz44Yt3XePLgR2W8QHjDFmdSB9k/I1punToM6EeAbGfLm1ysd+jBX
B6+5aPHGmbGr4UlFqHyNiQzi6rrNzJ+kP+rkZsGvHEDN5mPFvNI6612Dyr16nZza27v1tEYBbyPH
d0m7SOIOkqDX7/gw0eWGhrkb2vHSuiQuamoufFfwMlvdsvZmixfYoQvbGBYTbGP0gF9rwZZr8U4p
7FyoU0i5r8jpLLz6mS4N/4ULQLBouO4Rp7I/gChGANtf5nBYt2U9ndEW/NKSOzQe+VV47FEIc1m5
7Vou2Rf8FIw6c4iOVvYlIU2G6gsk64y60MN4FI5nl/EpTEObgUmRcYaQAukYCM+zBBGzVpA1AFQ/
welH+Kn5U439s+yLc260b6zUvqCtFOs5gHQ+osBBGBhtmylCdE2MUE+zPkr9d5zj2K8XsfEs1k2V
0VEpDu/YwlUkq09zENGmJ9DP50LnSwtJ2HCGC3XJp1l5v2WEPFUGzVeapB9IUvlhxQiSm22HBvKP
8JV5nevQeWZRPWMMn1eZxgs3M3VLSjaBGVDPzj6HpvwhHJKkkTHG2kJ0NS9619mMR43C+AvN4CnS
+0WCupgxYLDlZGJbwnpIHfGk8+pnr3hrbXLlVNeLVRz1vuYWj64eb6GwD6t6cl6DBAVTyyWLzRX3
B0ktqLOjfybIvow0QGHgoigiPb8bQ3AfNTIlE9eEnMvwnxbrs5rrmzOMHK9x8eeUGKsilNFZP1Bp
e+a2i8nLAH4Fuo+rU0/lb03WGy8OBhmH6C6cNXyAEG2W6NHA4T6gJ3Vw8Uhn7Q7YN6PcX3KFPU6j
cybNZJX1ZCQlur2FipUzQCqOZm5+kBa3LqhR1l1ZdX5FgmM85xSzyuMOqnpAWjY7GOmFf1IqH5Yf
gLaOMYO74MjdndsVPRmSCIVMY5+ObImKaEZiVP9VQr5gQMMqZv7FI94sL3kHcsIZOnimT0Dj8wTX
d0mxqzaRzbRiGm4T5f42JM/FNwwo7loDuSiAXORW465Mwx+Wy+NW8oyLGXLisiVqw3ZeB6zhVvOQ
YdXju0BhBo+U525ICSIWIie+F6mrZh/tlK1HNvFe0BQx3k6bDLPTeCUPTm45ixxPCxnEacOqF3rL
BKYdt+ks30geQST65AQM+WHunSOpmWdQ+jl6iO0giE3tNe/HdhIU4gGGN1Sb5kakxj10Z1h2da/v
OwYpSRbYT4ulhUDsozG65lNCYMKpGvTeT+YHRvQdUQY5G7n6z2HLUaRkRKkw9E1BpIiW5acKasZj
Uo733tD+tZ0ica4TYIBbu3mVFRd34LhnoZZ0Pqm+Z60Y/Goq2eMZX2iA6lVFaXaVZDWvHZwK9HE6
iT09AYW2nMiFCRY0JVvptCYL0i2oZZVxJUqReUItX/kTU08/drr7PnnZyzjj7zHy7levnLWYyrfC
sAtflIgwkuKcplNAmBu9WyF4Ee0bsdFschziQJOWdegHWX0rakDmXEy1SD/W6+fMa/xp8khoM4ef
hBTLtedU+9KsWDu6WHtL/a7X0YskDDLP2ps7Nj/a6G27pHwyPOMVuB777ci9mTEDrlkh3E2M8jPt
51c24i+AVmFlYsm1BijL07Gaiiv5eK+e9UjMK28vU3zKGS7PdD9rrsMM47PAKhpl4bOqzHMzej8t
Y2RWkd3VUfFj1FgEEuKvnrXhFFrxBZgaVfCVSQ43Wt0SWtbWjz0bKA4W0jtm69HUKZXQPAQjIXup
dPJdEzVU/WsihB/gmllzdO8syvxZBjjat+wrzjIbdsrKj0WfATBaawPuIbsmUmquCnxK5EiZyKsM
GsfZmwF/KThMTn7vmuCxdMN7yOnGdK056znzw3kgvy/FYpI6DU68qBJrwvOwmZoOLAqRLGt042j0
pFqMxDOYWrh2O7pZM08ISR2MF8koqPPab3g9lMw6wevTfBU16Ypjh5QBS/9WoIMeaZZz/BN6OCZ8
ptYu1ICblQUe99Y54GpGvS0BmBvTTHkRPghzZs1CwHQ5z/BWLblxpiW9SubHwdDPAbYumobXlEbe
zxVnZtjunfARYJuveZGv5x0wUL6RWeR9wVkVTBCsmzbnr6B/PrRUPzWEUkfFdK3m8busJs7j/qmY
GdjqyYvy1JViKltRYZxzxFZY4+TT8gtlkm7bZ9NOxM2mNqXjR4J4I92JyTyTx8pu3grdvtjViyL2
ep01+rsKg6cuSo5TpwG3Khmm10JtkhGp+uyKnRr7q0vvgpB/ivBlC/B9YkQvywIwsoyUTRKXUBLu
vCl4x9r6I8z+atds6mLEL+xD5QehixgXrbTwI638lkl0FAXyetJOQc+V/GEte3CnDVCH2hyySfzl
RDTurc5dl/BZJw2qOPqXezkSJqa1ab40u888Z9oakF98FYOG4b/cGXpd33quURwqmebXsK6YUGgg
AUb2fJ2q4n3P9nNbhsXVDrPpuQkkPtsiA/ekwjeVPsRNTkRyYV7KKttNDnHi0hkfXS/p0Qapt8Az
013MDGBnuuUbYetckPlX5OnnjIrpZcJUTISxuynNBVcVTuEtcOa/TPB2a6Lcst+Wqn50Bf/VafVb
LvBB2ATr6eBgwciNC9isQ8SKbwQ/5RMC0Bk1h3nPUuYXQFewcwXwAUpNxiumDftenXPb5ihwCHbx
nqfZ/kCdsk+68ap1DjeX1vt1PfhT9ASutijlO7BMrEiHwGm69eipTwTFlDoOuD+8OLyjwCRiY+2l
UbRT5MaJkqCVML/A27Z8dL5k1CUYnSNbHqZWPSYeBi0ipV8tKZq1kmwkW1MxIvR6jy04kWF5oq0q
uFIY2O9D3WM7z9OfpgqKHXZfuu6m/ELUVVx6RFyqN8Pj0D9Xb0E0Bv6IYAvdBeRfxcJkNbXEk0fm
mOxTexk4q2JbGOACI3fYqoxJGeC3C1xZn1X0cOxxf6+ASvDVyFewx/Nb7azHCYES1fhIcTekBxXT
qgharXxu1i6y7UbwnjVeuGZye3EssNUGCWMrLcRRzaafJ1bb1zmxoZn+gpKafsoJ/g2xesqD/tM2
5UM2WQto7DltUPvQT1w6V/tQHVUzyVSv1fJxBpx8hwSQ8SrcjcYUYPNWOGLAHB20gg0DDpJD6L4K
g7ibyAjoyzjrAKoboroHWfjItFqtAybgASW6EtrvGIBGhKC27cz3EG7havkhdKG0TWdzLqBOM6wG
DxnzZgx7pl9MhrP2hFf4fKVeQI2S6zeCgu8NqojKI744eKFR6ThCqQViGNEWUoPaRb6Ruo21NjPx
zh4/IRSBtG/YhaDB9PE0GO6Bx1he24jxdIQFZAV6DBBRP3hMT4P4alRqNRDzJ6h3NsWI5HuMHmRJ
LJ1kyL9qvSshG8/DwA2qd5e0zcAbWA6uaI5cDH477PmEh3uW3AFbhbnPw2TN/YsYDZjQYfebsOfX
342+QfcitdeSbK/Aiv4mEIGbIBxPk6zvThZwrEZEAJsTLvw5+WR0XW/qfGDlOg8hJOafNI7rB9uJ
xdoKghvhbS4RrQUiiU4cE/QKyCGCc1Iz9lt4yzTtYGx1p9g1c7KPmlE/JkrQqdb7obL+FNQ1ysIe
l2zRCZLj8Aa7jv4TQ9bb5MMfzERzFzm0x6wHqABNQk7t+B/BVAfiHF+DFr2+oO2EZUJtCGCBAFjq
iG3XiJs3DDeZEfnr5RL4QH1TLTldSmTHXlTdGS3dwDJPxOy4WxLRATQHZrFP9R4LvmC+7Ay3rm9/
vXoc101YbzM1AGYzNPPTQuqI6WlkVCiAomrEXFp0Cz1AgJ0ctb807387+zNqTMKCRYvXdvzHNbQt
E5qQpvpn15636dl+RiOQ2pogZWYY9JbF1CLCaH0dZolaVXQFarR+0R4+Dm724TkO9eTMcsRswotG
WdB56U5YpAQ2MU9GYz7poiRmqJpoaDTApaODqhT8FP5cRqiyQeVk5wygQvMRZclzHMElWVihoihO
fKypLwOXfosgZt571JMZhtAkrokZb8CHupD5+luutM9udB1OVZaeWUDoXQn3xJ7e2258tex9y495
sqjJ86xrCTIxFmErP5ZVOA+6oqcvlk/ba6t16fF/xYSokFPjVyPBbSEj3bNdvxDJ8l4N1gPTm7TW
vpTlcB6MzOfLU0LmwL7OoncBuzaStNGGQo3+iXgcl1wJ0dEbTaqI6pJawzue2HoVaT2aFQMFWFJA
BWNiKP3QpX8jeSDEnt3cZiu/qpJJU8BX2ydSUig4kvmYWgc5sm3XJ6zkE+kMuDwdaCOD9s7Q+hzl
JlDIcoSYTL6nOZPvGbO1mZ3MgGz9ETj9NzaETzOobhYGfXSQT7J38wOTB2fZHO8AXjBu+PNccknQ
rPYKES/yDKTGS/5TTcBeTYMe1kxVi/IrqrkP0zq/Ej9FVgya1jUxzGoTYOeXXYQE07yLMXL2plDr
2m73UrdXhkPWY1gb7VbcOIRYr8Vei3RFUoE0/Ql4ib2GBvrWj+Vj2rbMz4lv6xA4OPawT6sCQMZs
IuIdSbajlce4GODLxo+MmqP0pzGNd3n8aLPwd1mgPduul60n8u92bi7vraubb2bSbyV4ZXJkl6EX
C66zJK10nSpAi8gLF3ZZPW7HLseZjJ/Tq5xHwx0f+2j+GTOAlObQnyKt+hpra+85/aXQoOTIrtcf
Yu1C0MmWBEP9jfryThm+WPK0OxJPpnGKyysmJXYFahPyqZ1eFUfZyqnra5gVWDqh3VM0PlcTmRBm
QPtVyknfRZJKo/S4ByZ9SSG3BFn3OGChw8krlMZ6Nu9T+oJoAsuStzH0Hp1mwrEahMvV8VF7Bx2W
/DpjdMJ6DFEOgaeXwNZ/sSrwBheTuvWWy0RhHl7+n/CUsbHJ4POzbY/mA3v7fYMyn1TmnIhjV/d5
/P5mhKcI8th+2EEKxY6jEe6dR5GgzOraOjwbLukTBI1a+WZRFLRBU18EqS9dlhvbUELpHR0r3tSM
qDY0gcNK1W0MLs/99lwGx5IO4SHQG/kQTuyuVJSOR3M0tlPLEiCJlE1/oTcUyvHZqB286JSdBdlx
O3CSjx5jMj9RATH3S9RCyPCILrBDB2wYBGmhg9bXYc8m2fLSmyQkmv6em4BlnhXBAR1H8TWzFEmS
pvJ7muRVroVP0lYsj4A7zO1yuGsBwdK0oxpjXNOMXrF6cybpSG/X7CM8KCZ0IIVW9HvmDumq6rMz
iGixZR7/TU0G34ExJskm5SaL0L/hAZOm/NM8Gxy1IGU9qmwf62+MoG3t5J7iF8hn2dps4NnyfOvF
RpkowNhmXaqefbdCuRsREy9bsKdCs756+NYbh6xwGpcLc553q+SVCgbNZGDwsxEGvyb+9VhE8tnQ
UTKkZMubqaFdEF3TEZVnjVva5lZo9PShgU6tOcvALbMBD6KgCrJ+Z1lMej3jPi43Hj2nvRIh9BBH
6a8BY3JVxlfVswGsuggna+xwuZeIJPRGnOoSy1lcjgyaUOwjCWFZw2CMLyG8HRBY71iIq9OYNvWW
2uonnIGjt633lmnR55iRqxqP5j4lyB0kQvQ1LNb4tBE+0J+WiIDhxdCLJy7Ccm2NbsgL1baJQUD7
HI0vzqLPjfU4IavMODRG2zH8KG79OFh7bkuLev6BGM5kZ2fMVQ2A44dJkuxmojWYreG1tFK0U158
89pG7UeMcbRHB5UG7TpMH5KpsIjatI7pPKyHpgguqJUjAriGe9gChIKMENQYWUJE63baH8sQ0KJG
OPLGMaVG3Fi0yT3nX046ya5B9XxnDjBdEic7ivg0awhnZ30IifvBPU2yOOpXUwFUL0HwkkfNIkf/
HAWbBJ4kRoEPMZM5p4w/24arqo1vsxJPXkK9UOyEBlfXafam3nw+AYbf12bzGWTzi21pH4PTPQ5F
eGKWfrG7glWubTy3brGb8pTQOGRckNH4PYjAfLelpOrGLaaRwzzQfWB1BgC3tazU70qY8XFev/yG
Vv1Wm9kyz3l08+apSpPH0rBuqTtzz/r1VOztuXjFm8GyvZD/JrN7Idz27oy9HxZTvjK0ma9rtAlr
AVFsCF4avfVLmy9GFvVMdssC2gJ/24iUgzWoQ2WUdgNnOIAkLZl+0LmgJohusNe0ZD5iij91mfXa
WfIxK8eHKokvqTQJel2VfXDK6v4wLD98L9LPnuc3FJ+eXe1sg9zfsPxjNXNui+atd8vPvkkeVTQ8
KNNZOZSTiTeccnN8EDHRBxyTj7MTfZNJ9I9wqQ9DqSuk7VCzjkPZvoaFCzaE43I18fUyPcDN7FHW
Vsi1xPzvYICmGQrot6HRQ8nYIlcD7x24yN7lvHNjfjey4RTWUvtad/17LaK7N4a7vujYUMhhj/rg
4M7tlS36fu6e8Wtd6lQtQruXmLeu76/sBM4xcS5BHx4JuXgPr24bfAUKCE704SnvWtnZ1mztTWAb
dz0Qr2QNriJmTUP+Qj3kg0q0GNdVl0QNT8ayPn2xuu4W9fOTF7zqdn4KSucOd+xjnIKjflVxfM7i
lyLOjrnQjrad+5IstWLW9m2gPTlWCOoNAJZn3WoP91JzYJV2rGtQZYEW0n4YE0J3Mgm6zne7MVrH
rFDmwfgO7PmtTaz3tscUYm5loO1laDzkdlDTgJlX1tbLw/pAKsPFKjMqKKYvzJjGzKPe9/44qi9y
ODRDt3OryK8Qnk0Kj4/qmI+i+JjTeN8Z7SlMWMt1yYWJy8mtcGqVsFoGFAYuigU6jcl8zbiGVzSn
ztomx6vJ7Oc8NS6djka6HR6cATKrZR1AO6wJuVzHBjocxvLEASOsXwJVUtzMQfJcNkxOlPaYdeWb
EbLtT9OnOfeY8s17PWFhNU9P2BV2ZHjtIm16hCLwTm/xLJX7iiiyY+0ikxxdUXq1+O1KzEcx9wdL
2OAK1NP07qqQh4AdM01kD3lhzjayxpnSZZ+mnXxWg7wuX2czlXeajnNvqJyTHsOsSXlohOle0EO2
IoRdkd2rSb9lVnmfwcHGeuk7ZnKhPoQnaF9yyLOZyDezrZ5sR7wZCWoKwd+QZ3uirfZjNp0klyPZ
xsz16/eUm8bvS/NZjXSctX5TrvVvwHvWINtoPfNN06r3yn7TjdzYNWS00U2TpBzq7dFyKEIC+68u
uUo7bby1CO8I78MZIPXxR3TNr2vtSudIbtS7qbffio4pKPR/ESM8sDPAT7xikbZM55JLyMyHf9qi
1VUs7PPQ2vQShV0bnpYPwmS6PjXUqjlnHEEcYGtCdSZ4GDtddBBmdlnewrafL6nTPgmsubAOn9sL
OPcnnOxfdjQzVtGZpaf7Krc/3RIDhHjpC+tuyO59Do3HOtWZ/6Y+FrVH4kFoNfLmlbXExdWIDYvG
3To05GVAlMFUWBCaynh4+V8cxqegPvysjDaBll6FK38KO/oY3HjvWh3yFW8ToyFU6sVekpv06DpW
r31aPAH2P+uhvM8UgmsZEDLuWqBeJpZeulv/VHKBOE7P0iq/ybJnV2eTVJwyk00a+ysN+pcEy0HU
3tjsHhb9bYU20RjiLcD5c6jGfWv0J2l7+07wrc9z4sv3SpOfSRx86EHii5YYEByf0aqK5BezyU3G
wFSk2ncrvJsLIr4q5ovHnl05ztkdtGBdV8XNYDCId+tYo31KC3Sl3i0ksI9xHoW4Pf66baTBzjHe
61p8TQkPS1qNF5X57Ez2gpaT5ntbReJC0tQJHtQViRyRFcOhXrhlCxsp76kp5o8gzj5EK35mwkPy
9GEWcpsz/9HBjAxMTlBGbqSef2DXOxDcofjgRr+c6QKZRrC+useCL3IZ70UGm7WVxyI8GpIA7M46
NXxbKhwHKwZcCCqLgyPODDmY5XewospTaxHZEJyqOXuwExanrfdomvFlbsSuZa6XZ18uBC/EO/vl
AHO4oGco+2VS39PSvSKhc2OLcex0zLLuEDbGAa/mlRSvD49zcnmeDBHukujAT5wW2tPUjZcqmh5h
WxJJ1+0mcUZbvI1ia5dpPZ5ORbRWqpgNqTO3i+ddwxJziZouy4vBcrjLyWFTer5K8v7QDdrdVc1D
BzAPQIu+6tLoiSWTP2nBB/ZSihIPBUZOdGgsBZaK7E/O5iOf2ykvOz+hVokB6asX6HX3EFlgObRr
+lQSGtt36vy7ocoflzMnKXwr/0wGtV7ue6ObHiYVPmQSRygryapLXvuIOliHl7I0tSMNLzwlV5FF
Tz5qfo2iP4B1n9iKXqKhucE6uyf6UbZInecaEZXX4fKbBbkTDaiVgEAaDF4boDXhZ4d0vck6lARZ
/1moi94qX/W2+6hK5HwkXkHOFAOuR0ncUcUwjTvlFa9YkEStD3zSPs4oCGvyiVZ4aQHmFlwPcIuz
rSMj5D2FY99n+c07z6A9Nt4Do57QgtImlKxcHpwlIzvdN+iwd3Xp9vuGhtWzNkDXwtvEdHcNF+wt
r/JDFYfarpWt55eULKupqhn/uuZ8AFlzJKsUuRCSkckN1b4bOo7k7hglRItFzCrTea43KtE/Zysp
b4EJlXN4i1gCdlOgP6qk+RJYHA+48I6DWyGPQmsxhY70DfaVqAmTbN+N8SYL++pAFjM08AatB7ag
ys9qXAXtYL+2Y1Me6YKZLSWqyF/ZBlDJ5tNHlAQ2T3ZcbB2d/cG0rDdiK8Jk4jkEmVpiXutWZu8m
HAwrUoKsi7YQzSZcBtHiP1DIxYd5H5ToE4wRupcek9kHTqv1GVB8BDmB2x6xYC8Ihu/WSMKvF+V7
o4VnMVoEnKIkZ4BulPaFmeXVabXZd4J+3zv6dOITkOGuAzf80NAw+u0YIV3psQNMMZdPx3qfRA5t
q5MefW7k+KDjhzslVfymbH7uyCEdYjYYwjTjg5Ykw37qJ0hhCHrWbUkqlRLiIezz9D2jfXVzh9In
H9S5Ii1nVRqOtSHqG7wY3nyRN9M50vWMkFejZMJHtndrmLsGcjMj7qJ/qnNecZUb9Als3DGDJdqb
Kdj80EGpeVTflXA2OpVqJxlDDmH+njWGdsupUhOVpkdUe8iTW/a6tP7Hdr41VZRttVB/IS/1LamR
HcSd5RyQVR9aG4A5OQ4XqwIz2zrzvB1qcebZ3k1Kc1bAiSCH2d0pK8UOoNM56q1/rfand/MHhTCo
FwmRD/Ut2wnsgQ1WS2JJjolecEf8j6hqw0cksczZs2+b/ojpRfZPEeihoUhuHa32h0xi1va2Ud2w
81X7IkMIY4CeMiykAuheWq4cwHAqyU59kBGSkeIiYWoTWlSPVoq/NinXdcw/M2nTv83ToWFe8P8v
yj79kJq3jQvji5CnYWXkvQJ5hmyjtt+aks0P5gk/adrnmeAkfrO8YMkTa6bZjyO5s0zLsy/HiK9x
e8odPEe8se4KH6DYtNLt0Jn5fIzNxpDRYgY0PzORJDtyttJ1oSWkHjKxTFM3wleX2+xHES3HOQbu
zNkUSNR9FznBoi3SUOKEm6qcjiqcr/QfG4AW1iodWILHhPtgpVwXy7uKIG5CN19kawOyQ4MUhU/5
nHnmsDYhxaDNdL8wLcAdjD7y2HgiGJDdQYQMOA+7DQ9TfG2zYRt3TbGzbC4AnvZtbxEq0+H31rqC
DmSsP3pexwU13iMo7w/ui5vWJd9VW+81Bi0rnkAohXMChDgg1qUm2Kxt6n9Nq39Er3lhBNsm6F/N
NDubesIr8f6Kguc/LJ3ArwPtx4ZNgVU7OsyQidmJRjJBB2UHvyVLMRAKPHL2u7S3Ux+8Rk39+R93
Z9YbOZJl6b+SqOdhgotxA7rmwZ2+L3K5pNDyQmgL477vv34+KqO6MrK6s7qAHmB6XhKIDMnDnU6a
Xbv3nO/4qtV7TYBdnQCbfT+Zd/0gdmOp+8u4id+rXO7mgXORz2y4elU4NU0ks8WSzqMpivZuolee
6TTze8xQXl4yqIkSo10nXXSnlA8tsymvaXJtYZiz6FLJaFtzOmCS7KlRSrMKEzTyxfLRUHwyHDp5
tDKToFUTw3ibYysM177T3wVdVh7hEtlUYeTKlLyJUT+FSvERVMDcIiLPo9lsXlgfw6h+b6V/iSc4
eBn5RUMd8LADFDMVHpN0oCndgg4nTfFcGdo1l/FJTNVHnyCiCC9DWuxIYD42KrI8EoUQgCaRtgcp
eda7uaUXK0sVuZtHzfLhMGyLBdJ8oKLopvB9VAPEUZKkUdWk9v1UjvcM7c1FiZwTkdiZ6ekxbhj9
wtDBKNFHWzkLkVynzYnaCDwpeBNUWXAKY2a26GrAoLeeprMTtiRdDMNLYBVEOAX2R2Gku7QnqtKt
qVJFezu6ArnL9yGlx0/X8UWKb+nINGqkO2Txj9N7JkKGWd95SouzoaY3fQjoUum+2xHNK1NEGBDT
Y2W2b601zdSCj7RwbjDGmON0X1rDI+vvTY6mVFbWI7cchhQjfTF6dMnC2gSh3XD2rzua9TjQeH6A
xyySis5iMUQYIacGrdaw8bX4Y4oFYpWerERwjy8+1qYGJW58Y3X5XZW7rxkFBFN9NcMgqL8Q/sO9
I+SZe73aWWp/ivge8BUxqWewGy5sl6k//R6fjMYSB94g1JU1uc9O230oYbRT8vjejTKQFQ2XmfU8
mEakDXhogyzzRlM9KvNwPcuOhWVcdCv+jMeAJgSDfvhTQYVyJetZAl0V8sdXb4gL4avJAwoLiegd
rHogb2iKfUNydBVRM5+BYKQmaFRl9tHpwSEIom/Eym3Vwr8d/YKNU3hDssmMJ+jX1tStVGtacR7w
QH7B9ogO8/+TDc3qJrkwY1+NsDEt1TmhcPecNLuSZ0DeGbgu+yYz0nVLJAvjrhty4c+tmd6bAg+N
3d+VgnaRX2c3meN6QnU3jAGJT0BG2ljaM63VxxqYaGcxotJo4eXVa5NXa7K0PdKnr0ZEZBquem7H
kXi+4kDNtVFC9SUw9VVW52SxgpVc6mG9jnt8oGbKSjpKVjRTWUt2UNcd4aMYZb1EI+LiGONxbHKc
L8ZWoWmdB9ldhriD4WLmQeDhpjGsC2Ki0ZL3tl5dyowLbMbcKEO3AjJ2YUhDhuO7jyeHI3u5Huvw
NpA24xN5asgW1Yr1aDlU4/Yzp45HIx0eBM9HOvm7XB3QQoD6znZA3S62isCtIpfGyc13PqJe2S9W
mpHQB+ig8j/zcq/61kfdlQ92qKFxGDvA2SzPRs7YO71OfLODwdk8aWgNuEF+O2bWKrUZlAtpXZo6
vpQqGqjYt0daeeEGFNkNEoNk7qa/9R1e2Uh8G2OWbGhkuyadm+S+/hgp+rn3YYAngkECQ2xirodb
9uFXTDifkdxVbK7+IJ4pH1nd2ui7XcSnblA3cxqCOddfglGTxtewJKmoB3peuNW7EZH4gKE+Xfwv
Z0BigRMwXSm1flOhl1kGClqhxuz709d/nFYxFx0CCt+iEYeMJ4KAEBJa488TFyAqFgn2MCw8qs1u
X6skgCjj7Djrw4NrrTnI8/gIsnIa7DQUf5jhGEN/qydsiu70m2H9/xEI4v/EJCtdBVz272Smf+Ak
3jW/EAva1L+8Zh+/nD+78KdUnK9f/o2YqFj6ryYQAN2Zs3F+B0yc/8KxYGfYiBpcEq9sPPI/iIma
/SsweQtdrSDuCqku7KkfzET+SkUEwRzSsQXuMNP5V5iJ/MZPFCuTWCzLFhovpLnABXnZn436YydL
vAySUYuvX9AhL5NeXzTpS86okA6xbOsV1EFi0WEzlA+Duq6iB0ZxS2SKRGJuNNoZ0owZ+bOBumsb
tpPGSKdpEFc/11Wx4Qi3yDjOIQQtfGUpFVSQwaYTJGSM8cLV+bWAXj34pAaQvwpbtz9LTBJqeC+x
Tofp9xzbbYIuPVioTbsYY3NV2M+a+tZTRvhq4akQHyVmSqTE3hhZCx01tlFqnq0+mudev4sLi1ER
T42jLWqZrlqas3g5tbM2PhJw41ZXNX2r6JV1BIrExI1AQ1q49n0QmR570koX5c6JOaE1AbOuEc0x
Ut0w8xRQH2MpPRi+Hsq7pazBOQ+0pX26QSUBlFy2tBV73ebTa3JTOfUuKlLCjDnQUVbOcG+6iC+Q
YZZhdKz41+VJY86od6umeGrDl8Rh7t8wSADtVV6JXd0I2R3oTy0zAmHiLkInHx+h9W70KPU08zXo
zzWlRIOHUjbGNgGbAsR6a1MtATHc9CRnBSy9VVfdaOq0aWrGBT0DWUiYTs2YCb4Q8/PshZZKshgN
ScpffWRytRjz/EJRs9bqQ9kWN9MQXqemuoniIkZTjsugltcO7ct8DfIOr7TO7NL3TyyV7ljd1MwW
5EiUQBujF1FW+qxd6uod4Nu7+ZKCdVmN9pGRwPE6v9kpbZbj0B5cBY8X1gVpudfajl/mt1F002a+
9FlAW7x/jnqxsQK6EsbokcUEfGGWTLvz8XZbRi9ZX920dF00XB1AhiIVIwifeowmzO4uHAaxn/lm
xKrsLTM+uppxgmcBDGuFr+fGDlNPtNELp8zVUPurGAMXJoM9ZSDNPhObEpuqM27swGf+3q4r4kHJ
1/BMKwEyFazwXSzEMAC6T4/9NGzUEp8KJIgs81fobMJu2EhL33DC8HiJrWMAy2IDPvVU2X3DhlB9
hA2hTnQze58GQ8IGHJ6yiVHdlN7jDiOIIF86erIdI2Slhx7Fqu68NKW5ThNGusMDeVCYAl7yBO9q
Sa8xlwLf80gKsHln6d3O7J5xmO6c2j1Qp10Vf1Y7TbB+t9ZU74QwTgNxLqnjW9jlpqe2RpGK5ph+
FO/a5e34i4bnyVewv1QPicIgNQkYsFmvpnhEuwUAvCE0Rh7ImvVqDP1pAmw7vg+YIFTBUwsdhNl4
j65XNe1l0xCTGXON28+Z3lCadE7KYJkl7dI2R6TPOa4qNG5Os7A74jqNx5kYN4I9mo3CETxjzfmM
+tsmYkbzvaMdQ3/QCN+xYCsD0U/FzBLBegGmJuTsWbWc3h6z4pQM0cmZx27GfR6cpsBLx2rtN4TY
YuhL1QejvwY6k7kMrcBnmXF0JlggiqmWAq8P2k1PQ7DOtWXE99BhDA9WlCS7LhwR4peIVTJAYvFW
sFCVFScwol1T1DICiVr30gYsS3qz9cc3lSqrbmcMwZtVEuEUxbvZ9+V2mlfUxbKrpic5TAd7GFks
afG0ziYYN5xSV/owrICfLouuWQu6VmoAKQO2CWX3etCnRc+SJhSqoCTdYFDd5vD0nCI9dYaxnZB9
IkFc11+1Bo5aUa01h8mCXwIEJNOHyjRMn1Rs1JXFclfV6/nXOAYdpTodujBcJOab6Zr/BJupkcz4
e8Lib3uTiWnNYLMjOM7Wf96bdMadEy19nqco3Zq9uc0r5YEwrw2QdfDyYA96YmZ1EoT5cjOSWWlE
L5yM+VoOsz5EwS3mXOYGgLm5tfj/hQvLzlCOOgdGTMBr2xG4EMUpRJWiKC+FXnqGcx0D+S0MJy+U
0ybp2MwQJiYiWBXoxKyWzUsLVli8WfAZZyGIGbRo3aA/9XG+TCrvAjVFxgrSC7nR9X4VEP1TTi1W
XdrzqryOElG6yrtwrFM0tetOSb02sCA4uUz272KtPcz7RtErx7J1yVfBFjq/waph5r/GiLAhQW05
TvFRxZYesRa2mHQaFr5cj/hRuUEEu+/Sp9KSJ8pYJzXYvJyrUyScl5Sjmii35CXesoGsEbGyDx/n
xdYnLp2+3wKnC5OVdlXXLFj1nP/CYleH+4wXnxe7hobwgHxElzgKcyTN1t4CuzGJ4Bqp/Vmb7Icw
HjZ1j1O6xTVMIxQP/S276lFiDOsG1vMBNzjqr4Ixns76MDYQjqK9zDnoWMaJofUlwmrm+MFGjFzI
Dqg97xWIeckmGmLLTI0t7Q5mCwJSerCKIPTZSX5pivxSs/JpqrKqw+EsWc+/yrz/3kr5MYzD4vMj
fP23+XXfEfBXIbSnL7j13//0PyXT1aQ8/LNamNnE5y/5919OP0PDtd9+70cZLH7FdIzDkWUcNqwF
IuBv5HBF/OqAasXuKHRAUvoXLOpHIWwKCmG41y4sSkiczoy9/lEI81cqpbHq8Ev07C3xL+VD/qEM
BtGlkktl0BsErKryqj8vNZXRKo7RSGWRyMzrzUcHGoGkB2O2xT/B0/6x4p7/KU0VoCfo15kWTaqf
/6lWx+Jg1/xTPewdo6evN7Mc6Dxd5Jhv9DA9hHmEPL/B4Ar+tBR3yTwqJqqG0epBs1EeywpZr/oZ
o2kI6CpMAuG6MSEnig8QHy+FEnlJnd9YinL93Rd7+Uf8LK7un9fkr3evuQzo+QjqHKr787ufirQf
woRt3ynZGxxFu2kHGS7ElIZe4G6SbG7WjkdxU4TRuyhL6iCwT3F4Mabw2uuHskgeVVp4Sl+doxgL
+4toBwXgk9wZbUxsWqNES9UptoE97bCBLax+3CbKXhjFNbGpvzS1W0U6JtMUOXBlUXSqYzYu50kK
0eQvfVYCcVIhsthFgGw9XNuje2B1uZQQlpzMehl9wnfRhTCTOcjOOQQxO/9AM8YusIQhDSRsSulo
P43YHZJqPxpIQhPWeQSjCWKbWTRlfAYZ1UatBgcmbHdupX2CRzyMeX/Clz9CJ8hvIGjNmC3qEk3P
vcq1XwH3VsgxW470Clp1koFsbTjhYCbKsSZPR9kohny2ptGrAt4KRf+hiO2LP8ldkwXraM4PBwWh
driAkJgRtlEDuvRve6w9mS+Y/k3aLnU6hutASGz9CGftQtfslpkAgktSJfXgjCh6Nd8c2VhstRy9
tDRHj+85J9Aq2LhVfOgyIixq/zVWiYQLkZa1wb0/IDTPfX2V1y+dGthcQfXTyYmGspEQomQiTV5z
kXMRQg5PapPKYDek+l3qTucoSbzWVO51Cg2i2y+TXp41MJdFEm+mpOfdWIdykvCurFdnCG4LmV/L
ml6zBtAr3kR6eCnmZOMGDT0GC04l8Dul1d+EQUiqYqhss5IO6OAeY4Y3vdCOknAy9iYkpf00nsr+
uTcQk8xSNwaVnha1DiF7pJEGbCx5iuqyaAEMdEJ7HDt6NJ3lGzhapjczCO6kZV2RYvf8IPkjJcOH
ReOED85YncGuDnAwuGF55uValzCgXHXYOA1HUOaG2lKm5EJPDHxNmERrZjsED0UF6IDYBrEbQRSA
d5SvQRYwdOKc1bB27qwoX1d+oywx7T2PtXzPzQ9ya79XRGxVsr+rFUbpYnosRz/gViKYqivHZ6tx
tliIGBNH6qZlB15bVuIuW8Q52fyEApycFmWpBZzgkT+DPzvqCXr+zDy4jfaSdkS5AyE6pw1pfQOc
ivLsZOFGjbghBtrhaqPcJk5+tkfrxZfuCkIOzsx2sBamDl1FTyKmDTHuUf8pD7gSal88WaJkg3fv
c77pBlApLHpmzjqPeeY4d7UVfKuQbjh68U4dq0z1c+74F/prN+0YHUTItNvuVqMGIppuuxlv88Lc
SZVg2dh8BWz4rQrcWydgFo5RrcP5aAaQrZ36yUXxnOYzogORPwy7bUqB4gv/e6Ir37uS802X7Nsi
/DZOztW0UfRG5qslMqZnzZHQQBUrOsSh10YwlnLtw2SIV0UP38cs2YPk/wQRsR0K89UWTIUp/AL9
GKXxRW2Kj7FqUfPqt4jat5pUdzilQUZzLDSTx7K4TUxrm1A8KY5Na7GJbwR2hKS4c1zUoGODjVqs
x6w96dNAIwGlKc/f1JVLaOebpNCmBeLpQ97JnTszsOJya/n1Ba1C03OMUlruO0UP1mUDAFrSCKjD
B5GnnpwCzsrRwe2Vi903Tyzsrxi3qUoR9Niewnt1tHoP8vtST+O6nOKLqIMraUg7xVKOaUgPtmzq
c5pGB4BLmyyNzoUxvWhCWY0+OizAMqUtH7pc7h1G7n3JilUEt4obPdZviQHhFEgMbG+/OZH+uLer
GLCL+Zk1ipdNVYC9veHMHS/KMe2XpWttwokO9wQ/jjL+tmrRnpphgfy9OPu+dSg6uW6toQWtZr+O
unr8v1DjbT7z82v6Wf//UOLNJ6v/vNe5Sn65e02614+8+n309/xLP4o7x/7VciGZzIylr17m34s7
V/2ViooWJqnb9DG/GqB/63JS3FFE8Bd0tQT/pSj7W5fT+FWjQCJcGIei4PT5rzQ5if7+OT3FNLH7
u9Sjghfl3nacP4ROEBo8jMZkmes50roRyVse6HgBKfOsM7g2QpTwhOChIslq8HedL85pJxlehkAK
VSBKMfH1y4zwNrdMxUIdjBVcRJczDkguDCGLFvrMoouoSObs4czCL2ZX1AFBTzcjqdjMq4naBSos
lFDiu6OQhLaZ5KmxiFpoFeLE/DA1m2xT0lMHhZy+wnDvFcd/zqyPaY6Sq6uaza4jOIyPYOTaO/ZI
1DzZMpXhssvjvaOV/EDBf+akTxnAGZky43vRoqdft1rw9vV3aAEf5vDir1ji3GfyF8fxGsSBu2xs
kH8tmOIEM0haT4RNzmJ2OWcHR2RTdZDi4S3ef4W7soegX614j327Z9z3Or+toYEmQAt1N03OfdKR
x2npoL2CcTfHMM6xvZH2ZaguQEjI4qOdghfVn8hdbmvHA3e3KGPScA2KnCgwBwIl4zeGhfiqYDbV
c+y6UkGvLdMXliYmTzbU24KEL9+IKLe6+5SLX6ngOnNzeidx4wgwZImPgzFZI6r7spCPVs8GD6AZ
FkYakVEhvn/9HwKu3pX8uexinEGGytGZFprsrnLS92Ppw/AFkFqBtADImZzx2zAICs5ma6Pqjyqx
bKJyJwDSraCbj0yv47UVqE+pi1AVd0kOO2qwjY7Jp7Y2Kwm0FT0s6xxd4sr/gMt1lHUWEwfqX2zk
aLBKFlUq7p2pfdLScqcnZH0i7XmoEF0Aa3wunYotumakRrDJm+3yT6ITIK2cAlNPfUorhI6jO1xl
0qvLdaMTz+tw7eiYNLtw3GqYpzea0QPf1AeMQcku6+LpANAdx3IBlywvmVmPcZUCweSC+Yq4VNNB
D4Hm2gryn1CR116Yix7mOjVZvQfKRIe1Lt6S+b6PLcJ6+lA46zxvYfDEVyuK7EMXMQlzBRw+EztF
CUdnEdQR7g5p84xJBJ/g68Oo+K5GGN0SVLF4PcVzZ9ZI2V3tOdEwAaUZTAeANeAjuk5c8tq44wSw
ozrCOxhN0SqZNFSkKHgpt5d8HxrecPdYgVzF/ozOpsTRRPbOrVmX5gppfLy0+keQXI9DA9saPfdt
VHxE5ODckHPsZngdgg9dE5mXC8hDdfQ8wKFeGK2/m7OKbNBuO03412F031M7WWOj5BYO52RaCAAB
YgifBwio2Aoqs+6ppFPuChr0WtCfbMSrWX9r605wZ2n9eKoLWKxWL4sj33uFF3B2dEiJnZP5fOjT
pu7w1B2yztiFYS72vh+i0DZDj29dLKoMbU/aDfczEH4osMtOgOwcB6ed36XEBKJ1YF6Nh4Hc5kC6
8gFUB21Q0JAw5OS2YxqqETO7hOQ3beymq7c5YkeUJ/HahRxHNl/+3HT0s1pZ3w/kre/TkrshtphE
8IWYoW7fQUDEWGWDUJEzIam7Q5EwT2n6xzr2X6hj0FLehAaVmauw6DY5lFZ7Av4Zn9xoeBlNrKIj
lBFGK6jsGq+hIumVtPf6AdHV3HIHKzinDa6HnKa4u54CZqLjAxPyeeDbvYUy7zxTYRFzIkkAA5BH
FdGgcFTG+A4SqbIcUk47AqBHMWwNp7oKB5yj0flgTQLD5PdmnbFueT3RUivHp9WP8Og2szvbazR7
IfT0gxku6aNaicGFqb1ADRDUnbEXoOCRgvRLzWlunfAiVbPxOjiXXm7Mclb52VmcQ/yEPm2y6kzj
jMu2Waa6+K7UqCm0VFmLvg3XMM13RU0QtoY4S6ARklpD9qGdfbMC3T/C+yN7swyf68x8qYHTMYMa
OJoWbeIhFhoxXYW36OJTZI/EHxZu14J/B5DRjmlwCVHPcm6eo0iClpuTHWqtfOYpHb/XmLej6GDh
dNflJnJGFNUuKOnCRcpGC8fDAINwchGmwze6BHj6R85++fxzM7eOuJwLYaONV+stuORCXipgO0Zk
7HsG8IvJcr4z+mk8kTi0xeHmLsF6YpHhLlLVm1GMd6j/31Fl9roOBqUpUDlk1t4JmJnEiDuSvpnO
Yk78AglUnydgjKC04huzckdEnKLF39YfZZH5XlRIRCIjok9a1zEuat3N90n/QXRF0yvNzgxi9Uh+
8E7iqbjLa/cpGmAd2mkXbIBMruM21K/T2KO/7cp8aY0WHlOprlVIpF7rAwFPmvOoIg3SZoV9oqyH
AkN1KKME4IVCMWDWu85Mk28uMVp0h8kbwKhWlXdwVDsEVTbeZVuvD2Mbv5AHlm0rtSKAmLxZi03d
TJFr1dOEmpI2sN65wbYkIBOf/qobAKvi53lGNwvseNn56h2GcOjcYJR6MSDmZZFrGRB0JhulZYXH
+8oKz3VO7kYKgjGUHIHT4BmhYLmaYHebvYZEKwh3daHcIkZBCmt9FCpgyq8ioRaeMkw0fos+XCGn
ZHQ7DfAq7rsVcl4TyQ2a8AxGUqP2YAWYHPfDuKw1jA8+ABetvFHJ6x0V7JJoU5ybWKvOZtpQucBW
hfdh3CWCUQ4BYMeGB9kbWmRzOApMX6u9rgpeSJ+eOOeuuyh0t25RrSfU02MeBEf4m5tE1zl1wXMT
y1y8D3WvbZC0qcW5S4urbpUF27GlbcII+RZa1jzXIGmt2xSLXwiEGnXP5PWdPEire4xFMHmV5j5h
exsWxbWqSzbhAaKpPp4yn7OM7Ove8xlePpgxRVzHVoxp37N7hthddyj1kWnYHr4phlDbREJo5M2u
8JGWM7gM1tCaSq/T835p1xDucom40UmfdYS/CGEU1QsKFd9o5WfbsS1xzpn1ahhxQjS5/T1Tt1Yd
AL7t6/LSW3D8fMpGL4xBAlYd4tFUsfCgRzaIpwdH6YdDqrK+Nvmpj4J+R/sQH5Sx1lvnI4IQyYCf
VcXExIHMLoMuq5mEN3fqdxVXEKIkHPdZ5O/9LDBv0gFdVESb0R2vbeF/j/LuUUnz5wm7cR2Z16Hv
q0XUgZQPE/1jMrWtQnEGbZWSw6w+51RxDoHADZIhh0En6LOmIfsgTK6W9lMTk5jkivGqdwLQtIZw
nc2pD1PsvUxhiIjvQUMQutGUh9wOH/tEllQcqPNIAkAqD1Cy4vMjo8J/4UnFeBFJ8l6p95XbbX29
/9AcynWHtCGqIEggqnZnjyb9sfQ+mlncOspoZzaQBKDTWW3TbS8eAM03S5CE5ECRksV0Vl/2EXEG
bUjgTQIJYuwI0mlw6kj9042/dfkh50RdWLj6FIU7HyHRyhW8oG9DQQswWMiU6RTDFBStdXJOrfJb
mjDy5qfp7jmP7U3RhgiDM1hhiXM3DdGbcOJjj7bTTc6FHIms0sJd8AJO7owA7AZg/LkrcmcXOfFD
5SS7ZCI5QkHvV8tWbDN8ALiAv9t+c63Uhh4KpVVe+/iNyyDdpwB47dbqzoPGaVuyVe815sdepHVH
LQA8IKeSRlEb7+PSetWSID3xZXqtxQATGfm9D5Nlo5osrqZVPLmXzK78Paji+cYZRl5C2XRV/a2o
A+s0GALUuZWrmzh4rmXtewa0L9ZxPd4rXXWwgva2s/X1V9LtwHeMxZ8KqwjtXRI7977gFBBEZJHX
nDtwKZFjq7K60azt/X4NF2k7h7GkI+c5HrRoKXrjMWfgOZ8V9D6k4WKM7wjLqM9ZYsw5Dd2RAzW7
VN8wyvG1pTwMCeGe/dA7XmyDidBRpvg+YH1UaZDlFOMekbCzcRwoRBJ6d9qkWOhN8yE3dFTLeXMW
Pl7rqswX8GfBD83FHzc8+eaNzT7Y22ta++hqC3onobVnXE6GWBu/0VwFD2PNKSpEIpcCJo7SBVsh
6DpWGAS5TKyufHDayTX1BqWTimkvnqPPtdJEJVC6B6rUT+fMGBnFtvDUsXwd8JnPP/sVIP11JboS
wZ2Wredc38mvnvu8PxRB+CZlx05RsIXb/hWY5o/f6RJyJOaf/YoFliMRMVZpLQr46Ge0ecvQ1dR9
2ZvvECeSzJ5uK42gr9gw9pCGGhhkwDGx6WmNMlK96KhKtfgNHFZLpkvXwv2tNXyQYjy0kKyC+UgA
ErO5trx8p44GcTk4ghNHuSQDarukCKqN0p4qEMnLuo4B5smJ0HPHue1TcUxdvgRVx2LVKK/wzbub
ScEUbzbGQwFHdKZ2qHEyntqsWZVdzks1mea1VLaqVN45L5SLZkzevs6bczTyNB+qXP37v193a3S+
MfGPl5iEtmOjqjtbcM90bdWsKg3lJsaPu6LCXgN9fV+PJbazLOYcumkDsE0jzDcVRELU5lcST/rR
qU5oPYKscY9mUp2MnqN7lKUcd+hzLcWo5/vK1ndQH1Hha769TsrKIh2bILKxN0YgwyAZA9eik25J
iRQaV+zQ8JTIJ2skcc22juaE7qrLZ3orDuZhYsEsVGfnhlwcOd4CG2pdJCmcvpAg75IqIvpKH1ZB
Er0Bn+DpDRi8MAYmoJqJ2An41UcffWhNb62KuXXS6fqN2dsvOTFlNJ8J70bKEzQWoiGO7uzb3bJQ
MUvWWKJIu1DTZWkpHky8dQQrJsxDF5mkvUslj/p8nR21hVdR4oWo+S48KIDxUYIyD3MbwmNwQ4l2
b/g8FTIgu5zTB22X8zRzDEWfGQhEeE+aY/GfyDnrGIuXzbesffU1+oxu0F5MBt0MFyKDvcq/N9t5
555XiEjjTzoCdAKG11wzMM40LSKC6xU6Bv5w+nqEVJ11pK2TN7vGplKyg4ZltAszliYCTXhTIx+D
EshIVXM5f675Wjv8bBpY7wos674q3Q3AV7ItUtERaxW8B0O+g5w8LghkeFSjtvZ6IeB/ax0yMROe
xi4Zo0cwxsv55pzvS1Xnk8KavETxNpMk3HDd8KefZRyty5xsdelzyNA5BZqS3pHZ0VmaXwqq1ElJ
ecZUNX5TKXB+ezv+ZHEMmVcl2jtFBz5nLpJYYWepNkFizuAlTSeWLfpaHOQJEb90hwqLb7VicgGK
JK2gKaAYhsOWJm+jzbhM1hO0Ws7cWc6GEzgTUeashcX4lGo5uHo+xlf6uy6eyiiFopOw5n59HWJ+
z1l4L1oSquYI+fmLKGvrXsPYbEGhxK3pLnONUUyHQaex7aevllmUsnJ+Xd9x7phNAMIWkYjXadOe
B3O4RrOYPk33gPEJTH/EDPo6Rx8k4ZB4ZP9O28QZpJe7k70yYaEDGCP/p3GoVtQYDC0UDezcyni0
B25ia6imde0q9+nIvTYvkF8L9yDJ/vO7d8jWrAiDyjRpPX/9X1vAYAEydKW5/vpRw+ZbcZz6Qjm6
FXqNv8SQo6f4fbwXNQejXI2wiYu49GKRyS3Lec2+TF9yfkyGwF/DtTMhjNEyE7ZnGaRjcN0zs6tx
Bbr3qt+9FkX9QNRn90+G2Aa9XnKMcB1ku4+//mVuqEJYEratWUz0aeHOf/+7fCcLRGmB78Ik15G7
Zoy2PXZ3wuGRaq9Ml75f1ryH3HBigOMJLWfx1TRMCv9+fmcK7Hj6PU/zIjB/t8JNcNrucRgNWXkp
I3NXchOGLXdloazmdqZbfMXRO/emFOfI0K+A237X0/4PRts/x7n++ERICXTDBS6J2ODnTwTBAysv
I+/13BNO+5T6nc6YGb41trbJh/bJimkm9rq9+/N/9ytC+o+XEs2B7bK4fOWn//wP61kWjhyCuJRV
uc59yZJgnuc2cBOhAGyss2BZnleRYoKhNm/5OGlQ44dvpoNkrnCfGZy/jerBCutvATjoVk8/xVzc
tDzNgcS4TdRdyxvPmvBtrhnGkk0mt85//kG+kmf/+EFwOFimZqGlFaS5/3RPGJEganYMzXWv8+DN
73x+xvt4uEVFZDk4GtCdcs/viD4lziFmCSupO7A50tij9BCsDiFvq6ata5OjFOXneYmPWYFbg97v
vMiN2jswgFOfY622R36BFPHfCiFSc1mSeL3acO5Ggvfmyzd/lwGP5tcn/Zc0QP+ReOcnrc92dV39
6WzoPxsg/SQZqv/312uQ5j1L0H/6w4qvqxlv209skJ91m/wmL/rxk//Vv/zl8+tV7sfi869/eWdD
buZXk2Ge/X7Uo2t/LoYvXsN//PnfZkPoftC2izlD3cUvKCyeux633V//omjOr5qNtAcliSFcTdfQ
kvwYDQnjV5twZdO2WGNYYOy/6350Zk2qUC308pZGvDNToy9dFR/8x1PONeOb+Puff5+nLHTrD4oW
yzZYy2wh2Fx1e37+f75t4U/UYZx0AJWybo1NjOl8TzeqI+T+mrmvLfy6O27qscmyBx3WUyaqW9x3
Jg29sFkVtEXOsSkmzZvC9J18yBHWKls2cO9hGYxBfsZRS8QUnfUYsNimYAi6DBmn5AguvbQx+4Pu
NM1Osc1shdwQBJdiTeiBDQF0G8VDWw32iYqvfKD7vTQTxXhsFY0zvUESUWwNHFQQ5LzqscUT0mfP
ZKEq6zr3F7IpIRUioHpgLlZg5zVjqjmnPGnMTiHLEz4oBxHf40LRiOd4H6pyvPi1qd3I/NymMDBo
cX6L2aFw6k7uTSlV8HdJ0Xs6mow9EagU/JKeZVpU8dFR907eyBUzsRhikDObUFGlD8Jm+gVu2tiD
voULEd92sTGdcOf41Ypsqo9ufm30J+5NEPbvKjESO9JK8fWH/4eqM1uKG1i26BcpQqWx9NrzCA0Y
A35R2MZolkpjSfr6s9ScuCfuSwcNNkO3VJWVuffaA77WGkSK6RSkCgR+eiyZXqPTR/VvVGI4xOmQ
Lk5Re33//7KsPsNY9cf7r6tQLrQYzw5GJ+XBtGnE96rLHkx4w9vISB4VezmbU2QdgNsSKjz1wTFK
xirbpcqhCPZ941QEk0EFzkdqefjf5+wW6GLZyHTDyd1a1TTc8HZC9MXtMz10tpwezM5zyQSBy9Ma
Vs/g6JZ1Hu7WZHrXc0JgbzEjzNSl+exEV7srlgHKPNk3PKnuCxSjDoZx3R1cu49fCjo518INbnna
4WXuFdebI/DZGzNoh/tDl5YYIEKHDueTWc5kjySZ8yZT3e2rFvG9RTFrFN5FVaGzT33rXScfTrix
pqb424H/Xn3/mnbQX2rpUPaZXnUxncX+nDUJdLgAJXZQe/tJpC0tQi+EakwTLuIotvWWMK/7Owl6
VD5+/zUyKOJjLtryRlTEuPVqQKw9AIJLuzz4YXgI6t44kGIYnu8PCnHr7vvXwGBdQe4GeJSOQOWn
eoAt5RxLXHZGFOFcw7m6I91C/KmZv9ix1T7Go3PNUseAC+qZwHBEDE0NK9rKR2mNK4TrUDq1WI9J
Op24pMh1CVwKrFIzL6qvObHqn01LF7Ebydap01ev1jGv1GjfUxfjdC7+OiVO3mUEzOyRYOqyvEHu
LDcUxxwSXMeCmoJ98BKUQIPFp2vWCRlDfbFuWq8/fb8qRtnTFA2ap7mqaQYQ+ofVIvvQbi5/Eg8N
kJbklxLb6MP3MycVB4mAm1jziv5piKgX5D2xUYl4tXRZxZt2CuYtp/dui9+PZAJ3Nl+0ptlFVXh/
gs2GKD9TJEg9enFJKDvrQPyAR/ADriSh4lYL8gL4O3ZP79fYlRWji/zrXrMNyzPSMWHMppk+fP+l
Mo9+VmWLwy5Q/g3E74uwffNUpqUHxrb/DFJiyAvlwPkjYfQpx529mjdGZiDbLeqSoR3BkTPD1o1B
xNR+nKuB4Tj/0jAANSQRZbCV1dXDEHpbD4bi5PvdP1l+xZFLK40O7UNcD/rXpCEDtJ5YHJbctl6O
qEkL9ca7k++DsCc+0lPVH1YWtxz+5DGNap8sGegVoHrJobVfjc7/jFOLiDXA9GsxeETR5OGnBx1k
o1DS33ynPluGEzwktajOxEIwMgxc/Ua34oEcmZvHCB9a2+i+ZJH+mlKUVtqiCYzkCUYqYujHxcoF
5zehBIvIQy3j8WoqLfBTLNdMNwTJpWXbWFPyxEfdeOCI4hKZTvPAqzafWSd/GmmEFzyCIVyN4tS0
YJJgrsU2C5D3gqH/fWSIv2XwapAFTbLd/aP7g6kk8h9ERynen5REMxy1enrvSThBPMCYC7Nj+zir
eTrPmKNVFzWnPOu+zOUeb1xpnL4XcLBu7cEZp4Oji+LWE634I0kjZocZuaIW+W49DWqHOOW3YAAr
h+CjPViuA7xDNuAWeSC3Xe4D7BbglRyyFZnExswZw/RUDfae9ePo5Kp91GDBCeTz2d8IdkLlA00m
U2GCMgCI4BCN1QOeZ5Q/i4xTk3H5UjTqlVHCcFIjRAu/I0zs/ttHJGyjWiKHr+nN6kEtD7mta5Co
81OJUnktK5sQkLKJr7ChVjZk+sf7RSgJUK5YlUXU/qHYfsMip05OYBBoxwi1IwIkxn2B3jLA3fJs
a/Mss8ZmYWRlXGVVBUYmLyFMV85XD8ol8JgL0zwcrURi5PCnnWqgu2eOj+hJkoxWa0V/Si69ZUmC
cZo0t84WLK+SwzJMwx++iSavzjN9BfA9HrKF6mZz89JP809t3bSPrp1NR9haH6N6qkzRP9xXxJHm
HYox2M5l6AsG6uP4lDo5exvATAH21cgvk42kf+7snxiafwtSQN5NB6cEfayVbYzpKVO+OGejjWFk
zFKkZPX0omPzIQumeWCuNzWfpnUy48rcxVYBLCRz3YdiTml+bbWPf9iVVXouYH6vkbNIVrd2uEhO
gsxLAmwkc1keQq+oP8Z+sC6Rln8rkBq//98HURRhm4E9vg9cqFrAwjdWEw47HMP0Ke5r/MClcRFW
tMumyWLmGXp7HO79pRlT8AmjpX9r4t1FgX2u8t6DEUXbYLX2s5XyLyEFp0e7GZwNI168htA5qelG
mklZU3+4eOdpgpDAZYcGh5fUfhV5o1ajNx0nA8CzZcqULAUelk+lJN8cDdU8Bfj2CTfx3kET3BRN
kNhOhh99MQw/0CI82kEYoGajj9nkvjqVZnr2GRq+OPncYXK2aWAwZDgRaqYhlqv5NpFiQ5h592yV
zm/uqcA7RXPVMtEqxYGSNaDcccAV9Z3aZlQSgC4WbSjCgA38P/9Kx885a1f9iCw2jftaFzdRRR5r
tL+vykgO2KqJ+OuvIEHKN8NEvTRP1vwETzvZdwiLZZYd48DC4tG1Z8cIm98h6dJr8kmsyxzCvgst
hlVR1R6ol5oNgQLzLTGNXyT7FZihMIM3Na1qG3iMrcfimrmld606xCbUNOpNivRjWIA5rrbFDuRB
/ZGO5hlgoXv2CpJ/o0L9q/3Bfkv6wt3DlhBbxnvOW2u7BtopWP+t624rr5FbMDni2ZCteFYd0eu2
zG52Eg37pJ/iDax4iuSaGiNxzPgFjoK4xkZ27FP14Gep+1NWTo5CBSAfybPds1e22drJrOw3ON2j
iuEYtn77exxrAjkBCbHok6JILt0I2Pxz4NNVP2DgJhgaPkOTnaDmIpcdi/YpCeuQGF/M+DCq0YmA
1eADM4mnK7ptueOJe/8s8QT3rcTnQE9iw4woq/eBJpZpsopU415qmPgXLnwILmU7g/Aph+vYNhUM
AtheY8VLyMB4SSv575Zgehk+nqi63PcGY4CEhvHd23cjV1DWd8MjWwJp6QMoAS+trWMeBMOa3up0
KBywqYw8x9sY1P6WqyriBO7hZR20W64y2KOHKZD9Yn7nj4eW/uSzE2xyAtBf+46too6a/tzFpkXv
3HFP8YxvaKmV7w8TnggO9E23G91hm3eMsDA1OWwCgbmDZOI8BK6tdp2QLDpgl9SOIexlZhf4XD7A
wt++e64BHs/+GcapB/Asbx/h3VTwhU06vDkd/3lIs0snYHCJLv1Elv2Vxar74bGnMVChi5YWo3dF
jlzs8//7aHlj9Szj8/3z//sXYjw7jSTI1Rb9c+wwN6yg3j9Q56mNNqttxUJJwNFUbDNBAAZOlv5w
35csawBXkvKi+aWNV1LFhOv2kwK4JIZoIwB7A0RvL25cnb5rhHqIql/UGPgS6ulvS2bGdyXpzpju
4Hm8Yv9lM03H8kvMsojBMVEh+G2wq9N5+MERZvhhmfBXvdy6OSlqNc8yLgbHg4dSAn7RJbR71ntN
tgIhHV1mHrvOA6iWFe+xosPucM2d4C0dfa+urvNyTkwc7zK0giyniUQFd+SdMwGIiZWMsL+Z0L/i
vC7IZBjw5SVFZG+MlI2JQFKsvZCPT6nGJx22pn2FG4wpdXkac/PQ3EUFiTV+HyiHmiMOoh8In/6W
wFGOHj9olyAHAAKb/WhUtxQ2ILxzsynecNKf6qgWf0zZovXQ4W+VxcnjEMh228a5v70jrKYc+qJr
NQfKy75LxA+2jwJEY7n7LgiXZz4Bn7KN/X2lOrDRfd/dFpfLpcHZEoiMGcLyqftDXlnbKVZHJIXq
3ASl8aQRsYNCx2M5Vk+ADZMDxkDyrCy7fchGF/MvL8maDKLvp/cuQlEgMTRwkp+7CIOs3eO9hv3x
axi7X7xD+mJ05FAwayVmxscxN/sVxiR8Buu0TxDRZUn1bJqKV7+tUaEEGaHKYMieOvRoTuuLH8rv
BbW+uSnGob8gQSJdZtTtvs6N4jlOC3DH1JdE9ozqw8+z6bFuZ4/QAtsA5QWgdChDGBRJ/VHY9jEk
tvZlCAp2Yhdv780A975NIdlBL52HhioL1WxnuX/DHKdtkPnda1nS7IiMrxSayTsK/H1vBTZMwHg8
yrD8Wc1mdO5Fz7XbdszcgkHF2zgpynfHqB4cXNulbfvkjk4+FkrKYzvH+hEooXf3gjrG6riwCoDM
hKR8z2ggTpNl/ENHlu9hfJS7SbQchkmzm3wNDnzo5KkZQxRcszVtWnsed9FIsJudaoryNg46Zpp1
vu/tut/Bxky8qH0S+IJArAEzLTxaN1jEFJhDb/gNs/QpmQlkLgQVaOCHa1ORWSLFizSqlzYSrxRw
GFioj1fulx8BSrSCnwB8X4o0fXUgmLtE7tpeC5eAcXuN03uBtD2ZTvuM9s9trWxt4S9KY6k20szY
npvnNmaEhTtqO6gtSo6HDrrgSmLO2eJaiFV9AnkFKS19FYLBSmI3Hq5x+SvFywHM+dWs3GfZmESH
0r4Iw+YHqG+L3Pr5Evo56FsNLc6vMfhAPqG5M7Ubc6EkdQiQDIFjq+SVOQdDhuSlCj9yAq69kjCc
pHM2hJUT6iqmP2HhWZuixYyTYaO4zppjage1CZSCtbajIbnm9V+BAOdqNpJlYfrlG9q+QLQzkVlc
IIAXq3lJ84iDbSlbstJcC/gRLSeVEXGhxyUwwH9IPItJVR4yde13ZUGrqQQdYdijfgxU2m6CiCAZ
iezuUHXkWqduDY5CkohYT/kh6eFDSGBNBM5xdYTeW5wj5nNF2x39UhsvrZP9Ins2o5k3/2S4yNJS
ZrvQN6JTLw3GMiWC5NB8xDwjHgfD/N26hWZg4e36DKNGODHgNStiXSXwxKyO9kCV40vAjnGpaaON
tVBHAGhrRTLEpshI+KLxtXX+IuGQeL4Sflm2s25qH2zvR9vI8txb+LBg77wCodnOffAUFG3wiacr
nw0U3JP3WBbcRLU9zRdvZIxs9fvRSJ1jXtIcaSLctqKX69Qen/LUJvSnw4xFrtVqUXnJ2XqWIqZ3
wsx43avx6LgcG6nyCszR+jQEGODDKoCrlcNZTAbJAA1jviyh+k+Fu3OT+ZlIjXBVhJh76gYXH+G8
lpFjPxqtt6Ao3B/wu8n9a5jH1YEDkCJGAZPTpruiegsSdYpqrzrNyhbbYFyYSA3TdnpS1BmEVRoT
ydK5+kpTeJBzQHippQgBlQ5koZA1SOh+Fxg1gKgoOteQ6lQSbu0IT5DN1GIV1IpjxoSTqXRPg4I9
nYccVnFlUe8mT3l2akmnPJpmj4KGvgIzWITTekkIqhEq7Bs1UMJUZnWdBA5s3o+6UDPye16RuSeD
o4LHkAPRbiwoQzikCFEAZAFzgui7IWz2pvS/7IiOYJKKdA82xsG/H78r2X1Zr+EMaQMO8rOcwNO7
xR5pBcNQZ0bOSAPPt3/2GkmKaqoMF3Z/Gt1m64Em28LKI1nFtA+I7s6IJHF1GZvcJC4UYw3HfjOm
T1yKlzEhGTdI2pfSSn6hn8uxEhGm4fO1t6aJDkGbQcSqrGs/KFCT5i2Z3c9cezsDqtYEiHptZ8uU
sSyesf73O6wP5QnSfoQ4po03NNNoDfu0p5C7nnwfmkuXXzI7dI/g//a2Z+lTEMV77BDUOXL4yxZF
IKpGQzC2L1In4lymCky83x1K/1fSmRwPZ9gKzwnjQRM90a9Ct7y+SxRljF7DalHnNpPnnwZTv9Ol
x1Mnyw/D9HFPutBl7HxH05/bwakdqsYq45uf2tl6qOApBHn3GmbJ1/IabAI/e5us6as2SZ+tYz/b
T3lHmoTxZTUTokkSUlaKrtV1iKwnsg0kDQ4DAcNW5CXAcxZlcgbByLZGfrSkdbQrJNwQya39DOHt
OSLm6Nm5gdtyUR2qeK9QX66gez3yh8B0cTGA5pgtl7xRtcYG6hLI9ihbKziNcfvSKDXv4uBnLKwH
AvkcFEkktgn/h2unnyGTebtK21VpcRk0rWg2uYKDI3XJ8HL0VzLn0vTbhJqwMtdIiN8AuL01WBk3
fokR1l5IXmnxNfckezQV3eauhq/pWLPe9hkMV78erFU7yZD+Mn7cSqvDXIT9NtPTF/7SU0gxBcSl
vOW28ZBOEDfHEcsZ4UAmI5NTwppl4GTbzPVMolVtSogp6pfdkMMqhuI5T1uatKElWVY4fmpZAdWu
p/cJcWRM+gzehiY5ZnXWcyxWRCPU034uncugvcfeNPoTrhPwY+yTvaipfZsSALizhOBmn/ThCaFI
7WynZpA6qe2pW1IOhI6oPwVCBiqzRWD/iN4X/qiRi3XdIgY1EQEgBBkUmeEllDY4PjPOwK3XBIwd
K+cyJdnS8/BRi2oyAPvaeMSfo2eVb+3ceuXbvZV52YDjj6ndx1FslWmikVHeIiYB52B1JBQheA82
iV/+YUn5XU/1nqqr2sjJBvnAgrJoqP7B6f6nsSlbNn7iDAQZ13C3t1qr+lXPAZRLf2v5iKAf84bo
1DLLdzkKGqLNOnjcjBAKZJd0VH4xWQPSkzj/opGUxzgRsDM89xbJalxPifXhsYnRuAFFZEQAUoxC
vqVVYO9r9Vqryv1pqu6fTdMLfyoYfKfpHytVOkjJ8n/1TIumCt9NLYIjN8kiiq5OhNxzWvGA11Fd
S2iQIJa8YuFtFzu7V9AbcN0jFQQh5aAKX7tzhmK/IziUe80XWbaxLfdT1jS+besfo+e/vTXSYaBX
s82m5DVVFtgIlma8BSZTmOEjrhRVbpQVa0s314nzHXL/x6Cwu10d5rCG0FqzNH1KKP+r3sueW6L/
tvMCM8YTFPnjjhAUeyNgG762UbcflfekS5+DTgGnI/LwWZJ5kOyKdZwKUoR0s+1lLk+uHOsVewat
SZylRwN4wJJF/5zE/1JFI8TxD71jd9ukKYgslh9DTGsAf1K1LMs4AZQauDdCdMUe7NHGMI8lW//Q
EbPZDNajyDSRDIm1kw3AGdoGQBNLRFYBaVmYobvw5vjtHhVDu2eQtQniJRQ+NLNXbd+w4venUqEv
j0XLcCxF7B9AQSIdYj2BavjleAXuksj+m/qZWhNXT9jELtQFDNuWSDK8wf5KgOxc9UX9C/kxyQkC
n5if8Ccr0LkrV6KkVuPo7DJh7p2+Oib49zmc0NF2SL3uihLiPbJof1CEhMq+3zLbpSFkY9rmBOFW
QHPbUJIF0v/LfCRuVVyV24Ho5Hji3fUGDNhdX15Ss7qMRQ5Tm9YNx2VCTsI/mAvwlkZd8WQSDxEv
Vj5lTdxHxYBYmr4LYxFFgBFzm0Tpj3nucqBmiKMiB4+/X0e//dRnKcFzitw8J7AASYELxyhXC0ce
Ad66UXN3Uim4/LIJPjCeoNP0xkvQ1OuA9ZBJmLsnXLc+eWMIxKQqjoGZBWTApNk6BHcdDRiDzOoR
x3j9AGRhY4S5za2NZwFE+y4q00+ZouhORrXDP4TCXzSoGA2cBJMLhZbo1Gd0p3+tyMy2fUkPDUkY
G0WNJN/onoxY0qxcYFApWThIrgPISS7udMs1+IIf9CuM2dTdenpfaqUCoCv8beSQTMRupYyqMyYy
om4shNimK1A3jc6+xuaNNldtMIFsqFOdI8HEK1TmEtjtn9ibmx1jAdqxWUgUhv0AQdVfG6NLyEyJ
2rL30g97RqCVddyxHBELm5QjyZkSP5nZnBy0diNuhJMV00uCYhWv3QZB3QyYdz8XGVM/760x7a88
ZXbeOLchR9SchulDnMByhTznKODL3UDiVycqAKI8I6TwKBr1ZlAgrWw4xZujJ4yveBrRw7UDa6Fc
BLdu+ymQU9GZCJOTSeS5HZjThRkxXZkxtM6jPYwXbSECNNgYvdLkkFQC7jljmjrMTlYdCVx5a2b8
O2OaOceMqMJkCOybjYt754aS80fJLPf+OXKpPUU24Sp2KRYMs3PPSeCNa3MSa9Kf/Svze2qVOebM
yjNlxtmGb5oheXRpfM9Z/2FWjtybkUUep6y5cHvHfC48pz15NbnI96e+Nc43m7lVlejbnEvrzZv9
ckunYsHWhxXVFm56eM/eCugAQ/IyYZoMM1ZVWX8KJefrYuFHjQYrjZMiJ8grXZznWTM4jU0ZnYtl
ZDMo9JhzGfZHtQjwYsC/F+WmgqeS7GNscsKN27XuciIi58rexshTSQNU0fb7WwUdKoFsTJrtNI/D
G7LHLkoZHosYs0gqixtRsmDjDBtMh5bRVUSDv27Q6OF/+1cs0+R46QA4zvzLKiaf+EN32jLQc3dj
WKsPetgGBx2btNCWIMrIiT5KnTxnRYAzQ3vE0gVu+kzP8slrGvuCmjF7JuqGNcrXDhxjPIq3vOk/
1Ni4L8Ec10jN/i1SC6/zk0elp+YpMg5e6okd+3i487XChjNNR7fy+30U36c4/Qzcz24P42RFNwrp
rebgd1WQPK6TEZyJMUMAzjnt/hD38hwhD2kXZUlkedHJtH3AFFP3HplR8Uc7GNhyy3kNOzgCowwX
TcYqGUvn+N0PLftlm2rhP8V5Py+xsPm5jtShxh5/tmY0iDJznRdj0V7AKz6oRiITCyJnnQuIdKlO
6NM6+KqgOGBvEgPnnYgLENY3XG68vONao/JF2NeQ2zK5ZQzwl1D3kNIk3FlBLU6R4PgMgEDV53jg
wRnxoWEwsLw90g8YIYQDBDuRkUEvECHQV2HsXWVpeSjQhzyU2K4fphrHXc3xap0vioAJ3+2ZxNNP
OwEDyHq4wTSdXwqGF9RQ475wJ5ZobMLdoe8IgqPhTiLP8t3uDwbdzI0KIfusa3IemfMxkg+gbHBx
pOdx2qSF5V6dzup3lVfY20gR6BBL0bykCRnu39+9Cwjfc1GoV1koXtBkc/I3/dnZUFeMiOUDMp+W
35VY3mT73TvKHazimE15hbG64Dpfxw7QX5OsWm9Rcsy0FT3fHE+lj+yDyp9NKQ93eirrR9WmnNb9
cukqZ+2GsQjBzu4hmSYoxKU4qUDXj2Eg4N5nkbPrphIPVgvbf1No/TdIGU5Ppsf9GMHzc0Zaum6e
DGDbq79R36iDaxXVw1gs3d568nal2zZPfRgdINS51zaHevL9Z+eJCrHlleA8TO/9fs1nnZtsSU+E
aRL04mxnjmAt5CMVj+AEAyKkDYR7pFb+vf8Uh7PyNULiO3RVtoE39/y9BCKZv1DOleCVLAFHUKRn
Y5rNS5FllBzQmimfUJm3GCiu3x+lkX3qSS2/v9r3i+L+kpO+2azN1JvExsR881TTYCvJDYe3S4cp
GCSh02UiwdpxV3Uu6W+Ktj+s3rj4+r6GhppCCF0izPjQfbJiSx8KopLPjLBoU1v2m9QONlq7d65F
6/yzTHfc08ZPDj1yZaZumXGl5iZWfSFpz4ln7GnGTu9lU16kbeQvQ4tJRCG0RJhA4FtuMuRC0bK/
XwZ05Bi9n1KOID0AnMe8o5nXMXLBi4gDrFuCJhSxkmVa7Fl5yt+lL1vOgw3FEP1agr+mbIckrTpJ
wzh8N18pKS8dDgJIBCyjlRdlp+8v4Bb/lxlxsXeX/AZwUuiLkGgCBXcAftxsl2H/MMxYLbEHcPdl
+Tqqiv6ixGLjrlPzAHHPwghLRFHgFx6VFxeqQop2HKwkPlJGMU5OSuTXrWuAcWzV3nAS+Yom4hnt
QvFXzdX2e7EaCAvTwuEYZSOwbe8iiO+NoXVqQm3qYFwPjuWcm6q3VmRkwyVHPvaZhi9xG3YHLbJ2
J0xRHc2KE3I3gGgd7p1j/O7qY3ShLUvHi5+qY+2RNGxMU3MJ6mT61pjdNUoKCB2uQlx4GhWXwLTH
NeCb4VpnLLGMCv9hXTbevm9oORKbm6afGlATMa0lA7GQI8b3CIbMbETBWqOEAYp4y+LhYvImpnlG
MMZd0oX99tPw1c71zfzZCiI0JzyLNCV1iv33YDMReyWIZhd7AU5WE/BL241X1zO8XV6WeLVd0AvO
YL1qz3+873hoS3b3/6aKFMfuSEOv9IWrN3VB4zQzSBkuR51snNG2fgWev12S3r9fY21TmPm1gyda
YHplr6iJlDbjpTJWLFk4QrC19qz4ECbFZXR681Kbaj+LWLyCWnyOMjX8jdzqORppmllzyZwKY4Do
Fpl9wA9e1pQ5KAyOh1wTotXZPnTw3N1rpamlX91l3rSPLP3HISi9JsSWQAMk3z3gyZ/aj4EjMbhb
2vBWk95YhejG4lMSL7QZr/eNPQb+dLD66ff3yiTcCUAv87TvW53YXk5azESxXsFkVPlHlQxP89Tr
vxxv4ez34+td2jNuO6lOHVOuv03CeF9mNHd4B4bpWAAHO+rWg5xZhV8iyrufrm9QXBRMf8klQfo3
UK3LYGjZPplwIQ4RWzBONK8Rc1yCtphYWobpJGwOsmNtJD8SW+87DrlbIU8l0+NL38H1D/Pm5a6J
Q2EhLpO53EcDK2rnlPFez9eUbSY1MI12dnMyRMoReeSIVS/k39rVqI6ieieWywqvPBNMH4hCYct1
H9sErDialKAMaUodzcYW5A6KRleWj0Qkz+uqCDGh1Ka5b80jnfHqz3380+sQ+3xkbMekyi/KsthQ
s5YHmaoDmWL+S2Onf1rU6i9Zrsrd2Ng7vQigXK0wjxM+ZYvhxcoTBrfm0DyRA7AYRoxmRzb0e03C
x6Gk38w06b3QHUYjrp1DuTwFpYJyG+nM/feAIfFOfFh2LqX3cZ88O0Kqqz1MDL2r5Hc1Bk/I8eNn
sy9H0Lzh7/t41aO+3gxKUv3T/7npRvsocGgOJLVfM+8Mmw0zBuYEkXAfBjQAqGdghnLr+UgU3Mpt
wRX3LYBk2dKCskgVmf5wgrYRhvXd0bY1a2MzXuUwDyj6AKfOrqd5n/o/nhFhcnHn5NjUttwq28l5
iBhqhaD9tvcNP5H5uHNSoBNdTYwP5zDNxOjhe5GMkdzqHMAK7sFqqTSrcm4Zq7OuSV3EO60GUr7/
8FuL09TGGLgWBWKa4sHImNDsUzpNQBSwj1lOOG4Nn0gFD0O0oGPxRq8DhImWBu1yeeoN/CIcVn5q
Rz6LuU8/jSJ6VaGX/yzKst/5kpAR7Ar5xbYCYgNL9d/6xrFIVDBJnNRp8u4y3xGLUM8SFkDDyTqS
+7M0rrSzo+uH8s+Mg43vF1TAWhioHPKH+8Du/pAsryPf/tSEGPuh6928rk9OThey1ifTazwX828T
UQx8HUjKE8qDHU3D8tnr9Y92NtWHUPlDm1KcS00XXSyKvrHPGGhn7gowWPLihDNzx7gDnU1q4zmV
XgtLy1e3Rn/cjwsIkvtbaTkmsQhzsSqoRXo81OZffRcuB0XFUdSiqrY6y7/WPqWhh5diPfX9cBr9
Pt/24yPGd7RsIYNwSt6RLskiUozSYdVK8RiCevOn8CuKwK45hrRufZgjESjIKK46JhloYUKzsDBo
xT9bR1gHjsP0cIP+yV7GS2TRbNsGIKuXD/+YjRsmeW9DhINmIJN5a9RHO/Lzmxs9eyKgkcoshryX
m/D6+WXMd64BUNvu2k3lG/4jcFQEMAQKaBpsQH6Az0W0S9KkavftlDFFYfQI2IVDMZNtdJc5Nmev
TjY6DH6jUIa0HHjnosjlwYujt3C+mhhyOTsdp0Bb9J+yawk+xvXGd2oNc5fJ4MoVZu8j/FBUl+jZ
EbqxInrVwSnplwTE3EKsgyyLooqz5e8uIogndqx/kJC/6qoPQNBBjsWYRSifu45DjOF0+v94M87i
wfcPKdiNVRLLj56i9Dgm2dmCtFMi3lyhWlWH0h62xFvQQewUXkDVw0XyEF4w6NokYfJCGPuJmvhx
8q3TgCDQnJORBtzvtkicExLmvchluyeqBGEwnWLoSsUlpwxDhfePmCeJWn32gJapYVtv+dv+SWH1
+MfFrQuIaNac2V3HGIiogqIRIVxz6mv7Agd1PPJefdSugM08NOlRKn2Ey208K3DYXpu8FW5qXFwl
YDd2EUkzq8Qa5jUzmKMf9r8LUmpWg4d9vq11c2xQvtOalssSTddCzf+ivIGIYeFMFCPxbnlOqlxN
r5kkYYqNRhxh0qzDSLyQB7Sossq8DbHktX+bIY0OaZPD/UnpGwwiw2eqAaQsM3iFlkrb5g7ZZU8o
T8ux2zfIWIqJDUPuzP0M5RgQ32rSsNYH092DM6E4Cszz0I+/ZzCDOCax2mvq2ZCre2XK6ZyMvrON
8owwd0WbjvWT7iCrcMrrDtybfmFoq9swNzlvDaYEc7loZ16iGDCHldaXKQ5evNKpQeMbW846iIji
+VfnFddRC6ihaIMsw9vbFLmjX9+ISafvhEN2BaKgXkVEGzIh0PKBs0V8IJcTSrjzqjEigFniZxH0
h2zYZgQgO+/6rgYuoDTrf6E0CbGj+5w4GndjGp48lgDiF/xLHR5AKTHxcoonjtlbpwTETVLmtI0D
Wsg6J+8lQ+rioUGfE/dnMmGzCRd1AWPRrm0/88i7MFiAC0/3YGV2tT4leXELumA74u/NaJOtkat/
IU9+6koGfVHUM5w2WAvY0KiG0j+1W7+f58H7SPlKLBOYAmDbtxaWs3PfPjku2VjeREOg3KU28XeD
h5w3ZM6j+9dhNuuNiXRCzKx3mCUXJhWkqd5x/2kqJ4wpOfBEN9prEkbJ8OrfOtd57dOau2zZLrIC
zWvk1Qckn+u85ozWE6stNIp8KzbRH0OJlynmxiJgOiJIjrBBd8U68vZD9Vs3836UDt3L/zB3HtuR
I21zviL8ApCwS5W3rKI3Gxy2g/c28+r1oDjf0XRLmjnSSpuaJrunmywCicw3Ip4IQ0SDNLOARsp1
0qh0Fxhyxc+fSPeKye3cOJg12zDUaD40tl3TaAdZ2j/p49uYJTowi46KCGhbSsLFsWOxLnETIGln
Tz7zvLUFSrLnQiISPhxdOxMrrugXq2J5SkuSqX2hcz9YLsHz5C6bgmqt2cG0cSNc7Q2tE7eP8EVf
6hpF3ISGxfPdQnA0mZHb/Y4txr6Q7aeuo80VoNgRGMmYLEopnlT75IQITkXtbZgkA7bvqEaUytkD
Jvc3slqqd7in5wDTwdFwurM/Ng/loBeH+47S9Suy82MVQfzS6+jENobmHBV803smiAZgGDk2A2WC
Yb8YOwaK9OGeBORXxPJ8JsabL5EE6ANoEXOYxyy/p4sjumht+oGUzMWej/Wq0aYNILMPnKgsnW1U
LxLZP8aKTg1sLFcL+G3VhBCi/PjK9Z0C0i3fogj7HZLgAX8BjydOc+8jMLmaQg+uHUmElflgQooF
VBtNpyI5cL9eSyN3Nqq+lBlR25hD2AIVU6EKdUetSs2ZMGQtCQzwSeukGhpEeB44e48KBytOMBhw
vlkS4lWLmDmcLANtjUD3zreVr7IA5YXe40f6JsuNY9rLdvRpJU5McAhcM1QUvOCZhMvGdhf4frhx
anoai6RzKZs4Dvw9Lfg2It9rMaQPUxVrS2EynmnNYlMFFG1h0SFgEChv0d0l2FkXDk5VbBgB5m1h
76pcGxacEB36NIOW7GM1H4I7BuVN9oxzIGELFD5kPJd4RupqVbJEOCYx4HrGzhkK9YQhuDthaPCZ
u2HaAjVKS13RalDVMNshPN67YfY5DfqnGBtjFVi0pIfaSscDvHd97cA6Kvgn15qnMwg1EA20Fv9p
XJewlCucCqYRHpNBvqPkURZQ59t24CnsxZtqqodj442omr86G+1yMpDqk4Eyp8mLloT0D5wy22Ua
qx8ucIhLWzY8SiECGTKuj50PSqYP7kqT1ud8SjdT7tzp5q7T7V/tGAEctsa1X6oc75b52A7uaTag
7XLOlonA91GEELCqgduhiy1yQQ5YrpLzjkinpevh86gUWyHrqoahWHcJKmkA4pHFmmwB5RTwBErB
ZQK4wWRwvNArr92Y+DUXwKrSoiNqo28KKlAKayr29J/ivjHzLV1NVm5uhJn8TD1IvgNz7yVr/53L
W1QAWlaTjyumrynRmhogU12yZ/uvsXkC+dzRJGA8Bfr42uWk9MjsI3LiLwBkzJ+wqEVV0VOt6eM+
Jwie9uYj+gztGC37QXxjC2fsT5pZAjiR+RvBtB95A/jHxczVax12Twe/H/Y9MEtBgkfiNTPKBmEO
b1Yu0GAM16NJNzh0MKQ3WkyjC4qbwVc5Dfmhw0fR9REUuAR4ducz2AkbFa9M0/gs7fylKTCRS0xZ
TeJvPXuCz9DjDPa7bKmXAP5wNbdC7jEbRxtZn53J3vFzxvBR0XCvSsUe1riq1kN3iofVSPPHj4Cj
CrbN59QRLNLtqUyAlojSGfHFcZk4NdWM2my4Ll5aiLrLJH0NG+viBbkNesnaOcJ+1iTjJdJpH4Nf
rVotejc8+56opLas6L3t+2g1ZBlFH0Y88Bzmy/BcIoieFu8yH1OcCvFQs32KEv2Thb05qfHZFz5u
/Wl8gGcMCGr+5pyUYN6IVAj0JxcPyB+p1O6NKUD+De5dVohCgomcinwtjIyWt+kZTk149Rxx6dtd
N9nRC/mWZSZMb6nHHj4cVPqNDFGv2vJHb55GOJhMU/ntuO7HVQG7Zmkp7UwozWNFglNqTvFRD9Wp
Nc1NDl16DWfzM2DG3rhwDONawxZWphdfvme+dclMH+qEqYOpwca3dWN6KRs2fro2Zocm1T9QHPpV
SZFxEtZMRSSICMSC9TS0z+BQ9549dKeMMvllUTXWCn+gw7vJZMbLnfts8E8TmnKTuu81I1UgxQrd
ycYkhweeRSmCdOC30EhNkCBlew48/BSONn6aeXRk0GxAovC82bi5RtAZ94moLyLU5CGVw/2oo4Zi
eK6XCeMN4C8sRTmdn+u6WvV6fa0yk38oBXU5xjRA2uHMLK5prpxhcNJwdQIg1l1VAH1rUGh5KKko
SVeTW/6g84gqUyBsmzRkuJy2ziEf+mSNo29aGa1bLkVVflp2QAk2PgZM9eKBIpnvQWCx2AS6Yqto
5IyAKCTHAqfsmJ8psVfI/QJNbSg/fKOm1tll26rX9pYli/yrRdLPyrWdZ4YNDSQVqvxsZlbaXcGR
Zidr3Jrmq8zVhVzSuLBaP+ZIRn1RlsfmOo4DdE5/FwXDKVb1awOvaZ3PZsLQYk89z3hQ3K6Ccm3L
gAoUa+LiTVWycQaJadT9NflDjdtn5o6PgCnAGQY0bhmbQUGcLoAEYWGKgSqwXu38+7auMCfyf5aJ
4AbJF8C54GEKWCkmKfFNjUQZRtz+Fgc2f3IiinR4GdkngT8kkrWPf8SqQ2bkL1y1unPE3gHC2pes
2Tm+d2wu2PeScQs9T+AxAdqm/BV7S7aesp5W3Vx32xNBxBuxiTvQrX7mLaSCDzg8Z4ncc16LFxoS
b9vT2jKpw6h7zd43e5ZEng45C05UjN9z0aidLvZJVxjAEVC2SdedPBJ3DmeBwSBQNhhwPgQom6C2
QkKG/q+JNvtx4k6tWrLaBjZdYU4r2cVP9AA+Ba21ZdRIjRaBRjpW4UfuJ9s9TjjyMJeocaOh1guc
C/EYXEJqkaYm/FCcmHuqdeqIP0CTA8mTGqdR8MaDIF1mVQN2XgOyVc7VM8FwlR3VqnjfMOLwCOR6
3jKyon7d9Jxd89JzxvEKTUfwCWAfFgNmU2zE6yIwWI2YsCDX9g6JjfEb3Bh2/0rSdlZRRzW73oNC
wALSHqE2FBRqRcl60q4aZ8yFMkL9ADKeGGLbhNgEOrVzAH8t3E+D49mCcLhz7PuDJ0oW+8R5a3yD
0WNNTBpXASrMQkifnkhBJJ2TQ0gDCythGGf73MGCSaL9o+i6Zzd359ne2GwGMbwFVffmxg7So8dA
BdwmmtEn3LUeJxcymLusJTbjRGJwrwcS2BWzSTCZXIuWHvqbQOB9NiGuTt4vk43DosysnPqGIT9O
eVQcm+oxmg/nHaHw2gzV1RBTdhp1bWfKXj/2mE6/XqrJPGIQwgaRm+YyyCmYI2jJ6fFYOCPFkDIL
1kNUeLtUOVfCF99CekOWWdhcmjGyF7lOQ3I0cPk303ZomNcZ3oNvqTPj1mgP2TZdGcipu86jYFkO
uTyzp1kXyyHiKTkMqU9NHaG0skiB6UJxKWMIhHBHx2U2DTxcCOfN5z8TG1/LpLP97qdo/DBy5KI1
hx0+++/DvJdutOot8CvtGLslqVGf6RLEnKVpFx3aTLgaamadKJhLo217xlM06XRgp5lwqjNkDhxV
nErtsn2J0aWXvnhMpHXfJsWzKz13kUMzcFMTFJKcnoeEBObQ6bTf2Xm7rBoqnjun35hN9FMUMaV6
Jk5PXAb3yFIZU1Sf+agrzggtkkGA4p8o+qc2COlvL9pL4U/f0iFzt17Zsvmvh++onZPnFZu+j/W1
ZUBBCI0SR06c70MiRAtyP/U+in8YWkTZcqxv8xwclFPsUp4M67LFByO0ND1HySqWusE0KruP52Il
3apxpjdPbVd7F19MPIU40fgNHXvCeDAQwDEEbHJkWlqImA1ynzESwOTdmdPRDkKuTe4K4vcxLgFQ
VYCAOS9XT+lELZOfOT0/Kuun706UoDlTeMlwPbKFa0jDptnP3lTttkyAJoLW3TiddfKr+HHeaa/q
yniS+aZu+3stuUP6rtmo1g9wxZ+T9lqRbLxWPT9TrpK1ZhTpG8iqn57lsrvOSU74dLwXUdhg4stq
iJysLTy6DfTwclpYcnzVZKs2sEf5GZBDQuZRGMsLsY4jGMuRdH7Z0WMXn3UNWAxQ1xRrF7kHj6Ks
qHlWYQYtzSPK1CfUirEZpLCJjVPQem/ko3miYOVcOMGmN8aGSvUtsJWWWKbR4wwqoCpRhmxIvz9X
oEVbB8N96AKkCFR/zzklrgFctDV/DQxziIB28UtlxKmT2DuZQ/kGggLDaKjh6uMPK4ahPiBDu260
s8cUGWKa8VJxeN0E0obzYpX7Jg8+NKHmphnmlwVz8+BxGAvzMApEbbGsbSl3UxQ5sOtYM/3+IQgC
tW3solgbCdt3ngrEin7Gzlo1Bqloja8LwIa57i0sWgPB9zGCA9Xvs4OsnGtcZS+usOtd6tN220fo
RL6m71yu8rXbQ4BnkKBDiN0ymv8mWviT5Qg/WiGzBuhxMq+Jn7Lmrcs0srB7UOfchBg3R6K0Zs89
gQraPKDbhzDQk52aCvmclxOhOH365cSacU49C5Zz4IVINaXFnodj3ETd+spOlbEzUv9zQqRje8JU
VQdSmsmY7K3Z6JfsEJSDez9MoAYyHDxJzxSyn35qlXGIRk5YcK56zuzv8dR/b8VHidTbE1kJcgp0
etiHwnbeO78iEPE8Gh7MJmos8ty/TPW8H2ktLAkvST8iZxu7CSHO4BnmKgmjTXxmEEU6VWfLFqHL
E2KbTwTfkHKuYGTOyKALB5tu76cclxUTApnjJOzgrzEUwsD4bSoejdYMrvgF56EvBo6qEKs41u3j
rEYjWkeXyvSOgW394pqsn6Ky67Z1Bl4+GIwzkmrpjytQaJ+Nnb4kzbIZ1bQWBW2RY0IxDl/NopZ9
sauN3N2kKc6ltmZ+qDecK3lrXzjAGWSfm0Vd4921WsxsqcX+BUX52pnke0zIh05RqH0/0e9nk8Oj
zAiFmb/I3da9/qSm7IF1uCZd40QbX4T6Ecnx14TJ03SxBzTI3prJehsp5nVjqznrRMScoIvw1Fv4
d/NgfqirYUsvSFizn715b3K7w+8WRgeQmicOwFuIZougbzUUZkjXVRyOK992OyoD+XZoz9t3FvuY
zNehvU3rNjDdZ/z7sK5n5t4dN66+9hkrLGYD5x0GeBzE10jz/b1ZOWIjsxLUXAPKcGo9sifg8/xv
bUv2E+j2jPsydzLia4MMykUxmJvaIqfXtIvelt6ytYkv2FlL/1uYyJ3rAG5FA5KMbPhxanX2is1y
yxEGCGyCF9Xyac4JtbFERopWus8w0BfdVgckRmtydR8X/jmL2E/02bMuzYUxqMc6GWjJ2WhE3yC4
TrB7qG8iJU6uHuDMSG0503OuRAy3hGj616rBdifM+gMweEwg07X2tlM/1toToIQ3zQpeYDWQ3rBZ
C8v0MaNLh2UVsGvuk+BFpSacr6AeFvW9FWifhdBa6C7enSlyAxuHylZFndKPac8J8xqCvFuLbVvF
n0Mgdprb4lzOrjPl2qijO68rcNUG6gOA4OhdqqyhNj3jZqbakMGWY21HkdEIbnq0ZQ3FtmYztQTY
/tmH2LjsciQGI8pyOYroOUzlx4gxmGuUz3Qcx1rN+9X9bHLO95Pw39BA34ku54L9f6GcD3y9a89n
DNHwxN0V6Z0W8q5grlvocf3D8aGv2GX1RML1BUWI8QVjWy7KCbjuuA1aaXF28/jJVdgkbrlOl0FU
kfgWgLryr6jn7fN1P0W7NHFf9CntjlYl2yP2znQXjc7B6Nz2GDZBfvhCBWk8j/MyStfQcjtSFRI1
7vbSoEz4RNJ2JU6sBXEE51jbvfbCKP3Map/cY3HjlIDbO8e9w5A1x+ztNiWIBN8+SDIEGifIR9tO
eGxM6Z2whc3DY9TXcw8UFxyz1HJkqxFGVrrvhhou8uzZuH1oIQ4xI0m1xzCxIa9pxB1aLT8bpT4d
2xz4oGubIWs3l1SDV3uPKsktiCM8F5X1USrRY2szhjM6cLhNAiJ1ymwp12VNd2Ba7m0vMFc2UW2m
MC6+ycBKZsFpUzS9vJ/a+BuGufjaJxS3+0XunqZAR733lhqgr4MHa+HyJR9bVXIXsJ86xoLHS6JG
+dGb3V0rik0KUJgEM0mRef2qb4J1Z/MvplWMj6cBwnkT5MN4eAGXhEVbRRcRYchjXarWrGmAWmAx
x4W9aSn+rbNBfpRWRRAwTtDi4wQOh6KRTYj0F3O+/Om2Ty2r1gQsFXkcK+wBumGRrJyc/iNPMkJy
8u9mgDSgh0h+fnGue8/ez28SV3mzv0GLooNB69JCztnvIqhXPAeJws+/0koFpLFl8JvH76RNxwPy
E2bfVF0CL5AfAcaulTP+sp3cPtm4SffAWfN9PYXu2aUsZs08YliZNd5U5SWsTaXR9vsvEgp7Wx3W
IsKQARb/Us/hqSHhlKu0oHyQAzdHg/nsM9PZG1qJJ68qPAyz2s7g3B6S/mx4GorfbBvtDS5lt8LE
+vV3a5wsmSueYsP86AfpXH19cA5B1BlMefkG/hnY92cToeNCPrMt0IcOCVrDdf5oIqxLC0CE8H8a
/twnJp0DLi4kXBrBxgTm4KCy9wSIVmVG4inBw7O2sVJB/aCbgeV2ttjeXnKC6sQGp1PiIaW5rUj2
dV1G99zxMGAt7FjkoYtuXHtO4a7i3s7/DaE4lw7+jTzIN+J4vikc2zcc3aXS43eEm+cMPKRLhUeu
dqAFNPrWzOuHiAblCsTcmnEWFd5zPUAZPnl1H85orl+TzRZaxpBY2Bhy4MT0UNhslYOBDT/4AB5v
jnnRYu04RbQ1/vN77/7RSOTwbvPm6x5l7vgNXP0P6txIFDmMaiCtdjbkiDa5lW9Tuja2bcZsn/pg
TMWdufekJkiCp+G+UEZ6LseWmamqTPKxjG62pVNN2CQzkNsukfrCNh5bNznkliXfsPrhgPRMWr9w
Ud9eKvDjThDWKwqdgwOPwOEOxz8TUsNDgnOZDyS1ic9WKYf+9vQx0pUJvdxJSQ/gRrESdBjdh//T
WfqpnV9uv3I68SEgUADEsRhAgfICMssuo+3KaStpvjsVbKAVs2q6DDEDcby0tqGt8DJYrvdW9CO/
0qJL7WrN67wGRW1VPnatdgyy2LobnIRAkJ75TC1a6w6i8LSbJva0VYVBDBctd6L5woRbO2LaSR4G
x+yuJduhVIjmX+4Z/4+iUMf1XI8+YtMS/McCT/j7pcbOMWICpgH84FEfl/W+q1T4KDunOccVsXmD
4sFIc/KtqVXxUjQcdyodwe0GdYPhYD+GHn0SqdWSGaFKbZxRStR34AdCHtzfPuydimRfNQMY9O6B
wqF0r0UaoRZmow/AM9Ml+DZvSykIjwbLGNeDzwyYk+SCc0X02Dbq0ZFuem5iG0er4iw7Y5PA91d7
6oKo5PQL+0RHFUIeBqHbci3daVg5ysiOFnyaBaplfLQtK6TezWf667X5EYPGLs1098WDZrdrvIzL
Nh/I9FB8wYQXiu4OAAlog9vHdi1OSd2jDhBZe2ycuN6pwXudcv/+5j+9vWAgvgeHhnPHCtx1kPf6
OmDX+FxqeNaFo0/PXWNcg1pwhJ9yHByWyXxGBhQI2kCyaQwJQQYlyl5FhV19oOysqsK3v3uzc2/o
gYM5AxGyAd60VpIqJ/iQ+WcVF9/YWqe7vz5Xhs5XSfD/kSrp/C8Lku9yaVAi5LGltgFP/H6VaJHD
wciAIEOulGZtXNQnmTntRrNHgClWpO86hYEndHVGDmPrn32R9o9CshhJrjCxwOoGOnGoSM56mP/c
2FgZmnge+ri77zUZXZT95jp2+1AnDOigPbMLazj+JMa93nY5VBst+1WN2S+/UmesmtrR7jnSTg3q
SKVGbV8lol1XEb7qGylFtVg7R0Nsk3jI1mOYyYtHDChuvPLx9lL2gLRtCF1PZsWeRU6Th6UUxrWA
J7bu5rXg5mBMVZLvR9v4GdNv+q6VEa7ssnsNge7BT6DKpkj07AVco1xC3rS2/7ysWjN3+Lcngc/y
7+u2oDnONHjvf3/jhZC9TSoqW7ieT2rEqSqM5nmZ71yx1vPxI9FTBeAu0pdJUTqnoArAXxTtZ2Ol
zV2j4+5KMNlh5iqRcPBdMO90w3Nru1fQ2hCkE5pPrJzzrdUQ1Jwpfiyu7sENpveb6fr2EvQl4wQj
/OZJk9SPM/jmM5ieDWK8vtTbfloGEBsZauQNzqTIOI3WqE7GXLiVuMxmYIaGQs//rU9dzGvT398c
jEdcijYPSnjDlqnrv7850BVV5kc0g5Efs+jbhBxZl0NwxHmnQJK2HvqAOx5Lu2dIbdHQ/ZkO1vew
jD4G227u6aQNyMF3AKRyZviiw/nGrT9tm0bvj1M3uAcFznBXdVjFjc66H50uXZRNHZ6iWuTM0/HI
qt4r0Ujeb59xuU+PuGbLxe1DGSfNRSsD/Zuf9qsxTapNa1XjKZ7opvHs2NgKaVN32VlM1Q0irZ7j
+NuESrM+iorv7eg8WJVLS2ROVdnsBRzoLETJ94Hb1aPa+cEAEFUDcEctL8p3f0BSqL7FFiOLiHnI
CznUchHr6oJDPjhZg//0FVrQcKD1xAXAABgYonwi4fDNilSuRgaWB72oi0fdMeiqA12sYKbEctoi
/8g3Bu/FWrSGs0OxoZTZRUeL9NFcZ/wGdQedjqAq4dZNbQJcoyYumAGNQuTRvLuvNTYu8ebVrlFf
fHx/s7N/xN+zlDWwCzIL7eV2A49t3x7Z8s7QjOnK1LldqqwHITt/OMww19Su74WXn25+TTGbNvVV
CX7tLIrK5x20CAzFfnfJW9rWCBSWL75NwHWGIJLjxKzhgHG+HRxaqO4y0yRkoWw10Jl0oFcVFZmF
+jVhRInDzA+2UKe4+PtEb7eoKYoa3FG9Z9l0ccRo/QJptDRYpf5lX2Xof64AnsGe1qdEnKvdcvw/
qx5buIhVUKdAXNwo2moy1HfgkDhTRtXuxjzzCLQ6zJeYbbtLu9DFMwtYm7Kx+tqEV0a9DBCbHnMa
Zzgu2s1R9VNwEu74ajshaiIQMuN441P2nfOTaQG9OHl7MHOjfdYKvTtMpOkWtDvtkzaQ8MtLAe1k
zDclnl3kkviNiF4Ea8zsV8zU87M5eghGVkm3Sh8w2FcIQL70o30bFSGqj5evNTbhLxyyfdBlwVxS
N56pIqZGrvade4R27GMsG2wVTOI14+LralVDoFY2ZunV7ULJbJCoZGDIJxSAsdLKYNQ/GPpy3gkL
AHIXalerZZrV48aYP7x9zkPo3Gl1DFyU9FBYJ0CIbUet+87ndpisb0CfUafLkv5pw14jtYbLoJ4M
eawdjSioF40HmTADsTvHempEc8dSA7q1dz8wX/0qgqS6Bx0FiDXF+36j42oQGm4Nna6jrkR904dq
Du1h8v0BGjQ+3j4K6cn5l8eHYc1L4O9LpOXybLbgq7NXdew/tncqnJj71QangCRNAQHW2SrhX3uZ
IGxS4SPDHwBnCCf3VHe58BvR1Vty1mZ9bzrGZTKN5Hlu44Wwd6n0ZFco2g9Q9htG0KEjtilq7qKD
mwCgGYBIkCYYJWlYKlAvVLR2M908dkmyrJVOxM91BwgwccxOE+EiMVv7Othu/1yV5aKdcXmZ4dvn
bmTREjiFkuKpQqZ9cCfjaz3toqmjd30+LdDBtgzjkbSzLqxDX4vo0aEbnVRsczDGjvyLEyf5qXh3
uyg6315uYEy7Y5fEgqwzPVsr3O50lfTVq2S2vsldViBqA6vXtHOeHJ/AV2QB0xswaSy0mIqlYUR8
rjuvuOPrqla20MiizG7528sY2i5boFR8fS7EpYpdHhuebcn+gIKTrfRa+OeWdPSiEV56wAhPpG0O
FfhMdBddM8DQsdFfZzSv25ERl8Xg0tch0Y7gf6HN3n+NJww5nHPtc7JsubP11MPVbwaXJndccPt1
dKxwsS1Lw8i2HvxIGAVJe2nmGIBbPMb9qINOEuV2ZLfNXhZxo53lb67V5sBm3XoQkLUwqZnPpnDD
u8bBDJc2X+lNbHRv3jRlxyAAbqZL/T2G83Y3zN7PWBpgSIvR73dennI2c7iZ8Vaj89n1tg9MZWxN
hvgDLnf8dneYw7XdP++YzLnX4H9e8a6pOyb6pGPNGwPdAjbz+6YgGg0prTTAZUQaJDPtnZviQCjV
Q8TtWMFP3VXMiJlyEnWdPJouy2TXhVchUEKD6CXCRZ04NS3dxdEde/EUZMUdPVbrr1XEwHtltJAV
Jh27FJp7sqzYc/bMcvdOV2z++Zvxf2e5881w1zo2uxtBdypv1h8lDgqFlTES3R9+rKltig/l1aoQ
yW5RELPiYRvOIK9Y1ArKRL+1xprM43xo0qsag2M7HgzkX1IG3DNh7uNPuBEHydrGewVxFruhfB1c
uAcZNTqlcH6QWECJTuqPrz/pDJ2G2KdhVDP6TWYEDfSQ2gQ7OKj1LXEgJ+6cno1IPFufYlJWos6w
h92ijC7Ox2NjG1tb9xM42WBxqwBHlxkDeAxRPp+YqLjrbkqtkzc9ZhJRJyGP62id/UikZTwbN9B1
nf0il0nAa8xLEAE1KQxudVZVqQ44aso7bdwOUQdxtoQ7QRtea/rpWbb4BDhvdutitM11ZDEe74If
URogElfjsNN8e69qWsGmpBKvPhi5Jc5uKgfzYnlbupPn0A7G3eShst7A5XWmfweZ5h+HNohBkKZX
EUBmbEwm50kT2rvbhxXss3+5sL3fT+quCUBCGBRRIBYLPFG3CpO/VZTYkQOv3ul+UFzEhkjNKXbz
9t5UYkZAs7wsKlqfqNBBYAw88+wSl36wMkNQ90g/8C0FpEmmuDMxrXAnLOE9oY1JaMGStGd6FhGU
67FHX2IeuEkKNqIEFoJlljQD/niL/mejHa6U+GFYRZ0y2JrveRKCxgl6cShTy/q6JDqC6nNurp0j
M5S4httBkmEwPat6n017NmucOerjmhtMHUw/Z6LNJyHsQ1vVXQfThGnWcxDppIQsOOqDLK+mdptN
eXufKOjGqaqBD9/i0E51cZCZgYvWkJrjEUhOQpnomN0HUlL3KPTFbVaDb1+eYjN/GknBUNBWon3O
vwpHx1o5PRVWyuORU5xMp/VAM4VQW0J17AJFj15VnzLjV9TaPYeChGE8ji8/+Iyz5umf73nxe3HL
7efs6RxpXGjHhu15f5xqwKS5mV1mPybzZRTu8LXJ4/BdrXimDrs4i5oLbSlvZZ9GL64Z7UA1yg9j
gI3QJdevS2KMyZkk3cDJQzKWshzeh0HU7zQ/p7ucTizy2W71jk0S3vt9Q83vJ16c78rx0kctG9JD
NdliDd9iGbJIfQvDcVqmgk0jJ7tqORQrTYnwfHvx5gcsNPB/fhfYm/6xjjPaAldvCEzGBrw7948Z
KCO/mKMx88uxyXHQGZw7ksFUn3YGJj0IP4pCV5s8yV5lw8+GQJi1cU3SrwCcqx3OyRL+AFsXXeAQ
i9HEP+tiC0bvLLy2eacpFRpKZkENjaq3KuKBLPNYXm8vHq7QA6WZQLWCNyMvCQfyC73l9NY54dv8
gfrPZzkrtESlX8eiSfHYgKgiUVkvbxuSeN6fOJb2hEhXUlouc5Q6hYGLeeFGheGWO8pDygNSXGCt
xPkDCCtKetyLIH/LT5ljNiEP2ZxDx19Ys4zTDfFbP9kpIZDq+1gX/cUV2gOifXoqpuBtUNR4ZPx8
z1as9Vs6rqihtqmzuk2n4twvj20qfghTAShxCGzjrGQWn5Q7IrjWax0IKHcO6aWmacDPB739PEQW
0L4EVDmp053pvDJw+NHM93UluopnCK03Y9zAQ8JpeBgEQRFucr9a3uZkQyes7e22t2Rn7rJ5ZIcB
4OsP2eTAD2E/B8SS4trJv9jFVD5gYoK5uTMmjCTTGPycupy8DynVpgGbQSK6PYr5hYNLeySNY496
emT0au6+zrdmULrbvHDkc+zkqyAZNl8B3JC+8YdbtlNN9sWfxF0Qp8V5aMLgTLsHc8gMsfrr70gn
96LnSQOs/pUqVvGKd+aMdVDbYDat1tAwom9QKyq/Zcgsa9xRYcEGrH8ymdc+51FEpL73dpVFcNkX
xXCtSkcCYMusQ+U4/d60RnSWOdeuq2xb9FG41Br3qShleS9E1m1KdPpdXpqPuSy1e7tzMR7V3XnW
qEDzpv5BEzrKzSS6u9LFnqhU363BiForW8JVhdBDc3LTu/jA4/JgmBEbQscN4WNCz9FsTT9XRa2/
KLAYO3tws+9OgZ38powF+vceMCZ8w7Tb5bXamcKW50DJ4C4cYXdadii2RWupg6VrZKyH8nvHskVI
Qb5Y7I/vWrhkO6wv2yKUBJFqX7xmgMbXdVujazqwMCSnCmN6lTJooCOy/xCDloATZAJVi+ZXYfJ2
aIVFS4CgdbkoN3hN6TFM7uDYdkB99W6bkt3dBH047lo76XaD1PEA1e0+pNnqPOLr1TsjexDQ+UBr
uQ+N5VKjOqNWEjuXhy8UseXpLAzeSBGu/hDSxfsXiti0syWR0vKpDGBFpmO2DkdfvbRM9hlHwyQ0
ODCRbgmyCd5XUeSP+mB197dF8P+ql+n/uXbpt/Km/1270/+HvUw8Cv/bf8qO5n6ov9qc7j5z2pz+
OyDv7PPvNU788a9SJtP6L54WBqoOj0sBYZLfGW+lTIbxX5QrsI32gVP+9TtF2XQRfU1UObmm7esk
0nSdmITBUaEt+9vv0eU0TxT//v/95wu7fp02/rGVyf19I+/pnMD5N6hjsizm6ML/4xyOKo+pJvFQ
zye8QsAqsBSb+Vxri6+oJ7uUcCUunUqwvPjZRyaIstHGsygqIZkothJqM56+Tkb5sVV1fqz6zt5j
kINfw6duL/+DsTNbjpTJuuwTYQbOfBsQs2alxhssJaXAmWccnv5fhKo7vyqr/q0vUhaKOUMEfvyc
vddW+kJmXbcgqYksTYQa4jHkdjXqggkI5nrGAnnU/FGTxuxSs2jnO0vUn2LgjYw5fS1s2PZGcjj9
/VEMMQxM2Ma4GuGYok5CDhnbNcXmz+Vxav/P1c1Ut9gGlRH2pTmfKKvn02TPcBJl/pmyXztZ3gAo
3XevK6nf2WSVbKakAZK0SoeYuNBKTO0mGF2ELxCNWaL0xA4MjHMJdkXerLns5DaSnRZ016hiFd3b
AkO4ArG3ETOR9z4T7vVEgr6puJ11/L+R6d/NCklFZY7Mr3PrQ8jsGU1rtW1L8lOqVN15if57GrC7
TQ78cc7yvXhu02VBP9hMkIYLDBUAZH2jes9sLCDMvuINHnTIE052pdsKpeuEeD41p505nADC5ZhQ
zIpqOrbym9Fq4GOUYZfqr6vbfxuD/lXxVe+6D12N/P5jdrFL137y1Mr4wcdcw2o/ZKimypuotonW
YL+9mcdy2QNZ+sCoQ+SArMpAdxZ91ewgAgXTB4kg1DxTBhFNlaAesjLAeftR4IDExMdIGGgSRjly
mITqqImjfLdUSRmORnMfxQ4Gn6hj1A1SimDVrb5SezGO3NCKftKchvI+ZnWHK7FYxs415PdoGS4n
VLS1FcOEjRcpK1i84tnq9N/0A38tWvGEEuJ1iGNji5wXSa66Bmdw9Of0DiHtnXDSFKsq25HJJNR5
7PLbIi5uoyL7k6ryt9t4xGoxh3GsZ0wV8Nz5XwLGupqJ7w6bwaw3tTqNSbdS3do/mqetIgntrOXV
qYI2R4obUtoMjXdj2oygu+sRCF4wwP3Lq0zscMA6NXtphhgefOWopGGd4vVGNRaTQS1aco50vKtF
LN/7iNJyspDelPqKnXTBbeVhDSzdb6aPxsnviejzt3kFvmfxXcz9uX/WJx/TQl7v4wqvjuDDAiC2
xTqdglbFzL28ohzEi8Mdyvh1qBYOdCYWe1HZ+SnLV/C9daxlEi7EotH8hyfMgeeUURZqLVZfb9Sz
sGNQ/asWYOvi5KChTb6PUt0kVCwgNN06M1zmJFCIZMP/yURUvzIHnenGs9iDRfVQnpHcoTV3cvhV
+nAfCVh9c6KdktzIEWt6VhijGHfSfNm5iO6O8dw8mv6vIUn7b5kjSxIIOdy46M4rQcz0c7zYsIqQ
E29E5q3MjEELIot2o6nM6hjrjyR+JuTKwjWYvXeSk8WjnzGfn3Mbwkt0AFY78S0k130a9RfHij9m
E8O+0tD1U1IjglOpOnWdvreHPIHiwPGTtVm9VyYNiMSvX0TO32a0RbUrHBnt1/cOkcDCaj4xkZ18
KOC6Pp1LKyWlSYjrOW/yG92IHu0hXUm3t7Y9PtI34QFeDFMma9vbqZUZrK5lp0elPIgpf+sbqz9i
Bf2qh/SY6p558lssOIu7Uo5MJkWx0sVr6c+hj80Z9qOxn6eRsLky9d4wPB2ycsqeFntazibBX4Gd
9PW+twgE8PhmSj4EDuQs3nhpcnCFeHJhTL8m8Og6pz2MqMOp8zjhRvggzmNlfKMGGgMDPa2fYCKK
rAV9UTI3d9gYV7X9eOqHuwTfTaKJg6ojI/Dw+a4zkznHJj5nGiqS2bzRvjUUiDeuc5a1oHFkAE5x
axehGFsqtpr6bSe914tcsogAysZu0/6al4ICNI+aP774ZUOk+yRFyd/Eca3duyDsA7L6HgyaZ7ir
QOMAz/s1tq4CAYkGruh++91ibnuwPUcDyhcp62SHJzYRLHgY3zvL1sJMy8pTK5i1yl7bmYzsjynQ
XVI1nGnvmRmAEb/ubqKWtKZ2INq9T8drAgrNzdICPNKVmQWupd4W0E4bNmrdLi/MIzy/8r7Nehg9
prgFgc4+phLtmh2SPrKzlTe5yG5wRbVhwUw/pI2BAX/9QbgejMdlHYcMdBziptfOE5rEbBrNa9wc
G6sx6p2QLhDWZEI9PlUGoPPhZrDc5uDW/b5u7ChYClvsho7oQpkjeUP8O9N4Woi5GQd2QYTQDbEN
AhEp4M4qDFZOXb7nyyi21ry82Vl+FrOaf0vEyyQjB5VAjfePIutftcy/JUr++0YcQQ9VlYGrn0hL
3Td8dx1Q/aPvJFiTUyczbzExOmFcq/io9+JNj3hrosMQ7uGCKL1Peo23TPP3VhuZO+l3UDmr2hHb
VC93dl0++5mXon8ZOY2TdbTDSfDpGRiIp0jg7bfbd2VGlPTp8+i4n/4A7ZLz7h+rn4drxEXxrk7G
sJtjxTGswDzIgaobeyBMzzCe4xQJ+4J7xYToWHhufRyxpIDxWOaH2NTmh8gayD92DZrsdqP2hqz4
wxlmG/zvH5ajG//ef/ZoOCOmoUdn8FFZlr0mjf7z49IYlpeWN374jLxJpCoJAseWVhHJwsrB93Io
qPj4rAGwRHTslEZuXsUEOr/TtOL30pU9QgkCbk2T1uVq+ia6WjQk/lhAqeiCdeHgdw1hiWzM8Qrt
xpn5XR8awIVvDXCxHoSnsGjGOYA0tdHIZNmndvtJGPAZX5OJPstBqNFiMBllt4Xr/Dj26cNcTXXY
6PALGOD4TfuUTZQIuLUeTdy8gP18dzIppubPymwxZKrhZoqTO5WxSDE3/xiCOF8N4sjONrbbsqIn
2q7lZEGDiq2sSHA6mDeL05gkiwSmTgiN6E1n42rqayhMnRFO80TQCK6cBl9qYbnABtuz1kfUXV5z
D3zmpSaiI4jS6Q8B1aFPJytsY/0uASi8ZHm7BULEoHNIrmmBOTTpISZVaf1WDd+6SU4GnzR8tOyu
dP0Hr8xVAFA4NdRnZNtfCARcQB3Gk5r86NSBBYN8d5Vk5qeoXiv8TfaUbEt/Opu5JW8qci1AAQNv
GKNSGKhGU3nTTWWxi7sSO1WiaqIHop4r1x/TIKaTq0VHoriaf93wc5966QOeIr+6PMPMLI3SeRjy
TavN/X7QRa6AjqfQjzIcwe7ckDfTrE/pVHl1mLvq4/IClzf18ybWG3Mhyuu0vP3H+/i56MT53ex2
uJzXu/28XF0Q9zBrxsiRYMmbn9foDU5dDTTRn//F36e+3Me3bf1UaBBjL//Ryxv6uYifMmh0J/75
/1xexckNEY4MNgJkMvWNGTXPveFoh6pxV5EtfbHL9T+/dv1jHg/N8fLb5frLPS6/FsK6k3hSWGl5
nstVf+/W+6D88ZGd/l6/xG7KdwxG0yyq9gTS4w1loBXQEwCs1ihiEBrE64V/HWlQidSA0ywb5Z/O
GP0dcewgE+1rObt7/ZERub41lpKGGLDsPiopxTPnGDmlwbKkEAKOWyT8wGsK+4QOkmjK2DqMIwcw
FTMpGg9aX7V7YNcG1DhiEPDegwrDECgykEL+iOM6o8gpsUoTnrTJTflr1AC+Q6O0LaimJNOAWoMV
SLsUTMmCzaHG+7mvcGGsNr7fmVYc0gbyfKcRjpb6jHTxzuNYtY5VPQGWzrsK/nUX4FlIQ7t9ydPx
ybaKPCy0kml7cyWa4btoHSNoX3rN6He5dZtRS2+9LkYGL/Pluu6t51wgOS3U3YCjAYJQyrQAxy8g
niJERIc1ORngL6aBZA+DxtjtDnhuPvqWHWnq7qkP7hKoKcw5KFbxW6P096aQDum3UzzQih9Dn+k6
Z5nKDHPDUFshi0flFACbp2jZepMiaCYBINDae4IewEAlUXHl1etpYXVWaMWb25YZ5cVi0cfhFOJG
2XwHrmWDvikQdv0qYcSfl+pUQNDYsIy+4pi67mllckygaC+nJ82V14QFt6GlW68SLc/W1Ww4F37O
hgyKh1ZU8XvVoAoxRI64oATPL7QKq/1ofhiLfyNQRlmTFe0WIu23tvkBA+92JIABiDUkRxe1OpDM
JqvBTAnIwHVa3rPQPzotSFbZPIHrhMyRqjfL0rYNseIcHjalLMl6G7fFh1S5Cvxg7MECpazZlL72
4MR1+eZgaQuaOZYUQET/OfFQ0T72GMjTyD8xK5nD4rpf1rNk1GO0JasvGFv6v4xtMWxGQ33tJXxN
rPk562hdpz7xCaJvT/Aqjy0GfwHv9dD3bXw2OWub0kR/R4usZicqIZvEk/tkWLg6NQ+sZdH1bwpL
ZBZrv1yGOIGTO0lY9Mogfmv+g0MZtOMIEWVeUtyXC35+276uOwAYgPDtW/z2Mqgsvmg0KZ6acZtW
3YgccuqDzFhgcTTyjaXO3HUqfphtgwyKyX9lpnkb67BLgEzXAQYVcD9zB4FzKLygavSwl3EK5SBg
LdGfpJ/sBh1zGKgtbBkspbKaYE6X76MBVdCTTlgS2uGK27qxiFQQsFVFC2okR39YEYLdZUfTxSxE
nb7NHIZO1YhpQMRHS0jyDls6hFNnFYzEy3sV05+Oa+z9bDKZSX6wTUKjk1SwaiJma0uLAAX7HCoo
Nic6tLMqL78SXHdbRWpISG+5Zy4GxQapMSunGomKMynJKmz8DlX4xh3laV74ktYRcThNWn9bLZ/N
dMiHWV3XeGYCTIi/o1lcCcSYB1XgsyUzkBgaf7wCy5htI2tlGXaEYhA6coKLUv1cuvzarfM+DTLG
5I4nmOUuYhjzNW+cNycxqzPtpmhPmMlJulkKW99Q1UmsXSN0qdXJX8iI3iQ1F39uv1y83HS55+XS
5e4/97z8/vc+P1debv979+zyQn+f4+fh8fRBfsoAloAkl8uPwVsj6yrSb04/F7N5+bebLvcyU5B5
UBt41M+9/pdrwTP42eY/7/D/99h/vA45cvlx6FAxAaQ9eRJ3kM4hdBp6Qfly+b1eSl7pcvt0ufZy
8e/9f27/z7v+far/990vt1xe7j+f7b/+/o9Xvzz7f3v43+tU5+5U7TU7TBTlCZx/Cewrcxeilvj/
/eMiZm4Y+Zdr4dAi3LSYQgKcRKmAFVdpSXe6XBoauz11lx+2JPLlcvFy5eVmHOqOAZL33x5DIc49
/97p8pj6cuXl4t8nvlz6z5v/8Zz/eI3/+sKXKxGfUbxZqMaM7d+3e7n0n1f+PLWCgdT6OzUbx4ER
wkBvOzAq95VxThfaBsIdM2sfFNsnfN+5TSJOz5lWXA2eZDsRe+Z1jmgOt9g5T2p3KyvI6u4q3+jT
LUED7Ks+85pmjAuZHKCZu01a/aNXikBRunzGwnYodZGHxMN7sSCeE5SWU5vs4h4ZSVUAKmkKSLvk
9wRLqoUMv5p9Ht9lVd6caAW8TV6rdkAEBfvn5ZeXWnsH64ljoiHLmb2wXrrwr6P+G49rdxo0Yq4J
joL5wd7AN3YoChUgtQmxLmIaCxDi7Nv12cQTtgEPUlAc05BEofoeAaozo2IBS+KyhZEi2Tlz2vFS
2TZuFRW6Bl9AX5stJCMidQEL3RM1woc0PVRDE21T79NaYSGZ2+yTscVT3rjf42i+VpWZr5vCo5x+
M5XHQhMzp6sjNwt1KE90ieFyW/khglrFVqQIU3q5BwhtLwsSIZ4WHmNIDmk4xfeWtL8ycrxzlu+w
m0jxUOZzqS0GHdK2AskeqU2BYjkk6fC2EPkMY4yeAV7r0wA5IOhd4w/jwKsMelfi6J9V54OJ8P0/
hNh/9kl0Z67CiSS+Iq4Hi0ni2Fvd9h1inNnrWqBHNLsv9lLXN3lEEEJqaNjZZOqulK53x09ApZK4
evIWljBkZ0dDz1reC6r3AVFTYFfgywCO+TpeUb3S73rKJuaoNlygvCNvO/XkyVPjYapEf25jfEkQ
728FpoFziXb+PJfhhEBrT0V5w33NvZub7FOIZoEkYQbKvxh7YDi1KzuoyVtE7K6OlDabnKCt8VZ3
JgGHyFobTEz4Poei3ud8jKIFXIsRC8TFyFzYhzFUX8mhuILtCpq0w5o8e7LZdjEdk4gw3A0tQEjD
BcS6VGRf+tx4aI5qg/YcrZw1O2RhKZfZC7KPiM64Pu8yE6C5i54jk/2TQi5xgiC/q6GlIGBVyP5x
9rn5fJ8VGvaLeXa2s0zeU2v6WJLhrKXanVu46opojdCr8UGswK+d7EgsEqTBKzbtm1rUNiUzNy79
MBJ9AfgeW+e9NSCei/Xr/CvTJNJVDV0ijH8SbYqvCvJf3TrmIelioCz2g8ricdOwmgPyIXchKuhh
W1lykztEzRtlcrDtuQkdBqR6AswRniBNVIy6ld8Fvn+L7qRG+grAds6KrZhdnYkJK1BRYmXTIJPk
bkDQ3l65U3Un5v52iFJxMDSQ7pE+3UIeoAS+9piBB56T6QeNJID1gHgbhbU3BueMobcI+HaSlkxA
O4savGu9Tjo6oCb0Mz+mEUe1t7XBWWzsfmDPm4Aqt+GIjIgbmV2VAlqO9+EgfaYHvDyOyj5aceTg
o4In5iNAJNIQ4+fbwO4EXJFPzg3kl2JkS7G4OaVYPO0WS/ZHROZRYwOiW+Zgsn2EPLoaN/rg9fsO
tAwfMmdVPy95VcIVKihYEV/R0U8PjlmQD4BeZmMu0XEuGU8wEwb81Fo7TaeSyqh8zQ9/aIFxrs8C
fFrfGAlHbqdSvJHmOtxL+Tw7cOIEz7SJ7jBrsF7y1maaZ90XwEhvSHsgT6YERQbaChJ7LsarnD9U
33jor/0ZHVVDGoibtNsWcxMWsf5qIlBrJ0yyZ/MGggEIQpwYUb6laGduhNVtAtQcdjhW6deSBsqi
uk9dbz7MTkL/C33HEc/Z/TI6Fv5xDVSmNVjhwFRwgy+dE/FiqcA46fqoH9jJsoBO58iJoBRqDifm
Ur4AVc05llS7MR4GSYImNfYYRhr7Ovh/EhAQzbdoRt6xpkNFaCHCJo6Im9cOLGPvao6HOy+Xb0j4
COzqNRWomVhEmkFBUZI0oK/I0MrqmwOJ2YyIoqzYuzER52WFiVYnFmFj2jURZU360ddVUMVFAqU4
qW4pCMeTndV3Ubbwh/Ri/1EX9lun35GFBjfLntb4AfO0WK/LYj0aunOUVJEhuGUDjnRTvMLZSnWF
fHzKf/Uiemicnsz5mBjaMiOmx3ASeRj7LL32i60dT5jnM+N61EswLyQEgXapFLiduNdZNJb2GMHC
MQf7w3SzdtP2vUY+kmSOK2CSwD2JoDXtixrj3GrsmhqOgUiLmQQrn4+rm0JQpNkuZlgTTm5H7rzj
fUXSmA+e1+HPlnHoNFp3XFxAnUuV1zscIHurICLHyqf4ED/pcWWd8jkmyNwv9+js27A0vF+IN5yD
YzlQCIg/W5PGWzzw+FBYwA8i5YRVa+JZ2nQsVaWdYp81TGgM1ZaSIWJsWA+aLM5ZChQR8RQBdXgH
cUsiN0r7ifIV1KdKzIdFr+1jyXzBsFsV4g+atlLotxr0+6VTV4ZdxXs2/m8JkrQrjH0F9puT0Oc4
LAqincYXrWUd64oueqSxcs0Ytt4Tko58WxxHK4/PZLwS7Yavr4kVp+esgF7r86ZtLbvHRHOb2X+g
fbkhEg5UyIb9ArGvpFCInGNSN9vIpYFfFtEntMKdWdvFYWgYalbWQn2lcYQ1XmlelY4hNsWRLlxz
q1kjHvtRrcwgh6h5YE1Wno9HRUNVeom9IzjqdWySPeKpK5PIqJOm6/zH4EpVmIsOfOTYYUV7xat5
59z3HouJV0SrxN6YSMOCJlEXMYtN2JvNfrucncb/gk1NHLogStM0ku0IPTxojPUsa3tH+BNPsWR9
o2HI/l8R+9LaQLwMgvt2Y5XtcS1ADIvWzJlm3DN8k1jmgIRlrTTDwXnD9hVfgRz6tQBWBf6afdLM
fCPX4k+LESg0m+iOKGaUapVrBtgkjZNbVizpXVQEeeufGBR3q7BJ3w7qnvSoJRBeMQSI+wA8QUHT
0uYry3NtrzG2taAYwZVcmnBo6RL0lXMkY9U1Im2X++Nz3MJwNGWkHonsfHCXKiyHRmziRaXnqisY
ibSJtunr/BYGxxC6Uw49G8aivrjPbsS3x+4n58jR/DRMgqmLNsVYq/KbQbTuRidHKMMHFrp1Qtwd
yizekv7Lz+eafDyzOXQWI6eJ+spwvzxjjU8DvxnYhhrOdpZOoem49sYQ3quhc8Ec4KQMGQmKVKX+
Jp20Q9vMd4ja0ai5tK8SxBgBDdwqUAXdjmR2DyaC002cWYc0yR9bHRi0o79DQoASuTRE3blw8YgL
Za2GClpuZQ7s23HgkbH6wSEh7kE3mIVG8kXXbtzE1w6JpX3mrtdDT2evszZJ2JXPiJ8m8KcrxgND
wFTvZ3WPZ4Ho1rofYDQbdogwCv1SW4ZlbzzqmjscXewtLhqIYAVzbklCmHZFPr5XZkZgtyeIVIzb
MDvJgmoioYG3KbuZAQ527k3vmxDifFZJAp0p4RMQy7FjnWOrQuwNWr6ltbSBzXnH6bg5D6uOoMTK
sRlb8uwUjKugeF+5vvy1Us4kE0x1U6llt/gT1WyjvqaMOieboQo5huNCol+irZ4XhK++y2p8NHME
WfrinQCD6ptZ6Dtn6La+aT55Jf5EW+2BuaFpFLiBfWJwaN+HZQWaO6WTyOzf0HbSqG9ZdKo9SaJ8
/WtKDTYTEHuJf5qacQPX69XjO6iMnqbgegIlcO7WTsV9Bs75bOnuIzGEV+XsXDFartkuTfthMZBZ
Nzh1WSJCMZZrJ9R9imP5DbUXaJ+R7jJHwugscJw5U0DHmqVT7+2NrYjbpXPyWw7V79wr0P/hFEU9
ipTfNwr0bPJ2Fu1Dp0iYGnzUzM0E+gYKUlssBGbGiExMPA8UiN91Zz1XLvMm8ezYRE0O/UrebJ0A
hfFLlBQf5M0CbawfW3+xt1qd/4499w5TEEavNWeOumhWb7Hy4b2b8k+1jDdkjBKQKed0N+bDHhfC
soV5Fav5qxGMu21Xe80c4zmyO9w1xLhSNyoXK4i+2rkkE7QQASQpExm9bHrcvRk/AzPGwh27j4tv
7UZPu9d84ew6JEut8cJQwqWhN5oh7fhrIq0SSBmKwOXehE93lVICcewgc1Gz3W60/LoCj3ovJxu5
8qDw9VQijCOgZTSnT9Pc35f58Iqletx4Nsx1D8G1bz4MLU281iCWnWT3F58RQYl14BtVE5BAiPE1
26Cyt95Na3pxnX7bNNQE7V2fW/7WkmXBaXm5NmC77NHcEzfcSvKGzPrk1WxTXECFzn02kKhoYXkE
HYQECyxR5kF1FYgIefRhalEHS5EeB2BMAUxWFOAz8pRMwyAKqybf+pCS8LfIyZ3JVDqiE9n6kT8R
eZcf1TTKwLDQKzrVdF/2AuTuBy4bAj2ynd1m4CbJSUOHOXyyWf2cJOZOkRkDQdM+wRs5c4MlJq5G
P/UJ+qbEYozR5McqH/50qm12rQZWrR0HtS0Xlp4kTc6K9AW78HUoVyD9rRJQge50Tz0MF2Zh7lF5
qM0j/bVLoMT5mgm6G4UIMy7UV1HfXafY/gA23q8QsVCzAAnp5ap1hQbNxLRGRor+G+aPPCSGPWy8
wXApS89xNDRb12OVTM0IUKRk7Fm6JebawQ4L6mGo/e2uBk0iGwtHt6YbeIDpHkyOI/b4wMA40qbo
siK0wRr3hFjuEbK+lUlHhLAN5F27tmL5hTzow3aRzI5a+QBqlFPcqHDq7gwtrXaGqhfUL1RPg44r
oUv9PKCsRuc9H6WzfCVJs+8aoMpS02sYzlDSsemRwlUj/DN6VDuLGW2d2mV2WgBs92CMWP7wQvt6
NZrhyboW2trkxvy5HUi/3A6JoXZzb71WKS1mWgffWLkOtas5nFB7CwrDGKA8YWeNcYF1iIp9GdMN
o6NTVUuLaikfAOYuV+QzHgGfazhe+3Mm/CZg209DqDzOGTONaaWCyionxyNCPUQubH0yK+8qdYZx
qzoYUVW1ZnfGDFvXfkXpLW+xnpoHhc+ekQznbzE+EehyV1YkGzrUNQ1G3Cb+phEMdiWjV2URvQcL
1cc4zBErsIsDkGIyLClCKx0eWZOZEINcrHZ64e6xrjK7m6boYOa/rCo/DwsddNNt/YdYf42rhzbV
kHLQxKFuM79ISSUrL6OVCDhysxTjpyzYxMwiueecSYSnNtxQCHjs7NR7O5h4VJX+ksX1b5U9oE+7
wXb3uYCv22Sjm1FE688G/IWdVriPLSwVBl8jYilJhg1x4URPxexxs2LZ8WpVRM78s6qz1y4aQR/M
9DwhnGWSUNLVYxkuDUPt9rdtkCphtsRgrJFfKCb6+4I5GBUvx5EZ/Wbes3JBxKPbHUfl3hdTfVQF
8X+LfhOxdUT4GT+g+tjBtG6D0V5QvxTZbVs6a7xkQ5roTEtybjJWEJfk6fF16Z0VudKDviw9/hxr
8Z7yDSwdHICj6X7RzdgyomBXKOyT22oHVS13JBt9pvoA16s5zgbqHF+6J5iOAQOX/biexe0B7m9R
YA8zolvPcbywz8Unc3ysANX3TKb7bhyrq2jm2zwxvN+leXPdqa0RA/Cqrfq57STaDvc6YcNLDuOr
bIjzRT7TNT0pAijRtoByd+yNQETcQ6V/ETGb7JaezjSRl00uDvGb26UU+9awf2FUwfM/SBqiojqg
GQLUsEyBjggpkNPyqMf1juoamVEjCh75DTBI7jTOysWiESKjuk/skC+EWOmboqeic3N4/KJ0UADS
hapQfaeAdYl/NZ6qxddPlx8Y1o2fS7Tv9FMy+I8GyNkdXiHIjiA0pkNK1kOpNA9Gb4JKs8/aA00A
MJNJcwLoCNNNlWxyK8ZEnPW4ks+GbqszrfnDBdlFUWWv/cqsPFTpdPT4UqCIK7xlKy9N9rhZ6YiL
Wg0E7mMzApGcU/+GCSE4Gy0xToMsGco1zp5/1cn0GdC0us0RCBOHiZ6Gujb11wHO5SaHydz6lrxz
G5FlVtkaWaCtYLQTraOcQlu2bYYHRFU2fH4n48SeZPxdK3Vw1im7k0T4ZjqSvPhsDyXB2RY2uaum
In9W8h5HxvFSkjdS1skBfS80ObFLICJQbEpC7idRbeuo9PAnYvlFMhJospEHjeYfapOSnlAJ+E5v
ne6oD/NT7Ayrwxp5YX/VQ7YMI3zkh9mKT7oSaxOOpiiWcK1BniRKbQzamS6xpXSGzZrVbRMH89yE
dCsgrYCYCDcfT7j/hxNKYIem2txshD5cUdoy9FM9rcOW3o+WsoIasn6LheJrYXgDGgG7L+kvuQ0C
MWQLVVMHZsbcfON0c3PKeyBEvY41Ws+R7Xh+wE70V+6NrzJlmYnTNPRaHfhr2qcbnA0qpB9L0prx
hPmShHuXiabx6gG/0YQIe/4Ee1uJ0+W5Lz88Ttj/eq3L71QU5K1N0z6eOns/rHOSy484alradvVJ
kQJ2cn4mGJ5Bi6KyvtiR3Vyuv9y1Wx8kfCn3Ts2kVrjqnHDkId41/G2J/4KZGsqA8qT+76XLdVj7
QJEJ6LhWTWdD5mVAg5N303Tt6ZKcfLl0uc6uexN0B0Zqacq9oUuLIxxbaaqAYaL7BeVu/e6k/qD4
VmwMfwEN4DZVuMjGD3QLc1o/fADrInAeQusp7g24JL0d7b0JUk0REZFWT+W1Igdp0+dIg9NOf3R9
Or+xj24jrXhSAAmsKZz1VUG8gmx2w1R86K34Y2PXDtv6TI8WOe0I0L3PzBjd7TsfILDJmcjmdh1D
xPRB3D92jKzGquzn2K0egwputbXcFK15Nw04atLkWSzVreGPj33rXJl6+YWCjwdLJJl+ic6WvUfZ
6aHhCUaENZzkaqHHph4zUZ6TdkLvylHnV+rNXxx/O+rdQAVnENoyXOVyyfjCMnSGCrJx/faujuXN
mCXsXNGfLYP9MMTyV9LngOW1EEt9ve3pJuwNZvGMJLaQQ+LVdP/Q6SN+Gca93XieokYEPR8bZpgI
LtJNi+USln1t7d2y+TYGE3cO+BCjrEO/IDuVHMRAkiuHMTz+mgab9Qcb32K0r5JRkwI6otcaGPaG
aT8J3/oCnlRrdtRiRJNESFbiTj9dfiQjicymZTwQO3pLoFG7qksj57PSx/hqFtOfrPZwM1fiV6Il
n5OJeRj9R9CnvbFLgN3YEGkZr+HHh01ZsE+Ny1djXHdSGiR1AwUajAIP3HKTsJyAG5ygv6PA67Xm
sbcKgukSLbRzVNt2V9K/HoZd68S0qRXEIK+4tcX4qE3iev23mNlTa4nn2foumDsfapIPISYxPcpN
ME4N225BBLqJATRggM5paZjuCX+oaNz6GhHi/T73AK9G/RhmaVfSvLKv+bAowtARcBLXt0lNK4hY
NRr/wOnL/uxryj8A3nujuxW1cBbTttTuukxguKeI4yxJuGyxzKRXZt64eptvR12po0NCMvV4DOQv
g95rcbQUriDxcL7yx/Khd5MgF8thrOmzZR15OSN8yFnVJHYRdusRHMYLtjkCd+GOFIijxY+yrE+X
X3+uQ2Gng6TlSpnTxzQa50/ckJwkukc9yn2cCtSRbjN+Q/VbtliqTyXSor0aVuJWsW9gfgyVm8or
qAVzFR81lA04PdKAGLzTUtZ3VVv32540VcaV6e+llVzwmmeSt/BPYkXbeblxslr52BrNQ4FU2CY1
r8M4gOck+UwSzw0sTPV2r8BN0z+BCnYnyf6tR4MMQIoowHJfNTp+dKb6huEO1vUmJQ3Y/7Z94ulH
Sz66LKBjqn2hy+fN2daLp2NBdsYqQPbnbJyB1MYFDcmyxPLgGdmVDcEYTy39l8Uje9hPoVzUFeU/
aioXMG6DwNVzJd9rTAey4pshCGuBEk4uzAiuqBznNy13xyctRi9JI32bF0yx5plmy99ly+sLue8b
Qd2crzpd4rLwtZFoWEpmZMsYDqT23o9kXgSFbz/ROCQXAu5qMI3qf4g6j+XGlSyIfhEi4M2WJOgp
UZTXBtFy8EChYArA178DzWI2iu6Zll43SZS5mXnyE/9StY2SKjhmyT12T/QSvKJbUTfpjnVqZ+XF
nVtOw2EyIcLJKt4OOuM7BFiDxYFVMyBMwenTceswi6g8cKLumtiZdlCWdoA2ZlxMbz5UGC55HjOC
Rgiy595DNpt995hBRnGY8GucdQ5GfuTSowPrpU6K2dO8KUQwrBsLQmJkDA/M7wNaXY2fyY/6o5f5
IsTYxy7gII1WfcbIREOO1Y2ZLZs7GXA6UrGAIGbBSYLw6bQqHP9HCB/lkxZElSMQltIgmT5b7xQf
bWuXXE6iSv+B8u+dtGKKCbSmOWTK+QQf/az59h5hiFOb5QBBO3BWOycOQZo2KDbTJJ6NlPNCmujf
o1NxXG1W3aPMzSv+m+MouBPOPPS+jhjRTv0bVWCBRkEaM1aO+jwZ1Srp84PrUQvD/UbN1O1480/l
KAAeLNhkd3GJqO9yeI/L6MdV2ktiTQz7RcYApPyOnPgQlFYQRnP5UVJaoT8UcfBSNkihwEe2dvXP
LHP0X8XMxiftlKc/cAiONFxSpyMZEFBoLmtt51NfAOOPoj3SOK1b7odyPDc2A5IKhWola+ucdvWh
ckkLNPw8TAEm0kfZ6jk38uyz0ipq4o91Nj9qmXdBLIE7uFx9vE8bAxwEg12WuKco6E+za5+zoWSk
I8Gxynbj4sEnN5N827H1WZf6ZqgBjmrDRMNe2m4b2CVoIp6LNL4VDQn2Pp5eW5cnJlKPWaDeauky
ZRpIv3dc4YMH9Jh606fqEbzi/VKxbfFsbbwieAnoWnUDKAiZQY9T9KC7+Y0LlGS+wnAJWIbp1ceR
xDkfai1YT2V8k+gqcFPjwDxL/yNqxgcWroLybZdcCWghwtezyRlWOu1ajx8UKlrolU67GTrutZJe
q7i0j11UhzaEBSgbxxk1nERB9Qm0/tltgrNtwrkZA15W0JnF/Vw4p0FlnP/pchzcVQliFwINpgu7
nB+tquA04xe4/NpTNfbb1LH+lTlnl77vunDwA74RUVvDNcBfiLPyggAvBS64JYXVUCYiO7RmxA26
b/M6OASGu807o1sH/aTWnoz3PrWbK9seUAjgNLsZDuDcyRoEhpEPrFO9KeexnYePJuWn1TXNNyVQ
ZiuTn16ue+u2jsNS134GC0RRXfCJImx0rfz8k57f5ScCCOfR9WjnANLnVO5i5FBoA/X9VMxXHjnm
LrAJIunwzvfdR6oy9lNaDmwKVShm/qpGcNhWM/lh0/EsjTJNySgy1Sq85DhN1q7IumbntIKjVE6o
QCW3KtbZ1wycF5P/JXIEYkWuAYvgR0qvEuMQ7pI5Y6ypdjGuinOMLXCbU/G96I1rwfQitDJMN7H3
my8N0noPm2W4T5lCNa0FlH7pwUtJ9AXANegVHz9sbLRHgn77eqSzg7EpgKQm21sxXuNoHL+IEdxH
6mBG3uPkVd+9WSBmdOVbNyIG8XSvpAmq3lyA4S3RNI5Z16Cf5ZrmDmCHM6hFj1mrMe8NTrHJLPju
jL1cp3wiJ3ZGCOqZAhrGSoO7j5m3rVJKcQAJsNHJ9j3V5dvyJtVSVSCkkB8COywnB4CSb56xBUXG
u9PyZmVEezTjxbONL4VEq1JCfVzIRlLSxAL84mSVGsaGUTVQaSI0A5YVmaH9d3n0yhSw39AF+xlX
VB2aX5kW/7J3/3OdM8A7hmVTds+n+pyUPNxFPtx86nVN3K1TTl+cZ5LBceOjG5u/uvPgjPgBpIy9
dXQNZu+WofHiidEe9BrAeFCNtCfR42hm17Kd7m2a01aWxBLBdKdBpULTYO6FiyULxRDvDdPYdlr5
5AttV7TaP88fKdWAu+/17m0EiAW+DYpnwtLPZ0nk41s95x/wzr7R1BkRBGf4r8nqk3wuCNuXYblw
2OvWvZsCjDhcJDjoQ1ZD5mAkFjQNJ09EWI1ayCYOR32yt7qK7jKHT0tpo2oROFp6BcgwDR0rUUXL
UCUjQR7dmqkIWk51+h52wYtmCfuUR/qOZB9vT8PCQxHeY56U912Klwz1QV+OSsXKN/CTzAbAUX+g
bbAQmbExDefipiAux0KD2+kwkLwH9rFZrjf04Sa2eII6tYDwOAOqbtqNKCVukkUrTfjxlv6Jp8zU
qeuSd043PBDNoAvA5e5gHEeekViS1Ql8K94PILRheC4G1vKXOcKL0rJfjjw/IjH5mNjjvwnQFuQf
yFgczdyCahkzRwQaE4E9g5WBfnMeU58TnczHE0TsKXM/Urd5U6X8GBSsIShzXMoi4iSJ5e0zGT0A
N7glmfdTJEm27VDMmVd9WDhL6P2on8eW6/sQQJWsiy1Tn33i8tMxMdxGdZd4zasni22voWBljE8D
vzsWACZXlt5zxvum8hy8VClPEH1vnQQnMsahVyNRDTF7ay/EDWbEUkxlcFWotp4aZBhF1adddTuO
eAtTwrw2Pacn0nZPNffxxqFRNo3yZ6VVe6OYPnhEhz1JqmnSYezQN9ZrwVeQIpd5PUmX+a6w+BuL
qov2WtxtFze3l2D2o1rLFveVL8MaqhMFDBgibGI0W4JKe/rtcTAYTFCcKPoyWPxa3f+Sc0RkjRRe
y1jIrGPSHNn4m/bZc5HzerWmuIec8onucC2L/hhX0xuxxpApI6MjL30eWOhQttWdzsBmea3ixDrj
CPmpAhdz/wlEKEe1iJeuzHcBnFLKujhKjM2zmZPabvpp12MIBElWfJuI0/gEBABKqONt8GZFyYcf
l5+OYdwrwbkrIeU8MhSa8aV3brJbXkpDTo9T3LahHwWHUcAptBchYoqf7YDNk0NoDeJR0p0Mbwb9
EhMXE7cX1PYWDx927Lh+nlWOZoMbj3du2zLprHHsNUi4dExGAelza/Ae6JI4dnAMOW2sRWNuqVk+
RGN3hug2rG2/efx7CoeZT7uZMfXXzdcOw2XetydV92HnGG9NUGj3EtNkoylWOnCISfLcZsEFZLQe
yoHJkRPVJxtJDt9sl5PiZlDWVkXozIgMkzP9Ev44Tdk0INPGXPe7EVsWQfOx6kmONx+ydSz0X6Wt
deduHrGZtKP27tpUpXlOdh7jnDphx5sY+DdQ9+N5OrYZ/VuyMn6pthJr7k3mehaWOP19SWHonbSe
KRYuooQRQYXabSJEdKOPC7/27XUxmaRAG1GtbWneYQGtdp1q05M7GPAPhyg9NWVNrpXaIFtq9GjX
ER+ev1/+TaBIX604SJMGc2n/6NrsCPefi63eVYfCbPR95KTx2ekc7RS7/Gqg5SU3Ygg1rq3tnGk8
WJXOOgWLJDhy4HSWtowgnFmTD8zQiTp5eFn+pmQdjzfyF1/+fmvGPpqPitLQ7TMf66LrHQncsEer
rNpMQMGPmZPzZYiAGmJtW6vlfzNlgfr/98u/P2NnlE1nDgc6ziBrfYTKM1o9IMzFD/33RZTEVVbR
4gT/+33qrF0duEORWePJX5wuSbf0xnljOA1BfkqTjO3j75ddWdzYnkkDOrj48f5g3v+bwsXRfijK
8krv9DbwTf/CeVKO9mYyPYtY2yBugVmvtDHRQq+L/5VeGd39fRHdGEEuANsXTepFxJSBjjovFYYy
AtEQAiVyRt8fqq6oTzykHG6lX53+fst58py0hXloO6WdpBZvrNjP7gIJhmF2pgyAfeCcR8PFf9jI
szerq+i6zwlp3vR7WDW1zB4TUWwbMyGb0E71FjczHSa5/Iap/aLbmAaDf7g4W6yKyEeAAYC96MHR
W97dQteeJkj0pdKJhdnffdUvn/JpO0uzes+scof1xvsIEmGu/c7/svwxwR3pMZSyS3L8tAQOzSYS
BLQEattmTEyqLBLvxTBmHZcgt3gvjhhTJp0TphV0Pq/17nx6KJs492kZrcDU0mK7MsdFMyt0cVQz
hcOrv1+6jr8AM2AG6lG5//8fMZY/5+HvWSkO5Dyd85cedDGQwo84KsmRtb6BcUXtu14Yl7rFw5D0
0gr/3uaIqtxVWrNoWnUerDw+/HbaxIdpRPEFdIuGFOFksbCsgE+6lvEsmZwwOWYW5mJUDDWYgWua
KOKtahuc+6lczk/5UVpp8mjCgyAl/eYMvdqLJP+iwXqdTHIp5sD7QTRmuXrk7LFtESKtqTtjurcK
KAGRHHAzeFkA52kkoBNxcc7SGxnPMCmCaeem+bT2IAcXCfm5kSHxCqgmk9wq+539dG+lDZVonn/h
Ldf3FQ9OIgQ+HBM+kjk6NABxzj2SAoWjyItCBcHKw45I/unErExh3eGip/S0vRZLr2LpQjCLZx59
r5d090Jl732KPAaTmZrBCi5ojrvMyGEnj9rOppnbYxtPZ8ml+aDFJpAwVBTaBDySpPGrl9fRq5rq
N91EyIq7qSPapM1QUv0GIwz5yTiT7k7RMFrU1mPeYWErOQCsMFLuoa3KB1jRF0NvmqsGcFtkr6ps
6qNqnGCha30HrciPGieZWnDZxNBL/Vz9YMTMAhpdxju8m/rRYdqguwxmaZ4KQkdj0IcUK7d6AO+V
cpR7xsUX6MLES+JxL5WBydnWMYqRydhZZvo6ptVDProfS0g7hbTF7WzE9l6YN47k2hqEgrPVoWHv
lHDHlYGhPIgPRpl/9tzNN6OrE1vsltS9cMQl1SYWRqaA+zlGJYwkV7lmTj8oLLrNlFhd+k4t0E2+
aSpLD2gXdQ399O3BZnztQVUf2kaGRY53ieha98xdxTwBEBuXGVz3HLBBg2t4mnzzQy7gC8yL3a0M
+NPA8p+Axs1P+PIOpltHDAspGGspEnvBb3aua0KXsdVcLJ+6YqRmWmwrWohQj9N7Rj5X6C3RLXCv
Nv7x06iRSi9UkW4dCB5YYjE5U4qg7ZBmWGqs6TOf8aOKMnJ3rU26UonxzXcjkuZ8avDhC+rZFnGg
9xn5lrr4aikU0Z2dLBPj125b2j5rvkNz9XXBEODMFCEczRY87Ywf0xVYbqjsSZ9Ky74DQuIfuLQe
/aBaCd2yv7rM+qK0kl15hGZND9s576fHpsiDU8+NHTetewCd/MI9JIaDZ6qdHWTTA/mQ1wYG+kFM
tcPa6zLCmuI8dBRBDGPpmgg4Iv0RCtgr34KSbGruckukBOUpmrWHukEpjqe8Y3lE9IkoANQTrABB
G+hP6InfJlZfPidkKdNgO9DR9a6nyZl4XHsZ02M55RaDT02eGtzesnSih0gz5lPrskrMw1Pnj9Pb
3AYXJcrsxEpBP6pfhYELf2HUm/ZquNwZHAlnUqtStFtd6i+1boaz0H2S7XRCmwZWMu4fTGlmnH4c
G9M7zAAr37Ssc1EvFqIkOfZyuOHi+unbTJ5rn3ScVlG+rp8It2ebwS+z0K+Akgu7rUgDT9pjWtG1
4/FsTUZy425twM+xSZnqJM/ZS2myG/30YC8xCb+R3llveSTqnEtWQzPzSQ3ulzO5+WUgYWlBMqUb
s++vfjtwbepIpUsK/4SZU66DmTI30UwsnRFBEuAHaRhmatOSmy+xeeI1QF+vh/OUWTB9QT9Upt7s
AhHsUenzF9P1PjLJRXlM3YtCu+Tv3CO5DTbVpel3FsMBGVpKgas4dLAjbpP4Nasl5CPgrUcsdflT
M2cn0uZMKEA23zW8PXvuh/oOpWNm9yfdkcNN9evopXJd9tgY46/dCfe17pfSequtF3AxoYc+H292
GsuQC3C20TCD0USjvU49Eyr8zKhjlscYlopZo8Cmn/DP2YjexpYm+vOImaui8XsL2onQLFeq+4CO
gzIhvqmZnknGajTPviTL3/lEV/yEvHznxPTJS5z3VPj4F8dDuqfRMt8TMoCKU3ynjqefTMe2tlL1
3yDA0jvZjemdw0AkUZIzajzd4XB0tx5Xyy1jkWPJY4693PKYBoxIIAAq8IJ3wONd9hT9ktdafIyd
mCpig2qG3NEgXgC6GLTOP7tYFldDpcpQ6OW5JR/D+NpK953IgtBbJncS/9CacgD2Z0X5Xer0YTso
40qBFUWZcvP3RU7mvU5V+VbHca1qcDosvv5XL3rj1Y0rLko+WBGHhsNsOhYzUmHXdkk4VRfSEfVh
Nnr3e3BBdMtsQzyiPP+9v6a+9I7Tv8c5wGZeq5hzeRC7JibmGz7kPErOC6aeZxm/O56fhCWZjnWZ
aa9lFWl0o1H1XFu4zmPaP7xIHyihpxWeM4gF/Dv6bNqnGEjNHtMx/yh4PhsKZX515jhHy4RFjgnX
mj7EaFH7m1zawUnOZjO1YdkLHkO92vcz+DLZ4/xsi5xzowg2jYPwihdYw8FX7e3chKoFvz6QDAOU
ZXqPxF8ek8qACuSoYFd5WcbCS3ajN4fXyqjNZ49hOfkQW0Ej2vxtI3Zgs+/ZmrZmNk/KeLTEDQMU
7kKZO0e9x7sJec4MVaPDfU+EtatTKutThwmTVih3O6cTTtxKPeURYXFpKectyIqH0lu6zxU1pXVT
N/tUoozC0swzx/2HhtmHMvWhZFP3bpnaxuLyPxHD3Xh1Kvc6JtUqqB6p3GB1yVz3qefJZYaPs7Q0
pjCd0aCCHgPdaM07jRMBEq5xH0BOO2q52k3L22dmLRyCfkIL5Gbb02kOseQfatEjNbpTPP+zUVrC
JoCfaPMPYoCe3PKom0DG4roizW0dQYxDIbHG9phXfXB1WAx6321PiT58qDx9GDq/hecgy/PcETXT
GM6SaNHwhbY2xXqIrFsreu2yfiSZxg0zm4KrPkUH1OuGjlnh7O1IR6ijAWPvY5AlXI6XFdAJsRcC
SV7ERtzky49S+PFH3zuiCLa7liaorvcFdtPyNqsxI9uDzSNSdGErKbkoEyfPuii+jbPArJZFa/Ko
DDqYTuwDwvwpmw2uiyZ+jwBht4O5MoMJ3qzL4N3rGGl7bQCYKBOHhLkap2sdFC/oWxOgB5+aHIMT
YKgNbRVy46TdeECz1h5yG1KPBoqiNT5roYtf0xTvedS8YvjWHlVjPyUYxX4s2hNKu+s2JeP8i63y
ryDK3JdcJ7gPnbK/KzLK6x1etBX5cWNnMNO5Jf7MYb2t02+3eIibvP8ZZpL7atmT2za4aS3nFdVI
/6RnNKxLRlRrvvuXh1aeAysDCFF5xMtHsuJznSWHvMqupMW2Vu95V6vz312GTMQrHQvuSJxfHXTh
DO7qRnJ6OnGEcC4gpdSmxA3A6VjZV8u9ZmxK77Boc5RmJpScXhEkAtpcCc6sByMQKLKYarMctjYv
/nZQvAucAu2rg+iLjtQafF7MHxfxb9MNGC+4OVtreqjWsWnMx1pLXucBdFgtu2DfduV3yYQcvoQ2
bxqLcoa0KYM1XoqRQ1QPl0JFzptusN/Egc1I2aunk/TFb563YHU9cGo+6h9alHlN/G5LT1+xbSdp
hn+7rgDar/nGLx1drD7+kSHFO06enCB5ioul044c4CEGmNUrhWQZKz4xsqop9bCa1FVOlXc0rMTb
Ik5SgjJRsUMkafO3ILu1fu+3TrqdFTSKARbiBhslJ6WKpU3UP3MhtU0NHStlwR26cTjOOokc0fT3
UcTiI2I2i2TOXrgQDWcZELuqCI1CAbE249xRZATxD7cc05wckw5jAxyvDtZfc5whNFAlrXeQcCcS
bnZFJaZhY8vSI884OLp15krlv0TBR95zqeBsmxxw6jMm47PStl2GKso2kQZFugOvU12Sm6+Q6ojp
UNMUPLdOGR2YIqiNPtfGLUqc9DQt1n7DMOtL969UADCiLKBqA54rcQmAQY56akuHg6dWy+daJCdf
rz1ssHiGNX+0mVYZ1TVeA5dnND6wK9nBzs2Vd43q+V6bkNDqBQot++IxnQYf9TO5pYHsLqCLnqtx
AHZp9je0KyqqIqwycQ5DnxTYq59r1ZVXBrj1goqcOgrCvILfmsgTyAmHvnXckHIAPOA1OT1B7KvD
WhSRzlte0bUWu86dERv9hl07O/swj8nViWVW4dqPrmqXSFe6ywzyDMIJxnWfRO4xr3M67mtXO5jM
KWkvha+m2vh90qaIyPV4mhJrvFb8hJzQJ0ajxDjEtXaYqY8IA2G2741zoyJaUQ+LvNGO8ttTVXxq
Ky5nDAeShn1ZmCbuBB8GtlGprVnoHCT7/EvmWXSK0oQJTsbBuSqxHbbY/tZw36DX9KUiE6r/Npmu
3/JOIUqQpaOz51zWtDm65H5hSJSEf4Gk981P1vGJIMNR/lQiZkZJjYVrTxYfdoYjJZ3VIeQsjOtk
HbfYf4+6ZdY7U5dIPfWd0OzpZsNnCs1s3GcMJyFvPtY1ulrsyZRyPUwEjiFuvrl4zLuSsD9KPfFk
VK02v6ss47dvZjeMrGHYIHyQMKl4jsSIn2tIRv3gZPoPccH+MgbqQeE8i1oRba1y2mdeDPMzYBsW
3uhR0om12ZWGfOh8/Mi10VTrOZ7FujG5QCqdcD2uJhs9rOW4mZXzRoPPxU33qNMgf4MA9ih02w/t
HCfmPICDyQFEw4rctZ0NeYwK0CRCdlRkJKACCdLjGN42U08JOTe7iG9iXl96acUSsarI/twjM5A5
xZyO5zk91eypB1c85I0wdjweuCuoij75c/tTMJTb2JbRhVF+HuLU3tZpnoeNaV/qjAqVLqZRzkUz
a/AS4ktdJzooasVCW3f13qIKbLDIuZDMArHSm1/BOAqckvOLpRUYzgOmhL2GI4BUQ4MEajsb5EG8
3omZbUtawmsaS4htHVya3fWydZhbeTthHDq4S5byRBhrWI9pLu0pQX0YWrmd8oS7vzdtYPMlZ4oV
HrvRbA5BX9yNORRTNRP8rzs/OTBvIfFAwnzVT010P4vYwembQvzqsXlxMFvXfvIbAX/G44twc+e6
trERWo8alutnJgdm2PmGu7LT8SiGXmydCgVscn1za1gWveoiJ4GmMQexfYO52FhuE/nBbaYJg3Gv
1HRWghxqKRlNNRj7uQDQFmYex+Uex7at2qg4Q1nTww4HpNG3BllC66MZtfoUjbyXFkDfg21U/2yn
Hi5ks/tLLuhNQuYi06bbwznFgnMe8/TOGuW0//tdADAb49sp8rjww4wj5cRAq0Wx7vEAj117UHPm
826RSQ+oYtp2eSOXb41Cz42MVQw6cDMJmwlrkMArBd16Lv30agKg2tr+jPwODvXOSuN4k8ST3IN9
u09M/zUN/OLSm8EdcSVxdsGpMVMy7NB0bW5fTXExk3+Kh+WhU/Yjfp37cZyeAa5ldzX4sqjLlonJ
iyjn/KnKteSqVWPomkV+Fkn7OFOS9TAsu2menPLpL1KYgURzud+OUxC2VWDf7EHRyIiXe8rmQ1OB
FoiQlPeAcbmIJGlotWyZOSksioDJpajmo9YC7+RKr4NB69msfkF+pm+OvHpjHLJcDNvZSEAL69T9
Wn6+zy08Pj0dqtPE7cQ03C+pM/smw5VtLTbodYT8uC0sPJ6BO1knd6KVXh/9k9Wfq8SAA4aVJkkJ
nBuJjgnN5VJeUBpjDC230HzCZibkD/onyOC69UJjSFvSlhaqZ+RsA1UTHpVg51AqRSeYanH/HxrQ
FAKGPJ5033hINARm3s1LMIgt2X6QoPJWFGpHYYlFoC0s6TbbuVRKhpWHW6gzoPj1xXQuNZQ6oVyx
HR1x6xplbE03iMKepRgfqH5IA0ZvKeTPqcvmTeYXN6+ew2Qg+udk0Wcy6+2dJXsoB8VwyQbuY1ka
X1KrfouZVvDfTWU4ANGHuWqSSwVnlTqm2uaz0a46ohqYub30qtu1ftE8ZJFZhyuL1OMA4euSYgsJ
ql33kZpO3NIbLjY2/qYBVbdAzgyLyjujO+s7LScu7VUjSSh8yg+FTuJzjBRqEmgxiImIyYDKwCv/
Sxra88quOVkuB7DcoRLTDjgI1b4FEou0XNihia5qSgpOjNzv4ALoO0MjiptELXVYPpH7Il1M2FxQ
TvUEjnVonKNUOPfcGToo5X0YkFyS87I/SKBY5yYdpvPM6Q9taxHgTdzLZkl1nPTLLZub/ZbdUtlX
oWZz0Sq7wAaAyrmynrjMJkyLsEuhGFS86kd6/1Z5rfLFm889Gi8pZyuygK1BULOFMLk22JY23Iif
Ra4VawhawTbNnke/a+9bQ66EE4MIHnqEc+jdDEcZeMj8uaLEHS8ZuXO80xs5WljIq6INZ8dTJIUr
fTdPxUsf2V/g8dBiSej4BvJK6SBb6yWNWR2rXSIN69BjQMY5lBYPvS5fZqN7LywuPagjflYex8w9
tL6K3gPl0OyVyfQuEOUqELFxb+IEw3Tn2B9uSc7Yq/k/wKeUyECTtQCm7xOEiHsbV7+fevLB9COI
niWVbBU1EWw2RjefvOVLnjZUhtMNa3AMz9nE9/6c63cwLOc7D4HKHOJol+KSosFqZjMY55mFPNWS
s1uWzwP5PZCidXq2Aqs4Dc4DqiKY3uULeoj9v1+hicb4FxZWhdK9nkaFlC1ZRHAPKDHwPfa8ZMAf
XLp4lZPG66lgaR6CMl6qu8WvHg/JpmbECtACEGziaGQmW0gokZOPF4LNG1Tb+kkXSCh18VsG8wRZ
V/qkYUo+ZpwfeYAagFtwWPFDaRQ2Ss6poxwPQd4aV9ODiLf8qKjcMvYtTuz7H9TPfskpjbaNNDiS
RpEfOmvH1LTL0Hsp7FCr2XFb3wyR1h7LGTRL3vrxzjHmVxAp8bmcKdVh3LifW8IYxvLFw/q8QXmi
NyVxstPfF08PvlUT62gbkToi0M97ySsU+8N45K9xqKZ5E9sc6pIS10AuXgXVcZtBS3dAneytGFMK
0XR0MGVz9SxjLLDyllPFOgZoPBEzpqgFYRH35NIwOZ+KlPyZ4bY7t68/Mz37wBXC7INh3pA642as
I7Xylb+ZXSafKRpWUlH5444OqjjFJ50lt9oM4AV2dJaS3WxijdguzofVcohzbftfAnJTFcWLUHaw
0X3cmrYimN7gdNJdMrtjR5Giw/IDSd8iAEkHW7N17FDN/VfWSuJL9a6JyYs6ffnC8B3XSI0NoIRX
vpIBDip9xqijnaPCA4MBPnAt4p0YwaRwt9ibhofkGLvHNuGQL3JenVr/KiJuZ5la6UhC3Cf7s5dg
AqXVakvbHjNuHJLR6H1IG4Kdo2nkTN+1XC93ve5uG8uXrCGY2lIrqPn8m3ciHS5tZEEKLl5sS/Jc
m+q98UnHCpt8NzYVDrEZnTBe+zn52NzzgjkC/yUV2+8N3vEVnjexmgPjUeKRgeLqHbvJeOdT5IT8
9XZO7v+kLRWAqdt8RAPmXdYBuNLihMVH0AT65cTpc5H5Y0gHisvQnFplctbuk60qsL42cKbIcTl8
RPu69j6iwCalLJInzdOfmDsRkW6hZ8Q4UfrGu2nwOdnFI7I9IyDr+xmTEdcVsCeL/9MJE2YaWJTu
qiVc1HkS1gRdXJNUnDBZ4tICYJDd+1xiKgRdLTmmKYEygFHrBmO+H1Hpp8HIiHx0xzJWpy655uBV
++B1CggwxcSIV73LqXPUbhk09JvNvXY928RY4jkHG+S9BLMGGCJ9wa4+r+zJvgIyuxIh2QG7eQum
itYdrLF60T03wvsASb9uOs1f+x5CteVzL6N3kFPFSmtJ72YpQWcQJMh0JI5xVv8ztJ5lYFZUyDb0
X/IC9KnxEOsSJw/wqtHXcRwGSZiZ3wTGcAOmkIBQIs6sT/dFEfGR0NW6MnK5du1uR+v0syw5ZVan
2Uxt4nkWO/wCcI/lrpnEg0P91KouxUHrcVLBI1jNMINB/nQww5g8my0Oe845T5W7h7jxbzRG8jod
k2q/ee9rA1cRJnirV1FYS/xqulk8dVr06hbi1YzSd1llN/rPdb5HQ5WMQQF0KKqZU2woiw24lwA6
0N5UYf4ubhSj+PKKTt8q5a1FFl8mgJP7Dku6NdoAZ9s4rFv3Yrp5vc9q/Tiq+KvIrX9tSTgoj7Oz
1mV3lXIfCcTiSCnVK6aZPYLxyxBPjzl8Wp/Mv59znvIEFTF2A9fDT579EZiIkgT9zEU7daEKZe9j
52ebtiWfPHLtlLTGrMYlWcdl+7XtaNfJauPY5P5zWYOE0smLGHO75rTjrRMM79txbt5Rz2+SJvk8
pz2w8jHlxZ5DWQAHWXuxpweELlqASAjYeEybXynoggrUzm24EdCw+OoxYcFbps/dHqpUtI9ZFosE
70hixOtuho1UQuaxg1+vyxjgGaD4+xEf1IhMkGYt/XzJ1nFA1cS2fyXmRuF8CRO7g5sSJTLG05I/
55L6ZJmgnsxFe54cbjmBZepYfO+rzLwkKcJ9npp7PwN/VseY67Bo2GEQkydJCRphJhQfnTvum9Yc
N3Uh70uAcEGdorswIAujW+x2074U6VMF24mbP07CoJl4I2ApEcdzmKh7OcgGTyq50xz8DiVz57Bz
6n9e4jBJW9M+IDwP3SKDczU7/7F3Jstta9uW/ZWMbCduYKPYACJeZoM1KaogqcJyByFZMuq6xtfn
gI7z2qLOld59Ea+XHR0fW7ZAFBtrrzXnmGz+rIOdICqNG6zPCSATdpTszsxwmeYo/zyNVVQZXrue
mBDZrCDhtYvEqZK1XSSLNkB219oMrWkSUJc6yz4LrQOW3GVfa8RAtFG8N9wJSzdmt1XMW6L3X6tB
6XdGxYtf9fEG4qvFSs/J8JyaDxpfe26JbaVlbSaGYIUQdpknyUnT7eJQqQG9kLJe2j5DcyV9qs0b
NVO6BzLHLmKTfiN2w9cG9lzY0alo9KmkeG0LnoQCDKxO4nDArM+pGAoD/SxYcdeVKIqZWkhUk3pz
oXvaLZmqR2hhXBBag6DTzL2rVvZK5GQdc2J6GMNqn23f5pVCiPuw8jHRMcNmYKAJkKOyFqRtuCSg
OxVT6GyYRsIzWq+jzXY8uu1UtNNdad/l5o2dG4+060gkHjmXnkb1PxJUIIbourewJA8K/vhRwJwO
aSSyba1G7vgoRcijssQK4woJc9H0/Yw3xY+o4DrRL7uK0qhgo5+G4IyXraTgoh9xpzoU+GHi3mdk
eyCsLA+2qx1xziDulvBYzO6aceRjVMYDnHjQYIX30no0HO2Bm7XGk1A0r6MzKwuITEqljkuTKSjB
Evlc9VFY523yjBSJh6IXh5AQl6zNt96Iw4l2mbGrpi9vvxpR/ODoVB5DwzKXlqKWu3CyW1Lzlrus
iBCyvf0SECC//P1Hb7+y31yQb1+owvp80nWEcEDdCQb69qu0E79+9fZ7Z//7d9/y+/fevhmNRbr7
/dfOfo/0Hxg6YypIp3PxNEzitd9fAk/783/f/uDt96L3f/D7+6KgnBzD0z+TvP3y9x99/s+e/fiz
v/Zv/rNvh/fH3/l94KFl+r+O7/dP/Os3z37k77/z+8P+y2/56194+8Z/+T1nn//3v/r2B3ZgVsvY
r16wp732Tu8uBzNYdkhCN2XSMw1M4L+TAjIP9fLBjsts1QxDOa81qS0Gdfl2i719MUvgBOPU8B+S
F3pi/aZOqk2nZ92ujp94vDLsmaBWtMjpd26D97gQxbLo9fuYHeourXx91TXKESLHa26PPuHOFEkN
kYWLnnn4PKiQITplyuLnwPEL8mz3+0sQt918JCSbGiZa52i2NhXtGardDOEt5JPGidexHq9sFXoL
+EOXEsu6KrXopPT6sDK7kndNksp1U5bGOv5GirmxMX114bdavEa7f9kGTbHruujg4EYHwYHKzphs
7GqapJsgARTQi2+8ApJVGipIPisPgOXbWienZioIkDJhoIERc2dgPdrSB2Ljiptdmb6YPpFv4SAT
OrRuvXPHg6f4OiA39Hnq97eHZzTNXw8onCZ6LqqCb6kELkWpgM1xnKyQKDsIyXr7pS6gGJi4oO2m
fg5yF4uwpaIa9B1eQ6HWkmWEzXEgrYhx/j3jYJqdEbILcCxOzhbLztGUqVDquwSYS/8Y6DUSpyhc
ualZzgK6V7lY+oVyP2IMmdOsv2ka2Ft1jjuiDddwbbh6TTJRmShlgbPwSmz3ieh2Pqsu+wPCV5Qx
fCpQ1ky7kH3AXm4pFELny8uuaZp1G9cJxp5tpLobl2gjcn5HY99dyDzAEuJ47I+SC2K3iS2aSj8L
5MoCFTBjE8H+jHdwmiBVBRTG+NTvb+skQzuoaN2cSIpL8Uh655OJDxl5vv3D8uJ5bOQV9E/u4Nw1
yXnV/ASlZXvNzdguDHC5UdmZe0M0914/mTzpU29tvf/Z46bi5Py0ESkzRgx3rhmyeVD857g17siT
/E7L9zs+FjbdTBqirqYZD010NqgFKy7cGQYMwdyrUQyR8Xejk10iZLDJ1fYoxfAwyv7FV7OHEKxn
2PJyncoSEKH3BZRuLR43iWEj6kzbhygJ92GUXmVjcUvfXd8DMbj0mnaB6ipcJBrTfTVMUSmhKQYg
A2SExlW4rS7ilLxCiVt1npLRE5oOA87U/KF1wLlam60xO7gLK12h6hrAA5ClLMzO3nUR4cihR6q5
bjtXLqDMWZGx9Qq1B6m48SJCEjJX9B4Nd3tgY4FVRcu3aqTddYpAqVKlNya+yMK3Xl2aj1EeD7Mc
f9Qy6LrNGEKHRW4JviUxTyV5DutcY1XplGUsk0PZUbu2DV4nRvAb3G64Od16qZT6kwJcj47bUYbl
teha/xS+EqTzoCmEbXptdbINUKduhJYG01pECdDad+YQ1Fx85zXToVwVd4h5dpEqHjKN+hfXyRM4
VhIQivYxVHm8JYJPcA+I0h3MgMTAIMaH/GWBSKLLdEWmI0rcNJRLCbZirtrePVGk6rJS/XVloowF
SSSpHv2VVlUM0WIO2HONHY2cfVRnLzrVhk+H1zQWGrUInpldrZp0KRsWZ4yvazPnimNTHaHNzwPC
4rI2AODm3cioBjQzXHj5j4QFiPS5Ib9guLZLelTuXtBfyYCWvE1NtaSPsTDK3qdJ3gc0THSSF8CE
DeNlmFNRW6CK8p4j8fRsHuMCgYoSPQ5cknmM3MIW6pXInX1eJquMrJPBYYfCQ+GtNaVC8xldV3KQ
c/Y4V46ZKkAUWmPuIrpjQtMxdmmfVduIt6K1HqLBP/j+k5TBNQ0Ywi6xaEFB7kj4EX4KXKffZo2x
dQPtELq+TuFgX8cpaQN+acz7Kr+m2to5+LfZaqd3xdB/7+HgTtHPuwgRPmQtIgtF8OAROm3UNIDV
qrqqy3CZqfWP0mdyUnODUPUBkq5EDG3Grvf60D9URSJ3tQPOhBlvDDCRziv4IiybifY0kkO7SVAH
zrTJ/U3o9auaQs2m3h4PWeI8jlO527KVXxBDtHd8FBwxEFbV3pfai2s4Dzkou2tNzS8jxCMz1Rdr
h7Q4LnlMgPiwgYUabcfBv68DgFl9/mibuK46crl4cySr0Yy+o2tUAP0Ml6zYSUPBiinponH0x2Ac
xzmo26p9zD2CCHmNI0HyfjQaiDl2Vw9NIBGErNuaWAMDivbMTkemOldDhIQYTB8vRePG8uunauqn
l0Pyg1HKs53pP1WZY9+d+pd+ZO0wQG78VD4U7XDvVOZeTsrqvMI4kGn5j3EkAKfEN4BHYSOytFm1
QwGJIxazWE7LZUbgQkrnIPQCwi2kleB/GJcIINjkFemhJ1ABnflFYuoP0kWoJ4yCSX7xILKajAm1
AGnjuhemfd+Exq0+GD7QweZoMowFni1fHGOCBWPgdbqI3YsIn8CLJhsmesz81UvyjBZ9gSJbjIaO
/5HiIPd2yEH2UcXDxGvzEJTOxaZq8/Tg2+yx6p6OcTsyvUmJuk3G8BoHroeZwdrprXdV29HaI5i6
zpnqlw5YVDlcJ6pPGERhBMh4fka+j8+LW65PXQgKU1ARbbIicQEgmWk8yayOnllrwOPYlmilvyMO
/QZrdbwuKxcsawPVEXM9zMjOmhme9Zr5BEJoWFUGonDXVfGjCtgc8bK8ymwrxgPsr/ykv8OAD241
BtERuj+b3jA3jCc3RRlcGK39E6qsvWlEuy1dfzUwD2Je9NaN1pPZW1zV/w+YzZq0LofjKyLq9F1i
rIXg0yKc9V/HzJ5e0+gpav7Htoqf0pfqb//2X6mzgthZ04I2ibXXlKppEPX1K3VW0//BbxHjZaEK
tHSDZNlfqbOa+Q9Hs6RO7KxlSls3iar9FTrLH/Gt0nYsoZmaYZBH+29kzr6PbVM0QVls6/S03+eP
OfjYQBME4Djz8QGM04MM9XUDGG0Gt/5GiNL8IvPsLPHs90/itP6ZdFaE3Mqo54ExZoa7BtJASYMC
u9Gz+4nrZ+T93ShpRxTSvVeUYqMG5lath3jZT6IQtE7wJ6bW7KkbnFMn/wpPJtbYe83+JrdOCH78
X9G82xfSff95As7y6hycraC1TesyENAXq8HcafguUvJM56Fv0zGXN+yp9nqQ3ahafROk6st/w1P1
EERB/voSPP3Huxzm//P+fwkZ/vUwT3HI7/5nmdZBPRya1+k+r5q4/n/3yvSd/9k//BWwfDvkBCz/
+FdPjXA+DWa+fCor/ymO/+6Refurvx4XS/uHQP/jAP4VlrAt85+Pi9T+gfze4g8kuiAUpP98XN7y
m0kddBxDN3nOSNv79bTwsMDFtQlIYHyr88D8Ow+LlO9uFspSwv6krgqDuARSHrQp1e/H0zFIvep/
/0/xv4TEzpT0XnJsQ/VOs1Dv1lsMoWAYk42cXNJJ1m+7OoYavct1N14PKgWFH8Q/ksng7uFiWIii
uXCM8gfRZohJXHgLk7gBZea6x2W7ChWzmFSQ7UF73FYYci7BqxDFVzOt6hsUvGjiEBofOn6k3TVX
EA82UXmLD4/gKbOBypCIBZiLx7DMnDVlE/FIIphiECMCyY3vDC9r+o40MBM1xkNOmo/RInENWSPm
CFt2NTKcziMT2nKBovgR6UYVMIdZa1pUJ92cq1AtqE/hA/uEW5a5d1uCsy9hUDXTjuGPVfVvnk/9
/fP5dsoNoRq6UHWTL+Js+ah1a/QRq0dHXTfukvtxwISJg3AEerAtDNAhzCZfWsO6TrxsOnhn5ZGq
uhl9T0Eof+P2ZGE0YX/RVOWBXfQ+cavsMo0EatYK5IUoWVMmsQwtd0R7Ely+yB8cOERz38VMWA+3
uEPZ/998/rnEh1tJs01VxYbKvYmaUT/7XMyFaUsElnHsadUU3vhcq+IZ/fI207D5yOzgIjYYGvuH
Y1xrIr0aa32PH+2iRqQDU9CjBy8Wnx+TxqP1x1rIuZ6OietnSkdYnPOzUEqLMXvLltI8dvmNLMxs
UWBmxeyg++YtY857jzFJQV6AkwzfjEK/7ZCy6aoz9zK4csWERgqBf3g7SzQD04zhuUpSHHbmN10P
0KQiwBp6bGD0Uj4/8Olt+OHApxestBBRCts5W8xT2G5GaZfyGDCXTMLkmxdZOp0TiMlRBslEsAHM
kJDMrV7ZJ+o01hyT56r4GaJ48ktUSzJ9KRqcJNEy88je86pGm5uyvM9d5TpDejUfXIiUlvYcpt8G
LGNzoA7AQorvWk9Z60XVugkykO/5hqpt0ag1JMHJ2Ov2N3lTP0XssV3STNikYzm3sArN3Ka9URBU
LYhmTeZsjskPEJmEryhujC55BERtoM2aZDAw5zzibNtBrNmPY7gi87w8KLl6ylz1XlGbi8/Pp36W
TsqlxxgjQdsI3o865cH7da5stda1Q+mf4sAxV3iyv3lORPqFrAMKe9RVDpU5o/HKGfplEmePUjJh
VIMcuXCY/mg95uhjS3yb0/2Qrd2zIMGusXDxBHa8a0FsoBXIrjV6RXlrVNPgsFu7MUBNQDc3FiAk
xbgvM7YxSWANKwa/TQ0G2C6fEPXeRLJ57Bu1YBT9xWqjTTfK72qAJ0DX2AXzDEjbZrOpqe8/OJyf
sUpgsZ98VDb1JBcdW+eKPc/RBiI/yxHeQO9lL00IxJLZcG4GbCnI5o2zvWFrYIfBaefVI/cgVNIR
RrnfyUvFrVcS5NLoi7svrtSH5ZEDpvlh6IbJkbMVfX/AILbJDR704ORo3ONdrpFlcBjzLZEJp6b0
cQQUW/QZCwOyBaZX76JkEwVadkbMyVWObIHRiLz2MgaaFitgW46XgRsywU2Nq9SWa6UsjpVabJFD
buzo4KrqTWXHV3bZ7VobEU5Fr++Li/DhaTb5KI6hCY0EIWeKE37/meCJhSZ6Ce+EZvul7f1hzgT3
uVLrI3Q7BwEHSCPpP4YWrx0l9kzCrpBITIBvz8H4Zw0olpzUX46aOyBR1i7C2C9nLd8wz63XQDrE
BtXo35kD0cNsmx2erL3KtnEetp260MP8G1PmiBGrxvuxAPcqLkJN4mi3kGKFmx6U1rJHg8SgCs9k
qWaQA5tilaaIHCRAhWUnAcnoRV3ieS/B/SPXD3VEAKZD9Emx8mIdr0aQnjwcPtjQZDpP9e6AAhnJ
3NIC3akHBm3O/ItiVzu/W0zTdFgeVVVa0tTk+ct0cLtSovFVj4lpfm+t+sZJGS4DrwN6meUGelW9
W/INCSNK3VqRDr5IAwj/bLE1H7l3qTzZSW8sRWQ90P28D6YhdIOxb54QylKOXb77/P4W5yu7aU5v
SClMR1dZ2eX0if6ouEq/dx0rHwX6xuHUA04KuwiAjhmsIytlspp+M3qaYrIFadU34JPd5pAp9b62
lG2I9MOYRq1eILGVhd4iEN7KbNRk/l84SqhWlkV7XhBddXbH2g3qja7QxDEbOowQxZTEZ5SghPLn
Qj8pWBr2lGP1vA6avSm6S44Q6z49IG1Kah2aVS/xmCSExjBONNDBx0/h+O+vbtPJZNtomapFKeyY
Z+93vHFpN4DGO45RsIsKktpFmMSYeMReE6FJPx1xXNJ9H9DfMMa5iKdAKDxLlwE1Z+GsBK+EeSym
fA0AXExHkeaqYI/nxBstasv4jmK4+2I10Kd3zZ9L8l8HbVNtS3bJ0jkrlGoUlsw4LXEsTQcSkC5/
aOiaAy/n7iMFV3S8hkmyYKGWHNstTNybQCUgcMiQE0HlsRPEp4XeqAuQF2QfIWs/phAECggzC0Jk
NO56fD6Roy7UKN8UTn8pW+soMwI5RlqXmgGMo/bx4hY53FGUuySvVF+9cd/vw21EURL8k0UdaFti
aha8v8+dNG0TxZXGkSRMCERM2lBkHIWeQ9SwA4w/iXtSEKutBr/HaO3ABPCJK/BN3DY4reeybNfC
LTZoNpcUHDA39J2aeZcuqhQf7Erllxd4LF88EtXhWU7gHj4I4zZlVoEE9LxGcG6FsRhDQq/MYZKk
oHqop5gWhuGzsZB7yr3uiydHm67e+6vLXs8wLF2VrErUwe8/NwzDVqqlrx+brtgkfD6nb+47bsCl
lUBVBHwUlujREtP31sRRbHG9aWCbHXuuuf1lA6Z+RiOdMLibVsfcYmr6U1bTTMMUOEtbNC786z8h
IH3xwH+8KTls9qGYm2ifcGe+P2wyp3xB0aIffTmu4ZFe+dgErIWdErfmWYhAmoVrVM+tlb9kkXkn
B4OUbxBirvhqH3Fes5t47Sh7dQtTgmB9n/YZfyyQ2BNFb7sRphp34pKWOB73ibRNlA7aJhYFbX/P
tWGfTNI9EdzgPkwWqckJDgy8O9rKy3Tti2f2766qqfHiNulhSVaas4NyG5karhNpx5YNldsmczXM
ln3SPoxpgFzZcOqFHz6qibuKpxA7VeF409CE/ItApOzqh2HkVkMThQyzLO4dDT4arwcVOBke9V4j
AyFvD7Gx+OKyfnw/0vkTDtkKFCAC78L7k8k2rK0aOXJZdfuoRkxYOy3+2XvVi20xEM5os854+a/h
mzH0rKwGxXX4XzgItjIWq4GpGoZ9fm91bt5bvZZqRx+WNxy1EdnP4IMqgHdG3ww2mhJ2B9MzgcwC
7+vtn5+fhbcuxtkzaVEDc/mEzgPztk3845ZKSuaXg6lrR+H02CMz74DTYRvSw6O+tbulTiQmMqcL
4a4d5Y4BIW57OohOZGEDEtGNqxeL1GgHQkup7TUa+yT6GIxLYRer6JTVMHIuHZ9Fa3RQr1rV/ZiE
cqUHOFX87vDFp/mbB8TiMRWG5HZUHfXsmhI5ggtX8NIDEm8SR3dHSEg8ew77+LmI63qulz1a0JaG
vLcCz4Uifco9XaYlaStjh/cxi8pnTU1enABBSBuWtFvCm6ow7vsyWmmiXPuedgmVzPziKfpQ+rBp
4hLYBpg/R0M29/5mVEWT+BHu7KOHq00kJZqrYW82/d4oAkBf5T2vRST94ouS63zvR0OaH0sJbqqa
LnT1bEfBUL9iGivVo++4p8SK7mrdOEKpwW1PNkoeNMfaSb/YxvzNzzRUun3ca6wbdL7ff1TXi7RC
d1r1WFrWN/+mKM0DbawLbaoy4srZ1ni6P78txHT23t3k9N3//JFnK7hiwV133Fo9KomxDCF59ExU
8X5eIHi+SgydzIurxCMbN4cdmchVA/zx80P4WNnQk1Q19pzTPtvk9fT+UyMNdDMDvexR6yJ8we62
9iUm53HnUr+DoxhRW8IFqhS5RilxExjtutGdb0aAtyQ1mFmH8XZQt0XJ1k4n0ILB+GvTPZhkcIGH
rhe9cLlhCWWba5IJMtqSbelj+OIZ6WHf1ZcjLnnR9+k6jbLXltalqvvjF8vZhy019xPXlNtJTK95
xz470UVQ8JzExXgEAbbDeC1VCluzILBPls4eaxr/DX8CTCb1iCS3mbzFYkx6b47VKOv2YrR6gixc
nGMEnoXjRjaAXnuHFkS4DpRRW35+VT405t6OV7L4mbxRKNPP7n8A014VJtV4pGhbyti7jRMQLTHj
dVefXlOKd29VBjGEYC6FO7ercgn045gViPZa2LPIvYtjXMbrz49L+5vlwNS5X1gNVNW21LPz6OKN
VVkNuFvIaZx1mITNi0qBKPujUxp83vl9hRPBV70nsAtrIErfvUGgmBctG7dt41DaFwV6mVwUwN4Q
7GPmJ6WXriceTyIBo0G5w+AQwfLoXxzFWJqGewtEZfii5BPnCzKOQDyV+FQsjK/0Gc9OsJEPVMO5
Pp5IiEMzsS2Zb6uVcShB9mbpvgZ0PVkAVRGvulRlMJUt4jnCpmWDkvnzk/rhYk/HQovLlEwTDCy4
U533x6tO71kHkFQPp6ZIlh5OWrtXYbFUmz7n0qKypIwSewv4IB581oBmQ5zhWlW1LWpSuMfVFwf0
dnf9uSxNB2TB6ZYMGIgHPH9aglSjrefF6qm1kifIG/BMgbEp/rBH7bGNDbEnAWVJ8N0s9dqroNaX
eo0TeCSKSu1NiIOGysh4UsYia2qAIswYqbwEfj2rajitWbCmNXpIK32r2dSGuNaftdF5nNYGk0hp
FLKJplyDbXpoLF6QiXjAgLPqq+apT2nfJpjIEuhr3rj//ErI6aq//+AmFbXFRmB69D4+dq2fobDq
Ul45/lUmpnJn4jaOoYnFEzc2jCgv6kneI29K09IJ3jnZP2LabCYpdYHnw+cMx4nOk6wdgN8z4IsO
/lcAiiApVlpiMaRgD07Xo6xgWbaYK3AoI0dI6nvMj/yDyaXSTGzFrFo1ZknGehTPSj8jagw/91xa
YjcmLJaleYWbHElQlJ/8ProKvXxvdcWFkM+uO7xIO57MqHC42o7bpfyuBsSpCjdFqFmrTOk94H1u
E824KY2ZIfAEjf2YLTtj2Bp5eduHyenzkzsN4s5P7tQdB1fEKEVV1bPbnH4suOJmbE7jt0RvnjLd
fB3oi9hZd6ryfMqJ9rFeOekq7R1vpUYBma2AAKMBeDDxHoswISo4IxnBSOM5hodTQmJq3pgRsG1v
jWGf2Lq6B/mDPgayOTdqQEp3ZDJ7AYIMU7n71ubiUTUJY6cbcqtR7sUuEQtxSpBbPagPdt1fe901
0g7aJrH2oDVIQPpuvIv1BgVF/L2Iwos6Flc5WZNEM4pVXyzHqllb5Np2JT+jSPnSJPZzbRAy67X6
TVvLvVkZA03nQ0zNPCsNr5onvEcXIQ+Vn2VrT/fvUo/GLdfwQaKPi4EU4h3kC8BlYlYulYDzU/GD
mUk+jJr3QBbmgdx3WHJV2s6ImXvOvVSuVBL+JrLbptCsS13rw6Ubw5+M1HEEhxSBulIW3GkvelYb
y4FQqwR08LyPT00Yn/qEcF612RaDsfc17erzy2+cz5qkoLGAooFDlDR77bMVN9LSxPCtOqHfGN+i
6iIBF15SmPIUyepYM9Sj+fAgoIfMbTsQUOqMU6hDfRuj60SnMTQG4dGGMi0H0jmw+890PWdmadFw
kdusa+8Da0tqQ7cciqADkimfDdby3LY3LLrERzp3WP8SbFf0LmJwrlFq0HvSfWTJtURX0z4bWbGW
HdpT5pJtPXdFc+e38OHwTi1IJoU0NAkHPj8vb5/7/Zpj6SbjYaZwDJx5Hb1f/Z0oi6GsyvRkxvY2
MMNtMRkk/IL8ThGsZc07P2muY1uLF3Wl7Nnd32u1Vy4wVKuMAQbohfqF3jkYVIucoHfCo+eIAWdN
x8frOsLRhPoMdildUIOBk3AZRLnGKjSnUDH5VGfw1gsNU6dFs1Bm0S05GOnKQSI49+lfwEX7kRj9
Q4+jqp5CxFqqQwc9osUmSiPzYma7+aLIkKKaeLUXBovXXF5ZjfaAXdjegCn6aWqnxG7uyH3D3dgl
4aKAZ2Em7ZWvONAOeGSqikBYLWDCq2OAySJufaN/YX6RzMZu2Vr4VQisn6Al4yrCn4zzbIeGrVjk
7eCtqJyfeqqJUdefbJAO/uDdCCc8KI36RQFkfFzEpqvlsCE1hE0FcbaI6RZAM5n36QlA0ytbTSVO
+ZzGvZVqT07SvZR1SbbNuCv95DKC2h3D/IS4hP8n2Jaxv44c7VuAe4+Ww5Nh9y9t0tzFSX2lZclK
1aps0SYEj5rA1+3eN+dVVN6lelyDlVrbun8xRQ4YFt18Up2FcPbEPlwMtspwymQXaD8URn9XOMoV
wfRydmgqS8FUyAnvkKfbXf4yKh6K0S4E+9V8//xGftuRn93ItJ51qlUmQBjzzh5wbKRa7Sptfgqs
iLYoCcGqu2u0qdD2IwEnkkR3ool9FqHMnkGT21cBDfO6cUiIya8IJNiR7vOYj+BoC6+kNJfDXVDI
ax/78YK0lu/N6NyoFRveRMc77mVfbYY+NPpZoxxVg/ikq5o9FWPvn8WRvrTiDWZ+0oZw17vugehL
Uhb1W84bWsTgEt0szjvHo62HoScv3AND2wgTaLPukvTKDPydmhBRa/o7/JhG1X1RmmkfV9FpIKhR
nUytStr9749QBSPI7jvMTo4SUT1Vz7pAmCFan7cGAmFRy0MYEVCZG9W4yI0Ns1lC69D+ASHhGXLx
jJKAV6nuYQiKhQAkzW7aooXd091yeuoaVhzmVBEMVOYyoHMBtUZkGnx+s6APOy8GbE6yxGfHwBA1
zdnnCA0jUFDCpyfa5tDEmVEWxdDMjdG6C9rmpXMF1ro23mpje92H3DS9vSCb2CTRsHAXdHm+2BD8
7YlFJmBY1LuUvdrZgx0rWqIkdpmeWtO7KEr91iEdkzbEdTaM31OSCbRTjo7Zc6wfKknqqD5Pag7f
KlJv2HVdNwBtqUmWMOzXCdnhMJrWeYmcu/Qh1ZfVfVnYzkqq+bbx0i+evLdXxPsnz+ZsSlR6OjM1
7Vx54HW5G1lZX5wIfsLdkWPVCw45psihD/O56YvbWBKdGc/z/Dv98weZaj/BPhBs8di1HXiMBG4A
kz5qg+4RKdp34gzhCiXQXDzdhjtSTuWLdleHOHES1fjG3BzXX4RhPY1urLoCa+2krLtl90qKsToT
1mRENvwSXIQ4amlNlp6wr1vM+xe0FO69mGwgE8qCHVQQf3KjW0KV3/QSV2pXg+2OFUmADGxqNT/Z
VbQ182A/lvmp9dNLEBZXRuUeQImuUy/+Ljt6x35zXSs9kGXJ5jdE46v0w0LpcMXCAJ2Pqk8LOqJT
Scg4KScu5DgfQ33XJWI1tp1Pf9jf+UF1KKWOhwD0IrxcfQmRTl+kvKUWmJMMX18wswcihC8vCNq1
gzMcCa51YNdwQF2JJiMjGzKHZ1TVawbvAkyf9yyA0EnxipU//+KmfXtK3l94qKa6qtuTFoz6auov
/bFzdEIbymQ4VCeUgnDV9IMZk1trSAjbnfSXMPHgOUU4I3Ly2TgoexnBaJ5Jv74OG71d624Fbt2e
KCmgI+K0eczcFntHIdg8BOGjid2BYiIBU2AXd7XdEC4Sb8jquY1QjM7ow5r42gvaVmC5odhYtfVN
KXNY/TqZSpFzcnsK98wgvAt9004MLfN/Rl/jmH+PEjiXbVMMsKAe4qa4oDXLHMhxL62KVclRg20T
ewQr6g68vXpYYuV0VzB3Zl1iXbpkRn9xNt/O1vnZdDRtGvezRfmw+uc+zh/btqoTmIE76a1KSdhQ
43JmGr2s5z0+GGhQbLk875WIgZOp8uehbrvzo1qxqjo99BMjCW8ULAFM/aCID+qNp7ABcSeuOYIu
zPixurD6KJkLSCN+MerzLBzYTFv+wqxoRwOzsWdpp5/MJvz5+aL7YSIikVWRuy6R7jJcoNH5/nbx
nKzumNNUp7oiwsWdEkZKBQNNAwmjNqxN1uCuMqIG9wVCIKXQ8vnIjZMCtUgHUBbZsM5z+5B4w01B
U9RmILlwQMbsijxfhx6o7RFzvGcS3/DFkX/cmDvMjAnxImiQu/1cFEaGztgbSlSeUrM9JpJ6HTCB
PYKx6+Psp1e5rzXSfJ+jjjitRc++jUPqQ2MTlsNFQ1gOMnd9XtXsbDXQaxDUflZY3L44zg8NXQll
yuDtTG+MASovt/dn2KWFjK3KZ82b+mNjFtyFWnM5OCU1qvoALS6YuUpx1d+XefHkhbe96Xx1CB8q
VA7BZGwjdVQAkv3W+0OgL2/aPWjzY0/dOUNaeZgQe/Muow9ro2tepORMhP2q8MtVpRWQr810bhIh
mNaQwQL7mVZjgNpO3ES2iQ65xmPWhF+Mms0PF5SjRAeAlhU9q0QM8v4oZVI3wp9UAKGvrh2/B25O
h0OUPahRZUqxLuf+KLJFKUW88+J+6lYoCZ2U4OcQRc88/TsnplBMREOx1v8gBpeb1U6R6VDqZma2
qzO5ShGegn3aeVlzCQZkE6XFPR6Ti9IkEzfEwsR783KwcabGMclCKiAJgr6J41PDm1SlBK16W9lc
tY3qbfNsPU6JTNJRVkIf1jwBxDGEd77Oi0T3XUoAyQald7ef3/tveph3y9J0qkyp2RrtSpS/ZxvE
zvJ5rEPmmAJLKumgd4HtktrU35Shti4c9IQW3OmYpLiWgKuyXDUt84ssWH1+HB838PRubJP2DWJm
5F7nI0Hpj27nS189Djj3wrpfN11oLhp463MKgEFZ4k5bAQJZD7wa4H/edI1nz7JgIkdpD0o/bRXD
7qVq6aXb+k1dowEG3C3m8Fl2mTsMc78LpmA5eh61A/+E15UNgdhWriv32bb7fVcj9gpFeKc7pL8k
uU3CSghCQeceNRVznLl4x+YFSZTwXL+NNheZ4IrvUU9kdgb9duJUfKXW+/jW0CyGY5qOdoLaUX1b
Ev54B1t6BAHaNPKT01FFUfq5gSXm9eDCiBjsG+beE8Sug5pGxk1c46h1WILnLkgdgi+CeVzl6rpy
rBbKKPKtOrimS7LulX4TSBCYFT7XXlEw+vX/l7nzWK4cSbP0E6EaDjjUphcXuFpRqw2MZJDQWuPp
50OlTVtnsCZjO5uyzKxMBskLuP/inO/8sjHa2Fke7NVa+TXESr+LnOhV1OlrXKX0xBbm2eJPqpCf
4+nlB9SR+CHYWTaxv1XGuuOkf/2AlgxVgqHn78aycWy2nmH3D4JQRrtnpA8e6FUN1W/aS1dTYEZJ
0sYsddgoekuSxTT/4aD72W+ibUf/bnEnIM/6sSEuM67ajLSJe6n57047xqtxobn385OTpq9F1RH9
ZJvv4TR6KgTsrR7ke2tsL3lMxM9I4EXQSKArDpFZDEMTJ9sOhVKtio6HTJuK0i1N6MAVIjqrSHNP
RM77H96o5c39+5tt89tDcbrcbRahBX8/BEUrJ7jHZXQ/+tyyzO5A82a2T6h52/jrfHjqUX8jxifH
Nhl36YjTLkgfwzG41pPyQmHhVYToAEMrP5ravksL7c42yq1dMr9E+nWv9Nhup2w7TtCgAuvU4rRV
E6r6MY3JpTAB+JXXTn3I9eZjLitYlD7HHIyS5hay2Eo3u2+iCwkCLZHiVEX0lifTIZoY2Udm8ESW
23YhXv7zL0X7uX1ATEq1jIp6UbL9eKEi0jhkrKXRfatrw8pMl3TxJU+4ZDjUMR2S2MB7rx+Yu7Tn
sYwvbQSLM4qKmaUDGA8FccUqG20oMNH0klWGwpCc9YTNF6Dnf6+s4DbWViORzG0FzE5tS29K45gV
IA5l36ZcG1ltZAltfjj5AEPDhyRSLqOe7/tYHmQ1XktaibGrnuQYv8skeACPdx7g/hS1f0mc+tLi
tQ7yANP6sJvU3kXwv61MmJWOc5uGdOz5FBzGsN2Vfoq8N1N+VTnOBpiQLFH7DxCEwF1j/kcxjQ+R
kmrLKiAwF3WkPwIChNJO+fwx03YgFLesQBAP1Hk4BN9nPSMptkC3NE/zeo4aUiqqU5wtH+Fgvgbi
C0LXlkD7Gx/AdjMJkkZhu0XPUxldIrkcvJP5Snq7jMHGKKFC8HTc/PL7dFfpOhBSBIJIok6lRdDp
1OK+V8TGH4mVADDsgdjqXF1235HKHxgU2dmQw6ME3V9jXuzy3Wx8jIq+QOvutMy5qqP6AtZsVfbV
kRwsgDyDcjdX9qc/nmorvdbV6A5CAG0MJPQ1NdQgJlIzZ2LJ7wacVH/4Y/gOZX0zRNOJRoFQ7CIN
cElzVXf4BPwQCZ6p2JdAgKKodYpxvz2XOVbycbGTz1Xj1VaTQp0OscmahdjE4IiNmubRLyzD9RV/
LeZIrPO0w3Sv5Y+Y5euNPmFoCVozcUluRRFX6i7dzCGfFILwVMc/SPypkaXhXTVbFLvkEUHr4VcW
YMdUIwCUdXurpyYsvKI8tD1UACP8JIfF3EryEoEMjuRk9v13NHQfXQHNENQtE6qDw5rGei+Vbt3b
MOh08y6V8ZeeGzcoKi9IRl4DYv6UFvqX2WEcnr6mMldXQSpTV2F25DpeFCT3EWDvqFEIYWtsHSYT
icHkLZCXAvoGTPMqTNlTAHp3tX5+gD+/Ivz3I0ICvuoL8yGEa7ECa/YZFVy5aQOTuZz5Hdo8P1PO
4Mx3LkwzmSxNdvqca85dSNSuF+fIejsDN79f+GjTA9sVZJdE9SLAEsGTMKKDSJtf2fTxz8fKb84/
W2UsgpKJ9oFxE2XM72N2o+Mlafuxv1M1ZWvp3VMW8qIzok5dEfrP3cSoIKBMbiwvNeCbgX70qljd
5Fr83bPHpjle1XAzDZP3r+4oWP/5G7R/bKS1pYVfHEaLHIML9++Xwcxiv1PqZrzjmSOFw4leZKGd
EwGaboZS5VrHSiOgx271X0LjGVN9m+4T6u/KhoOqhNXRKWlzyl5D4NTL2yovHpPAb928HPStBBLk
mwNouKLIPSuyt7VCkHYu4yspt/YmctC0RTy1+WyQzFpNv7g0iGPQ4beFjWsOfKFm0j+MqmbRG1ov
tkEB4FiQHogxeQc/NW+qEbyipegHJOofipJf/HAC30KwvVsWdL1cXIgT9F/S6Aj6LhdpU9iSjzxu
ZWLqa2MOtpa/xDmaodw3xCzWSAdJhWTxmhvltFeNM4mxCkhTuJVOdDZ8KsAurlDstZq5Vu0GBjnM
s9ruyWGYsnvbD75JO3wS/vCkDHheQiip/CwFrXu/DepkywNYbKMRTZU00qd//kR/agz4RDX8Veay
K0B18lsn1k+5rSpTyyc6TXcOOYNtY75krXyZNOTKEbGEheF8pVNJTKn2SqTweWyanQ6LbgWNfDPn
/Ft/+JaWh+jvFYdjIYRZ9nA6ht4fY9cZ5LFjDf3d0GxgzYFiNLR9luCgm+ZXLi8+5CA9hANPoKax
0lEaArzV7KWc/rBI+eEC4H1E5ojpmHaZjcrvLoDWNGs1G/v+DnMwEhrHczAZtZV94Ti6KtYD/qYB
K0lJLpLUP0i0zcKJFLFyy5QrbsRNUaaROyE75pG76QjZdEWUMKBR/vBeip9FGt8oDSqTIaqRHxP3
wrYbM+35RpsY8mgAEgBlbx5tREBvMoHyGUweKtEzanNIoSM0/UiCDYMJshjJrARuYahLlU9q6ySM
z3/+QG3tP3ygFC18hyg2aEB+66NZPWkVo5HhLoTeS9yFYyakaZFCYExO7CGyw0KpGTslG+5GxJBS
huDf2rFZ+5HyxWl+E85jRIB3wO6PHcwpaubMUypKYIqzYdX1d3xFVAIyedf0hnz6YX5K+aXXYZ4i
lRp3UDucdU5b6GXy2QDk7sou2ZFRw2Z/xPxZ1EDYmjRea8VJUF6H4rWM5NZs6JFqfTdpWNu5tFdk
Ph2BEdvepJMJ0+CCIzFLcYU2fgYj/KCoK1851/fZNecBh9mVfCtBVaHITQ5Z0FQoB6IjfOz7yIBx
GJGC648FCJSYcFKDNF5lxDHgwNbwyhxShMXKOOyOjQaRTi2jb81JIX3m0ymvyK5qdKoLPF5iLfT8
D1rQf/fJv7+D+C1hK9gmQojf+3nVCSHsdxO/WWjoLrgi2g1gUnjh32AIfs9G/p5H4WdpM8imVHQx
qn/Dq48BUO21cf5MMQAtgZE3Is/YRbQHoge8EOzQKslGjYEktXALgC+oJm+MVbfHWbtGW/JZF9nd
EDc70yenTfBFSAF+LljJ4xEh+MGooCm1yk0/rwTWJAjQ0Xfq1Chd5IkZM3Y/QRQA0TtfY4p3i9Gw
je3M2LcFnEHDHgoWzMY6ScG0N81Zs1k1CS5Sg5S51TRBniDtcahGKCg6Ph3Yw7tmyM5glxn8lOK+
8ct9LejPM/bTm8QaTEBcf9rw/XiZdd5i7Nnmgi2wmdX9/ZLNlEm3jKnM7tvIPwSZ+aVa7TsxNI92
TEBKlQR/6Gbkj1udPxD5rGrT5yCl+v3Apa0ezdIS6T1athhtD/f1qwzxcOiNcs5mgtxa5UEqAxgP
DWXkOFkbSgSAQ7r6pvV6cwohPknttRaE9PqW0u6GULiRFuHwccb7Qu8/jUejq03Y4z1LNF7/GA58
mpU3ZhNuCgBMra6fSzJkRytEPpgiDfB7q17NCmayYe5ISrbL196UX8Srwp+fVCggPtOwaQ4Ppk77
1xf2H07/n9XY8mthbIK6ndHWj1lSYAKAzKFz3WvF/AnfuHURbdSr1hboGCXnjd54jCUGgFU8EH66
SRTGkLb4kkN76QZovVQxTFMRr2RYaxMF8c8/n6w/d8F8iybSQMYLhqP9kCtZ4wwt32rTe98qbppY
XhC+fyS3U1c8M+y/kJn5jrE0bPKrOl1qE8gaCS+JqV7KomGJTT+oAvAZdmRQ/8mPzjri92NfZ2oq
DI1dNYcIZtG/P8cI9jmrQkQ7Td69E0JhaHBV69C3V9oQfwIf3rT90NLnQ+WNmdawgMVnxFoHR830
kO6TyWrXujpXnvrODBRsaFx/kLX21tSIAzhvL3I0zw0NaopSjhc7JYUBmdqsxaF3duL6MW7SaS3a
l0QfipU1kRSeW7TrwGJ3hA3ddlX5jA3IYN0jLhoxS0qR86JhXOWlZECPR7Eon4koJUlutrAeL8lu
EwK4+hcY+DYk9iIjvx3tf70aDL5ObYhLW8kjXTXLVxPm1PCatPyXma6D2or4IWsmjLqO3S4m4Y3R
0DtRXMMq1iaAtfg3Fad6j83q2Qz5D7rAdzshPoiWW25I5AR1nD5NMkvWXaBtzN4grEoZtVVf6tIT
JYFUDXpD2+pOMr3mA2nKcr7PFB4+vKzqQTNJ2xN+0LFhm+8b9rxpWDyTgLFkudUqREJrXYeQTULL
viVl4iYK9NuOkA1DfTVYxa0MmzFEFuTkTTPt8IXZuk5e/AqG6U1qRb4Jfe2R2gx7TVJeHN/5RDYr
IGodQYpj7K3yG21QTc/Mh0dK3z2ZcvcWy1c3NDvwfYzOVXBff3hFfi7Nl8dQw9CAI06HELMct/9r
9lmPLckqqp/cJ77zIUGa50P9GqqIyEmdZog/fpLuDaCIn9uPx7PQ7W3UBnQ3A+rxOJjvSh0dtRUr
J73tqCV6Zk3VoG8ApCILjQLSn3o2i3nwrSnZK/ntzjqpzEsUMJRAU44iSkybIQBdrvSmjWZyQdJr
9lsuDHutWeE9OIxolzVQZbSadOEWeJtuIi9BBwBK2UpOXbgjCu8mKYHJCy1iZ+zshRNOK1VfYgoy
lf0/WGjGh60fPSOWQpYwm/h3MQgko9emzbsaErkWh6jGg668GQp9V2jEkUD3JYAG5nvv9Iv78jOs
vwunfI0TrstRpnfk93J8rBTqRy8e+KjqaLgn9/er1NQvVkcTgwNlhwkn9er2OqdWsQX+1LrKVOxF
yl8Qqjm6I6+fluIDofglqn3p27tihXwrcKmzblWOIOTiOYJGp35HW7RJfPmeq7xEZLthUTPK9yba
a12f42uaGJinPQUQiLp8+bPAOoWLaPcrZHnOOzW68kiMucUUo5g2pE/4vLQujmjo0B3iDGNTEVoW
SLIdGxxztBu7nligVW2OrffPT99/OgNZc4Fp4Zimtdd/a69mPxpjJP3BvaH4pFMxR0ta/XlewiQy
Wb1PdsipMfN33ZDvStJ4XfrAL0MGX0FQ3oC2BAb3YmqEgijyMMFMy1DYegYYeWeGV2yJavGw/Rps
9ZiAjVv1gtkopjvAA+qtXmr5zgK8ac32xz//YML40aXpkGcWCdK/p8Lm7w6wGA4D7jWJeV50Vx45
iAVFf8liZHGGbAHVd/DIMWuuMZgDcNOau7Ax2cQ304MsFsqEbtMWEYSycqbi1gptf2s1JuRExgZG
Le6hjMqDjixjZcTWVtQ5eSFacoAIL45ro4iUQ4z6eyVx61XFHB67ivCqeeiPUvbAwyIGcOgNwZMy
M5qQcaxbfYAT3w/rwjDwjpgPFhqwlaXCfY3NgRQKPcm9wBSr7HFkJrG1O/2prp0vfD7o6pmp+jn4
4eyt7RPaAjUEtpwwBstnllqafBk7pOMjbToaDgiGhTY9x5bGI0d97DnhW9YFB6IY4Moa5HAbdoU8
sGk3c1JsOA9vs/C7798Fv7CNoyY1vS6eUotfnFqPq0RtgMrVQvEinWSKduzcOsiNNWEBH7qvelpw
CluW92lvrYcJJyqjVd0jP3RrdB1yvSmGutcruLb81itj4zMawisLG8XLev9JLcYPH0YB3A20IR0p
r/UEuIGstmwd88+BpjI1CxxG1FqiLbkqFqjbB8dKfLceHZBxaLDStP0iz42DUpDeAxSmQ5MptQBA
G+HvVADXKPeJiEDPvyVmRdsR9ajq0E98LPKIQAaHW1/Ea8WZ37hZwc5NmDNqHsBD1d+oHx0Y9o0O
3sZN+u6rGJVjk4/dQdZmeIwYIUpy1Txlso11JuaHzkbspgjBvawTiIvM/w8v9n8oDhfwkoo3Y5Hg
//Aeov3vBzaQ4X1H2Ao4xupKEBmAl1l5qkIaWl80pWcNzR6Zgmf39XpQ7AdtJshFZvlel8UzjCY0
3nXyTUf+HYfiD9vrfzsy/tbC/Xu3bnL8MKj7Obzgrm+SyrZ4QVOYORGbx8lACZFzbSxZiuUkKxYw
HMj+QJ66w+FbcT34FdAk51aJ3/0lbtQPzXPbWC9W3m1T3nGR692qt86qnX/YennDZQbZnLugvFq9
cqIiwStovpgxxYoCL01Eu64r963OaLszTz4zVkVYDyVTOkeL4djy5cypOMV58kWSE4vq0fEmc/gY
jfljDAj8tpJjLm3KRZ0MS2v+yGWGQyuCZpR8LVrOlVSWNr5F3IimgwdyWb5mKKPWI5MDsO9U7Cwe
150y/iqcEcSFcwhaniMV6Yjnj+37GPtIiBP/04fr7sKYWIJo6PbBR4YbvwofEbZf5yGuXItMNzdg
RK1Nc42jdVXL5A86uZ+iAz42aHaGhbcHz8/v5yoTJ9/WFG4MO++PsczXtsWt1lrDroe0YcX6ezZW
WyOu32LVfqWKbRh9xKBSJUwBtLg0JrHK9Zip6HeqSmeGqkYMNki69iMYwwpLF4Mi1etb+5PclE0c
rkNSq+k6SYuQl5S8J5wcBTLY2vG0trjtdHZGZLO5sT99TAzBI0N9pHHg88pWseUWrYbYlx24IKQU
+0C3DpVwrVVtQ9RMTSc/xbss/Kv1+a+/8ejAtfH3nwWrO2wp7W9/+9/br+Lynn01f2e8/f+JfLPY
m/6/IYmXr/I9/d9oRLH8+39x3mz7X2gnFsPn0kzpcmEQ/YVFtNV/qWguMNhzBDHF/R/Km67+CxgR
YGIcqvijgMT8D+ZNM//FZAFTHFQTE0gbnub/C7q7+ev0+Ou3/J+hgKDD/j48oLBRF7OMWB5YNgKG
/M2b2cjKH8nE4wnQ7cEd9XKb47Fyx5mUQxvU9BC1J2XmvIkJsAzM7Fr44s6oe57CefhIRNOiJMva
2zHoN41otS1rbTYbOYVBbnanIDadVTVH19zuDXKxUUkkQQb4Y5/W0t+M0ZOvtTobpv6UEpfGQjIf
dlHvM8QzMDoRqvDZgR72BHYDT07sFEoE/+wF3brql62jXPehRfgTgs6GuOduEXUjH8VVNWDlFa36
2BrMoNPcOOVafhcmyJKGqLui9/0KR/GcSUIO8qE96wYRzL+oJtutYeZnRjjo6Br9qIUqFI6hKdC+
bFrnmvt2sx4i05UaSTBdxZxJ1vlbTxha1NWuNjjTkyCXoWjSlyKunoUyfvtTQt55qN/oSyYkOwpP
c5ruLBXjV6hRVAcRs2llItF72V+MGHboBtJsm81luRIEwclaRQYX+69+BXxXOghaUhngpW0zDxzs
bSycaoODi6SGjgFql1cMxqIPq+yu+UxOpFpQQtvSP0sdIVJA1J5SEIon24OI6v5IPWGv565kzADx
lzLiCD83e2jMJCa1qfbqaRLUayje2qZZWLpuUOvCY/ZSQNIOPBOPlRpmQPN7+vysIG6kyJY/tjPv
wB2PB7PLaEicpN9lETnnYT/vJ3rMQZzLmUi0ok9fgJ+4/WiTBt4atKPGXWSa5VbOlPxUmRv89PWZ
L9Vt9LYPUJVpnlZbZCKrFWPhOX2I0GWIXqprIfrXwkjPTaLTbzgMmQIcHa0AyJyWco3Hg9yfsW7Q
9ilvht0AmUvBr4NuxxUYPcoAG+xEypcnaoS5taUcLFKWhqA6NENKEDUS/brub0uIQDPia+4UtrJa
Xa3TpquvVTfeWlNKIuIUFWtzZlRaotYjh9N66QUbbIREN5hGr6ka18dO109E0ARe07CJzUG0Iy1Y
OazLiBgxtZUMvosoqw9lihmMH0glMmUPA5IFFZm1Lim48F/aqxINXyE+wUOnOCcbfnZQyvrBqhuv
0ZzxVBXx45CP+AX8nHohK72kp7nFLXqw5+ZE0F7gdnPIIjzh99ON6mpw8Gw1KQR3kb8EYfSpRX57
cYTcDpPIt3Dpb8xuYvhkjB9wpoJtNjAw1833POsWtE/CDkO1FZTLctyMdR+t+PbINBw2dW7dKEC8
N2Ufkq+rHIRvUviHkI6tpIVVbUbxRgaMWQgvAkYea8cwC+lQmDRbOkOXrh+oEarW2WhtuUd6LQgc
Lrat9MeNo8zDrq2iQ2URajiGotlZ9kaJmtA1F0q42rLgjwdymDGqECU+W/PGlrKCEE5sHKlQR01j
hG8H+qPsBM/9cKMAxNiXqU8nMFpfTt43S+xcycQ79kaFgfhUE8WoN5O2ydJm39a83GVCXaOm0ZWp
LJGOPjDuBvm7oDdcWSZkPdQCvdLbUHrKJ8atY8dLa8BWcmdW/x5H2LmbKMpEHB7roX0RPJz7uN1H
yzKC/FxjX4mGxGTeD7ha5NCjkRtbPfcUHVZ3omV0NMw1mjpcOaEIz5NiWm6noWwushcTDQJr1Pje
sHKG5VHbI34ojlPDegAZu68ryUnEyg2bwRfeHjLY7fl2GIc1yuqH3jePdtH5T1NmPRKk6IKO20X4
RfCuzfORTHsNvfFBJ9aVTYEdoL2on0yy6kjZ7s6BmRw1fv0n2pzS7j2nCvx1m52dJAlQHxmEq2IX
82TvrGWw9BAdKhaFn36vwMvXQvIPmixAKFw8VVnBq8dCyhNt2zGf6dRHKeI3nj5LH+pLnZvqLUEX
aNUIU9TqIXjw1Yr9A3lg1FFkUPVxsA4mDHdAPyO2zOUTJhXPaoxkDSXDdiF5BBsOLCMc0q1ORPkq
XK4dRQ74b8MYV34SX8cEE4MxvHcT7KUg6S5WlgTrqs02hu2fIybTZ8kOVsH+4Jq9QDfC8mvFA3ga
kJK4dMvbUtcepiHGoeUwyLQNL+Gu42Hs6K7pwZ3UwHtT2hE2megIxd9A1a13W+gAbCIr+A1ZphAQ
XOOWsEgTQpzJ0KaVu5ygFBye6VNTCDKa0PaUfXcj4CsS7wRGXXf2SKRcKLAlY4fwtjHybUz44zEC
1alm16F35ocxPzpV2F20uDh1NnHjQXL2HRhpHeGRZVp4jUmccpAjOl/+aqMFGdZ22pM6ZTVYEjpv
zTfxIN/iuT1ETvLmh1TmdqbszAo62dRamz5W7FO0B75ur3mXkg0mEUr1kZykHJmtiuWLhnYZu0Zz
Q/ILkIcJAUXRLAZwondlbNJhh128nbQZvpUdcnxNPHJYRxL9khAdxhsz7RVZHGsRyz35vV44MLjB
3SjWqolzDsuFQZocacwFbxD5k+MK0oPqpj3Jf6EaX5jGN+s2oQwWsikxPrAyCBukBMjXCTNPeJTp
UXBJ4ratR8/PWM4adUED75SP5swRnas5kYaOb501sEBAOgG9xtXjEETVOlSreFtOCyGiLHrik4nf
otOKjckEsW6Q6+cHbyoHdOQ3X/i//V1aJ4lH7gJmeNpVZPTbiTN5xTULxTLCiFIDBmSWpiS71AAF
F6fWdjaHymsNjAA8n7RIyq+yGc6yIUlYJkBWYGKcHOdGT8O7nORXiUWeBkFV6ZlCUmRQzlo9dDce
TKEOZzW4I0mUsBfaTgbneHFmu/wUkgDxep7tkw0O00vSSCGmmPUSMdlM/KqvKcqd7VS+Vf2oH9oy
Wo8+yH4G1c5ZsB/OBtBXYz5Kl7CNnWojNhFTbG0C1BbMort1SeKeK+FliorbrX7qSELdj/F4mwZk
3BJID8TPDwN3HGcmsBqGLpyJoUWWTBQq5FJE/lZjUbVOVS1fASUK1lPkgDd99QPN2gDNT9iElZ8F
SWjB6NhHksQUrAqCWjjiD0XBpybph6bF8Xpq95KI0BTIjiamli0rwS6OoBTqITygio+2fj4D+edc
NjhlU5WDN2/bJw6yHWOt4mIQV7meS9KDsM2sGvLjyeAqGwbsGP1j5dGacH8ObFS2Zbrg8hGbRkGN
bKVmueAvd6zWEVYf8gFHauLaPty4qBjMfZ4vjipDQ4xIB+gmQl1LJniir68RYRvvgozcKjw4LSzj
JG0jNFOhf+QkQiAcUFLCFKiT4UDfcBz6ethkbfTFCILPx6Qobx2aSCVJzHVQi2uYpP6xF3a5tzEK
B+M+pdRi07yAWAhyaGOVLYd5VOAUb2vM0Sul1G79WMvO0Id4zk2E1yTfgsjAILDCxiBo0ZOHoCap
btYDT9jDJtQqlHFquUsz+5VcUwH+zSS/1XI+ct4EyDDMyQVme2KvTWuPfPNJHZadcz1Fa4MdxUpr
AnH0l+8wD7PTVJfhNaz8Td84zkYWQj3NzlL2sBT3jIKyEtt7luohczoihJKE57ATNq/tVHAtFUXN
YdBpLDmNi10Ctek5hbZZhGwE3dVeiTCroWPdcTOly5rAYfTpzroTn4I5PXGj+l5u8TxpbGVZtKo7
lbXoNghzQkW4FbLmuy/KtxC5tcl1l+mp3Is2e037AJm701GZkifjB9MOZp9xXw14BZMswhlAtutV
5Se8jweS9dJXq6d85ce7ZbefblnYvPpJUu+VXLxHEgxt3OZvsIBIFg4JlQnRkWJNS+fA2GSOH2wB
fXdETR9Rk+Ur9sFAWNpkm4za1yBtxA0IqaBL9xy19ic5nSyaZVee+1EjTFRqJ0u+Uz4ZmxhPEC4L
P72N+tz3poVWPFkrVju1qyjXXjGIcs3JAYZK4RI/rODWD8Q2g5xw7Qx+uJwsI0J1b2VapmsjU94i
tMpzkN7V6BaKORdrYp+Zjk2UamF529bpzYjkaYx80+0nioRyttwMUC/Vo3UDk+UjGOoHW1RnC1XC
nshN9IWm9aDp/XwdyvgOoN6LPevps8yUJwvp0EOFvG1a9Nr+ggvgXI3Jv8jR7V4dG6R+hJDRmRHX
9+zHcEftUECt50zeWwLIygBVFW+koazI6Ijdxs7iXWftkMMDuMngrBVSJm6hzCVGxbS+pE28R9ZL
cTnWX46ONZUJ0UHRI7dR4nlLnmzBXGlbdvhrZc4YmlTDvV/BNhG+PEJNVw+9xbOrZ6c6vymIGlmh
EjXP6ZAEnsSCchzCQw8yZI/F+AnBMMplq/guS/SohLzSVxrTluwTcMyTBX1oSjuIaKxw0AftW/Mw
oxsDHU3RbNskuZJeMF2MlpI8ctQ9IApIsiFBpYZ21idmfY7f+2yG6+JmYTDpale43ZSauzglE4sx
p9iEFho9xb/V6JpXUTflB00DCuf3Dv/fQBXcQb5ttSbbTMjE0qojrDHSWAzF87MdcsUo9HS0zW7c
8CzhUk+ei4i8noDRLzU9CpVmRDxbthJfSMMgNNW07zFB7aow1090KrMutrmrHDiTiQMXJP43ylhG
BM8g5DYCtCkMWWkRZ5/CKcKyA5+SyyLHJa8gZ5nJ2yXDWWnI1szfoHITPzr6SI3iithk5M6byX4k
xWVflvxnaG2DS2MO1N6hCiajl5uQwfNc/eKQJWtzesM9wM57+KWo2oC4iavBJEztLGpcjD5STarJ
6FgNWB6yKYXM31Klct+xBpvVizrp8zpIC6LsjNL0OlAHhVEfiZ4xVoT8HSfkmrcmtf/Rxlfqqng2
ET1Au2X3ELCNczQz2y63fD6URNHjwD3pcwkbGEPkMKnpJphz4xxI8xjoUbrj7nxPYp+2JH5rh1LZ
+AMLhBrUslq+IYfM6SzlPrGs4gkKb9C2mzjw57WeToRdtaEn1PS5KqPHXq8cSDjK63x0jOBkziSJ
Fo99XNquldWvvkFZbQ7vmVG1p7gl0Lox7XiTNsyOKNYpNfWZBO23kJT1DYK52fXJjNgYSfhIUbPv
9aH0miKbud5Mp5gP/aDDdRYgNn34LytkEKTRL9xG0c9EPi5GywDaRao/JiILvUFaz6xP+30eVTeh
P6xtAW8hQ8rKIY3foQ0aKt7arQghumptBauoag62vbjCIjw1kblSgHvsx8Gnq+FIn4sOzXYcE4oG
vmhKBG00SJ0LOXg2Crf4ZM1ZCHA4dsFHz2e9DL4aPX7SWEN7UVrqXsKa20rYW6lWn9xXPiHJdgDK
CZuHvsWH/xZJy60mRiUlndze71J0LtF1hEF7VznFR8N54y/VRdZUu0CkL/YIFwTQZuqV6LsQZYG7
hVk3HOuqfOMtL7wump/RfPaIwUYTKZCvu0oyEWM4UtdrSXliyCwIgTa2UW0re4kabtV0PfribH5k
EdCxYiFTvm/M27Zj3UQFgX24YEQ+Jnh1VcEnYtrTuqxg1eTT59SM6W3oiFuceKdGIj4hBo7td7DN
h+QjC1PtlIOedwznaLLOA5CjrSPMl3O+M0Q/HfROfM1D3ZMgiHQpGzKYOqq59wvS11ktK5toto55
Kfd9MsReS9PYGghami4mK072O4C8wU4LytQd2KU9pogHMQnOu3Gy4aKnMZ9yPBxymRv7Dj/IGuG1
1+MJs7ApHdHGo9zMbzrHt2nyk5ZU5rWW1+rW6puL1WdX4OT8cuVMjnspLQi1Tn9wGofSaSQYhgcN
pwwyspVA7piHzqnvWWBWieEyUr0leS9cDVIxd19TP/RbSXA6keKOS0U5YwRA8SRJ4zWoUryyTEq4
bsWDtAjqJhQgvVRhsh6b4Via5nDBAMCrXYeVR30TSErlCYlsZVSub4zHoRyqW7O9lsbIu5995kqr
3XTNuE9MBoNDKDm2sts8MTQ6K/M9s8P2WKqwVIjtpLu0aGEzkNTHObtFMzdtC2Z2WNxTuhu0v1a8
VA7GWK2SHDUnuokQokjCutBYnPGB5lppmGE929rKGJ2RBnimJshuwElMbPOT8n8oO5MmR5U0a/+V
tt5Txuyw6I0kJDTFHBkZucFyZAbHmfn134Py1pd5s62qrDe6ICFlXAlw9/c95zlDbV/qSTxnYGjJ
oLNsVNDSCcg9BzujXnMbslq+KnoK4zJoDBuytZpw+tJZBMQhzkF13/QSHUMb2FHyrtF0DA0DsY9L
JiTJl7y1rNN7n2Uh/PuHoY9CIy/jY5RU/ukQj0V572VtIACPPDsp85kSDELr1seh0N/slkC+zL73
JM1XTrTadOuDjXwBu0Z86rhedk1roaQwPzej0B6KRYRzgyw1MvTsRPr1tGk6C9e6xA9gDSpCLoQ0
qGNteuJO8hBLDB+su/uNoUxC7SJdngcCmM3E14OeOj3Gci3IYmGShZ2yVtO9OZwScdCk4e/oZKYB
VTp08PhSh8Z4LlBE3vOzkjpAiDbErvKqRiZxy+yJp3Jhfdon363FINrMcj+Sa+aESHceejC4m+RZ
JilJHh5xS+RBHiHoM0cdH5eBZLNyUoRD1gtN3TH+RDIrmPABGdKwejoiwtYSklg3KsranWZaBLB1
hJ7SMHvKRXso7GW65EOQIYE8JImj78WSPumK+UY2gj4ryLiw8v4l6hVzqM5v6CRAx5m5JZa4G2Pp
7zu4A7RNcUpZBBsO8kRC9XyUX/g/H/GzSXI0YDYgqJ+Z5Q1FkDrTG6X2DWcgZeuKq8lIi3Ff2HYY
eQRwapxem7JbPkZQN5D1dGC1ubbEQJEOtYAME/OzoiwWlj2NDeqJHxLuZieZuPKh8qE6aI0AQbZW
oeoHv8x8zoOMertF5LttkAIfVeMSSI3A7XGIl21txchp0QCRm0qS6aiX+zzu6stQaJe2xl5YEuoa
CmUbu6wpH/MFbU3F9GufWtp43+nGcK5T8x4K+4u0XHWobISzbsWa00WvO4w7006PVV9dxKq7tvrJ
RI/knEl4LrjnlV+6mKnHEq/dmojoHjX7h7hapv1gMXrVBvQaXyV3pWotVrnF6wTs885GJ2Sr+IE8
t/xE2+GjWaYXRhUtLEh7v9gT+gwkHrA/O//S+D9U5UsYoC5XpN+Qdd8Px6VyjcvtwfHqOmwq47Wc
YpZiw+LsHThDVDUbIF22lhxNy9t6Ffk+lvdewzY6xuV8dZqaaZ5AGezPix8kHek5Zfoghf4ps6ir
qI80/N1w9G1awrIKCPrpdrVmhl00mQFz5/1S+vYpdYaBkniPQ0wT/S5mJq2o4twDlpcrDEseYvMs
clpexYo6aJW4yNz/Qbj3aanmEW2c93nKG8xKa6SxbIEN+so/9kz9XD3p7qwkJ3OdWnLqWp8Gj85u
4VsAOSsL0lxfktJRxkUA887b6U3bECoJ1yHS/XO9xGER693OTsXzpJJHcB0nv/eGI0Yz/VkJnNzp
PASeau64TdVhpSV3Ium/mnBoWysp73u6ZLgSvvC7fvfyqT1aTmpzfnfvjoU2UkTCYzb4+Va6TRKq
HJ5smlAYEExU5aFcy7rlqKMW2hvu+MNprQ80InX0UHhb0wh7TjbhQ46/ZIRYuk4cfe8pgNIOVLPV
nEqsP9K33R2O8GiFiT9lFr8VJ6HaY1c3d/y5fTi28UOJymSX954KmnShv69IO0gm8RQhhQTdZdF7
06ydligEO6XWnKz8MtZxFmID6Zgr7acyedYLIATMR0LpJgcjr4eTFmXP+kqTrOiSYqis/DNKa0oe
EfaVof/qafOM/RA4ngJke00YU+bFrA99qQT5kAnMaqb1AYG6lAvh4qQHlcwPSS+uSusisuo32Ks6
VgVdvKmPSFWHrT6aWThLL98bWpDq2j2nOJY24bj7PO0QB81WSO7KcCiNNd1jnjDlLfozoAC8V+mx
7uCf9jFJwYWb7mRD6WeBgMCy1PmM8mjIKA733UNm1R9cBoE7U6DXQmTHJMxAw+N0XKCO8aOmIDa5
qzW00TV8l9NdFVk2qULaQuGK5ey85tjH2n2+DE/aQhTyZF58G4GablJA92bqdbXlgiOCl4HY6FNv
Q4j1snKHUWuhSkLe0yLFS96ONm0YIyRzBUdr7r0RkERFsPP8i5H3X7A/Q41wUqrtzqiHsVNZW681
vxUMZxuY1rD35nVxHfc45xbaGkmqB82sP00+3DwxrquwpQoa6SyUzA/gnpeAIhgrTl89DVmmBVEv
1M6ZaQlBH2GW0abpfee2H0pHBVo/PsM2Vztpx1Rl1HPidyiSSeqMBrApXGPNPP9IHLJKXD9DeQYw
oqfosZn0Probi1VDBWGCrw/ra7NPDViJ1I/P5dw8GMo4NJw3k/Gj3SVGR2InC6TWfKolZ0yXiFDq
NBMyNJJO3Av8pCOlj6X9YUIdRzOSHpEhIeNHUz/rzKHqUt01M2dp4gHsJJ3+AmvP3ZSJesqrUB/9
rWYiTvLTmrLach6a5HHJhh+2hpO/qF5QoVFuLyTqoOalXrvi7iq5WTTnWhavClItNWvxoxmTC7ap
JRQzNV0937cTI7nuXT23O2d5/66tKauUX9/UYG7nuICaedQJg93kZvEOAqwgN2v4ZIzibNUo1/xm
uVhVC/527YHVpC1081pH7be12XyVkjVfVLrRuXJxkg/0pGBD9gXaLzdlrDB3fitpwHfYZjCMrCZb
pt5XkdIot/L2VEZ22Oaxtq89Y9+K/BgXxtdmoEAAWw1pdUxECqAPzy8/WL3/DE5moMCQvqmq4yLl
A5ORv8f3TiSXkzQ8opbtJ/88LOVXD7dYPDROIMkJQjsM5rCHZ1QVn6IKVhNnK97cI+MshpgUebWR
YmvwAftspO9jbtLaL8aAF5aTB0WjBUe3iNUIN2IJnZziBCVMChSuCvWESKy8eOvKIoylRdCzPRB/
nJ/hXhBJW5O2YxOCSjbUW1nNSCMS7Ym1MxqHmSh1YsS3pYrXqC+lQbD9NhvYYrl4Tdt6KMwe1VcB
fLTOyQvRlqc2Xy7x5DxZZlTtapHcU+98ofCzt/2sP0TRzsq9Bw/2lUKQv8co/6HwxN1gWS/8OMxH
6vmbxWkb6ALV4tjdQ8Q/an65z2jdBcuPzpsTUsqROJHHjT/wrbcFQgC7eRw7REYYS9xI1xgNzGo7
mpzhmEFfrPGbnmEJwmvR2B+6Ln7TegpBFKgMOoHI2roq3y1yubp5dK5bNOhNHrF+p1gTF9m1ijhT
UiYLB1ERVaArs6DV7YKKsEIBzf6wjAvkU6dg6j5vmqiWr3VbfZZjcs2UFQdEFAwhnCqsIEQBfi79
4mtvRfWjFz0uiVle9Ln966F0UEUBDhi39kTqc9588Ub73YhKey+LnGK9ickb7vcOFtNpcJh96n2u
HWsJfyPqUcQy0jUXMlJZZpfo7bLOvXQOWBkNfJlV5Po+bmfutJrFsorcJX0mKrvqcsxwVf6Wls0R
1seTN2ZR4HdeFgiPxYv0p2GPzrcMllrDWNMpWlGZ/5E66yqkkycjI2WkaJ1dohtc43P3RpedTHDc
jpQ5TAr3WoNkAEowCmYMkd10Up4ZkL0MkL6hkW55n7K0gvhX5zSjEJzvGmGEquvHcyTe5aDOZjPY
pHIM4txXEF/pZ2cCUfjkteHS12cuXcVoqm90pMY75Qz+Pu9Y/nd59B1v00dyodfbJkU2w+YKjBnY
gH3BXdVwHaGQi8+VvjxFDjMrTXxq7RQihVm4l0bT0n3e+HKL3+lDxM9oQCS406PpPkupbtSWDjB3
rAMUg/d2WuUHKzP3RprV+6FCr0NkosCCOqTujzltr1Eyfgco/7C6EMXovdmyerS8odq5Rv7N7Pvv
LpHLTLm52uGwOOqN6tklBevdlubXvpieLW7CaDABHhaohBAZxywtWd32KqeRrt9ZkrJRXanQZAE+
5/N9nBKkll2TDnlHrIvAjPB5TFa5o1r+LeF2vsGREKC8WTG+NMH6dMTphvyMUax74J51VgU0wEa9
yE5/XC0lW/Aq1raX7tkd3be67j564pWIJDTPSH8y+cMwrn5hbgr058VQ8lTpPcbGogK9M/bGdIi9
/qkTYAvk5txxS4c1bF/tziCAB+tUWwgAFglLCEAyzJ4GBqjONY52htLJ/aLcPgbOE/kIMfWDHnUf
bY2ijYo+Fn17dJQ6Q0D87urAKIz+HVPWvDEJqt8ZnKYML9MyQXIv9ZfErj6sZ1M1egOnUUo8kcb4
P9svUypZxHtXY04UrXzsnnEDvGQs4/tR9K9GD/aPQuBep/2Ha+HE8huVA99LtdZ/ukNCDHxHnvXG
bpFORilQeGgbM4tC4IXCsO8dLed+miN2helA306ZcXGQpCY5efXeOyFOT+AQdEO3deTy/0oL2CzU
rhWACKqallYCCJFi2RWCehCXfD9Zmr/QNv7coX1FuDM80CnYkeCx90FUbZgCuE1yJvMGbcpqnU3R
0k7yIHoMcoinp7l96kVxjpPC2kQx5Vbkd6hjeho79dc8ms+2w8S6EtMaSK5/Udqw1zR/02v3RgXv
sveLcIwvmVVcdEd74nt/chYg3l59X0mxT2wzWOXWPQIlp5DXsZYZrUDvRFCSyBU2SWUAdW4InPSH
lL7a2u9cSFStegOJdGGfx6q4JAKOcD/Xh6FlIT00iNdGV+5RlmwrguivGiVKsFnuC3YHf8tqaVNr
ctnEpprpdDK2RXor7r0pT/ZOwdxGMFDqrIFEYX5oqnQhRUynBmF0NGuRCsWSaXc+NbvFBmOrN711
7BxkWOM6LUiCYU6Ybaspe9VzCrXN2slNRj9Qml1973v7fU5RWvVtCRRvqV4tORR3NvVpnNXLvmyT
tRe3XJkiPMccExYZGoaXSEHmjjU6eWXPbdJaaLjxD15EClxHZf2186rHnPm+ljBrTGBjBiJL7yAI
5+E6/jQznTJ7XDTadN7w2OCtDAtveGis5qnQVfcxFQ19xdKYQ0XqwXYiwGBHLyLbatYb6rj5nvSK
BzJStKPsW9aJhmyOiDpDKsDdJRf651i53ITVkgeWgK4IOHm588c2OmWuVu+XXtdfDXP+jMGhfQIp
+00yawvi9RZJDtVXus3PaIApCE7GnUZpvGwsMKhNXBzL8YdWlv0B2yTYm8jFdzFjdZn5AcqBhpaj
Na8YR7yIKwqLHkI+VpMWOqFNU0Qkbxt7LzYg8aeZfo4mov+GSYOtOS47YuCHk6oKB5VY/WSPM4kO
0vsAhl5QPj2Zhg3xtmrUzmd2PsSNepaKy0KJ/ocaGxj6rEvg5GXnImn5iqOy4IZZhC06rK1RqaMw
kuqgtY23LamJyZwUEbsAWaNLIhm82QhR0c0Fei7Lx4limNwkWPrHJync9waW0ce509Vet8GTKI3a
b7loF+GX+MXLl8yI6idJH0tyOj6a85NbAsEt8U3dt7XGuooa+jnD87/l8qWibxnWRc+bhwmNAC2a
9Opq7dVDShqME5nCicT/06DGoKDzOGir7wc4RTBIsK92Q2PBSlKEW9yHS7JVt7m3gNsQhrpXab23
6ZKcMv2hypE7RSTXBROND7I6RaPtqhxtUVK/MDGJr+kAdokSb7SvYOHXTJUpw3gvwMAOZlzxgyqs
9qCr0EfFR2Ll94ksrnrv70Qvl63C8LVjnkpLy9lLq7w28/DmquVsQfxHppPvDMNzGO/cQMuHHRqE
fDPmCo4L/cMt3/hzISxcdmAhOw2ujTd3NBsEYDf/RwScpUykvpUeX0UyqY8mSPFNPOtXr6Xq0Gni
xI/+phZgQLDNsJK0916RDrt+WMJeru4Ibp/0TA9Wc0kcy7qv3R80dI55NzDgcV/PGvtjQb/imJp2
2CsDIV3+RVdYzGCmbMtmchBtVYx4sTpHSyS3bhnFrG8W/0xAQ38SPVx9M1/JC221twaUTpECX4lc
zm7Kk2NOb2mK+W/Er05ZxPTJqkOnMZkd6jruwHvhDF+jyKG12zJsgDXZ2noJDsZliVHaQxOIWDLT
zcPcT0WY1bm/rYp62nbSTK7S/z75VndwE8ab3sMdhwDQLyHRRuDyRLKghovy8o7/j2VD05YFLMoN
FIrdgjRWPqbOOHFpLtyJnWE/K/dRMzTkKnGkDr0Hktn2xzvT7B656DM4O8kLUVN7p3EuKOloBBV3
ksbdhnYM/0uufwKHYDK/cVEfLMOz7OlPgyD62quvHh3RYhS0/4dXvV++R5Ud6oqCwKDBNSWENWZy
6w4ZDe1Vw1f6LVAqOU7nGurm974aSAKC9GRkLOhN3Ah+nN83+UIarxNoKyHOFFFoxQVOyTa5TsI7
DWaQxMlnH1ot2krTRq40UkXJ4BbMzMrQMZn2iCrpfXKj+pQNTEoX8Irh7DoPTF1tphP9Fsbcq0oj
btquGRh9Zj+YWW/tVDa4ey1xvWfiu7hCiok6QMM6XNfa4bVp9OkC/agGes8Fp2XwnVWfBvn8Fart
6txCjKOmaU+6BwW80mNGr81HqAf7bPTkJTfbb4UxvAhhs9Zuc1wbDv+6wJoMgdHfcgIF1uTSYkYP
Fii33RecdoWxLv3KLmhaO9+p3KXhU7OqkFif6cX2wYhNaEuvMNtPZA9uGAZclgbcJCOSBtDMPw4o
MOeR8Vc5ttyDLdqmom5op8JZ6uKDpzP5ZS6wsTN/Pot+fGeiHsKQ2giKjQdKmfV6ImpbqCGIs/B0
Xlt0P4zLnkRO3AzMvlWM2NHs7inbUFnHA79pHdoUznzK5wXVEy3uebbdI4kgtLwqKuBjfuz7E3yO
j7Q7xE6VM5OwBLSUb6VHmDabfDARa+e+A8WLpbwnmpeydNNTN7ty2+o4LbO8DnWRvlIH3OvoImk4
Y3RizVgk5p1eu2PQkW2PrhRRA/ZcbgzoOkqKQvsaxacOm29jxaW9rXKqS63bXZoous/TrNgN3odB
w3EAArDFUNeExphkF7T+wqf6oVeqOXRWcYqcOTs6JGW7rZCXmkA1v4mAGja37CGQ9Vl/MiLvGhVz
dKchFaRLv+38q1X2d1juMOxFy4Od9A8aSprQpJIFageblpZrQUcuzKUfGbLLwqgCZyguGZjzqyWU
uWFdSbuaQJYCZQkGhHIkWeppLgsfEOGQXPvRac/gH+BxQeF+K9PRCGraQwEpU2z4uPKF/DEofrq0
cl6XrMm2hW82VKe6p2SwwZm6tHASJpA1NurMfQYZis8jEpRXW7Sza4tVeBeEBRHN2/lVIrduM1ao
OKSFPrUwYowHK+suftvRFsGltCBYWr2uhZKP2aQ/p6s+tvOdj8ay7VMqgXXefwKCvk17FOlYtpHT
j+K1n2Bq2xqFWQ87hzV+pCSSnQ0z0p6c0npWTURBr4FtZMmueerdXeQzNPiORdtLzZydyO47RL60
jNaedrJrlY9YytgtRfSeyfrSWuRwVyMswEF99NFUIJQ1Hlq4Kjs5IRbQkW4fhGROBBnUD2at5c6a
0cZOOi9+AuP3OlCvR9iR3YN9eSiiojmX6tyl1RzMcrobCuaIg0JjqgmWdQ5T5IWuPchOUzCdwhkj
UdzAdNNcBOUlXegtFaInwzRfi3F6ZQxqD9RehzrPTznLs9pmgjcAd0KyBbALVN+yDOEwfepKf9mm
S3d0+w5VhNN/i2oTAWmiHts0CoopvjN6M96YNY4ISrnvWfppkix9sqgFmVc4dwU8AlNFDo2L5BDl
Lrhb+O9bapQsrriNj9RqTrJO3SO8rm2lXun6hcNgcj3RbtTqL0ZuBQoRW2CPVr393HshBtPuNJaM
HmMkUC90JTO2pg+8dMye0qGgIubpXHxE3iqVXMAvuCdHFCSB9XipC0jgvjmUJMkMl6Gzi1Phgqgc
BVgJ3UX32lRolfukcZi7UO+NJet8lVdnvZTOeW3a8M9S907AyDAN5lrtqqOtCcQaJUHg3SDC1XKE
bJpK3siKOCUkelO77Z0G5ij352+NT9WoaqaQPiCqH+w7WyBJ3y3jQ9MOXZD0fXbnD89oWiSy5Zo7
q2XSn5XT2cGtZxcoiDQKgCmTLviFzpvVRp+E5n7rdDKvvMqydkNT7x0fPbuwJYx5ABI4m170HIoY
1KB9BffkmDWxzR1Mnfwisi5W8oEKURcPL20vnkhgSq6l7zzAwQRbBDi/R10TuuNDo9NQBy5R7vBm
PVvVLFizYZUe2mi/mGVQK5hlDjF7eG+hvNhlcT+IyWHKHn2aWNOji5+ZgfIXERpcweQ9N9n8EMeA
JPuMpCmke+mhrjXAEUsqKGdn92s3K2w9vqVaT4Yg18eTslpk6OWZlsYht5ktyKh+JgAYfCBvSu1j
Ty1m52Xxu9BgNbujegUd1uxl1tNk0oMqEWtn0bR2tsZXWw71u2nICKI8QnyTFtrG7i9uM3J58gUM
uf7EbP2tNlgEpqzADD3GJjlk/FTInebIYOkfT6FtUwyeViFoLu6qpkmCcZze0SKxMsgpa1bxtZY6
OnkWgUk/UmZJgb8W+F9ECoXB71Dhx5TjGDPnFWldd3vR1xkgMZ4Cq7wz0/woJ/q+Cg3Na9tPP1Qz
VIfGc3cOBhpXOl7YoCegUiHJgLa9Zp81Ezd7QvfCwqaQbREWVhreHcVx60HiXZMdFmmpqn5vSiSp
UiABy+mj2B00OIWT9xBTeEo9/XOjZH9cidJI3U5xg0hBGYm/ZSbzHe3KjzYmCLociG9vBjM+2KMt
w4o6xRd6ifETzueh4YabVLTrfe62B5EbUGTRnEyiTF9kU82n2uG3iJtnD7vLAU7mSXuRLhm2aVZl
O/zq6DW8wGpiTr0xfe+L8k6stSr+i9JJouCptPPsMDNvGITlBE9grpZ7ZJUZ0OdcPfVI5PG4xHfJ
gakbk9eRdXaxHCiNvXs+9XganTozP+MkVMcqhMkv0kAAr+TrBSPtGr14MQrDDjA6tUGhVmSFiyau
tKJk507rz0X3focz2t9JyyJ9EiIHFJZiNw9u9wDa/LziL8o0mgKWiWggi9jZMElljSXH8dR6WHoN
X52qCZmM+7GRUuPrN+p90iY6JLdjWvXlVsaLBermIrECXNC87YicMo4myWXohiJOzCVfdiYOCFKh
iLys5+QpMdWl0XEf2k536pp2Oxo6U/5FV9vWXwI3yvpLEhtGWIzdizaKaVtmxAUgv3z3sFQGRuwS
mWFl3tmxupeIWlJoDfmV26hLYSBxQm9xmMX5+biVq05viBz69GDPOiw4NJKcravSs1X4VZi1KX31
/EvqpIFXiPhsGykOCvHWu8VG4CvBYha/0xkbKP04ANlyggRRakG1w3fn1OG0+DBQFrB7rSpQMmZx
eiVIKkLUxKrJtl04OhE0EPzdN1Pu/8l0HAZPwZ+G499Nyv/Slfy3g67P+5c/P2X9M373Ov/1Z+0+
d59/eprx5K471OvpVj3239X89L3ti+6fBt7/y4v/9f32KS+z/P4///217lmI82nofqvfbcg+1I9/
7Vo+qO/fK9B33/58y0/jMnyFf9iGacOQ06kP65Qn/ulc1oT5D0GAoeHhaRYwrFbmGCXNLvmf//as
fzjgpuGQkRu6Zs/yUsukmZcc/x/0eQ0PYzMJlFDQ/i/e5T+y/rgdipXpv34Qmh/zf8Vk1ZhOqQlm
49Vb3os2blC1WvIMPWoAFkBCA/dvop9uT94eqLggD7ltJhVJ8b/ec3tuXN/96+jbFtK4vdl246Ua
BhnWOsXFelo7cFbn6eefm2256Gdyn2s4380c/Nwl2/IsNIcjb/u/bf58E2JzbTuCrdsxbmR7t8BI
6ukzWtv1gThB5oS3zbLpWbyZ64iQF/O5yGu9PhmtJy4aFRVcMqhsbweiEZvrU+UZ5tFM3PDPz+kq
8Ao7zB/v7lLOh5ya0W7m72VB3qtL6oJpY3w+3fZuD2Y3DMAlbq9Kye14xgJ3we3y80B93ZNqjbe4
HeM06b6nR3oGojrfLaZ7yfQBkxCKtH7J5KcICOycp8kLyEr3zB0mRiJj1J/cfvok6ix76oBsQKQH
7B7nQ3nWRsaoghjrtCzPt2dyZ6n+QwI0J/PfGGfrOSTI4jQ4fXQDttTt9d/gUsIhqBG9oUFj0SQW
Ar4KYnAe2t60CoDFZneSXdWfbq/cdm9bKVQ93M/0XLkK5On2YOJPORV5zPh82/9t87bv15IK6ZTi
j44n/c7J9ynJQmBVeOhHo7ivTTw7nvSOxHd7J4gYyDyz9FKOsTj4jnYpqnihNYbr1i77I/mtzqcM
XIaRGvpHNY952BaUyDHGVK+uuVBb6D+DzrYPeBURXcN835lYMi8A9b1LpDve5dfu7bmqks7Blubb
be/Xi7+O1RyTJXeUxrsxU8dKlPPe0fv5ZCLzO+mgcsvNr32jH0tze9v/+dLtqKi15tMgu38eihlg
Pv16023rt2M6vyyOsNe3uuba9207lNei9XZc9fY9PeEMVraLYZ8qDzOf0ZuO2QDZrJjM5H5eRtp1
hnrsJCroGZQTz7vu+ddDKTLx2y79G2+bItGD3M9x40IJfEgAkbjMT+FOVd2nqo9zLtYhQrdp04Be
H0wNyHWEDHtD/BClgErkjwms92CK+/nRsVEMYx37T8hY++9QVs5cz1qhVKaPSQ3B9Z/5ucOki2hy
rOJqmFy37hi3B4fmuBrswBXMqEGNfIpHOT/nctFCOcYQt2KUhaar7aiMfSYBEgPaQHWU0E82F8oF
4RL1334+hwxPpGCcDOMxnlP1rMP+3s26jpmSBCAaNCNlhqXL2ZwaC265OUybSTlPDf3IqxVPyQca
bR9bpnaVDThhopSHvF3YFKBLKz/mfXq97XGC/jaG/cW4+C9mSQ91SloMg8rf+Zs/vxlhAP219HWI
+l/xiWQHzJNXFFecP2Hka8mFHrmCDoWI4/aYC4MWotLk5ef+bZMc1bccb9QhtmQeZESKbIVmyw2V
qf6uyfovedpgK5z1bxPJS5TL2zPA1PaeqZz/kA8NhZJZO8EI1k6KonG1uW1OlqC2c9ts0epVeEg4
6ufmbwdY1UCgxTxRJlywk3iduqvnTN0N5tjBoTWzNZnUOfdtA14KPuC9Qf62s/H8mFDXwQ8T/3sO
GRtREsSZSyJzlky3TRQp1cWQektdi1wgcp7r/wDo8/+esuPAHIX55JnEuusg0qw/AyaijDK37Y3+
SR9He1uC8jv9epC69tfuVNcCNcL/378dM9ye/OPwn0fengSFsk8nowp/HXLb+uNj4GVaP//Rlj/2
939FKkGtprMsAs617tJ2Od3YvMkCux+oFY4k+15GAwbFxijL4dQqKLMaNdjd7ZVsBo8ANTEt/jpo
0iryPdw0/Pnc7d3rg93I7q/3/Hqli/M01CTZkrePEbePWY/WMo2Ojo/cyF5tKEaLrwlxYYzdZd2/
eVNuu1ySJooy+p1Dt3SvJrnykdOd3WbWzI21miZEkTpHzyB4tTdi8+22dXuOXs0Hz8Q8OKTzfQ/5
vOky/0Ltgzr8mN3f9rR1ELhttWm2bP/9Zej/ObRyXoCLdgy8QiZETH+9gf02tE6smhHnWuJEibnc
VctoPsQD4SAxGZKhiCvr4facsRjjnqXWstWrpaPKYSUzHQbgndh85F3vMR9KQC7m6x565Byd87pJ
wSu5tMxpqlV0ObJYIDop/lH2vXbqmzg+37YKlAgOWnyLS/Pvrwz2wEVKTwelabIcDcSlFbzQUsfZ
gnLF90bP3irVeic1uwKACfORmfQ/er6wv0zln/K1K4QWzj8jUyJZHpfZ7rb760FN3l+H/HqOuYN/
xhC09Ed9KOeLI0fCzbD0COFNl6K2CAG4bSJZ0ZAVRe09odk9t3ArTqiCcVClt/lBGvYnNUVIbNvm
zZF+RH4k1i76Va7a/NqfiE/5+cqv51AZ0NunGk8c8LLTZ6OsaRxQH5VR+ehYffJMsWfYSx20qbLN
oxyQ9+ybBv/Uvz9JxJ+jGEwk7tMQjuANwBy2/2DMFgRcjFNkiWPvtkU974o+UQHCDpjeLT0yz7RQ
EpGPdZkkiIi2Xu6odvgfgJ8753YGYn/bzQT4sM5zZyCB66tVU5HlqjfHyae1k/qLohXhKTI/khN3
1OrutqfBo7wYvvxw2yO5uqVqJuPAlIlJFYzjbw+sbQJ4evOdaOw+gQ2yU6r0H0qWBP9qr61s9dis
Dxw96pP/oI+U9FCffyjjQ9KL5EvaVjF0orE6e3FuPBIDT+PZapMvnj5+Yw2vPZVm9QKa++KOnbzC
ZTwgGsHotD5Edj4/eOXyLiLZkdXxz+fJ3HQCMeLndsGEBf/+t7L+ILE6JmtAzwACD5OOtaD/52QZ
E8pCwdpYjjKfyS/zUcbVsccN9rapgcdAG9fF1QW8IymleKWphrN7e+7Pw73MpE/aeLK6mEDKNzW+
w/2fB93eefuMAZUwk0DIQ8u68rAX3QqXBVLJbZlye+72UI4pTOLbJhkyoK3t1gpTWV5+HXJ7HogQ
y5tfx/3cWj914lNve9Wi2otWDtkpklZAOby9KytzXkmOPrfbgWvttnt7xXX9/DoXP247jbTaO3Qw
7d1tVyt83I/O+GCtOv/bU79ezHuS1coJqMiv5369n7WlsesUQOT/x9l5NcmJdNH2FxEBJCZ57fK2
q41a5oWQNDN47/n1d5Gtqx71fCHFvS85BVT1qAyQec7ea6uj6sDbH5hMhLi2y5xUHSh6ajxWEPfH
oqcwWru13M/l0H8Em/W56Evvvm4N90OQ/6P2EhtTo6Mthzu1GWVeuCvnLtuqzdpql0wjdJeYU+Ux
G0z3Zo7ok+e60nc9k1t0LNjLsclA9C6Ww+o5ZWOBvsjBeluFeyE2pJvxBRrdQRtMmvXLpjrSehMK
+WWYIddAgIgQhnbdxs89/awGuTxyB8MtKPt31Owz6RA0Tr6qjyMxM/3qQtO1vszMbFAaZBY6Ppaa
G3VEDW3BbP5OPRwnw9mhdP3yug9Ee703yDi/SyM9RLvhoi0Kzed5KoznHt+z5Ab8qLZKuCY0ufXu
rDZTDTgHVMFgrzZ9Llw7Y+EoqE2zg9A1pPdW4VzhBA4nzhQpmXdZLK3mjvhaPcxvva4tO1vr9TmZ
0eQ3deBfz+toQmdefQszzT9TuKWIGUrthfUS3RGARhu16fXAWXsmZnu1aQg+ysy2rIvaZH2/NvR+
OHgDQsR0uT2ogfou1/MGTxtYhufOmLljRObwCBssml+ilAteaqfdIaoMm9j3vAjXUWe7d0MvDZyh
OkYOUCx97tasXIcfA5qAxEiT+3e7XbThY2Vex1+fPZYfzYplh3p9SukUbnV7nACJX0hecS8xvDGL
UyrFl8wPaNmlDgZ5N+G7Qc5Igp3743AREoEON/KIDyB9fd6PXctzplh7CKHCMXcYL7PtDK8DMKLx
Ytn1sHM5b81I7Ct+D4dopi98gM1nn8CP885Tw43WZjnf6q6ZYHAZOhJqBtqZdC3qYT6oTX+wqnu6
3tumaiHb+L7RbjokXxvyVybYZ4GzrWpzPFgu0tEieY4AVv2dd+3ftsVaiUp2vXHHOrr4sZGf4lpO
W9Mu5qdCOp+6BIC5nzb3auhbVh3EmHYrGkn+Ru3jy2MlsgxvB9Q+dVQdsArKRW+vKHJETp6nFWRu
eJDTqsahI5Klob11rMFkBhLFcpfqyJDz8GukU3AKp7C46m5dXPH7rRt9dE5WIbAhw0h53TdXhYPH
zICbpp68PK9bnqe2puWl6vVhgkr293cnw363DhGuEIZtkYADaVFHQL3MR/8139RslDDYs+mcpswg
Wa2UH4ugBGzRFo8wKtwnP5o3ceYUHxNJipdbU2hvxrz8mLegRKSbJ9sQafOOEluEDZSPm/n2R6Cc
WDYpe2Fx/r/7vLqwDuHyaatd8fIod9KPkZdqWxDGr8fU7p+vUX9nWL46tevnfj4T6/D21J/7HYhT
B7UlYIvtU20o76gntkcCV7FJ61nxKJM+f/R6E7hWBlBabaoDtjveQM15ZyGd/LE0x/aawKFRW+pZ
TQbFI85te/X2h+awJqAwCzKIt/xdP0+el/LvTveS6qSGPsD/p0yAXQKIJBvsDBErR5tYVCccA2F0
UNsZXBAu9wWdTj18siRt3qqBTTGJgs05E2dcGC8xGoSCBXVm3hnMRw/qyTpE2K2pgzHwG4yGMoo0
wFSV/2B36GKA/0z0iNkXQzN7cGPywayksg9qUx0YOtRgSVbfq1dl4ZiwUsB+5Fbpdugh3/W+Vz90
UBTO5UgNyXCYxf3cVAfb5RmpREK2PCOwY54R/9/NYpjqB/U0tUvOAKiasnkYmanVrpGwCi6SieA/
r14bBWgBu9djfo55Nl5eDzWW9eOQ2lnn5Vjs1M5mmJ97ff6SxmhZrh6u8ZPdPQSzY+THvqubPxRK
FvDov4Ka0DpYkimdKRwKnAgpjXcrtNIWEStnkwSuzJ4Bls34F38O4axdOrwTBN8I79plkEFaN7hv
2nmGjJM6WIHdfBs4uK8KRxA13Y5/01GKXjR0lAjWBvQ9bdYPWHncdG3SxCU7DCQXyXrW2RNIMhCC
bwd/8HeeZxsfKRX/lYzuvd+KaA88anxQQxB8HYBg3sqZZRG4lWL/++vG+/IFHwLpmLpOzIWBMJ5g
iF8vGzb/AnI+iCcUTZkSByZnetpLcSt0rO6oC8IX8pyaQkzCOGW2TOxDwCQu7q9LX+bMspxx56Yd
UtUQkQJKtEvtZmLXy2Q6oVliQlaUPWZB8jPsWW7IEMBbO/rDMY7b4RjEuUU31fBXTpF8SEZvOswm
8HgHqPNYYi5IK/3zEHfpJgjd/jGWDcLpyVz7biMfDYOCPg5ql9bFmUIPPfaQJZFpnMg2EPelNz1a
uWbe20SlHrD9fwqxqd2bGGi9ESNy41rFzbDmcKWP6TlFRLxuUH7cl2GR0SZ2FkbXfHEHd77Yy+BT
5FilQQu2iOXQXd742kdYZHy5zByPKG6CT3jddz2InSfBGo6owOmz2j3gSd4JE8CbehG1OHChjTle
sknLPyboip1B+9iREr9l4bHvSzt4asGKabiHU6GZn9PUdTesp+I/rD/fL2m45NkO9F2aXDhSWYEC
2v33TcOVKVIuf2q3U4ydepDudMLm/mNw8oY0ktjrVikWAGw/TbyiLlhvME2PF3N080sxwMDQiM37
OZihy1c3et/LCnOGb5QJ9CL/BQsPH29ahdfZ14KrFEZwra04/cNtUBU3X7m/h7+ohfKGOKMlxWHT
5VZIfezXN9SmYtSwRHbbeh47nBRmfFFDSBwj7ZiZ2JsicbZq35h0eLZ1lLpdmT9VTlivYf3525ro
lCfRh909lri93njZE9WP4TzlfXKQqD1WPurPdRR57uXdXN7J4n+Y9/o7AwQ2mhNpRZe0/2uOJnll
EiGv6lGHbQMIHLklalMNeeWDx548dzOrl4bx7IDdnblOkBR3Hb43VqxplPunG5M8eeIrCR4Gryu2
/hJJWPVZ9WS1kEFbfjS9gTqoEwULVH9yEgybPFRD71mETUV40972LTOKhkt0bP9hyey+K0XzbVAU
dTy4ykQQkQv57tvwcUwng0ib7ezQu3fTx3jKkjOpr/HrUHqQ5YvZypEENMFDv1hi3XI8Zsub06e0
2NPhhyKrWY6+YgEq9haa9VXkgMVw/RdzsORJthFKysrhhPajYROW/kmPy3mvZxFWShmsegFTaEJ/
MXruGsJLtovt0X2O42DaQWOc156sjD00J+Rey7W+QACwD432WxtoArndsk8Ndi3Xvdd1Z7WlGYW/
ThD/UhIBnBHETbcpEtO8pFrZb1yQhquIW915zlCIzMiB2gyrjZ4CeqgNa7rkJKoUWUJmnMBHzqRT
rLvJis4DivTHtuwwEmDwGcGg7+esNTd1Tj5Gi+R+209ItIuI2+XSoYOC1/b6Lpk6alnx8ptMJ+3z
7+8S/+O0onGqS6xINg3t/yR7GlNlDV6BvjWQ1U7JwRFUmORjLQU+tY3Ut95xnXmuUOLvB6wiXjvU
xLSGbnV03x6GZlwf1c5SIj9B1YIWIg6rY2GV1VE9UkNDhuLWl/MlCB1aiq8H2tDeeTSiJ6vchU5p
7oOaWy36FH8zSzne137WU9GdNl028YNfhtFwM2zwJoFImXVKJx3pu/NtnFqykIqi7s+ag4oudBnU
poMFxYQ76RkyO70NRIe2hzKwaP9oKK980bcHL6aKOPjiWJmGoE/qI8HjCx/MrDiXqTHvTVCLf7hf
u++n+ZxSTO65YUuucxLE/q8XOKu1dI1AFpzWoxkdu2CmXmHjZEXjh0NLk8EDIafYo4CP7SPPaS7a
FO4C24FFsbh8tMbnbAnCCjQz3aM7tbMO0/SKuXrJyOntVSdyAkJtos9JtsEpjg31ruGa+4HlkF2e
6ZMCGO74RImVdba9HIL7dhnczCivS9WxC4pLV1cF4WvBdMpN+NElhmSDu/qzWU3Ds3CjI+k2WJU6
J9+0S7m6WGrUnSpKz/iB6RQt9Wq1t0r5MQknOoV57N1bU72TTW6cy8j27tUuL0yTY2yMH2uTxhgB
8TyN2KRg3aeCK8Ky+fbkn693mTHcSdbTeNja4pbF+uX3Z81/5lZ8V0Rs6ChEdNtiffZughl6QKzI
Ly23mq2T5OhR6TIma3juQFYctEofVvOyidHkQgTmXlWDuFSYG20KsAeQz4QyyTqOMoSwJyr7qHFn
Oo4odS3pfasBo+hGoj3BMND2qherBjK9tCMWSmsbOZQ90D14j4KQjVPaN9/gTB+aSS8OYh77w4jO
Swk0klygMPPqF5uvhQlNu041KE9OT/9ChkDdJjT0R28xK70NoOJpf75tq+eAHDtIQnR30TJ/HFWb
dBnU5tu+JBugHrxtvx1O2+SfEMv7IRxjieKae5rTokxLPYhcTeYNG9MyCIRujb7YehFkfH4GwCQx
c7Os2sgw1g9tCo1LrVJYXvpbissTWDJmeiCFnIOr5+jOAddQ5MFHBIT3oJfSeHQS6NJF/odEDNSX
nJK/zklwYJkkh6L6cR2QHb+esl09pZPbym6LJI1A5qgT+9alCL4Bf3rKbL05BWmJE4CFyio25hAN
TcdSva++qzlyQTrBNpYROHpjOBpFOHLZi1GaN9MjgAZ8nFMFW7gLjyRE1ctVVA2RWXRbt0o+Uyga
r23JR5iMRnfJQalJAFhcu5avc9CjY9quOgsDdmQi8OmdcT4nWfFjUJuZGG79PGf7sBma80Se5Jmb
6i3UIlyPYw5TekjTx9Hw8F4s2QPT4t+GyZhs0tn8Bi913FC3rMwZpA1Y8bYcvEPArHTPsJkbd88X
gWaHK1hK/MrRWdYTmM+CYzAbx2iswWMmfX8UGZoaqIw7k/beMUilvg7weq0oPnebsY9qkMnFswzD
4qQxSTrXWPvOr/vpmOwMyw9gIcO66KJlcrasc41IQ3NUZ6SptSPQ+aXm7XUAB3KhY2AoKlJbdLMG
aynyE/YROnEsWC8GacLAyNJNVXTxdvJrssuM/pAFS7pz4DbbnnrmnTSy/Mg/MOeb8bOj4U3OfmZG
EnHXO1nAi4A8uW19IvSkPvXuJA7AziiYuc1zWGlfNIz6F7VVzyZ6fi2fd4EfkgXG7AcdP/ProQaJ
MjQswSE/4g2M9PaCJKB+mhvN2NkkQK5AwpM0JocnPcGhNqJODZwoW7VhMx880U/binmMUS+8mGVA
qV0d1aY3ZA9RHvaXSaRfx9o0rjD82+c2fKHlOG35oQLrr+P5bAl7OjOtx62sn+YQ+y+ZDZl5UkMR
+9ofppXi18yOZZLPnc8mNdJlYF65LOz/VeqirKvVpbQbtNZT87205scJtc9RXwaoWfhnlkfBSKYP
xtikCc7NWG30qTUJowaCingi3wUt3b3CTL0LDB2Jh6r3LmrTmNvwpLkk5Jm6OOUjQQt0nLeFC4pl
bHPoO7FNAx1gw3Pkjk9hN3v7aLajc8JUm14Cy/1S9/WV/ENHWfwaSPnjbUuCT2zBJIA4wF/fditJ
uex70WGSImbLma3hyTfm6By79d+WhYkCAmeG+AXa2uSsEH4YRzW4y6NZs7jMmXA/JNDrZQEXpvo3
w2f+IFHZHnO/Nw7taMoPMyzxu2zkR8tt8dgukygDsNc5C5yvMeiAHdaD6ax6twHd2T+8S2tZE7y7
WkqXThtMR5vQSWf58v/15bo5qUgm/4bF6qntQP9GV3sZMFq6u6HivucDmZqSkOpLz4mqNo0AgnIh
BcGg9eKO84JTQC74qiOabDCH7hoHQttnrsGnRO/sAHYwviuaVt6rgab7ybZKySyEXSVB9Qe3NDAo
pFX2cWgRDtatd4WfgnuspmUOqJRECZYi11m/xzjFtPtrSzPsJWyAUtDk4bYSBdBeSv7XdUZ5OMRE
JHGG/36G8b9+EvQhDX4QOJp1hKq/fliFSGEVyqElAADJV5YH5etg+kAcDUovW6wg/RHSRwNRrHZ2
S1hpQTEBKb9z0kewTzJ1PGAcsb8eRS9vVgf+hIOIhRo4KaG/i4RR3Uisr28xBXxETnwrFk6XUu8+
yfiTOvu7pCk2oud2Cm3g9+/xvdJrOds9GwXuUqPQ+eW/q1AZ1YiyTZbt1qeStaMjXtoU8qsBSKWJ
b6xL67Ma4gCvLatfcll/7hsQ9xMQDtUzGLL0JEbP2EhQv3cT9cSLTXRyXlGQ6sGiV9kV1ZpNv9xZ
rGSzF13K0eQEiOYtMYjlmQo5eRHmaGxSXMNXM5gqPKG5s8qDITnXDmm5o9u15NN6WHGrtiNr0zE/
hBALiqS64jjexJpv/3+cL57Dh2zZ1G90PqB3P4Ek6fJx8prtOPBJ9C0p0AC9k01TQdoaXON+1ir6
cGCNV6nrBFd7bBe0W/YRvz+afEx349oWGUKSar63bLqXFG2y/E4BFiOZrBtNWg9ZSR6OTdZoXAJZ
Q4szhBNzkWo6zn3SbrvI+ACFaDwBPm730iCRIWw2FWTe9bwQ0tywN245XpIYnJCkhP/dMnLAddL6
u0+Ka2XGzpfSLY5a+zlAIQuf2PpDqUvlpL67rhB2x1XTREGP7OLdqQL4jXcVDs1WjsxycC5OR8uy
xqO+vAn1SO2jf1GSRYZPBmKfE3jxU9dlZ+b23vp+DpbJWTLP+xw68Uk66cZnAXEs/Tm45ETEBVI7
Cr0yT3MPRGtIrSN2FPdUThAVrCJ/tmdWlkSl3wx3QI655PfMWrk3pTff14XkJ+60TDjwMP9h2ahi
rH5996xVBUp1nRIv/dB3c9CSxCHuFxiI0CGR2k7qoA5tax8i8J4KYjO8Bp+XixXhzhjL760r+/uI
xLrSkaSi8GPB9QL0pjBY8pfu11IUYrkzUJHu9Ys2oxX25VLOJmXJsytkwT5gBU2fDj3ajwgmt9Z6
BzEZYL2nDpRzp3dHFJV4g4lytTUShKr2zhU2TkJ8ZncizfoDVZ91RZwdLr7w+++vKeZ/C1NI5z2d
ojcxPC6z8l9Pmhm7Mt4hClN9YHoYYDN36zaTvcKuT9ROMDxBcHoIk4QZIcnAUI6LEPy4/he/lQ7t
g++jJxuts9XA+B2KcecXfXgNozS8lsgk9KD7B8QdiVugf+FkB9AXXNDRczroG2fMtKu053r7+/ek
bozvvmLdgChFtY54KKoDv74nGrdRbc5lswXWDQHWAruvGdkRap+Aj1nIYwHdeqT0eG6b3qcvYf8Y
vHTECWqHBzwNNIMybbwhcphudROZFw0FdkxCRTRB+vk5yM7e0DXvMFgbdMfOA0bSUxwG4zkCT9HB
ceHhpJfjeViGeah3MeGidNNYE3a2uGiFFpyXDlo2xOmxL7tqFQXdxaZYt9d8rTs1KSEnnVksxhur
oOW8zUugNAZBSJgfB8gNuehPRkMj3G+H5a1CxtNRW2q+SyaYIbRDmInwmmjGBk4V/e+Q4PubiRr/
dai78Luh4y37/dcgllnY+6/BpNCF6FNK/vPua+jwBJQaVz9QhtFECkuGCryuNf8esL049N/Nuf8U
urV2HVpTuyJv9o9aRwJMM4hT2I2XHjH3AQyQdiCC7dtM5eqshvHno45a212lV+SOmiI+zgEFXg1c
NkbU+BzX03Oei/iiZ1N3iVwykNrc2PH1wrgvqoffv1vnf7xbjAOGzlzco4ek1r7/mq1ZWeiS28SP
eQCJC3GfvJgO9P9Z06E7Bqcp9+88GtP/TEH4MOU7zMnVOa6GtTHxS9BmTRziutuHdTjSNzoMWoEV
znH6bWt2xWHBn/l9ge85c7odHXBqjcP4kSgHWuoVvF76VvVq7ntv5wlyTiLXQbrc6wmlDgY6f+1K
VOkEpA90xrAM4Ea9rQvxDUhgeVFDERD6BtHzMs0TaXOiHLdiaKd7MU3brK+Tx4AQOmhY/S2JGmef
0wFaF8sSyvGGlqyS+cUwc+0umouSlbfJhSvE1mo4RbSUkh18stTtEz8u//BL+1+f/dLpd9E04Ht2
3tcVzDaBjVJm9dZy6BrZzaecfJGviVX1G82ckmOqy3PgB/G94adg50YpdxI+xJPTwDypG28d6Pm+
sooEi0AV7t1MCScd50woSLch46DEoqPfVaVTfLBnkoHBqATrUScaJp++tTRi9moaQPs7Pbr6Dt6a
OLqigFWOM4p1MuzUwmusA+i/2zR0BitJOuAYY5odqN9N2YDBJFeaTtkyuxwm8cUf0ImoeheeWfuI
9TPbWaN2iUrictCuaJvQmJI7r9IAoZE6sysGKuUZQLVN507ykZAN+TjHm4Z6GwsG89RPU30poMX/
YdplL7POd6e5Tc/YQLS5nOjvp11eGU8U1rRqa4Ylrc0xe3SD+q9stNNT1IFvKULX3FqDrC/YA/UD
MceQyqxu35B3Cx55jm5QrJ4zIL8Iz3ZlFWXbFM3hXh8cAiCTmVabrD7ZLaZZLuAznc7P6MzFE1gB
0G3Wt6ywo0sS6DcEi1g0ZdrtuOh+rGk3H/sUE6yplVgtgyrceqW1Z5EcUD6UNFoD7Ldu9s0aE5Cd
S70DI2tzBmcK4yXvn6CIGGePIokbW+bO8rPkpAZTS4ghcIGLzyblmd9fR9TH9e7jdGniCDryzL85
M3+9edFy7Sq68MxPWoflNC2vTQd7o+sqcucTVmFRpf09yupzMQDsF1bMJ0zW4pbacL9Dk3Ahd/I5
SiyuQQWoUhLSACPSdp77h9pE2mLw+ifLr0s8zpuG+e7ar4GyZSyr7ooZWrYWkbZpLBmBHb/0qB0d
gCvNpRV9cKnJBjhFffkdfukfYo7t5Xbwyxun+e4ZwhZ0ySxXfz8T4WwqyrHnd+SAc154ZadxqMSB
hI8LQX7RttV0c4VeCPbyNDhngSWPa7zUadITMFmNbbqy21I8JdPzPEprV+mkd7eBuLWYoAFkehjp
hnS8IIJy9hVJc1vHD7ejm6b3VV6XVzTd25j2AMLJiOysrkLEwqSwpddBACqXH+QJ03f+h+bHEb5O
PeJp4tP53tTugx5l2h1vFmlJEvXE5g75U2bfmYunKZd2drRA+wyxt51m4uxN7OT+WLDkHOslHTWO
D7X0empPxXO91LkRWVh4e1Em/v7HJf9TL2Jt7CxB1wZtSC4971aQpB03MUAp0P1wOqVVeZcSM8rF
6ZhL+ENNqs2yya0YOiRdVu8yg3W/mA9qtx635mLP5xlq8G0QlzQohs3rPsmSEibXtIrsOAfqpbsr
X7OJ6Uz7HOIQ+9Cx6+uBNeOGeb5/6QzUEGvNIvCbYKAFTJHPt8SDB8pES/9uBUe7IPiuhih581LR
r6PAhlTOUvxOb3U8igPie/WoG+f7RDrx7m2/KXyYiWp7cgDp9tZwP3ELgcyXZU8h68gtbm3v2PpB
eyFilpAFe+5f8qD7VrRNcqjxHYY35sxMwqN6QmU/dRtNxO7L1PcEL6HhJoPOd19m2UMS7s3m0ocj
IN7JfpG1Lmg15UBTNHc85jMBnj4awou0bMCf0qCo0hcXwF0JhAUH6E7s0YVzaMKOkLwy4w8XFeO/
az6XHpljuLa+mBvFe5MY+MpSE04WbaHshOS1gP8lTPuj6LJ6T368u51YnHx2qg8iK+uvnpPNNDpq
n7xLgGda5N8aIeqvVgMxSkhTv5jZfAV/YsMaCr2NKBrvEZhBvjIy8ECsHJ+nGi46SeR80zjD72Qy
X4PesL+guZZ3kW4Gz0GbonTUvBLgIchylE5PYWxdICNWV7WF9avYEaOWrr2hQFvqcb3vejDbGgrf
TRJANSg7vbgalMv3/KqDDTxWXJBl8EzZS3xYtlgfJBejQflcadFzD+NLjo48v24NxMg1ic+HshzU
xh7gtwBNqzYHScWsyvqVl0/iBubD91nafbW7sL8P8H4ynZMlSOYa+m5Was5Rpwp/npbBRsa68cIY
EDcZOefUo0B0B9kCRKuJOg/KZiMGfGIgwL5okQYLJrD/6TR/7SSa/CaoENy1kupC3DTaBln4dG59
6nKgP6OdC6Lt3ctpnVvq5WHced+sBvmezPx0nzWkwwZkVq2HJA9uNTwyStyNf4aMEhxMxKTHgbCz
E9d0dxd7I+42JKkbu7HMB871dC2arvyQ2jCLM4COn5GxfCcCcfqOT+TAzyGHmco/XmuAK4iBrmZS
O3/7TvXYTEZ9Rpf6bQEoZrAEovEYGfVIw45Hyc9HoNP0P8xGDOc/C1p85ZSAdBZ+HnHb740kuRPO
vWvp/qar/GFth/A9gYa6O7hO/hXoIkCQJkqmrcMsiR8LhbB1ivoIAfGjesrgTOGhquRzU1H0fhuq
ZZN47+aISujubX84ewKYS/3juWrTJCQXw/fyCrX99mwixfCKGE27fndALz0srAFylHYRjCnVmBrI
//z35tu+VAvMY9k991RgQDQGEd+AbX4lcyDeA+dLyNOcmCWU7U2apv+oucSJOVajw/Njv021cyUy
Y0LWHYzXcuImF+QGEAgivP4aenHEbWdiJOQ39T0UQbFTq041DJ0zNsxqWYWiNwWm2JgwNJZNiCnl
MSJoUwmjWpyWqwxNwjox3do+JmNNOGICv3FW2sjJogIysaRptrlsAOgF00sBA/bc62n76LeFdhmt
Fv/W2D6qXa0BB2hqE+4XpWHu+snyzgFwNzCz5hcf1sIq0SvjxpKn2cO8ig+iroz7PiahQdO50ODe
/EpccrOvIv1F712HpRBws7vAKlHsOdyfiUAk5DKIEKlESfY9q59lV1hf25acGn9og32PiXoDUJ9q
JtNTbG9i4PRqMfnWKPmlaJuTGvRF51gELvQm4ZrNyVgGdcTN22V1tWz3aXgcCOncqwPGQh/sMuy1
/DvJ7gmFthKjI8prKCPrXK17mg+klwhuu44jK4roWQqDV3eNAc7wIjx7fWiEQ44SFidDFnPESajn
q8P/eo56mCYRuBMx0gwYSVreqJ32GJt/OCv/e/uRBNQboIikcB2Hie2vk1rulRG5i7q3QbE9b4yw
Zik29411tzCt9NwkzxIEznpO8vyGwixDMcijAVG76ZvbtBLd3h4kKthlSMhH3yWaxoQhKqmUzj5T
Y/VQBOBM7tA5U6zug+KodqpHI1C+frbhK1qko6U6vc1lKOz8zCccPOmxC5Lct80XHVPX2rH78Uay
crD7/QTMsJAK/TrPtbgsuYu81DAMZmBU3379LFjljWIg5WWHcAtcYkmLbTa+BXVkP7wOxmDsAovJ
WGwJmK/SN7R1YoELkF6XxgQ72cw1Ayvbvx6n/PHSDLV5evsTNffYofDce7XLiok8ylm57Y2yuI8b
wzqK0Gzu7WVoKAjdZ1l1n42NBbYnaF93/dwf5f6yfyEd/rpvEv2+62FqRkZIzJlde/fkDRLvYVVi
ozbfDkxastW1XqMRbXr3ZlIQyFL2T3ovKJotQy8C89QMeYxUZXloQRio7uAV3rQGCYXal5BlWMY3
bYHKTKGYNomfE6q6bBYZiQecFy+86+qcm7BTCYoJP3vmRIQ7c7NzYI3RS08MsVk34WdzLKd9OYY6
MlxePlbYAJy/dGDBT8B82qdRd9e9aY63ULAlHW3ccMvR6ZzyDCKWSAywy406qHblcJJW5djlB7XP
TUf8BqgdwLbzgtchCx/aIXMv6n9gT1q2E16DPXF5hu9Y1dO8rv1ep5aTZIQamlG1U38sCmNxmQYb
GSDPZHa8ccrauklb+zJj88NErNtPeh4PEOMNf00+ivPkjFZ9nxrjsS4otq2wk3z9X89VLxVm/W2W
hstSsV8WBZn5AnLwkTCs+C/Keh8sb4peAjsatjZG9WNNuNUNYR3hH8szeI+9MVjf9WwtEmcJfMjk
bU4JjWg0a96rzUjArPXzKf3mmATcD7L92zfib5Ask5fC6edNTqP+XC4D/5B5ow6gt/4W6zEQjCjQ
wVpG7SE3UqiuGoQLNCwVYaNzn3KN6xISOqLkkZnYx9wvfFIR2UJ32t86XN5BYKyGJNsknpwf9M7O
nvBsHbTWEh/pUlCFzYkEVZt6QpnSMeIK+UJ4BQdSnayey8tN9pp+jEVTxf+M/CON2eyfUofwSqoN
zl5ttknTnErYkMiManCxTV5ex8CtrywkKSVQwdyWbm6t1aaZVCxNMtQi6pRSJyLiImPnjlbHr74H
jPx+O8QCvuvwz929nbeJVgDUs6W1lpl9asn9vHEHNz8sWw44CtKWdPEBZcjrMbPOhTpWYhR7PdZO
4v/hdepvEsQiPvzudcv/Xf0ffv7/1L8M51l5rzvd19l+lF1efoOVkK7BckLahU4CrCATYEgj60vr
Dis6oMb3IKIB1sdS3tpJi45+ZPRbX3fEi53UN/WMZiz+ckVVP4+VZu2myp4QrIbRk9nF+Z16RkGQ
HmDF9JNlzfZGlPWHGXI+yoCeHl0da1siMvsHOKKsJhB3frLm9oUbSBXcEedVkBQDKv2DM/bOJ1qt
QBrDcXyINdvbEnUxn9SfcTrpv/6ZyiLW4uefwTbNn7m8/ZmiXjqReu2dsjTTV8Ukf/O3vBplkvpb
UitelnOIv9VoLBMI2sBVmQpxST3nKUw4/9WZTPeYHqdT463K7SeT3ANwJEyN7gpKIHeR54XnKorF
h5qlDVBe/cemOqo2G3eUi8ORZEuvCQ7TLKhh2MR8rmbo3qs6zHqynIr2UQ0Wmb8D5TMPDYgt7CcC
xdujM+HSI0HCeqqBgDzp6O50cjYeB8+Pnuoo+0wa3Py1b0glkVmi30gKMynBwtRTB5IhYilnai9z
H2X7whmTHbZHj1gIbofLKy2NeN9qYBHD8vryam0z7DvNrfSlsvPDGvdzP1MSnYvnwN1LOeBoo93Z
4GJXLXTePegFruQapHakXuNXTdf+Kfu8eNS8NkbaMMAO4MfylDQQ7/Uh+aAtQzwg9ZcifwK1xpZd
XaRn+vfqCfCKQ4S+cXBRB4upCtFZyfqoNjUtrwkG2SUFTJbGvHH/oh4e6M53jYAZKxTG1zwfoTxy
EL99BcM9Le36S9yO65xQy+82a17UHf3/Yey8lhvHuXZ9RaxiDqfKsizJOfQJq8MMc868+v0A8lie
/nr+2geDIhYWYLdGJkGsNxj3oV7Xe194MAMeLp71OH+XGXY4PhhZC4rS7p/nORJGR5H+bfy8Cizl
bxn6vJBZoTXo3z5Dl4sz0nj2ecbD8XlEOlFHkPo1xxkY30Uqk6boApI0tsUssaVd+dp22Jlgtujt
E3Ndz5ZxEnJla69C71npK8EjrI1FnvQgCnK92idpXNontcQ97gWuYQbruK2PmRZ/NGVcQAfTsJD8
jKcGH7jMuMYae7611bLf95kraL6f86MhU7Zlov7NbcXn4J2GlyVtPahdvVKs9iOm+NjQ4RcDOF6k
yAGPp/wRj7D9NSSvyuTHkJXamcqSd8nMbf+lSqsAUK7z2nPId+P5+ptrhfaN2fHwKNPCv4tgqC1z
FSf4kYqhsqghsK/bGIipHJaJqe4gh4Nc8kJHu1lZZC6q8JGf7KjbepdlADCw7Utbk6OIE7LO3V0u
1Qfo6aKX/qunx9nA9889eVbS3ala3NxTeG7u++nkzmwyE0WHSmQnrneujD6/S/IOqcQBHhOylvmd
bBrLsw++5d2qKN/WOCebjaM9BbHdPFhjvrRFr3Q6jRtwtnPCUb+TvSCMeaeoK56JYjB3ClSXvRT7
DNHVHQgNKkI0q1yr3v2Ad6jKypIt9IHxqdSVv22lrH8VCWdTet+8c5hjUz5EcN9r0BFMFN4gsyBP
3pGppzhOau3h5qBk1pPbO8omjRIkaKOqvfMUAcTJg/xXvk1dWEOmZugbHXHDG6fRtyGFYgDFolvp
xnbMKb5FRT0e5VU44suy+EyuwEFaN1oGikjhWSNTgORszGpyDjWv2KdSNH6f5etCLW2hJP0Rk1d5
1bnIw0WXkwiZK+OysczwZUzUcY/4qsV7nZh6XWnCoe10TfapHlxXmnAT2lShpW8oZn/PitH/a9Jw
i4l86+fMR8fdP4sfqaM6FI5D96bMHeSBTZB7/VjNL5+TWhwPwOZaP/0MdJec5CIvt+mo5q+5I/0y
alV/iYsCUex6esM3o7hRKbytCtOc3rySHXCEtdDtH9J0kZb9O20YQ4O3fVjqIu6Mdn6DV+arpbVI
J89m8zIbYG84YR1+VpgcFYhlAMmompWPN+yv0UcLJ07G4JWbdrTqSsOCGeiiRapa8wHMYHoY8V/z
rTlq0X3P3O4urtK7SBwFq2WzqoLW/jHraBn3GC0/jroybdD86Q+mmnW3WO7xkl8b6OxCjVqESdj8
CrHYRQG7+dsOmlc1LPTXoUi7VZ9F4TmOTeRu83EXW5ws5ZU+fXOtnyplR+pWWrGbYh9x6qCYvsXl
Lxn2Q++3MEyxYDGPc4shs9esFXtodpqv5m91qp5gitUcq9nZfTBGz6VuZW9eE/OaqPfBRnbRjkHu
nheVU5/11TMQbxwAmN0H8umjRaumyvM3L1PnpdfHxaFPjPyhiTj2MbURaH1cGq+FOWxnp1EfkTPL
7ltleLCoJL1GML/3UYn+fezkzxqYN85NqC1mOScUJqeYJlRDLT5HRWrscuSPZa+p+85c5D1y8AaH
OzJ2bdBXSc5KaCGiRKVHxh0RknHORTimUjYV0s9T1d5g0za9leGvgBv1i4Ej8m2VtkIJnHAXhNlK
L+aWYt8wvaG1/59Zs+98rBVNP3F6V15yPeSMpW5wduak/j5w3HBr8764RPSAH1AGKRBW0J+bSx8A
c4aqLXQTZZyd+8rPnftoQuteH7STJ0I9NtPnAedGOZbPqCQ483yrOHO51XjVPrR23+JlZOD86wTT
XRt2IGv4K33xNYsTiKrwftpDBLDO5+vOG+S6HGrnZ0aVatE3O1Rysuc6HpVVpBYFTJVA3fdOU+5m
9mt39tzh9ZIN6VuqqS8Q8sy/4/Js8cqNMnusLnGExj5L19q9Uqj/czV9jv5nntKbbwiTNY9R1SHy
OlcPfRbrx7Dww+WoQ7bKY1TKMAUxTxXWFffG5P6VUPR5n3S84JRUnQ5+FwfPk+btZb7tmvbaaFyb
vxyzeG8pTDlBAACOKnyQ88oJfMF97Ark63V7PVpT8jKhjn5jRhE+S/PsvBdq+zNOo/oeKoTFI9Gb
F4Yeuu9Dh/M8WIX0mPqQGNkL31cinydetuZXnfetDhFWr36aoWK+c0pdRO5pTFv+d/iBueoMw0EK
T8RE4xuReQj8CmkpenLQtpqPq6akBhA1VrqTsYtWUYrU+jZrm/ay8nWenKzjcqbDei9TMIhmOTWH
a8M9p/3vrtY6zWEWjZyBr6K1n4d8nXnRT3cY1CP/pc+uhQ4iQlTJYRLdOjftpaPX7k6OBuOUo349
UY8UoxYiVpu6NvO17OpmjDC74trL0M7TZz75GIGbxGB3JFYWPwNK0c9Lrxo6lEmSg0xFsXl4DEQF
RWSmeZg9J9SuAx2LGNzjy5U5diDys15bKtzOd7JbNQWGBFbxInu6yEgtwDp952GcLrpe2KT73EzZ
y0gIv2U0m5oC091lRtWFG6r7+DTXmr6wvEQ9R6r9YPqR95YNnr0M+PLfOVnubmOlE1SxTj+iV19C
QsYA0Eky7LqSYv5l8M4o/2oAl32ZzmZsRiwdJXk5XfH4ykOaKdeWFgHGqfnzUqLQugXPgGAXSKoX
va+HfRAlytISXfBH5iZItGAjR43aGlexFWD+KEZ7BOcX+PvAuRfdsmnfijysz/qYjy8jqj+l2YBv
rwzviU3pYlB5A4TZV+1mgLYnCDA5UHu0fbQKbnXmKwDrdK9/jSsHz2CnwqlZjM5huQtQj31EEqF+
0DkSkOEo0rSbMOFNU04KcL2FdqvAtBSTCsTQ4Lb16yAd0wdMzakYKfjBybdN2czza4f8/YPsjFmO
2nTqDjv5AhqU00d+ZIXYyxXZ6xjp44OVhI9DqFcK1WMn3HteoK6jHCopJGDLPA3glm5zcPtfYgqP
IWjD6GzLbJMP9KSLRg7UAD3xabCWMq71lXpoAHkMVZg/ja116rrWPdVGmz8FZRatch/DajmI43u8
T0dOC+XolGTWvrfdEMn4IT5Aj3Q2qVI8zp0VH2RI6fKPKxm7dn3PbZGhF9Nk8E9T4F6qO4rsfLXr
Jz0atPc6aUswwkWyAWerIRjeH/rYLp/CMVchTs7YdoeR9t4F8BPxuZ1OVen792mhvMrpmjdiL5/Y
De9QHFoXZYBmdxunh2TWjVc1wU6q1NMnqi7G3ZTMz/Jh7kyRjml9wZmyyJKT3MZODnL0fyfJrAxw
dyTU8eCdfsATOgFLunbllQQvyCs9DJKdrWkAT4AyYLzNt/Sa/H/P/W2pCxhC/Nzr8g5PlXWZNdXC
60HrWHmv1pdLd3RnMIGot81Zqe9tnobRypfBy9CXCZkxxcu86vFZEavIZh7MuTheFgTeOmzzwn1A
vH1F4TMIprWFUOWiiRDCW0zeoJ6y0J1PrldtuVWOHHtlHyEZb8xi2tlB8fMav0wNO/7mB4f7mNFm
MNvLrhxOUNpkR051jFDwm5EThL3HD6s/V6Yy8L3TEpBMInRZz9DRvp0C/SHC3bquW74viackJ+oQ
s7oQ2oiTbxwvPTkgm7qt9vC3DDhz5F7jDmTKU9abv6jexjtTrnFNsflwl1WEhsOXHyEvm87H185E
NOuafZnNOw0wUKPVF5e+/Ak9FLdTk9sP+APiZwmYZi2rfLLelzTeOfYdtFtFLdBwquBomsH9tRYI
/K1cy0ltmOLaUHfOmQPo7LcJrZgu17AHs1yD527W10U+f4ods5mJua1OxT7WVHMTl157xLPuLQIo
vLv0irw7Gnpkoi0gRiOHr0+RsGojRmRMNhkcyHExqxliHaqeLY18/DossysxBRFZdxvFyrfLqjIm
V5ApUehWhzCNQZt//mB5KUcbczIWoPMdHE21pWk43SEUv5Wv+JjN+pyOAOWksTCtLie+Hh6qHUfD
dHEUlqPAGl38F90KigYjMmY7GcQW2Uf4VqCgUCO8BOX4x+IRalAzr74ycQiSF4i/AFGBjz5GhX8L
cbc9+W5aPrY5Oko4i6E5kGdAD/vyaZ4Bkl4GRwdyhq8GG/hPxWNr5cMdIqArOSgX84eiW1JnRb1X
rOYmYYBocPIiB+UkX4F4q9RvLeJOO1nV8rC/tBbQxt6nxu73v1W0+sa6xGXu9fT9M//LGu0/udc0
efUZvx7Ey3jmOpe1Ze/ye+gQDrvsHFVZfMsmrL6XpzCD3dz/ITS7bkQ5p2/uZSrU2HsZkj15csPr
658myrXkyp8Tsx4+3B/Wkst8Zl2Xl6mWVV2W//da4GWj23+H5ES51uc/qJ+Nb24l9pTijOkzLDNl
7/Nf8If1/uvT+MNaf/hH/dcH1I8q0gV2+N3ui63VOuZZaZGw9r0829iBGazlBlLpLe8+yf+SYzJi
FYq5xA/cAXLL/rNP6uJYTNOT7M3UqR7rfIoRxAi7yw614thvnbWYr/I0Xvqc7h1LDtPxFlPbsV/p
OcSDhG+jHJGMq8tA26IIx7aVh5lMT1vtn5loys+YBGIcIIO5GHFHQGOz1gP+t9Vjqtk3kd56904Y
0YC3x1Wr0hHw+yc2puzpy1LLsAQkRQ7AI8HSMQS/fZkmBkyvOJReOR1lKHQ5LcRqdaG3unuZpOOl
dkD04Mc1NCJnt0EJ28a8kDQ5s2sytDmT0t1cY7P54Adg/dwgP8tylDlPT7InS1WfPTmmNGgCiExZ
OhK9Ktfz878zLyWuPn3AaHLEcKZJ++lb5BrRqlJm94CxvHjHiJ7S3vsaT+IEfdI5OQJgi09NpuYw
QyFMBFoTn2SDqVJyuQraol3Diy2Xvw+I5LKO2H1b5vcvE0RcdoH3AR8Ok9Uf1xVpXqMvm54/KfmL
XNKCtD8olDQLChYZOFxPvZkbcIDco7H6g+36z6WMxnGm6EuZFbXKbKMcw4RLVCYERo0XPXiBHf9C
dzuKpSIZcwJX+GnF5qoHp3GQTZOm3mECrNrB7v4nmGcK5y0w5/2+VQfsarhxg06J2E4Fs1eAllRx
vZfRy5hc5XKZ+qhjh+2wa3lbONUl1KoBGnRl1LGDreiMx3DoVLjyNI69TZzsF+zQYXcZHlu07XB2
PPaF7trbMSiErkyA26+c3eL3fpzrQ4nQs764rF955to0RsyPBP+w0Ido4zs9dtVCY1vGoO5+XCmm
PjWLQk3eMOi1dnWthTtdLTjWCbLM5CxsCM+Q48DEQsC7hsLSCc9VPT51+WTtZdaYOUzoVZhe5iAo
OgGSO3a7xqUBI2LIHKeg4TloGUF3acw0dxcNdA4K9f8akMmuphyxVEtvdAT/tIWMeXphIluyl2vI
yHW1xrLhKbnmy+CAVE5C9VlpVOhEogkKxZ8wgJp+6JHi43r7GZOX9YRkbTJiKScGvM9psqsULvgX
bGuXXcMG2uFMWrL6IJAGx8T0AsC/kPyujUzDXvOSdo07bWatuct2S7t1a0qGW03qS2dYXKxVtmtr
IILhoxwcxo9BPoFp4QTN97SZlpf6hY5jwVl0L6UO2bWU+WsXFYev3d/m+oxqeJPgMR8mN9T25keK
xfqyyrp4pxrh/KjrmXZweEYv5KiMDWlzSHCGOctQMNvmWm2xjIRkNT+GodGd+6HaX/Px6cIuNlYL
MKQsOeBoDjiWV6S2f7c4wMfTiwMfHFmd4mT7XroCdMbxcTDSvQ6IKzmaBoCM7Zl62UoO90GcrWIZ
FDm/z/v3ggn1qGWoj3O3SiLF2GgYzbngCvCn1cYuWV/6gVVN57ncRZqVIf8mUsCafqTI4o+Vu8Jx
1NCWGhJMnIwpzc9wcN1NFYfNbTwZ9aUJjCJegKCaoPgMIWd1VrXQ7cp8nfPc2SS6O2yAlhqvPry/
hdkE0xF/P3XvuvBiML7WlrEemJRv8RgsOHwQCg7Rj0CoShclpe/ZTXZRoDTbQTeTJ8//+f+BjvxT
SmeMwwbtgO+qjX4YKCWr4eXn9x2iPmPFUhoXjJTcysmG4vOXOFWFbDXj7nCTF94xtt3yOwp+mJPq
WiKstdnF9pHNd6fCTHmq8RhKm/zAYd+0xXnVOGuZj9mtT2m174UCR21k36lGn8JYf1KR4rjHkhjS
Vd5ihy1O5m3fpCzS9f5Rc8bh1bm7vK2jbX4cbMQU5Vu6nNPyZ7eJxKv9dU5RKsOre+JEbF5ofemf
4jSbby1hkY4yY48MT988qpz4i86lMapHJQoaUU1gvMIpcNJrSDkci99g5qrjR17eB67R3vfIilIi
x81L/KIxR90Qe7EJk7+SOSKI3PRmupddC6EROQlP4vaxNMqdDKO88zFJ4537tosTNE5T3TqExvgq
fTSnqAgfKqufNxX2RCsZk02UajFqz0ayu8YQnrgxvNE9ylmxi1olMID1dSEfaOVOD0L9YtIpB3Q3
1FZ1yYPmulCbqn/PvUeJMChxAemDbF1liGhwboeMACze4Fb2OXhHOy+mgDZ1eYSYuUhyzAxhkWuS
UUbwfVHhWX9JUsOg4I9D5MvMEIvWQ8Hmwltl47fGKLvDYPYDvsdRcpBdbGV4vzG7Z7gloN2zKr+T
jZ9r+V1mZGsOc4ajDM01FnHBONyXVlRZRzsv8MEE5+YaibtKGm0XWTgwZGGtb6AKTd8c9xmZqfS9
zNNkxyHlRziPnzun4+5XIw/gqJyMZtoDEgUd3zrV39ui23eKewKXuZMZbX9ua6gvLU6MzrIbe373
3xokHndW0q+HPNh2/cZxGuMve3hpufdzxjnnZz+v8292HmSIxOm3qjLm61H7Sx2N+igbhT3s5Sr0
gmhlaZkQLUzbw5CChEOI8usNt/Y4L8cjaRPXfQwZ2V9ODionSBmyUU2hfwBF3uY5LoIVirZrOVia
BqBfNdI6lJ7mvYwpgS3IL9iAYnHvZLcObujsg8xvnVtj2dp7/KZ6HTxQjflVBIr5bfTYQyJBja9U
lgMYiNB6khNitfOwh0qRz+1M0FpBq2Lw5B3ToURl9rM7NQEl/BQzVzkay1HZtUrleOl+JkeUJu+D
IQ4QnMGCTo08nBuGYA1bTHvqfDM8THE+LxBW1Z7cxinuPNXZy8GgIxQ0+POOrf0gQ1kS/aqMPDnK
ntui5c6UQ56q0crhTkpxzA7UTdilxa3TN3m6kpcwGmc1NQ6X0SDucVyKVB4MCY/ssY5t2BFJDsKm
+i735zpgv2Uv4nWPyHkKsjrNjYHPwUctN5dt2HI0FPtltJRDuaNZA9vX+TZFFm/J3163b4MI3qSf
NUu7z7wflPwXmtbZv7wGAxzTsAtKVhXFzc/cvMLllkebK3MBGJvPpcohZd60t7mooQNk2nOA0n+j
eABUy5/6O7VMYCTmrr+zY98+NyYF6nTI+3sfIunRAJW1kPgqw9b7o54jGNv6vfEsu3K0zXDtlV0f
5aLF2BjVMepBSlR6Um+UyEYtohu0+5njQEykovxn4Tc3luEbr3/KyEILkca5z6k/cD6eDq98AIKo
Tkc28jzc0rEfLgsQ5b8NyAP0UXuRk9gkhcZlHT0MPyZYEfXO1o4VVCNFebjm6WtZkIEgLzz2+bxB
1Mp4NaHGQLHFOCYWXWWEz4UApUPZ++skw8i8x6ZVv0wa8aZR0vpcCi1lq0E92bNBDiVe1q9CS8gt
V0H9v30lbTBfFnMGoVzFIamxljEpZCVj13VwAgjgjJKCyGkK+qsxT2Wj+jdhlY9nD10we1EFHVC2
YjgqJbHLgFIap3S8vUzyB3c4D4YT3o7pvIvC2o7W09ho+8YL31sYgNHa0JRxWycQnmXyZZ6NVcga
l1XqXWJlUGr8NJdK2wo+TLjO4mk8y3TZBJ32MmYIdqZqBouZj0P+I1UVI1zAKznOL/yb5T/S6DNn
oZlOdonJZJknY/IjkMnIn37kXT5P2TfEvOtndZ0np8i18h9QoxXot9Gtqdf2bdhp9m0wTRzUXvvy
Si/sYhG5U7WR3THIqo+caDlmKI6zrev3YDweVaOidmSCrT/ZokmVUFllaCovJzkig7JpAN1ga+QZ
2zpPhlPd9f3pMttw3ktUGJcYyeE9oerRW93dNSjTApCs1ePc8vnL8EwRet2UlXvJ4hT/uUtShTLg
rDyoQXqQWX1c5ugsq9Oirt1yFfZps5xt27izw8y86xtPgw7Mq7cImSIk47WXbYcm7Y4yLpsSuZel
N47tlqowNNWomzfYXiAY3GCijLszX20kCO6vsWTMmvtMNDLWNJAaZIpskjTpl27iI0jkBpV9Ek6B
T1XUogunNSpqw6N+MELMmL24GF6m1HypCsP+VabQk7Dje//P1HKwXxQ8w37xCsoZbvuRGhiQ+q6r
ZoHTv4jUQqxa/++qZTt4WEsWSwvUw50OQXrl1H2+rsqCvamIFVPU7hDSnijG/BNDJ6A5TrgYGiJD
pskmqkZooEp5qmzfuTOyMDiMRfIwzoaziRO8O1NY48fMKrRjU1UzrtPi0psGb2moebuqO/+fYIY0
0FGmTzHoR84Cxq3MlrEvszuhBBB72qGZqKwBxBbrpoLQ3Wv6hqqOdrA5UvrAjjrWbeHM6n4M+hvV
RUwfyk/+AIvPp6yhYZ0sunJA04VFt1GWexljj5M/pNqB18Pm3hEdpBDQ/MYgYyHHZFYaeNpK71Jl
LVPkQKYqD5rqcQsSa3sFUo2oY2+uPx271mmrjRj1Xn+Sb8IhKoJ22l1jCGwvBq2Ob1QvfAoHfT7K
pjbByywqwL3VKJwZxIDOh8D/Ckc4RSEafOlOY6BepsSNYu+8OXzE/1Q9NjZGklAJkQk0sCPrrZs5
nMeTbOzOG09RQZ0A50yOw/4Vt6tgrUaJg8sgZ5HyOC+Pzf4AbdBYyJO/yO/6g5/x7DaCOL0dldC+
1cV9CDKW9aXr5723ciJsLWXKn/KusZpygz4L3RWxnGx6ceXClMJWzT7h9zEsLI6ZUK+ww8dwiIrb
thq/Xc4pxGHFLDICNgo3MvaZAY07fPQCr91HYYaYHjYGd2ZuZAsvzOZvVQsMWNf09JS2jbKreqV1
IZNyMr4AoYnfp+G4R8f7S3aaEUK6vHJtOz2j+rzBg6u4vYbk1VzEf+PGbOx+i7tD1WGabNxDMge7
DSmHumTJ/XIYNiVIoLMONGw3FYg/215dLWukJDaplVh3djBYdx7CXBsz86olgq14Vbq4Ktz6FfLz
IkU2AAlj/HaGrZ4GkHEMdAX1kndY6SMZCWsQI45gXvTGvkv1ylhpWFucVJJlTKaFICVxZ6jcpTxK
69va3kd+8/T7iVtUfZtVvuUxkpAPgDWQiWxm/QWPWX854Dh87wntUxT58yPkV+SJ/CbYqlhhT/3M
C3pmWr8m7qdiy9HeXpssDbpbkH6evombs+sb6kEOsj9VN5GOpAcqvze9aAK/4X+jvLQnNDjlVZal
Okh3IckphyekLzZOmr04g8GukuP/Q1MjKrCoKZx/XHr1O1Vf3AGEoQzWpcE2qga8aPi8tL5JXtwu
sLduZHhbgxPkZ1dLz04d9D+8ktfUrEnGuwqD14PvYn/hwDz+EazleICY3cqZW+tQUHCg2oQiJSiF
ARKlhZJz+573U3/wBs66eTIS6u3mY/Ca5isjjNQwaZYy5ToAIbuc1e4mVaL44PqoPoAqjA/XrozZ
YkBeySbzZ8AQQIg5Ho2MdlXI/m9Jw1zf+1mdHzhKCR78NPpLndAMlb1ZvO3DpNDyfr6XkaHv1UMU
e29y6JIU86IXT026us6JjDxcDnXAoZZYVTax1uypmUcn2VNtzz75+LBfF4Ij4+wwynrNnGbbUsk8
16KRV5bY0FHPMi8D7ujDhp6TN7BvOgd1tX2OzNA548rW7iEroRf2r+kTHlgrJ5+wjhW5l+muYdyF
qIjffKzm4McYxWBAjACz1irCU2FVNNiU+ML3SpnmDxssxc20L10KSk8jUodRjsmTG5jzKld/mbGq
3WYUk44zZ5zzqnALbWXxIFtLSI7XWP4pn6cP0pigibi+CzjIT48Jr+Bb7nuC5wEfOukKNolN8UP2
ZJM6qGQu5OWEp3to6yFWAK5yvKbIq1gPMzxTZwSKNQxLq7l5M5XWekwndzHVrnFvi14fps4SMQhg
YKJbt4qFa+pwzPuxWaLmU20ythAx+HXcUnnyefvasug3mQKQ2e5Pkdk692MQOeeK++sl2eMl7OAm
yc9EDiaRc89LSIrhV/XY+9FL4uDitFCTDnQBMtlSL3sSPamNLdW0c74F8CnyjLILGst8lYPVZZrM
yUL1j9OEmraT+7z5Wvq+8nWPF90W2Lxf60htikvdVEDp59bua0wOy3RH43bs5Z6+ktmy8QPQ7Zc+
Qm2cx3QF2waxmGwcqDIgJ6hfYJR2EzldcnShm+ycCQic6BlKkoBT4CoQzUQFg+fXSPUnhO+JOADB
a2LP8eqXbozkE5T02AGU+a88OSNH24knHTfHyvGtg1IId64ZA2AoShCLzI0SmuMtpuXjra6FfOM+
u3mYKzmgVzteAI/sL4meGJY5KCBnHXDhf+ZYvmmt0wkTi1ZF0nYhl8RfqfKr4owJjXdudfXJRrzj
xsZo5yybqYnRqdSTPYhE/ofLWG9meMJ1PBe+BBtPfwo5FbpBFvDPc8HerhSEHJLoFDdquZrhZjw7
YY5UBkZfvlUrz3Bqj31nzXdlmbNvmSIfuFaGdCYESXvIbGT+0uYeGZN6X41Dse2cWHuqS/2XzICJ
eKC4lr2FmdevcVMwDnYWNpw02I65q32v2f1R1uSicNILEZSammK+cECOfxFFkSNfZFBsp+G4PfR4
fvw7cY6Rf6m8GFkD6jjbuLV+KEKtRDauUCq5duVV33SwFbCJ/i1+zfXgZG8xrf4hQxFn7NTCpQLK
53K6PgD5ROBRxnN/ODVjh5dyU2p3LZzgVVP4yVp2oaBpdxnuNpAwq+/XkLyqxwkncnbHIVZrmN4U
M5834JVtmfnqnUxBr4NbAG93S9mVA2rGI8FVjJVc3JiybYZnMDC/XNlHcXxnCft6rJfGU+XmIO9E
w40tWWEPrK3Uqi31hRyWicZU3uQj0oKhE3ybwgT3MOnB6rjVTvUmTqqw3JuEA2slLfeyzO9hJgno
3hha421Xhm8NVaWjBTr2yS/DYGXMQ7ar4rl/isbJ3haZk6/kaI4twVFP/e9ysOL2eKsp0XcNxZqz
rtjx2RTNwEsZt3+7RFbonwF5NdZTvosn/rZl15ux6pNX4ajYtzPPU7kI3jzA9+VS3Rxu8XoIb0EX
WMcufivzKTi46LocbNHIqz/F/pQyph3Mwnhe/d9Txw5dh1zX19L94GqMcO3Kq4tPghyWfc6vP7wS
ss+r60Cm1j0GxBpKV2L0ulasTuimucg9h6Nh4TWkusU+7AvQbOhIL0d1ztizWbGy6+YqOyCqmh3k
1SxGsOramA4Ybk+zm5Wm4jxWOR1iA3me6ieYZuJALqsT5xZvCnz6yvxh0qYnhQLie+JoxnpIBG91
oMth/KJLvQqiXR8c0MJJVjg0eQ/5bG1b9IIOtWjiLJ/Kvexbg4r8UKcPm2jQo70juzJJC20fBWCR
f7msm/zFsJNpr2kVtb609KnDD4kD3ABDHnY1SC5UTYZpq+UfRtGToWue7FqdlS4Vuy8PZebum9Lq
XgAs9jslEgSjxuzfdTDvLhuR7wMo0HWr1oqQBDEe+Nx/eriBfM/agmdFOKZ31JoWat6Ed7PjQ7RX
9TxfIskxr4Igvr1UTVtRIZXlzrhg+z+i+iV7Mh7wiraAs1QsG8PRloaNxHCQ+NNjoTbzAb4u+t2q
9xZHY3IG0mEdJqyuF5hitS8cLkSUb4OMGizdBBmXTQ0LBAx8ai4tdzI2qWRhqSokyjxrd9kU+icZ
k1dZpr0Gpodpagio2BGPHks0lem5Z8sfX9JsyG+ucZwrh1vFd7cyAVnVYd/r+NuZteLdBz6gwhj1
ew4Kg2HhNgMeloJU20ZhgjmA8g6h/Iwkl+ms5jKybzVsBKgy+POGB0a4kgLLZWHUCzWEwGTNrf48
+SA2ZPc62vdueyu7clR21Ra2TVfYSfw3HIoK1kTu7yxFn1dhDqnTdbMB2Yw8xrESymcRGT/GyK3P
Wt4lr/1uHObi1dZMZa2yTebR+nN2wA9J5QnAqfCRzHlzlaZoKQbc6AO48mEKULfAm6zEgRAHEMdr
rYsCRhoMCNcFMV67UgEjrGuLbecwY/eASoaVcv8LQvNujL0QOi5s8cAqo2fwWijLilgQBCP62/+M
yisZK3wFBoQD9THRC5+PWR+W0ziPGxcLN1TFAhw/63COcFhU6Lu/ehO/qNCca2zVWn3fdtrG900M
g2Usg7vUov7k1ZccGdQsTd/3JP4WH2oHpUeM8Kpq0WMeuzWEjEDZzPeIECPd6GcqVk1OeAQ8lKwD
XOGXSpBGR7tRqJqrhhbdtEnEAWNe95s8U9PHOS/shUp94oenRGsf8bC/Pcc4tqMXgzMwTR4h/ITK
hXRObbLdxRQRj7FepMu+DfMV9vI4qJZJaW0nKjsmG+WbKY1AkNni2efyjbiB2Y7RtjudBjfLd1Nk
JPOwgMMz8JZlKue4bZXz6IRvUR5jPCN6Mh7miX0T8+aKP16BL6hnxQ+AGRIUKfGq10YwNHNT9cky
cp8MNGzu6rw/Baql7cIKp9nEqnl5lpdfmrB4zT3em6+haWbnCVzMEdSGA2bZ87kJube4sTJsLTXq
/h9l59XcNpK14V+EKuRwS1KkSCrYHucb1Kw9i5wzfv334EAWNFzP1n43Xd0nNGhZArtPeN/4LnSn
9w1YEJd40YoJdysCfGpITUJHnXPrOmcYKJ4IgU4qybFQpXVj/gg2Ecm09sjLUnlvBor/HtonSkJ0
7busRJ5VkQlstOPvIZHwVzOrH/u9WuX9Sez6qvGfe3qbeZm7f5gWvJpxmGlHc/LLr/HUHQsy7P8K
FfgD7MicnxTPqx/pHlb2cr1PeneX8Nv4rVnA6g1Yji5dmnVXek++BgrUQ5k5Gn8WsXpuJHWaziAe
gwz5s41SslN+FXzWYlM7TJT1PCed1d3PfWnCwBkBEDwanxrTBMZLyC8hjIkvLZUeuzVX4E1Ewm7X
/aJXzCU3kyTEwcSf8mX7rpz97Cx550hLn1xuJddcS/hisTtfP9U16aXOicAmc8fgsqabtED/w6YT
+dxWne0cbCCZTkZlQ5tSDZTuaUN2gJES+kkOZEQZ24KCTd34asYGALlZ/LM3CHK1QZZ8rJVgOgUU
ZJ6zeA4OpcXlQtgeTALMnMQhl7nIWmY5+dQXoaxlgMo5vqOe57mi4XwqTLdeC6fMUi0OihbHh3xc
8Lkm9xmYJR9wyL6lKmJM5suwDDKTwTMgTrbjsN+tfLGVRtCyg+ZGaFwHerdW7te24UWeOwtuHcAF
o6AUvMo2M/ES+bIHpQIupYLdsVyOMFkHN5QqNFGylmFdh3YDy2TS/hCs9QpciHynL5hXK/Y6x5GL
zg/wRciP3r74Vc/PboLskGqX6ZBC/XAwp3B47utmgG+KGRQb3PyNTrkTWVCpsDvk6jQBrhwNp81Q
rL2w+JE3SX6+kRNpeqzM3jwF3vyusMvvjZa3XI4D45NT5t+LMYngjBEGQg9SoDgYT4Br6s9kx6yD
EkbGR+oJqIIA3+o09Jp6DLoYlhnyC99lltNIvs42WbnJjAZIO0uBW7YrtfdeMj4Fdt188Xxy/b0D
t5ksAWOBuTaJgVPLrOYLRRQLNmjWP8nS8CmKStzPXpuVzwTwfopPbdi8w2rXPogRcIwxzDy87mTZ
aN0fGQX3oV4qT+2ox+/iSc0ok2i+ykqGvMl9KgEN8z5Qeu+Su6Z3SZfBI6fIF0t/okmBBD5hrqMX
l0vhiaZ9NBfyJtdIk71o81C1nvJAfS+r1eEpdZv+Y+hlxR10ZcOdCYnZu46SnGNGt/Pkh88UGT0q
auydair7n8tl0OcovAdwr9iNdpdYO4Ke5bOhxuO56dWvwrMhoir3vHOqGd/tKi0OkxkBbJlVFeV9
6vCUatpDQwL/DxH1/gSMqOuGF69NI8pJHugbSfQ7V62aiwzgutsn7tLApOTxxa3LL0Ot9keqhJoV
lR1kAVDZp+xTXmoecKkAtcvAF1d3FwD7znvjl6ys4RkuE/0sTvPiKcoS9yHz/8OddEl9IBbJNTmG
4bKN4TSWwVUp5NpV4dzsMv7DgW9AQ9UbTKxOF6BaDUTsEN3sdeonpZ+gs2Ac8kG84BL6C3PrRtEH
9Eq7YLUPWQOJmdww5iaq+ge5fMg9YzYqlzeR3e+mlrhamSW7yMqnd5VT0/SX6wS8bRqHd1BQh49W
md+3kxPBO+73X+qZE9GaSoRyTT1bqWJ8sTm8hGZpfcppA3+edOUvEaszgUDKJYy72RynOy0P44O6
xPBz0L7uaRb9Bik55TXhKw24KOCq+iZmIhcqcJmJElTmb7KaJBmwDJsSGJR9MLX3EHEOF1qjh0sb
BC8zrRvfLr1+IEIfRx/cenY8APIpLYKm5GtYT9U59fvpXdl/JIfVw3i0nOjsiPKwuZr5+p1cvs3s
5mNT5sBQE3isz3EVkIosjOHYUZTDN5MZX2hTPVN/EFwHkER3LazA74rO/+rSaPmVSsnpRFMKf3it
FwFer7c7qBFCWhOT9nNFSQd50+irW3jTdQzDlsJlvDxwCg69SyHtFIUfDTgtDpM+9td5LMh5LTN1
GTbZtkzr3Ct32xp/18z13ax/Kpu8fU6UsuTrvsp+NCNspuY0fieYFd8VlkuxjZpwsONPPu0Uk2Mr
BQdxE/Qfk5bKui4DEW/VQnz7IbO9nShFpA3RU5Ja2ZNPEROcqlZcVyea3PP6veK27U43AAt0B1Kk
MjjUFUId7PDMqfp3TKXqDwrXPjZqO3wqCspuxthpT45u1Bd/gd0q45+zayefY8cL+NqblzqZyvhi
zN1wyozcu2u1OLrzALA79LMTvKuLQwMl4LPdeAkpM3vSjonS5vtuysJ3TpcjVPv4SzUqBWE8HGTQ
UlO5gKD/fvmPzO/ymO+yus4v3p56OiX8AAxjcRqy9s+AIqOrVpunxl1+rSWFJcOrYpbf/tL/leWK
OWBdZzwktTWnan3fu9bP9du+bMofPCc5Dxo1ajR2/H1Z5Ze2MhvAG3O6mh2lth6tZZBZ4oYWee1M
PQA/Y+3TYU7nnQg3w97N7uuQKkuRvzHxgH4+UTv5U411C3Bhtnpj0msQi9R2ph83TWCSQRlnXrFt
Onc7gs+A147l/VjA2y4ro5/c4rAqDBObhXi7oaLrzAs/htji1K70ltRTQ3rZgc4Rg2EsQpCnmIL0
ND6M0cO6EkVkTl8AyaB0C/gujvlJ91eRXB27qn+GTk3QKXbGD86gDSffj6zzZLrFs8/L6wBkcfjd
cJqz+KRx9T4pK/7egNtN/eSvqpt6EuV+/yEx3J85sZSriCyiq0+u7Z5lNcG68MG3gQFqeiu6q8Ym
fg8RKnW46nu97v07jfzsQZY2p8qdYhjJOVpo5qNHDujW+2SZj0OuXLXWPCmjf5cZdfRliGfnYjUD
f/Vl3+29QLMu5IxhITHHEEw7hZNqV8ERklTXXqvJvybusw+kxMUr+vxStvXRArn77GcwKqiaX541
wAf3RQ/3NjAm8FgA6Tp5940dfZ5Mp77LlqQm9bMtlHOusxCWRy2VNT7ETcslSoZ5uSFty00WNM9T
mYSrTlus/tH0xr3yyGmW4RJPCa+e4jw5nuLyBicAltxNsZk/xHNYPMgsLwxy+LKmvqx44G49X50c
WjrM/NajanBTrr4g0p81S/lzoIO+D5If2tBqFPdPyXNQudG1DkERbTM7/0Kx5bPcAoDZ++rwq/Yp
inMKXIPYPwNE0D7U8FQdtHTqv0wBb3eQ5qpHf1L6L7kV7Lp+sD/1QPU9d/30TawMs/HuYwcUOlla
XKoPLu08Z1n2CcVDjla+n5yWLsbJW61It9ZHuw1hCgOwLCbqeLZbM37KqyC6U+bC+sShjJrPcsz/
GquPfGVa/3bj6VNVu/XXOgL3TCmzdPVWR9U4E76JnzhmvnjXepTyng6KxTtLgfSI7J05l1+SPIs/
0qwMnXwWW8fa4gspm0EVpXf5X2VH879T9daTBubkYwJENgV1KBr+ItU8KL7PlmqC0lnWF8etvftx
TOiOSnX9UE1m/5x2vXJa0GsJACTlg50U6tGjQOR95vkGjLi6/8VJ6h9UYVV/hZS9r+g8o0puqzOi
ixFMC6xKwRnZrqfh2o/OcFW4QZEIns+ysqjdAnE4KONqt9ms61WXGcl4FVWjaUDPhAAEyHI1kl38
EnyEZoC2ye/hBpeBv6bwyabYzo3yR1ls4pDShKdwBl2iyVz9dKMQY7jf9MPoVc7eXbZ0rCpTyUZF
4blO4h5qY72NjD3fJo9wSlqfgyJuHqKAjp2JOOTn1Kiqe9voAZpdtB6QXndlPHsn0UZt7e4C3hNX
0TaOCwOPq79rvI70dFgk94nDL00JwW3S6CGA8sfWApSH0qDQufNauknzJO8fgrJ+9AC4CvadUerP
vkcpSBW97zQtItjBkEB0GYNu+bRa5Vb5nuCgc43yhubtWQEWU2mM+CzG4sslCOD+1jSP2y4GSay7
odftgw3FR8CrKMxPcE2UezKA7SO5VuqPlhDTPKTuHTTt9Z0PkMEfDly176agvyN9D27fZJEBSwdX
P4uxwlXvYqig6JXAFz74JQ3U4GX8bJ0qPG/9FnJSXuSmzc9e5Nvh+VWeDV199WL33oTx4irD3ISk
cX6zDMxY59LjZrvVzmoNwI8Ww3mbvnHchLFb6ndU22U72VwtQG+pYLM4bBkErlX2Ph7jbL+lIG7p
m3+/FnvJVqzJDFmrmXmm+949F1FA2heKz92wsEVZXePVp2l02p02UKyikct99BONdi+ZilGyG4Nc
p7K4Tq82Fz3awF8A9YLPOvVF/4GfByr8SMOOBfMYEGzHDUBv8xQZDfvzsRj5wxVFrdawIHqFdi44
7T53kfNJqrfqpOHrwTLXleheV6JbLKXsC9TU1VK6P18t6yiz76iw8O6kJxeGo/upicZn6b810qE6
ekboHURpZ1n2AVAs0a3DQvZq6MClSquu7fdw5drRH6IUn8SBpy33zPwK1+h3Xq5/dImhUNjfvAwc
7QiSN48izhXfVolHa+ou9tvmKGZ6YQA1JHrQhodjC/E2RyfAyv8ekLldvwnQiErW+RLK6YXy+41e
prR7+C8Y6VYLxBihqAq8ShDlyUvFFteZSLMBl+mzK2RORFNk6kUZCSp1WkpzSX87rd2CtkLGHVrW
Wl/gx18BhARKaFuaCxbRhkCkaBRTpUno7MVEjKlm86kZ9KeDtHUbkIu9M8wfa3uerNTyx9alLfmd
oPi5YhNaL9bSsv03/xsJe6z9f7IjaYVOc4HBUHv3GDmtQ2mD4VCswKxLIvexh08wD9LsssmHyurm
3aB3w9FQk3G3GW8baMsuiy/xk4wKil8b517n7kyVKGfmZP4TtAHlnmwWTd7LMm9HijGXWeZN6n1t
J3/R6QaTgMhSUO+pFQ5hkg2iIYExJQyegs5UP6SQB+64xIPbXyXah3pRhGr1UC8rsXDNST+kuQ8Q
1uIgAymNXdmRy+7H1N3XaT+uQRC70T8lAbzkRRmWVBxken+nVkZ1cFV4vXfU6oCV6NVnkhSEeAt9
PPZ+RWGWYNOsU3428YpsI9A1tyg2IrxBuhF4G5tmpn3R0ajW7oOSfixwIVteLIWxYCT+Ws3ubA8H
J6CJICTjuL5X0sa842ppXeQV8js4Ty+e2n1LQeZBXjo37yCRzaSY7n3Iy2SFaXnf2ZQXTAcn1JPd
GxxQ8Z6ndwYVSw9i/btNQbrVdsnUe+u7spEXohgmC5gotfsXEI4eodSlJ89JnrYC+0VULKI1hr4s
Q2VIntQMQEk/ilva45P2YWqbn2t+T8vn+07TrWdJ75l8lxxAJeQunlPnTBrFe56XeqRsok4t1z6J
ZBPbZucdY3oHQEfCVIasnf6cVcU9SQF+svzfq3B63MlSCvdlJsNanp8GFdF/+MffyGAr/FQrpsZ5
MCifQA7jIGDz+y/LsEiPa9D/dbnmCBzaYU+BOgLG2PK/NplK/EEGKzQb0EVgaUgX5jiR2TTqmF6d
PMkqNOAypvf4TCOF/+QVY8zfCg3lHIEFeJOvffVqGLRkyS/V69JJO//QAwa1h9k7fJbBmILoOQkI
CReObh1vFHkaZsfQIO91oxhAPyGEQRbjdSeF7qWdN0L4JfEpCWjZTXsh4T5fZJVJHEDiWC6KmATM
uRh+pLpfPcpAZKVeZ7IM1O5HoVAOcyOXZWaq1SNs7DTCDVRu/86/nop4PyVEdCgbCvbLMeSH40Pq
MqbTtwyumTtNB/OJpuz0nebk/7OF60M4U1jDuzJwYS41qU+B+6c/9k07XHxd3ZV5S69XPKak2Gsw
Rs0FN0EGq7aMa91aB5XuhlUkcsBie/zoLK81pXxYl5ubXVpf/c6gweXvbtqCuwBufELBp6XebQ6b
XWEG5d1ANmMvWlE0mvvOpXDyvEG2FoNNljqLLyuy67K0Kj+6rG8igWwNFnxXrq2rIpMGM5GJ1vdM
YH/LvQeDBlWMFSSaof5Y2632WGetMe3mCnQxMHD3UF0gWxQ62KvTTtZar4WnbISMu+oJHh9EL1uY
qmrsazemo3BxlGEs0mha4G6+hnNR8zXCZqJYd1zX5V7jAHNnVKN31tox+GC7/ke3HNJvhQlLrD6O
BRVUUfptgnZZI9lCHDKKH3gXkqOFKOCYqWV6qoqg2RftqFyhdbG/zACgL+CZIOMqwBUbnzszfz86
FKbqUQy3QFrNZzevop3IZPBDtX1nAk3bAimwyjXb/+ENJAnFQJvag2u5Fg0ohJFciSUVIY1aCzX6
JpMZgX9iSVLQKmtrMfRd68XwptL1xlmMZVedYOEZsrOThOvyLUA3ZX8O/RjTLE2gWZQSwpPlL90a
7dssUu3PsaK0Xcw3sTiik/023X/uN6g5uQQjP2mm+xIYleioLBPViYKDTP3WOfqNH55HSlGr4xZG
/Z3fprVU962bNSbcXkTd1gYtbjL1zWi8c8l/7MraJbpPa2r9MC0D+Af1Q1SWCGVtJsQVqMMsjmIj
6s1QlutgKxCehcZxJGZKUJtBD4ponQEt/h+y/9UuDGCm52B6ku2C1v05O5Z7pKIle+waDg47mcpg
UkhYaBkkbLaXPW5ymYlsrn3O31lwL6JbfzFpIxv4ftKXJOR4xuYrs0EeyXFql8amerW4c5AKA7vO
neZDZaRcFSgNBMKEGYUrXrGTqQxkFcBYATy4WLSb/LfGso23FJCJetv1H2V6YIQ7NaIWbjMWX/Eo
DC27WP0PDqGqsgfyZr5CI7fjJtpfdCkBg8d+vqalNpdnmYqNzrf8waqowKkHyBVowU3V66qGGGxH
A21xtzRlX5zBNy6Vrr0dir8vRXsj29xkFzG5kaUdZItWnIFOtDxD9ekk3/3umdvWilsXd2AXDDtn
QcGwFOM+yEBcr1o3f6LKY4FSWOrFqllfFW9li03XWPdNM7qAgC5mi0h2ktmi1MIRJB1Ik/qEENDQ
ewSmE7uNFiTa5FrFevMyTYNxBgq7XHKNRkgPaQNleKsCL64qE/D9YaFolO3kDtftcZxOtpH+C5Rp
NEbNSdlahhfLJlRoKgrru9VH9I6Zg+y8IObJ51Oi2aatp7WBmfnPDy5a0BFtgEH5F8lgTgvmiElh
BfX8aNb19i/edrzVpEqc7WLqgY8gVrfXunGAox2gtZZZXCp6uZP1OhXpbMdmudvs4X382VpxehSt
yFcTWdcDZBT7dbrsTr9Cex3d+DxNY3SBNjk4BK5fHcYl5NGPHk2EisQ4ak2HLZ1Enmi6ugfUcImA
yBK0xunsphzFF3kR0U0CcuZdpQ3WdRss36JavU++UAwTnG7k/7ikxN26iquYePiHFLCt/ptc8Rzw
I3S6ZIc5ARY7Mnt+BxyrPtV1TzmtHsJ8Rd+7d4j4CR7eCDVSD/epCci42EAeFT8by6CTW3wMxorr
58KatYhsxVWvQZKf1ve5W1nki8g47bfXNnBczfrOF9n6bSBTj1bKwxQr8f7my2EuuMxpRV8dhK7c
4AHgAVT2ziMrfAEXauRQMY/kfOAxtzgv5gdZU1Xg7oouie/iRS2yN2oxH9WgPKXx+F20kMEfyxI0
UcFmyhfQJplR1wmvHNA8IDTN0E/uwVrkIZpTJJyaaPXZiZkMguhEL1m+d009PKSKRiUoHSFQdmhK
cJXZrOvBlfzWAl66aN5MCzePKfMVL3FQArPZNSrt2rFDs4O5NE4scDPrTGRzFvmXkdbzG3m4OGxe
5WhkNJHB/X6jEJPNdyI3Ql6gL++2hw1WGd/ThPxdan4adUnD2cNXqQ+i0WWAg2uRqcX8VSxmqRl6
tftHmWwQLlVGxHTf7CkOUwq6x6TFcFwBh8axb/7YqtMAaKH6b+mShiHFP/bJMB/VsIy++iA47EqN
6DKBh5zigfDQ5En8VQkC8xJ2jU0sIFY+9cUXL12YCLg8LGPI8chfBvoQ/lKb1LiT1WrjkFe09iLY
BlscZU2i/8V7U4ts3XyzURLfXR+zyWLwGE4KzfwisupW8+/Wx0J6qea7dS7KVOn6+wnaX6V0ICAL
vE67GkuIWGYywPbzHQae+SjywS5+2b1x+Y/pq9NqL67W3/fdHvPGRp7YetZ3UlWU0S4f583ev3VZ
vccuCGhR/EN3KL5SlPFjXuvBY0iObu9mevkN3BwS6LZmPZhjbn+kyfpe5Lmv0K/uju4Bwh5qgb4P
0JrQNUxhtcOFfUFWKb/5sfuucgHGBc6heVIr2IJFbjcdnL/lMFyt5o/UMZKDksfqRQYXss9LlI1D
trtdi2qz3NQJIB8vPpvNuse2FnPHiMaXjTf3bctge+4b8yoJ3H1IB8M+0EcHtpbYpd/TyA+B3Vig
liOToZxs5zK4VQdT5CKUtczqRSOzUIPT6tZHNDKYbQdMx7b+5y3FBmYWqolUwiWb3/bUbZs3T5WP
cmOzqmfb688k3uAI7fRLauv6xeSqZexl2qq6ncEWWDjZaiBW+WIl+m0ps0pV9IvMZFj9xNrXxoPZ
Nca9uImoAXCDq/CriwidxqqpsoPXUKUI01NCQk7LIDOpxJRZYVXaZVuu1qUUbm4+vuyx6m5tt/1k
q225uTuzcar6OqDumvrQzSzQbbL4jtnvJ8ppit1AtJRU3NBEVz9WSoC+ey262ssgQi0aq2IH6i0o
+yLQiSYfc7P//sZz86FOx3gxXPd/s3NJl+KV0hSDEpfxaxuQ2mqc6h1/zsUjPcXFY1bzNbnb1jl/
pMQNI+W4yd7YyA6w9aw7iIknJRoylWH2KZblreLDgMID0qb7C77f6uS2TfpIVo9GoaUJUJa9Ns/t
gaRj+mjUfNuP2VkW2iKZHJfjrdjR7p3Ri2goICCXE8dk1CplVaBt6u6uLdTicYwIVQ/WaO23Dy6z
9dPLZ1nCF25qPGwf9s2H93NKKeOotfZvhFNTVd0hz07TMOkPOiQ/TT4OVXmkj9Y/kP2crlndQZgr
UxkoiJ6uxSaUtWh2ZWyM183oxkeWqyOY2NNqKELDCMpq98b9jfRmk9U/0DpCMmr/VQe68WQsPT3J
TI2GDOZSNGgBA7QqSiHjrAEweiMUw3aR3Sg2mZhs+4epdtfOdBWUjptTLMFg1/PLQC9yACH5sibU
P9O0BIW1X2XFajNlPaUbmzlAleOhtbVkr8s57benNfr5At7mEw03yzlPjnFd9zeIzm1JM5x1Jnhv
m/dDDsVFTQoHdm0/4XfBxlumwdByNOxLYE7zOl1tiGEm0Iz+spbZ6mIC793sFusmjV+sb3eMsqqE
G5qWS7Fxk6yi42/ZEqDpkSa89pNndzSG5RolsVENkHDQOzP0oqUXPs1dN+/1lA7T0ABNdZdkxfzQ
T4FlHYm0tARqTZorAhvu+RHGuYesC7FS65ZU5dB/XjcRTZtb3SU3xgUlko3lGaIos28maDsAhi27
RAtL35RW59geAThYht4zEirjqNxuIFlodyJ8M9WaTkPq0zmjqUTnF5+iKF68E25iAAP2FnQCi9AY
nzjuaVcxE+WL/+K2PdSEN+2+DZKrOK3+Yn2zfd+CEQ27wZFCQbLp2VzqFyhw+Ub5+0AyQb/UFgTX
oqgy95f1f3cRLRVQJt864rPOZbs3O63SMTGvttNrJ2N5kRdpy4u9Wd7xspbZNmwyR74BRLP6bCpr
2WjySpcaoGy3yX+3jcj+B5M3j/vdNm4KyurQJf8W5Rvj309/t8WtpyrfZiKthxSe+6FL+WX69YP5
5x/Um0cONZ2yuVs6uzwFcYXO5+5iQaiRglwInIT9OtCHgnBbi+XUEzbZyVTcRR3pwPuv28la1DLb
HrHt82bfmyeKzY3s5lFaVzpHqwbhYfmc20f4x0eKyfoBxeXN07fHrf/+m0c1ZOrBGFAbM4h2hmJW
95AU21d7iTfM6tifbWsAPILVNhiRRnuUrMW4ffVQ+wjN3/1Wa3UmDH9c9atErByjX3cP9Lyod1wS
qAHxtehu/VUONE4/MpWhWA4n1TLo8jsi61mOSJueOrvwTk8hHr/do2ijJjyKtNYKy95vTjJbd5JN
3+zfUwBjw4K1NyqHWsKY7JQMla29zP67TKtCgDfFxhj9/8nlf936xu5m+f/6lDe+N8ttKxUOv30U
qerBjoMjgW7andUecKzM4tsCcOoCmLZ8RwUwCNpeTG+8TMUmAZvqfh68j3MC6NWun1JS2ouzDLYF
mXDTAPu0ydZdyUX3MFXp7kH2UgJHh8BIntDk/yYklR/yCLKH5fQoQ7Oc79ZKYI5hNXU4+l8i6xZF
FXPmOVjWvzg2W9fYiGjIJaa5NfraS2y3nnufLBIYEYtSLFQJ8DZgmDzYKMRMFDITZGXx+vuWaxvx
q2Lo8vlkDNkP8FEI6C6DlqjNsWnsr8D+w4Oj5AR2RVHmQx8dpclglRpKmK4+overq19BctRVRvgH
8VblPCr9tEALgx4VWs4pAdXiBGBS9tARsHoIlIqYZJrtKLbjd1lkoqWr7sVEZKt6cLzkzh9sfSc2
3qRAu7ptJj7bUhznufxXk6TuUeSJShCqMyjyHmKHCkXDS7sni3RZV87lVQV0/cmlkuxJ5EEz9A8K
aN03clGqlgshWwT91OZQO72lLVCt+qGh4eSwGi6bOpZ1UYMQROC/54y2dNFNHkmWrgnKLTVfAPOS
X9pst3TTzXZWlj/DRdiewr6srlA1V3Av/ZqNdgBaFGRIH+0q84+iFbvN5I2s5RjsQiNsjJpJP2uj
HHW999el2gbWsyjsoslAEs+noyw3hVGZ5yHVg4dNpDrx/OBC6UhadJcUmnuRAJjMZJBAlbdEq2S2
KW7sAtOdAfhcDMXmxmXbZtuVA0pIAjAsaTKQdnLDVcqj8DEPQGc9lrYGgNEAMbzuA0hB2d1zV+kp
EYd8OCqdZ16SigIdvaD9aidTGeDooC71dRBDqpFeZJtfUUMsU9djuBdZrpAV223qbS96q39pZB/q
D4pLGZ1rvgKuMvhLWYLtpi9LkemGXh+LYfq3NhlWDYwaJqLY7H4ne3X777brEwl78wW7PBfquu7g
NZF7FFj3ICvbhzIPfshK0N/pSnm2wfMDoRLc94zbIzdxNVyB4hOaEN7R7b56i32gUT2qKtZ4EYeq
iqNzFbdgkyT2/Ec6w2vnpOUJCrvkvU8/7XPk68TD6VD6Bl6tsW+Cho8Fn84ntwYaYMi1b0niTsfe
BKVKzLgZ7IpirL+YTdtRZ3XQrB667dd+HUk0F9FE4FKEQ2j8yiW/SStTLxwc1Eyt9mL0RvMfU+45
Z7+xg7MF0cqDDMbrTNeaqN1RMA2Ha0DZxaLQBr1NwaV6nTpZC+FA6ar7FiyTdhfUXDXf6GUa0g9x
gdR9H+pW2O5EVgUzp1MxVyu+/EQ406G+0zutBHiAfVYbtUvnszXUFXXuMBM+epVHJUqk87u64F3l
vR0dqfKxV4Arka2AV4mV+g+0DYhIhhvQK7pEYvh2aX99g5D1/9nUJYGsHlot/LP3Msq3zGH4lLdp
ca18L4SccJnKUNv8Vb9ZJ31XXMmZtXs4j6lKfzUUhSxLH4imlH6FtV/ETgePPsGla4SCo5j2t+pP
xaos71wuoHhtNRr0d80+bKFlHK2G+aKZLN2hHZvGrgfxlsGl87SiOv80C96eGMo+MViTRw260t1K
RTILmckyrAwnc9oQ/BNek9Khewy08Zx2IPTCVbKqZb1yn4j5i6vs8sqQIvZAavyiTfkv9rYDzl9q
gc2j1eNFBtPqPdpLGmqtKcxMMn5Ui85u1BeDzVRkECRgudms64VkUhtA9lq3oz7vxduzdMO8W43+
cc+bR2zL9QMBYDiCM9ipMKUM51yuzMv1WGYyDHKZ3tbJq7pZrtC13IQ3tczSZR+ZgUrE5XpK/wRi
y1j3FzdRblvdeMlyM4lnqBWUooNp1GsJri0lB6pezlcpNpCZE0VEtWxT80622j3emCST3b+ULxiZ
Pij7daN2qWeYu8ncNTHIaLERWvxRa30HhsaiemsrTxm+ueOSqpaPISayxfYxpimzgcVZnEU4xUCI
RmZEcbdsLsKbD2dYmX5XVyAf1FYeGndlFAMKb8Kl8Zw1dnvxvTgafoqUNiFqyw2LLknTTscDFOKt
HjyLjrqs7qKZvXeelCbsM8qoQL25+GVlPEaUQDy2JVA5JY3RK4GLQnUk0FsMgJaBPavrK1lLJPQu
q00XGiG0qry2hsCCgzqKL+Aj7yxCyOXOcPTmCkdDc9WW2ba8VYtNpKUjjE5GRBmtSmbv9j0Tx/2X
JHAguF5eM9sb5s2bKZP3kW4F5W7Te0b5Cdz67ARWevAAknbwILObZZTynRu33XyXRj70CpuNzPyB
HONh8/EocDWnCdQPNl09Os48+G3eA0e5azndt+2gXsj0qYA0tMqp8cyTrETevyo3mcx+tyROC7Db
pv6dzY1M9t8+web732Xrx9I6OB0MlQJTylBgmpRorgRyJcxLuRGIIOqTSGSQWHGcX+mUnVfxFgBm
ExdSmKe+qKkX0OqL3BKcNKIVEprtnSI3jO0usl0ubu4aLZnAXZpzqHxzkXlzc9kuNrUbGldXPYpE
Bj1JwSsDz82JuIjdBMPDOKvPeZXQrfsPgXdxkAg9bxdeWzQznOQfnlrFJ38EvE3+vWY1kCyvwnqV
bT8f0b7ainz7mb7KNxFsovVJ7yCIAkxfveopdL37dVqpQXWW6dCmDyFwNvejU4/0FC2Wo1NZyh6M
fUo1Kv+X1C+XKVAZ9t6YimHdKbQBoB2XAizxhKM4qs5EJheG+9m/57Yff4CvWAEbOe3ux6XGWmSd
0d4lRZ0+yypprOgxVfwnWUG9XT6GPb3z3uQ80j3tPMrMVIzpAj0zu3rOI2zHL3I37WmW0NICBmV1
77z3DJXUzkJBnHVUtw7K1D5oy5I37gdTd9J3OmxInzVL3aW13X3U9NH/IwhVOBUwStsUjhtl/CQu
6eAED1oyG1yoUFLfA97qMNYH0Zr+fO929PsXIDv2O61xnQeQFJwHO+ZGGsW0M7AQsWXb7VsL0XRU
gYEs4/d3m6soNj+Z6ZZS3GeJ9UFW9rLpZnZjqyUOpD66e3+zpRlpl8SEpKuSI6OTK49zBBKMVdGZ
FQKOmi8iGQYN0nuD4oCj2AJlSr+QTIEaJj3VNiCvjEfDiNtnN3KAi/DC6j0stqHfhftWgTfbUqs/
k2DWoJZ4n8EeZp3c0G2PWQrCIZ0F05MMKUhKMKElxLw7vdFOytRN16HQLuCuW5/toj4Hql98AGuG
P4YOKvbI/uymofXczdpnsVEoA7wqUwhheq9Zn0fXK0+tqVM6tewA/ymFva3i36uW+jwGc3LOl4SI
DOBVJeCJaQ8q36P3IhokP3NjQg3/i4coQmt+KB2ng/PtVa5HPZjONgFIS+1r+hiL3Hp0bf7EagAo
+v9j7Mq2HMWV7RexFiDGV2M8O51T1/TCqqruFiBmMX/93Qqykmyf6nPui5YiFJKdg40U2rF3Zsnt
QgBA1f2t2R6cyBwuRAIgFRNAVhfeYULtEngZFScAOXMPJOeWh8r4lRmAFbN7LQ0GnalS3wMOCMHy
pASmG/UP4kxNpXpR1tQmJFwgwerkGg/aEUCo+ufk2mB4xR2Q580mNpS+eUbVVMe31E2VTT0alm7s
QcKRgkocJUVmaJsPTgpa59h1D2G8e7uw+KtkRblf1717ra5J/WOds2BqRTntrHSYwkn42IRkI6qg
8b2I+6DlInTQjCOD2FcOLBHu8nFORHfuSna6t5ch8n6Y8KFLQzTVNqYmBAdCvPmw3of5EoTwby/I
stCGVABA49H8oZHq8Ty6Zp8DXI6RN/t3Mb98/z3EgkrPsv5/j/MjG5iU5TVBP7D1TWjk/O4t0IKl
AeZZlkUvTLrZLktydnCQ7wq9xLYDHQdhAPO8hyqx3yiFY1Wm02eFgWImcGG1fXzIMitHFCr2qEyP
ehCXRg0QdYVgKGVL97YinE+89qlGeciVLKPukyOeSMCNqcH3CFZaf43WMG9RxR2fVyZO6pHPBJoH
FD7vw33dvaSVhXNj305nrxTTeW4tO+iiA5fIXKE4qe021DXa5OpZvX0AJTNPTlClaVHbXZTbRqlW
TYnsTibzN2StjaXEsf7VpAH8D4IiM+uBMExUTRR4KEByOEKpVTJU0Q/u2Sny8Wr2LT+h4vncY+d4
06uc37J6NPfWoOMQ8O6jngbFGoheX+7chenFoZGBHIlqKpdKy7IdnCAfUbG72FSOCaUzIAhVDSdF
jlzuYh97dBBTd8fIBiYcd9JXE8BE8Nmq7mLjZa/2tw9uoaSYE9VQQIaNvZub9nF1UQQNks+stAqC
laUB5NmvZWmgrdv40mT8k5N+R74LlWEe929sNqKtFuHk7XeTCx7bQQ/EkLWhm7UdQ1297z7oFaq8
xsq/kEVxSZ+kB5Bo+VvQ0vn7duznU21leIFDrrW4LJBzrePJh71TZtheaCidh0xJatDAYLRRYFsR
FFvi2DinVW2cqeegtATfslYSrj4aSLISfyVBLTlyd9y3lXWyrNGB/pQEFfpe477zyGdoI2y8MvsU
xR4/kw+KCg6AZqhgRQJr6zq6EfZEquI6SFCYkWOgbGqAHJqD+yLwAro2PkSoccQncQL1wrXx9rhs
hkb3PE+foeX2rxdFH+6IKOaDLUaoXQd3M8HZKbZZyThU7kBrAQhycdFMUe5QpiyA3Pjlo4EGXBAt
APmIocZOmvLCDA6kzZgdhiGK6g2LQAI9UddQXatiYF8fQWqoMFtSzjiiU3dthIJoIYMKnJaKIZNN
IAvofACEvH6wNoMXZ/hO4GmAPSMLyozjz/3eMFBX4Z783aYe88v5BG4AbBKl+Wu4guJOUjH7EBtM
njQdjQCmHcQUWidPE368E/UWJ41TJDljL0HV69K9m05BCa20xtNy+JRj+fXleLzTSyTpo0YMJ7oc
ox79WagXv98LrgP/6qOQ0uvjt3vBuymr+dvA9eV/O8yl5we1VXsA9/rGQXOBUOHQ8Qzoz2RZdemG
1K0Jebf+QT9E0R+TRhqC0P3WxuUf/itoKCe4nvo3QDanZsFqOzHAJdg3HZdoGlhi7iYWYiej1D0P
Ti6h9gHdBc74ARjlkX1+NzXBk/ZZM6xvZtSgWMfWUyQdPSDCXOYjv4Cm11Etsdi8iKPFOSUmqGlH
gRROJPEYXMML8Fs0i601KYJo0hJv9qm184b6e9FEQTt1kLtGhXu/YYoAf+nWLcQTHHASZeAzPJKl
4bLqMnnC6KG+jS45074SgesP0XaMtHoHmsaswx3mEGkBFXVSOSf1Cvz5dvYILbx1YC0FXUdXgjPI
s1SH3nUr8A9DPnUcuzqMdW98zA0/Qh4fJYFFZIJtzJk+E3PwICMbhXSKTtgAqY+BEpZLU1a/fPhm
Rm1rh3oQIhtmsfXTa5tqB0TvcBoVPVqvGuqR785cQzQTa6MiBvNMxaO2rrD6uMwufTN/ghBydwHb
DOQkleKIHMbkR5K3r1Nvja8O2P12XZ+6ARjbS/DdaF8HPGvPIGYEICAtgX5MlUII2WtDMdN7oAWZ
XVCrpGNQ12X8tNfxeHmirqvP8RMqDo6ofMcFsRr1lStp5J948udtU+6xiWf+c+t4kH5DHk2WzATY
KW3cHdjsRVjHyFrjUQOqzeW8nUZ8G8sc5cR0vKaTOTZJEFR/O5+ro/oy5p9RgN8sZJq0A6CH/7oN
sKS+Z2ZWH+78C9HmGne3eyBah7sp5OuSfdEy0NG5rDADVtbTCbwjFXaRfJ5AI1HUyEYrL9mOci7j
5FybPAE7zRK5jFOoS/PdyRoPorG35KOFJlSmQIJULUc2LfThPdCIbjdWMOmQL0byvpUz0Abq9tJR
4Oi2kW+91RdZebf1DE3H1TDO86D+QgyYPDUroDkfvGQvQxRlWCkmRDk2ndheaCHzjG+O56d7s/aa
C7AHgamhMBgX38Dg1PxYAHZAVuO6Ghgbaq3YULfVip1m8PHsQcZGADBwwanHA3s/tkbUpMxQ6m6j
viUzKpKebdLG8s+JAKxe7ZaWjROuqoBRLSc3EMDe5A4grrgxqR+pyTw/2Y0F6MFXX1ECnVuMgBHr
5o3cZvW5j/3uMkoQiDgz98IE+h6AxQ7yiiyovNIA9ciHm4wRGHIPnypE3IWZ7TiOEHbo94OWPUBB
0dlzVcaRUC1HlIHFS+bP2Pg1WOL3/kLLJtxsq1gw2uMDhP90sqihhdQa5IduXR/ksrO2Uov4BRz0
xowCWx93D/b0TD4AwTR5pW5UOtA8F8VJdlA8snLkmakhsylAlYJN2I/lpqBwgeVT9xK10wIT3i6I
PuWgK4YPNiSjzdNiL7E0jVYZignPUfA1zttei35mlvMl74TxCQzu1bnWrSSIK6Z/6vXR289unYbC
675Z4LG+FB0Y/0bjDzagaJyMCuRuuK+P/iBLgkjrWaTVvHPbAWlmFU4+PmoaqGJSeeB6+eoA9QLp
+Qmik8LINxEEAo9kkpoi2LnyTZEYbz4iiYA21Ztv5YyYSvu5FG4PZgMD4JecN+dOcYn2ih/OISrR
1aZhGvmdzy+7ulqWENpgoO7e7AOfiErXOcuS/27TSAWtZ9fkR8scoEIgNQG2Yp2HfZ3K7WLXrptA
4Jo5kAxW456GqrZB3EzbQ9Y1jW4xikBQShALdkqpa6sCUrKpWcxGMTB9sFU4mR+mG5rpHFCCul3j
IGSLqpwmeo40Sw+NDndJy139P9EBv/NZdJ1fpJoeylzWG0IA3Ac65bydG9CA+LYF9UncvBfYbUIP
JaCurzj6UD4DhRKyE48VJ0/z2Bx+CJ28wdr6YIsJ2tSAdovQh21dFdYnB2mocMLxbdeAGOuRI+33
BIkLvsl8gKJZI9MnavJh1jZ15Fj71afVcbVlkJkKiyl2t8CX+hD2sKObnWg1StzjsHWEdiMXNeCI
akNQBIBvbeAe9B1U8GQZj6UHyj4Ktv2iP1iO727GvtY3IK/pL5XK9slMuxi50z0ZlVt+mpF9VSnB
dh7AtxvrTw5ZbpGd/CL6I+dOaDF7urSl2jB96HIeNcA/d9Gm8bzoBEXC+WKwGj7s8uaLrxoKJ7MZ
tK+j24Fw+93/YcVlrbQDBY8tXUCiae27dZZ4F/wTYTokSPmtb2uJJwe97qxp+NNkKO1bY9b38uGF
zQdwk+FOnH649a1ljsj3AjybyDcO12Zyp22njyYKRgTobsi5jkDlxwxsymMM2PgOrcl2YJpsH5GN
aI/SMeINONINHxg4OJ1hOBU5ay+JX7aPOHy3jzLHEwmY8nJLPmpYnswPVewukyoDG83NOIAMngP9
vV/j2kmHiDEf4k0CwtTHdWB9nXe/mxf/eB01oBXANDUgxkDB9YCsfhH9VUDR+CXVjOngxGLczyzu
/5ha6xUcPPnPvHN/G5CCt9n2wGqpF0E29s6fPMF1PVgr+atjTck+njmIj+vBuLkRZN/kyPRNnIES
wk5ULttDdqpr4naX5PIHWaufTGriqELNBXWRXC+3lROBKEnxekWTO2ybONcCTW+QpF95vnzI2588
y0Zh/D/4vyiCfLM53UyznI5WWZQB9hjpjhLJlFxGdQ4gOjZEl2awzpKrjJP6ZKbOJ3KtyWlUIxeB
4TFchalcNY3yMtJvcgiWdPXogvFA5eH+SdlJZj03X1UpN65nfzF7Eg3nalLvburqU/ObDERhq2tM
3Ggfa7iaVRrKuTnbSmd3u5D+jHlkPwxDd28upD8RNH8pmB59Vjq3ZyNhz3Qb0ShR30pgA3V/Q5Gk
7GXI2HBMLJQDLRcYbZbhglbDpmYCZ4gDBpglA1gUsQiz0SsBA8BnTIARalv02QRdBWB8TNVEDFwq
2MKD9liZK/iHTIIB2TLd906dXoAA1G+xDeJCWYNmlczJnY0b9YoeEjY2Upsur4ybr5qikj4wSM0k
/SCJE5ARA/1aAYOAumRWnqUEHBKl0q96YfBXrRjFQ2zUz/jajRfX0JRHUUKZDgmuJkj60gkhND9c
Rgfai6SuGIsMEloZsJhKq5H81AigEKB+hv0sWNJPLB+6DUus4Tz25af/fmFMF8uTKmSrqzYO9LKU
2w88K6uO4ORCENTL83lLJC3ErkKNAPPwHrvTL7ysCxREIE095zGumP9pfvBpoCfmWsG25KNGDIPY
+d4AUnS1cR7STO2emyG0UeOLohJsl2kAN3H+zdeD3olB5O9LARopKFGtTZs0oR87YLt899sahK1q
psShR0hY3w00UmlXdYBz0ICbxe2+0Nxh4zdDfbNABx06LqBSkSlqENknbn1Lq8zYJX2hLTEU6Lmy
DlGNPOHRN+nPc5G1Qd01c9ioh1hTcf1iJA3qdlabet0ITLLsIb8507Cjmwh/n2NW8c9hYsWOjote
aRmQUMiTDkW9uGPDlsEOhMo7W6aFmwQ6Jk5N5x9ifdrayJaeeDyMJ/beI5MGyDckLcBLq03D65R1
hdVHvVZAh0jX/7pzr/F3r6gP8bS8FZqxTltngBH511u5iyHzd++RfKbXOUe9uTHh4wdVjd53zQZK
zE6EQ+ioB4ahtwHULXFhDG2Dl7go8dU7Gs2mivX5hXyNZYKoShOod5T6yzCDelm6U7WjQZ0X2abp
PXBqa3r2Igz5zWjT6buHDddGgvToBm4+HTCci5WbOgCd1Y/Z6rQDM4YYbAy/miEyO1SdoZJt9VEv
Zr1zMK3o5+rnlRvfrMrzH5A9gLjYQQktgIIniR41u40e26HXwBKiG7gRNhm6jVuFeMYa24q3loaS
kHw4OGUOBgwVThMhJTpdmiK5FBRCPqU4l+OjNqTeH0WaZwdKNa+Z6OQ9J217+AruTfAPqYw0+Sks
rQS4msnOS0XbbHPPxvYOXLFjm0WoFQScmOtx8UhNC2LfE8vkJ38y88VFfksdSCzk6g8RHnIgUQRt
AZRmik+ZIYvHzEnH01DgN4wKHxQYumNzwjcq4PKoNj9nk/8jnaq8DKweINB1tJwgSda5XuhGNbat
EG8GrxNJB6+Nb0UJrjSRi1t9sfrtD+oroSy0dHs3IAs8jaQVfSL/MLJ4Z9UCAIj3Xce6u4CMjACn
scycbVYD904xlemOy/Zkcox5N0fJ126K8/NUQy4LqhpNuhljcwo5icrR0EjyDq1SketVg4/TBRSV
QL2n6gsb1PAPrgIeFK7FwducxFeowXV8rwZqO8IFt5G2fL8Oexn0bGV2q0zQTszgznC2zKnG8xxX
e5s3PnTjOuykfMuutw6uRMGq6JjzQzlXh2LCeXPq2OhsdVwXHNwBIEAyizLWH4wB1KMQli127TD3
ECFW86ixjp1r9w8f3CmSm4B7DwEzyuyIv8J0w2c33oKaE3QBun2djDL6iw8S7390vkVeOQZpb+PB
AXWxzQc6cOoSV3jWgng5sqE08NthchJ5eN8jyRdxsWNFvnWnb55VzZ9EHXm4Ssuro11q+rNtVqCg
mMEHN8VZGbgyUfWs3dQBVgUy8NbSLyNqwi5tkhhIe5jg3vcz/L372gNhVgwgSutYfDOCE2Pnd3l/
qT0PmFg1sMS4ykkjndOWJ89nSDXBtfppxu980IoDnVwNLoL/RzC9JL4OttMY16e7t7K+BPW0DlhX
z2z+MmQP4cHY0V4TfdwwMBae07HMXxm43EJfFnpoAj/7Ovs8uYyFgV2OWTmgb5w2DvJrL87N0jdJ
4poHTePiS1prABRDoMnB/dEOErsf/FAjHgCS8gsgx62s+jznLURrZQwaQQht7JFwbw44I39aTMNr
i7OcoZqezvlPqMxsuJKQsQDLUrlv/+wmPRiPKjZDMw38kLtRut25G0V/BmijX3qrr/H1MsJ9BJgW
TBPqw+vI7E7uIWWyTv/ORrC/6xoktFhrRy926jxC02z6NphGvSW/rfxIdy5+KOa++SOWaVCwMQ9R
U+8bTXZXR93Cd62WHKUJUjxSjSdfGo1PFEEuU13b4+yjbWiQGu73TxaeI/drTNBfthzohE4qfVi6
fACDnpvJjRNH/U5PWzB01l1ahLOPamskq+TVVw1bEoWq2yegeOmc6ByzCLOdoZH7Pqv/zhlgStQI
1SuSpNqhVKrfoG4L/M/rMPX8uYivpX/vzhQfquwU8zNkxsqNr3vGjpyV3dfXD0tlav1MrU/rUQz1
ltm8G+Nra9+vP4o4BqwCGjtLgcIdKZ49CpQqpGO8B+MABzu2KmK4r2dYgu7qHciELtG+riCjRFOK
XAC6G3tHrwZfFwi5LjigGVeuxea1I7ZHOXfNEdmuW9bEFii21fBbN+IcGTLwRCQq/MMcCkoUvCuy
G74nEwVqUMbIAd9+h85OhJJ1qlmGRgvGtRUvu8ZQjxoC1t6F3MUtC64xv1ualrmbRybvq2+QG652
fi4MCJ6OVnZeumnc5chmVT7O0pXuBr0aWrpSPes+eJ2aRUiQqwBr6LNzVc79vtDLh9X1H8vTkKSV
l65ac4QKNtAqaqHl5SCwms6GAZmCX2vniWsHnMsmmCKtPWco3as2cVp1Z8Nzs2JHXlwm8Cjw++pU
oUjxUI6jXW1ohJoP9hJJ3lQtktJ6EKecA2zm52Cx1/H7+R+WcjvQf1kaCEAqPdXA3gnxAhFJ+aAB
K/Ng4oFvbKJYdBvb5PF+HUlUDJliYLdmtt0jzWgq9jaXBg39a9WhipLG1tn+rDln5PfD1bW8lCZz
44Dz6Ld1gF4pslFsFeOePzGBolaERufM+pJXAE3Nnos0hGrG914NPbx6s4QBelxvaJxs6iUjyATi
MbmtU9ZlPoSpFxuzHlnYdXh9B6xtxFZ4VR7Q6BJIw2TTOss7Wed09pAFgGDhATejStg3gCAnteZF
mBkKnibSbvHWiRp5Id8i3qyjpOLQ5umPlNnVPhK1cbUGi+8mN3KPTuMVL4yzn+A2Kn5ozaAw/Q5w
t8w2Tn2UgjALCbLvLAUDHAKg+ox9oTCMc1kVYLT3gcnP9Z+zPdmvGRCJz4OdbKXU7FdyVabc6jG4
XMkSs45UIsuuZLnzOAbM68Wx0RoHz+RGCzVN+mGnpmPjVBx5rQUttv4neogLUWShHndg7q3j4rVP
EwfVlw7wOOqZboNZ89m2v5BB8Uk+/DStwrnQM39s4iycDairUQQyyhAI7M1xQ4vheQotW9ff4Aa8
+sy8AhkhDXp3uHi0DwnqNI99VUYPVsmQTNAH55O09T/LaRz+9h9LMVh/d73z3QHT8TIXci3VLdW4
82Gu4Y3z1nX9ZS7+KaMNECHIWCrUc4LL53CIch6uqGfLAeoBh+scZeAmJERrGVp+Pj3RhHZE3Xna
2N+NPp2Bniu/gags/gFlHJCh+mPyhAO5ie+XmIHBAwMN/5LKRnsFtSILjFlvXkD54Z95Zf2VD0pF
Y0zll2IqrYsH1PyLzqCdHSPx+RarfGbrbfJuqJ8y6dUvGp+RPQAPVkgTDOweHlPRhHbUiqDUoyi0
q7m7uKoZVDFVqTaS1CNf5BRGMKnSKxpIPR+qDBYfnXaz9CkK997HKR+r47oO9da19diejgnuDfGO
KxC/4nK0x7dPEiFVliU4elG3z3rRQj19rC5k2yqYmQXfpJ0EOFmZ5PuPOTSEalLssmykWD7MVnO6
sYdKW2seiHePePhQvcLP1CPfytJnWF0FaT/3y52fYn839c5nZV/VLvXcgsh7QDLdQtoI6PfNIGqc
oCyfX83ST6A2AobsxV5jyGfEGY78wFv9L2Y1ol/rOv8T7kujHTTlE0AHdRC+WzqQmvkkTjx1Ic6n
zrPUaKX2DfjI/JIxjwOu6YgTGELfIlwt2+tOWYvvOvRyNiVwoxBOrFLsrhrnsJ5GzIwh8Uv2+ygd
U6BdDQmImHn4/8cnHXKtOxOXoI/0yeVai+TpaJRgXMdgOjBrz0WWAfiHLwkzGowHoGhuPVDYMnif
SrEF/t8D0bblcfkOwOd4r4k625aGA9FDrT2ViZnbV+wZwrTp3X3pzXvf9fxHanTWgLirjb7q0/jm
YkC83TKr31AAZMGQ2ND6du9bGri41UyKHSENA01mvzyWkDFcVpsikYFG2/Rw+QVqgtxLupCKmahk
iSqafNuusRPUt6uLehTmUiEU2Tq+RpdqKD3FV1jvcHDPcAkFuigNkUNOcfoGfxL5qLpmfh9Yykmo
tsaxrDRsHChXx0MR1E5d3HzBixsYLIrbMEDmoOXgoWdu6lubUg2zChzlRZH+oDhkaDGg5Y151lp+
XOdSL1f1OcLbr+5lIWgTb3N7ti+04vqqmpa/JBC/gzgo3sPqn+ZCbphhAx/6PhD3kdhrOVQNDaZr
51xUfshFm6OspNHAtA8fDZC5NuSjUfKR2WnVFFi88wPyoQRLa5ZlyG6gk/RmrxNrlGw3bS13v1sa
7EpdWOUG+NoFQORW5bRfTE9PgmjOptc28Tvk+nnyxLAB3DmN710hlV1A630GFwmKWA6R0dxKI3I3
FeuLx9iw80fwsRSPjnTODEf3C/ltfNmGUEOCIBep2fmKpZwzHQXHUPwMF6dobRk2OgBjBI7oUCjz
IH4hT/G09x5QMDWBTBWYYmVVbgh8p7torEC9NUyG+TvpqKyaKR/MO/0VGpEz8jH4qaG9ggrzEsiZ
2dsmSTGBLkogE9lXowyYjcvm3mz0B/JRY6lRvJ3edcTipoACTMgPoAYAESkYQjarb1lNrVHHSBQK
qGZSLECLSeDi1gOZILChUTPXvqh28pROdNS20mrXlzgBeE6VgU64sx5Q3YSsFI++Gymok7VEWA+r
f46AfhQs+UkuGqR46rUz/8HUpNVFYWXFdq7rQFZBpb5ylQRr4p4vPfLhj7MvBSiAaZCaNZZMvzI/
m2X/Jx5ExXHu8hLSfGxb6ql4AdXWCfQBzoXjnuuCTG1/kIbxSK7VTz1tnLCPp7g5h7Jn6oATiEYG
ntcAIapl1jkuZ/3B1dn/WkvWAlWkYLjdalpxXvCUs43iJWdKvzQWrrj4GCFt2qde/jiC79mMwNIy
iaJ47EBx+Shct9xRXDXruFCmuLKzlzjQItjbSJtULu4XE8bKjoFvPHBi3LFg1ENVh1EUQYhR0Wis
84geA7S+zyJC7dYnLgCe5Ka8mXys2TbWSxtyokZ3dPCVcvQgPIFyJsO6UTMrzoyG4dq1xlXg9m5A
Y953U+fTkfyuUVu3MkctbYdP78S+D0LT9rWFHawxePIZaMD2WbdEA+S5He3JRw3X/pgEF0/gFxQg
QtvTr4J+UzHvQfbqxkdy0e+N/PUQJYDhzv8RC37BJXZAQRtw9cKHDIabh03H5cFpEvbZNfQvUFkv
HxvTNV6hioqsTM8+F02h7VFMD+mT6bEbIHphE7E3stvXhc0bBA3ZFZABvp9byKQszoX4m0KpyeMI
N94j1N+WcW0eulNTyLNps/iSCyhCxqgH/FJGvr2NuRDHskySL/WsQOOV+6ybQ/LU9uIPigISKNqn
BiSVyWR1OYOqrhuuvRjxTNKy6OgahQVgSyX2yz5bbbYBHbrG2Mheaa/tWcx7yNt6J8yog6p01ZaH
mhcPhT88gD0a1OdODVqLdS/ZNPWs72gjKCDsujN0v9isO8hWaEn1vLEnHTKQFAqo3abgjn38V4YX
InwhJpg1ZIJmgjbU+kIus/p/F0u+Htp0UQW6czCvV4Z1dlukeNkIinFbAgWIRI/70DPmPtgQotlA
prTbT2XiPdAANXUrxAGppnQJXme0ahq4N1GE4ShJXaxEDc2PuP+A49MszUAH5BKNmYSoGUABYyUg
oWaRAqKr9BGTejQgJ07uboRWInkXG3KQO7ebkiP56rx6G13mUDQ5dSjqhkjLIU+vsnu+k6THpslv
YKOb9RP5+iI9uuYcnz5k6ZauqWg4B9zmbCnQLRNkXXXvxcQhbitcrTmC7Yd99jv/Npa98dT3hnhx
02px164uT4M1gklDRWVT9XFSPro3v8nNp6itlklcK5MNBAjyzN+DRykwkFb/isK1buNIywPZ4VA9
p2n8Kme9+gphLTt0kG8+zCrMnroN5HP1J45Lxgm725G1D8KddwNQm98iMBCHg2sbkCJvh0+FMb35
XZBXoYhX38rYtk6davoc6g5Lz4vtj6Ya6O98d+Z7yN1S/4/lKQS3tRIvubfTwbpRo2uOdWtb7M4E
jlWHuwHO/qy6un9Y3RBKqk9j476Sq0M29ObUhzsJD5GJat8U9peVD37hjF/jmkYJhRTABu1ZGn0h
jvgPdPFkm23ftxvqUuBguEtgqz5VUuu7/ay18RN++/aDNRtBgqf306hc1EvArc6R9LitLo8lT3hO
QZLyPVToFu5khIfMgvJRMyWWH+AoU+7IpFepp8ELy47luFToMx6gurU5dA7KbS15kr1z7tOu3HuD
x69r49Z5jEx5hyPinFh/8two9+QrHQeHQwpsSvGZri/pqpLuNVMJUKneiBjoBNx80sCoAcnhthnq
auHqdA2PYVlhr5rWTQxNUXXr6UwAIYMw5YgPA4ajGZHrWribaq4tN7eGyL2Lr6oULK/3LnFSdRAB
Hp67sjwUjpPfkEYtbtSbxiy7/bk6eTbky4g++/tZAsu8uigMKJCfrh0BN61WooYixhZXzqATApGD
GlhnJTwet9C1mLarj96AyKZh17Q9D9alMjVXd8zoEEn755DbuEKnYACLnDPERg53iyw/gNV1qGQb
p6NUlXuzqubzTFd76GuBcvfSrw9M9N6hsuRrHwMZSg1P/BmbbMKU9oQftRSydA2YzOPoxGWmIzFk
oBbAKsXTAPW5A9QacOpMdfFEPsfMlOpM/cU3svYkhPWzVKEoQRmvIhIHW/rpk4yn9KnnbvfYNgeI
rnYcuEP4czcCKjwVQS575MyAWOutCZTqcfmwFoNQ0Yhgb2MRe8qT5pNTe85TZSfuYz0/WlnXpoAy
4H8feJY/FnOIamffsKIIKLaJCvepaTjbRlXPQjJpAJWzI65LvezIQLYM8HVWbsuuM27MAT1w28kW
UgwwtdI2bnGFxhu6eSuNjG3tAqI6hgSxR6NqJ/KIM1xjOh6QLMrGHio/xGx4BnbXOybeXEOiSWS5
uakTLs/ANo0HY2wOWlbJM/hNgPAx1YGFbGoorvXGsVqm/G549eX6U5WjFCGDFEgXIa8f4cbsyhW6
vGiNtx5PshEDXaDloJhBQSpGgctDl2IaCPPhtO0eTQmIITSyvqI0NH6pEvGZz7578tWWy54FqgNQ
JzePrLnaLuvGDXUNZQ+1wQOPCRmiKAkj5MSdJG65VANWJ20HDTCB0shfPmmpvwLZsY5bsiIOyADQ
Esj49zAyUyvGJXoyZTgVInFQQfh+Mxtxf8nLpr9Qb21WH2j1il0ichREAhJYmNnfwB9gY8KlfR5U
Qz3N6ZSSbwVMYMESG1WDwgptJHiwr9Iz0Hkq59KQvUxvYwxRl4Za/G7A79BVIdUHci3dF4Wi+6sH
FJeQz7AjFI5QVaCvSgOpZ+nddErxOTVz1N2viBdPJPMOoocA0Cn0BQ0o3HwIye10a9RzFqRVYh6w
w49fcLiLrsAiP1AtszSgr4mbE3B3RdMBvFspYKeJc/YL8J9Wo92Gs8OghKt8Vq4Bl15c6bnvmyjh
7v3eeDRdEwfhGBQKYEyfvtGAW/Q91JaSfSs90NwJRdkTI7mOklnVLRO7d18a4KI3M+s4DvOxBvZZ
JAxOazMlnQd6TFVKRU4cG5NNYRg9Llyq8lx5/GPTWgl4ulbnXUyupsy96wHfDpwLqtHmU2a70ymu
2xkcNTBXH7Q78BshuxTlrY1RKvK7uNUnmpodS+97VbjdtS2L7qqPE45TZDcpEuxOA+rjYsTts2rw
ZC6uoJ8Fpj6dUKLOgdBpYjTxeC1IIC8DUuYaMdfej075JJN+5/kTJB4STb702C1AcDIdjuQDSlw7
4Za6RIFbFWYQOr2KVoNAEkugm+13AOH7wtaTMBLYfY9Qa2zysXkAAgvgv67PNi1zs4NuREgrTs9r
uoPSFKica07OzK53GRAyawUAGkf9MHnI5dSgQ8Htcj6UN9TaDFtZx/p2mFz8gf0xtUM894egKR3U
+WlWccxyzX62C49vozLJkGFonGc75ebT3L+SQQEpgN2hAPQibPoaD3gfrH8Krpvmdo7PlOrGCqHr
YY+wt1j7uLpyuwE1bwYd3iPOYjviD6UmFuDFXWxZea+Fz8UpNfMUAALUPEFBXCrakLfHkig8ABe8
5pUeUuQ3inj6P8KubMlRXNt+ERESiOnVeEzPztH5QlRmVTFJDEKMX38XcnY5u845cV8I9pagq502
SHuvYZ348GwiUYdNTBXCRwhV72zAo0mfKW7+sK2abQA68BeWD71WszWyMyxN8V4shBmYUfeOum0J
GErWn6nDurNr5xbEH/lBUd9agxfYBTlxxNKriQAaIeroCirv4cY3wgchBxI4zH/yXdFOIPYPj7nk
La8gkdCaBl3B3JNfwiTbwk+YznPo4cwnU5ZjPB2GuG6PMHYAE45KCpgKcqlhldvMAH+gTelGGKF4
G0ZAjNzYyfYkEfxcR242i02smSFoAtZKznZFRaxvBwUvj12ID91mrtzeB/VcGtGwmYnOreD7EC30
M9X3xt+Eh2geT09Y/XDUz9ZBPzHvj9m/h6fZMnMOrM3m8CqlKzPy0sNYiOygz/QBO11QSbI2WpBp
1OokUKyOna/QjOr3RSc6rHOBzlL6R5hNPzhtSyklqHAWbcJjmYupvTuGW33wegCHNvoUHs3Qmye3
fDLNCO+DYCGH2yrC+rTp0zdFyidNK62x3IbZXQbv1aEIV1nT0q2mpOqDzleh5QceOKELncunuXoA
3FRrwxz5pPN9bXX+vMNNxHQTPeN+p/tNKq+dV8RXF7ugIHl2MCCEP6zxHANhvUvyYpiJKQQL2X/I
DciH1nY6oq0BiR1AM/rpoM8YkNsQCkvF4p5LSM53BVgYUMr8M1EnRe/wXcWGM9Y47koP3vP6jBE8
Lg0JKjPqck0A5nw7hwiHvctSEF4JBBLz0pfQu8FBs6P1GX77vz3PoMu/8vg2d2qGlQCOekikzdXL
zHx1v/Z+SeJYi56C2awZI9HQYgeTF2sg2fq9Tn07QDJpr2eUnljf8sBUzdGxl/P7qxZfLDSMo6GE
MTNev4bBBZsRBuJPQ8xtB4dqhsZA9/ViNtx00U0g63uqE/273SdyY/fweQpp16zvTEFNMoTd79eA
LpDrUT2gr8DZ1xU35qFO+mHxH7fRA54rOKAArQ8Xpkltx7qrL+unY6+FebwKNUZg9CHi4bh49loZ
9gq0qTfwQbe28ehbW32GvZYjlyUqq1Djkmudc6AnIZc2vrK3OW2e4ENDYSPQRExAyskC5Q93duNa
/sXOLPMSvuAZ9EnCMgkPfeUvUA+0H+AahK+JZmtq3qZI2DjjNSCkWDVdItMs11Y7oKMHGD/cUOMa
eMPEtZYSzNqNbjuEnqC726h2Q9WxHvn3vG+dCj06b6eFTeX2G/BnCH49Qjzkry24t8vGywuxUACt
lOjQ7+lkJK3dpFPP4hv4lwHqqKeEVtQGJAO0U8/hLkzWZgND8Rmvzf96XSX9bN5JqFlqvgh3mdpz
RTc3RogO8Sja3OgjOsQCfXPzjAZY9T8mT9fqOwF7O4Mu7mycStwOH/ITQXOtGt3ioFP6IIrKWxBl
u4EOAc4TJ33WlfzbXJ1PCwvGVlBqcqfmjv7Ibp/39IfQH3Iq0Q0vjU/94d8/dh3epk5/GqeGQo9r
o8/lhx8xfBX3w1DQp6ECPD8y3HGtQxceVfCoGZOFDmkoQ4CNelRzgQZ5sg2SnbpOwT0ckZ4xVjm8
IsMjtSXq5zL54LwMCryhrmNbdsuIc77BH3d8Cil/0hMggII9mFn5R5Yf7BYaufcmi26m6EMEjCbj
WG3dOyp9LoBEykJj4bE+3qV1EYMKwwAmvMdxCEnyuvmpBw2jwrtdn/4dF/q6tOB50BN7BhwndJrt
sTuBjVgGccr552heKR5lP1080GZFWEFw0jYiQKr9+HGkDEgBLFAWeoOW8ojufN8oMjxbOWghE5C6
1TwvLKlibtgrHelDpIld95hN8GwdxqSD5j24QoFu/NAWq3PlM2wi/rNvpHP3aR0evPe+UZ/40QoC
2iDbtEa9a8LxcfhjZQ7mQQvNJwGV+051WQD6oImCmYT1yjRH+5ujHgEjwuxMScF33dRi90ZeBaTO
xKaZQsss3BWN/BQ66ejHJ4VtH2JRH3Vk0qudmN4qzbLhaEUsnpcWLa+98vauERm/ck+uRy933wuZ
9AGKpMbShzs17ge9yxLyxuseVD08QpOkX3soj86qwQZ/UCfdEeQjguXEIELMgYOTM08o9+Z206gT
UKTNqTKxR8hBbRO0XtQGugVT6/TboclWPQmNXWm2qGZ5ryVNX2E4mb6lKmnReJHpEm+X5C0Z0Qce
AaE52EKJlxhNTeDQk7dJG34rAOcK9DTOh2ZOPZCn9Wjq9+s2MrY299icjskZ+3K6gwoi3QEAjCqE
o+HaOhHxpFpPc6BtgUfqbVzPDyEMzbFZguONDxeuMdv5GYcFKu/M5ADRJIP9ZBY91syMTk4BkLNH
VL6Hb6b1XJao7evQzsn3UI/eJ5Np8j2MQytbYeU4zsteqktJ+g6chZFsiGXUF78DqTdk73oM2oD1
JeuiEKJxUeUcHIE6VBIXCyiUtk92aDXbqAXoVYdxY/jnTjiBjhJpt09JBamCEcw0NLrap95KeNDg
obP+6jrb1MGX7U/nVp/RClJ6CcQkFuAsDVs4OoEeCeImygnAfBkwvvOGRe6HahbD0XWvD6VTVXuU
AtoghlzjXOcI/sH7YTrcQzun7ia3jI3O6xl68K8Q1JwrHHRD+DbjvnrG/R56roKW2nKs8cH9NaDD
UJQQ8YQ5Ww8cqSrTIMrt/BAljTk3aDq+ijhGX9IOf7kOjPywW/vwkwjVurxojkOWvHesehqml6BW
YSPTWZGVOSzJh2Khc/cBKFtv8JTKd7c8IYuMd3QDXQ26HW0F1LE+vcV1bG4t4gACPfJJmgNTplRU
TaaRf1/y99VdBUp2WPEHfQ2jEV9MFO+gqCE9AZDDew1MzjIDMmOtwwhN/Da8RrVZrQ1iFEtuNsl7
5kTLtIuLF0hdDA8Q/sW+asoX9vgUDUZ1SMZhJe2UnqoQ4MPKRXORGA09GdyhJxu6AZshtzPsfv/J
6TPslBsYWJ30lcRh2BsWBGSOrJwrGcHiOFX0YRJc+YF1Ewpn0IB7tCB7t6SAK+4g3BhtS1jDrqws
K88ickmQ07ydE9AAA/3BYHl4yqRAh9eF41hlNlivDB5eeVMEuxk+9yebsVE7jImoFQtowoGTow3J
9Cw9rvBnAh84FnMvZWreCCs6NJzIrQzDaIkOSvRSNezq1Kbz06lGrKg969pL/2sqT6SEXxvHcm2a
aof0KrOynnuVqhdqEoHjExmPkhgaI6K24LIyHRrWht/jUY/rqaZpixUAyEc98X6JHrzNs3u4rYs0
fvYN/xc32vzSjwnd9g02Rp6f1T/6Wi173y1fIQlSrCO/n2xXGbuO8l2PtxZ4lLgXdLCSVj1FMjy7
zVj/GOEfEGRyXKW5rUC8GT8daFw+8F7UZy2mmWTm5xA6qMFJSVbM7jwUzxP4SqR+7j3oOC7Jm2mm
7RySnpuslvFxdNsmnPvDeqyBQL5FgwI0c8iFwlcTjw+8neS+GMYXk2ThRfV5vivgxx0YpkUPtTd+
6mqIPtiZwNfURCXrXjBJuKXmJRqo+OAB+J+MgEPt/qtP1eQNp8/wpC+2Q/mog7Js+aazrWdVUPY8
cAMa862Z/O5elZ3Uv9OG/K7gZPGChm2M59vg7dvG5g9KjeNKwknvHDf4tGiWmO9dC0DedBEYIOsR
dhQ/8HkUQdVGztkKY/D2chPt29KAWS3zalCWPLDQR9XLkz54bWJtczhuF37Y+DOdA9EoQdW0qjZ1
533Ng/S7hHYaJBLuOT05DQXsfkd3d8/nZUegNU6hvFAJedIDXUE+RlkCFgb9gI3dArecQnD10a9B
XLBtMQn1EVXN0SV9bqRtzkoAerHziMUxrbKJTDYaa8A04qOQGbo7xA1fWsU+LVaQ32OQe4XxEjcU
6uxQhUZFqK7Po+IAgw9ia9hRfdZ508m/pcA5K9FogTa1bjPUA537LYfpY5qZx3A6ZLEx7CgKfL5d
MGemp0HmEIU9B91EPU/nbgeOpnHMbQe/Z1x7m8ztGP+nXbsqOjDpfJZhT5x1h6ppUTB2wECDCgPd
FHlyQSXlK3UflASe1C6kRILRqgyI8f6ZQ1uUyAnKhKvGFhBYDrNf+i1tN/hvVQJMU/0G14cM3p9A
hznJgw5byEaeiGnNdKSvqmDosQKP4/tVpYCMq4ECArSWE28FGri7KmmWb3o0lGauY9cXfRjRmQmK
CtiKhnB1y3VynbrcPOsJ6KqLjTniCeiAYsgDMdg8UCb/uoAP6a+0hOm8yeJJDG6SgPt2Wk7ygLfY
kQTcV+sK/d7xIhTDftcl/DPukgBEAXDziHqLsY7Aq4mfzBjORdCDK00UyhWsx6cwQRsuwOucBbcf
pXZ6FNOPtvLEgucQYIM5PTAU+odL9XCZQh60z62g7MMQVK78J2mw1sQfmx4Gh9MDvu70gApCswyd
EXvQKXebmyfk2fWqk1dTeBziQQEKJhpoZeGeyrgc0H01IZH8J2dnJV9JPzqb3qhWHYrKr0xBFLJx
4w8L/L6AxYTtoSBtHaKyhiikVccfpWdsK0jpBrFS/oNREWwnSJ0cQ9PAb2zcpC1PFnjgsCyAGwrc
j5weKljYcV9EgdppWJ7lFOgM7LMkFLMzMHUrUgZwFCAX6/dosuFXakE8IIud7gnK2cnSx48rCNkg
ugN1c6gDF1azVEYnNrUxdNgbsKcxIQCnlyZFVaLtwN9I3m7VlMSGYkhkg157U8JEBTSe0XD4zxj/
I5fQBlDGSV22c6YC6ViXoGPlqmc7E+powg+th3KKXGx7y7meo2enHpaF7vjDxk8X5RmzrB4Gs803
ioMn5hrYhlayWBCzh1rUFFYNWD76TB8I77G+KlQbWFlVHGhoQet7lCDgOt6wRkUpn1M/sp7hMPk9
VDFkRe6jMejfi7QZfjStbGeda1knmqTsJLI+OvZQHrinrClfVfYjCl39WnHP2VPHip8rsayIZz4n
XZY8F2JZTwHsU8dL3z7Xdb51jMw72aMyn0ejuEVm65jPuc2/RX/GjMzKngawIAqgp6RlvJRD6R6d
DvUXkkWvbRs3Dx5tUeidBrsiLSD2krAlWMUfZuM5c8AsjTM43Z/EjYZ3mxlTFaqL9jrvVNln1vrf
86MP1l/X+x0eZGieTR9aHuXGBWDzuRkT83mI3FBHIG9i5zKN/Zmpx6bIxPr1maAEthsHb9X2Lg2U
hwVQBBzaG1lLqdTb2OTDtoQaMIb64Y2pjEL2wK6Bq0eIhkeWtW+jmfTbLM/GIOLZ8GYa2LJ4NIpW
Vm1ggwfXDfCrgBDa6njE92NbwoQaThTT+LdYmfETx9sPzj3yaiVZsb8fCPAe30IQIq4qivEQ/Xce
O6oELwt4FeoXFgpwLdjEo4X63D8vsXvu/hYbewgbu3kfMOiBXKU/eU6Y8kcH/cZFkzTyARb1xmNs
F096yRVXXREQx+EHCFhLALwjZ6YHzNj4gKMsuTj4XLckBGM/nNZw8EtfpKF1UiMwhQqlyn3X2F8H
Csr9PpXY0YIOMiy5LA348+mjnlRsiyEitwv0pdLCEsio29sjVT92W3NMd1t9el8gfXvufjutMh9T
+SC+llH3+Tb0YFzC4NESeVeRdO2+SNHoEjFLQUwi0bqaQr+vI7BdULPQo07iNWi3xu96MKVpvmcD
weIoyMcUXmIu3K+mFoE+tFrjcpSo+uYjdp8dOrczPRIqWD2xJI0XOixa5QJjaIBRxUgfdKxN15HZ
8sfCy+MDy8kBNDr+6KMr+Bhmyp0leF1udM4eY7Ubo+wdzYC5XcfepfMBX8xbGBYYlW+9OiKUSxf/
FysdgooPwmo0AK/B0jdoFidwMfGqXUL8tUML/0h8h7h4rLTVAjhGGBxPyfsBjNbnyDDZPEmhzm8Z
lrtPXOUCkJB4tzOejwTCN5k77yobfgp6WE/kXfomoHEcpGLkuxpCe9smMtkSzPr6YkMGNOC2nf6w
HWvjsoL9DkW7lGZVfAyTlWxe9QQUaKuF6rIGnOhDZhG6ae32dFcvvaNRmrSw153R/naiIk+zWU/g
lt3WnnQOAIOkoGmi3AbKcnsOxwnEM5aV/TA647mhWBIVkc/X1ThCH2Bis4R4kGWUs6Mmshi+X6+G
AaKsd6oLLWB7hn/9MZ7IMHpGbokwuMk5/Ln+djdm1qu/Rt3UAYEPTbLgDuM1KJpihbDkUkN4bwOj
3e6jvlzcob36rILEzG2uDo24UWtgL9oA/mCgz2C1OEu6hDw6KOOfOtpuvCbddqwoXxp3rNdhxONV
54XszfPdoOod+4cTqWaOdUe0GyEhe45cKWeQIIqWDip083qqTumKlD54It3EVdxu7qUrNYkK6EGd
u4fTXI6Sxuae0tP0LTtJf0uB7R9a2ROvo0xgPQcvF3cWuqA42CCC2bPYj6pVbWcE658p9jMpj7By
ZSv4cKpb6E3T9UBhiHyt4GE00zlXX5IM1MTGzom+38LLiNjgcfahJ+r/oL6Dqh1zg7Lr6/2mOp9b
LH+wx+jxdk+da4cUWhbdEUUR8R6XKF4ANPSzYVhHtHZoP9qq6VdYB/BN3w7FGf0ff0arRP4k6oE2
dvWJSl0D2l1uHy3olT4YUNABl4y0z66Q79F0M2zsdp0Yq7fwaCy1dolWLRk9r1or1MjvqiffpLf1
FDx/cyBvUJ6bxUBVzzoLIpW3WA8BylcFw+jb64oPjwr/DxdXxeG+6LFedo2RXKGoxAMjd8Xe9ob+
MYbCqM4PJuAhcS3YGgpg9IolQEFzLEGlc5Q1iub6+d5Mb4LbU1/HEKZ5T2L80u6viNvboMh8um2p
d7vslnMKZ1naJNyVcloTGEYbaM04repGCxe6SnN7cFiFapKvgtgo8LlpablxlPYDMCfPWlBOzw9z
nuyMGKzNCV90P9ztAHTur/Ce62UaAy/Kn71wBRHEQNiqJienLPgBS0n4wbkQaMHfCYu/P2fdEAUO
OHq7v/IVN4tDwaGOMA3q+bwMIzrTp7YLcSbfbm8DkvXGQjCHBsCyZ4cktHetxc08yCplAjtXmave
rvyLdCl2MZzMb6MlZOXmhZ3XeEZhlEM39zK4oC4iuGXKni0KT8YL44eWdummZoQ+3MIeYrk3cbm/
hvUc17Jr0B/8YtEasOPG+38bT6KyUBhxD4bhASVOoQ5luMAY6pyY9Gn1WRLxBjZIPr6R0xV6sh7Q
YV4YgQtxmV1WWYDL6IHGSPN56iUWKCS4M2v4cVCOtysrQYAqKj+Z6Oglahi5ZAQqo17quisdRrF0
zjE4RtOYPlhAZy/hIMPnAOrQC/Gh5d3G0NmN2Sh3KoZGKhqlYmp964w+hCHDBj52h+cILTYKHUwC
XaswLdutEWKdp8/g7TgtBk2YSPpQJA500pvm3LTU7rFDzQ9qloCd6baNCd8f8OOKdQfL6g180gBl
AR4Yrjpo6twPOvdnWpwC38B6Wi2gxDcGpEGTw6/Jl33a3UhN5yQMqUgKlIHOa+c17cGmQ0+5znps
vcd7npQKeHJAcAwiImhljsOhg03lSw/IAiVd+ORBYufSo144TGlhgvGJNRI0xqawBK175fVeuzBK
QKOS0Og2cuIXw3NmB4YoexzM2lsybpF51Uv7scs74+jE7kpHYH3Zj/+eH7tw+NXz9WAknRCrFP82
X180zc+m++voPt8ds2Qp2gJWN1NFPvebsp8BMPiJuWSlc4IRyHhMo4yBYzBrTICpIB5EZy0xEeuh
+8HpQKT6WgYW9oPKc4YGUDp8lfP0OvVbfKsKgM8M0dJpqh6/LVlHQH4yNOahh6qgKwNQTbFxGMTh
IzttY+yo/h2rLi43eErLmaIOxu/zwzbBAtsynLU1VQdqGiX7iEEIaIp6jr/TbCrWcB8cOV1OqJzQ
PfEUHP9RQJRT5/RkX4l+TvpeLXSu9+i+AEzvpBReb4X3jA8oP/dAWWCxZ7w0pAJWtccXUYdkgMw3
d4YQ3FKMxrx3IOvWxQ+DYADQDqr8UpiXEEPEsn9315sX+vHXRsDH+RCR+wtdrNd406AtKrJrQ5Ov
gFxFZb5PIcbe1ZBln870IQQs+pbrc9Kvki7e3wf/59z/NsXzi34ZN5kAQMbH2r0pQXZJSL0uE4oq
FwQgdx3J5TIry/jSMGC1hJ/Lt1jCtqRX5i82sYEqAUdkIJA3Y+3RFYtr88HvPIjIkOFatR5cuKHk
DOVEq35KZPVMoiz5SBU8xqzcr05F2FY7nhpyrgdCrBwKIoarBaOHZW05Bdgtqbpf6TFKYLGIqpms
SfVg2JN9M4nEe16qo3KjOoJxyDOYsnDPyfOftUnUa+076TwOi/okmaKrvjfIA/YDUJKLjYdI+Ggo
prkJHeGYbNMObEhWwwA8SlS3KSNYTZUTWy3JCA62VeEtBS6bzukDr59UjucI+D5owzXqDFHpaCGT
QUINK8ECPIc4zQJF3n/i+/hoO0CEOVm/Jx3QMi7FU6Uyux5umE6+YmhpvaVmeRmKPjyX0EjGF9q7
6vR9loL045vJ5MUYeXh2kuEQpxX5lNDKOzoW8U928BiGMnqBUFK1N33sdfXun6I2MEdzxt6Qzurm
nHTjVnXkVwz+5yMLB5Rcar9fpQZRz47hg6+bic//MkE4bDJKJaiho863G7gH9m2HUkbehlA9mEI9
YHUD2XHhvxokhSle2A8LghU82MrEfhStcPfQl7/Uo8seRze3H52qPVkE38dSK0URGHWtYYobw/nG
y+oZtORi4MdwYDSNd6YMPQji9mz+14AO9RQ9ubUbQCV0DH2P4iGyABitHKglg1TTu1m89Ls8f1Lo
o28jE3W8LHPFU+UI9pjSQI/pjEhNqHz7Kd/pnEHiYWEKGaPFh/n3y293GxzrcYTdhdWIJ5o27WOS
LrBuzHZtXC8hLTZsxLShx5ct2+m8DgFJwCNX9GAIg3/TzqqpqtfXZjvHc7IJYM/DdtQA7vw24k4l
wVtce9YZILFqrXP6ukGXCd2pYqhj7hfJgw1Ut76NTsX9JIQH24Z5OeYAg1VGCAm/Egh1MyzQEYj5
eVBAbzbYJv60csjXtd2nSxoV5AOALBEDaGlMQrqMYiqfRyv7YQAj9bOs6y3Kn+2b01diAcksuUO/
UUFqID2FDjacI6MAo1aZukLrjUOD5WoTP10PJTpnOkzqeJmiqvfS1ooBmAr+WjpNgzrmW5e4HODD
wd57tooCPR80U3PyWxsPBuhkZyD9f+q8LOE2mpo5WVKaYrOf94DJ1GO7gdfF15k95SCP2G6gCvj/
jdrTPH0XYrM9r0yItEz1rDqHJ0aa9lDO+1MFA0s+hkzbPe4+FDiYO51pUgB9cqeMdkIV1swvuToV
rmJb7GqceZo5zcfVdcP6QxHhzbHTMbEULYDK5SCT62FW+wCnSuMZIpfeipsKMO1RoVCZett8UMcB
NfKTPtixYCcvq+bUVSXq9f/k8SuzsFzt4vU9hxJyBd3XlgWtNPclH66a1sd59JoWjn020VM8+gaF
iu5E6/O7pgSJvDUfRDvar9y86jQTtbvmptMtdDhdLVzunLELk8cKzP1vV7v49z/4VSd3mTle7ZLW
z9xtl0BrV9e+TGGZkLXm0uB+ee1ytYU4QgSZaga8u4ygPzHl05qqwLXQudaXg9qMUi0ur1Kv+XY5
cPRbCC9ETyOtsSpG4aAwXGiWkGyVDVZ09aS/Zdwmj7Uwy0OeVGAkT/m2sYp5bYX9g+F27K3+0Fnh
DuLBRwFgrsMkdEEB8CvrMOJ7DSUVaIrpiiYcNb19Wg6Q5MVHHWDN4u3FMK7utUw9Q7pkZY8DGA+U
zarCK6ETaZ4cKAVtge15dSs2kSHSttx6TL7WOZPn3K7lWadCpKopNbplOAPjBzCmBuQEtxuKrW/H
YDHoUz6GeGjT+votpyd+i2+nOmuLTHqBN7jF1q7HWcFAqPBHx/yMmznphuQztSovSNBxP0SQR9qF
AoQAUgv7WlMI6jfS/CxCd5j5aPqdHaEUgEJ1vAL5ynhSTgCbLwmwsJ2egZaLsAMEnIhzZf8QEFEc
ksh+ywjqOSkaeQBoxKvGp+LZJMkFinjlh+9B8T6M/eGUF5WzzRzIUOoBfFtiAG9/uD2XYJtN/CGs
Uc+pwqegJ/DMvLrM9R7xD5GbBD/KZVq3xpuize0OIqydIGzFsIcDNARkw0qCEysPLp68K8DwQZy3
YXG2Gko0FR1RcvjKTLEdoV14iwd0UVfWFN9WgfA3AyC9BzOvqTzwt8JxPHZE8CO4UxQrSLQR7gOA
SvBjGjZ0Jnn7NcCycjzyaeCvK/RAFLoYKCWFAB06D/pWXqLoXEJzYsNN+jwYhnOlwNDPoXqDghSa
Nq8MKBsradxr05VylXZFskqE517bATVBWLe9SAgkP0jlk7nOs6p/K1UYXeoq5weQD5yZLAfw0gyj
WxOLGWsQ3oag8yr6ZLi+uWdhdtVRqOz+kQAONQ3pQ2n5O3z85Ggoiz7lEN2fFakPVzC8JDeN6Q3T
07Hf09b1t44HiPsU3fQmQRmAIRV4Dbfw3/OYbXR7WJy+1sOoDn2XsHUy8VQIyDxvFF/hmZBttzOn
EG2wUPmQmYBXK8j9IRDWUxoQi3qBUlW11mHfeefYceUSLm3tSmgmjcb0Q3E1wNa927aCdsUqKUA/
dKA5CvQZthphuc0J8EAE5blLB+4V5P/dYo+tOd1gK83WTRXWBzyDywXQm/zJduAH61hj+F6nxt71
AU2eyWHFy7I+8QElUFAAQYxsQ3kSvlfuujKr56M1JB+h42J9k4xXw6Nfa++oTq3T9CkMEfhSRUyB
DsHncj9EaTXsShv4u6LH59v3INQ7HN/e6dSxPHz1Oi7RdM7VjJqNcVZmzzahDwapD2DBq+kAhe5J
6yOFyq8Amgaq6eypgTr/woTHwk4akdg15ugv0li4Tz4v8lk/icf+7iGj/MuXcTEzDQc7+xgArL40
XngUGi/g/rUPBceXSIdwroGWYZdaSx1mVgPt96Splqib8MAkvFsYvpdcU8P7Iao0PKWtP57cNP9p
mSy9pkpVCxc1tjXeGgjRJXJbkb6a+CLD135kgb7a70pvBpWwbt+4efPUu1/zlbTUqi8zstSXU8KP
FV46j3knTYimoGnmXAYUHC9x27JLC2MZo62dnY6qqABNZoRItA6NBjN6j3l4YbXxRl/Vdy70zJmH
x8I/98B63Z8bChLnQ+2y2817uDVIUS3NOIZUHBvf0rEb3kmS24HjFO0OCoLkwv/JD1Pe+5Of5ode
OLz3QLsHvRq+5jf4JXN4Iz1gsS7nfavgS8Y8aG5bnfGS4i0SxDaLt/n0N4E73wVt//HUyGp4KbHi
mrIFRJKOQ+jd/m790B5ojt+wDfWY18YjGQhoJjAAhA4veQoNVtN6NakMd2mTgJA0hUkZAvsFzRw4
fyOUPugA/+OixgonPWfcWl9kN06Bt0j53y5Cy8N5DKm7zr3BWLV2DP2rVBjHtoqsoMML8L10zWXS
p80vKJ8+l00vXps0gehClvG9KJJxm3KWLuvMTJ79vkpmFhr9vzKLz5rSMBZ2HqNFYrg21KtxsFXr
7ADuAikNFJNgMLmz8yNZVXM9TKbYIC6g/ADcJcx0lj7qW5dRduCTAuD5wYZ+QQA7gaJtdpBAIl6l
AWuqRnT9qbRzvrYsuwfGvqaHrujMmR+mZ4/n8ihcK9pA0Z6uC1RSj1DGjudx6ZhvGYWVFBnq3x1F
g9cVxeeQ4sLQNJtHtLjwhEAReUYbaBENdeTFgcv7YMSzCSZUU5i50MCrGphbdO3ZNmVxhu4fsZtz
kvH2bMGE9ZSHEbZeUzTlUwI7HatSWKQ5a0Y8+QSmnnyqmVpDPKY63VIj8N0GIF0bPRh78OcDyMqd
61Hm5thIkui3HnTAe3n6qQdg1ipxA7ENVbiBiqh6iWnerWsjdSdtF5gcdTXYEGr8kcPXFgohNHzA
xoJdGHbEOu+PAu4GfcSBV2TZBiALKPeo/ulWbyKEka0g41dYqvYW3qpVsYdO3TTZ9qBu03fd3LLD
8IGTge5SU/mLzOyNR+VgJcIqCp6+MOeOBcHE0scPjUn57ntwjqBx8Qv208Ws9rBzjpkFiQtKX43W
sC4T1WWn80VTDu9D47z6ObOXbt2J+cB9bH5S572BdwPsysIMe/7WX3ZwMdli+Ssh/I4fkUW84dFX
EZsxg5iXPiWwe899KHibqt1SaH2BVDKdqklueRD/x9x5LNmtZOv5VTrOWDiCyUwAits9ALYvb2gn
CBYNvPd4en3YPN2HVeRlSRopGFHB7ROJNCvX+g308i7Tem8ogw/nmtXfJawfMNrnV1Jd7zYQVnv/
/PDvd7+okJ0f5uubLTP58c0/VNjMtkZ3Mmn9M9vtTGirBlSV1wo6SXGt1TYTvMfv/Lfzy2E59niy
r9S3Yn2Ps75nNHIMh9WU+mRlrMWLIuVenf/UHd7AWmpPW87WwVWiN7x8/m9v2O0RwezbH577/t9O
jPdk5dPjyy8joBXQHIrQP393Vs3j1ZBstVW/30JoB2fV+utZtP/8Z+lwcm+cCCKD5X4X+D8/Xzvx
toyT4vrvt44RVj5Vkajj+cvOH8gtsrl2Jqvd+TmzFSRRc6Tk4fcruI9rFzCpAuIgTpq2Vbt/kQbP
r4hMW+LN36//8CGUmKVfOq2AG9hbxNdtcFHpUX4rXCE9qCXDkzKqKwvVi7eaovAyI5N1EE1vvZFV
ent+Qwet03NYuG+DIke4xgm0TTt8C43W3JpW6uymxqTMl+gYPKvlpANSO50fykg4vuEm36p6Tr0q
Tqw3k16kV+eHAVPm0ZjuSPtAlcVaa2PERfRhCYPWQxFKXdvWiAJjbFwHcMY+jE2ldp2p5/vzw3QY
qZIQ+egB9qTfOxcvlDAt2+9dfe5WUUCWIjsWHOMlkatehiP8xV1NiM6Pabs00OqbZgPechFm2FYE
tq9SA0z/+tz5j2HX2U2YpPMumtzA+/uF8ycIbdMTJ9D78/NBV0ivb4p5N3DiuVZSniCOGKdpfXR+
6vy/JcepKC835wdxPnXXMYnT6/PDMU+0Y0U96Pz893f850V6xtzho4iU+3+eO//v/GbWunTjFgjL
//3c+X9Zi52rRkM2WAMUnkKcdX9GUuoB0sYeaTlgmHbhucqNr87gy+8vwFg1j5Qf71ZSpdycX+Fr
0q0UCZBaF82TP/7xP//1X//z8/S/wq/lbUlpvSzaf/0Xjz+X1dygRtK9ePiv/dfy+lP+tT1/6j/v
ev6Zf1097B5/+4bD9n778g1rM/7zhfzsX83afOo+PXuwLbq4m+/6r818/7Xts+7841zA+s7/0xf/
8fX8LY9z9fWff3wu+wIzjfuvYVwWf/z10vHLP/8wDXnuoe8dtH7/Xy+uXfDPPx7iIvxUlc3Xnz7z
9VPb/fMPQxd/6tDH2Sdc9DNdXf3xj/Hr91esP6WL0pniLui67Rh//KMomy7iQ39yvOXNrjIcQziO
Lv74R1v2318ySAAZvMRf/IYt449/X/uzm/f3zfxH0ee3JX7x7T//EIpvojy83uT14mgWbsHrj+MC
r5QUhsnrnz/dc1W83fgflOclsACt2I/Lch1YkrwS6B147/tq0LalnWa+27g1apDwWqaMrNjkVA9O
uVywKW7gjaLmQB1fI3o9wz2RLnZB3oTo6Q6xtukyvIWDsdhTPjuoMvsG5ZivqKUfDfUGDxvLw6J8
l6By5Q9QiEtbHBYj21bxqHtcBGo/6Pw4mdyj3+OTrfVbiIFTnAPH0Ly2WXbGmN7X+CSOi33Mm4c0
5Yxd5R+daUg8OzD9PAZxHWny4KK30jZPtqOuZw0dxkpHxCscNkX4mdVN81KZ+6OdkdmoFBiqcCdd
FjRx3zgmMHW4aIU8JJm9M21saWjq2pi6VrsM5t8iu6tBFH7rSMpS+dahI2W4AfLoByBLWLP9eBL7
gTyHlNV7lZUPhYtfdxD2G5FaMFyK2/W78JLw7Tb7OFSI6uifgG1sCxyMwCmgxDVcqfmpI2NLInmL
osSmiK+lG3mF/QbhstC677RuA1WEU/J916woBX8y7SNyAn4ZSbRu74mOTll0qI3lwoyCRz0lZ1w3
CJNog8iOc4SZNrLYrutAnhSC5H7JtnLbhcm+DMQhD5xNkof4N/bOpkQzyivM7n3czB4FussoGdBm
GKsPbf8EkD6lp5A8udTTgaQNJe/cV3CtaOXacr0yyKOB3W6kL/AJlEl5O3TF7Tzfr0+tt2b94AzW
JtTF3mgzWOilp1kGyrXqCHXki0rknRu079f3D1p4VQvtfarlvqy7KyyLPC2pKz/nni56sHUS0+s0
2A8p2rdzkG1ppDIFQl643xnKX49o/X1R3uuMvfVGzFOwXQcEhaMd2Ai/eHRjubdQX1fYiCRpdLHO
E1P0hDv2zgb7JBgOY1vvbbFHNP+4jpheM5AbZAwj7d9DIdDVrq5iUDfmlu3Uk+5RNV/Wn0c7bK8B
rzBQPFKtCat1tXyAANsUyEHwGw0jDEZMk21NW6AganrLALSg8PH3QnA/vyVavi6Sga2h+CiW/LIN
1AHVukdK+vjkdBthX7hJfx4TKYKCCCH4pT29rR0OVoyPOc9IPngGI77v8m3fxdumCciawZ/LuPMR
H7FLOCmlRkI922Nr5hdSUSnJL6FMWh7GGGCBcb5DfrgLpi3Y4F1d2NddKvey4a5wlS6y3D07+nrX
1jtKZm9bm9Z+hPwzsnjULedq1BHXGVP1/Wa9D66LL+8KMJnwSOVGO/Yx09SuNPJLN9K2UxUhIyEO
lsHchnbN5OjJ8FS6A227eBhgUhFobxodDRaVbw2hfc5dxntcEXRxjGfu1yVTWymC1dznYbnkftrf
r7nOpYwugljtovAabdYjnH4kFZ1jImrQVrrlO0sPDFHZaEPNqJzAKkViqcEJPK0TNPztj0FPqWbK
JZxg7JTElzYYoh0L8qVy88swL+d9XsLE6oNok7m5OhV8xm0oB5YIcHg4QnjYYRM3qqhglDY7A36j
V7WZn5V9tDPA8ySjM/lNZJuIS5cFnHVod0Pgo/Bc+/B5b8wVYe50CMDW49OwWMcKar93fm9gxK1H
0f4xLtLbSKC9ppP12ZnjfNWa7j0FE+J5p5YbOZqpH8bmVWk0asNq6Mt5LnzyjCz1LSTlKVHeYIvb
grXJE8o8DG0+UwKO5aay7S35135jT2A66jgCZMlFntvZEXkFGFRGPVQNXME8DFFBcA3FN1XkhZdp
5lVmjPFBk9FVqAcfLAdusBW1s9dK5SVSwi4g/emoihwUQBSn64q9qcXuJm4i6twFldISyZcx+DYO
SFlFlqnt40KDCtQCklXjUwZ0ZdeHoJTZiDbkmCO6hhVYg9plLJ3aoobzbh6sfhO2+WaUVKRjp6i3
1sqfmdxdVYtNFYFF6zDcbGJqItnnvEFIxUr9pQjeV1m4RXL1Uo/tDQIMdMlFUCdHzVy8H0KOv7b1
H7fx8y790y5uOtIQSnclYcHzXVyLUbsOBUnOgIrJXLPksoLYZc5mwlJRmHcw/smtPYWgtwM7ICtn
vNIE+xdxhDKUDj+Gy5fCfd6CYYraLJdzuR9hSWDlbHrlQHY1VtnWFtBb4qdXLvlXgYutsyJJ4RjS
lvrzH4Q/MvTh4pR7Va4QifYiSqVnOwI0bvoR0ZU7KrRs6qtoR79fl5Ii1aibEjwE1t3v2yLXi3vZ
/bbuOJYtTNcUDjHej0GU22Lf5cRr0mso4PSu8GdArWl1O3bSn/twV8csMFizluqkxQ8ZIAeI07rV
vRVmTqZCsjw4vlzldgp8hI9uiawyEcS4Q3nBiw00F6PPDTLjatQQe0r3wXiqMvu6Vs4RNeDrQGtO
jvWuW82QJ3WsO5mg/GkBZMiQ833STHun2KJaZpo5UzqM8i2Hi32bMTiotivXK3BzUkV4IcSTNdUP
FagtJkJI4njgEtbY5fddRuXiF31mMU4s0zCFLtfo98c+s3I12FmflnvDFfvcxTwmGCGuV8hukXs+
h2+EO1nwKa2+rGHX1Nq7JRGlN1P4TK3kk5DG2wTBU62iQKtF09sxu6tGAI1IO0Z4yKFg6pZfzb2m
oGRJw7ppF3Oz7ues8nZS39o5DLEU36QF3GAv9uuPJGbioxswoDe3BpeZt0Yi6x4aLhqGJOgRIjG3
7vzrvBKLtjU4uOtV8QDC/ZGezisI4u9gxhwjNueJZVIIdSxs/HPCoz0UHwGsoyzAeojTm2BfrMg4
Lh0sbwNG7xACdgm2zST8OFYHJ8v99THeaRe682kdBglbZjLdN9w4VRQoNxeAmuzjkD2BcN80/VOI
AQFy6cgT5rcqUT4QxXGN0YkeSH59H0rc+SBAP4EiQjWWD66TftMq4Z8jS0M7NdYpnNS1247XNYtc
tmxl2l+G2nSYGuTNmtpFnZiYhVJCm2bf4FEiDHPoZnFA1iwspz2B59Ew9Pmqy4EmSFl7vVhguNqP
QG7uMif5FodFt41NwQBz92JZ3q5xd50pusbkkEHwFufbkJLMeikNwWSfbQO2+7WnwGLvWFE4XG9s
VTy1eX6JC9QHCNlbBm+Jwa7myB3iiq8scNavJrkrTZsjm00oY1jPB2xhmGZEEaHcr2FdFnCvouow
hqsDTOgN1TvaOWZPiwUvmp4N9n34Xo+GjZiIIgO6t3niztkuekoqOIdzlBUO67rch0iHEJyNEBVQ
9yUdvm/f14JS5Nxsp2i5HnEvrkDDrz+cava1aeUUtgRelsPm99PS+tUy7nKwUZZEcMwSzvOLHN0Q
vZqejYTBvJ44plns1QATq1sPO4zXsdhR5UQXqPD7It9Gbn5hyicn5ZASPcHZQYDV6DZjcK832WVG
BJ1O3DuWw/OiU92vi8x6gkK/agvnspqD0zTYO11emaI9Tg461bwagZedq9cWHZOT+0/rtLtCrFzW
HcM21qv/4bBroU9djPDDKU5kT21JICOOjtS3cdPDPo3UsRQBvkzMFQ5aDGgGVC+/WqlxI3LOBQlz
dNZIYucbswfwZCF5xZK6zsISfMsy2hegg3e/vyXnjezl5sINAYAqlK3rznpRPzY6qy3VhC2NZiKv
R7wJWXQHI9sxF4d1o51h/qc5tCy4UVrtVTYYFqPY6uCcLZtZkV2PIkYkCMOx5H0fs2X06sq5aaan
+E0Q1KzurKyctEDtI1x6D/hwu+5X0CU3YxpdBU30tmQZnNEDG1z2z2KrOrYhxQF0sQ6RzRGat2KF
4+NSuOsYpKHBc6XczWX7ft0/ft8j5ro1/NQjtiV0WxDwOOfXf+iRTC1BauUZ6sP0wnocWMNyk7sg
kfBZ9ztMgGIvJqAfR+k3ID8TuAHriXS9RL38MCZv1v3VgZ8sBuX3nNleaeK6GPzcRIV8u+UQljkv
5pGsKpJNBk2sKEKvxxHiGJ8eX4+F6xm0ohfXM9CM3FoSF9/jNM6clryYJmSnYPuu6QDJxs0SrFG0
55A02RwP0bH4fVvPo/55W7HP0fF7sA1JQUh/sRMv9NwQLMwKK7pYOuu+RN07547aDQctVu8xnA+m
Pvox0jqOtrU6IKZBf7UGBWl3LUbk+FBbeqVRP4cHNIq7i04ibTOF+XzUj7WJwQJg5P26iXLh/tpz
0F63NekDNIq363mb0bounJdLVd4CHLrQRnX9+3aIn8fa83a8WPVrwEp5bRDapUvjL3nrC0fuw5wk
jHPP/RylAS7i8xoSFIpNmf1rHYgOsOj2Lh2Qu0WAMHWFv463PsZfZflYppd5a/D+mxhAwhKc7PZp
rV1186lST+tccnAqrKt2X+MwTqX5Omjy7ToF14sdGNLISn7sZf/2fK1/5VBvv9/yF7ncFw//9auk
7I852f/33O/ajP/fUruSu03y+79J7b6Nv3bFp/xZYnf9xL8Tu+6fgmXZZXqzEJkG8cK/E7vmn2Rt
TbwASN8qsaZ8/0rsmtafrAcOjEGHHUhJk+H0V2LX+ZM3smP9uznP7tevs7nrMePHiaxY3/hW9jWp
XJP/Pp8z/WBFQa9q95iigu2PSf5QywR2evYmN93ylRn602Z6/jVlK7CglmVz7nz+a9j5gA2pRxeX
i/ABMsY2DxG97TN1tJr5MjDnx2UsLhsre1MK4+3U3Fs9foeTcVjCZYfUFvC4E37UG9bknTsXN73I
SHRGoCB2hdlQkW+opEap+PTDPfyr0348K78M487NxulOuKYkmjNenBvzGr+dNqfZVjV8Htvq1mzb
t5NpHVUXbcPCvEUOajOPWvNKf52/+MXdcUnlMy6Uy9718oxuaVpftmVCQrYbd3Vor2iUaTNO86cx
AMVFkg332bQ7uC7Ymd9f8zoWX4wMAlbXtoWjGxaj9sVF1ySUxAJE8eRkGrYkMjP8SlXjPi+WL3Xk
mpfOVE4ccCry1Wn0sZmm8AFBhuCk6uxLwDkKOE6nYW8SOid9Ze5XxFKoW3+ayXV8rzB9n2S/uEHm
rxrLgBIG27fp2u6LKA2/gqJTyzycisFwT8Oq2AHs8JsrPhsqT1BlzuXJXXRxYvx586DZNxCb943q
R7Ixif0ghr7XPFOFiG+sKnANEAsll2yXwNqMRRfCre+OahireyN2EaSj8raI4KIEeLy3zTy/Cjv5
2BiFfv/727DO7p9uA4YuJjeDYSDMF7dBS2S9JLONGPZYabvcDMO72qweXZABLm7m9xrCtWSRCGKc
LNt/J4DbHPetRIs3XWP4TjCBjTOCWx1GGTC15likQf1YYM7qT0s4XzVy7G/TOgJ0EczW6fftXytf
P7VfOoj7EybYuinWTfuHwCsoM9OulYm7U175fW1FD+mY4g3JHTmI0fLU0qfX4VQAw6MKdFX1I6y2
pJl9Nw4UCILGvTz/GYLhtdll/tw0pCkMRrllUzZ7GcQ0Q4bSR2kOJ6zrqn1ZbilikG8xp4s662Mf
pah8U4Wo8E86WlBLR/LezfrroOjmV5oi19ju+USndqdbzpqJUzb3+XkvRQIxICnClslWtkenzI+O
RrI0guZ5kQtn3AkTVknuIuJs9W2FHBBcByG+NVb5McGf/nK2yBCOUa3t6q43iQKM+iPqajUcfORL
Cqo13N8i6Ml7daGBMIP8VE3OcghHcTHaM9WWZgAAVBW3ZV4UpwiC9qUG0NClcAOxH/9hPEhsStBZ
dwnkZPIrlES8eVXDglbagLArsVeTMrjGo9vYRVJvkTHVAHnWRX5VV9G0NcG1eF0k9NZrhuRehKmi
UhPPF2W/HKOyFe+SZBx3Si/1I3oayMrAqs9f6Wnz5w2PrVTnaGSiBUSVdR0UP4xHx44tN+UodsKb
J3+kDegyGmGwK8b8a1QMzZXb1ynnc3P5giWXGMaF/FdIcbzP5lMwafWuKMx0y4j2K1kWhz6qszf4
bjl+EY9XFvZND903gHbVW+UG77Ic9eMGeWhMQ+v6e/D13696LwNNJR3L0BV7t6mEhUXe82sBMFWq
VGHxE/ZwTAgasv0IAeux1+rmFDekrFu46I+4X6n7OHpfWFNxp+Mqvx+ipr8QxlAcLDjdGDgu70Yr
0EFZ1PEB1ZBvbjS0V8iFbKAT268cdM47x4vBbikK2zq1L+maxovBXs362FqaW556dCf3i5UnbOCN
y7GFo4w5BCBk2oGcnJ2z1Onxjky8uZtQxfBGgaKHgLjXrCBqoywXMgqNOFnk3XYI3oV+PyGfODoP
iPDVj/USX+bVR0CfSYh3WPhO01zt4M4ZzgaIgchkeq8brXqsgcr4iRvPEOWieLdYWXYZ0E9eHTb5
O9cZGxjP/VfMCEyvaTVr4xpKXjZ5W+0HN37oilA+muUweqFNtB20VX5ppV3klXNyMSPF+hiEBPtJ
42pvFzimHZkucjsQPpF/qfwlsMZjDhb3lLVCvLKN/2JndCyxHog4VgKv01+kAkRP5p09ujmBamy2
jhEkB7CcBBFx0F32y+J4Zo+CfDJYSJKNzXjhsoBsK/RhPyRKUdMtu7d9FvitmqzNDEYV7GeCGm5l
Sy8YhskP+rHfs0nJ90MdsFbbYPZDpR0Mo1LHtCO5lxUmKNLJqm4NyvOb328w7roBvhxNHEAtcmlS
SvdlTIl0OkIbMAdOSk7tPojltNMmGPlgxp7sDoiqa0cnd+q6Tzql9bN+noRF4ukler5SxZ4Y2XIm
ZVPup/5wra4skFF5rPnoi8k9OhP2bgU87Pt01ND2tANyCAMcBmCXaJK2+7xtw22sd+q6rJAbKdv7
rrM/1Uk63VSLdmkEcGZLQMw+QA61tfuq2LGZDRuqXQUpSiYa0gXTBqzfcBNXyaboLOephgiClfFQ
eQUoVsBQueELfBlvR7KIKRProkyTRzXlK61edw7Z2D9iKB4jdaeXB6RM8JnIKkrBZVgdhY6XRRzp
DsL/UeoZKcfveIofZ+TfdmUZORstfChDR26mrk43qpJXnZG20FPncmMtVnldI6K0NYzwMYuhrGsT
MiU5Tjab0LWcy8IUF0Lr5MNMrTGCK+yfsVu6k351lqY+Ab+KcEoA6fj7Wy9+ceu55SYLn7LWQtKL
sR32E8SLoehO5OaJeOomu67zXHngoWAdBDXIzXaQ3jDLkXxTXZMZRUCiHJ3x6JjBrh5Ee92hYORF
HfaFDYmemX14g69vdFl2DI0kjpObMRnuUpXe2KNdvmnnFoO9tHpDJUKdkB7xRseCnzPoQP9iTPkM
Mq8HVc/NJh387OuYusOd2VsmFNvmOOsJ0hY0ZZs7ZXDx++44Z5OfzwTXXI8LFtEWQCC5bn0/bG1p
Fo/Mgbw6WWG5oEVmx+maQmUE2fKT5VK0XuIVqkBCzqpG0ycPXnnwQ9GDAAijlWX/ytw8B6fPWsSi
bLDfmobF5GSfet4iF3dvGZauPOZjuFlBLsj2InizFJcmvhSYhW4WazmJSVxgF8iJLt1NxNvRrIE1
FHtkISVUH01VcNZ7Z4vh5j5GXPX33fby6EBQSsylhA2qyXDs85n1h15LEKvS5DTKYyusCthu5ZtL
U23gbeLLAhaBon/2Oezja1itwSvRyE95tPXHOdkJB8i3YVAJfN5BTluVCCCb8jiHCnCM3lTRJWbu
9kE26UMObBMfmvlBjFO6SV0V7pGxFTdL+DWKrGMhwEoXRZoBZ69Xr6n8fuhE+koTf9E9NlAzk9S3
EMy1FwmCHJGXttQCWqgN160V7zLd3btK+6IyzDqZRTFZqrYsXjnRGS9jG0YOQ1iuhzpBpuRl3l1n
VZ7ijqETmVl+irBiN80OGcICTn3iZheQdbtDnYeVb6vdKJvhtiKt8n978YalXC7csMjL0AMvAiyR
OaPCdWZBYmfZl7P4GqYJqpCj7VxK8BxbM7xuwblDsB3ufj8q1wPrjzOHH6XL2bVN0ybF8/JsIpbW
0rN6mI5JKNOd6NrLUFrjNpKN7dUSteoV6PdarLAGXs9/VHGLDV2ShyKN+jKBGpgjGtlR2x6XFM0J
rSCxkPQ4HjZDQQXKcreOjO5lGGt7jiTfkOOcLzEogFgNJCgZkssxkx+jpdeuLFRPcd6yjbtJ7+aH
wJFPaWdiIpvO0Vu2n9lvWKxOLXTSV67h+8D48SKo7K9LoEUyS7kGkc/zKVWOtbOMbtAc8AW6QwTw
rSW6APnKCR0zp03ZiMZY84zBOTptUtyQ+8jZduOJYK+wt6gUfarycbVL7a6DxDoalqthyB4d+yjE
vQWtruvQ4E8VPfVUia80J6kvTI2ylx2r2xqYjSfL9jGZzQK4kTvspS6l1w5VfuFk7m3bS/cR8eWN
Zn9uTYQmoENetWT8T4Ys3o2Vm57MubkKUdkBU0N8O0Lfeus4wUWsZYgoBnRd0haHIMhxnwOP9aYO
H3o7jB/aUMckYrL8NjWApuVZs+uGBuHyXqHRgZXS3uhquev75LbWTThfnF42xLDhZdn0Gjd5IsWM
zocYOnObkk3ORHbvVCLfaG4Y4TME+5XBmO2zXsiLAZPQ7djPR0JhpmBcIuATER4v1byeiRD/yHS9
9PTW0G8SzlfUnGMkBTAa8GHRtPuKgAX1UucS9oB+nWfBO1A0tKKKcXbTw2IzoR7uJ8tdYk3BlUzr
4BrBLePKlGiBdLpx6Pic1xS2n9f9cBtb0bsFscBZtdHBzerkZLSun0ex4BST3Bjj2FxnEmn53Iwl
AYv2ykLx8lTpGDboW5tTpcmg++kkBlLCLeayKQ+ODjMFKLafkasfcA8mZ/DqGfblPF1/zRU6oxsU
BPvW+voPW5Y0qt4AXFscYPw1XOn7CSPhDyWaLbF5DAoVb9JecEPs3ABHKjYUTa6CyoIGFM7vCnxT
9sJGyAIKYgswusbLHbK1NWj6BuBV5SW1pXlZDMtFtDY4r1K+0lsvsx0OGRfXpppqQS3in/m8/eTa
qPJl4XBIB3TOrbpHxCDR8m1VZy7ZOavz9IQKnGHa1itnz597jl92dUsCh7Z/kdQMmZdhkg0HpNdO
U0leJapfiSeMn8cCYoTQKUmrE/0QkD2/OiOX5qAwK0be1dl1UJYPEPVAYoo68ctlWHao8y+lBfow
oMRILTk/5IVA4mNOGm9CZ+SuCTBvlWXoGcn4/vf7yi+6niypAkJum6BV7RerI6zAPMLlrT9US/TB
RufgItAcry6GXTFYPeYQ87BpJ+pWv//Zn2JTuoNuZ9iCGbcIsl6EEZWxRKoxjOEAJfZKDZaBruEI
5yfotq4cU6+Z5gtp5uX1gNXNXGAWhXXVIU+ADhZJ+FpS8qdhAEIflD3QdWECf3tZDZZTbwS23baH
MJGj36IsP3HGvWUvN6npF8X+JmugCgGeBXQg8P+yshCHBkOSzsLFkh5Ur0yJn0JlStIcZXQSB+t5
5icwXIMuj1s6WX8IcZ/YV0Efo8DRwwLtDp0K8w05oGLfODtL6pckSncSu4k7qgDzKmPQ+uo67ijg
gy8yyLFtYWAFwukBKcNz//2tfBkQMl1J3YCHWIc4DPA1cPth8UnKCPXxJMfxILNvDPWtghi3z4y6
9TvAdG29HQC3bEb16fc/awM/5Juf7ezEQoYtmFFAr2jDi2XPtLtZarNa/WslCTXk+D3ZN+mFvf4R
TULI4hgnMLDhdWYrELj6GF6Dfd0yTwtf7xJ3O68W7X5r3HU4soC+0JZDM2vVbYDc/6WTS4zWLM1P
mkY7IDQhr51oIsrU2UGjojrMRW1ts6SzgS5l7U7jmBLr5iUAzQ4Mdm/vpObKndY5X2MjNy4Cjqye
tIL6GFkivjZT109axweFIL5hULMfE+xikEcrLqHG60uffOnGHpH7xbosytLcf8+W62Z5yJL7ccp1
36Dw8i4etAmvGvmhmGLS5EY0S6jOAFFN1Xaewln6dp7Gwrew3PjSyx1BwD6e5uRjJ1zQVtPQPLS4
AvliPYvNuWJ90qv2fUvKu60teZR8oV/UMrqTOfLaUxP0+/PDEGn+uzoCo+uKpMSMoRU+BXkLV0Pq
BuMYGX5ja5jC9csNxr3mRdw45C9mtOKDDjtcpv1wo7n9nZrz4U3VRQpyt37qI9FdoCLSe+aS6/dG
juVLAIYDSJnW383FrebmEhMczT51ebwfR/y6zGK5Qsi9vBmyEOdNlC1jcsc+EU54Ioat7lSXAUXu
nsrImt8jVgW6KkTbmwJV69erh286G9oFrfqW5+Y3o+y1C1fXpoeqQeOfQXkVJ8OK8wvcTXWsOjv4
OLOicMv14VB0otm1pgx9NwvGW8jEew0kznU6qtmrnbLxcyHm9zJ0HHwJEKWp8jbe2m2MDqqybW9C
gHYfRmRi0EGhqUk8b/tiKa4qlxBfVZq77Q15OyVhcSziRF5oYNmI1st9G08cmbUyelPBKTh2dJiH
P/XhfKstUtIRhhOfAivD7kbVW0fvwvtg/dNg0dKuwCnTaC9gEcmLBVn77ZgB7a44/ZHvyQZvMeDO
rVaN3QGv7PA2IbeKia2+TyEqYRRuXVkm5JEaBslVVw53CeaFhwilK1QxrDckfTyjE/q72E71U0Fp
TbKSoqYAXT2rkAheEpgt1oCcSINsFAEaMbOTHpcZYSIkBYCAqbnZrULzHHbiXTKX+l00w0k3owyh
m9J4gjq6OR87qhlzskpBlJ019DP6JjFORacBAo1KTmqDoMSRFsm+15diD0jS+KDPH9PuycyX5aNq
9HGDUkN7lWStL5ux3tP96gZXQ8fXRGndZuX0lKK4jXlM7kLfQIAuEnn/hVy8B3N23gdz7exUA961
F0I/zGGGJtHEadgqg3abReOyKbQ3JJ76G73NopPMK0RI9Qqb+yrSwFNr88UUV8tFZKVt7dUWO42D
oUVD7uNqMhcojLI+NKbzkWyrccfiRgraqfvdoM/qoag/6eE8HcFUpvvV2NxUD73Zuqd2SU4rR3/K
m+4B7Wf9hi0H49hYVSd8i5v3VAb8MlSbhQPPyXEExINx3GJbPV00bR9gTSr409XwmhN0es/GM1Z1
17tVsc8bsi9R+Rjh6jlmY3kZpdqd5oL2K6bxzXmfLJOUs/KFo8Avt5Y9U9FxIUYNkMHapuoOvTmk
OyNzj+5itvekin1I2T1c08k46XNwU4fdyc01cYREJn29njUPhX91YcFtJkFqtKfBgOOjQoHJW2jc
LctQX7tWT6YOufidSDCOiHuIEBmJm6NTvFVR3F5WYxN53TS096MZgnhNzS+1m3wFYgtGMhfjja43
u8GBYm3ChCr1ejhifxJt2KQftamV+xEVz43KGxQPl0WeRieSJ7PcwoJtUTMR4Y1YdBL80SBLLzWT
/03UeS03jmRb9IsQAW9eSYJWJGUoVUkvCKlUAhI2gUzYr5/F6htxXyama6a7JRLIPGbvtaE5V3V3
Khe0rHBfnEsNM5p/Llwl21HFhY0Av3jB0eLgTtoJmZHr2zHq/b/UMlLDkkRG6xFDTpQF9dsw85Pm
5uLidbER9prHXKbfcJLEA9dHeDA7krqlV71KU2avVlAcJsFqdcqBdnFV+pvBE098JMF5Tpz2KGvr
jzkI8leTeeQR8Jdg15GieGMlXKxzT+croTHxeXWAGYniYzXPkoCcgnI87Fp5TglRAd933ycIYLe6
yYdLRzLBKctM5skIhHOvuWaNTC///sqcs2DbZud2biEVIsN7XFCbKx5oorOsH01t8xy6Axjtic9D
+to6Zyrp18vobSqT2rRqiYkgow4zhT04p7SKrqGGtCOxJK5r918+g3RRPbdHexiPvTl4GwsM7WrO
aAUD5d2aAa+PNQDEy53K3GBzxjw0dQbnuK8g48r6NAwtI+GBPK5G34LQw4lvEPzs9I9Oxmqdz4aU
mDYtn6xavXatAaVzlpxCKknXrG+cX97Qm7ELy2w3MxLfGzbWIpHI52RpzOdGIHAcxvZdl2l1TQYC
oGe7jVUGHcropg/m+hsIhOODrKMH5fOsJO50SF3+2AzMajvWfQHXrUouSdJ/tTqEmkDLToP9iXY9
fJ4Ut/YCurIVcni0zILHeniGi3ThImOumZj5kyVTMi1yUa1FL6xtwpBgpcx53AlhP89Lbl2jxnyD
+5gdhdkVl7BUkkVzjxC+sYznaZTBWaHgWExruLjNY+/a4lggTsDEwC3bysch7OQVJIS/L5ZhRbfl
PrOamVY+ewNS05dxNy3Gn5Abah95qFewTBvnaLQMnP3Yk3xvfkmnojjgWtkWlCpnAsMMjnxX8K6c
7ORSZ43zEMrsFlZF8F9o2tx3PvuXLl2LzEOaqmrBoL20tmBu3Z3nTX8hhLmPummSbW/Z55IYgZVm
/bz2Mgdc7tCO77Sr7Bn5d62oS/v31mYvhkOKTTfPg8Kyc+ekG06U71LPYNia/nB/Bw+FA04GWk45
lK+Jph4dF/ZGBn7xtQw1uvMuP4V4gGBaE+RqlkU8E/61ZSk7xwS/tjtfII9PRTKuCTHhGeu0+2RH
7ht+hmVlWj8B9ndLTG9ENG0dhlnrMhDLA/ObIoandAOZXl5NKFz7ZmFhnsuOZL++/esu+Q5OCvfa
PNZfRmW2a4McrjX/gKJaqhOadIwBwMwx0yXeeZjRUjNXe7MiohS9dXJnBQOL3tRdKE7RT2h0ybkN
LX5Ks/kExNkSBdYUMat+cdQ6P/eSBFhpWe2JjFWGtM2PX8CUnpKxgrbTzzS46bQOiaqvm7zft3Zv
HfK8Knd18eEKjK/zTImj0+g2kjfwAKvrR5vJ02JRQLTnlMyV5/kOulmGicO/4SG3Q/iLqhheevlc
JVMETb7KY+9ORCLO5kY4VAdB+25K9XnvsqraDjnzTNbpZQy8fmaUJvKT9sPkKCKiREMgSZvEnGC3
Wla1iXLsdkQucFbcJi7m49RX1UqbrXm0ll9l7z2oGfwBshUHtyXe40ThUcy9rQLcuyMH5SOl5IVb
zQnY3/PrGxNm2TJBlwmhvburbDH1pa9bfVnM8eT2C3bpspmvfT38+KpgB724K9bBX2A02dbRfJj9
wHjSN1pS2v1HLymTFSi5iqAw4nVcP19wEzrmRzqSMh4YCccP35Bt1fNjXp6WYOpii6/qouIk8psb
7A3kJbX4imxpgi2bWnTcxsGUP01U57eOOMIjvdLdgboAUTKibNcROoYto781VmIT1b4wJHLDnETo
Ua5CuhI2626xTebmM6pUeG27jFyepawO7h3IrgfNALMdrDU8B+8odBo8ZG0YrUplkBVnjhEhMMlw
ynt1QxwUPklZeFtOLHlg4PrXoEv47IcRR4PiugpJZM2ERu/MkGPlz5JkoBQYjT3/MgL7MVRIOkRg
t1up7IC/J5lPPm1yUuffDLkTsl37syup1z2p06eaXeXKaFJjx96TcraY5zjMmHe6bfvkck6RzmNu
pMyLYz9YMGZdfJCwXja+Of6VUUrXGVqvhGfzCzORPjDvmR/DsTKPQDfNVSAj/TBZBpvTZboznJ1q
17ikXXRFOW+hfzSbTtvqCX3ZOvWz3Zw74hkPGFjy3j7kosQnKPJ9RWt3m4ZqOw81FEkN3KxuF7lx
6LqeRqshUlbPm2BsN0k3uNt5ISGhGf3i1ALaMSCMZmSynHqRiBPbf3Gq3XQvom6g0JhD7JhqOLYM
1de93dm/ljFj+bB014XwBZyVPkP/iJ+xDIMP0yuG90CPwHnUjNGb5zVIKgtaBozgkBTPiTVrH3HS
lYl5NIzgN2OJ8CEniayHEHaapMow6JuXaLDcGHj/dPAXq9lWenYulH85nQgnS08B6WbwkeYE4xlk
rcGl4SVZNtuoRmUPfvCrhxtHI1s0j7afzVu3KHpIjO7AZ9UDNNUcP3bovoUi3wEEyD7bJqWkEBh/
RNN+SBtO/ki6LE9BTfRJviSxdElbtWyh4gBUz0qCnLpSagZHZK3PcyVmNvBIwkQ35YfaS5ZtPrQ2
9XBAhJfjXkEW1/EYVXW8ZPOFV3NYhZ7ScV6M8pepMfW3lcOV46V7VwmPJUXYg+8jryTly6+9UG6G
wv8KxzDlArL99d3J+5X1q16M85beJ4F1wKnoOPTLprCvSyME3pd5XiPRpE001EdnzQ9OerKqtn6s
mgFb7z0WJB3Vpeta68maDL0q8to5w4uCIjnTJ8GhandcxgSRKfGXmqfepAbg9/tUG7BCw8npESMn
BrUql5IWbpJv/6aHFTOAWY9ffH8bkll+XEM9mzXXtbYUxZikPUaPtqnnpFsjrD3mSqe7MiBBUwbV
KvFskt5ISaYLG6btHDnc83mN7dWvh2tViZDpcPuY9g1iBSPqTn4qThYNJ6r6CdfjiCR+NFlTKTyJ
wzITnqLbLwkr52SPVxslPoOFyYo9qAgsCqZkHbQgfTyjvMxBNaMMwN/Xp4yIkoTxeaKoQ5rm8N8t
4TjPaBxYHSFj26rRCGIjwAOe2I4H4Du1Y2Yup7kZLDaxSp8GVu688ZtxzPvnlj2H8kUNIRQYYcXm
TC0XJj3V3pHT6X6uz2yE16ImSUKW7Sn16baSFA2islOkDC4ZTwyiAmeKTmgvbiX94+8iMGMqCh5Z
uvAH4Uac2VBpDp7b3JeCWbnNAmWdqqQJn+EunjF6U5XVmb+TKdpcjS+0CxAg5NzU0CqYayZdBDBo
trOn1ocIGeKoTsZuDTWygf+Q7LlPP8UQpVfICf0JV8wUBzRS8OowQRmm/2e2TwVYw0tud2+JscgH
Xm3GJpN4FznKbmr3g1eVKAnzMG5RPRl2v1VcQ2Sc119m0HYvyHNchLPLm4PxdCwV3NuRk2/pbBIK
jWztN4ZxAE+OkkpzzACMCIaA0M+5abddARnQHG8ztQv1jhhiY0wJZfGsajVUw7NUbvLK3my6mEPy
Ybel8dr0agHiyEVWC5w8kxe8daaHEMid5Cb3qvBtrDkdkOqo3b//NQGxvPZ5PE8lwvMozNyLPRrZ
o8gOEWKRXYK4nvwUsAdrgM3w+yQVupHbxzwabi6iq4ec7MQHg7LQM4Zjyat/nDxp4lfMCflg87dN
9Ozvyq4+NSP5XKWan9vFJx3IGo/5SCOQ67JbZS16yzRr+vfly6ydP3LKhq+xTv72A7OdMVDOJnSE
u2k6sJ9mzntc8VYNGbnGnUTOMKQYAEl33mdD0CBSsmySXblB8AKvO230h8LzxMkPcwhvEYF6pp/y
dEPQOlW1DY7d6bMXwP/VqsF23LTSfk6zCJPfv//mBS9ANOFt0oR5XeSucOn8CskN6gRwakB7w3by
o2UPzmMze+nCp0eBv/hjv616l8Jf1M05TPeNbXrbMcvDF81alp2htr754Yh1mctt38lhr0yT2VEI
NJ4X33gOjew78Drjc1BdyxS0CRHuwFHrkvxSZBzsTt0U73IsyNSbyBUi+tn8FSXvfuZPNBmlg5Mt
Wp7IBmnX4QDSxgtXHaK4Bx4FN3Yagn1TBlmW7MLb5EbTVbX6b9Mgvs6SPHlO23pDoWr+jWbvRdMJ
3u+L6exXrQ+m1pq26s7HylGZxp0V3I8t6B//uhwEZT+FZgRgpAjp7DGaDzMgfjAaAA2Yeb2U2mL/
pjvqyhnF5mR5xiYzWcywfo32LfCncy5QjdkpsHEOxmhRr/xyp9FK5NGjhb1GJfqsrvxt1YY48Uth
Gk0ZZczBG8Ho9kYUQ/3g80r2485u/PfKYSAgaDyeW/venliRzZCig2Eh871O0cI2zWdqNeJ1sEDh
TL1mt1wY5d4QGRuSxDdIekhvCaCXysNSLODz2uZyJ8GlnKHFW1IWX20OQ7cU2bzn2/zFn7gHODZr
M6gX5hZwMOrCXEdBmO38QODrHeGCyNR+mhhaYRR2srhMZuupY2p9KV2h95PHc6I6bYLSq70Hiqrm
WY35Z1RDEUJ85mxTZK97tD/rXjfpOmWwABrYI9hV/zaTUuO5z4KYny872ebW8bGOIdKa3kwuRJ/0
7/XsdDgXZ1Dyvo0QKTR6mGFFN51c4KoPUUtScTHX4iZ7+txc5cGfvEeCRpjcwZ9Sf2f34VcU6eVV
YUGEQZnU3MxkIg+2GjY26SpkegbvoeTC94oluBVVwI07fCHTyp+DpSyeU8qieJGu2tjRWxXU4yec
jI+AiOIXUmT8o27vsQ/3P7eCZUX2gXMbLCREYdRvsas6h1mM9XMV+XyHYwkVgEwqqSb1lvq0DjZZ
NftgtPsXGYQ///4Ps1e/IZffppEMXgSf2yZ1+/Bao/7e97WMDmNaLOcS7SLAG3e6pYYmjiTAJG92
+ADH1vnWnIojNlnQTU6KMB1mDE7CP67Hl6zssUUIy+/DT54+zguJE04jre9tkafYiMWYPrh1NsY5
GoVDs6gvpvnZ+0gxEpdBx7i1YcWxlB0TxJ4QHdP+zKLM3BQmmc2GVvYTRX25gnQa/IJUsk17DrBS
u8kL7JRoZxDQtLcxXUN9hbug+MH+jCJiXevbv9Mw6OPIHeZTlS0RyZmTBYvntyPl/DbLoWKS0fef
rnZAH2fGt4fgHoOwk60SDpdgCMVK597KB/N3HrBwY9LGDRu16uZnKUr7aiF0Ry/lhxmqr4Ux/Sj7
nFQIuz/CYh9iu4CVTYdQyfQrBFceF2PlMO1b7HNCZDRRwKQOuOWvRkh1DLyZV/T+l2No8IQMptrZ
8kGMefTYLKb5ZAaPjtWa//0FCF1ra4Wj3tTlZN3cQltYyrGh1zBQSOvtXvuFxBsyNGhWw/5kON9S
abACfR8d+aCadWbmVlwSK3RSKlJXCUqaBWNg//GGLc017mbpi4cm4vj2dPsohq67GH5ZbofBMLZR
Ckkz6RUEacjuAAL3tUzKVRoxpsDF3Nyrq686aNJd4AmN6dGvdrmy9dbWOYsNomAepazbfQLgBY23
odY5YNhjlU3ZcWL5dmgyDnhZzRnS1JYyGja44427nL75FdnOph8l1TqbrJ0kdfN9arlU2W0dVB8x
36eqhNCSFMUWV/J8KkOnPPfhmMeWLc8kKodMw4jgrAJ/eGWKTdiK6Mw3hj4+jWPtvNGhe1nNP0JX
7q69H/tE6fjwDw1nFy2p9Th0lYj7jDnStNj9OyJjP5fjZxDSUJpBUx6zMmlfpqz6NPtmOgd9Ydwn
yiZ0JYSTgGjmWy4obC11B2m77oJXLmN+5zo9LFnqVMsOja3GgXOlKfOuMpDBPhzkvbS1sKK6Om5Q
Ebq0blEXki3qgb41YYgTBZuacVAPr45oIdPk96o7SaJbYKB8mozPuYtGvm3HfBvznSA8HKbn0B/c
Uqore7sJJBClkSjCE0js/GzwYx0DazrCgV/2pVlleGrm8Zm8malMMcwnivcP5Apjo0sKpPlM5IZY
maWLbN4arI2iCtjPVoviU9veZmZgGVtitOJotuP6rukJU6VWHkDLrZqIkK9K+cXAojx5vQsTbvbM
TVcb13bW0SkJIuf4z4ZRsZRI6yrazmaYbEOkcPhrwmGHVeG5XGxUXGF7/aeLLknDYwMbsetNiPAK
dINRJVMbr5T7zJ2WnWmh7R4H2CCR9Zwm1fgQjJlHgx05NGr2iFvI6cZVW1X5GaXdLkzvp8icH0st
AJerIdzm3y5bu6cO8x9RsfooW961rmSrhwDAWSeLCQEcNT2s/Nba5V6Q/wKpvddey1LKqY/40b6b
aD73Vgi5XgRrdc+KqSVzxibqH+FIL6ticuYH5bT+OhhHf1PY1bsqCtqLbUsVdmor3W/7cvzQ2pG/
1aL/1NNwNZscWgYbqqPfzYDQl7xnr2o7F5UvV2FI72my4NAGi3dDsvVkDkW3h5xw9qXjvwz3iEBp
tu990lmxxu56dGkYV52GLwppoMWJVryy8ct/vBB7OESAN4SB14Xr5j6eb29uU/exPwT+uSSY6ZDx
QOwtlScXAy3t2h9EHLUsEDDp+LtgiXD8FazgMUHWsfT+VE5WvPo5CSEEleptV6oNy4KMYWeqilPn
NlyDlv8asRFkgGNsqsqpHirWJ5su94a1/2FBb/9qWASuqrKuHh176jb84ijtsS+Acs9PhB1ehpBN
T1P6CtCXiijucan9+4+BZekyqeTBKXl9ERihYmKEdSib1jtLZPBLstLzW+MUAd4WZphuWUC7Tftd
16bscu+vlEragU1/5MQOwTuX3JRiFe5cu8pvhdSENywsQ/TiTXGXeTjpJHtVpZz5VmakKuDj+AWL
tQfr1r2IOXvUra8eGQFLBOkDSyo/tckGjIsy4o4bNQ9swRq1dCwZNyyNlki/OJGtb9rD4wihKJ4Z
DN0MH/pMmBa/bDWWry2WrZU0xvHQOjQTxvRqdrXz6tnKPRlD+DDyqJup6TzJuqBmbzWkXn4v1IqF
06YbN5u8s5lLWGl+E8aAs9HU3w0JlddOF6CQj40fiSuZEXBr5rdIdl5sAvMHNtfOawVo78bw+CUs
qu6wJAubBZeUEvxB5exZL6aXIrj0q+K/3C0vC6BMhPjpy3K2jkNZ8XiFxWs18F64zAoEnoUZzgUB
lJ7omocG/egulP2r56pdRCAEQi07eigsVcSIH+ZtpOJiadp7VQt7cCjyDyMhtQbpojrNHGuaaWOz
mghkP6VjVZ7uGOtD6utiVQFKCLxbZVxCRFZHTxgjz5EkY6YrWmsb+O0pqgJxtjm6WWsFhBz5eDpM
c8EqZ7BQ9hvrNR0Z8nUkKRNj+ZKYKYn3yTls0/59Jk4S3P8MdJKq9SEbe8QOdRRsOEwmDFB9f+Ym
nlahfMADQM4SyX5s8baWgdLAx/uArY0AlJGAkiZ8GUYGCv0pt6f5mCYFzYFlRVhNMfo1WZmvJPOV
6zw0E+H2dvvGQIEKIRAHb+a9zdOvOaDHT4xs3sBs/o2bXB5MuFynaMrylTXPyd1c2F3DszNaX4bh
jhuBCOZYoEe4oDPY2qYDQMSwd8h07lBJdIrOaOu4cLwnsrudbea7H2qoTv9Od9GD13OrZj2YESbI
WnaH1MROdo8579PpYcpE+Bx05NSw6BYsyJJ643bcrFVXRU/4eCrirMxhlzR/W+Z6j5RbYs1Uc58J
zE8eYncp3WVtlUm01UnCx9dMRIgU4e+cANenKUWlW3XiiXyATev3MWR72Iw+71otMD/VPkdy+enk
f5K+tJ5dY8qgohLM7NjBG5LbHb3K/NhXxvRoAwsjQJTdY1/aNBd1mm98QRibdKHpUOlcWoq0ryDP
/moctGs/r834/7OQATAd7CiC+lHcxn/hmK5Md9aUDFerroL7Xqh7atKzShbjKYJJcKym7u+EJC1u
8iTCfQE9krgARo+yPPSp/kwppTYOnyubk+RxyHW0ViXLiBJ6Wq2j9kip5FbD3qJJNkrQpNE9LEAt
xcE37l6nNO5n2oE5w5Oirdcir261wTZzIj0B3qo8t1pGJCBRs6fJfEFoXVKCusfEm77z5KnTIX+j
IT8iBclKtJf2Xnzq6BdpLvShfjete7961/pxGQVaClqITjIPLAaBUg7kFQsodBNTs07r7jtNLNbC
AzANVzHh9y3azDoZJPvM5uovMkZ10HFpdceZhd0qLbM+5uMcWeExWQqml5yJyalSRC4zzrR6/Z33
dDhmT55napJ6lbB7s1JO2tIbXxJH/XL96TthgBYn2Di4VvIbjpOYrMeRKfIyxF5V4xzsb6Py67hU
91PG5Z3pWF7lQX9g8NOteQiw0hNkMBv6lQILIGNfoS7CqUiYxsiqnlm1W0352qoGhsBsXoQPzJZn
z+AB3HpoDpC8nF3do4LwwXWRxBiKhi1nXRBeoYJvsuNje2yubXurZngt/kxqpE+oxmQ92DxBZAjH
eokA9hBvUjelifzEvSwaUuk0JDj7i1VaLbgnSUNZDYD9l2dqxgGI1x9FnOVG6PqrD+sS86SgRsiF
3AWMvFl1R/ES4vXOjPazGqg9sfhgua/i+wc4Rnw/VGDIFFISzYS/EY2/IGpHe7ccSrcnP67pvc24
/DIz++DbfQnUKM/WJGxNFcPJQF291nrRIeVIja4U0NoaLXdwzJoqoz1DyVlnFhTbXKv1aLn93tbA
kXzjr8n+axVZuWJO0K4zuumV9qxsH5jlm9U3L+Y98KSzmz4ubZceF0b2tmyqjXZ7K/ZRrvj8q4CL
nevSoP90xnBd4iPjlAua9T2jXaf10+jKedNP8u9E2tY6YMKxsmomE9iJIyNfSwZfcOnEUzqaT4v0
MkiQoDXVVG2JX11R2oTA2NKHPHofU9tcs3NjIuVnUAHnHRrYhdsy/TMUCGk6yLhxtLNHjsC2LY+u
DYO1SqwzRpyPuwE2TdMjQ6Fujds4XOWJ9dwXrA1K+dPTWR+VcyqJBo/7Fq5XMzhqlUzZtazVRLXY
f1XYKlaFH2Z7ROdpQMuhffdJtgkZKXcjf+hTinm+uSPrCLrbuEvuwDyOcGuzjE2xElOB6AkKpjXV
v83JBhgXafZl7sFIso8pLH/c2hH7Gg9YXSL7Z6TcbRp6R1LmMGb701F2W6MACDKHdwnz3G4w/SPw
Jdcsr6fpEpR5LMtMxKS35MTclz9ZCBde6P47KGBceiUFfzWYI5uwjFzKlK10CVMECsSLW4DpF4DP
N0vPXkJAB9UorwbKO2yNDNNT/WdZEOmq3lzJjlivziJi0pcxuNB3ymBGmKOZre3U/IFPWSAjBu47
eo9y7oc4GoiB8pcWomL4200jfINW++3ZjNXyZmRp2Va79J4iOGL5JxKgyVf+4P9k82BuyXa7qOoP
b5oXD7WPetQ0oC7pv2yx2baH6bT3a/XuiwqiZCR/kzr6hFz2nA0spbPJ9WPXKFFHsQqNeRPv3wMg
huw7s6ZxW2fZYZD32yiR39r5ZApwbkh6YD4RntMseCURCbBTMz+17azYzm+73syQSExozgwrFpO+
JkX/VsNAgkxBLiBcGSWWv55kP2RCJSZZdRWSwhUm74YXQn4GBCcEX2/iOxDBRQHyKPJjjKgOOzay
qZbIXEuW1Trq2tiOQ7DlyEYp8Gm0f1pXtseAp40jZIaRUOcPs8sdkeW+s+6j6c0as+9KiufSS6e4
d5NxQ1jze0WREadl/6t2YcKas6AwsH/sQMjNlAZpHCQnL0BZ+Nv3mnf8Be22FNNX1Ob7oSkRzQ7A
MElryDcqoktSkos/gOBEfcRXDLSLLS8/BzgoAcWD+KQW+S3eXnynVvZcGDVSXRYMD676wnTtMhHa
p170W2UequOB6bBvoUZx5HvT5uOuGgKOodwAN72swIWwUjDZiUSaXyh3d1qM5sackOJOJm4ZmK2y
aS+WiZE3mjhuKSkjBxhfp8cATpS9M/PwSefh66w0CgFXPKcjD73tBcimjG8pmz0zW1ax+bwWObtp
c2BY2i2npbI+h5zNiltUW+du2yzqJtpEldz7xwZ3NBvUsGIn1rbhX0xUZwacO/duhHCdNIodYe2C
Pj92if1Kh+vAZGs/CC/cQgw313xq+xFIt+0u03ayUaUYc87dGTHTqXrWlyEfdm/SRdeYlrVaWAg7
SFWfezqfzV2+vVqmscIpRMAD5EhWCbo8SFAocJAFaQh+tm8ajjqHSAQGAKDnWnrGcILSGDnLrszo
08bZbzn/6aN5zSOrM+/q1iKuipAaieRJOkqCpEt1dXiMgQmsm+l+elvyTrlIEQFjYlkb5pPlh81d
2jWsOYGDVRSwtl6SHxOcxoj3cSuqWq56k4TibsSzFJrlVoZrauZzB/QBQHXtUNTaHNARsbCWOhDu
a+4jk0Mz4Qhe9ZoLN2vd7yjPy83ccA5HbXRSgY+GVhh3KtJLwjoNwP9pioBNIwj7Yy/sur0ieUOc
5q7bFgnHrM1+lbrwbDT2LbGQzqtLUW1U+zlHVfsw29WfILA5h6sX0kHMc9LAZCqmuCb1dLAWc6N7
b9wbIOAwIIfnaXLOLKheI7GYcd7k3/WU/R7rJXjwbR8iyYKkoW1gI3g3hlbTXUvwE5mtOhaU+nGj
zHZFyApvNuLebWWyQMZQaEJEg3CeCLywyip3fGbhqg+fsya5atFsEtvYL5HaA8emXLWTr/nfn5KM
sllsrProPJr+Rq0TbqQWzzakfLOyUB6mzrEp5HUcUXNP1F/WHULosoOtDG1cGOqxsWTJ6FqPQUqt
lYWKt9NsQek34c0d0YJznokuLNdKVF0ctBZvRELhXIGmHKmdF2lnq2EabpNJ/HTrXqzOIBpGcQEQ
SHZw4QxsEnapB13ZC2t/uc+JCVrrenoYmOethUuWW4KxYGXQT2OE1ahgIHwnwR0ND7qWbX7BGvHU
jcu08UT7V8zm3gq9kHnT0xISACinxHwscUNqVz4WxGMfei72sm6PkcBfnYiAub2FRL/q4x780Qqt
MgaA3Dh3i/qXRLTpB5ftP9opWM0btC18zbo8lgmtUcnjiuo3ywlggDJKviNlsYqQlevTmPXG7zFn
DeVewjoku3uBarvYaQZfgOiqhIcF6MJ8ImDyXanpwAfvJm4Wmx62Na8WLN6Caa0D8dsYu6vOXblv
7/u98gWEdBMD0ZXQjBjnyznbOToi2jLAVmSFzXcxSx8l23YQxVuRssNNqzEOMpsgnKU69oZ9sO7B
b9rzfy+u3cejyca3V/mnSQokIm+2RnbpfgYB1w4W2ZQVSPio9NuyLHT5PAsNOy1Ginsseat7mm0i
jUdUWTe0Wk+WBnA+UfciRCvCeBrY+uPPfMu1/YySCRTLgHOmLSFl6VQ5HEg1UuWE40n3w8pRfxbB
wE7aM40tMGgZ2d3KSOdrNaOlyGzYW+AhYh0yjk3tg8gjdspNUa8JxXmqLPVaRe41szuxXuag31V/
iyn7rHk4VlV1ZzGypJoqVazfQ9c1DlyEeHRlEZAeG20YQ+3SxYl2GQQRsjPZCKhHq2NlWAtUQkNT
VKvKn5dLfScs40jy52xjkCZwrnsnruz6lvp/HEZCx25ib1K3LXNEGlNHtlcgGMjg6qsbZX9bt0Mo
Q08wenhyZPOC9efoKrlXQ9tTwjRdnC3jBzThlzkgIooI+5eoJwTIngLIN22ASKzYzX64hyx3s9Dk
btzKu3UBcsyKlVRvQN0Ilz5ufUY2vo08a9Lr3uH07trxAwnfFvVuBiojI+H7kQDee93pnKvdQFTs
pi/FryrQ3BUZ5OcJhAA7SCgZs5M4u0TaT1lQ3EzugfXC0KQqsuqULzMKQuoAMpfZuVkTpUzNfVcQ
jYz5IZ6lzXVck5pXR/WlSN0328X94DXNhhXjsiJvK0NcibhxicK4Vpm7CVirvDBY5d37H0fn1Rwp
sgbRX0QE3rxi2qmllhu5F0IjzeKhCijcr7+H+zIRu6uYldRQJr/Mk/gk/eJJ1+Y7puge70++hc0j
RUf6o88jKrxgiUxd3lcw2M5De0NTftuEvIK2/xltz05Sc3se7eYFhc+K3TrIwLhuRNs7rrsYXhNo
7y+dl1gQNEIPRg5Hg9e0w7xJPJiAEdzwRnSXQj6xKdIEu/ui+vY+MDjvDDUirTQnPQSu/ET26QTR
oIs90pC516kH7pXK6pboLHiTQfa38droRzG64s7qeVNUDy4mT79nTmtcBz4HRg/c0aWHhRMSk5B+
CSaoZoMtrwGDJvqlJ/RmAT9WQvHvOB1d5dWt9dCWdfpiTZt8rqQINdABeqvPn1jyRUVsg9F08LYF
xl05Zsm4yAAvEhdywSGxgvDRGDQpFFYAqopF2kkr+6AWltZyaw/FdPMz8s6QGSjT1M6yrrVQ9z08
/QCXB7BwB8/Q6mizCrpLOODiXsDKPjBKWvWfgfYHTl9I31jvU4sBZr4sp3YOzId16dW5dLLftBVv
cGGoVCbrjWbCXaPKqjvqdmI4zDyd+kbaDlviZvfWUS/Eix80tAV3WkJUAHL51KMKGMa1WgAh6dW9
nIqaS8pu6NCTWaz3NbIZa3sQunP62DBDtijAix2Ny9K86BMgMF+Lg7SBJi70KwyjJppMk3+1fhW6
+wJzsQFyoivc/HzqXW8Et7ENqgg9iREcnHI+szt71S1SOf1H3tcrRSxsGsPiVEkXVxJU9VDImuY8
tdy32WF/N65LEzwG1XQ28LAnhgpOODI6KEOgs4ucta8o4860E3g9HAp0EXXDyE0uJRCWmfiaAk5e
Fn3qkWB3jlofAaTf2pJRCeCxWcvyB5tVttPpDJOhqTwZOrMporbV3HArObJjQepi8LpnLeMtpRlh
vw0DASpfN8d/mzIXyStNOGnSMJ39QDajB2x8Jt9mPo5YZatyVGGt2mtpV/BxaOMVTQCbJi+OW1no
cbrWFXMnCPDadukUL5Re+ajLOe1oHv3Ibuo9FoWqsXbhJMLHQm4fHJXdZRZO1JbCW+20jFzsZ4Yf
Yalyi7KlDjgR58dqwSYp6vex5lxi9iNeWnc4WvX2rDicsLWaWdLObqjbC5dGOnwrspYcuo2jSlsV
uynCjOeNB1WRvrPSXVObpQ5TzP9YcP/1ekGVJLoOx8t4W7iPUDV3E4VRca/iWSgegXM8MbITPxh1
s3CQQ3a/zs51VPT1wY54yfSd4JJbuHxLDjr0K3fMGBHhPLxPI42ZCgdGYJUXS3tBzWrQmrw37BEa
5Ur11dZZAoZcXyOVpoTs5rI7qa46VDlH7KJ/dS25gbSfpgg38rHRyaM0zfdsM9HDF5c4VBAfvDVI
o9p1sNYwr92Z7G+TM1422ZY0qxefjcMHZrtbLLkAA34UnNf1q5mJKSSVOsS6woahcGf43R/dJYuF
5m6fRVWxxFv067lzd697QVh5W3+vpvtSYU0pB0Ywmb9Cy7QeNVvPz6Ibn9i+tmiyOSqZinebNiw1
OZ9VK7VkbGYg0xgd7ODvopNOtiC3osdy4Vj2zYSnISEZMYa1uez9gCJPnHHDPfAu16CIgEdcZIYV
WmETAgXxVWXkSCvBGsuYaIX8eBxFgVetbx8EBxBcq8T/O43/T9nRfGXTEsxO09b+ZRCi4BzNO+My
1sRQ87hUM9Nx3DRbIW6Gqj2gNOLeE+KJrCIHEJ+TPYCNYZwes3X4WPcdv+D+XGkXAAWP7bMvffsG
QEHDRsNioOPs22xo+DOACF2fiUYyxOfn3COq+OE0Jd6VYfwFST5d0gypwS/EoRWy431gbTJciG+d
M3wb8hsoTHrW0/mnW9sH2AljqNZHrx5A4tUN/bddF06BhUFWUdMQsN3jyrcPE2dSGbRPfq8KFPNc
XKblDfEYDaPUE4QiLbQWLlp6sItDYuXs1lLLgdoRWVb30rebGS31RvBRyUu6rnVMh/o1E4Vzrjft
YJEMCWmx/9my/9sgDD6ggQSK4NQ4DQVRU8IJQ0FLUrqhjuItM7r5rqMUNGZ9+62p0uiCS6DWKYT4
Upjy3ugq3Ogk53jjKUPr/YBRIXJ5pdnUAE52yHD42amoI3PJQaWNn8xOMMQTfVka6HcLcqNXtLxB
Xo9JaSQ5R/CKEyIE6aZ0rzjXUDp6PFhiwmfX+Cwr/2fXldQ0Y6464BZ5yBgLXum7OM3CeC8s5m7B
EJxVab56lUg8zUR4zpviahjaNwcPZAppj9dNNa/MTZAhOLXWOgK5FAGQNfY6EBlvlRq+JbLXNsx5
GOQZnJOqf99XK1dhu4GyK5JeyT+mYRJ6Hvl24HgdTQ7Gh24IMB9n+T2cJ3ksZFfGYLMf8FM44RKU
VTQDnO3aNUukXSBFrg6Ssov4v22U7dDJmrbyt1gon8wHn3c5cgpmjaof0qgwywc0ruayEmz2S+tj
0NvuWhvOwTCY3FVplbDfw7bCbd43Mxcr771eX5lDyZO1DHkiX7AWcvNHd9E3LV5Hep6cuflp2/Yk
U46tA9HANu0rFIIixO5l3MplsZniEa2tTOZ5KNiPU/vbg4GEzMH7ieP4ZymidmTqV4vpVtGusDlE
/8s89mxOFYvtRfoa/Glge9ExLXu8+FTDztpOF/W5GKV5BKy4wBYd1MgU+h3zQRj9untrcqzBw9p7
kazmH6yEPZNU/1oF8pmrm8JHcKZqfb7L5MpsF9ltydK/ulmOiAorzyXX6oWNNi78/5BTib+NrSRm
73dMMPYmybaLxmr5jxGjcXDX7F+JHUlzGCEacvIZRk74+Gwj2siK2vrI4rr+bYqScetG6C9dn7l5
kOtmDIlc98U8jJHfot+bdkpcAwVcducRN1ait+Yxb7PzMkskPgKNEE5IsZxgIhT8M59BDTPwYHCv
4jHTv3AlUigjeS9WcakM8YktJvTdNE8mxVbrYtpgHd5OkKKI663UEeYMYRVEi3tjnE626d27eMLC
WVVkJw1G5bJleDqZ8E+X9r++4dzcIZYFWJRCMMQUNPts2vNiDKel8WNp1N8F83bByIDTHRu2Cc74
mAbzdgDeuuCBRdYOSS9Qi+YR4sNvTTqlq067yBg0lX6qK2NNZpQwbcseCdl/uCg8Z93U/+iOSEZT
ImKT2/JIm8f7cPyopcanR/mI7VbUsA1enM2/HgeuuP7DDRBWL5aW0C5MLszOkkcwdc4GVVZk4rN/
/sqcpuEpD7E7s63Y82kevfaUdeq6lYOIZY2J39Rq9g1YL8lijWZU2WMW9k77L7NHny4i485sMGMN
DqJaYZ3sZ3hn67WotR9zmWJLp8GgWIwXzLM/wKLG0wYHfPAaxO884Xw1qBatXTGJrUVuJqv+PTPE
oGmSsVigKrzE9pEQ6RCTz0xJXdQIy9VXMzB9qGq6G/1O+4snB1Vx/1di44JoTdl7rSHUSaHhgg+6
jR95PS2CUB/RyoygBl/aa8q9zdOlGjA6e2Y3nxAABTWrZFMMrkwNJ7tTUQHrLvYblXCGJHOfUpyz
l3Zl8L+PyOpfJMCB5IzOwAOhlOBnwtMMQGNr8ZW7SJc9VxWZTpcVHwxbT8Q3UlpICBq+5Alf7bQU
73ZnoA0qvg9XA1dQtk9aylwtH/KZ1DW9ge2kLGxIwYuGLsJhawe9y2tvL80RaClTasNJMnrY3JFC
mpLYNgdR65gpnMyr710xjV+xMub4P7UfynLxuI3LzdHQv1J3OOv1gCGJU0wOIAH9Z/7gXduOTcpV
UZ9vINpwptSrecTx/0e+eyxR2Me3kV8KNTbKcegt6rxjMLOFGEzx2WZJEIBOjTnu438XB7B8oFqe
ZkdyciZkm7wBn+KqvgJhgWfJtYoNz37aI8f+XP+dFIRNdzc18lh0lqPC0uZ2TPgXsa4zKbsjq1Gd
AgIa5EA6sN6r7e7wFwOUHb6jSdo2VyiPnSbbGA1BAq7lzLgqB4SLo9Mcu+d0zXqGnVfMkact14IY
crIb6ROzebuGEFbXL1YgNnzh67Pa8uaQbg/GKP4NeoldfcjOPe4zzd6P0Cbg0EBEY1l918pidK3X
Fx06RGLMEy+62BLw1PZBl8Z9uc0fjN+irc+DeHH4Y4PH2trEzlO3GkI55RaXwxF8v3smhPiP8vc8
GUh/8Y68Bp37oZf7JJytpfRyakZnxXKYDaegt4dEicHhMtI/zfNAeNZaTG7MNmIMne6h1ADYEsgN
t5q/zQd+k6xbdtfnHIzbof3lYeFcWhl/SxN7TSe/rYD2tpzacIuO8ZE08U7XaUKyHRx6BeYcvpBC
wtWOA2vYDlmpwe7SkRP7ao5rfVEsNhEw39hZjn2Qk7q3hg8CZN9toV3sTDFoV3jPyXyojtsuox6v
z4HxeUxSqEx/kWsj4lXWb0rv1zhHRLI56EdGqmWgtSH4MyT0ZnJRlkYqEjTIWrXUaFcaxdYm0DF6
mo8bDAs8kWCDZ/GRSuPsuZ3g+mtz5h3UUXfWGfqHe7NHHTGL95U6N9rZKBzpkV0Jeo/fcIYz5gY2
zBVvP5lDVJM+5awa2aNLqgQrol/99WVPd5BGF489VCjeJlS2wsL81BgJrmvOOjUHymL32/TTkaDE
39xw2brHRaf9C17Riot4nAv96Gwbve4bGcRxJRZvMD4PTaAlHPExtPobwRyf5fxUGqplZvZTcmnJ
ar5ckD4K3cbRTqYQ6WnIykQRC2QPKh7BZDSn2Rd3ZQqls+WAzL2WtZ/Rrem+BnaRXjNmJYGnU/Y0
gAspxLqG87gDrBwOPeYy++dAcw1yBpi3d0SAVlw8N/8ZPE61hmh/Zx0z52zr36oJwKZ1fmRzmz8b
+Buq1X+kKOeHynrc9xin8ILwYRd2BCvpaks1HFjdd2JoWZIYCPHk8Fu2pj/ACFenviut6WkYm9ie
x+4BbXeK7CzdEsvKb3l2XCc3Zhb2XUssqk0lcjYGhkYsU0bIGMBgZjkp3HnzJ/4I69iKbl+kvedt
YV6z9eKu11Fj5WDXcacztPYnDpd05nlGFiHIkAEn2X/tFd9YppU3MgO4Kmj8jGsSxjX+ZmAjS3bo
JUbFnhYvhQEkwgOWH4Madl7B/bywGSx09Xjuqxy5Qre+q0D1cUsbUcq3ENV0/EQc8/6MCrlzLdYn
f7KJ7Pdp1KzNY62m9cnOHFI77NiRbiGNFrQw9O7Mqmc1T5YfDAc3w39m8U134/zA0BzUiE3hqVEL
L8Gj88fdE+wrxZiRrhHStMtvkFx/qZE6eXbxrmU6qLnZuhiG/yUhQ4E/EScu5sehE/7F8DSBrLga
tH8eFL/Wc6fct6IykAUMHQLhzIRTivqJig8ntiVo6tJhLr+NiQSSImqfCWBtFOGE75iA4mfH/CQm
8REWakWsb8w//GcqRX3wHHrnfk/I89EA3tZ0AaO77nrklvjHLkBPzJpxh5uK+SzCQDQaBOIy5doR
BKKXLhjfU8N+8aysBNXNUKADEzAsExs+KTmwXJjVx7n7SkX2XzMSEi22ZxB33anPOYHPdZoEw1TH
Y2ViPgE1hI/2By0aS2adk6mttCmEeb5G1tpQQ3ezUowt/kp3hknyks9mS5e4s/SMfjj75A3Mgzf1
Rmkt1awFFplUORXl0KD/VVVEOMH7mCyBl/v2SVbeg1eykWL5yhk/CczYquYUU2UzClg6MRV2X6da
JqROfQOjGzPeuIGTENmSo2HBoIuzB/VELVFLnwtgSimWyXyTmRlzn61o8wOQEEaN1JhNBfeZidDm
fdEgdjhgErCkOJcpGH6RzSvAGyhLXfXqrJs8cpi2r5Vz6y3anHWXnnrPSWUs4KNohflajktApnwZ
sYMQZsi17jWbGT/4M6i1lgQUob3vwShiDii0D6QavOr+fXUzoO4+N50u/6XG4DYFqDWV6T75ja3f
51v745iqP+UChajG7wV/I5fIWcUweXSgbcd+xK6lNtOIaEokaM8ohd13i9CR8PSIdjnZXG9TMCJ2
C3ytqOW/xhcPVqZ/bT57ZetUd2kGJdUxEehTesyIcj6Mhi35Tld0Rnzuq2bfZ31276dlExuK/gaF
mtk5E3f31eU+z6Z1KSVA6KA/aZMxXXIzxTdgF49VMz+LrZ/PpmItLlucSYvHo9VZzwMWGWYiRDD8
5ybvAnQTF2idaezHP2aegnDyMhOTFf3yQBr4Wg1r1DZCnemeAPplX0vLxQ7IMBsZK5h++92Gs064
OB3VHSA2P07+BO/AWg6Vhl1JUsnqz9rKG5D/KmhWXeOc06pME1Xk/mHmts/AkpuFXyxJwLm9nRIw
xbdGE7+BW1C9m3kaYzTS9zU1i5eZCTYzJrQPMj5RCl+NYARCGVjKZFw/IDhwoZANAcnGeLfLczN6
Jd9bcFIchkgJLF82Fge3AL8FYICB+3LwRfmXTNdD5658/f4H1OlrCQUW6cotaUMO7th+OwVQoB13
80WxcLfMPgoQm1Fd6vJYQ4WkJPsPvK4lMrgiJyYqec+iC977FkAGhFvEL7PG0wVPOxTQEmKsgnlC
DXJMjLg90N/xaPMMQgjEwOO/txQOOItgtjzj7CJJNkmG8Q59I7On2SxRjKMKDlktcX5UZog6PqSt
NgeNYvqcgJl/G41u8q6MTy5ezVzpL/4W8ESuCPvtOw5wN1rB5DTGpRvLf4ux9QybsrdaK940g3OT
l8rtzmBcTDO48A5Bp4KD1g2/22Tf+mJ59eSiAbbLP9t1OQay30LXnjoOIhuPoY6ZyIezFhZt8FcI
TlwSmG8oS073rEXGeeoFcBCaQogJ6gTGNOruoXwouXw0y9AljgFshzXoMNeYnbbiDfY85ymdMFZR
wlfQt+C4gcMjehTVsNJQkUjGF/N/XknFMq4NqsfxbLXYcFBK2Sbb4mVRwYfvax+ykY+uTjeaUw5U
9tnTP2GPrz0pBb8yX3KcyfHi2o+TqfC8dQXXi3Yo6Tzgnyy/TGa0GsZLw6mHoRc1FunwOqvBb/XZ
K2ssnYnVfiYRrhlnvHx6D1B34QnS8qoF8cVhdlr5mYoJB2Bed7/2S19gUgFymYY/DpRchk1DbAcQ
rdycM21gJl2b3zDHPE07Bk0DPxgaiM6R5dfWc43Df2MZjscNepmgqo3edgKyrY+9Sp9dHYfgXaZz
QUrH8mNbC4ZYOgVFFkLOaK8HpoR+zEbyojXlrSl3l1fVYvfMPro8f+ayxAtrtvUZH+VTJXGckseL
eExrNKHRjNei4bNJpm5qqUHRvzOJ3XXAFoCopt34Rn40sf248AxKz39c/OUTyyGjKGZTxmw6XGfR
2ESPgQZrN5Pm3LwJmkgFLo7RKLkkIEy46mo4u2qVDoogwuiEwkmzMO31z3QXa9u0e9AKrn0Ko+VJ
jV6N8NhmoVQM2HCA2c48nDXujKSDMr4XLKMD/qCp5e3WSToTgzV33l5NwDqiW33hRsRs2zcb/p6F
iJb6bZFlI0yfb9IIweBxWkjZ6re+JP2n7p2m+5ubJsuSNn37+h6k7MaRhNC9rStxB9v+IC2OrnpQ
f/YFo0qnde9HDFjHwvSvecEtpdkUI6QeOCO5NAInG3OuTTtuwf6oCEpt+h03V5IKFOP0Mbj6KwUM
YM4QFNDsfJxk1IqveUUyjAxI1HTZelgfUyfH4ZKTIFoRaeHSaGTM/I2waHOPep02GYNz9eiIpjxu
GZc8u/d4yxwQ1YA84g6jqdY7+CeYuMtza9jQyUpOl2z0J6flTQc1eb9yORaavYM1yIuhWWuvE1dp
gaWVIQipchbJCPHH6uR6sWEOb7wfIxlZ0O8+RSDiy1ozP6kWjD15nr+T1uCzc0gGFcx4577LD04z
ZclQXkuOLAe3sF68vNxCPmbbfC1k/6cGcIrAyS65tB5gT+J5wA7K0Hb0LITYPEYDwCvs3eMHFMDO
0TaS0ajfnoRIN1lH0x8oKdrEJ3X032bewE+aBevqzO1EzP8KxciWgO1vzXUdbgtPiD4up96vnqxF
vlqjzJ9o9gE+bQ5I5BbPVZH0aV9GVMnoGPmqX8tjs+4DXi2c8UkOYDBpyyIKCn5nTXDHoXx8JSca
07b92q44XVMe0bScXjlQ8KngIvP22ZddtFxKU/swMrdhvMz9KzOZG+YBanW/Pxz9GWIHqooLzDUn
J+0CqFAj58Vs130849nPei6aPmppKZgkWRvwuH1oJE39syOSxya48IC+jsqlWgaCGKay0FkNKtzw
MLnbawXwidaxczZ5v3wNB3s89i7P6QztP9zWFeEOA3jUOOpoLdlZSO2fcC3nyFYyuvNuFP/qWLS5
bHlJ1gyIcoPjAroRT7bZ38q6SEqmM5GDR39f3C+UiPC0Xus9KRIY6525ujw2tcJbs2hP/Ma+K/c0
pLPNE67mZMgwGiJ+p970qcvi7GFolGnzHAQNY+pMJdDMbI7QjDCmkrA1jka1qJ8Kt4qyQA5sbYCF
y8tPyregkFvNeQpKvMIGBomZzk+tOjRI18zg+IVreClCgEslhthpSYDfE0eC8HjsF3Q0Zue3zMQm
CNlMVeJtZLc4U8yAbLmFm6B5zR+4z+V+ud27c/XjttpPDsKGwi1IMJaZnyop//TZZCNti6dUoCU7
w21bnQr4uR1O+kgBvMNihVyIbeToY48jOrLbjlptw42h48FjiUMTAicLKFIb96suWelDsPmfmYX/
s1AI6d0AXgE7dEqWonq0jR1OqZxQM9d/M9CFkAvRoyrPC/MHhvfm185bTja3fALvhCe8NB6kNIv7
Cd5ykNaYK7OeYJhTtgk75MhMF86a+VVM6lNYuBWcGf/Dpj9YW/NTDCnhifqttXD+1B2FTlgbIp9D
PcOfMdFeO5fVvvd6jRYcChsrkpnsRHbcd91dkc3/oG6Ux7Wp3zoujqXPK19bixFD1h1DT1V3ZPpn
5DkLWUM7VzY/IzNao2UyRFUCWuA80IoDN9L55jxWhEpbFTNCmln4yb+7jkFkFhB83IznUXrr2Xa1
b9d1rDjTC+AJou3gSag7VZKOwq8DaNHimNPw2OClSGSHOwn1+OZqlkvkZXirueOGnP31BOPoAym3
7BpM1aNpOS9Wox1hE/cIrVgUZkn11gCOmS6JREuBE0zYAOldouyjpBGh17jaVuCOESkfU0aKHVp2
Y6cVG81wt3gTLF/uLGnA52dN87vZa/WhgjwQO7lxZ5kvPeS60Cy99GBPJgax0boNeke3C9bEMh9D
JwAtZo79gVI9LeYqhS0jQGGs7GfNcLkFCD7tzTxATC+YiqwEkrHhVbuMK6l+kxrsEd3FHBF4axWl
jLQxjP3kFXs2EdD22M72n9H5a64MZspeh6NZ45kQhDY5jzQZeiOtAio0umgeqyxisHegJLIhcOjf
7LJ+G1Nu0Nkuqc7pbdDcm27JO79F8QzGz7ToChLn223TyuHQlxrSku8vt7ZGPVh4SFJrCw6UO2EL
FgYL5pLGmIjtUDCLDTtbPiye9kfomn5NC9cibtChTJqxwVhxnHDRbn4wRtnkv3pLgTUXAIivIN2a
vfec4t4MW2S/uJ+e/dXvj1RiPlaw6pusffdK9Vl4iVdQV56a4sND6CLUIkN3R4lV9CJRtWhA4c5j
0W3J5gzQLycsJsUuX3tcR6YDZGcmP87KQ+i0SQZm2TBdXJq0rx627cl1MEtvNqUFkCfXaAowU28l
7Kex2K/is5dR6U1dTMEeVMGzxwI1f8/FQoSgupq4VcISKPtBHzeIIu58Wi2f6OIIq6Oz1cEALIos
RW4HyY8bLHkh/exVW4txvTUT0aN1DaBTMqBdTg4rh3DYn7UvR85OZeKP7EQV4ma4MQG560YQj/jp
lLnYB9NRP4X3nS2mfbNaDZ908WwHGKJqkx26m+yztB0rSRf9XflTcSRT3OLh0nF8H912xARiESXq
Ki8O1JMSxceGcEYAwkNOJ0O5DrsD1fyqZbdSJLgcFBZ/ohGqQjxU5F2KLW48glyC62I2IPRsHq5I
6vo82MOj6kGDZv8Y0LaoHkwG14Fsh1Lbp7YG163/KhRdTdhpfbv4kkZ+gTdGDgBhI+xrMyU7KcGh
ca+J9Aou4IxJh3XgbHIVoB5jZVhocoq1kPP6ZUJEa1IgsFNz8iqMyrPTV5cKGRrbogipdiVOYPw0
6QsGVHJLhMz6567N5GGtxXHdXam+9OZoqZp/Q7G+afOLyLB3Txn/V5YQAoIlvl9DQkns2NjEeJdP
zKrYt9womDzWUA43wMtVCS1Q9vgJSBEfSA0/awWvnPL4zZktLuPA4EROHM+Lzd1M3+9atwtrafT5
iRrHuRvatot9baYnAnwvpWJcE1umWrO8rOYiEmsw/+urfUS9cxEZddNckvNMCi4XIeKsx4oSejN2
9X4EhzZl2RcJN3xNJQ7pZmtjqhRrgOeRX+HNWFIuNbV4gO5d32fG5mD4W6HnWbl2Loft3feRBFZC
71bfpZEltpDbZAEeiXqrDpC2wZQp4hx5mJHzgZjGQ5UPByvdLbW+PkZaiuiBqXo6uK16agabN93H
0Vk+kDX07hbpXtWOsGlLM67maTpvnvaf8Am+WSuSgGcS0O52E5lV3hyWw/8Lb+6icY2D2LSbRGoM
Zo040ODWczRyEzRc+VCX7hF6PG7ZLJORyyLjC0Yw0Bq7mEQbjJTReRfbZdHN94UwhbuTyRQn4ajO
SelK0hyFlsPHhAtOxPjQD/ztplbB+fHlq5qKRzvbyg8MKS+L1+b/VSKmm5M6tOK5pBod5J4z36U+
8TqXc5DyoccJR149ZtfgqCoZKedoduSUnHYga+N38w23kh7B41z+TmyrjgqY2TXTgxloInJN9EVZ
mh+eYdYkvDAwdCVnemvb7TzSYvbSNwqZnUFyJ/LiLvcbFaVz8FkVhJPQhqh6lfnZqFn6+/JxMzYz
BF72Z1NVEPtFMbF2Mgmtcfng43hvB2xdRtETCDb4uR31XKI7cKh4cFySlbCdxqSRiaDzLOm4KszD
YNxtrOvCqxU2n6qMpkw/mxbqWMOgixQbhmCg/pFXJuvsPRe9w0XPhQkElZejahouWsuIc10uKbua
bQ3EATBXJTyWZyOtf0BlPrKMYkClOq/SOI4PWG7t7w7VfG0M6yi06s0kd33u9eBa8PYDo0HgZoaI
01c+4PyLNggLEVPIQwdcjImbybFNc/6qZvqBusCvaWT245nlH5SNk9hB7kze7MtmGG/Nwubs5mVC
gTgjt4vTpP98nL0oTlofj/V66rzs6qYOPP8pt0+ihT+e0oVJjdxhyoM+mfA+UamYxQvKLMi0FHT4
GIrBq6I8RYByOns+L+JZpwUm9Ed8K3bK1NXjcoNFMtycivS8PX9KS2fe52r8Frz3WfMMdsb6Ti4L
SlXwrktG/FrJh2ZM8phrLl/PepeNrLxETTSEEjDzmjhrVrUxpvdOW93eeaZHGWWmwt5IuSjtf9h9
vftBbdQOspxJA2hWECIH3AptuGaJufjL/1sZOxzsvc6I3jt4MOMOGVgRyJw0BW7piFluHC9uKl2K
FfrYUkQZcku34iZ9dZsRDh4GDNq3IMc3EAO8GadmozWv1QBgpcCkTYr9n1mAFZU9Ye8A2lqni3Nv
59w9ubfpTNTDZgz+W4BZMGGYT37i6TrXb3KcVfo796gSndyeU1ydwHL7m3kEUIWO1tivgaQ8qJ+H
R/wcPSvn3mna5DcvazCprimtpXOMSHjDQXkieypOI6xGW0O/hjD9O0JowAXlEvX4rBr74FuYmCov
AOHRIQlL56vq1ZuX64+eUl1cD8GpzS+pPZ3LyuwQQP2ndkYI0xFvUx1IlpGYjQYGgLOWY03sJAHn
+C3ARFJ2ABu5R/U737mGBT5RtUjO7MkE5Ddh5ULAL9FSA44NDQDMrEt8coc2YTebDafp3zo/t8gr
fto7D9DvgFEbU+7creV8cYPKiRaj+0i301z46uQ51LFyOzvIKniUOQoAOyuk/Yn6XhUMUSdsjb+r
OLn1fOlvbpNdjMz6IpzphUOufVhY/wy0cz7IkcvebnMU4z8N4fLVZtrkwYtPgj5wAe9iG646PDa+
5rp43YCcW87bbGZIwjPzF8/y55M9qUu7R92nBuTlQZ82xh5wOEdjPGfkzUPDRUkaxlfLZljLBXjn
+o1gwsEyFr5hXYVnOLGj9ENBv0asUnRouBMotsv72HcP1JGi94wwEVB1/0ks/EgvGelMN3gxc/MU
aM67VzNLy8keul2FcckR74ZB0gZ5LqvXOZkNIvxpbj43C8KLVpbfM6WgnKrvtZyPr00vW5n9rFLY
oaXnmBdKzOk142J9bwyw9CPsjyEJ6uB+rjxSQhASIj78e+YX3UOQUWbUMj/D7Mm+6+4j2O6OzZQB
NJTrFrhCD9CC4BOT5Q36Uxmg2ZaY0FO2l6EhwD7iKZ9HEtkanqhJTf8K2GNHyqNLZu6wr3v5W81M
FPT6ZlpzCb0mJyosmuxW4WWaSvfE0fO82WTmhJ1asWHDmRxHPJfTYZaejIno0yTcGEQWnObuf5Sd
2XLcSLZlf6Usnxt1AXeMbTfrIeaZwXl4gVEihXlyzPj6XlDVbUtJZarufJClRIkRRADufs7Ze21W
aLuV+Ssqt4tEG72Eljr38MiEoUG8Mvv8xprcr7VEKTDYAMyr2sXxl5860g3wMdVMXf3gphlQRPbq
OYirR1OLT37ARuj59sHTLdClRYo5RH2aSCjZFbSdOTX1pol8AR1k+oZyjxMB9mSWQYl1fHxCWXWl
AYKwaShqHJTRrQrKO4I7YRnZKAdajnQpNw3s3GwdZgJ/VEafvY7VbmSEMLj4hMLh0NTlY5+1HOs4
b9Esm1EjYD0XJF7aKG7QTCV4fbf2zH/27K9JPNG1tdr5T7tVVAYOHfl6CzyJWtBT+xBodU5Bic9l
04/DJ+TGTmFTcmGxGxN0IisfiKn1yDSuyMzspvriNC3JtR0Gv7lJV9IaTmvmIELOykJRPmPGx9YS
kPnWEcKb8lgnYMUQJSAjgw+Lgk0BYISpmjZqVbrwzV2UzHrsMJbEwrCwmG81JaeSJDbe/TEOOGQF
dLKZtUNcQ/zqW8rARfk1LsUKYl+2kXqPBx/DtAKvP1td/Q2aWrptLSIWE/NMscs4/+IhDzY4vV6z
tNVXgtg8CvP4FV9AZcrnHIvIOtD0a1RPZ6m1IMMI2N5TJC4ynbjvqf0WxUayjTWVLm2vP+RZlOwR
8N3EZncavJYPyZ/n9HV8cB3kv8a8MM7ZVgsv+QhKGEjhwNDY9O7ovKUrk+k/KgQTrhVY38hRs7n0
pkFu5M5i1qLdAXDBeqrfhS5vxmOcjmft1vE4I1QAC2az3q4svTsI7g/+wCS7lbsmHt5Ry3GIdvYB
sNZUimd3Em/oOxrSqinvC+1oGABtTBMxyRAy0UJx/Rob2pOR5Vg/JngSdO30jZs4N2FJRqpf4GtE
Qv3EOAdp/YCCRFPB1THlu8iGYbsqLXvT6tx+snX4Aaf01OQIYDt+lFwxb+kFDKICeXTp1o9jU3+G
NWPvtPlwcO/h0Q8e+CqzdwTuABqYwhd4xwWWFNjQ4dccnFQ79+Rrjc5U4mOIy9HhT3M2OAsto+J5
a0X4jm2SBzSyxI2ZoU6pc25hr5X3MpJ7O4fGSaMc/uaAk1fYI5MJFMo9WFmvo3OBsFtbgEccFhi+
bgJgErhP2zdUMJeeUkWEtQ1yN1uGyuiW0uq9NSO0Fk0Wd3DLNNsoR/x9+r0MpmOm4otmMjGWdlQv
1cyvmNW3Ig2PdlfeT90s/nMKkikzrnpeiI2N6ZSG+aZqnuN0l+LwXXgT59u6lzcMZlC8ejz+yZtn
yWfGtk9Z4c4T5r0OFiAVPbLUZiB0OrC/GZI2IB8dpjUePC8Yg4sVIGvzlbtrjYYnMxByo3t3STM2
Sy+n6R1hB18q8zVW3TeOKlA8Fdk4M4OJyKRAwQZHUwYYotk3U/fmNgXdhmE8VwnpDiknw06j/zcO
UbqCoQx9i5Zqa/ufuet+mInH80z/a3TXgBU+5cAXNaPTj6pZGT0BigMzWGiBqCak/amc9gAB6FvS
xj6ZKs6zDvoZscfOwBbc1/lz2CMXAxIKO9lPXxk251TNqQ0XB7i4DY51ivcmGyHMjapBi4DgpUE7
MAUviNVwe4jWY44VPOfR+FXwfGy8sA/Y/eRB54nxtT3PyotOIKYZ9cMyi0MifXJzBfjhXCLGZ3/Y
4x27lvMZqZEIXQMGdZrf56Ro3lme9pnSdeE2VzijGmfZNNB1DTW9J1SPYI24yQmxsSrCwaAJscjp
/jo/MGPGMmoRUpE6LxIbN0rG4FBO5HY5hcy2/eieJvqOC11r4KxxaAf72O4M/MSnGWiKJIPuWBBx
HJkmDfCIke7tEhnjwEyi5idBJBC+pZFSh8aRrw5kipUp03alyVmZ6NT1avSgzMX93uzCdEmqVJi/
F7qk84wzm27otWGecCtD1iqUFXOneac7H7YTX4RuGfANsPg4fjqXxHim9OJmbAWEKAHzFh/+mfQ2
zLqRmxz8WuyRJ02I5oYrT/pIGzI5j1CPAhoeAXiy+bEt1gEysgXyJiYf+HdiyAFrlTfcr71FvyRi
wx2qji1gYkg0cY/0bAlrUhO85RhIFKstW2Pl6AcxcNS2yHpLrP6hI0ePngAyceZPj7hEd5mb4NcK
+3yjhMGAWc2+wzp6NWg3dKRZHvCrruLAf7OhPMPKKO6rCqCVN+k0qaL8MS0kfoxW0TamSvRLUkeG
Xr/3BsoEazokIWefrgCXYQRIh4IHdwI524piWHlVmy7akTq7FHQlcu0tUJNOFlqp1sPIeqPRmmwl
/PgqqnlolX2qpm+OUNx3Zkg21Kg3AF95nfvBjd1VzM2A79ZeDsPwFaTIlgHmif2Vxr7wVyoqP0IW
STNEGdxr7jqNiOxwFCR7BAR7ESG/MxsCEjK5JcN+XIJ3v2Yaw3ojHhYROuFFmk3PreLuCLsR3mrW
4s3E5VXHDGKFo7ATOf2uiShhDGkPS3LlzqpBW+ki7yeG+CRF59x1g8uASoZIhXDbCuAG7N/+ZcyG
+yaiFEgzI8cnG/q3SfFS6N1DRkDhjd26OL+Emg5sDVXPuwdSRdxAckefAn0S1kVkzNk5q4x6J3Ap
xXS6N1g1Q8YJ0LO7odxhYeN5Y41hjgsH14nCk5hmvTS5Ygi2hi2RP1ASa2TCGokp9HKdd8/J4E3G
w6HCxMtSTFWXZT0TX/pHepZijrPa8DrScASWaq96ylrKHv8QVOExaSVmnqpZNXFYksoxS4wG5AXW
fCwZ46FEEkVqL9ZYilJm5YXBUZp+SLKJxFADUiekWGuJiZkAjdG8oEXhACJVHR8ZxtdmhYkygBna
GPfpJOGpOuSIOeGd6K96XTSMugkhwZ4dh5j4kAPH7HvNHuVRzTgVgmUyC33uPfAyvlU9anF/smSw
JQpqH/mjyekpxpGUMreJerL8SoKwYYEtJr2O2B8L7ZC1w8UogKSO+B4K27jKrnNXTmNt9IkbifBE
BzU3Ih8bgy2WNM0OyoOr0MZaU7FPD1NSTlczvrOajo6dC5TJTYdnaYbXoSf8ILO7feKS/0uLblrQ
D60WgYqeMp8xr6PZZ+SmzdpPbCbq7lQBRwzWpMQBBOaIM6rxvlTGlq3vA7Pbl8RFOVRNUPZNg5ou
Ty+ksMdLadJYKeIDFjlwiTCjcaSkJ9BoWyvw1AE13NmxrAqaRbMNyZ5mR/QRyKQowgD9fkTNGtzS
hzDCnIKLzqjbVBtjfKid/EUa7k1UEKUB9vASGflz7Kp7DOanpA/J+4o5AM5LXmyiv0uc6uh75rfG
1NSmzQayePSliYFriXiOtHOEDmvQEtmSRRtv7lrRc+yU5CCS6d6mipzDfJjc4y44VoQiIPtFyF4p
dx+D0NHw+6MuSld2Eg3nNK6PtIj3Fe3/VWFSZGNxEIs6s7Zkf/dr18Wk0yqKTBUep/cBCdqO/j67
OyV9Tk9iEEg+slaidsEzUbk0jVDiQ+qHW9QnuxggxG4ON1lKuoB9E+KFsmsiKeoON6nZn/XQqO84
9ReUmumDXZPP2GCt0ks1nqBtkTDedfdoFVFbmWgKuP0xEGf6o6tjdyrZWFH0MgMoqTNyJShYDeBV
bW299rw848X2Bu0EomH72Fl8X2fScHLa4pqK4pzR11wMlfhGTgdhBx5H7DKB1OuzIrTeqc5myWjw
WtKtYxLnIC6fPZQpzjF2pX5VjjQAQomAHMAWrLQIlaY3cO0BFLulfsBo/iWqx/sMbO1QjV/awTkh
Pz6OKQmD/Lew7JimUOBc/VBd/JpSJlP6saUNTyk4K2DEiMO1uwKLIH1lDpGrmbA5+K3QroDxGiGB
LmoQhK7dPrKbHbqR21YTHxEnOOGU9zVdH6Qn6q4Nqm2hqInzoFgZyMu9OKyPzSARNMgk31s4YRhL
yW1Gd6RVUt8HnMkK99jQWqTIN+Bsc7zpBg48Lc7G1eRat3209aboa8JZmwkD8j5ZPirvWMRPZtaH
K7unrW4PEFxEEeuLoGOPybWKbsekvgSiv8nKG0aBH06rXWSkvhUWcE/VQykLSCImhJ0DKvd+CANo
XWr9OkpJWxvC5mDB5l3UUE44/FSvzlB81XTnWz3hAchSjTO66HGie8/xFEDXQVFOX0kspaAnUeof
uh4RHjBKNNzEbe6twn11k/ozjz5Kt3igFn5NG+vNlsVNzhLmyhlAQwU3tM5JM6tw2cnxudOzb1Nz
1Lx40WbGi4eBjRzW2wBf29xHeZqAzy5yjlqrgCCmyM8Ogm1mWcopWWYTmWNa2rRwuKdVq/sPPjP9
MBAH2qEvKZoyJC8JpqJovEsh9tREJWcDn7NGnpSVvMXG3KMp7wYkrggtnXvN0z9q0XFCnLSHymk4
6oxIeKI6ei/S8N4CquTneI08kW7dotKvgRlop+/hTJ7zlrlj/ZQYCHhLAxCExLPAMYSZY0DxklX+
URP1JS2Zt9G3GWi/IhO8Jn3zDX8dKwZCCDxrxXlI09uanNM1IgNGCwaZeLFAhymNt2hoxpNRfNMq
uF7mxKGXYCf8cEW8m1qrRZWOLNCcfKTBTvXdmQGQyG0fB5CN58p0EHOWc9nRMlJDHZi4e1IpeFTg
3gxD+dVvCCovAtcm1sNDHsMau8XX/+Yq46vvG8Dvh4TOruUTX0PyuRUoCBOZT3pQiYt1zN/6fjJP
MmvJWTVVhN3UjndDRxQOiXjBqTfacxmj+oTAhspc4VIM7I+k8pA+DYU4NmDKC2VT8YgCw6JbaSsg
EszRiPk7W5at9i5R20xOwmeLamMcwukxTA0KaClO1noICnUQvbPtXaKc/R5/9lh6bwQNVCXVhuQg
Dt2HvZ6YimZjSFiPac75wCjQs2eSA0amLq6l3dJGZq/IgzPKRCJDWqRDiad9heDEzJmZnsDeoVuo
Z1rcwy/p+NUnNMmSY79BcH2vRdl+6CbOaD2wkSGWD46p71n0jM3IvrPtDPjs+bpBnHZ0W+NccXiv
I/fF82hKNlF9ri2F9om+dswse2klMXlcRkR5aj7Nen1wr0yP8u7gurew7+TtUzq41a6R6UnHKwVj
J9nDXky2Olq4KW6IEWntT70x2k2DwpzOL4RQevv+cgiC98GPX52SR6wpxw/gEsEiQJoBe0NhuqD7
XsHAQX8ZuQoF25hea7Y+EZlvpss9F4WXrHLfMS7eTzw9Zps+RaKhX+8/DNmwEDXZNCFBX3Qtt6jt
9JmFRt4Scxo1HMjgCKqX3kOtW7nBc0b8ATZQTKUBfgAKESiCKP9j+CdaGgfrOG4unjAxXCTziVBH
rqck8ytrLKmfM2aY3LG+cs590LhkhZaMojpBFec2LNUazjV1hzOKC9oAi3GK4gL/1F0guMlS8pjq
KaWfGDbrfMax3kOmTjd9ZBUbg8P9HrJ0VywHgKRXcAUsplN5a3S0wDXgZC2pe+s41dSW9hq1wCcg
1AtK0Sf6yHeGuk2CKtt5nbeo0EwwcID9kQ3WC0mbSeG8pbqOWZdKnav1MeTJuKwxICxHw8eMEGLY
mBrwtgJ1TgpEZjnpKl3H0y0iH8bNOa09ozsa6SVrSR6K9GLHYPct7lE65Cgbl/iWmbGaAhNaxFwj
blD9h/gXV+FT57cwW2N1il0LHx8tZAc/vT+hLJkMZcDBrp9lPnDB5j0iJUC4rpC5GmLqP3pAQlMy
vKKnLi+ha2g0cPRs7VNIOEV3rpmTbRur5KME7A7i5kXzffXspflyZvRxLa12U8ESPRCRtCPvIN6l
vUTd5oGmDOKn0dApi0zjVQaM+YqxshivEC/g1MUuOFS21b1lWgKqNSKVzB6K51qfXqBmaguR2Kcm
DmC1hMWn1ZVfsX6Gm97Vn5BVYFardzrr20KY/bIKtR3AupCCU4cjzLWpqk2eN1+mdtjDRNQQPMI6
bAaLBwIrxpAGZwdtIjFw3SWxrn7HtwwTBq9WhzyiqpxnOSFIKgt68z4j9YUhq3OTTUQ0BAbNvdlZ
A+cFnRCTRjttTl5oXAoSPimRgfKonugsLbRuAuLI0hRFXWoaatcZ4A5kxSqtgNEvkdExEAzMM50h
+DOKhlqXfTAmOToct3qH2SLJRh4acdltQrd7M9Ug4KfmYO5MQu5iKgxsn8VNNjRvAx3gA7JtJD+W
4S8UWpIteJjwqpc0r6CT42Ma3TcNeVxBkPGxx9NG5B7dawBPG9+QNRxgvAahZISRMh8xS69ZpRR9
+ObKh6x+mxOt9pUV0WoZtSNqUVhO7bbv80eDKflCB0y6jDT1KtrxLCZ51UR/iqp6FYfjXsTmm8tl
3eZa8o72NTqbeXKUjSRwLkM+V8IeVRlMFCxEOwwBF03f+3F7MTmrC0njtZW4NLJEvmfaO1lAO0mJ
YADyktJ47HUeyCmeVf7c4YF3H1A50uphB/CqHtURg0oTJdYlRrtom8+IxOlvG8GlRTcOv5QBtSxL
VJUWHZw+xRLSzxweU71rsvhEW+QTPFw/l0AeFs6ACijkWjHGvmkRThhmMp7zjpTRTgp00XSKgQ01
28AX98Sk3+omWTH1VQ+g6nl4mRw6pKxa1ToHqm3JL1aqc0QhQhIVOsoJLMFb+i5vynOvVor5NRum
b/1k3wcSoasGapLygMY/SblIGMEDIJQcoFXgjy7t6QwDXoPShD0Akx6NiqHaeG1xDGJbIvZg5wlD
Cx5foeFcM7RwheObCpTol+U0U0WZ4mKcDsEumF8SnQ42tfVLqmysPnr5atBcQL8xZevBJgVdN2/H
qK33pqvdTJN+71jVt8Gwz5HByNS1dWdTuB3p3nHw1I1jfBtN1bEFBdmkTjybH7pNG3fB0Qa1vOxr
Wo8u0tCbaEQoFvkO07KYyGAzrmcKyLBRUohnR84p0v1ogNCm0qh7JB9YCpBLkElqDOXFcJHYQrTg
sYy0pF5D+Xfp9wFrJj1KKKCX8SPn33DlIOdcRV79nA2Gg2Obw1KOg3PdlPYG2x2wpcln5po/srSG
pzLm5JgFrThQ7nCWhKDkm+ScOs7JmIybXOtesnraBxmBXnPbIY3QdTlQ1DjZAtjZj6J4oT3AabXz
ViMQg10nW3EOSA5ijK/upSUvWgxqigzST5veDLxN6KI4xXgg8itPdbxWFiH3Dj4cOC3ntCc0I2Bw
MvivZUK+ijnWX5KkfyhjDvej632rnO5G9mwbUnO/jrmRny+e03rPJWknQhBEL2tG/5G7JQWp2PbT
CGrcB+IxivJsEOPOJh9k+0gF7bUv9bM0Rn/FXIiVNKQhNNTlhZasfQppcSyb1uyOTBWeIOJoNER8
tKp2+yK6YgeAO7mRqYoubUx/O9O0lzQ18h1HlF0MNvNIoxaZWkheXzKV8S2itmvsiu7KrK+7te3W
XEWTA5inyjfE6IgTwe8Y3fpvZel2W7Ny8fazXWIJfY+FrZ+1NOg5WhlI88V4xdRJz8vDwE3naxG7
5hvHD48Zm6EoOQXnzCJ2bnuFT2OE2NnVlrNRc0hNoX+tGkaynuKYgCaz34akPmItuhI5QpsnpovS
uHK88XU3PZQ4BJMpLE64mG49hC0nDkX0ax3dem0n/QubfQYjtDtVolnZruvcWUHmYhnOKgJ9pJqn
yCH8ruhqJ6X5GDcImce+RpHAk55p0Ggqp31pC5E8dpIjUCaiV6JjaH0mSX4mGTEGXwmQVYQVBHQY
C1cdm0xVaYgShgTsWBhW13BCM+JlIj6TEtAdJu7MLg6vpXSsSxdN6bUU/kTbZdj5YZFem/mPukhE
G0jHwdKeDDY5E1M85zmcGPNvnVRrTlpYNyeL8SJr4/x7ydEvt0W6nwYzOaIZTqh8Y4IfYltgIGqo
AUZ/HxK8ciyy3D66ogAj8P1/v/8iShdmOJl7fdmbJ8Mf/cMcdDT0KYNUSS9OmtKA/ZNq1K7z/9oo
TXAn0w8lwd2GCeaFKL9wp2hMU8yU+VSbwqWInnrPFfsxbPNt2EyAj1nK6VD47Y1OyDuW1pShArkj
Nyq/CZrBvkl0x7pxuvENxJ7cF8l9iEXR1dKP2i6HT9rlC+GF+ZP00SAzG4WdLaKbnhL6QMjMhD0W
H0KJWfjW1rJbKtsvfgk71JqE2NRRys3iDzdA0d8BjnoviiuhtfhwMQzRX3Rew+kBSExzCVvxiu9H
7vRa7eBhFofvaefsk/7FsyqeTBAVDLqXf/ztv/7x31+H/x18zkQZqLb53/I2uxYRwuw//3D/+Fv5
zz/df/z5h+O6gg4GJYTnWTAxdd3k61/f7yKS4//8w/hfJivDGGptt4ND6iwLJ1S7yRb0cZsISEQg
73wrKnnK4/j0+xe29F9e2TR4fQiswjQMT5/f2V9e2Q1G5jMGxwBZIiVykDex800Hx+pW9HV8tKD0
bL1E+sd6ZDGcRLxzY1SgPkLBRHYwLGZ0bNLfalPRv9s5ankbRVPG3ISBx9lOwxfDJNuLHPDHFLbb
gmKjeEyzKLhwVALdBS0qhv0JtK3c9rK8ARwKNYP0i3U/l401d93WJ/SXzHC7eGa33BZhVNzjq7Tv
Gs/eWWrD80alDfiSzjEZPY2v24ecYcbGrxOKjBglvQu77Pz7S2eIny+d1AUyIVOXnks0u+n9eOmM
uAn7WC/KXYTfapm6LRZncHCz+HddTKrZ1VS5zCFINLSsXj8Fiqhj7iuD+IW6+A93kDG/2g+3kHSo
RmzWM2oSWM/2j+8m0ilnipY8YGgzTHMFUzxWKrELEu0pZovivEXapDYlE1j5FOxUzCXmkIIgAfIh
mppLXvdU5wWhjVXrnOHwUrqVev1oNK3/z3f7Xz/c8PX3B+BrUY4w6cPmp9/+Y/tZXN6RDP/3/K/+
79/68d/843y/efjtX9it79Y//4UfviEv+6+3tXpv3n/4zTpHWzDetp9qvPus27T5nyd2/pv/r1/8
2+f37/Iwlp9//vEVSUozf7cgKvI//vWl+REXtvGXu2v+/v/64nwJ/vzj9TP7/PXvf77XzZ9/WObf
LWlLnakeS4Qp5k++/5y/Yoq/wyzXWRht1F8eW8cff8sBw4asGd7fde5O/okjbFe3bVaUumi/f4l/
JRACeY5nIN/xTOOP//m5/7VS/fOT+vcrl/HTAiKljmVbWKxgjmFSdfx037ketUFu93P8OY5RraAE
cyY72Gp4SjhyKbj3ITN4uqYmzDOsX+hr/nKp/s3iacwv8Zdb//tbsDlFSd1zDQuN5I+3vl8D5v/+
FsAazeUMgXcBgSlV5yTAEdQ2kppGu2JqDvRhW9zlJY6MjJBnn0w1WgHaOvbhg+hds4kMZ/f7d/fT
0v7Lm/tpaYeHWg1d3OHroD8CJyhID54z1+aYEldljBBJc6z2diLd7vcvbMw/9o+XhbuOs6ww/rm0
/7Q+MV4dAtOLPRzCxFCJ2o9u7KhLtnaEudNs+quJQ2RRDOOFTb1CEfgxalb0nGf4/2F4/euZ/+GR
/+seJ7gbf3k/Uphscq4uhPHzeumjZQuzDtFRgBeNrTe+Q4FO0EcO+MTUyFTq3WQ8TkHAcG9S5yoT
6sAQCoiO/o3tr3qG/gXSSccoSNt5FfIhL9uu3U4CRHdoWTBmHEfuM4eegwR0tu4dKa9mav6HPdPg
0f3lB3F1S0ourydZcn+83wwEql06Qk/kNR96sFnrMom6vZqqbCPGLth5Rk1dSqjMPnYbYHQ5Baxt
Lv7D5/vT/sOdxaNt69IwHMEaYP305GlcgA75DSIuvzk2eiGvwkf8jbxjl0rr0khr6Qwx0//EjTY1
CCiFSzcPjGT1//9GWGUsliFbSpNP98frgey2z+zM8OiE2ve1VybnCcPpihljvdG8xMfMZ5zadHwm
xU/C/4qBx+JMXgjoJve/fy/i1+XItCzk8aZnW+S4/rwctVqj173huYtE8MxXEz5s16LZPwzVTe4o
QDZ9h8hGyU1ea+2mn2J9kyvjM0Gtvqyn2Xw6GAhZVYC8xTbyNVJfBneaLb+gdFkxk//9G7Z+fSpM
2xYcIiQyRF14Py1eYJvArjXMt5qYgXLAMnc0pXWDyBfXcdUPp6rqXkrZlEfTEuWxuzL/Gx6mSttb
XqndBkNAZR8N2bVElgsJBLv4mKH4BpF/BxO4vsFGwPNcKPghzbiN4xB7TA/MBMyje62C+kKARrkl
knNcl55bnnEZof1QMAsKr8KG0jQnJB2wY9N6DmaHCIVxPGea3n+2mkKdnRkncIu0Aelib0OoEXEP
XqKyxNVURbSDBXZE2vI5DT5SHs+Nb9KEwrYI8KET+2yjPQTB/Purav5yVY15M+BMxnHIZKf76dmg
K+lGzCOpzxBpekYiTyaDgU2Ocw6ZldnR/kI3PHbk2QRMrU4j6Zm6EsDm4sA95SJ8hCx00EG4b1zb
QfFT63TdafUshN8Nt+N4qcBZbklPd/ZhiWax1UnYK7RvjXzwUZGtAvTgm3DUnuiHvradZrFQxEdd
ZM+ZRm8at/WGNuh0EDh39hPW3ejDwuvyaA0KGJkG2cAN0+Bg9hXtkPrp95fHmDedH7YGQxrCtU3h
cnRw3O9H27+c+rWwEX02l69mb92g1agvdcOlaHMDHXHnyodRTV+9WkBmL4CVeg2eJkOazRHy1C0q
d2duF8v979+V/GWrxGEKk5txnC10z7Z/2rDQGzmq64XFvaswG9C8qQKAiGD6/RM6ByZt6Fo3mOuT
KNXfVUfaZjSQrT0awZmEhFfXGfNDZ3BDW8lFwy25TPRsWFb8L2lEPYY9TTAT0ZV7ckyQEAKgV18P
R7ccnRu0iq+BNdJA9l158XwMEHXuIAoOBjyzuOm8Tk23Va8eM2NhBWSAeZY6/v4K/LqzcAVsj/XL
cU3Dtb15yf/L54KkT1XtgAjTi7OPOPKKA70MEHEMkbbQluxdFhGlENmQRfuxrLdN3yQ7smCm/3Bo
+Tc3CGsSDw+7NHu1I346tURcn6i3Uj6K8KjPXQXPH18iy2tPILwsxCZuuo/yIQW0UoIN0JOdHcpv
jJSsB0sqPJwoHX9/bYRp/nLOY6MjKUTQhxG8q+8P/V+uDo7UTlcVco/Rs6Elmy6qgnrcfy9YByo0
RB2EjqAdc5dQyMlmcVS5JTmc9N4ateLQ9O4mc7oXK1TyXDgJETH9MXVOyM3AtWutc8cZcNOlWnHT
aJNza5qNRpB1iWa/JMUobS/pVKK76soNmSS3dtgRYYQ91IksrFsEt9xFaLnGkdzqup2LZa0IHye0
0CN051MuAbnkKWHvBmaNiDAr6Zu0bp1wWKAstFb4CbtTHHQ1o1QWasun8RP25IH05t1otvE3fIBl
+I711P1q1xGCJSTmVOraua3C/GFEd2KhmMfamZzNabQPfDQArOKAXHa9UGfPBW3HLr7XPLo5339e
DKbU13tTF9UuTEzixbKRYVJX2MtKyfqsnBehOhKLK7hmiZ9e+lh1oFCYltrE8VwLExkpHY1lDern
BrhVuyobYa8sWcdHFML0dj/bkL6bOTEmtokcKRBUhMFw17he9xK2Sys1o0swlMQz20m6r8vxqezx
1LZ4b/dVYtz7BJ16YkXyrMK3g7SMUaZCQ0GHMSnM8oCLADdunD8QNgxTx3gwfBM/nFOoHdIJbCGt
YZ+cOsxJLmSiJz3UM0NHYJesrQ+3dsGg8SwuVOd+KWe6IC5I2cHlasYsvCI+x96TESVqFyjmZjGI
DdStRBO3KoYdrJqvBQNh5hz5GtU6Qoy4AgU9YqEg2Ta6JRYeKHHYbWXmmztXlsWT7sEML/zBwlsv
CWQl35clj5CYQe/3pEHVq2kSxibqQQtEeq+fOzv4bGKl7TzaZAjEg+4ui0psh/UsGQ7ThoaIWESh
1l2GwlSXmO3LjM7ff8EcDyfJ9QhpjrUlpJJiz2zFhoicXpVhBqSM+meHJ5FEKqYBmiV2vSPq18x0
nuY2nUwj/ynJjegEyqSBLEt0AUCL11TLHqmA4weMTB63zx4Ri7nlgNgeejJNT07UyE0prfyYZO6r
m8n53zrhl9YIVj1dTM/C9EiXkHhM86sYwuIIjEqdUIGsJ4DvdG6LcaUFybACQyKZxO9jPUFp0wM6
m2xPLb2B55NmJuFTwMcrGz0x2lfSOlGfjHHYH6mTnaWtK301qdw8OGK61SgbjiHzc0snHaomRvEh
0G3rqAeae6pUtg66sjpGE2MFJGIM+wqjPXSc/PZx3j80wVBcAtVTP6FFXrBKYP0DmrawkR9txoHQ
CpfBKD8/RDi3D04lira1Z6E0+f7OZEJAx5TgaB+bShyAH97VThWiTNc9EEdufDGHdBcpdzyguMLE
VqY2flxYZaX3IRqe0lSOeLN0I7lEIF8PPdwzIqS9o2jbHqwW4RrN5L71ZqTtON85l8KRDDwHpMrO
fGlM1Lvw9NIe5qIjl3pP67jK3f7sKeInqj6a50sCRN0tAZfPzLvRy5hBdE9iQQE1aKfA5mNiUuVD
78vmGEf5GW7aox6CZWIY9WoHXvBId6k3/OJK6MGibrThjnNWszCSbNgCUpJnr6z4hTpED4H+6G6Q
bsbcJdqJo9IZMml4qJL0CnUbF0FLfkaTTtMG7CSIQuRTl++/6BJUvRbjJzLIJ1kSUQKIgVMxd/o0
OcSAmwTtloi3DA57ioHjISLy4D5xiotUMWdkxyQlJ3RPWUcsh9lGF0t+loCkDgnV6ZrRUvYa9bQ3
kZ19EZqZL/U6KU+xo3bN6IsdUL/qyHOu75O47ve9uI0cplaVT9Z35wze3ZjgVCmIHwoRm3wx+nbn
eveuqrpvsbszaaWDUOj8beWyKcGmqg/IGq8pibb3dtj+H+bObDlSJs22T0QZOM50G/OsISSlUjdY
pjKTeQZnePpekF2Vf/3dZmV9rs5NmAgIFCERjvv37b22fcYBdimT+nvdFeZTYOzLia/GkJeYxFRA
AbUpr7T79cskfmaq84+F6Q3of4PxWVX1dxESONjr3PS6QP8WZYZ8a3zN3wiSgtZNWCksuW56mSwj
Q5diTecYnBkwv/GxbJPo5sg6OQb1kEJh6/JzJKx+a/YROZtNWlx9Gl8HgfQozbzpPAjUHV4Iw3wc
ASN2tp7SdYW31bszuFNqV9ib8XX0/WuvkuFqYNS0Kr4G+MFJ26J/sdMg3zB/tyDDKoGbybaOsWEi
7QiJNm0oKKnIHbaWgGQgfZqLU04YtKXZu5zcnV1TGo9lA9mimL9++Zggv+yaz9ENPqaU9kHdnxvn
pchabUMqErw/YzPM40iPooj0nLs70Lsg7+Lgdj5ROdE3u4qmI8CbYU2m35NrQogbc5qtyfTQ6dIC
wl0Q/eMm1bbTXdhJcFdWBb2Sl9CsD26YoKSzkIpxpa80y852Q5g0u0xUuICALRDEjRc1V/m05ubC
2DgYwyzH63aNiJpnN8Ycne5q28x/ALz5yOJ+LbgInhsTW5su3C9IELyzIY1PhqyfQSWj/YAnaO9W
KODbkMSfPHJ3BNwDyUN7qXWp/9Jq+gtoh9qKnXuHOPSCYS5dEXO+Leym3JuRmvZ2RUChC3gR7a2+
6ctJHLmpARqfsrkVFI4rEFw+TamBCMTAyn51XePNaqyL49J0tFrNW3PFoQs3SvECn8fXLHnpguwl
qlmCqXDOq5HMVLnHDFu9RK1MBbp6AN3RAvyaOx6dpjYIuasvdGc+akgxIEOd8gZ1y0U2R19OU/gD
gwKGFYZ9hFk4nrD4J/6aqHhomio/BS3/IGkqEmpMkJ/ZUO7aAjZIVv7kEgfxTg79QTpxTRoB4mNI
y9sqNMf3umaFM4R5da1x5aS2qJ8RMB+Dvs2ekJA6+8Tg6+PZgFHDOHiJE/oMMSLsfZIgb5vaLD4E
tiMeA/xeygleoFkxeUij5yg54GUsHwqF8DOfiawAsUhop6TzNa58DyEy4jPmbodlfNJ6pifAp+Z6
EZS0pPH15+XBUSCcdJcUPqasa0OziDZKZgC5g6dwa6DRvTpFJjeGJt/6lAtDNKihp45huzZ/2AqN
b5x6wx3J+XB3w3AfTpjk4tjaJ1PkMqlq3KtTA1GA/Oygy3UEZtvsCNPY2ePyxydk9e5JExlMU4kf
aaiZBtE4hK/fXHXGryc38Z6KmfNmOtybhdNNz97Q+Yw0JQSAcoivltnhmStSkgQoRZxcf3Q3Rku4
CrigBzsBs4auovqagt2I9b7ZCCYPO0kv9rUeSSAuSgMf6RBgVWuF+zSeqCebR98JvIscHFZr7kcQ
lOreAejYhqII92qyvmpQq59bX4FsCcx3I5yeIluMW2vKFbB4od0rRKOrEWX0ETfAK+nv/okEp8Ri
HIKtWSOekI61l4V9jbVpOKbC0q/GoPCwdvKHgfwcNyYPPZXdPdrv9yQ++GagnzUrOEsvFSfCAOlv
GUxPto2FfjRHLpyqGnW9DswMC1cY7rRIJ+0iBjdfhuRo/OsBLSD0MALrKTqdAGnGD395SOH0xASN
4bfEejK0ur8byQq55q3RXDG0QxFp6ITarykykrPRNsl59KuPsUnF4/yDO3reJkcbThBrHr5ouY8W
UMOArSaAw/DKbG42JcDuIWSEdCSQfq7WTVUn8oKCgBAk88keS32TJ3OgYGV5T5QG3iR30O0UE/1X
DECs8ykka6MOqYf4jp1tdVQCJvc+btVJZH9UYEOZ1Dgro4vfVTuKSxULKJGksmZuBK6jihmSoh/A
xMI3n9iSnYOpjdwbOv4pjD/+kNErYpsVc67m1pko65Wets+Yt6h+RM/88d2V4erunouofJS44rhR
J7dla9AtyMWKJEWfOu8hKlhQkFm9gUmGbmTDGKIOLv061/wWl0OJxD6Iiauoqu0gBvykDSLENrXu
zQQ6mQorzF3fHc+Zw+RED/jzWEZwt30/ubSEb7iWNZyQ4Y9Pepdtnc6St64tp6cU3/k6kOVAzcfb
5t4E75T5ulrbbQBZ31UPLRLeB61Bj9V0bn8MbVRd0QjLeEDJhEbefgQkRxWOeJjW8fIHnyu4s63u
qlmxupbeKM6q7k4JkbNYrtoc2pSrLvjir3PwJese4kNgC9Vmv9MGUwcNwl3UwbSJrxcwHvWo+Ozl
CXLm1nqjBbvqnbjdBgHhQ4UPj5GRE+RmQkFVNUG31/roGybE4lYTYqDnbfXIJO9k1RNaQDq/Tz3B
dIXnfTLV019ZUG1ich2P/YAq1U0B6ugGXNthhMJtT5IlRW3BmtXg8gxU3IHM4h5k+hhcDGVhwask
TI6I6R8eL2/bTor4tgDGmU93cwWasNiZoq7u+WRhOems4juI+x2GOgd+amGei8iHuzeYn4LLYvZw
BF/G4mehejKtHKAlfqcVj0zVzFWEVeFE3asmxIhQFUMfifhO7OmeCkN7CCWgpOyXDrP4sTJ7+wkV
9kgITNgAwUvtpxRqtyJ362FwW3FwK+oGlSySJxyT43FyJxgmA7MA1dbu/LH7O970laM4czVYW1Qd
9m1Z8ITUD09aVB4G2/wwnKA9miEc70Kx9pMo7Algtp4IFzPPpRG/uxqi1gzmD/eCmkV+TUyBjf8Z
FnTGV8Rusq1XlWgsNTznFTCc57oq/Edt+KlDR38Z5wevPQeB4d2XDaAzzzodspthhPYL6h17JUp7
hLnOptMKxFb6GO+Xzc4Y5/uLj89lPo+tW905LhoFaYTN0rHdB5zHFyr59svyAgIIano7vzdE6986
YAQPy9EjKlCWTk1w/v02usLYMEgD9ZnPtfxkEbEOapGT/T5ufgUksuI0YUKmeIBLkQEpPNpEEPe5
EOvRw7SG+IB8NarvmIypAOrC+QCIGKMoNU2MGZCh3PKSAft7MctRe2mjCidM1T8tT6H9+1Ymarou
W9RRCOUp0/y0bDpaajFXkvV+2fTdJtzXAlDzsgl8w2b0MNFPzuftRJ5c+TL9WnbqbqY9RmNyWPYt
TyHlouoxvSwbQ2afqHlXj7+PLhtoZM44/n6fTkhtG3kA8M35bWcKvA5iVGO3nKzyuOk3IaSZZS86
O25RZW+vlr2NP6Q3Oxu/LB/WAAX1nFrtRpGXSmQBEFTfrur78ko/1x9jCgAPy5bN+oeZC6ai5Tx+
O5f3EUAflr0JbaddFBEetOztC5MdhCXxZeYdimbQz0GBuHfZyyIofzCr7veHszLV3Gdn6LLv9/Fj
v+kJ4Hxenoo08UVvveS27At1jY/i2MZp2dmg6ttUKpO//wdOrRs7zcQSu+zt8rQBv01Y3/LaVKoJ
fwj53steHFL1o+iN3/9NHCg6FzjFF1HdYrsg8jARghT6fz5oGWtbX7DcnJz28rfnl83BjEuAQv47
jhXzuhz/t8MajRg3AAusUSrbIapyPuefY3wtv6C1sY/L88tZ/uwchghFOEHqf55y55X2n00sgUje
WZqv1XL2PydYzlcLCnllDfh2eclfjknNuMbOAUufD/vnPSV9544r6hPhfpIuJKF//1ssm7bXVkco
bNcO5+eht4me8kR20fLeYj3ZtdnFXR4gkhEIP+8Kg4T9EWkIMb3E9Z9jlp+Wh+WQ5eA/m8tP6CJu
dmhRyJxPsjz1919nL7/JNGN5rDuLNIN/fwt/Tv2XtxjblbmJMgTdv5/83371n/e+nFKO4TcRRdru
Lx/vz7mXQ/78aoUG7Dx5j8szf476yzv4y6foQQqA+WWh8JdT/2W/4Q7dFtkP4RJN8YPJWn9FDJW9
NiVzzIiMznPot9krqcu4Rgud3vC8t2C2NJMEavIP2GwJtybarJDb5eBkYoVSzZNyr87zVxst2BER
e0HoMwebvRVfqgyO37JXtIYi0kh/W14a9wiRtagl34dXjkQK3pV6XV63PAyAHlVSqPuy1SfpKeyV
8fj7TJP6KhWsmOVMLVGAK6OJ5fn3qUzuW6ankK0vH6CBXykySpBIYXhPpqNt67SLd8tebsGQwjrb
+P0BKmNUR81nTFv2qshDdDCX6zNVXQe7b4gZRpHQTNr4FEIkO4ipcQ+w6PRHc6ibNZOv4vvA2lyj
bvnTGkErlE7z2vcGc3lRj+ccAe5Vr5S/oahhf/FL82k5VDb1Ke7N6atN7WGDdNG48aVswVin3g7F
rHVXwVDj4R0KQNFks1rZD1srHLCSbfLsMZHf2/QVjpnVJ48ekVLrsqvGbxDcN8v5DeV/K4M0eHPA
/G5TUQaXABf8xTZxAsuuzr5EmveynJ5i5AGqTPFBQG+wCemnPaRqCk52glSv1vzsXjAhXC2n9T/j
ea5GGt6TWebmIcksNG7gzuG7js0DsxR5bcopuEcpKBDfBQdPSQMjzpRbj1ivqPuUWnBXkREdE2pB
q+VgOgrh3fXz5xz58xXmW/9c61dH499sD2n+jkpep0RB/xgJRvZead3TKJlK1YZuPpFD/bQ8bcsm
OBheL7bLZh/Qv6vqPrwFrtBQ70KVml8twL+cMNDaNBlyi7lwb/ovsvmYvFIenbHxnzzuchBwZf7Z
auXZgd/1BX8X6ape7h475OdPKG+ByOtl/imhj3uBBx3RtfG9zJSvNBgmqGow3pdziMg+CiOHOVda
CKkTlZzSyGpxGUl0yvM5UrobTUDkw+CVEMsbyy033ZD5u8RvfjlGKoJ7o1PuFSTU0b3BH7rLNGJe
Cid/RP7bnv88cGNpz4i/qYAtT0IH/uePVA4LaMTUl6cM3fSET5nG78VXXgTsvazmR7vpLyEdmcsE
PxXmfX1bjlkeWGz3l+Wn5TCRGdhXHd18y6Z42i+vWnb8PtWf7eUlMYnsO2C4Ge6JP7/vzynbJi8P
ZqZ+hPpEZ9YZ7zpw/HuZw3RlafJFuXp0RSOvAIHE+BaxGs36djLJqzL4EkcNrArTdA8NhD4wdXiq
KRiAmtFxmPk4lFyz7a/EqZRPQx+DQ8rJOmwlFGEoByEwBeE9Zn7nP9Do/2UZFbwNr3BukUmTIKhI
kI3mCsHykEPvtjVVPrcwAcABeNGuliXOeqcl9bQO+4wQrV5hW5YkqjpUG0eKxcjsJwsaMA2zuOoI
CAwb71xjQeBW3F+0XiLTmQiQN1Jbh3Bjko055KhmUmbC6Vi9lKPtnCLRk9HCl2oN1G8lM9KxlP8l
TUCFeLHy31BRXDK3tb/3+EVRdN/CyG++U+Y4KHqZoFlbgMCqQnk2sEaFZD1+0W21G4NOP5YEGRdp
0RPd1O1FPbzM8Ro5ptNtCfJqZ/hniXZ9Z4+AOSeLUDGh0o5WJegtRWwUik8aGvodpblGM00mzMlD
CGnhW95iGU5DsFqGTX1aDXzxgAq994r1opeZwZERDPUU6/O5kAUEBoQnaxTr6OQuwPGOilAHN3FA
nO46kFK7HLjLaBQZ5BX63TigX0Dh64ccSPreQtykjOyq+Zwuwmd/qMfy0x2790D69ZPJomnLwPcT
eCvTbyvMHp1pGNdtbWt7EevdvgKrHWiMVzpmtEZ9TX0xbkCsDiQn4MESIPpqcu3yslPHocCTkib7
bABUNVX0hi0SudbIN+t1VLf1Fon1jt4joSKi/dGHOMlUHb8HsCVDZXwAburv5lD+HAFtN0IGz4Ge
bqdMkrAwRa+epf0koqjdZdinMj4nUGrSuMxeVJtXPSInxXBZZlD7ezUt6NWI4Va2m70SsQsgv2Bo
pZ4d8hd1xxYWXO4dHXND8SJ6Ny2xFfLqhZq/DYHHr4nY2Fk9w1FVJA9xwtgUj3fJvz2hJqvJ4oUK
gQ7D1wS4SxaT45oMFfo+ltXdsLoS/nZ/0i00NLY5kAWUuQTYAoOkUnPru9iiABOfYOWlO0msBVJp
d1sKVhYBRULdt+u94d6ocZP5NAEfo965EU08MJRXExhpLrMQnoxg7g5joN1aVsHXyXOZJZaQe3LN
QjYIy31DjAk+FeeXJCQWe+sKETlXEl+5g9Q+UollCgQPN3ya1/G4yVrVXEqn/SoA10G8uI24JFcO
n9OUeYYt3f8iguprwpW2jUcRrXF8fZ1KcBStsn8qaVA9/9cD/cPXsLSxlAagFxEtILGL35su+zbB
SsU/bVHqE2m9za2OAHv6TnTiyW5vphFjNEqqiBEnKUEjNI1/l5A3sR8ypabSS2BQVR8o6GNBk5jd
UzPZI5KKaMnYGktGnTQeFZzqnnJVgKBqHViEweDEMR4GTR791NKYToeEtRp7yTKW00Xrcraro/QA
UO4Y8FoGDMG5YcXrSo+HvdOArjD1AFsFofcZKITRO0CM3IqEKV9U31ROs5WU3h9WFTwPrvs9TxDm
D0j4tqVrX+rc3WG5erE0AxyzyNfHGJYHXQH5wgT63oY0rqypdHeJbh0LEe2JLdVvEGq3EzbSQ4MG
bdXN0POuwk5sFs5BN9yDpRxqv2MLr8R+qrjbgnEHf+xLsU16gLu94+8JCSem0yq8YzOW75Uuf3rZ
u7LqvZ7Zt1RCYNfMCi1P6H/lumzOLPtA1E4wJZgf8d0gQc2Gf0Gw98an/oTIaR8WVXBp6v5r7+Rn
UYvuUDry3c9Ldcr09leq0utAAWMVGjoWRBJPYCJ91iYXpXKp7rmgLxTE3q4IftgRhzmad7UkPE0s
31vp4wassAKvhTmWzMv29TBnS5VdcZhqInQap9d2QHJ/5sP4yjexP2pzsqsR5M6x7anTJ1jbdhHZ
HRtc1daeL0e1C/w4J8W6/6XEyelS8yYEP+rBtYHPCfV0OnST867wvJn6YO/KsbkNKvmG8vgTlvBX
kh1HMPb5T4CN8ZWog3Dbubhu3ENURd8CTXuOpvyU0pFmcppsGwwjLxnIHFzEZF3QE7c0nAcM6C9N
De4/jcNqk1tY8wAVmZfOFD+I7ejPwi2a17pmWmbH9vcp0N2VVpVnMCNcmnkvGDnpOfrfTfPc9Lq4
LhjvLGtAwYZVB9csjF80Oh1+kkU3f8gA/QibuvXcJ+yskZvCLwfCdnpD5hedRVGutckMmH/2hKUp
ZLh2JshmCmlMWo3PHUP4V5Ln44lIpqEqp2uZzdyAiZSHhKnt1JuXgGnEzUlEuraEfS3x8tKT9oet
25F8HjSO2nah2RJb6r7XkiZjATHH9ct9BZd1G+G6ObuwDELZgh7zuL2ioL1WQdEczSD1WIOZ1tnK
7hUT0i9bM2ZhqlfFxsal+JR4w0dYoHG2JMHE+BXRHjojcoVGu5eGv9Hy1AIPSclwEuCOZ99/17a3
IknbO/GDxQqU4IOSon3UQPZu3JRpumFZdKx0oEkURy6FHIfHnibJjQalxIb2ls8hf2Bvv2JoJl5a
kN4RqyLaV5kBRl2zGDFj84K9+edkkI/FaExwbDetG37YODCT9wiWPrqgTVki6qSh6i2gYhWPj1Y9
AIeMIES7MaZ4stP3fuUedY9VVhsUYt21kTxKE56UHkbnqDEAdLCMg5kHWRioAGxmMZ4aD7jaZPSP
tot1Me/Dn/E0FBs9qJjb5qSgRqhN69DeaVYSvJqh+CX6+MUSQmFPI4RnkOWDk7jFw9Q2lC/g3t4L
3SUFIYXjVij/rGOS2laVUW1M/uRz2BMhYS1eYYaivQT1stey/FP/YjIFuhWI6lGztwZqCJInAurd
xzCiVy2qaLzWLgEscV9us9wVe1r3wJ5mvQU60/Ray01KCoUjvPFhMDufxnnj7900++Uo94HabvkF
w1O1mxoiCyeiKFb16CQImUBvmxODqBwm2taMJV6HaHNysktJ/Ri0ntDWLbKAcxTpmFV/DnWK1TL5
bPRh+pQyO3tC7TSVG1/dNjmNiXHp3cp4gSbRXxOF7tU8y8oL73UNdTIFPVZIhZvZBALIN9rDoSae
NRUlz6h3SAkBJb0LrCF/wGgy0p7vwzNQeR0Gr4On8Wi6L0XXrgYtm06TdH5Mqs8vQUyKtWXOU4om
/sSa7N76YnqUkBJjV4AMyVH992qgRdL6l5r0C6Zl0AKMzgy+JJJ5JWb5icMmJicTpPHIhxTcWUN3
qGV97ovBozD5WZN4fjZUL/krk0tt+Hq2N6px3Diepx+nPIo3lhZU9JfTYj/2Pa2WUT9Go3bppdbc
Aucqm6Z8Lux0ldQz58qygh1lBET9hf0IC4I5KR2MYxKAhc1So9k3BgiI3os8fk8CKMWxzNOI6asc
3ZsZD8C75+WHzDAuon7dpm00MCVP6i1cJ2eN067fUYyPz3T1Ea5pHbZJVC+7uo/VoyLt6GRWiI6s
5l4zc/mgQWmTI09+TeOql0mF4bGtiyev68cbzhYGJTR8h9CI15kf2w9qaB9co2vuI0DSpFIlLmPt
TcsK8zTB5qOthXgxmkR9yfv2oQj1VR543qkQ8IXcII8upNeDYRfesHWka56IwyNgnL4l0G7aQC4p
xlpL9z0DqbBFTvdZDZCwA9XNhXm4ncjjoq1m+yds0idf2dahMa3PqRLDofX05hkZIaYJIqdlTx+p
sY9TnWj3Vg+8reVZV0ROxnYC4r2e7NS4EP3xGTDtpjNK8yVzwgx+SNPds5JrN4DuC1b1vjzYdums
k11pePE2zqrmlLYMvLYmLga2alVIgPZYDBFvrZquN1Gwh49tQzhZYicPKI8EJWXEwJ2U1ePyYDfA
2toeKr7JnnU3zgtrDOb2KSN4NOuMepeOtdqOJYCEXitK0hMM/l6m+QSKhb7mqIHeGUiBc6wD646W
NvwugvSnBq0Gh8XDmGTmOoIPt60zy3+q7IdBQPZuZaIh/DW6V9h4+dZk7rS10CwCQA5epS6HFes5
/bV2iueWCFxCSIw3xZ2wqmOcxPYU7jEzi9dlM0ASyDwkGdZAa8CLDeU6q6tXFh3WtTU1+zEni1LX
WJn5KZ2XPFHFi6al2U6BKKNW8Zb3dfAj2iQxKYYVuSznomneEdSvVes1B1CFZxCXLCNr47EtrPAh
JtvdopUeUR699SOgAcPBC6/F5pvS2s8GYNm+pWkUUeM8WdH3FtzAuh+Q4vRQnzLSpM8tegAH1QyL
S9u5DvB+N1TFtA0IR3ObF+MAwRruUNjQ8sEhsSdSy1o1TiT2E6KWVRB4aAW60bkNzUwGQjiIQ2HH
BfI9TkPzMMhB22s56yjGsgCtLuAmb8LDMkn/7FnMkCio3O3YhcGpOnG0vTKDI4zYyQsicWjShMgu
FtuPXkREcWXk2toZCCJpyxqt0qAdhwRef5QmctWZXbmv09Q7B9N/soLO1sK/qvulqUMDsnUbP7YN
8EL+zY8Tc/H2lQdjwTJFd9FFujcJqzrENr7rHjRe3uo/lNZ551RL901rRoe+779ETgjm7KhQDp/N
uCdGJOK6Bf5vBgdZyeGxGEV4hWUPX8gxr23lBBToCHQAWQl4HubszjJg2mT+gw8q8DJBSl9eN8r8
w8ike4ob/cPOo8c2jowzzZWfRLYa+x6gwDF2QsxxevNGuIe+oczkXQibSjaNN/mnutVXLgSFs1I0
u+KAJWIHM7SvkFRBx3quMqlOKYaCVTnPaKq0ox1Vld05G8HXxgBcygD6lbKIE8uU9v4fhOl/85rM
f26yUIVl2GilDdYt/y7aj5j0Sw3k5HqoZwFFIb5lWG3WfsQMRXUxqZ6d1PdSInSQmpuRywzUpWkw
htWGJc+R593qoo72hiXMI5N2rJR9Hq/bkhWXhA9GTz2XqzprnH01+E9xRuTymDw1RQDM8D98Fsyf
f792bIfFqnB0jDPSsP8m/Cf2x8yhrqn1oo9N8vYtsxBpptILriKDg5Mwddwu3wh3TM+jORVnlF7G
Tcj3am4EQcfxiYTryrPwgHPTUr4uD1EGJ26KrgaN6gs4NLB6wn9o3Zpv6CzFrf3KOyDhtvdw6+jC
ycK5GhkFpTGkImV0XvuscAw1E/fqciQJBhE3Uz5wgNFILDoxqasit/QnhG67vrS+wUwc3lkADwBO
/CaMH7CCzBTxGOsTJf/+EWznxtPND28S/tHrWFZEkQG0OhDdumRcXI3QzsANleq4COfS+VYAIMVk
HpQlG4hvEYLbyUOcYaxS4P/XpqqbB5h8xjro5TvMa6S/ZhftLTP5QqXK+f0fxtaer7kjFjdCal/q
kXRhpWS0Eym1Yidth8egZLpKnO1HUShiXJBrGG4pTLDqjXgvAYO4EgZCW5OC5crya1Nqq6GW0TO1
p3pG5dtrZIPOSavg7jRZhJUAjwPawCMQ9AQ2MZPJzorbD3vT4bhkndr8oC1BokqWnSubGU3b9qR1
jSj2PR3CpmdPmPFJWgfM/b20sviUN8W+o5h6AbRE5B1J2yQwH8QMzXEH5urdlFq7JGAICvniIlr5
UBnTgPkCT03EBoysJ+jiAjowCCUH59MKO4pJSXx6zKX3nQ9I3u5YhYg1lLWtXJImB5n5GBvNN9YH
P6lH1qdS5OOuakoiQiv9U0XMAWST6Lsi7dFgoTBmXZC+M/4Pz1Fh7uElvoyO1b83dX3k7gbBvgr9
ecBfi4D3pPFGARnl6Xj2qEPXLVWKQt2cjKiHQHlhuUIC2jymHU2gOqn3yzvOsHxcXHgUNdfSXM3y
n3RLxZdIs+6eliA5Nq1iHaoK3FY4/FiWXFXa5ptWQ9ajXgfOtlu+/iErLtPr9LVlgcCTk/G10IcO
JytGkgLATdQgIw6qC703FkrEhBd1+KVOIWaomOvFH8ZjPdjEcekiehcVjCHooVpYd49N5BvXUMws
AvmCEi+8OwORC4VE50r2brvpQbaxviyf0j30FWsV5o75yq38Uz/HU88v6JkamvNQlNRN+XWkQXvO
Ry+6DTg4otx8djUzx3FlhRQBU20bGV56HqhNJP7kn0WqffM9Tf0eq/5PDIH/zf3/bzSB/2fIwP+H
DAFD4g39F1XkfzAE7mmhviXRt79iB5aX/MYICPEPy7Zsz7WBVoAaEc4/MQKG/Q9XAo/AgWGasCwk
Y/5/YwSk94/ZYDxDAqRuz47u/4YISOcfeLHQYmE6NT2mG+7/BSJgSoPf/tc5i47xD60ad08AKPgR
xd+cb/QPCXuoue+IBI0vkbf5MQBDOcSxjZBff4kLKqhdIvpTVYLKy1Jxy+x+M4ttQ3I8b6ZB1Sx1
WZRORUKyaCpfWJzYl75T7/VICDRhbMM6Gib30GnkiWN8bW+NSXVuGNtzrpXuWs8jAaLLLh4E519N
ikrAlFk6ASHmXm/b6MVI0G9mFUHaoGvCdTlE7tGsJuK3S1Ucd041ucdq6C9pyjuoxx6lOvqSriXb
Fu70tIVWgxV30Hi93clVK0Yd915/d/QbmQqEONOw2JSKFCxiy9Ckn+gD/GxBHiJ6ZNHWGs9pg1pn
qCloRy6STuxoqR68JX7+JNP4jZBDTsK9CJmsta6rQF8lQPmnwWCuIbA1K47eWknrk9htbYoWumHt
+ukVd/0lCCxW3cE4z7WHOXTMuFsOoLSk/RrE3Y9UH38FZvHZmdzIk/Lqe+EhRw3fZ8VVILrsuHmk
4XCuvOLVURnBS677FsTFa9k4pFB2n2ZLkuQYGjsscNZ2rGcpNFAkfXwUY4Ak3ae0GQ/vfhQ91ymm
kSrw5jTJz6F1n4Gbl9K41RUmF7TruFeIs2FFr7a+IeDPjDs7JLg4T55d2T0IOb4CIWUa8IaPj7tR
6j8osLq17ULudL7Go52srapuUTAGW1A3+bZL6f0QmvvBiGUfVMb4H0WnCOYKiVZhvp5K+dMqwK1V
mnYiIApKIk37ZgQGhzKPvhQpyTuEW6Dz6ZcxP233mSXkXFsYV0gr1j70pX1dDcB0+L/2lU1wVl6V
q4BokE3YeQQ70sXZOSF3IlJTrGls32Tdfp1IBOP++BQF8NQDiKwTAG5IliA6W9LGZqfQ6PYGU5xs
K4GpT86UUVAdSLwMCINvFfm1o0RWUBvAlCPPijZl2bySK0bUg9VGOxX0nz5oNuDwiiTsUGLP86qN
1pXvc/rlCNVeuC2L8tlLZ2TlxuQ+y5+KD1KF+nqsCVqFHwVhhuA9ggYo0cO0QF4KlK3H+ZNWOxrb
F5mm5FfreFDcnCwDs3A/XILcNyQCghvUseMT5bOzi4EenrCf/drYGrXv7oKhJVQsSV5ZAGLmzHDw
g+p/yFtMK0TcY1ELomxnZaDHMv1oc/895X76M3Tsp9iMtH3YhD/coggOOBcf8myu2cC0HidoBfRc
MUAk8r0hs2Gl9fxfmTENHprYfBvKVF1NdLm42o01VgmMCx1CtIgCpIXVaRvrQEVkW35FswzCcawO
aUQhzgxwczBbAMquMyOdZzfh8NpPyQ/lldzbvQbPo8u6hP/aIwfyP0n8b+6sGk7gds8BMD/HhpJZ
L77loVuR441suRzSB13gwURvHu4KQes4qMWeoTwB+PCFyhHNgHpciex9GDrQxx3Ozzq1GE61hhBc
VsaBEyd8ju+dg0mTVUmPzcz5ZuB/3johqGpi7+lZ0i9sifkDmhQ+jykJ95E2QZtuqmFvlGYIjl4x
lokUiHO6KaMdmQX9FiAvKQr5IzmTOjpXSHgTNdDRxMRlM6HFm4iqhcTuc5PIw3+xd167kXNnl74i
GszhlKlYQVXKUuuEUGgxb+Z49fPw8wxgGPgHmPMxDMOh3ZJK5N5vWGs9YPaKO8sycaG1LYlvd63J
NmzlEGVXc1Iz9Oa0bU/k1g5WjpojYWNlZjWpWyOPbKt07QFttDv3PEqZjhmYVBGq8azw7XoqgXHA
BOb3eXUIuHOb1fEzHApQ3ADMtE7PwoEjJLeFfRXEf0nzSqaeuBbzBwInw29ZTTSDQ8KIVaDyzNRj
FfMrilOdSATNfiSbNL2RY1JEDSLt0wqMyY+1sfUGWT7VwH9OE1+spbXABje6SRkTjZb9yVu0I5bz
sG04W5MymvvCiRqj+NYIfa4a3slMZUsgiv45ZeTI20GKjlwJYMwPTvKo5nkcbYjKXRYgfmtNJ8nu
3qhiCeone2EoQSqPgvjfoiYoNZu9rVyvRi3uSxuAVjLmpPZuTeGKmmGtFmkK3Gconjb3a8Kvytds
hSWs45Z7ImfXFdc8njWwXOoNY+1FXeLLgoEw6PSpIg9g664NqIicW9W3G9JEJqk9tfyDQTJqE4tt
VFHlt1S273J9/pHQUucQeOIiBdrB3+4mDWkXaZIS9VUdtw3RQZNUwAdjnFOysA7GovzU62oE8p5s
q5DR7InNLHzZwtjAIohAtzE/gNm7ZXk8sn4UyOGQkcGA1LxqlMEMkkLHNVcgzrCXr5Sfv4utzV8S
QvwwWIdZJUiANTKCqcdA7bvV71ilEtKMbk6Vg2XoAYmMDVmdmygjvcmee3VjtU9EgsjoA7D/bu5g
sv1OM/2vSK2JDFxMtLx1XmN1n9uG0UXCnlUk5mcyKCbGBSi0AxSUeKCUb5rpMGkSuaI45w+VCdW2
GxpGBxPr3Q4VUWyxWNEgJJm93Z67+U1Xe/1hs5n7ZY7btLthd3LAvOm8q7pppIEiM/TcTEEoN4+v
WXAa95gYD6ngOMDpTxR4TNxs0+WIGVcoAvG8+VIFObOgNAM5BVx5GbZfdS3vcLZy0aogQyxUGgOH
UK6Aw80wu+kYuoLCxBw2wMJ0G8jM56nFM91nEK4aRyd1e2YPr2CwTmr4DtVgn2xZxaMi0+Pn/U+m
ghtNKoJWYj3zJkB1V2tanmNASS4/u0ZeS4KgwiQM1wiV3PkZF7v2BQoxnh6mgiVt8bRWbPub/p6Q
01MKdq/oR0q0vvlm/0PqTYdoTgzzl5jxDklrC22YN7+Tlx8Zpwq0KWW9VYbBoztM5Ngm1uptaUzv
0jCnKStm1UvBC7Th9+3RfZZqFW1F3bi6Xdv+ODbzXT7U+O+Jw4ZlcJUa3dMa0E6DTyeHxjIxbqz/
WYfwmEjVOpPdbr1hCO+ObG6IgW3x2KS98UxslS8p4z0Wis9C4kN9xVSf89Gu7PTMgDzIPGqU4QNX
1Q+zL+HFFkOHKeGIyLLaN7Yep0yWf6mgWdBHDLTLQoKmpvBSb45s+cbcj8FARKYn7QYs4jQI1jeJ
akznb7kkYYY7gG2D8YtgLyCV5bqZ+suSAFlE6Zu6RLbLxDP3XGkrLIMCo0vGHaU5nypCNJ8wmzow
rQf62dzDSlI6hptjCAr6BHCvlkEudKwHfTe92f1Xz+v3wQm0J5u/xrhkmTBi9Vzst5LBpG7fKHNz
zNNq+tGOz4N+l67fzZ5efyMf8yvXmdF+2qD9uvutQrHBsZHl2GfxU6JgaijoUJ3o7SdYareGgJar
303y2lio8k0k8D+tepyVm4yd0PG0KlTUwpsYxOIvXAzgbttlGeezzMpa5KiZuwwTD8yizrrfUhvm
cxtC4/S04rGLwRLIQC8b7a4su2tvr5E1G8e0mA6z874LGDsFkXgg83cUc81PO/BmV2SqYjpsCeXE
VZOce0G2NEgOPCOhobbh0LIxyz8HeDLUJv6k5gzsF4/FpmsqH9qE0/NgJV/5yMGlfEgWdWf/4OAK
QmgMxeDLlu9aZ4pa5dY+zlpDbb/cjyTnTu1NXjOvIz+d/LVwQB9jVS/IRzxQdHjRJgRZ4Sa/TQTs
smtgGZA+8psKB2CXIinuSP70imLwws2JOvU6d1haiLXCONbu10OGEOjFAoqgsLyzrXcxz+je4DJW
5Pr+ygRzZov6mDlFSEZi4Ig0AjytU94QxMbYoT9X0hTVBvG68LfEsB0zdiEDRV5qkoDDxlTIigep
GP3dfUbmtLY+tY/q5g33+i8RrLiZ49HPv5u8IZEmGOZDRoYS9jCMZWkQQzNnjM/aH3WwFTZWMBAw
bvjbeGxgzU8zJ9NL7AQse6n6NOUiE0LvuPwrV9cFoVX8YaIDBIDBS8AU99AXJ7yiTR8sfVAj+8ov
kGrfsRSKyZ2lwIlviXJnFtE+3lzFAWMyIrVJ+lQ6P5WvMvmU6gltdtuH+ZFE1sKYYFUfJ87sPrAr
O5Ss45Tbbv06lRSRd4BmuTndQWJ9obsx9Zu8PNbpbV5hPs7Qr56hBBFc1PI56STfEG+r+OhYGHMS
CkJBAKlyWM4Z1JnlrfrkYelCe3oxmmeOVkY+aRkiHGuLCPMyviognNzvDzFi1RS3b/+VDHSyocbA
s7iMPZ2ejzbT3m4ylCQoHb2fqIeOa7oP2/YnyTxL/8u0W9vD8gN+ZTAwU+kWW/QSHmSF7JH6cahA
j7Ae95IN5U/QmY/sZRqSgWFQGsWlu7Sf6slm2f9EHO4NHVj3h4M1Y0bMhUvo/obfjDGcmxAIYJ9J
yjWMCDJ5YoUSDQnCGhlNBTPqgJMXqgHHdYpg/pATkGH5+sPYeDNKgXH1dBaezp3VRj0+WuuAetIU
534DRIyMMVxzYHAYvE4GjtCJ7MzSn5UDQ0vZ4qiif2nhb7Xfc/2T/8Hgm0Wi9VmsTPer7uovBlm5
AqPwGEhdNJHKosOivStXDh0AV+fKeZLRfvDFEhkJm3risWrJk2YVMvtrTSQ9xElCxh+y8omIQvbc
v8DlunX/rrb+vdRTt1JPPHXFcNHlxdsxpuWTqhxKFZWLO9wTNVfiOP/ogbm29Ebs4Jj0Ith85znr
2FXnxyWMF1KMfPQAsbivgKbD1pL4bsR53o4W6QskUm1e1nr58lRd+47NIqOAp43NSnzPfs02zqNB
Q3ggNqzin8ApOt+5Gd/k0hTkZZ2SymWgGUPvDulpdwd+4go23YpvTrgNHwHQdiDQqj8gjWUUi+Sr
c/d/7mxfKNmw0+WjPTxK30WF4e9PAfOUJHeeYIQZ9+VyTV5RxnTfLKhb7Ng8YJZvoa/AaI50Pw4w
u3BBl3a0SACwPAcu6vi5izoGjzyBtD9p4qYkwdZFWJfW7GgCkl8CoXnFdpetrmXfJoBniANxbn8P
1SMxHF0eqOmtU0hAIjfjvkt8aCC03y11zzujk+yXs6N+rajwuxBpraLQyARJfkSryzeoqR7QJ0kj
JoEkcK/Pjkl/McV1yPz1c1UPwOtLLBZI0BQO96V/MJwDGoIC7xT2r60KKTIcIxhhrl350fjdQmuX
cAeqJO6G80JdcjHHCxvVujmbgNsaHnvpRXMODNUoXKfuNGCNd4LVIK8iTAs4dIdBu6/4sRO/Eid0
goscVp/84ormTKoTifIuQqjHBOe77UtrSIb+1qPw96huTSng7U+QIvEdr5DyoP1O0p2VYvKlDfWt
Pko5LMTBVE8FCgPnsHavjn3kdTeHi6rc2VNUYDYKnNpPU0wP51l6VDir0+yR56fF1TtKhGJQlS5P
jvaqqs+25S/ZGgDSOvavA5+l6mvFRVcPzMIHVtsCeKBfIDcfIeh5vKQ75BcN6+Dlzgl5cvcH6nLx
gU+yXF8LOEbUf2ThHzROlN5lLSHJT1Ubxqw2uFbWAOkY/cOxlcDIu9ZbjZN540jlLIOHAYfZNyJ2
kvyn8slKbyAVTBEyWeu5Y5CWVEpY1YzXicwDYBkUiMDQKQmPwUmpR7waGHOhc0xMAlgHY+7ndNfd
+UP9ZY+JBJzs8nq6q4ZbegPxBp2dFWCB+x+2Bk59HxEofYJBZ2uFlfMzrH6ZPxH64NTBRDxO4RaS
K2vu8FagRNdJ0haUgJGy+YPtrnewRRATobvPqv1nl6TbMgRURb1y5OZe+1AxfwzQLNOh70M+3mrx
AeGF3LrpAynm8L8QXoNkROpLTM6Bg3ctj8N9sQdHeIqLX3U1MAV7gBcqCG2ecA64xmvprd2CJsZp
GVnLeZNO6PBz/Xfqj6N2qspoNUIHoIzyINKgVh6o0Cl2/Sb5zvQDr5mE0lgSN37RceUjmuXuAeJW
DgGDYHpwZjeYg4ENDCdZJsj4zOUrcf1ZhJcRQPIJQ9EtjwDbIGb3b3lxQRUpLeHUHR37VrzF8oM/
EP/WB+N2FCQaBZBu9rYS0INhkr50oA6YljM/tiSRe3CUxhNun5iTL39ZObxXWmZv+eZVbKbZrR0P
sYQJbzcNtSZY3kwbYZWnPPNZLN2x3zwrf1HWsO5DNjP8QAqu6ukLjbvG2wXZGS1sEXFaa46baM/4
RWLmWxizlAPQYm5sbu95elGIEkvudLz1XThJ4S707MLFxlfi1nwJkrJ03oAgzcOdPVXdAbVlgNKE
6gZm5ghoZlAAK9yNrNoZ5OgvSu99MfLTNvp+r/zmzpUdbxfgggflQOV0Yv5VeculJBEJ2EfIe8NF
yxtChaAo35pJmMx8Tda7Rn2kinUr80lKLgb/jlkEAZHCgJkbLuObmRy/Optm05tuKYx1YnLdgSl3
WtzK+jgZN5MYHD1qP2S8MGAYcmTML3oTKlhC+eLFbdNeVOOaMG7g8GJyGpAFD4CLcQzl2reCmcuK
TOdKeUVtUrK9o5SeI16cbLphH7P/JpzE7V903rVyhK8V6h+UJxIvGXbX8cKvF+lBcu6MS74BT4kS
7U7QPKpHXQLedO4Yajao404pTne6StaQS3IpSRzgU0YWrjxJjc9gs60DnhFjfUPapA2nVQoqM2TA
DmYVDwHg+M0I+EQtB/2Jp8Uc9XsJ1UGI4MCrAE8jo2ACF1Ub7PWPnbPEH+M+wTuxAI52QTFkLrhh
wkgU5dVw7jSgHRqw74AcK2x5Axc/wM1DRRzJ6mavuowYmeaCUzqw+ncqW/4U30z1yA3dTR6i5lLD
c8ZSw3Ukhln777uBn8f/o3Xnq/qqM4O9TD5IEB637puic1HWX9xEDRWkjjKce0NBLRw6jM3QmJB6
LN9krRv9Sg0V/Saj4GXgNIdG+Sz+qUjs/jH7JHlOQ2jZPsbH8VEXPvnI82v6zl+2ecYQ8HiYnxZM
TnbfyKxwPb/IrwyeT3Z9ZkbHnZjHt/ZqfW8ZP0sMrIPpJ9F/o1/66wtOgoGj9krJSJNRH5om3y+Q
pUFzcJaQpy3WQif4qHCGbEpLyeuEyVQeLYLK6nH2q7oNbNxUBZVCnCHfRRU2BLto1S079biAFeQT
S8Eaj3jTmHcJhRAb8jbuRNlw3N+reQ+xJO5cGsQRCJxrgTBpDDMgduSF+gtVi3IE4ZlDubxzRrd5
1+aneIPTgf3l4OjB47KEyk/5LhzCngL1DhJiBu8JYGlI8STsg0pV23j0cZwY1W6ADGnDVZhw73n2
mP+JbZ9GEIwZ39ws9idT2qUpLp9I6hMUHhppedRGdPi8izGdiXrcoSVkKTucNZ5ABNqGS3fDJek8
bfb+LdlwzlV/be7nBMeuit+HtLN8erKmt5p5I/CFyFLhczvsyrPzYqB2HF+UKQ9fNe3bWQaeNQ69
aya2aJaUaO1MNPVnVPGzfrPXxy074Fd52Po/HesJ+S7niUr9Jb5JDFKIPUH4rxOtUTGHYnrVDtIJ
7J4n6NlyC52DwS4jKaujzxrdHTuyoyWYIDaQy5R3dkOvC+lErkEPBOPyJ98ppm7tWavyNTrXebae
22067+rVWKaMvHUloGNvIBiFQjXTlAd5Sh80k9dHzvwn9OjN6A2QpHEwPC+x4lsYqIjXwvoWMJk+
jmt+SVpCXNA6TMZ4IVjjUSu9dkQ3z2G9VI27U1MYbVSMLmn8Q+LmcIfx+1ke5aGwjovjOxAUjmRG
QBxHPCu2PGipKA3BWKcriibQllVxZXX8jZUeFSIxiwg4QvBnj8Q7vK4qkzDDkN6d9A8idgwPqyNd
5IRim7K7M9kvsO0gsDCWeZmEQHFfTsZpGcyjimD/mkjVXbPNxaXVqWhmVZagoKlgG7L8l8AeKySQ
+NP8cThrm1wdEO1mtE1k5qLAgGtZ7UEk9/XYI2ZPXwDwojFRckhA60eic6kXArmBZtEXNrxyCSdO
+4EchmaIsJpDozbHlvklY/69/DGrM8IIMnhe8qxRoy3dMKE50xaydgoY8BnnzWRUqa3F7iBp2PFk
fydjN5wZ+UthlgZq+5S7RM1Ih6ieTDW5T6TfLm9fsJw0qUY++Qh/9d3QqvtxXLy1BmKiMpmUp1Y9
jI51r9S9ctVV+UCdaOLdEVJIdEqPcgNlfJqwbR2Ec2oqk+FirLBeNkdygmPaz8zimG9riqgCmb4x
YSJq052K5iAEzkbOsR7NrkMt7HBb2wsW5OJ7rkzCQfgkWJKNv2n9k3aZ8dCnyJk0YbLQtRmP9MVL
Cb+6GTJkpe0sXAVA3dZaf4u0IRQItPYwlgn7UgCOc0u6qyIpXjFsGALKtHZJhH7JGyao6NRhOFMi
6ZhRmOJ1+kE2skOi+3LnPFqzc2SJsNJbV8dJt4jCTdM3JwUHvrA8ok9EZK0NXUU1jgdRzd8Uq+a8
liDH5FWDddFkbaBWWs4GR342ep3yeySOsNC66+b8IfvpuxoA2eklHVnQFfnF0Zh7SyzmcIAxAiUy
mzw4MlAK428pANB3jN1Z2jQfWDm4QpxkYrdb83ph3mmb6YF0DsLiY51hLktXySCbb6/XNPXLSAYi
XVHqjyv1XaGYSL4MIoly5tkizTcWAXl8QqDFDBPLXVq8Klr9kpl2MNs6kXWrtaB52hATpSOtHAyg
tkay39f9q11UQEFrbgyGpc1QpQD4dtmrxOM826+zTbeAnZ1R2ggp2E6PyNi/ZLwomMppK2uJjBBA
uBIcm40FTyhKafNTMkVdMi5eknsTHTGGzYJag0SZWGVim+bqjseBj2lg2AA01IQxXh2jgOWnVutP
2ZU5l2lxQsSq4vWzVj+xqp8CSFRoLW0FJiANJwi+aJLIDYNHygDNlnCvlsNLDDSPejGmk1HeLZJ6
4XfHIzJ3Ii2XSzUOqt8jbgtnUsuN/We3lu5jq+LA6sCjqXVP87GLN6fq1RqNp6Uiu9nhsq/NzMWm
keFfaX01tch5tNffsaV7d4qSm5mtMpJIneNvYa3AhxWjVJDYP6wcKGY64JHZqo9eelHrIuKQ+8Wx
dlRSFN1y3VZe63CyK+jk0wRnFCyyAxbc56WjTCZVS69QTyWJeVRYnQd6T3a6s/SuzFQ6LOfp3i5x
aEwMmQqLQS8Xd0bAcKQ9KFn5Kgnzhog3PcQrI5oY9CR99hJoTn40k7o6D8r6tebZYTaqlJ9MvhoT
jsN6La5Wv/zqFjfHoCdBPyJ/3/Iz/ILeXxViZoRUvZsZgwJW+vFqvg5qoGeoJApUcNAGOElSFvpu
MTNq4i10SXmr/BT3omtZdqiN93Gpt0Ga7nMgKzvr+xaTaN+3WJfupbZ6j/OlB4ZFTpxcU1k7xM8Q
IWaUPQFHC4+Q2akZU/PsIuyC+Y5CNlaBT3bqANdUDYVF2rmx3xYkqjehuccgpkb6buyxO6pCPIXc
dC/bWh8GLF7yUjxJ2ooKDr4ZpWvB227YnKrl5qFcZ4RtzreNYN2TPYvXbTCaU7KK176uGQsyphnx
kcOqDzTQ28G8MjjCsnkl3Z1WSclgftdM3klgllviJNRuJUktVQESSx8DxatK1x1TEmBbPhUtFlKj
0F+BqNxmTfmTDuOnYVWnXO4jA5OKV+nBBDdBw7pzaWQ2tdpbZzAB7lJQ9u2OfV/s/FCJP5oFtq9Z
xMdIChQR4wTf5v19J5hQFS2eiKZ5AYz182nLiJ+7lS2V8kekGWH0BZmxeVO8LaQ6eESw+WLSS5eI
IrdM9pxckgvZsrYHeZ0InHyIV83xFZJ7KJaeM1mUlzkb3rlCtgBe4hcJPy8Jar/TSDzyQIolJmYG
15XBKyOzbdYNoJ22kx6JG7cBkmE1dCZxqbXMCpz1Y1StOjCgsMqG0UXjXA2+YVe3cUNUXyvFcTGd
L+zcRsTyts6WOqjn7nuNZ9iT+kQPnT+xh3wAGv9tFQl09JL5Xqsy2J11/NGDZbpC276rdEI/WHd+
lcJ7JFX2tVMK5UhgBdMgHap6XizXJgdwXU23ggsDFzk3abJxB6y2cXGM5nuZ42NXI3xSW+ZYVbIL
M/GtC14fXU+7I54UpqZde6+I4X5DWorny3ZRwEuHZM+wH0dyJtn2JT2ATqsm8Y0+qSIjDJqjgSLC
goQZp2ApqxQkWozahfdr1e/bHapRVuZHLKSHSdMOQ9e8Jcn2F0mFyoKFhQW6KuAILr6a1mu1bvE2
1jymgvKnHNh6tOUT6hlGJAWCpsmxPolf0QmHmhnrrWFn1KjbB9oNlu6XUrZ+ZiNGhcBP0nqTxTpQ
zhDCm4QwuoM147dLtTzCFaLCtluenYS1FFLxrzlVUtcaxWeLuCjoawbV/ToDvuppmXpmuX0Vs0Ln
dFviDMWsWAkPnMRraclapAJO1luCvhepvm5ZzT3Zfst4PgKu+dlDM/imd/o5zU1WJUqeIUUbkNdX
DnQKk1dHYBYDTTqjekC+vveuQs4cP9+sGYIhV6IUv5BDCED2N07Kx61dCF23EZ1Y5MQvQ+OTrnFW
LB2f9gZsSumGDTCmddCZNJcsXjQj+SjFT2V6ZHFXx6R9Sfs6PUptuwRq2aAMlF6tgpmlrIqNq5Zr
uzOMwUNNYx+Kivsr7w/5yOgvIbV7p+nOaZYT3TqjKxEs59Y1TQ7llz6alT9nIkoyMqxkhSBKWfu0
6XtVScmCZePd1YpdJ5XYMyuUnVstQCak747SSrB0kp9mjyEEjAcePSE2UTDsA4V0Xi+GTdTKVlAt
aQNxP/Z4bzmJwi7kXV8J+WAxSmepx292Y16hITKvyFuoQS82hPawG4YvA2sXzoYx61+3FIv3tN5s
a2VGqtbBtqjszOU8zLdIM7Cq4Pb6U+CIxD9vRRqZVXRvyhRZRosviXmT1r1MS3/pavEHUwp+tPSC
NOmnlcDwxAz7xXkQTGNbnUlJYkyvkM2yEPWBuyTtu2ZTTW6FOnil+d4YE3oelqYYXgT6s4YxXGwF
xsTVvfNvV0B9bqJj8bXSliAIPq6eVy8HGoMKkYwqMRJxIDMqQDfN+y6pxyb9M2/vCkH7ASmkNw7J
V+Jya7V6SFZ4z4llsP8H9ELRqx1bY7/iCTMKpQKwPXpKiK94zycq10L05JEmGG+lbXveuuVSLHB2
lYbmOYfFvZhmYGQI/kmxJjK8YbmuKTJ6s/Ugj9rTuBLqsWHZ67GV8cG3T+vSvzSVdUpVWrZBZ1lU
qX1I2g74eGastRzoUvOGBt5TkVbxQFQb58j6ABTVPDb26Bsyy5Wutc8tIngWLWsg1QyDGlBN3jzT
TDhZpJqLdtAU4U95nl+n3uGuSrugkljDGNp6wrtDVvqMicyyiKbddLgQCgKZgZvB77vle2gxxiMD
FuydHLY0VdOfDdLNd22TFUjW9tesenGKLeOoANWOpK783KbG8bW5DQopPsrmZISyQgxtXEF0F4LP
uu1i6aCnQC/WRerDrYsv45S2N4DMtBWoyhlDEM7sxggN6c8WaCcL5kjZIp5lEI96vR0Nqcfxvrb4
ymYRmTN5T/qGK3ljwppMnwgPGw8N6xKlY0OlgDbd6826CWlrQzEX1iXBYCOhMLgHhyDuZqZ0tlNd
i0zuT44AswmqlJlKDUIbFa7UpiCvR1ZttvkNxI2YHuzzETC8s4Il3E8NJ4+MNaYk2LYnhzD3cEko
uFOOdGKZFw/lLUY2rXW8ZNEHApkYtKl6UT6mDr1WnmZwXR1vLF+SZvQTfclp7YytjExAvFOdp1HC
KKOeG/3R1Nc5QnZcEDJFkoglpDstWR3ihRhLlBn9j9FzoACdimQNXWetIpvKN4AI7aIGtWPdYo0N
P4vwg1XM663Zn++WY6mrMxKpamq9fqJUlGN4rYqKH2b/EmJxutDIWEfSPGphVVwkTd8Yv+YtuZRK
EfbkMR/KXvmYG7W4Nn37O8TLIwJNg3ONayk3iMtU8GFT89amv8Jv8pQW5m+/H1aqqYxMnIjKMRki
23IXTDI4jrVaTsVKgjK4pSNnZXs2RwceDvA3YaM9bKyGUqe0QIZM9mcbGyOHVR6HWYMWcE6IFc0z
A5A6eXv2Nk8XS50IWBb0Jziv/Xlu71BmqwxlhvqokWFgV4xvC6VKAkIEZ1lKPUme12Ndx9fE2FhF
Fl0eqjVU06lECpVy6lkkQc7YCo9kYKMD2CW464BZhWBcibAgRK+5QJ+4Uo+osRJVM8jUOZWDopdr
P+udhThFCPLSaiPgLbG+i4U1mpnp1rPB+KCynJNh6cNnj/mnnWPigiXz0yRTV4PK8KkhR6g6NGO9
mc03u8mrc5N0Ax+ROExKoZ/xOaFY00b214yXympli+xQlFqMeMnh0KOyrwgQ22z+uwxWzyJPT8BY
InT6VK0lkhfe419rZXveW78qivRIHyK5mrGO58OXKTlvTsWcsFTtFV219jy12veMjLaYxaHRZets
LMmJM1JHVp2d+BDRF7S17bb2/NwJczggwLqNiATkJEdPMszvJAeKQAX74IKOwPsGWKSgVkFrhHe7
Ky4TWHcQF6zzdG37NW3hEEOzFMwbKZzqsf5NIYYhGaUNTWBcZ9Kb3uuYalASBsmeEoL11W0tvfJI
niZnwxmjoZuTY9ac9gQ6TzPrk2NSE+MZJq5vYdIA9aFpWOaVc9JGGaU7nlHCHvmG422bb7mOPsmy
uu8+5X+bHI05R07svZ2K1CtynI+qIgu/F9jHC3baMiOQpFdPjsSkOZklhzBg60yDTHirdrb0bA0h
e+xeZjYk+aLQHynwz9S+1T1rY8urAt0geop9VYF8g6216dTTzU4WVigsVjudRwvskCtEzONolG99
XEajQBNF+ntJbLZfSmwInKm83ySUZ1lnvJnMKii1zMheC19JublN9mLx0MdRZn4a8v6h1c3o1kl8
kavxr5mR+dcHc1sVfPsE6nZxf3PmeL2VB3I2yMurDjoZoqzzMinY3V8IV9R/iLQqw34b8UtcjJey
bcN21B4dB8WkNMdt1ErNMbGHPbObHJkZ6VkhdsSaiSed0Z7FenCzxzYyWplJrVxugVnZqrvFtorg
j6wapGahkXRoUObd3DaLlpyvrWVtWJI7umwnkfwd+6R65TLDXb/AZBPmrj2URWTQp6plbURlyj4S
wHkocpNn1pofJmV5FtmWPDj29MBfjUpYUXc4Zf/GvZ88j0zJYxLBuJmFk8QH/ALgHjDmu+XCbtRO
yUGmphVnWY7LQ9NzSAxyduzWSTwtdYgNQdxb+O8Y9ZCPYY3vTlcWLNdh7gCOZ48d43tS9P5tTpmX
F4gcaeMa3d9ysqJyUBlu3Oko/BskcBgHqA3JOmGZ4OHJZpyOhGTS0j+ZZaLo6qTPdOQxlSeSxEtN
f+E4+Md7DldHC1qVYtKuHZQEysGoehO5CLcELlQSAzoejCwb/cmaHwk/011hyY9NS6NOBMFZavoD
snHEreXShxnfCqRePepjwx3qdePwJBrYIm8GxCc5KOvyZlXKemB1IL9Ik2ze6SkfWJZ1oAS0ar1s
bAG2jCgVcKBtWFZbf4SOi+zCwfSC/jsO//E5/X8n2P9Ek9VwT/3PRjCcIuJv9p82sP3P//3ckbEM
vv+lGY6uYesyFOMfS9e/YbII9P4lWwq+XxMwLJmhOLD+twvM+BfGRh0im+XoCpZSBXDb//GBgZkF
TUtghs7Aj79Q+3/xgf03ydVRNFlTVVxoAJ1thiz/5T7eGlybujJX1A6fucUCi/lZZZWk+q7OM1V9
h0QlN12ZYZJqYTFE0ixjGD+UBOtWQLBgJzXX1ck//uPzu/83GO8/0aX/BR7797fl2I5qaoa6fwiY
1/4DPFYx9a3iOKuOUi/OBOafNdYPhsNSVMob///+tYx/kNv//h7+gYHz1f5B85mmA4eHT/e/MXjS
sCTUplKUODKCem0MFJKPvHboNAzLebQYxuQ3a1PtwquYa7fpjxiOSDOpnTWYEtFcK/A1aQGLes4W
8iKzFFsWWJjeKBr+CudFqCxvHdocCpEN7y2fsKZRAOQ2egvBF5sEDoSsXR5G2C8vxEM17DJJq1vY
XOAQzfCUoaljUKE/6NN8NctTi5/jOFtaT2+ZH0SifosRG8a0yMVrpjs3ofI3KnL8YCDVgjN5XLp2
uQrcZcRoRkN91YkEw9YyIDXsOJGr7U2vOWrryWDWL1CaMlxsz7VC8iyZPyex50K3isrycau7YKy4
bxhO+UmJ8mfN+iIg9f2oo9n3nIbmM03Q0OLVJZ1kDcyk+Uwlgtasov+Q4zqajHaOTKX60W01D9uY
RQK5InvUEE0qKtQ4mR8lfhlsDTvu5otuiB8KnCnUze6j5gANSXtcPAhr5BJU2rUk0/yCoJquuvhT
pugmFoGSZmKtompK6WNJkJomJRCegaqQmFfYqniimE78zKx12tUWyRKLH7X8I4vtuGvi2TVTcpbp
oVz7d1tpmWWlBjtfOrJC0wnCM0iTHHEPhwgfpgpu2mLF/4u9M1uOW7my6K/0D8CBxJSJ15pZRRZn
keILghRFzPOMr+8F2dEtFmky3M/9orj2tQygkMjhnL3XBsqAKN+Txb3KB865IrgYVCqWiaZRVnGt
6kYvJpq7JbWThsQOpy0oznftakJ+DDsDDF+qKRchLZ3jCYzOXKqmQkY1cVYu0BmbgTGt6x0ACf6s
6LmPNEml8uCDoIgD9VQoh15VeUzqnZ4gV5QPZQnoZtT7pyCNoT+qtLsg2g9NBLL4wUEFlTY3Eynu
MCEJ9YMYhAidpo9pxJuKOIIlTyuxi/TrAkVP1LIJz+yevwX4AQ01bC4nfMCRCeMx658qCrRbGHKP
UT47cgL3lWcCCoeNfYEBjzA4g1i1Pjbv+jdpNwFSOOQBaWTs2Y0he3LDa0LscfJZ7V1cF9eqQiYJ
fOnVifIM9R2WksEiHYvgHmQWNBZQY3c7tgy0eTOBnH2G/+OfPSfE/nKe00rfPC/z/iUNnXszNfDW
2PddwVG9Rj5U36dJzrKepk+OFTzCxj0qOBv+bDEoTEADukQgIMuaTQoiARmFz6WfPESifykLvUDm
cucHU7pCXkvsPLN8c9Cz867CgRgXsOhqC68GYXzegUPepRnAm7NsVa+tihtq2/Q8IXCEPMH+7lwP
deuq8B76MEhuS0Mcw6ITMJNLROsN5jTTfaB1wtanc0gRKQn1GZE96SqG8WHdTxUN2SJwH6gxCvCg
al8myW3o92JlWhTa+8x/LJxyK4MKfyKt8Li91FtqlQGW9mUofOrUEfVQESEkrjmL1/JhSKpVrbXI
EQHyntHhRqxjItMNlP44Wq96DVxd2j+xOWv0sOK1ndViHZG199McaB4FKdNSmN35IrtRvkPPkwTP
YxgXOH+F3LQSJZhVYrnwuzheTFZEX7PqCA3vSI9gdbQXttiGmkif7GYicBT5Buytn32SHS2QfGx5
iuCC0AVeN+8VlR8aq2xAKZ3RwthopTzqDrEtgBQogHAouW/Y3NkbrIzhMfco99CSbDZuHEk67T44
GX02eMK4bmje30xR4a1dGr0eXJAZ31lcBXneQJ/qf0FaLo+eERB3ETE/i+7NnWNolG8QaG7R1ez8
qxqsB0m4obtTpKxV/AB7P+SDKyKBpJHQRJoOKKSCii1eHY9vToQIoPBNmFyxXVKWMy3ay6YgX7M+
n1IKgIx9mjs9GXbC1IhI1fBhisTf2LB0VwZz2tJJy2uJm3gVZK5aE9/9lkJeV5xvbDNLD6ZKYWGO
+HfykIJIREkohaIflTd6FOkXmKyeHa8mpQtd8zh25xQ2aWIxAU7+BPmnkeskOZCAYV1NjXPvM+Wd
qbkaW3FOqT1YPyJaOegQ4IVGCwh71x4OQeYbNcfCDasEVyPxI6Q/BFa8Ay/3I9N8BTSoptHeZXLR
NgHLT05zvzu6oWXv21E7mLFb06gkxDHM7GsjHG8cDDkb0JVVPj1mA7vnOAK3VIJFKGuMx96sBBiM
l0Zx5M9AUGLdam6BboLfbM7cIn/MiuKSZcvdlha9rdZzDlE/QMmUZyIRly4l5pU599bJTiGTrN0Y
RZhc6bmLBUP3sPEVxblIaA/UbM8XiUPxfULgSbmgW5uBJDHHEy4JFyl4qBImipc92nkxLJq02MNs
2mCfC3CzrEJpIykiTW+R9C8DcQjkn8ZL2rAo5KfH2omiXSaQeRYsGL4VoJflNE+A07pW1Sw3kA+F
/zYZAfqVwX1Oi4y5frr0+s4+06v44E1iY0X976+3S6Y4we+wXbKU7kpig6loMqPN//6vzVlBIXVw
W/SRHLpYevQ5FMlE8BKJjZdkxrXd5DWdE4ckIEpVjaUeFely+M2No3SMyyb3YRknXXBBn5+X6LZz
b0ChscrwgM3ATkf85BxrXJWWvPUY6QZQ6iWlk/q8G92DHMmyswx/NoWMDBWTaoMUiBAK0yUKVOs2
YEVXgZxN5BRrqwwHfj7SaXEArdrYZTxP3majv8vr8SD4mMIpwnUq+51pGijRw/pB1mxZgrZ8lTmN
W0xDBGaHy8nUw0PsdOej1KO9nIsNfand+VSKFNzi1TCi2gID+2A1/kr14cuoaf0CCiFklbC/MjNx
m/r5znPsdRpVW1dXv5OaYhyz5twoW6dG8mh3bb02u/TYpu3S6eMbbL6X7tB1ZwQ40xdJLmLgxcQ2
WWwBAxz5MWsYTZsrjcInaVpuG2tnDSk9NEyI1gh7qHCxLS81WfTLNt3B371o5pU4zMNLIkZ3tI0i
UKUoMcjlOZv3YXZfbG0/o8NTDsRsUtRXSlv3OYZp4DGck0leUqn15vTVTaCA02HuI1AElxYlQZCM
dbFjv3qV49fGDEXkZTJc+AkbstaIAdvZFyZpOBs1oizw8hF7iIX11kFt3UYaxKKd8n5qafc0XyYu
qM0hxkj1dueQTpdSiiiUuXVN9xfLxYQRPnrC5vXUNzjlSI9cpZcpdKtF6rMHSDy2TYInoKx/sFv/
0Rt0svOAbxb+I0jH866mllQ13JUe7DM7fkXUBIOz3SvRbLXKecjC8lj74MZKiphr0BeEzDrwz9N7
QIA6vgzDnlAX6Ow64HdeN7LbuiNA2iodX/qRzSHGTXchevR/JT+AqRFYC5uSovYYPVFURTSeHIBk
3ete/SLdItqITH8xZIYQjS/Cg3yNOy/dlRGWJFujl65T6GtLerYInTgK5ITGo/78ZRuOPHMCRMGs
fy9mG736uKyx7ji8bY8iOJmsOGlBeiOxBwtBDdzFO2RTsykDVhFiuJfe0PUrS/yKeXm+EBWIyOpO
gytF/YMu9RC4Z3iRb2BAUiKTMLOb9IqKC/oFem9LbNTXdocFM+uHbls6HVzVKLnX/Ac2ANQpieus
wQ7nab82DJjjDihqYGY0tHw8vGkfXrE1dXjL3GjvR0e/dq7GtJTLwkBVBfaTIGPpIY10AGFE8OR4
qrDwvWViu4/A7G+mIEXYEMwdIv4VDMuecVvfJihd2blTQiM8k/+6P6gR+3dbgKvWRwj+xu+sDN/M
OlPL3OdjKiIadO2xRizAF6lBCbCqM10vxIVsLnKnDzZtSMvVHxGmDCned7MIX2TqIcIvzKuMM7IF
hqvmWDJ0hCNlqGxMncMfQgXdtfYlTkeC6AsOM9leswrODc1NYeGy0eF4bZ0ZHCr7rV1iPfl64v4z
L78/5uomh1vDtAwJQ+00zZvf39SDtE3PCK97INl5bQzGeZp7SLnhTjSBc22MgjTKYe/1IDgLD8cS
sVvnaVz/YnNSrzXhg7jT3jo7emDE5Qir2GrWjvZaqTdEDnTVFDv90sA9Mu+Lvr5/MRNpTu5fUhPg
gO5Yuk4j+f26IykEj65OPTUW7i+noylsNONL0qVAZMJVtfPz/ExBOV1VM9QjHIptC7Px65v4pDDx
7h5OSgUaYSwcESiu9rxIpCUGcYjqWsRAyoRS119f7ATRM1dB/r6YPOHctYIFJa7YAQQB+4OiPGY1
FcnsDLL0a8Jh5s/V/r+o9++KenPB7d8X9e6C3/+1eA6e0+f678re/Jf+WdnTpPEPx3ZNKniCTv+f
Utx//bO0pyn9H5aydIuK0r/qfv9T2zPkPwzHpbgnpOsoyebpX5U9Q/+HK4TO/559hi0Iqv6PKnvv
B49t64ZhmcqVsBL53g39pLJnFU5XWyHwPsPsnqIytfdB1rVoM0R9jIlc3vsBBwyUBpuATClcBxgQ
HYUE0pqQ8YAHnnsSZLpRfScOWAabKm215V+/6CdlvpPy4z9v0iLg1LYkSFmpTkZ4AxWR6k6fbysb
2UOidLmh1TFHKsA6c0R4aMrII4s1i2FCt2qV0anfwJNZw+PHAOhzKAK8e5NOoQ6DQhhn39wfvK+/
ppw/9wcdCwWfRJIFzWuekv7a6uYRUaXOILKtVmCg4CfCjQnn1Yhc86cWG9m6CkAkouVAz6XQ91QQ
clYNyXHHsK3KszBrz7++o0/eqmOYsC8dRbmSKeX9DWVN3o4hhM1tUHEoVRHV2kS/okZA/8+Y0QwE
onx9xfcz3p+fwDEFpWFl/CmUnoyjEdqPRtJFup3AmW0RMFD6XZCut4Ytb37ze396LXsua7u2MPTT
GT7zyqKk3Zlu2xq9eB3UR8/1Lz1nNHjNdI2+frL50z15u640HR7LNhRF+NMfk5CPSTTGHEShRg5z
pkcHf9Lv9SIld6ProJh2+Nuilv6STl84E5p/QHaPiIzTQFHwR1gDARlq2R4mECSovdAfxFrbHPoK
vYpNvnQV+tmRA/h48fXNi/fc0Pm9cPMuzG5X5yAm9JMS+SATMpYdP936SDv/JL+jKMe+N2FoMhrq
N05xMRIwy4n5nhNZuhoSO/1mNZxH2/+uyNyDydbWFtKw4KYinj0ZjfyouSI3jbERjFivaKANY3oF
Ho7YpO5smIuvjV0b37y3D6Nkvqp0DcDwXPzDR2lZyHEbLU+3LkkwK0RCIJSsej8kOSDbpAm+echP
LkeLZEbkOQbn3g+AVvTCkVB+spXDXH7J79uuQKBEnHwtv3upH0YkK76AJDyDAx2bBeL9541Kl+TX
pI63QM28dVgM4JM8kLvllaZxnhU+mBHR/LYb55g29VPlhpJiQ2N+0xIR80d98mJZMmAXshgJFqWT
F2uGTVMra47dyc2NKDFiVy4N5Oc+NMm0DX6MDhy8JsaLHv4E1/ZqlpxAJ+vS8MLHr8f5x1+fxRVw
G2MMQK48Zf1mrVHVvc+vr0wyVZAgEJutYREZykjujcT//fXl5v3b+wc3HEcZuqLLxss25wXhrwm/
z1qrlXKAdmST3Le3MH715iEEcj+E0SaOXHyh5Tez3seviGuyLVfStV2W/5OXbvVV5YqpibZRGF9W
IXgRKIP04H6hOv8Zxs6LmZov//ljSraX80MyrE/bfu04ZE5Vl9GWwJUfGIMD962M08tGJjdCx84Z
0Dryp+/AzR8WL5NjKB8vYdZSKF7n+x93Qi4/5FHGgwaz1YM2PUdkf8iWsVE/ueX9f/yM0uAy9Fb5
mMzTkaNhaolclywNVy/WFFkZvH688iPzLJsZlmP4Oywo8iUTIIuvr/znjZ2MIiUdi+mCZ/0IqBZT
FEQj2vytRIa2NE2aWNnhTyYucglQv/mFk1PZHMRLRHUBQaRwaXM8mWHsA8bSKDrEB9IpWmrYjfE4
Ni1ezCu/PagmvbCGsj4SP+vhkISeZGTOq0cnj1KPb1xGiXOu2R5IPmOmm4DZd8vRecL6dWxzDy5d
qs4nhWzu6wf+8NVwTDFcx5UMY9dmHL9/sTZJhhPVr2rrK6Rm9hjN4mQAek2kbYciO69cFIYYga74
//jm0h/G1PtLn+4gC6PWUjyL5Za0e8OEVxfhoNX5hys8X99sVz/MRVwLNSozozKAI1sns2JY96CP
R4Wdu1f7WKPEO458tN0+9L6ZgM0PqzuXcmzLpESqK0ecXkoLx7GSWl/yfvXHXE2PpFfTicC/lFrp
hmrlvo2LW63Hh0gW5q2anfoh+q9onBHDU/aSZuiH6FpSMs5LZKyWhhWvTgK1ssfmtUSuuWBi3QmN
WmoeHQKBLxo8zjM1PIGtNodwF1FxFvb0zaH2455/frR5v0VfnxXGOPkVSeVo06bBb+GPEcJLFIiI
cd1tl8qboSlvo9yZ3QiUE1HdELoOYrDX9qSHTuhrxLPpjRTB8X+t/YTP6utx/GHZ49aUxRw1F0g4
kpzMxEQkTCSwaAVoC6jWZZTClCPH7euLfDaK5mOhQzQqFXTjZBZsFXqeyYOEmXnFqyQCGjsPEIsk
EmtrKH5+fTHx4QQzZ6sIyh7CMvnDnr+fvxa0rrLHWg8LrqYAYTrYBtzBPzgOJrGOnAlszNJHqgx1
TxuGl7SHHBDatD6R9tdE6nx9N5/ME8Rm26Zus1dkx3jy6LZZkKXhDeW2ljZVf49X7zRjAoBiumzr
5ikzOouunnsm3Pb260v/+Vnfzcn8EEpwwuZ4zSylnxw1UxuoseZgntXnlaernG3tYG71EpANTaA2
IlcXjbJ1rNjaT8ugxRoV2NxC66dvzuCakk6B7QHBbSLMWV7X/sgbeoaxQVc+M4t97GM86EeMmgXA
lmb45rP586Le3T9bEgoHhmHzDO6HLZkE28hxMi620xhsqOkn131v3um5Dq7HYovva9gr4qTaiM6A
3UGPPgDEbxVIoM06NJZxUzyEoluXKbkgdQu+jaJZ6JTPHFx3uotozgb6gPD7DJcjMQE2gB5n0yX5
HU36I3mD9BqRR/TiwoJ5NGfgxlWPlamyaYkKsewMmvcuvX06/RBm0eySlKThp+2sa4Yb7DdIaHar
PaiWOwq8N3O0Dj1FB0HCZKuRdzvpeC9LJDZa510U7eyXb7NhgfPmmy/w4+zKwkxthA+Co7TU5cl3
nlZg+hoCD7ZWIbZQ8c/dykThEzGb8k3A4MKx78ZxvLI7YDs5rpRUjszFvdms42h6jOggr93IvQ/c
8RilWEfKzrmUrRatIpsys+0jSugVDRdvX7c/OieCAoWAe2iHx7Cgeky/+y7tbSKiE9Au34z0eSSf
jBSOK5xpDfbN7odDRJAGGZpkmYEkGYq1TAvEFhgM293gE9WAj0iiMlT3jlfZMGDEwSZFYGXpgChs
qE9pE95YvVWvpryn+6Cn+iEPDYLlDNqZPXLMr+/2w/rNBlQxCVLVQOaFJPv9/GR6na6FsT3zOpDN
mKl1zCcMrWmCMsA89wL6HV9f8OPBeb6i/LP7RWOHX/z9FakvRykI8mw7eo9JX1woM4/w1pirtOO4
pVptRWUHHSeCTDy7q9iFDPr1LXz2zMjt2PQ7uMg+qNvswPAwk3IHWu6b66Lihfi9dhXpwa9MJjNa
IlTfbCg+rgM8NXps/jBd13VOn3rQa4UwAcF7UDIY2niMl6MWHQyHMSweJ7xd+KV9YDzxuhJyz9AB
14hbLS+83ddPf1LHp2rAqZKzJfM/tTWXO3r/AmgsW23QguvzM7T7mk6GnWGdafG4VN7bqDTaTM1z
FsF2CsTOSi6txrv65hY+LETzLbAuom1if27Mcs2/V8U8TFrWy1l8zz4DH95vA8b5YiS/dmG01SEJ
m9tWDYceid4iR26wcp88e3yMR15VKSeJKQsomeu+uXAHFuZMsEzK6ZuR+skwmQs7FucX4RjUw97f
ZOcKr5niIQM/hA2fcXifBFR4Ats8zq9Iy53j1z/Lh50Jv8rfFzwpKYXdNEylzgVlcV0GDUR9czdT
Eaxx2v5froRu0bZYiSmVv3+0xIpKIKBcCUlcikkkHYtbx/Hfkm/OgJ+ONQrhTCwWSlzKJ+8v5JAM
LyuNT80e+9eucg9OUibrmzIE/YAfAV26dqUjEFxVSj1PpDIO+b/6KqRe+L/zq39OvH9rWcUn8/Es
MNUF/T0a2X/u8a8tmC+J8rSIcyScwyBsLQi2egRw0TeO8CFoexsHt4P14NFgq8bXr39o87OLc45g
v+VKBL6nF+9Gz4gzeprbpntAUxlvI7cpoKK7V26av6ZVsPbV8NoKZx+H85zg6Y9FeKmMGrG5SV98
aQ4cIYaGaHUX6w76TI84yus+1lAoavcEfN33OZTHSkyPjj89GoG773xsLk4WPGh90h6+fiCbF3ay
uFGJn1MwlDRJxDgZOU0eCIrELj9moWk72wo4QlTVLSCU8ZvP79OxA4aHxYkMREs//f4mVTBOPZnO
HiE0CPHFkEiM/73Pf+jsZkdTetlb7n1bu9XWxj+pPG81JkP23Y3Mz3T6zLQgKGIwCXBqOpkI2BOS
bt40lHpjJ1wHNoBDzA6zvEBCatKV8vCaEhCkZf4a85i+abvfURxG55Vt+sBYQI58/RI+uyHqN4ZU
LCmsGydHuADNa5GLEHkfTBFa4fVzXLJ3+vois8j99LEtjBSSbCxaRGx/33+7ni2x79Nu2XIIOw7Q
XjRhXOZecCC2mf3l9Dp0jw6a4b5Ve/IIbymyw5dyp3g5uITLOWbpoQBaAKm5NqGef3d7n3xZ727v
ZLb0ArNTZYrGsbFv0CZe/PkJiC+tV2V/XRjuepQXA5G6+Xfb149HGcWiQJbl3HZ0xYdGeKVjitUc
rlwix1w0es1iha4D5ghwMutXhUkZa+8sREX5UcIFGD21D9X0ajvIoONpehzx5CyAJEFtNPxuoWto
J4CjYMiXpBQ07R4ANgcC2iBl+s329JOlF08DrUkmf47Ap33JyBZWNfrk4OWaDVldgoUu4vjMMccf
tNXdcVhqRncRiUh+s+v/bB6mTyH4kDjbk7BzMmqJHhiTRnMStl0URHKgaoUEDpln5ksZeld6Ix/T
9gGJy5TF8psv5rP9F1tNViFaW9jAnJOFqPLtlmORJBkwbW5N17vyrAboDTmN+zFL6c4stVCBBOvS
tYfReCN8fVNN/ZkWVd9tP82Pc6gwHSbR+USs61Rj339YPelUKFIKogjJxetnxXoANBf9zzMRVO5y
mFZtTwykDT+BlA5h7zkBwkz0cE7nV1l7mQ3PqpS/RIt/IbgJqv5Ok8Mrsw/nzR77oMconLGqLWa6
YoBbSnIhlmDfXBhd/axZ5S1uPW9pucG1TlF2kafBfd+9fT19zPFKJ9MHT0mZiRnEQjJonfzi09h2
0pEevZRoRoZK1NsawDU3qe6G2LjyKrlGjJlssM3/1Cf7ibcAXV6ovZmyy8sMeS8NEkeIEdombP7A
4MxMfZ8JtWLM0jwEoMVfto5NbRSraCaDIZjJVf/49YN8bMYopj8q9bwo/oEK1fvX5XD1BGRPvHUj
PG/5COdncrkFPzbuBjUtiqIg3rW7bAUM3oaOOLAaAmbvImWxgpMm+81YtpyPUx+dZ8eSbKuYg6Rx
MoCU7SVu3yHGswAiM+rP8rCCK4JYHIzOqhDy4JWYoDvmvj1xOVlQURmpTGSuME6zzl5hGc82iR/3
Ow/W3zrHQ61wmsvEAijO4WwDw72EvORZB0kakYAxA87LTnZeqAd3qU8cgPHc0PA/jNHerFAKY6NA
uhTqV/i4y8htUXSqbZN5/TGV8mfSuIRomtVdEGFhb5X+BO4KRHogr6Oq9TdsR+GIdZj409z91Xkd
sNuQ3J8YqdSlZVJT7gf4z0VTl4uQTjIQrrWFBpXKGYEHHjCNNbx+jYNCzOGTw36qH7mblWc9TuYR
dkEGsMh9IUDyTRBST9BqsOqJ/93n0+BuJls9s5DQPU1vRCPF1vWHbpMH8LwiNNNLuwakPJU1yYCB
Vh0xBW8bT4g1e40IKSZyZ36u5kfdpVd4b4tNGbTdWsa2t6GB+MIaqhZNU3lnvUoAQ8wUM+k29vWU
m+j5N8x/s2fafSY0K6kvWr29M7Ig24eDBV8PCMyESOM4mAO4Uh3kd4+fpftpdWG1kn3TkbSBbs0L
mwcBqDaSLL8xbuYtiXYwVcmmn2T32/O0hy4xnW1mstxMznieJb4Lnwj4VzAepaXdYJSI1yj4gb6p
/kY2tDScyD/Tjao6pi1xrklkXvQu9pZS4H7QQHWmZr9rHOMQYLra1V0sGGXEjuJho2Un5RuyUbGR
EiTTqBJQ6F4FjHYyF26IDtOtyjtH08vl1Bfecux+9uPMNaTgt45hFKzxyJC7VKwxsxJm06GyJWu1
y2uAEWDOUrskKyDHKeLsRo+KsWllmC1COmo4UtaZM/zs9IINWPlEOCzcZUtGZ0jsg2Kf5s+4fJAo
/smeV9U5DopJY0DUItiVTCGRJhpQmNC+XN8gWJ3stl20YVHD5VLCc1AIUgnBTa/ypt2FnQHyV5eX
rU4PpEWtm8Pt8qzuxwSHYSIQWovDCyt2SOyiErzWWgKNbYQcjN7j4Guwlo1gq4XNrjCs1wZWh4LN
4KlhB1XpN84oB6aI+eAH4kUEwliIEIVfllE1gSS0CDO3+iE7IfZ9hgydDx0nzBDYO35LIhUQuA6t
tY1jmd7RPRrAETFVmvHwOJpAoFzaq8vISqn7uCBLmswY9mEzWwSAv8Hsgls4gP5oJoPUq0Sthx/l
VPcbQ9nbFjUSY9F5UpIopaodzomVhkXYD+HG7LpVFrC6okl+GjuQuQUHn3OflgMvrfOt5A6cW3CG
jhPUqUy8dVykbJCyBPohEZad4Pd1S32VB5GLn8H3z6IS8Wzu+BKP0jJv2+lKIyGNTMxZ4qzU1usD
ufQiz1yYTfGcYQxHhA7QuCsq7MXNTejl9oHEFuhxIeS70NDFKrS9Jy9oaQzGYXjZx8GB/veG4jQY
GsAFNO62KDCr/WRaj0MTL4Ru5BsLcW0YtEwAlaigtVntCs8eQdpAmI49daWF5rTLFtbc5ZAnlGv1
9KZO7oOEfL2EQNVzOCPWsaMYuWkABKTwUPAigB3KMdntqtT0IcvXROihpjgryaA9DsTlBcRdrTUU
ZwvfaTdF4zUEwICIJm5iOvatIN2mdV0sgYQ+9HFLFKh234fxHMejHCDeZImi7dqlNDKpP5DMFEoi
X/FI+1kmL7rqt0a41eg/526BoN8w05U3hWIZjtWjoJwOQsqHraG5Z13L3xvKbl2Uvzxoca1FiIxP
kmra4vWewVs1LHPoTHIxzWR33wWNFb0QvARVtZP9uo5Lb5NU6Y1VYDphBVEcY1GRONoPInQXXji9
VXPkC/1MexuEbr4s7Mb82ReoWNhRtUeSOAlZ022NWJOwONTAg6BfmuUDofSXCRya1zzXr90OMgmM
ki6yNeweTGpm12xKXfTbGKnZMovwJxl8nFXjRethqNmMU4KPrLx/SghulaDotFib+O2wMERx+tg5
UI6IK2J6kJJKPoSqluB6vLH1k0qmG/CHm4HO8o1WsXm1yvBuMOvyghZ1BcOVx88rJquaSKmtnQB9
RjGmEVBi+ZsE578TTd7ZkGjRj6nFs8aR8kJvY4CvsgMiEubaYsyVsRlJP1qnA/OUML27useT23TZ
NlFjddFq3TKAM7BJjVGuvtkCzRuK9ydg4jMRD9gU7SjXnTbmXFVFZukPydYebDKBW8BXg2GWl/hv
/MVg9hPWT+docJrAhdPgLjQTPt+WyNUKnKkr8T+5kPvYSwOtrITz3f19PBDTyBMWctC52++cVllC
PbJVWVBdCamQL9Jkb3SczIGT3misl5PA69C3VCjcvn/U7OHRId2K49oMWDhvZq/x17+X9cnvRfvS
dGdhJfrP0wZHVjqoDFobWzAcFHAh2oWtRxAXPMJf/LI4K/iINgj5nbWTi6sOXEIg050s4+ZYkerT
4MRcEiWJZyMaftQelA0DCuYyKf2dodf6EvJEDIuBDbNlD4uioXBGdhVY9BbIrUJXIjM+Wyu1t9Fg
vdgpli+XsK8dUVmrpk9xN8b73sjZ2vR0/NxMZRvKX0Z/JaDZJwQ/1TkIvwbvaGSU1Y8pBkb/9U/0
ya4akS2LDt2HuaOvz4ekv6pyRtjVhS7yaGsMqMWrXqoliVO/KxP4dma2M24LaWcEvG4TiLPRKs9M
SGqgX1F4hg7fIfzFfyXs/ttSof2x5EFZGiEQNwUTgJPq+5uimtHjPRLhVlN+uE68Zp1ajrUP8X8u
O+EIGCLUeNzQ2yvfAojaYQEKgiZfht6YXyRBkV+MJue61HsbCJciO6zYNnBC6dXZTM21/RQBotgF
fQt6snGWwgrg6/Wpe+c0zYwF6s5UO9ZHHKYEKFTtD6lh1bDjM21krZS+7V4BEiRYYxh+R1FKUJ8L
waUeph+t0xnnVVcAsJ7q6FbWxVtjHzEWDU+jXePLKsureCAEspWqWVRGO68j/TbStWTVQSLC6mhs
6XpGNwYY7xrw8FYYHE+/eevmh4kELSsFs1mpQm0PjfW7tx7bcYEi1Au2BClQ61etu0uM9gbDw3Tm
cg7d9dn0VgTqqpmsZNMGJLtU0Le2hE3feAWiv6/v55OjOI155F8m4BjygE3j/f2YdVXoVWsG24jI
xZvYhRqq+RVA+jTBalH74lAnpn5wenIcx6I5dmXGOaOqCdZJ9F3fyWFZhAWedLcPz4qqs+4A42Bc
ieAE4ucmnRv8uqbpywny1S5zI3XLPptthtsekriE4Ni76Z0n6/A6zfXlYI/VuQGy+3yI4xe3r8rz
isS9jdlTovj60T+qb9HScITEiIIKQrl/dCJ/fYDK8SLO53awTY38pbS1fptNfzIjS+B/pIvGNXjb
MhIcCNL6gDm7+NH50zUbWPuimeQ5yyrLptLC2faPBVTnHGmQyqR8cRPoQXaFEfQ6qVR09/WNf1IX
nvX5Nvp+juXUQE/P41YM7UW0qB9LdrOZHVyjaGEPyvFbmQlJC4RhecXwGFVyX7vUJlN1z3nl/uvb
+FjE4S5MhjAdBdOgpfd+5DSxbWiyByvkUVwRtQtt3Y3PFJGFX1/nTy/s/dqLHMYAUKIoFlnqtHJl
TT6t/Zq1hEsC+CrVFjX0o8rFvWb3jxP2taUU+GANdg6FyoHeu2hmkDIAy8V7F5Pr43AOhp+K0McG
owhDcoP/e63L7k5j74pqhbpRixYD7SX5XKAChatdWXm4btl1LNqZmW2L/Kb8s31Co2TyC1MCjVZF
0pHAFoSLcnSvvn7uz35fadA6mZO6Z6fr+983TWQ78QYjqs8dhboB6msp9+NcuPr6Qp80pPmB+f6Z
AWb156nJgEmmcSPQ8lu/GJvbnIQEELF0Wy5t/0y2LZRwE5/5hFgmLDmqDn5efVPL/liTpUFlO7ou
KLMjdD6ptGud3YYCturWzatneyrPOcW/FOjKi8lbamDSiAsi3sRCufHNs38s0nFlxpRBJ5Dt06ne
Ni29ulVTHG273uKERnWtlLShbJBp65hUMRskesU5C66ivsX1TuIudxSltzC0noLafRYavWI/9LeO
9L+TNZ44nedONVYcMSvVaIyiWjsp8ceBFteWTm+u1qvbJEBh48Uke5EDJ1R4nRvjdhbfTSNpHqR6
UC/vVlGNf3EYSaJQtJYbqX0zLD/uNNEvsRNGRothBo3p+2HJgb4N9KILt03TP7eaOE+Zf75+KZ+8
k3eXOFkjizKbvKDsQ1qFWyUFLZf6leBnGrQIUq1vRsDHner755mf969VgArKGMoMbF/sF9fsVq/Y
OG/ZuiKO1X5//VyfXYqcYyDx/PGRdTRwbA/swoUQSMAQOuQ9m4EfYoS0rZe3X1/qj5LtZNKcBUZI
1xULhHkquxtrumOemB9rACZiR7Sjwrca8P4Gl2J85XP21VVSrhPmtZULxj0zu3PW/aZOqW7NKXbp
AFqwcd8680V2KK4CTh4IJBhUZVwh2gq472NTgpfuLLpAbfGTZQkAmMVI1b0jYJwV+wp94/RNuwyt
8iI0oyPgW44nBf4FK4ag30xDRdll6pizgfx4CkR1IIhDBrW5RDj835S92W7cSBpt/UQEOAd5m0ky
R82yLPmGkIfiPDOCw9OfRf/4gS6pjo1z0w1UdTudTDIYsb+991LhXy7L9sB8uCwsqIxBMPSjsXx8
afVlj3NtRCXzKz3MTYNSWmufCnHUeEkC4WVlG7QUz5fl37lQ5Pf6kDVb12DAdSzoBJbvUnEWaDxx
YXj+aFUza3O1qSl9dphFxsCCdnmEffwRQDXdfIxyQ3R3tZ4ihHlrYFr6ay7G97zPn+a523gkzCUs
E+Pp9jZfmvJpEKDNMSQIxUpEaSWFAphy/nwl/mvRdxhu0u611U7RdPXhvidZllKEwM0o0UKaUbG3
a/u32qZyJe2BQ0oFrpUm9rt8sfhC9qjQwyGN/fnvQbrk80+yObf1LVLG6fVj+VXXOIjcWZUeyNFQ
j8Jk3axocqjXMoQH/s1Z6c+v4jQNCUN9X/R8gvPBLdvPxg0FtXQiG85jOt1XlozPwsVjLrAG5q3/
rCiYvzBMJAdlJ9PRb8RBd8fuziA4v+d/sMUAqFlYbQQ8LbUves7sYnSuYhjloepuqSilWFjBL8NH
wsQAK0LT0TDNkX6fxtveEOIK/VjwWbTiAPpG4o32r9KdhsNCYKV/JdNHja3HFzALY6ErHRJgq000
itCxP4gquRhykSfGJHPEDOZQLZobJV2chuz7X2t6sdF9IPgkhb2vMpoiaWim21bn/IIYrvjGABIp
MJrK/ltRrd8TqzpbqqVrJ+9ouqI5YM+Y9rtNJSAUB5Ox2NTDgZzeDRsoqT3ptLxUzGBXqW8sWPFt
sOyt3tFrg2/S8CE5ukAB5i67MtVX1B2VpzKTT8nM8LbJt1g8GBnsD/vFX2mBz/nHfi9sIvHJQzr/
0C0F9Kpe9MjRQTRx5ArjXv40/eTBq9IHkcyvUG5+uW/Mz96KFeTSIoiGTuKCEXQ0wElRfXoVBXSZ
vi7mHdMgKBWl+2ZnBOQqHB9I1cgrpgZDLp6hIzYFJnMKNnn7VeYZ8EgXblWHbaexe1wqMLwZjdEe
EykaxG7nXrFcJT9GV2e6ePbsmQA/BBebW2WX+fgla9l89xfr6281JbPnn9m6FctgDuz1/MQz0+xo
FDoTEIJ6PgDp8R6JkGInG4/zyK5wXLWfeFOzQ29VfvirmNchGLieO2PbzxZ5f15IfkFaGJ6ymKC+
UYw3xBQoz2imNUrs/Cu+kggbPjUD7BKihuHMzq0dhSuGRk08YNyg7FToaE7BINGmbm2aE4bSeB0y
zPVF2HpQ1sfFhijr0HvDCx3hEG1xAJQ3leUrpdSEUhxx2xUznBSMN7AOpyxcS/1lLOqDR7FCEOfd
Gjgu/xjDB7BYz8I3j1hcdf6NsxjTzsXDW5r6RdgCGVAMFBDkHgL1PP8jJEUGvsNtXCXipluZCY4Y
RqBIPi3Y7Yt+fC9Q3QAPVI+Orc1n2Yk+ylvtOpcPRN3SnxSx3wqMMLvJc/NHikAu/WIPl2GAd7ei
PocUe7Q30mdkDNB8E9ga6zDbU0cDPiWuNJofibzdVkNlhTONeYdlFihlcQGyeH013Ox71TOXGB7Y
hX/vCiT1xJN0mq5zEPNjkhQ9gnr4yRXPwj7ju9OlLg5GI784eYvLgTDqblV9d1icvtu7rFohXS9f
Wu4tJCjSxLqj3GOiTe+9hATsaBh4kKop5tjKoJzYoH7izOlcnNr5UcQGhUbGs0ZJRtgzMbKyHJTu
BBvIiNFrrc3am5hPHJS8Y27RgsbbWtAx556hJ7MeLIcuBZScx91P09UfdJwpN5m7XnW/sGgVpu+8
HW/cPoOGWato3HgIUoPU5vqaszMJPf5/J5taMCWf4cCZuM2NRG0dfIjfpuQUtbF7k9Z7YxqI4VhH
qBhpRM1d+AmNMMDp+eYtJWHAtTMq5Erkd8b1Pa3VGv38Bt17ibM3i59O595r3ngeQdx6/pm9qgrp
mDfJz2w1Dz43Ki1msQOGJNt6+IxV7fucOaJhrRREOuo+6560RK3gCHAL0N8RrlkPN2Vq8td6aLoA
mn3l698MVQPGZfUAcZEHWZ7/LEgzUlZWhiWCkcH/ZyRTyTV9SPJln/WlPCceuF7TfxNWehy9Sl66
eqvVG8a9vSXkaKpgnJzLu1mbHy1reqUihZ5bwU+h183RyCYmSN547Ar+LNBCF1lB7vP7e0rfvCCT
lFY7TcfIchGHee73eUULjKSMkc58/r2xoQwudlUDud3mPzR4vLRGGxRjHMqlh9qjqFKedHenJrx8
pqyHgznS5aO3z3mf0tM7od7NcEFSDagXrIt9q29NxJC87cWmQv9kaKGa4p9+BuSwGX+V5kxvlo9+
YM/+vUclspCbn8IFDVj0vnfIgc1XTtGFkz2ixFN+yyCXRFBLrwhV8D34S+SfS2yTE/VZB6iqK0/L
qOGhnuFbklhql4a+OlY55ji6OVGsO8a3yqQCLi+Z39MpBAl7oXStRFR3auvJJ1yw2V0p1ksot1M2
Pj820NRtJMu5q5r8NjVoeC5V5kQyBsmoMYxf5YMFrihaKyTitjK/ykS+rbC7eL3ypl9bXlAZTduq
A3xBv3fAZdtrYrwXhk+1Tiz325KkWXz5Jv5JRcu3JEke6Al1zkP5XabOtwYBPrA153agzK/Ldf7+
XjYFRg7ue72lnCMUXd5Gg+TFn4kZlqErvljmQL9YbctLT8XhLEsvkHr71MPi2ns9HLqYFwE3c71L
Gp4qR+veJblaV5cPrktnYF3UkW5k52Jw9YBZNFCEKXkgYhjIlCGcnmhMSzidhUlmgrH3aCXLRtzd
mvQSeqQt/17X7K/NJCgrKNKoHTomJZogbWPcraIApesu3Hx5B1M4TvaZW5DAJIUBNgyGz6C3r3HD
6FxU/v1idNGCvYUSRhAR9GMliXavTewHlo5Smi5j89G69pcBkBnlzHjYNahUo32O81QehdWHXjFS
4knOqnJFT1seYRcxsntY0G9QbVzGbycMD+zFEcO9HGA0ifeBOW5NQCLNbpxM/2b5tbtPta2MPm4R
n3ChUcV1nFy2rXOuqE9eEXLi2tdBtFAuGDc3qnLziPJpyopr1uDGHMuoRX/cuylmGhYSIxrr1DwQ
O+kxXuuFuLExiVAFLpv9Uky/7BR4uN/r/+QNWzkCwUG6mDbvsvXnUFVY/bjveAwxcejJVWi3UpRP
dLuO4KXpMdeZPI6UIu4lBV18zXQNjDqheEc37wjDOoHGJnBvWNO97jbQnh2e57jGwmey6dVYXaHZ
O5cYWwRLISM7MnTqplptGjnL5JZdD33iNMvtLWChek8hrKrWkUgMQ4MEyUumGtPEto0oDFX0X8k0
sLxXqmrKncYM4gBK8b6qRBZ5fbbsQSls2LTVB6AGUNawJesNxztiNGet06MBi0GEQnhICdPulNO8
ee3mpvAm9r4J66o7hbEb7+bevbeZeSbS8MKOMxMzaUrdTbu1o7LNzGNFdTmRtOwpt2hKWoWGx6b4
SVMeO0+Pinj65RBX4oQ1o7STy+gAGZtlYKWmRlshFMs5FfFuGJUeEo/CQUVz7aiFvJTWjvSPzz6b
uSU94LOnqQPeRfZ23EO7vDSXY1LW06U0OGEVJlw8EArZPNRHma3GXw5c5qZa/PvoaZvIGjbxegQu
agP+feDiT6wbttxxRAvZTyoCIzPfjg3SBigx4ptFtQ2WxWhCLsqJo7kZwfVZufojL8LtddICG1I+
ffLdAiBhWTjPQFagMjUbHtMaubP8RuXLGGjcbH85N//HIY0TM/4vBFic3J/khKx3i7RENIjYxL+P
XfPNxAbV2FCnW1IOJxSb13n6UReuCKwcNJ1iY0KlS4+i75fQrbIx9EqCfgQML0Xq/20++0mUQh+j
JsXb4hwEOj+asuNl5lHY9tl+Z91NPZrubGnDX35B65NK6W+2V95OjOtQcD46RzdLgBRtyjnfSeHq
yqZ9GnnwGM+0z8Re3hMDC4opfUZXVe+ftUXbEzak87NZ8qNfdRKnw2jBwrZoRiMFSN2+/c1Tk3P0
c0gBdNe2+M6kzt67rB+ER/vz6M+nJG1FwHYmZUWgxI0jIPTecXIwHm/01cErxydf+VcyhdkL1ckm
kvgt8Wvu7lh/N/1S3oq0+YsN/tOgkGvBwHmrwuJ6fO7tFqVZF96ADNj6VJQVUHFzNHhXLyjo1dp6
NyavgwEi/c9ywX98LFNlejAYWplY4zcx4X/UumFuhfLqhULQssl2divpBx0hPk1mmx5SJchfN8kd
qDP3Lz/+58eXmhOb1iTyIluuzfwgxc4iX+lH61KioxU9Nz2TIjBp89VSCyMhO78scSfCNmWUUHk/
4iF/4bgg94lVzjtf1ua+9zJ6DWLAcAO3prusKvQHektX66GizHkHNsc59YTneID/qq9/0r34W1O4
xuJjIiobHztETK9rNL5gDCgwJyDZJRfmu9rRY+oeljr+09bnjaQWkNqFe7athJ0kr17VPrsGxw+h
T2qvs0UN+pzubosFF5veL7uO49PQ6eo8VKDPQCucJrN4wJ7HEcbMpp0Vg5B0dfbqPDCzQYf3aFLI
qaWPFEJzZE+1vY2P/CZNcmCwG4ulhtph9++DG/PpayyCtNLepXRA0GocXqgCqneWu0KbynoaCGbG
w7phlEeyJ+rotvAAObbJk8pfx6QvL0UxCOjfc75PVHq1zEajClK7U5ITWG7Xl0R42mF1fIqvq2na
TSbdjS4vwx3bqR8ZB/B9U4mfWevcMixXx1bCimpNtwpXXZ5aCngheXY/3KljwFmoVwq3GZ0v1NMv
5tdq9fFSi0WdV4EO62bzwci07piX8Iuec514YQKXx637Ofh/fUpoPN6ixgS8XdLGH54SgSFw0bMM
+jrWVPCSzc42ev9m6AnbZ7i8d9vSpVd0Kv35c3/PpP71jqNUzEbIwznKM+J99DRohW/FTTbGkW2s
WWTL9T1uRw85naLDyuiZ1Df9EA55r26Zxj21ftfe0SmBXdi/gfnRHQciswdfak9avCZHkRbBxA78
IMgL7ji3yF0hjfy4WPGTxkHqdh1FQicrU5r2h6EtVrTKHtHSpVTXEyMbBsl8kC01glTIWRkDKcPt
Q25af5sjfRIx+eKE1/jamF2YKH2YIswylmh9oHrLajzpdf+a6fRUj954dbT81zrW8i9v5M9vPMNj
9MoDTemF9aldbfQ7mSXS9qI0ha+yQCUJMq9//fPvuW1JPvyc/OkUQPDVWOp/Dxn+Z7VNeiNDeNiK
PFT8tL3xafWWUA3lX+7X//gyhMMwl/tUbxE1/DD+w8PWFcZYelE8O/qOdoJ6p1r5ly/zO9b572+D
y4YAPclP0hfux3dHLCRleqiLUQldIaKsaWtNFrdLgRttEuz3/YJTgIBwFPw2PvjFI6J1flN3vk2W
nYgeQwX6MBTQUMsgM5hxciiS6gdnxfmAnt6/+LNf7ZwMc12GV/6oj+lRp47zXPkGTD3akOFY3PWF
P/3twROfdpdbiNTgpGDgKNqyWv9+MSI+UJ2rm3aU52Bd8i59clvA9n0Wy9u+ePOrwTlxO70tgzpr
mpfe5W31HpfLcRHqoVImRy5KjqJK9Dc8suUxSXH2yJm6AV4cCECesUdRxKfcCLjItf6ezUxOMhHo
bW0f54Kabd3FTduV3hqOM84co9Wtx96PnUCp8ul3VTL9+YpsOg+sK4rHPHcA2ZPG2Q/ThGOh5oDg
rQ2N/iXOVaZT5YlDd0vddQH2KWlX3L7ql5Ktc87ypQ7sFBuNSvzmTdE2ECCToFGZTO8K62bjHB8w
B5sBGPiXsSkxcazOTwnOrNJpLJ8Nd6WkoDn1dtKEdWX1h45p2OyK/ZLayznLWIZKzX7tnPZom/7j
lFvNrdkXt4lLU3ubdDJ0xAroyeaMDYgy7FZAkhUQzn2rjPicDXSWwp9r2vp56oyL5nPadRIENeJP
XLi+F09V5lU0HcGN0jXt0ZSQz2IKYZdxPNi9D1nJ7757HlsOpgTNZk5ZOMSm6l502be5Gl5X2JIX
sDtp6PeDBWrMyGGR1xze5zKnfF1oFwf31s7a1AKEt27r4PkGn+MnWqR28VLq0SwWhFNmf837vr/h
jfgqISKwHDfa0c77wJ+85EYWPWK0XqbHLGOHxard8BLfijrAsQoOire6SN+6ftWZ1YPWmuMhYbAG
qz6fKtpdUo/9KiNDE/xG4QygGZ34uSr6Oshrid+2crUTx3TvburqW9TiCxJSjINrxaHhqksS59Ho
1U5oNl4VNbmRvPfiknp0K9N++OC21Xe3YsnX2lndOOYkr4W0MK8penNNd9D2+IljjIhatV8TMLAg
ypsvNBHcxxBi8UvDmKGpQQ+A6nnwOBUxHeDLQjTW/QwGhGZsf3ie1uLd4v63/IVmfnxofNXDRID8
bDfaHPDe/yKzogtcR4QU56kjf3U7lPiu4VbYeRivvAeFHzf7OGnvOzrLzwiIoxLJHbBrTIezTUmz
iNezgqzHzf7UN53ac+KB/g4rpXK3+pyv2NnSrwpv1llNzYnZA5NCyH/HVQyQrK0cTuBUfU16L0Qj
LsKszoZQq7T0wZJALg3/q6G3+TG2W4z49tqAu/LLi6ojVTvmCz3itYfQiW3mRWVJyK4L/kyPcNt3
aIeDAQPSdQ4GPML92JvLHnQWtlvrDQHVgKDrWEcmUWCZNxKAxNodiST5NmA2P0s9jWbdYs+M/Q9m
n9dQyyGIDuXgrzStbCJOtkkgacY+5AOWTLIC7p6nwDpQzcz+0OUpELXiG+lm6M4Q+MaWPylf8+q5
LdZb5fXLUVvj6bQRwSZIateWyNLOqkznOLWet8/Z8CKTq226bxAOc1m/bDl1kaIZajNKQ44o1vOg
oyU3Pq4u/OhzlS1wFEwuQdvLsEumU2dY5dVvJp+CDmsbNJIeJ79t45XXf7mzj6rarDQJ+KxGPWz6
I4r8czzJh6Yk45aSetj5Xhz5VruRBDVrh49oOFK4YAVmp3+pWi890nkPnpAY20YxsYbYOLEVWBgF
k1ZozCFITPQsp/TVvexucvNhzVTzhhN3x7kTNbawU4rhjYXyfpYM18nE3TLRbW8puLfcfjZNrAKb
P2PsnN71mQDNtfHTQ5um+amvWZBj6nqMajljtrrTxjy9acbOutXt7trZJ78mdRUvxTafJZ+2LIwS
G6t+m83I1YdvltIBcYCi3nnuWD2J9J+57JbdIGwmFK6ByDkWyAJz8+7p09Hshb5vPcHRqOauZkP8
5c97GPfz1gxvD61Znsd2mK7N7d//zyZmxpllLF7qRs5stWB/wQMlbvvNz3EXcGJ+LhF7zobXTAx1
SfbUw5yjh2nLI7uicGH0dohLae7rxSgOWF5h8px1rXkbyT7sXPVc68ijwiFr5eT4tNiNL0eC27te
nwMuv3+x5pkrZbDyz7NlXRU6FbzO6rJ2htopYxoD1RHoKqW3nE3IsQfwegx1CoYHok4gz3BuGLbx
dGNyqrcoMytq+2R188ntEnNvdETCV437fmLGZmcY/1F8RQjz4ks/Od9GojShJcfh2Fuxwy3p6yHm
Nwn1bX4H69pfcdMn7NKfuymlaD4WWwhxlJdp+v+xbf9Xe/Hvaq0PWzC86agn/P6oYB9t6tPYMkSx
+S06bclPsl+Xm8FRWSDGDW1rjOMlXeKnimWRE323nA2W9dqYnIvX184FONCLbrfnidHmUiblnvsZ
S1/s1qxLs7hkqRmZShtOg8FsjHn8ac5GeEws8YFaYbAsee4CPeVq//ke+ywM0WFo8S6ltgvn9Eez
zYhjTV/bzo3SkVbzIV+/M4bEFuL1+z5ti52ufMp7dNzqEzjjv0gin+9viuDAsBFc8TfDzyaZ/M/9
bWHNLeeV4MtScloqp4Ms9NOUAT4w5va6vd//slv/zw8keOlzIhA6DTb//sC4YzS4lHygLEUdaXXW
3jLypNIBDpXLBv/8txKN//xAwSuY8lNC2x/LQIvas+xxYuNOxOHkWVggKmUvO4u+wQ7AA743Jox/
/kU/n0iA5SGw457CFvjJYtvxbybL4SOl8hG10ed2/Ox/E5X+61P42TYlC3HGEea/r6Q3J5qjnEpw
XE5e+ypHdnAZFvz5q3y+OUHYYXgSHg+c/akrgTQgYcq84avAjKRAFNlQTz3KhI27pBiz/eQnyKX5
balNL3/+5P/43X4jWhhjb3UBnwzWM92BcYmlxW66K2bveRdPts0AJvEPo66H7Yqh8c8f+clit3Vq
ETfByelshUMfrigh0XSRo3CjiX3NZANPZrHYCzCgYDf7v5zBuc34gf69noFW5KqScdlauj8m+htI
y2MVW25UumaKRWhVuykdH5au8I5DrtxbolbTdgetcHEYSKqDwToUem3yVcczuqcO8wcr8sYJXXxC
WeV6KdFdd6lOzI9IOLKJmxfd1Vnb70YLWXfSzfYKaMTB5FHXxE3br6Np35RMWO4LU2/OMSXqMZjC
tuvI4RJ35vSl/FuPKVbVJyo4qq3LfOIGD3SzKnZaPRJDIKm1n4z6J2pVEcUgfgJPZNm+ZLK6ZzAJ
vVmfmUXZVmQVaLsmSzjsA/uhlhysGjD3IeCn0NS6J8VTyZlE6gGdM5J5tTxlbmXceDN7jFY27KoE
KJrtP5qYAEHdmlhWyfCIRpYBQhsWBvfUmxN/8Uwjb63VQMzL5G4pEgi2uMsBz/fPEKXfsTMjCpkp
m+5hMCFWIAvr9s8ktowncnT4FBVIRRBGg3k3GM21NR15KNOhxLHkOzeL8iN9XnAicPHu5rllC1IY
KQg1cMi/RWWV24ogHqSw37L2tFpxmDYSJCU7l1CsqolGzHlFAjfM7qurNxvjPodHh8zVXkmYurt6
YyKPLVbWdnKPMYjtyEsfTIkzRLNGe7/ixtgP/XRvWjLoihZClrMEvyXmZsjeNBMjbztMcYhRAA+X
wwrRtVd9FvfasNjssAABZQk5KSavvHGWSgsxpNFYT/Y1VKX+rDvJ64JMFuLNvCOv/aOx/hFCzVej
6Nz9WpF1oDsq6SyclzZuniwRNMGadZRTKs+y0KXsJ41np8apyDNrHf0hP8CyFeFYF8x6ScEdnNo9
pKtbHAmSXt0+1iNt4KkDyJeBsKZI37Nv5rV3j31c30tpLzddye0xYBBlbh4OEg8pjQjoDYVvRJMC
5pZm5RRZsU0QEqjspOiFYxD2GidGc2Ji+9zD9jvFFb9PZx7Kwu1I7FjJZZFfpBjKoChaFZQi0699
7L2AzC0u2VLHgZnhnuk7BsBVN6dAmCbrYGb1dz0t7o1hjp+LZ4aow7R348k5rB2uGw+t2wRdsvNo
Rbx0QBQ3YPRDRjnWvqzr6p5oGZE7LSvtU71ChMxSZwpEAkBQr7ODalD1m7Kqbpypv2Y+AeCMAN+Z
HNVEk6N1dlLrF/8kvtEMwIJ09rUobnRklv6BAD2+AMfGfKiYpFRtI29Gaw1KS33JZsxAqvZ+SWmK
R3oHDprUL/NG/k7rZ8PU2kuFkej3g+SNVE3AMYAyaPpj1FirdmhyCwlctsmeHopnCfH7ODYaKUp3
0QMra2Yyr9h1SgZTnGk5pRc2h50Kxp5fppeCD7q17e6YYtjkj0G5WUytCectn9lU+kPDljQQTlHe
ZNVwRnjSXzRXfAOLzeGKLFhgzQkE0p54uV+lxpfUPbSbW6BegK9pMZuIprIx2kPQDiwakkFDjxCP
x+S+1ZUbUhrzWC6cxjzo7Tuu2GsGATxcqrSNsKMFnpnmwVpq14Jp5KErQgFm5piujBlqxzhlAxPC
OEuMQ7IWR1MKbdcbBNwB4YHLfkSjCJc8ri+1gnKc+jEC8rSO4ZIRxbfsU5wbdpBUehMZpc/zkc3Z
3pkros85+mBCjrYwJIFZDjwLPgqCepkeWsVKs51t3zSbhZMyRwYjRAwa1zy0k5aFplpfhVLdnlkq
kyHFtFAm7qNTT2CtKzht1cKabXZw4jGHtDrlFjMT/mkpI9MeGRCaNmNXUzjBlC32a4a6YlCIgCGr
oihuNSlg9Iugy5xniqY8CJbDE5liXCSQB2rP1vaM4SssK6e+y+rD9nzRPUrwYsw5m9kzd1DmaCdr
Nuw7KqwPVARQm1LM9wslkoPbqUvMwsf32XNQtu+7rkkflgaeWvFq5KZ5Wufq0MwOTLvB58zbKFK0
NEnjbZWRHhkLyUb8qoy72+Vn3BIKJ2MGBH1GIXuq2b684E7rQt/D81lh7Ujjp8YGj+3A/bNb+kjx
3wVD26OBONmLbhAUiKlrTyYbSXMQIeI9jB5dhSnRBv6xxe/vJE8c11Exym4IdGBrK8OrsMMOHOZd
flUT9w1KGr2c2vLOm0l/KeNlXxatHlG4AThssQWGs7nelDSaNNcy3ZV9z2dk3dUyGPKl/E6Rtxpf
3HJ4G0BM9v39Yq5dYNdA09NuPDgjycOiV9V1WNOrap0H8pneQWHYJMBRhxxYdNaq5Htl6nVkzhNg
N7cDXye/NbbVASHNwUHohNfX8RWsKsWVfKPC6JBBuCt/jxqXihdR6xUeuM4cSxRVC4Y9/jQ7h4KS
ilvaFTMd5UlUFD7k7zGJMMB1u1gr9p2GHTQn2nZji9q/TLkX4JLmcLlwARca6cO8ZYQ5xBhC1tJ4
1CY6+eOiLgMv1p0gbuoS+Qlp9dnlRR4tKRukEsQSp+mQih7n2Greus9L/ckuyid7peY+M3LqYSnk
3GVMXHm/s+A2FUPU9Z/y15Qm0NOE+7q4xfcF1+cPXisvft1UX+jG3mFezw5T7n/Ns8Y4uCv7G7/q
SSEuRvXQcx+TfdK5wdsNGIgJwZV9f6qXuMd5/KPZcvZNPbxipIkfkCDlLUU2NMJ6QKlZ0pbUPTNA
swPVlH1YEoJhdIuLWJIZ8FgZD56/OkGFKIS2hEMX+qi8R0MdA6HJjEVNU9e0669FslQBlYBBSfsT
vC0Lh5MCdoy9crzDhO1f8hmbs+YMpxTDATpXR3v2K/e0cxr6eSFk6D5NNuUwaWMt91P/4I/fjXKN
z4YQtzJN7vKqdd8f5mlJv9XZfd+iZvru6lz0Jf+pHP+1w5LTGJPCxNwiPMpjT2vSFffwCdM1mMEa
AzvPQwF/J552yHQreXZXOxBxv3f1ybmOSfvV8849wbmAe3bEnw9dbFZc7wGu7mXo5HVAOtlj4Gsi
Skwe85gsSePe17G6mi7ttkkNOY8yKtnboTfRQVvRBrMrui6nusegyWRpghHNksjMmXXMPDodPh5n
a2zuVXFvwVEDHzTTIDAiXs5F4N8NMzmFDCfpZckKrIdoA1qa1iELwRhYVODW5DQfc5wZjefOWAfZ
cNYdALRpMXeERQI5PUtpJU8SBNzv9RxHcx21UFmqwj/4reRxZzvlSfHIQP1Z8Ngh4w97YlrsEWZr
D4b24KPAH7BbqbDWvR0pD7iMmKpQ0kt03XjZYTNaquxGs/I3q2Izyu0McAEt0yR9etVRfxlzBKLj
zTeuE+8S18NIxXoBxs9Ey6flZPCKa8nttctpEd7NrvFSTP18cZ2aRRuG8Y6QtRuWef2KnRafW+Iz
2qbKNshni+7dOD7O2dDeDqbqj8XQfLer8pnX/dNa11PQF7yE+oLlC3/slwWaYsJ8m5qummW0sJ74
72WvBntXu9LYlZlNU4QJGinvJgiPlnUelq/bljuv2eU1U/wcr3IIxYx7dUztX03rv9gQHieDpteU
AO59JZmMFPi7WjPOLwmPa7lvu7I+GFV1Gc3hhmje91pwr41WV+5L3DeBbcmMSUq1zaIGFfxeNFOL
S2M3b9WU/ppXR+zzVC0RrLa9b0349E2HbZn17JfDpZTcquWE4DaxR2XPceEAe6L5Gmpg+gyyLzSq
4SRaH9Vb/qbPfnVyAj5YnF3408mr0TxNQ0J9a4lfzbKo8LbiXEVrwmxJyw089jU5Tfo82W0RqOpH
Y6TNBMdwmd4uLZ2BS7mguvcpj7bTiPOaus+FdLpDs7rtNZk2DKh4c+shvXXJQp2VtDgGNWxtnaH7
J3FhE8bSCUcEmt3cFi7b8l+b//qwDBOfIhOdE8moTmuutN3v3zmbRpq1iX0U25Yuqfh/S3keYvzr
dY/Y3auRRpjh3orpelLd9JdM3+e8EdoUTD4m1STfdMSVf2sdrso5waXOJv1lT35pvbq9U4OHHUIP
YGw0+skrAys/oMWjSr2amUP7l+M6PqpPx3VHh5a2zc094sQf59lDZSYNfgk94njNpsZOIY+sWKwn
x5pCStbVcTSZbSkbApSxpXqnxelegT7qnQ4C2wfCAkd0n6SVhc/YfAGYagWxlSbHXFJH1KffqPi7
oa43e+jL5SFtnT7A5AexMb/t+sZ71GOgYTGdmJqRWw+Uuf8yRBLZHZXqOzfJdhktOb03mf8sXQ3X
vspf3Gp+0WtJAsa0pseszZoTYnNyYE9/0sdSPjqD9qO0/OGUq+EVZGLxaJnyrU6uuerVVzMmCgFW
eQ3JLlmRrZdF1Jn1GvhGUh6pqvS/4BIuAhjinUu4uuQVNY97v4XAvo6FzZnfuem9VF2KycGd7bXH
YSj9YMqngfhIMu8ZzhKrmclZJIA+oyamVwmz8jUdwF+b3pbchG8iAFffIYm3gZqm5QLvHs1Su5Z1
vlIF8MxwoLtUOIkJtseHyS+49G7+jzVw/2facmtiNgvM/8PZmfa2jWzd+hcRl/MAvHg/iBQ1WPIc
28kXwokTFueZLPLX34c5wEUiBzbOxcHpRgPdoUSRVbv2XutZHVVAX9tPeVc9A4+47jgr32XLfFi8
9E41l+52KMXBMwRLhzs86EKfw37iPKMr/bVmJcUBaUGM0CpLw9yJ4rCTmMPGulh2XTuagcXeTnEA
YMamRWLTa8SdvS0XJ1TQET0VhbyeonjbFmMZENEltzPzFB5lEUa18jJwRPAlAs/dYtqPXmpS4bXd
VyjmxgESwFcoqLCpxtncThWyPb0kGN1Ra7xkyd4w82gHlbr3rYYmfTqg5uMAaUoSuem1zHe2XigH
pMjb/EvCm/pozY7m69+rNk6eJQqZG6HIH0NsILtaexALiRWI4itfWPozqXv5iehuI0RD3lzZq1/H
WijlWjaGPYtKebVo9nyAuyT+s6YmusWRKZ7u5sW+KS3eATtiOZ2Qzi5m13E6wJjoKYq1wz4GZZ7n
yegZzindWF5b8k6bzm05TrvRtYvQ65V5n8ZF6dsuo5K6MuJTOesnwoG0m8bVGLEPypPWyvqICUL3
nZJR1cddQW0VkPzdp4OXsKJi1z45+qRV6PJHjzw2wQmDI1vC1FUjP8FoDq7k1TIWsFNwUlUHyMZE
csGi3aQV57SPL/++KclyR0Cazh6D0ehSeOKqlD5JTne8UhmvTkX/ljEh8fupKv06mh8/vtrvVezv
LwvVnT45KRcmi9llD7RWu7Szcx2JiyJZp4zRDWtKIKTk161S4YGZGC+2xr0NxuhKm6Pn3lMVH12g
3EirrrdLq4ptNiXk7hZjuqk1PChVR/tHUeGQx6PqF7MpUS6zkfZzcmNY2XTMXW23SDFubZNpN30Q
JI74AEKZxFeZO1PYeMudSQlh1xwqc68GhScHjJvDIV9atmelsWgk2K9EFtR4TXjAuD8JT9n09eP7
gyDm3dOA09RbmRJY67GirB3zP56GHFFuDI0EW6KM1CtXOn5ZJXgyyJ24HgMtgTgOGNDzE0N5ZdaJ
4wWtnA/ll8Bd2tlBEQ3BNLvShyf2eyB70xQ/ozghiLFAiDIMCWi4tljVd0FRR/d9hsjfnPU3UAO/
yH1iJkv3Dcfwop04cj62Wi8fTUu0oYsvMhgs66xLy/zaAZv2y3rkj0/141zj2ymxHG3Q333rqnR4
7s5OAqNLeFZ1iJhbB53iXLXN8hTDpriVq8sALRSTkkKJTjNj+WAyxRxaGUIM6dTNsz5BjweFmcPi
1+Vemu50bM3XBSAkxLtMezEtZpGtNgzneOxsyuVS23VjdTtJL7uGvkbPo2mSIyPiYM6qCgMRi8sw
asPB6ov7uY7boM7MeJdPJs6GvGl3o8l81WqZtDsR6VddD9l1cpvbpeo1Xxu7b1Y+1ndFWTyYthyu
sQBEmwbGyc6ldbc4gg6ufmU1bJZTTjq1lSzINAqKVc5cJ12Pa5i2fsJu5eMMfNEKczp4OJa2hnR3
GCqCRLHiUBd2ezQT6yqhDb8DBspvOWRHRNPWbVprR8WQ1WFEhpA6UXk0cOGiZ7Boy7vy1iEsCH+4
7h3mIYo4HUd60AOugwuHuqgyTCWgwIOSyA+Xulm3xmK72ywoGZLtabwrgddXr1HquZu8VKdjn/MY
ENII4DUXTyMN8Suh9NFxhgfJobB54FGenzjncNAvjB8lXMIr4Jd0jA31aC3ZLW66m7iv3T07VbGZ
LG3YeroSumM++3ZVOT6Kz2C2repxMdoryuiq79OT4w4voMSwA5dWH1TziMDX6K29bHqXCC+stIN1
XdoJlhXrKsNFGDaJCnRUgjgjchHhVmmdKyV7iPPKwLsxauQVxQ8TLVhrqbyNbou7qZpRLRTGW7Jm
aziVxgj2aiaCDn4mnUSFAUnBeHf3yQv+fiqDStthRLfmUrLkX6z2pt7Gg2rWMnSQSQbQERpGzRR8
vamW4B417xDH6GxqFKIc8+zzWoXHRcU0oNBvxnmiGLU/hbm/V2ADcVeRIfOzMDi9nJqaXSySvo4h
z9TzqRv7GvRCWV6hhBBmcgM8fyvmClFRHj+pGWhAJ4qKTzT7TBbfrXzocl1QOr/xUzB0/175Uiu1
jagogEOaQiH7RSem2pO7YcW4u3qJTa4w8Ue2lQ/olxbHwkiBB700JL0VSiWtpKhtdhNIssr6RSPD
2hcwdEmTkmckQrrEHIx+K4MfgPtMZrhQO9w4ruzA8aP8zl1rYytkSEic0GBYq2ZbqY68Nui6V0Ny
wmkX+7pNky+iSeA37W2c2DdprKmHkR5vm00wGlxIx2lTo5ojf96zaJHm98j0ZpxTo4PM171BbGge
TMU4j4vDtCpusHFZj9KZj11b3bMl0VafaDOV/S+s7MvRwMBRxIQ0YGi9h6Qp9gu87I3eTj/p0oZz
I+huQHKfFwsvy9C1WMCBDZFHkPqa1jxEo37nxaV+yk33GSR6i6V0mA/MH08U4DfC83ApxeJOXY3l
DkNsgVg5gKVDgrdmvbhyonFSFpZv6yPjB/DGEDD0h0lT1K2IVUyzEz7bEWiE2ogjARJFKJRPZ6fv
B8XYZ2w8wejGnfWM9PfDUTlmyeiC/aEcd3orYQssdRk4bc8uRjA85kCWC7JGXj9+XXXr/auBR0hX
CQsiFotMlgv5r1qO9L8KXYbVUrOQ9wamrzLieGySsA5JH3MWlnlniJqt0eBfL1laXHp9oQk+N2AO
GiSTyUnbpjHQyLa/Bx56M1iOum0rgjpNb+dqDRZpYoT2mjeO+zF1JqpAGnd9jYxJ4tzc6J3cVYp4
8uaqDPRWJVZAXwwslT3Pvmsdh6mvDgvmk41lgJ0DWLnPZJbjQSmprPry2rar8GAotuqXq7Sx6smg
mDNZHJhsVVunXb6wB44HM69Y+TLkde3r3Mp9NA8vUuLRb8z85Gh6fZ1GwB3SVHEO6VDBXNLhfis5
ylDX7ioQNajAOruSh7hNScYW472nLXdj4/XrSJEKTUEZCVnRCLuis6FAYOuPDMV5BG55amsHyZA9
12HGDpfjR7oBObtXdeOIdmpCg7PSW2kbH0qnv6ssr8OYWRZbD5uzT/MVyVSqMHs2jJu8EvQF1ZIm
l8thosRwXBDnFB1zQB10BNeqH+dBQ+bjsQFUgI9bPRsT4OO5tnYxpn4OzCYTDDM9kHNDG0+0r2M3
vgkjzzcYis5K1Pb76N4te4wjuqgxjJyEGhe3BsCc6zEb/WnV91i05gNNoNFqG76wO9CH12Ky0wxk
WN5MOR+XRRnkxBBS5msSlKj9Pc3KaJfG02laLSdeUumBjY2kM7HkNSumwxZMFbqXNoPtgrjI3DGk
1JaSCNiUv+jxDEDHMMFgiG8icnEezGOYJrdD3ohrj8y7wF68fktl0T+QLncsC3hjlA9XfclkRQ6Z
OHvVKz+EycFdWvu0lAfkUDylNUMIfkfzNBkLkYozA5/aGbaLPT3ZXhBFhnnUa8ScdIFNCBehNnij
X5tzcjIwQ2WpDHl0CGMc7eSgmkookYkFilJnNI6j20nX8lDxGg6nUapCdgWSmAz6U0bO7WEGSe6q
iXHQc/ssoiwnItB8qiKNMdDQcwJIoCQ7brJjgow40WVS0jhRzhEP7d8Mv8pnegjQFW04RQ4PQGSb
K+hEu608bku3QGSwnOSQw4gMu7n6zuQw973Ja/ZY4rIYj0oN2JKcORuXFDrOohC/JlW99Vz5ElvL
8zw5h2mYyZcrljccYBTAevzQeq+znpx7TZRfLGN4cFK9OJo5vviibfXjhANbo7LimHOSCFU7xYDN
N/mdPrAhcAj5eD17f7pAIEDfksOehxPkUo+Vq5ZU9Q5MtBj1iSMUG21pg5xsDAHYM6dtTqP/Ew3Y
P6yJgHNAmAGA5ZrvYKKYXQa14x0NixSLdBFFqLARfgFRtELML/s8w508NGwxWZ/+VEqEzskSMD/A
i0zbdHxuYuAKmsUgqYK5A/p30wId8m3q0Y0qlJ01Yr1NUZB7xZcWhoVMSb42CRyMxp+qnlmbOIof
XLgOWa2HQ9ch1h8Sa6NK5fvUUU2spb6Rf8F0G39yul5rlr+Pu3x1ZNUOp3vCtC7VYdi9sxYiiQSc
w0kOYeGOYtpvPAUzwDmeHNBMqjx9/Bv/Q1QKw5MwMw32OW6nS2xca9hR1HrtFC5ur+/zuCZeYnY3
8RUSbwL7rOyLojAXBCC67Tx108MY2AhnTjeth8iS5ssOh9Qzf0bOVsd6NS8pgwr8dMgZzaDz4q9q
x8hH2YvI3vVdf6a06Td10fvFggwImQ7zgoeCROw1BpYUdr+S5WuTO2o4y+iWPuIC/IR/EyHGF4uh
sdtS++PdfpXLHHaZM7KqFLQsVdzfNRNiQg45uZbxjZ5Gtz1C1V1ZZC6SexMU7KQRfkCwom5Dnpiz
vmekAbK7pmAIec0xWXRV0AwPnIXUME4WlkVDWYju+I4bXHwi8frH+wVCFf6ct1rcoKn9XaZkkioe
0esUpkW3X7z8HEkvCTWnexvNtAxaOX7yY//jguaKyKKdQtQEPuO/L5iri0obneMEy0pgTmPDlHt+
hu0+BjTcSn14/vjh+ke3ChMZHSAiflcn3e/0iz/6E1opVI7ohQwnMN8bt3fRrcxfo2oxQhxxaGrm
BGr+CKp1xXyj/ftkBXtfCJJNw/+ox1yGsZf9kcZrM9b+XoLbroeDOaoROHtSMSM7kF1yrwtK/KQC
VYLG/JMxwT9eZtN11mhj7jZc2rVU/OOrN2rT0kYYZKimRbKxha8NlXLg6z97+qQeyM7dzrXx8vEN
//d5kW7Q7+v+p1/0x0XjWGstzCIyxE+x1n5UdbXdaMF/fRV0mCszFc0gc6KLUym7TdeZnZChtGj+
SZkyaeWh/fgi+vsTHn+2Snya6iD2tC97jQpWLjQeuQztejqZbfQD/y5jFr0jlKrRuge9uS6W8kGL
I4tBfXqz2H2803LDCDOTQiiqp5gVZNrguPDHMRJnbfHrvpSPUWtpPnohiFpR9MkR4B9v2NqxVDU0
VAASfh9b//gBTBk1U98qU9jyQEnsaZuEgHjWHBBGCGSwoBWfYR//8YzbKKfYpdexlGNePGhizIg7
SuUUKqCEwLd8M4uEwNnBfkjyUC1f3JQAYnQFnxlFdefyy2LSI35pNcfiZGf3uDjtUBHhDZ1I2JAo
y5A+omdRkFwVbhW2a27Igg9t0Ckvx5FJDH7w12bolkNjey+M4xEDjZJ8aEtM55SCPJwNal5MaeVV
veRP3SLXM4s6fZlz9n+MW5TiJFQQXGAmhy712q3s4ivSeqJbsKcQ6TnPKJr6wsPhx1rH458QQdxD
EKFRkF2RwuiQkKnJrdlIGQgSUYLa1dMNcKHqaw55lBLjoJTafFNjnr6fvwD5cYIuJomOAJx2s0QZ
rywDg9Cy2f56c7FoGQorjCJH3yiqS6NqUMEigaDdVJ20aIOY5BxFrv4YFd+h8KRsr7EbwskZfQAa
1ZUCoo3gJP2tHNTnZjb2uZNOt0pcO3smoAxbbeO+J9f+pLa6czINb5sQYBRqrUFapl5u+yqNr2ti
dHHViH2ZAXRAWzQda5MwgqhcrmOOqQfZLNHOMN9qjVMo0xwtyIap8tVUW/ZyQsqvDbdoCqv7Esv9
FhiEcqgYxiu0EmE1RBvPzr6YIz7IEmvwJrXGO+Da9UFVi72XtfPWY4Bt1e6thy6Ulni2hZyQ/1YP
N9l8P9BovVat6U7qRCfG3rJ121q9zic5bryI3PTVNs+gnBOq3eD9EcXiI935qrucdLxaperr7Kde
HfwOIdC2da8KsFxavGxJRJZBU3T60RFEjtAZqcf7WIsOMdKNbdqxLDlo3zc6B0sNJdmhRosTZngs
sq6o/UxyflB1BmTmYiM941yGgmGQ+3JSw6RJln2kuR7vr3NAgwi0pDV2SVuAaLaUau9Etm8QqnSt
ZvNWE4qB9mioDixYKA1VNJY1wJeOMGuLkYE/6qLi7ZiVL8UoDuy82dGdHGg90NuU+OxA2COFwabv
JE7dek4TsxcdjHz6lVqRfuWmQ3LLBMpDDoHIJiuQLy9flBRja9YhRNIXgnniVjwJWrB3in4eMzvf
1nTxtkrSKM/6Q8P56ipKUcNkHCI7ZbmFwTYGk601GPuRj9BOeknzRkFmTn65Oc0H+FDhNNnRwX5A
S8M2LZNxRyqQD3bVPBFd0exKJFu6WUMD0+QPSf14nGMtORt5GUT2mj/ggGRLx1LbNIXdME2c2q2e
mDzdUU2RGG96VURf8Y0e9MkbbwYvAoaWE8fkOoyaiSHq/NbKrTBDwEZLReBpKjqyhJv4nncYzRdb
ty/z7Lz26svEEFdEQt16g13dJpk/VIyeB9oE+75VA8gVEWo0SZ5f4g3QH1I2ioViHhXTcle0drTt
NSBDxG61sCZtj89knkgESM44pM3UEodkDZaPsFyvjGxz1362e1+WDAzWOPrQt2K+ZwNIWnfEPzaP
xMjARlpDE5aP88CyKQrJM0S/iTRyQreSSal9sI3tJ9v5O9bBet0VfOLABKHdfHndNl9G6U1OE6bD
sMcICkgD2WKclunDkAp/sNpQwcz3I2L45SxI5cRElxTr9k5VtknSKQ+zanXXmWaD88ynKiSQgciZ
7Ls9dWTD1xYZRxKCmBMjFl+WcTlGwJ1CA1kTu1f/1NAW0smWxZQ7tIANenvbJi+QC6/NlNYXZ/DX
Ju6/fVxfaMa6Mf553OJr43ew+BvZdogpLjbOrIABkBt1Q5rT+DK1nCFwkxcsN/OL5mKEzSM0UNIu
dyNBXE2nN7t8zW2tphFN5uLee1H0ELNzIVsCtq52JWVXkdwncRbR+e3pBMSIXbMS7TRUDTfs6y40
7G8e8tIjLWI4fup8Mgejh74n8FdNk7ktSx1cnhV7m1LkzpWhIeCyJ6YNmeJA+LJJB0l6R5xq4wsS
dNzx5GwA9/2ZGfrJQ3z9BGP36Iz2K/j88bqyPXmyJnPXt6wfA7z5fCCgN4YUHSqK4/id9O7rwjbO
zljcD5Eq90zddx2KCrZQfIS8M9kxqZed2jaQ/VD3HroIeis7ScYSN20VKYgRirzvqcqhEcJ6GiDQ
g1dhIr3waHyXBsfkRC9u9TZ6Hu3qfrZIUa8bnWMbUPKWH+DeHCsdwa/OkGpt/PCAnCKaN6iejiWZ
honTd4fBUoawqkWFGuhYkZrk1M7GW1q6pvQ9U0FaAeEKEh3jbkYp7VtmjWhP1tNOQOrdavPwjGLJ
9iOvZ0RuTjdGAa/WQ3oCyXGwEDy5v2bEcbTrAA4q1cw5tb6TGV+vzYf2jHoZwqUqdLa68xrjc8hI
nAhGxfxCjq9KWiA15wTBPCrdw2dP6vsHFd4DjRj4GCo2ros6qyFJOB0wloZ5Ws1wQ1qQTabpBrGq
HBIzwyBfp5pv0+mwGp3frPenWCzHNE7pAav7jz+NdVmX876sHW6D3GBKc9gof69SorFaz7TGJkRG
02zGBIzMov/0Iu3NSZOjUgKrtBsw2katCdZIO4ZI7d7Eozcgb+9ex/WXxa3fKi9Z1P7IcEn29QSk
R1j3IBq3cd6KHT3J27Kon+kmo9PVFGRW7AB52vx0xfLSCx0tvVNdZT18G8dgVXFMQnLa7EVNqtdM
lIavPtuNMPFJku6odsmLRZ8PUgTWnwYbfTEQxd0fCr1/U13zTXTpo7uIzifh7JhpvLUf37NL2cTl
LVtL+D8W9mKMetQ+LOxyBcshr+xop2XxLdLyrx9f6d2J+/elXNtRLTxj6w/196XI3uF4VpZNKGLn
B9RRv48cbs/axxxtl3YvjU+Ipcp2GMG2TlhzP/4Al6eR9frw1VaiPrMgjI5/X78DNuwtSdyECIk5
dlCxr4XNa6EYd9gmeF5Q9vVR/GiTiPPxlddvdrGcI4nH4EhHhQHM7+f2j5tMGHjDJtJWIcR9Tn+d
egBZgA0FNMbHF9L+8R1NIDKq4XHUcznq/f0d4RK0pGI1VVgUzU3Tzl/0Kv1aWcDi1MSGsmD0flM3
ww6SrbJBQdev56NoqQCjedccUYJmJhkqhx97VXbWrYPOcF1u509aqfo/7ggWU/ytHEddPBoXb2oN
5Y3nDmer7XS3OpFtJmaIwEvbvVuudZCptic4/hsN0wZDXdI3c1SAVkE1TKDxV6m484FUsK3K0Yuv
8h3d2YI8P5sA34EHMvS7NsZu16WxPMBjMk1t+1/eaSZoKv+H7k4jGkLExdPclnkd9x7zCGBL2ra3
87e4XNf+yj7KOCkCMk1QBojCvF0IBrp1U0Fbd82hFTvdei0yyGpx0dh73RH6DZJZDUYTgl05fvpM
XJ6F10+65uPi24AtqF22UQmVbVSadiNIHrQMnVVt1NkyQw2/u59spZtNtzJr4W0MzwgGDlTU9g6s
OxYsDqZohtijitLWNqTwSTs6fnwfL9tC//lwdPzoSAAmunwpa/AXfUT5TmICtBkKbBDncvys2XdZ
T/3+oShg1yhkDKSXPxbeyTQDr8Q2vRYxrhze5kiQtlBEt10mfvaWsqsRWcVs5JO56lwaef/x93y3
+q0fQbNY8W3b1alnL554LQEPypo4hNhqGWQPnLY9F9RuHUFyMLucosO5TXokYKXLIUVGDMA++QiX
2+P6EWiFmLQ7UW68k2SlhR3X7bQMoTMbd+bckRtcrRiJKb5qO/TgC2JfBghLEuRz6myQa1o7q3h2
jPkzsd67Dtrvj+JpBogom7PeZX9GnYix1et2CMsEhSY0HuIfM/xw9LaLneyV77pHGk5H5qyqIcgX
idGeQO8gHY7vUtNOtlpd/QTMuCsFeaNVjv5+7QAMpDXu2qbZ9osyUtE6n8aL/+seGjQxbSzyFndz
XYD/WMoZGxdJY6U8SeR8HgRzBaJlx20j8BSUS3VuNEbEk8fpaBBXKXo2yzgrMc/ax7/lP14bfknm
+BZNc0+/XD9RSSuQosw+REKxhxYFZ0QJ/38uQWiFZv8u79bK4Y9vOjhQokqVFlqaj98zM9r0nXnz
8SXWZ/7PfZGngEcRmaDKZEm3Lp3dk+I0lta5bWiZxdlN0g6Dh34qo+LQym472uPJEvKTvXj92BfX
hPgJ5UC1TVaDy704c5yYrYcqYMjAIFfVW0qej5Ew9HWwfH38/f7xK7E3UMQDpfVQJq0P0x+3sG6V
DM02kQmpLH8pDeIEp/hvzfjs8jBjeQjWisamJPz7GtakiKSgBg1tMqqRgKRhAV55QyUeB+owe+eP
v9L7n4zLsZtorm5bsOQungqh5R2gJ4VU1sx9pZN4lbT4NxQDpxlhpSB0SU3WiHz8+Kooyt79bJrF
7JF+O8kyDGDXTe6PW9moqVfQEqlDYp1B+EbpfJpKswkkMaSanSOdX6ZTETMnnxww+aPnbg0k+Yz8
0bOjPxP7dHbU3ZLR0sKmeqywgm7GwcFU3Uz3jH2o/JM8u2pj/RpzM1gknKvbDvXkPq6Y75u68qjR
DCgX1YHoU3qBGvXqTevly2GM2zeMAO3N4ER+C6iErqxXXafkVaHfPifoD3bWNMR+gYbyroo1ojyU
L0oW2XeLrDBPKtG9BCAZMMidgsqmoxfHBNcMlQAlWj9k4zyHg9aDxEXMJofUPShqu9GVWA/MWInu
IkcMx37Gkmypj3msbyt+wUCZDJBYbSROA9YCrzDVs1sl2tkb6LovQtrfF0t5MzD/gKegMIzcfNcK
OBVd5EA4bxQjHHuuk2jiBTU9Q8nJvckKlQg3r8Ww1LnE96kixliKIztGgxbHk/QVPt+mnVTsJj04
Nj1XmiBfxAqEtuAcrfab9UDara5SHbdGMU7H1FO0HSftkmjEwFtncO6KlgbOdQ3+mznw62iagU3N
mhUlRoeW38YW7A5FR1yNgYEup5cX1ljRCBtF0NUuG9GBiVqDNTH3gfuS1QAJAOhXwIA28RPCSX1K
N/gLXdMfyyn1QVpwA9IGy7QunqRJ33YxPDjz2Sj2rR5mpVNx8wgw193+jrNM2AJxCKMKBYyCG3QD
ZAeLsM19m6dxeTBWRsEab0M/Y9r3qndgDpztZ7wDk+aW11rdKDeDYmL7tvUX9BjcNheXrFGOkLVx
fM/DTogs97UnLWEsIAdch8pKYYdbvXX0orrO3eg6i0lW6qzcOIFIK9RyB1aBZnSqB46JIkjt3Ypg
U/5wVAa3MDT7feyZxMDAsD2DcWj3hjvum856XJZeuTcALjA/z57xi2o+UTx6oFnlXSUsI6w5j5aj
Ed+qedhguvZhgKi3DvuuPQH995CVbMspYvrBoRIRa9r4vM0Txiy9OUBKG26xdH7LPGwzpigOtOs0
JC9rqmzcAyqCgLEMDDumRb9yEvPnx0vI5YmDdRLXEZLQ37u3dim8KwWz7nK06tC162i7DJa2UZvx
uzvwZH58pX8sVQQVrKIFeCXU3hcrMu9TW2UuV4rz5tfgGgqzZLrHdllPm68q3L9B+Uxz+n6jWTk6
6x5gmpb2DgKTOdHYpHSvQqPP8yCPp/umX9+TDsmEt0LdScBuccj6KIuBCyBZwM/NkHGGWE/X41Dq
n81I32+zOohwTqKE/oEGcy62PoNYsAbOThFqLiZab46+1931QA5JO1e3H9/vf1yKng9lM0cbWlGX
O/oUFaUhInqQrOsvzkzu0GjsTSILeMdfPr6U/ruh9Xf5wGGVbdQCDKvqjntR/9WOXXfsAUnYreiO
pKq/pPGM89Iq4jXAB/mW1m7K2Kn3qj0FwurVcCon+jpA89vI/m4aJRpoYlRIic7xPdXfKqyle/iy
ECWnGXLn2LRXnpl9s6a8P5IGMwX5Cu7K1JUxmbhh3qAXFHa5EEW/Ku4SOqLq2CgBG9a3mimNa3TQ
/wRQRPjdHS2u/hd2wLd5JvE8s8GOKuIWMsXq8QQqF/OZkHcHGjAGDCvNVz1DETCJegmmCb1epjBf
KRU1LHtzo7bW96yu4hAX8i38xHyDrxZ4ovoV8vLbzLmCtVmbwkLtjgqGDmAR0V3tVCmNrk1u233Y
y1TfZBhscYiLn0Nq36AJNogUqr3TYlj7Bu3vNIrQGm2b2AgcI25W2KHakPISiyFsRGpuRQ1pxxNZ
668gl3zoskPvTlgC8npPykR9npLSOjSxcyKjhBQd2iJba3QJ1+JpxAf2pGcQoFQ7J1hRFConncIJ
CpHbCKunr01t62GHqu+KDEj7ULQMiVj7nx3Z0M/MyCpz4+1qN/9So03mRF+/zVqs70sR5b6d0rco
ICNX6n06xekey5W2GWpMLF5WpUcqFDQ9tLyg4JR7RTN/9Ky9J7PBe/dV6xvl0alYybVRv7bsGu+0
Op5Lw+YVagzlWgzzoxvjoo4cWw+EE8y6FTPWxo1g3eNM7w5JZbwhzhyuattBoUkw/N6QxX0e40ZJ
O+me9HbGiqy5vC36o17DbIpbpEuG4zQ7hOFHUDBgNwVm73FOTRTyFabJ78Qy9aFT1Hc99c+V3k2H
TmF42LhRQlWTIdKpblwmYAFFxEzfuzHDTEf8jWKovUvmsEArN2VxUGKmOhilcg9VdGXOnlAaidNk
wnnpFmrjzKFbw45FDB7HPm6gDTd24dXQhgKqNpwIY/F2FbSjrTqUj0lPdBowJwoiY2h83H68haNG
EZA0v1gR0bvmsEgBtYUxEVqBSMoDp6lh17X6ftHiBicGTilFIWOBpCb28RTkn9JSZ/DTnJtp+RUN
2rNXNcV11aocs+BBgyghSsbKf2ZFs2wTZg2kuRn7ksqp1AvrxPupbHqsOX7XyIaUFeB0pqt4u2FW
fnRz8yXvDOsG6SvOiBjY0MdL1H/6OX8tUeT8MT6izYEdD3q/8XepHBnQ+7H8ZmHPudrPLN7kBioo
VCzbr+bkSsBZ2ctWHZDLx3CLzY4QCfDDpVrxl8K674RFeFEmDmrVFYR5kBnOYqaEWiNu0T0nm7nV
jLNtbZAhfOMN5y53Spgs7g+a48CJu3ZvKhrTFtc5oS2oNykik0NtZKmvcMso/bAx6oV3lvPYXDlV
8uL07i/EYb/stNlSVmJVNwAzMCw9V6oJ8EPvGXO1YAnSuSMOWjyRkudcxQ1r7VTHxbkuDiNgxZ1E
dH61SNwMxfhm0Rc4LMbyqLiAUAq3RJPeoZCNvV9q3/mKkVdXMqqqfSeTuyJ1tI0xL93eMw7CUMR1
NXyl2/BkdXV3NzkKtCtlPCdd6vgog5gsSBW3rBKHhRzwBZPRI7XMu5aSgB8UQ3qAumbemkoH8SpP
ypvE+y69l9Jov6VUZY5XLwc71u8tVfTXaqrDijNsvGlF7t7pcE8QYal+VbvpTUThvejFzuQsHpiD
c51HIrspZ2/GqsQxuUrbjtoLMX6tuLvZjl8nROoVwg+WtT6oRxdKz4Db0O7yPmRgxBTPs7oTQBYP
BI5w8VmNRAup2doUH49zOSznGADKrtTV3ey0zbFQ3WinBF3lNAezEPonzlHrXfkCmBzBAooG27GA
h14+sYUorcVp0dksTUeaVjMSZkKEzzTy1Yyi/W72Qm4anL6+WacWlboN7gTcd1QoLwbv147c4NzM
cBOWHbE4KKDCEmM4+Tqet23Zz3oEwrRch2OOuYPYjAEMrqzuyRru7kVXHp0JP4RmSu+IusK7TlfT
cZk8giN9EZ6MQQQnmyo3b5YRhOtiu52/DEUSdAbBkOMsB3/KTICQSgm9h2GhcExtQ7brEJSVvIk6
YZPjskDqqE+9ySHByTDyADZmdZg5F/5eAf7PXwTQ7n//h3/+UdVzm8Siv/jH/939rK5fi5/d/6z/
1f/7t/7+b/4vc2ey3TaybulXOSvnOIW+GWQN2IsgKUqk5GaCZclyoO/7p68vlHmqLDmvVbdGNXFa
aYlCEwhE/P/e3/6fx8vm+ttv2K3v1++/4c0H8mv/PqzVt/bbmy/WeRu10133Uk/3L02Xtq+/XLwU
8jv/b//xXy+vn3Kdypc//3im3tTKTxNRkf/x9z/dfP/zD5vx8j9+/vi//01egT//WBUZBObnb+9/
4uVb0/75B4lO/2aVhxITfCLsCaiGf/xrePnPP5m0ivhf9BvQrxmM27yo2/DPPzTr3zZFF0rW5NsT
NuTwU03R/f1POkVmufhHViqLrX/859jOf03Tf90sLsXfX/8r77JzEeVt8+cf9KbeVT4wJ2lyzcnH
MZnTvHo7neeJp/K2h2c0oQ0ZC9UvU8xk6uT3Xnb0rIqIsnifQhMU7eQLMfmGMmzVUIO7zFwRKp/y
G12btkJNfmhht9Lib8pY7+Vay1YI1BAN1CxWqmToVuDc5YdZVoMPkZQX83OYJUd1GrZW1uI9MHcW
up62IoKyGrdQfn0diEb3Gpk0bt0x3iObPNsmuInGOcn/ymM2sxUwj0Bv2JQqsA7uRkgLINZXquec
SBCGmwguOu98AAv4mbWzZSdsyClw2HJhbfJmfe49Dslh+rLqdYPVQF6HqGjQ0J0jF6901qzpU/OA
obUBLa6NW2qwUIq0pfyppmk38orIoynUDlIXVQ1+2rBGCsjtJvGmraGdBgMcWEZNmv9VCNysYVtB
JB23oTts8f/4kiAxK2Bm9CcyaAh24YJP7SYAK5hZ6Q9SWH1AiYY7HuCGbXVqp24Gt4jTU6f0OOgq
FokOO0i6j41kr3C4pK/m/RXXzmLKh60A5iiPT+84acU92Vxt8sdh8nIudnJMSHiq5utAwcGGbYSz
ZqvG43OrmDtUrptUr+hVE3SJKaMkFWqeCYGTYLKk3UQ4yifmVTlA5OnW7NBj5wfAwoW81FR0Ni7G
3TEct5mmAytSlypDQ+sQhnAF0k71X6+g26yFF++R7QU4fah17EqvX9Vps9FydSlYoMk7Kw80nLhC
nL68g/IS6M5fwzdogoXd/HWi8gY1qnMqTS4wqZ1qpZ7HOsUrOGzlTXMMLqNolw3AG5vsLXvYypNF
/LmU3/b6MV27GQCwyx8fB9JpSUqQA3oABB7F0cJVHnsm/3LiEvJt8qZodb0S9nMfY7HAnibPt1WY
qpUKwXcHtcI8yUsGiQEvP+ePaQ1b3CYiVbsiF1AoJ5WVPL2yIzF3iwzvYJM85QMUZd7ZIZy7JPsm
Dw149U6raoRHzUYOt9czz6ZtEow++9PjACxQmjhSt10N1bTNG0onVr0IUeM0KVxPLKCIW9aWhhxO
2eWtNJpBpGB1bPXN6qv83gJxgRwm8t7W41NHf7ntXp8a6Ga7ElaRHClZrJ5zvjMpCTFkCLpGtG8S
nq7UOtozTvy0PVtNs2HfSUaq9Xo/5EXGGwD/uV5HVYWACIR/BPytTI7kg1KF4gjdniUEzjWvuxqO
uUui8b7Vhy3OTn+koxSAYmo94Jxd769TCFG6En6TlyWKVMJ2h608qAHOXjOhe0NeWXFQ8j7Iu+dY
+xQo/CwOaQpGjAtnTzYpCMQzcmHkCZP7tcnCeC9PUyNedtLtk7zIuZbsabOvC6xgONqaPnqRZxLz
C+l/gTsaMKHWgMnTb900nxXP2CnO9GhN9cYZeAz1aB+CyFHFfZFG35TK3KVN+sObrbtSXKueTF+v
v86YnTNues9jLX8y4+4phbKQ/wVXttasTy08cvarpFWOqF8nX0HSKJ8qeSXkAGGbvJGf/npbeNJq
rkIWJEcUAn46YBOn1J3SeWk4YIfJBjCfvy9Lkis8IkjEjcYjFdM+cXRyVoNpNbvJt4LDy8Qpsyhh
N9E+M+Kj4EnE1EpFjqMKzZ0pnuRIncsWuS1shhS61nSZMKBEBRXu9LkEUCbGYZkzF4Ei2bC5QnM2
AbtM9o3K8TC7GQxglWMu7SXh0b7Gc2UybyMT3rsuV4IJRb4sPG5DxRiW2BRyuZYtc6TeZMeU2xbK
Cdw0dtWc7GXDZ0yJvjWJAr9LgVpQctzpzAMKGcqURTeg3vbyYGY5LjnxyuBpwTYbGnc9o0V+mw2V
oQx5A/Ff+Qv0wtrNbbPOrNvJzKAiDAsnHe+7NPsG8fMkPwWDDsbJZtPxoOupuiSO9ShPW7VmP+yJ
Jkn7K2TRo5Yb25bSqPy5TE6Ygf25Bwej8fHycpgi/GHmzKnUnlCM++VWtsyEOvvkIH+uNIQJanaU
VygBB0NsHMkIKH9AqvLD2ggY1LRP8jR1le13oKxGwAgj4mHyhFU32Vccnxxp8mt5O0oNmkXTX/t4
RezYbh7Ha1NPZ63X/HwcHwvWCKLOj2jZ5ghFrx0f5RWmvLGtx/ZqMqPIs0+JqyV6bF3YqEu7aSsP
oJbzbpkQO20v0fTv2mC4f724+NC9bN/H7VIQ2CPHLdC3vdB5Y/BW7hMYGe4XLSHxlLexnCFYVu0U
Ut1VYmNHbz7rSnp0te5eZ0Hx31/y/tNi9c3i9/95Tfz/4ZJXc1iL/tdr3sdvOQmR3c9L3tef+GvN
i6D035hkNDKa6B/b9NP+s+Sl1ftv1sHobJG0qC7lg/+94lU0498qNBcTpovtAFjwqHv/veRVdD7Q
9DRauWDIWfuiS/pvrHnfyV9JlqRnijtKx8EhTTzvm+weuAO1rp36UvVFgtGR4oRaRNlBs9FmxH0n
dizTp1Oa6ScNt9wyrXnXmGIuWOkG4YK4FQi1VCjzgDIngSxXHd0Q2ncInV2WbecyAg015N66Q4q6
0+JsWDQqj0mZ24ixh+k0xDP75ax6RmBJRWM2aHcFxuNPt+Qflvb/cJpSO6l5pmS3I4njNvzc0xzB
3zSDh1+oMDVWxJixVsWPuuuRlqc0sMy4t7B2qJavezBHRVzc4AjlCFlprdt+DDbcjmM9xCB8WY71
lgT4FtXWBZi8CJhW8thBiKqwThOecz82OKlVMYR+mU+fJGAUmI7wIa7NG0OQHasZD78/wXdqNHkf
dRq2gJLoGeMzew0L+6lpO+IUj7URc7aqlRMZE8QRCiNeJq5Q/JognbVeZ8PKIML9qA8XgeQCpGkJ
JBtgXUPO7AJIwxHpdvvQEnsTg3rUtQEjTh2Muw8OVV7r/1M0+/tQcQSy2dLAFb3HI/S1QdpwU3YX
Yn9Yhug0v6JSJeNZSNOBki88Pd2BpshOg14PS14F2UafR4bdbPh1IsY7RUxPpbvWUtu5++Dg5Bbv
7cEZdPmJlURmq6s0Vt4OlGTscPRaxXwJhNEfgBwTnjKZySGy7iwtDG6cNm5WXmPz+mGgQaadbfy4
hwG77KkzniYziM5a7pHoHBh+HoybD47v14tngFxBZAb4C+zKezWKOinTaNOTvZg0hRdsmj/1TiD5
PWbrw/S9SwfqbW1S2wdFmOWKXXi5sTNyH5veOhCclR1z2NRIpGICKKkX/v7wXpPt3l8+SBtIL9lB
47R814vqVAzW2ZzqF8ou+k1nplg8cydZhZ3HirejMt1BPE8LiMwQ1q6mA05/Ad2EsrMk/8q8JJzl
AMnXRUDuuPlM9It2h+C+IXrWmP56l/Eq+ucd/9v9vhyJTK2oUyA4Ynmg8vD2ZjthnFu53huXFo6a
HxOFu07SzDc7O74nrWBu7HFP7VFG2abW+veX6rXS9u5SeQScOJQ0kBfRM337y3HN6IppGvrFG40a
kuGAP6aiBhyw/3HAZazKkV2QMafW55BVOJ3iVKKr0NbHQ2AcPa+l0OtATjAnyImRb4TevO0slTKe
3dCqIU98HQPcQgvwmNY25PfMfhgteARez+7biVm29s54zMK+uHfb56gZPuOYg1AhqnTf59Wj64TP
g1Cc40x4zyIcrXZZDGH9UCTGc5q27Pna6ZRYxXRDP/qr6anZtQdoqqaFcscoFfRijCUX9DlpnGdy
LOxz25q7qU8vaT+B981CDzSgqq8qIhl2dquf4zoxgFnGSBS1cBVYLHrTijhDGZ67UcVM8rpDyRqF
hMVmaTjPdYgkw9Dmc9okx0wqjn9/l36dV5FPey4bZ7qQhDK/r5f2NYOxdDsHLFTqrWNY5gutpSZJ
hSFfzMMjXKYd8bA1NkttD84ZmjoREsie42Xs5ue8A5iiOwoVluRKuEJ4UUePLpmRfXSgb3WXjGXW
Ayp1M5rSPHeoH98OJ82hMcLD71zUjopAF+8SB8Fh6Wzjz1Ry1FWfm0sWAKj3gMMtOgM63geXSj4t
bwY05TO6IXT+kSpz2aQs4KdXkK32KkEsanChqchW08jztYuzfaF5GGNMx1wDdbDXkP/JLzexXEV9
E6w+OIZfpm95DK5NJxzFM2jE9w8VUyeA7ULhDVeaC9JhUDwE+S5s22AVJKMHp5ZNSExcrl65QEiG
gQySLNNxUegeYVoBlHm3Mdc26RlE2YBzqsOb3x/juxL8652ia+ESikWJzuBV8/Y6Bbxki6kJrEsV
g3meOufQ5woIcrbLQ9uCTaHqQLob5NQkMG/7mvArw07EMtWUA5/Xb6oswQBk2dmBOItYJnrkNFVC
Wh2OqezxKxXotG9pDJobaugRucNxetO0DrglKKOOOjM7TFT57QSZxKzG+desLi+mVyztRtH3rvwj
eYZFpK3NHgGTcCtr14fanRIRUe9BZTXjW9D6UM8h78/SxRMk5NzmaQG4TZRbkeKydqtU82sv1pdp
NM8kG7FPND4ac3JMvRtzyIxZQkMSgvejvRv1WNkUdW4C7xLZ3bcqjwk1GMB5kNEIqVYUm9KicBOA
GF2SI8qwD/uQpzRMAN4oql/n7TaqhHvysDz+/i6/qyXLu4wlmtEmS9fsvmTV+uenQUGd7jSKnVwR
BuJsrYGG16WyLoYypNuv5LjVYUw31AqqxAM8FKqJb4Ve4qeK89KmNtgZJSaFQOmzRalIO10bhkdo
i4+qyDFu2qUfNfoXnC35uSWyB44g9mpNNOZiiOm9KklF03pU7GpTZ2mzM1Te9n0wf8G33IOp8/pT
moesxi0MwMIC+uVGcFW6uKEWAtUIQZi3spR6U8+W5WfKEuBZ/F0PaxBIqRoe0WP1K+h/6WZ6Fd2X
/X0KiuCON9SNYQzBArJJfG8nt2RDpocotewDpS1ABAEgJxT7yy5MASCUU0VVqi+A9lzo09cnVa9v
Z7My96IMLiR6aluYPr0/OMVF8RpZVqDFvA5J+DiVkjUpi7cEl5vLLqJ0MJcf+iI1NmLvxhhbMNne
JRaJDdd7yrKhxrFXkcJ7adLiOcnh2IZaoy+5LKcooOkV6yoaO8gi59QiEGJSlEejZAXTs7xYJ/pw
mIgg5B4pGTijJjh59CnzOcZfOunOsq2E8A1wRBuviD8lnh6xC8OiDXVbu0YILtaNvAHF4LI4EYa1
pAUfbMiUHFazDL/VUWYPQdFcgjTfNKLuMKtH9j7vDGdr1qymTKSpe6HE29hM8wPv24WC0WARgQxd
FCOw9DlDKlFj89acOzuasL/T+bvp2v1kGV8LVVgYPHMate3JCeryHl88TCptzV4nHCHN62N6Uw02
jVFKnCsjTNPj2CY3FF5u2DCOe6ovT32YTdeBSq6dfC+IWjvwJgtPjiA9Ibd3YSWhnGLOd3lVUGVK
4mzjDoUNDstR73n7YngNFWSCWXkbxSwHbK8Qq0TQbLQHJ9kVnn7Q6G7d1XHZ7wFoPr1+FXUsGOu2
6qCieYpf9CYWC7qUp6iYPlsu0ekp3hETKWXkSpEmaFhiarbROA4nL0RGZ5OLoGl9tJ0EsR212lSU
uKZLlo8Ll+T1RVihaSQJiyKZchu6qbd0jGGn1B7wGDI6jIq6TS74CqgYOJkOi73dLmcSLxed6sD7
07Zq8zRZQHTVcWS5FNCtQT7oJ9AneSrmDCEhi/WYrmglzATZKJ3sXtU3QZScSRsOQagXeCG9ftxY
pJGP/Tz4ci0GkOo0DWW0G7GjL0Zcprjkb9VGY8TCiY0s6xKw8QaCGBXbyu6oatngCLwq8yjfEauS
J+3eMHHyhUqzgsocbD2ki5E+fB+nsHhwsX8SpNU/Wk5gHeaqn29m2fu1g+p7H7vZ2XSSdouVwCbj
OPZuX//QKj45rVsicbFTh1ml+Bl9kJIXFzB1jOI6tPuXeWpP4UYXDdqdLqpwqVXFSatuw1rvEKKI
ALoA1eex91X5R8KN0QPtvioCAXUyuglChIAIcdOwHUlQRHCnpvVOy5P0AHbAXnSO9qhEkfaQmcSb
J6m+hE1hk6Fq2Xsv6qZFL5JbyxgYb5gNmE8wOk+VdhTJcxm5pj8ADOWKKjDsstE6kI2NN9Z0n2IG
yZ1wbGQS7hNUAUIQ+AurvYdmbsVN00XqopKaKEqiXzJRazfI8R0oBeFt4yW6bw9zYRE8qpRbM+lo
zQ+Dc5eiHF1A0Rh3VWO0GyttrKUVeMrZiUtI+10d7e3cRiWslfam12xqEPQftkZaNrclQRkrQaYF
y01ifoI5vEWtatwUinURox6dWlPEJ1NQvqyGOKGNBRatnsJyr4xTfW1CHhwtdDKu87oBa3BIpso+
2PnX0I2dvR5XsCmHzl6oQUbJvzP3w2iZdzDuOPaY0IzKoqeYG/CSDRl9XNqRtwHqe4hMozr2ouhv
CEIulkWh4s/3yvKgzEZ0RwG2QhE0zWRX66BsM5Vyqmndw5pw7zUKvPdz04CDb41tVXcIXpUXguxI
OevD0kc1TUhBNCabkV7kB/apd0wy+UanEof4UTJPqSa933qLoqo5dlu5ZNOSAOF+BybxAA+5hsJt
r8cJkF2QMlE4o/I8u6G+8lyWSAnPvUjplJU1TccqXQ8Zq2N27+mqissvgxPea43yrfewJnX6pzhQ
tE1L2ovSIHo0iz7fFQnrQRRR5lobzOfRpBsRk/Wxycp+Q8JEdleQ/cVSGzXmoNG0Gt3KXPu9prcf
gKN+3d3LK+CwaGXNxV7oPUgpBkCil8y9V2sK11liclR9sBYKycOuCJdlzvPaeOSSlaRHIKP0LNjw
LZR4my8tDxNIHdU/5uXUWO79oDefe+7oUqj17djO7l/ajP9yc/9P90sWIqQKGecTlY63K7AxRMsX
d4645nUPfITwz73XUnq0y5GHHjLFZ1dMuwiEsT8UHovWgKzoprTX1jTlywYpHU9D4JdBoxyxNnyt
s9zdhdbY0usDu58+YYLsdnQibtwwKbdpAVGxrruMhjp82Uz+Ulekxt0siH4IFbFAMFQ+KEISI1Fl
sTysNgoM3/vYUL4Q+AoIpg92k5e7HxhJnF93ZrguuWkomSzpintX54A/m8Z2OERXmZkw9HAKM2U8
szm3IzEeRKfZh6D4VI5J+9BUxJxP8UCoIx7LXR1Gj0kWZJem/N5UdrojuY10bgx2Z4fUIV5+ll85
3m1BDCKt59xZBpOF9NJGI9zMKKFVV3/oq/kHJYcC9jeB55CfqxWCS4DUVXYIndY5ArereFFEwboO
DfAhBStV+RYxqvaR+IYY3qkGj5TTWPZkN2ZwSuz401zMxd5Oiz1LlIIEgFZ/GIeEVUnp2UtJpN14
euBeadv+KHHSLIcc8VnioSmabPDmQBwIhzHh/xDYB7VYu801FRtAQRyE6iUvYadTW7CNnvp2+0Hx
B0bSL4tKWcRHDqMzK1OFeldnTLtC17OoK0n+01GcIl+yyG4hcnJUj4j4b1izgxysChnKgEY26a3v
easNB2Cdw0FryPRjKqxiQCx0F0ra9W0DGKm2fSutvlihaW+KymEvCWimiWLjwROGP2a5dR6SttlF
5PktMx6Eo1lFt0F6JkDOuIkBOvuD690HQxffCU//ZGq0c12z/EKcyl+/OvDsCIlF94T9H6iZTVDC
VN8neJm3LdAUwmQ0kmgaUApVaiRwOgNrxfzVYR0uV4ObTH7Vt1h33NTdlaUKKyer/NcNAJN34jtD
dmOpfX3XkKhFUui4R2wQLdgxa/7r9mJCy7xP5M5oMmnV65C/VQBuC7Wb761SaxD8snDU47hfm5Yy
HC2ysHMo54P+ZPZnTCHT58kitK9xAbWHqiGORVZcSYdvtmzZJn+srXWfacKvuvbIajjz07z65BYc
eDSr5dpDVLaKI0O7Ehi/Ru9t6zN5Ex60oN9vIOmK/zJELBnFypTLO+fXUm9o1VqHKai4qto17j3j
XDYeaSmqpB2g77RZQzxms1nDlX1oMBxv0xJPENJpgPp5fnayqr6aBOJWmfY17nqD1sO0V526OCVI
5H0CksBo2vXDSMCSxRj/pNlFfkzAoKLa0yRS2hTrnku2NqZKJ+pHyXdpDyaP4si8iuNMWQECOva5
qO/dwbyQe7QAwGf5deqgKgxMh93AuDFN4jxEku8EnIE9/kxnXXidTzsmu6qhsQZxdYJdZlwA79sb
Zt6yHYMTWlNr52gB6CzzVlE0+3MoQ34bzNFYz9hh5RNnOH8JrWQ6B8SFW2LQ1pmjddeIoDejn/1i
GqyzzsB/kLkgCstwMhK+gLBaFZX3DXeN9egqxMkM7EDbRGUbISM70lGHK8mIIj7nKUb46y08g2V+
XF+LsJyecq/duV2yGxJ99C05xPQMJxEaCTIPmzC5SbEr0PsWtILElFwLoGQi6ZltBOG5RWdcysEN
P1v5fN/WVn624WWwZdsVfaxczUhrNgKy/tJOW++QOXmPgzwhwY620aHsAJmLrsF3NF76ckoPOn3F
VaUUt6OGqAtXYDCayL9tHFgHYScjupfJhX4QDSu7HZRjorGKbFJ8ULNOpFXvVDMmfyNZlnP7KerJ
iRsJz1un8M92GeW6m54sara7yXBv5jyZsbLGSjd8N/U7lO+LaeqGZy98qRw1g28wqRu7A92pJGQw
ukLP96UndxWyzddFhAkQcjvTv7rhTWkdm5aldWex1aUgY/l5boGQLnVi+zyaakleeO7CVFKmlHgg
f3OoxSJwNwpmokCbDvmoMw/YcXNb9NFj4+aIcrN4M8P2vRbRUJyhgX7B8l4eVdnWo8ocsriNrdu2
Bz4Xh9SzJpbWWVx8M4bkFCrqLZNdsK8FKS6/f5JfK/lvi1Q0Q4AvQBkypENVFhh+KowSkuZOYzzW
17lEWaKZIrrE01QsjN4SW9OsvnY2+Qae6EZfs58Hx9Y+NblGpCfl8i9sFzrfGyL1NKotjHVi19JZ
Nz5phBFuzbBY232v3/Sp7q2Mas7WCYE7615WVNrOtTYU+4i8A03Djmw+GWMb3BHBYzdXHAf5AbNg
cWCLXy5y3rMPdGxrP0hLdd+PbrjS+oDgQ4yGsiv6QDhZfItTm0wd0xPsnSPexF22NKfEXnYYE0Cy
McKjTBCoG9HUq6xx2oIbR6HfkKZgRweT1SlkdIvYTh4roTs9FY7g0rXjYXRQWLDspsXQJc/smJIb
lYr7IVdrE251C5ZiUkiXjchItulX3wyDPR26ubqvmR3uaGyu3a7WTslY63dV03gLzHLzupdvHEWd
Lr+/pa915Pe3lIWUrb9uBH6BIocNFCwQss3VVI2tyrPoB90kSBSMLvnghQ+0Bb9ZoPbHoIxJoFPw
gMyednV0/mIX86as5U6lYWPf11jwutraGPoRckW4QCaeUgjhdvz+mLVfa6WWJUklHv1N1aEC/W4Y
CjMkastpr8TOyyVv8VKIMrqiM4nqlwIi0zpRGyKQvNZb1nYx3NhB1y4ibfw66QUBtvGQnai8f2Co
8/7hsHi7gd+yOSwbZ/XbwypFkWoDJcdrQzmc3fQ2bUijFi6cQAzX8U3WTNt4AkrQhDM1qtryPdJZ
WaP7uTtD9lfqW3UwaxzJ1MeIfepbIFWWlrq4rnTjQIFQ0H2oh3ut9Y2iKf2qNXS2KUhbHRtyAMXR
lnIw7pB49DwKQutgdNQT4Wh0oxoMyAUepzK9KESCBXG8GPKqOZOku7ZbygwiUb+KsLgbSZ0/WJmj
LmNgt+twJp93EDfsU/fspzAZJDlBJXaYbOYW/a8gywT4l44CX03XlHzmsFaO0H9X2L3Kw1iP5rJ3
A4oiIdYZZD35Z8U0snPOc7JsSv2lC6Npi9ePTE9DP/F/w23T2bcDy4kznlmmNiC/i5BF/zKgbnms
Mgxvod5pEtD/ohLy4luzOy3HBhVyXuIQziPFxu5Vune4gl2/d8LNELNKdxMN30Jij5+4OFYHQQvG
30mMwQe1fOP9kpiesWS8SgcjlAIas28HQsfGRw2nabwCTmGDTLwqZ3U2YuvBmNwaIX9bIgvAC1sn
eXuK+mjnTHZ0TWNwZMLM0JviWukJ+PlsAeyndevFlXaymmfXmbujYzR0odz+YXC19hoOlMuCxr7Q
be0WPGwETQ4ZzTEUqre8OD+wXbyDcKAn59wwqiJ5gIhAf/xdN6Cg4dmp2Txex0RA7NSTbUYA6mnK
f7RsUx+BFp4w0y/7QTnUIkx3FEuOlZ2hg5jQ59XwYzao1C6RGmP/b2His927eEZyj1toxxzD8sb1
Pih4vGodfp7kOGj6eOjgLQdx/S+Fb1swizlKpV7ruto0FqO4IA8E49WJalrDTI/sVZ2Laa0Wy350
BN0JWVMmW1aMMvXSYhKWeT1jqhMfUFmkkiJVU5qWTlWTB2si7iiShQa8S6M4DDNfCQ80q3VNktQl
4ZPc6t/PgdJG8KaW/3pK+F7gp+Ep/WUnTBNsirTZnQEMmA4aPOWlwquAzpicldiGaDRcUMXg6axq
1BVVBELMqm8StY8IhGi5c6TArvRh1436vEFUT+a40inbrqqfRjGeufEUT3W7X0RN3ix64GObYAqf
ZiU7gBnvV22TfU1lWGOaJitrhJWU5sTaAZj7Uk0fNUPlhP7u/nnSPMuWnxH4Czs5K6LSheUEp0DV
xNKz8MFnyc5IKx6TCXan+UImD7gqGh8bnumWFWr02E7Z1zA0PrVqdHBD7eJpfugQNKJrH2lZfikn
cTPIRsJDDVuF1uQrWfindZFB/7903FS7uu6l0U3C5Zv+i0rT1Wv1764xLnsVaX2X918xJ23ctFyx
5q9BwMUDHFuPnN4cGkTbGKuowCtmR+EqVebsg07eL+96S7flo8szDB6TQfO+pwzNLG2zRL2CBnjR
ajapRf5NcUlNyeALFyFaNzQv+rJVaWqX6mp0GLxOiNnesIvvfWg9TWVxiNgerYUpI7Cl75YkGuNL
MuFH/v0I59r9ctd5kcJ5AWrJehOm5dtp1LEwPOSloV+nGfG9mZia76pAgKcIJF/gFIvWcBH0Nc4q
Jin6Bhh85o+of9folieISE6xb/IkXvVhR1JZbZoHpSSYDI7A+IyyhC3eUk0cNqHIFG8i0lDWLYTL
nfHUqCVEBT22d8SZd1sBT4+dVmoe8boiOmkdEhO9PN2NupOeSFJmPU8Wox80/ZE6xkYJIiICOnUT
Gt9i4hlRiOWnouflPPXApeH6PrdlxRREWV8jqpE2i0xj8RNBh7SdSd9VKm+ZVfjw63IxiORzYZsP
Y9eVK5hUyLgIreC5VfEodNAe9fo8omRCBxAkK9e8JFhoS/xt0Ka76UibS7Fu3cZAB9c3+SIJQ18P
7OeRlRNmG3aMyIAXZRQ8jXkoiNkEYmoTEjWHMa4UDLQsw81tUUX5igCaHtZIrRFi0kaWgFFxIZ4P
V4amVDcgV++qxLkrRyzjQ5S227gry4XSFiZdpfqmGDtgpC0vtEqtp6XwnqEFB6eMBM8FQSn63nba
iNvkKj58E+L9xL1XcHNq+r2HPPoKxXOlhOTCOIQsr10LTyoVvOvrez6yQv1atsZuVmk8DfToThky
JDhlUE5zp7xqUy3uRV53FPpgRUdudq+xa7JSt/BF4I1rxzSoSCSCQh89zrtqRIaUzESytmRAUJZu
H0ZDQzOQCxY/SvthCJmUz76d4mTEkyGhRhr2L+c9IwcPsKYQ3JY8UCB7CRrVOL6KoxJtL6pgXCY9
Rq0KvCgTOu32Squ2LOirrW1k2crtTf0sxmYnRmNXTFn8Q/4lFMqKNJz6nMwkqo62zUVP4hQMqUvd
ZXQU39RSErtGVJatraxC/T7WAZhXNVvRkncJTGtMzz1zPNNbfLIUQ78pQ21ViiE5sIj8VCYtbOYw
/s6bkNHkoNGq3OZxtDpQ2vGXbNCds5XXzlnoBbFF4keoQW8ea/fBCylOTFwPsAd82Osnii7H2Qdm
PM2GfdLJ6uxk3WoTGqUc5BjQ6UmcaKgTNu6BXzLBvq4yV3i3mfrJCArtFGCebgxYIGHmoqm3q32C
M2mswugmGavHQn8iZ1h/IA9oYZVt5UdV9zXpHZsJ2RjhQxPpFKRJudZDVX8QDahWLSb9tcR6Wzl5
c6qLe1Nx8wu1gnIdzJ59QyDb8KwhCN5oRe1PWjSdGjJrO/YsdwN+mU0/eyBQvPquLgJ1b9kWgoVh
jD+YKl95TW/ej4wdh9c7kiHUlLwn386Uo20OgJb76iFQummZ2EGyJVnSoTcQNqs6Kn4MOWGNfQTx
CQI2z1vfBf4w9PsgosplFV9AZoeHmdzsXYPeJKMNc6mSYov59/517dmSG844cvYQTJc6e9RPdg+U
P8iibTjO32w3DXy6j+dCx0zkWvF4X/XeMW68PUFZzSkAV34fe2BRTd1gd85SZTGjHbpDz+tiOdHv
s8wdVr03KYfKMZy7SC+Mu+Qm70JxzGYiUicl0o8Di4Nl0pUpzosKceOcA1w2pgPNWrr3PaaCsNQA
DgpTo/swll9guxKM42D+r9EFIhRSQ/qDomjaR70G0BSXw41LcRxQrsPkTO6x8MJ8iQRcXbaZ2R5m
vfMVkcXf+zZ6oWem7NpYaQlq55YqpUIssVq3a9G37rrKoMopQWJ+9Nb+5TUIeO9/cXdmy20j2dZ+
lfMC6MCUGG4BziIlSiYlSzcIyTYxIzFPT/9/UFV3u1x9qqLvTvwR1YpytSSTIJC5c++1vmXY+N4R
8RrqnxJtegO2H9uIvAZmuovchHy6eVckGXYklSi8IatBhHaOHzc1jial+SJCo6G7hhkxmp+HcMVD
cTeYXXlQ8XCGqk0WOZl4HvnauwR59c5y0VYSKIKprfMYh/5d9fanUnVJQNLZyDHvL5rkX45DVj0P
ytTF/bUuctfvrG48jVm2z4duXpkjUA63EbzIrPBzU1+PKeVQihxq17eE3DWDhj9I3P66uDD+dFFd
4HHY4R3wiZxjfpX3BhiF7J6u/FXN2CbqajqbpcsoDIONVarR3qgGdaWMxTlAkUMQOzWQWlh0ndl/
l15wZKTtjyR+DaOdJJzmMS4C0KH6wIF/ArJ0Ud33DJjRHe4q7Z5lH3OLaKL1qAJzHdB50TiC5p6o
pOP1nRKsWbIwCZJR2zQAN3uUuqNmV+fPd/27m/r824rwi6v7lz/+rybv/4N+FYc98n+3q1yiH/+z
fc8/4vefHSvLz/xu0sZ7gijfpk9vM+t2UT3907FCk/0fcE1NROVYtBHuL/iff5q0jX8slLrF5mKD
F8Bn8S/HymJmgSKn8990B2U9c9j/wrACZ+kPW/7yqgT/wLPV0Xciy/2lvqU75hh1nz3GSQ52KUm/
5uhkggGed9D2THjv3I65e1uZz8AbDhHktHExd6S48NSMAk4/Lg9rOCG6S7LcF6PWcGZlMDvFA3i9
8b2a5qMTOFRtArFvVL7lESdCaWK/E6zY3lx/HQPrrh1c4UeVy/ZfyG2WR5tCzjlGraY+uEDjDvby
5d9/jPphXAmUWl6oub9/y2/flyliVy5165xEW2OSF8RRDzXUyw0GWgQuhD+AMAJiRJc2bw6fP/75
hXhNlA9pma0rZ0h2OsKHXOWI6XVyHlZaTe7Cp/rr84vLJn+Ixvq1GgG1T5u4fAmirPRH1T6TR6xg
e5H1oTN7XDhW/K2CrdAVzlpVvhZ6Bv6nqiKgg3VMRvEcyENKdXJo43zY6ZniY51MiB2sLISpZrwu
lE479NgHydFY/vXzS5qZe7XAl94RYnjXWDXJHGgZ6du6431bnoTMvveDI3eW2mmPCP8wynMaSI0v
ls3fpdTz1wQJ+L0S9TuHTuVdqIIrabyJaARbdv2KeGbLnwGq4kpP7q3GLU84ap+NLkge0UDvVHwd
u8YoiO1oSDYO6621vAhjls2qQ4MRGY1GsMyjiAvpaXksYauEqzlSg22jSgpa+nWTTTHZmpHwM9E8
OWXro7M3Ll2P16nOUq+15gTuWfa1MrRy7xCi9iBR/2/Hxn4w3OqR/rW1TXt39A3aQYiNGNv1xKWq
MEG+UHJ+7YkS30WzK3axWq7sznpJI2FunUSDZB2Sz10rBdq3IWe81NO4NIgeCMby6tLtPNgTwUIx
aQ1EPNiM8bNbQ9VwKvVVb3Uudub8jQnC4E9ht7Xd7iiyvH9WeB2B3Txi5bZO9pxpnkses0/pjJCD
ujGVFYyakdVXcwbXi5iQWlF9cTW1vOu7Hj5IZdJTls1R4cBLW99NPsD6fYtizoOtojTrJR3rYLtK
4HX61bXHj0Ebwwdj4tBBM2jdROrHFHQPSd/gb46+WbPW+FGfCW8EprOOG6FAn1Lz1WMyjtGz5han
koZGTP9rD44N71KhvANAJKEcJZM3W1xmYs88sgqvYFZwhWviyUpU5Vh0Ie6YIVsRB+WuMXkG27rv
8XvbxTXXK+kp+IKutBazLedreAtli8o0zNc1onsvgRfpT6XVERmio0HARMa0IV5HdbSeJxOiek0x
7EZzuSfprkhkenSQPvkZ+xLEuG6XD/xOjeeA0E19r5XUSwlxDFERKLvUKms/d/Vb7eob/FGB5zi6
fs+ofWPG8UROKS3erg+SjVK0D0ULS0nkgzw5Rtp73LgjqcXfQ7uzCV3JXhI07MaoF6d8xI+XKmbm
xcb05IQJd59mo00dVaIxHQMNZ0jVS9FmZepHpT46dQFp1MzVXR7Nu0hPKH4aXHpRgW1NZ2cOd0nW
ufCuyEjn1vUSdgq/GdHXBxg3DKxnx1k6e0cgxYATaCMJ0B0qvoCr1ZXxUUbMc0l/aHKN3OyI9STU
s7dJLfDGo37zisYVYCTMBnfTYHql5j4LlUOwWsCDgVguVkNPZkgsIbLZdX3vEM/t6yY6RSux7zl8
umfVUe/rnqWFdSTtr3SVs1OnTRfCBKpnq9f9QeVUTDrh3aREJQoL5X6U9jfVSpSDFRCJi4NB2cNo
3JGkRWyEUV/rLgVmXTleikMliMW81uiAO3kVrukFluuqtBEw9s5I7lEd7ItSOZKTPuKPbickn/W6
6jvjrE0Rx0aTMCaR+0YLdAk9gbqZ8wjxRWUuSbvWk24whEHZi8yeln0B1FCfFrsenbJ1XNb2b9hP
+gWVV3VhfQBrfjWaJFlp3Rz5M6lIB3JtdrlzHGxTfRBMezbpqJxbK3yMhibdzbq7Y9w2eky4ynsG
hMe5V0pmrB1NFVQ9Vq2YW6vMfzD5s6RjrBkE5ZuSWEKvIOFjpXR6tZmL0FhZPR9HEEfROQVPttIK
nZPGoP9gm+u3xtMcuPFZ0ThITH29NTojWNlG7duxBhXWtEakakiqOBghfAli27NzjEmDsOd9hvE0
LZ2eEFXu5G7SlAU5qK2GbCbtvm7qu2xGp1AEhrEAXA+yN8KjYZKCbiMytabcWMMPs7ZGJYRfABPZ
uiqMhJQjvcUVZz5v136jPEp1FP6QKA8hhcdeN6ZklaXdBf5A6Je5onlCC1y2Hmprug+7SbpwLYJT
MiN5a10Sezna7kZrcI5LnnGp3mgc9ye70G1iZPRx1QVMsYwqvrdw18aO8xESU6Ihs0kS56mj/77v
TZGuxkVlHMVo9w1zb4hKrHOaCmtDz7gCRdOuNa3C7dWLzNPq+bWqCvAxTWqebCv50syZQ9a7HDwU
zhuFlCDiuQraFvNw7YnHXIHQebYHvfLVQkUcooRXLZ93XahZeMTJRI+H5kkTfbamjTqfGqUG3SQX
B0p8pA3hN4X9rrEiIMe4wF4Enm52z2EcKg8kqn8pR4c+Qm0+klNkepY93YRV6Ux7c5iNpSWPZtCY
+3DRg+XDJWM+g/2W/bWOYcAV4tQ7uXptbHrq+VBEvp5PlPXlOu+LwuMsUHsaq3WWuGu6i0hTk+k5
nSTNSkqHDVCDTm2XpmsWP+rgaLZ0pk6O3iC1VEnU0nFhxbB99x31gCJJZWgMTnajArywl1Fx6Fy2
3hG0ciUn7Q4pYLRGBUBkTBHE62lKLK/V63xn5oiVRLfvLCApbfUhrAj+pyvehZBIYY3grlWKfOv0
jE9pH6K7V6rDuJRT6FzrA2eSJvNyMUcbWypXl+CazOu0oT6U0u0xi5Wln8yzOExM7A+lUmfodgtA
gSDW6WNZ8pC0jrt3jJVJVbKdivFHPxUep8GKaaejIfuEYK9B1vNb5dGsyVn+/MsxeiDScIrxFBrD
VXHsfFXmNo0MBVnp4fMLupviAKzlSEMn2KTLn4iRKWnnFczgpEt6vdk85SljghhyXOqRbF4c2uWL
NuHIZcAAlIgwEabtJ5CPdroAZ5xdrBFikDnFwUmdhzbJBdza5M4uJFzF9gF9Ve5/fkmF+xp21QfZ
5BJkYH6hzVT5fQgUAQE1HWb0ymhTUI6APNBgb3Rddah6HWF+W4L5nOv7eKD3YOnjMw2HeVNU8Qei
HnE3ZuYqqSAbkin3xW37Gp6DLBdggu6TBOXlifM9Qv3Ys4kydg4MXzOL3eeftHL2u2EgYSJLbgN3
i8+N/lwlZr5ACyF7li/EyjFV1pwYPCRpMtEkV1rcEWwq3jSRQjiPqw9bJ9ghkONbFeQYX9XBWZlR
bSwkE7mK9Tr2jNAkuKbBYUyUctWxMTWEzxYEoK06HniAOtZ9lXOtOoMXMY5wq6lwyILKGNa0KKPV
2uWdDKz9VFXrjki4/SjRsgakLIgqQ0LXoswfET12ekhbP0zuNOJyR8K9TMlKXvWqsQ8xZ3XBSpBi
RJuIIh1U2y2jd/WQ9clV7VtKUQAmBP8SmuFu8QGNZ4CTJ8HxA+oUFU1TjWf71oItXemzuFSlLH1F
ADhxtKqELc2Lj+fwvtDM2utz5NMSJZ0SzA08kwOyct13kEFQWtHULgv9yen6JXWw5ZkJAh9lW9K6
mR8N/J6khORqTR+fP5CqlVzp5nhSdYiQuPlI3w6U+NZL5U1383ejBFYgLHtX59oz5yKi4utRrko1
GNcorXQftYwQ62Tuv0g9uSUtiy+hAmuBuB6fsgHRT+psH+42dzDoVDYa/jjGRDDWCr6fuGs5Fjp7
1xws0Kih6SctQYr4RZVNeqBjzuEHPZtetCXAluyCFt9co11haQbw0y0sUHA0OoVAg64rV7aB1pQr
pR0hcSPsnA2NhWvJUk87pFB6cwTOWKF051IJnRIszA6ukUxrdF+CtKypSVl7o6Mc3Ybg8haLUj2O
W4GbYnlWAsSWuZ4ug3O5Godvy4UCnqP7y1unblxm66RJ5UXlkV3qi9zFUxX2DuQ9acB1B6fMyrPN
lrt3sEz4015aN+9y5Lw1G8t/lJ/fpx8qc/hocaRpGJS8cgLVOqcNvFK9Os0aafBWam/mCoK1RXhf
x73YDvK7FTHjrxj970huAnspmDgNIIkyHhvg/u+126aeQVCbV+dMbWv1GZCr4ZU5xTXD/M0CdZk6
VhEbZFelITIK+wErQu68Q5ziIocqfdR5RBCS3LCy3T6/OZitx8l6qPgPvtIm9ipby9wWjNQJv54i
YDsnchzNdazMM9GNO4aN1GbKh0rwjUeQlO6zLO6BPEJDw8Dsi47bqCeKKmwv1RzdOBBMjHhf9Cyx
9y7oSr+w4EH1z6ba7HPblOv/vle1+w8owf9v6SzLxOd/73Zt6h/FN9Lcu/fvPzLZlT9+bnotP/pv
MiGMLXzDtmBov3SX/tX0Alq4uB3od5HkS37KT5wW+mHMhRdJ65JRgiwPh0HzLzKhA6BhSX7mO4jb
+K/IhCav7Kcxl0CwAAlmmZELnUwtRvp/nFQQuNBbahwwlRjdCwKnU1BK3FsMTkaUvqrKXpLnAPkJ
3hVp/aF0sDJTPbd9Wzce4DwpO2FADwiQciUmTow68SwtytYttlTfmPDICla7ZUVI6nzvhpxwU4eR
bUMmtinbdUHkgJ8S9KDoJeyW6jmandIjG/qhR1DGQbQ5jbkk2i0ujkOVPZhwC0k6+V5nzDInI/JJ
+ukBqIklT/RvtDX0H/98dWDX0CZfUogxqPwyx2Gd7KEdoI5UqAYBg7U1ebuHbDTucBi6ftD1CXwn
8xGjyEfaGOvMADIic3LQwK5yYC/jlxQ9GIKT9smZwYqN4lHW4rGL9d6HL6dTHMS81yiqh7smybeT
6UBiGuLNkCWJT//5xUEETdVoPkgNmezQfmVYzPNNzA4O/FaB8JgNX4uMhpzQi2NtKLSdbFxZsfVF
643HCJsZB3QE1C3RsUbn3Cem8nVZWaNefyQdM/ECo/fI5Io9gKnHsumpZL6Fw3SK1eihj3CsUZAk
tbN21ViFdpYwH8L65wasU+SYMrZvacGQrqkkLHUhamjXJZTKtSVwMnB/iKCtcXa8yIhvo2nep4Z4
DASLsGq+yjm7BWVawj6Xr01Wb/vePUaufW5r96Jgx4vc4dVu5TGNmq9uw7amucmtccxHMQqOfaBX
u+iJAJ9jQnhrGldfcK8+doBxe4ISPQeUsKexj4Ckdl9ilxfbhBg6qqj0OZU1HidUdzX1Z2QYmzjp
X3K14nqUbgwBkI2NrU0ijCZMlH9v+q0WohGVDTt3XChvcdTusimgG9SHtw50eoQNXDa8xgmtDqmX
gAEV65q3jChmLb8uN4oSFMeWvZoY4o2caPhJldpMG/SdlaRXpcJvMRPJicSZ34AC1K8qdOx29Cyb
hI3dIikU7UIy8YIEIrYF9xwjpIy/ff6dJHV+x5RyTDLCnsRg3hjgp4ol/eUM5gUKz1FL2CEwgo8g
MsIVRLHjSJo5mSUpr9GE2K6XXzuryldBG3OeFY/tsEGApe7sgrtkrIzwU8VAWK72bBHrS9JhvydA
G/z23Fi+MtKmwpQRr9t07Hec9LlL3yA7sEwUlbtysMvuYQQjEwrrXd6q2h0qqHNUmUvWNQoX22Jl
GXMFvjPHd51jWArpAaS9OXr6VAebgn4TjIh5Z/fFI3o2wtqNhvK3vucEXhP/Qp+A4dAaSxV4Gn2x
9MZQf1upruImvW+sNN607bxT3OShHxNjZVj6nVo7D0VIs5+m5QNRCjQsIs5yzqvMOgo5hWc8ullp
9aTUED/BFUeD7XiFrV9tLlGDUtmpHQ4ZabZP6ArU0DjAq8we+WuuPxekffAmMCLb050IeS4knqEi
mvpT2OiPmL3LHGdbTcW2srKHLMfazHn6BELlJZY1xx3izUlu5YTe0S6wXFLf7Si8wRF6N6vowRrh
vGe9fW/OWN0qhZGe+S1rMc0GDmUvc9AfiUiejeRmVC5hfTRsV7Pm3GmqwpQjvCnOoK9VoSJEM8cH
0zE7YJdo/YVOReXKfN+4/XqI0ntRtHeyS2jEiu5r3PaQOIBc06zclTXt8b5/ipg3GCoH4YqHd8v1
8DPsEqRUXCctuqFMdejY4TtAxAehGsylWaeejTXJLydasU3+jpqVX5XbP2bcsH54depevROB9mhN
DHa73Bh8nMmrUrToYmq7XM0lLZgyuBsHLnMexzcegGWxaQ74QqtV0uV7RNtsaZaBfobKXxVj799H
FY4Dll0XNRChepn4jnvI3ZDoxkm/BlAG+3+l2YD5SKhZBSX2toxoydRkbXdm63swx7Sb5gFxdVj4
8EboeRUEbk/f3dTau7n9Okax9CIl/kDzBmR1J7pJRQDMckyuiQdSi7t1YkWaClaqKmbjiGbuKmGz
yuHtHrmDKJGzmqVbi7/MRvCjFuZjXWuP41gBtD4ug1SfBuSqUYp6gyb/Ucm0kS7wUjtqKF25A8cs
5sDUNiygcbquJrg/aoaLpXALxatppXgk9g6+3beXxsIWUeU6q2Jcr+I2fICxxCFHjf5Gl/25a/5b
HfFZc9C5NS2wMozZ/qQetMakDjO0ynCISNFxLVwvw0YMX7vqnNbfHbx4LfK3ln4OnIB16sKBpcWG
V2aDJR8N9keVjg8G3LilqVdY2SuOyFUym4sA7o5/9Kw89STYoBrYVfusb3c9814Tvx2n7YcFuFpX
8qBjbpvMwU8TuTXCZ3o7W+ZYx0TNznVc7qPEOPS4bwOzWbEXb0h6OIRJuZPxtlInf8qSjT0OK7M0
10yZn6olr8Aho/pOVcZNe0fbHJ/AtIVlG1iPNVmSxZw9RbazJWVu65CIOVAv4B+jt6etzEn53jX9
3wz6f5FB/n6hF1YWtaVFL+6XgWZittlEM4TyBURXo5DMlxr7sZ63PfSaqnfgNSAyEPeFcZAYvqMo
37bCXOGB3mVjfZ936Clya2eQpF7pmd9of5fmai+v4I+3gqFaC6KK/E0NE8EvUoSsD9wmzJmSVYmV
be1g9utmGna1MnbghMRdVnUxvoYAnIPZvzaqWKfdSHBgmLJFadHXtgNMneRvpjrFayR8TfHNLrt2
FeSzXGt4kLBDtwRIvYytzsgzygjNET3EEbaoWTMKL+gfiRDOCbdCWimM5EGCe6oCyqmi51HvtOhD
aoRY9PTEyxAZ4IjMqEmDi8q4i5fYeyE+A6hHGs+TYr4bzTPBHK8KgXR+LPLYL2E5kWhDjvag9oYX
GtPXyl5aui3bZSBOwxApm96KIQbXEmp02R1V/uIso2lGN9GHj5hxRK/Z/c3yHsxzslrkMOtUK//m
ufyFSLXcLmiVLNQRKFH5n/2LrVnPpl4TORZQ19Af85wlqDSKWwqOimBXT9cLOppZ8FKpI0PvwOOS
XtFlc1gPBLfWPH7PhsmbRrJbe3oqk340Svn+0yHrd8HEzyR1c0EY/fGG4byEwFoYOgLUP4HU25Js
VWFmQG/ld90iPKsn85dIVr2cHujNXzSj28XR4pCzd3E2P7R5sQVEhAb0YylYq6qHhVp8qcprSShZ
E0RrKKtYDllFk8GfIwLXcsJLrVelNvexrnkqtQ1j0n3ZnNVCu8jAeGjED9BGp9hULyFFrVAr5mS6
iu5N/W4Gyr3h6N/++m3/KTlvYYXZyO/wyBMIYv4KYdTGrkpjAM8rzkFMC/tNY13SBJuqGvh2Dr3X
mIAJA55FfMvAaG3TMXT6yHcYB5eOu0przFV1vQad9dsi819pWE7xt5qy99b+mjPwh+bA33YP/lOU
wf9FGQyL2F80Bt5r+eN/9k32Xnxvfm4KLHKSfzYF/qEL9j0Va5JB+qhq/rspYP8D7RP0PviB9id4
E+n970oYS/8HidBkGbg8m8J2FiTV700BWglLWLSFKZNNla/mf6OEWXoSPz9kgN5oB1hLLqkDRvBP
fhmrN1M8VQyT8eyrXqS1XjNbLhOz9kWRFLg0RV0PhMrasNtHfelO98VEnapQaZcUEElgWjxIzEPE
tAyoGZw5JGahESZ8KjtGeXkuVQGrJhrfk5GgVz0sUbADO6omWPNjuXh7OyLAHCaYVngfBAoDyR+T
WT4urciIoZg9EuRTu/lJMfgxA2mWISMHXXxNj9G9uDUlZk6WlReP/b5Ss7dRz4hAMV86nM46XLFY
g/PhKOnKFqxaDg3+0Y5eWxULQxAWb1oq3z7PVMtvi6dvRlP/DTvhk0b601LGVUZGv9iv2ZxRPRnL
UveTScFUqMti3Pp+kyZ7G20vZV/x7jrQ/GfFuI5SP9qxdU6jaTOp6o4qg31oRLMZF85ZSgrgeE7e
QQD4EUmynogyeg/BzMY5g/2Z5JN4QsFInzRN91M7A0RQj7Uw1BV466cyzoiM0Dxb0360Jn8lZ6Dz
8l2pneyzwiCuN9NWXRy/Cjf4lrvReqjpnoIOmnxg8Q+Mz4zZovlvrHpmHXmrHbsyf48UoCSINSCa
M/AGoV+kYvDS8YetaFfonRedbAUR0zCdWo6KrdMrHqo+Qq6Anmi8JVstnkGJU7su6y7vb+Z1KRSM
HLfi/fLX6BDAlK75bi7vt7a1ydes8buDioi0yOXdWzABfnqC/8Ouo6m/SMM+PyvDpkUPWWHxE/7S
JuOy6TFNbIg3JToT3tdymVpFO5YoF9e2cyW4aNdJ7S0zW8UrEYxUzUxGmpxOajlelu8mr4KDJA4K
z82iPU0lz671t3igEM84Sc5VuxKa+kOx03dAMWuNYiIsuOR9bIIFSrlaWq2u7cl+bNLq3ZDmVUcb
Sxjc5CNd/BiV1vZAR+XsuZrA3Z4q0RdhZ+/EO9IAsPP31rD3am2/guzvEFRx9caIkCs55HDi3bUM
g1Wjc/sjfOk8Fp7AT8z9UHBJ9QAal4ZUu8G9Lu3+rC3+d4d3+vn/zLF8FEVzng39CAA5WrdJqEHv
QvltccDKXd5zmE5Ayno2Zu7CQmrnMVLwHCDTFQQ4kGzuKRHf1g3WWZ/ge5Xzzknt7dykhC4u70BN
7An8DxkCjKc3nCgbcirollA4Lfw51h8sJkL/YBzNApRgoqpUmhq6GyBLAJkjzI6zfJm+oqX6mz7h
bxnAf3yUTWuBeaIVYhW2xdJl/elRLuoYMJJTGCALWY06NzsazpBugpIqMLA0YIwBtEObJC8DgAbn
Rg0ZYXFjNth4wnQvy6qWuCyTsc2rd2VxUCv9pSDhyVNiPuBEg9DjXOxKWRu1OLUT4Sahi2EiL8Nr
ky+wE36ui8nyI/aT8zOBCTPigBWNjboifXCIWMiFw9oGcsX7fJWlkn3L5heMOxfcZMwWggtReVeN
+KkBicwScjJL2o1teA0qJ/PrGSl+rGTrVBTXVJw7FR1+k3Baq8bSg0ebroqpnD03JEYEZsJKm9XU
yyMt94w+Zn5KZVSXI+7UUD9p4q2W+TlPAu4Ix3l3lXwdppFLM5E3YuZW52FPuXNxdmx1HgzT3EWj
85yWFMOK61zqjiV6jnN/+RezoEQdqmE1IinbG4gmdo2Tv3QdXMYs4b3U1pghs+i2WmHRmTGzN9q9
3CXDjIpSPrWC105YyOsgnDf08Sepy4duKM6Ca8Mj8gPF96XolmBreWkGdhZh8sl8Th8R1zElyrk+
jg1V2BAE4zkXTuT34cwdPnLhN720L2SUcYfH58/9UYtQyznRNiF7IGyKs2YlN7UKAMpwokcj43dk
cSBekktkleUDMb5ZPZ+ta/GXcXT3HaU9Gkt9bnKXLTtUUcuznnXEX7VszRYpJtnw8dkhnGKO9Y2j
7WZT3qzG4EKo4W0q5K7rjGu9vJsuZU93WUac+qUxEFraoY1KB9lZGjzlTfoWOxXlZB34kNDhB2pM
SxUC3yahndyGSwt34FZp6bETRB6k8VOvRl+V4EuDzdRPcvW2vAE61enKTAYVBIh667HfDWZSrmEo
0AtqwltV0h+HVviF6OOVTaMCfYApN02d3GWxrq8nMZ7TXPNLwStOFYUAsX44VaH88nnv9zqXxqj0
kIzgzWSUdzgM3z/f3SjSt7/eDuw/2h/5cNm54R65NC5dx0Rk+cfHXe0UNCoVIALD5rEu4mMlnHM+
OOcZZZcH9O7DMdjP1Mn12xDkRE9C6+cmK9nDwHd0oL08S9euGRu+TFXyxNiBQWfrXgv5zLPktSWe
UqjgDFPJmEC7dgWn0HHK35WMvwJ+NwYLcxsmQ+QxWX8vW/MaT/o1HtyzgcFHCvz+atScE81h7UxZ
HLFohCze8R5ByhWB4tHAGO7ZDRv2SCiyLw1lM0NnGgf+pra/phXTjhaWnqcUziHXn/m5yS8BEpEM
hPqWfjBw6D2xJfxaV0VkMSWwE+w93GvfJv+XXjNfAINyiZpuHWPw+Nz0FQO7pdXtIsoYiwIH+sJV
a7XrX39IS5LBL0UskzOmaMCVidzS9MUF8dOaPBUKVgWdKXRi9YyXgi70iIdqteLc28V7Y8v3Umdf
aSc0k1YSItJY2Lf6Xd5kNLlJ0+P0m70vldjy/fA/aZ6rxSavsgoMHg9VDIUvKNTVTOqeJyC2rgp+
gEDVYxgroKNeGqk9uUHH/8k2bBFwhqWXzwBPyisOtqfls1oKPLrYbMDiqQzEOUm1o9U3AOAAbHB1
ZcxPgSi5pq64dku1xPQA4meBxByg4LSdqvYUW/VOVxeYxVJDQpBRQHhCDb1GCFjofXNr8GsL7OjF
kFyJYqVAYFcvQF1it9a9MqNGm5rhR0EeqJ9nJlKuwa8kG0+g8OkWcf+mAJ3ylLA/tVjG13BHEJqo
6esgsYsY9t3y+TWFdV4KNBt6Frllpdc56rWmth3BPBK8x4+0en/MHHGtQ0x/j1XPDfjXnzrg1P/w
sTM3NQVWAfLgfhXxcwFD4hgUDZqpPONpelOr/K2Zy7OZyzMHl2sdoa7vFckekB9LUrqt8gor5tAb
xRFM5nmKyrMROCekL0JlrRnrRUJTtdcg3utudiv1vFzbsdjDUPrCSkfGYB5OW0Qv6zA6SLV9T6ri
qFigr9KEdRsZv8psJbxJkiK8jMW3qngFjkQsUIc3TCnsvaCQR1pJqbniTXkRrS3wEDEud/iuKfyX
VRshkFYiEOVZXkg0B2QPdxLWShhv4evuCHcc/d9Wc718hke91ZvyQbGzxxa+J7fGg9FyGjKBNNI8
KmDKfFaOMH3ofRVDulOhx9FhQm86dW+6wFbsMqZa9jnT5SqUQ93TaEFiIVoHWoNNv6rFhw6fbt1y
iKCzf5ljNrnRrMFMhlelDb91mAstsVumAmYtHZ56atQFVwCvgmY5Y18SexMab3oxHougsw6TOwiv
ssP1pzhKsYujpSrXCPkoQCPOFWzaVXwJU+v4uQ8HPTWIUZCsU47flELB1x3K9cTczBx5K06EJrSp
w21gJ8CDDOAVJlstpStKDiPit7VLyVRJfncENWAOLrbGfiad6Gbk7E6f1UiZy53o7WM6UZpMCl+M
TH5RGhK5Z/y0ONiX22a5k+DScL/o3HPce05ZvFkjO6vTLRHpkDYDkd5GrCIQ2zWw0c2lD+1D0oUn
TQGqrpTHPKakm5I76aRvYZC+aXl+a8eldgEBX6fRi7a85jFsvuYWA284Ju0Uf1PaHF09hZQbc3CK
J+0YNMkbWXEZByLlx+dJG84+r32iULTs7XTD10fzN2VoxZgS2hJK+Ok1Deb9YEYPDOpvVmxDxHO0
g14kT1Rv2J+Wozzpcae05U6ZDWveGRifqRN5Sbi3LmPzgcpZAsMjDiSpeSc6LkiPDZxPG0XaYL0x
2nqrLftiEv+21AQBny/9T2+K4SDG3ysqQourhqYcyGq4qbikCfMmOE+3qk1ucrk8qvYVLdRLBH/v
835A/rURpUbVjSLRDudz5+Rvw1INgKJzveWjMYb8udLR1YooZbblDndtS3JEhlZ8HWP2MMO3gk88
lpg8OqJzYdS9tDXveVg+7BaOVDZpX5dC6PN+Wwr2MZFfxin9qJdvWyq+CYMaWUl+7shjlMZvWeNc
2HsvesaVEZtOL55iM9lJxVk7S29CBHysEOeeoAv7Y0zYd4HlkF4x5WpbPtsqft8hR3umWh99o92M
ADdxwg9WOVXvsrrYLd+/VO2RqZ0LVF3htLxpl9jA2LozGqSuBaJdI32WrkvfMj3WHBT+H3XntRw3
lq3pV5kXQAfMhrtN78hMWkm8QZASCbfhPZ7+fBuame7W6amKczk3FVUqipnI3Gatf/1mOSJmHJsw
68rfRvWAI9KKyXVo8LnURqt7il2A8dAPvxhD4Qk1xRcCSlRVybOmcfqEpXTE9wpfJJZvHqEckBf5
/xZBXcX0s2yaV6MvbhoDNG1wvxXhmUDX7+rlpJhv+MggA8e8i2L7OSSVGy8zMtg0NkrNdzzwq8MO
K67CnM0t3MNDwmit1LoanIDn80Jspkddw6R4uDql+o+WP5bsYTbGlzdpz3UYn4wavn+ZMQkMEo8L
XHtSGBAx0dTd1SFzJnzteHyMpRk3cxehBjknacwRiD1bxjIbuY3Xlfp2a8hWChEiuz0FELn6AjKx
Mz2mGQtfouLaZPOmqTgHxZS/lXFxg393s6eTaLJb45Nka9kr189vTQ/sVNkbtWLVstTq/ObF8gvd
KowYwzvgco19Sckr8TtYxekc3gxXvqjWrzVgF0S5/q2vYHXDyMVyJrBukSnfx5IUhDRXHNFeg6c3
XaV6q+h3+Bb75te4atW7a1S/5sXuAfNwvpzW3P4aRUz1H9TDBunbvTPztRcaNbtlZeMmckkao+Kb
dT4kr9Z/Fq51NzR49sYby9fCA7ObjS/qHL2avXZK2AgTXymG8bAsWBwFnj9ZeZfg/bucHRg6vA0d
kri+FAf8MyngY/9ZrcmJO0KtGIxNho09Q5AbaPLSN/PDZqi7tD/Ll2wac8NMPdz9dc2wxEf8e/fO
7MOmSrRBPZmA/DGEyq2yDmYdjl3v4zmLXf4mrfqeYdk2LVBT+eVuubonGgl9SN+yDKZu6OR7e8CH
dNmUXeHuq6B7rZlLYYfSxlvyxIW6PG0LsyTYQ/hIpFzy1X6KgBr/+gEsNZj54wFQzhJVgPZKTQj+
eAAd6jnNOXkIqhVcLiM5wXxF1L10puBEv+rRPZrcfQt+S4bendc79yFDCybyv+/SYcjQN/TnsqE2
MGN5WT7zAgoCe2Lu3FNqQhhVd6DoHcjv6Zfgh6xhJKtUmUKxutQXmWG5VgSeWHtWeyAl8k1ttL95
Xu8P1ppqwMBbGHA72Cbrvv6Hs1dh4WUVRg6vrK6JFDl45O6EulVtNh0TQJARBS0Q4vLc87Yb/ISY
ZWFWGX+pW1htQVV8zaExrPztYD71ytlKFQAVG1h9UBNKEtJQjrXEkDbJbpjpv2AjCUchu/gYTreY
ObjQ6fFTxiEmn07qxlKf/3Ih2Vu76u78kHtJZsEzDkDUnAQcDDMvg4Haq13qP0NbXlTVadnqE48I
bfCrR+lkt8gOcBwTm3Gu9xLr+e3kBc95QtU34LVgg8DiKInAXtwlrX11MNXFjYXLThWXRcm/JB+h
0KhWGU8u6Lt07HOfmG/L/9Q8cJIyp+JjD046EQp8GuqxsKeO1kSy7vGFxWLB7tnqI4dDXTj3Ebba
y1EoYgdv7DTfd+HobQIsYNe29TiGqpaokeXFKccUF4kZJyd8nPZq2y8Xd9jxco0cYYYlYMXYf+GF
uwlm6t3cdzYZytWlpsuo7tciarbDhFBDMQcbQDwcxsiWxP8GjLLnFpzdfSkRiKu7F4jKX1UWWFsR
sgTcsnxyx/EO6r0H2ZpLXcvCta2Rw4hdejgBxzmNmeG0b+CtV97UHarKCz/aRVNJ2mJBS9bj3vqh
dryq02146Zi9r0afA2gpeDKUZct7m1t+nQKhEmCNFS4K6YPTweMGB4/3cS2PPveNVFdFmAL2Geqr
LvCriR2k91kuztVsfyXOA3yrCSCT34q1L17IGq4X2dsC1DmCN6sn7Y9MZBc6Fco6CurJTx5oUFGQ
5OQ1VOoFVHmg7gp9hredjeshiH4GCjJy+nCPtekmjDACVdX8Uqj6j6Vd4tpgQcIP8dzQzlOMqUHD
21yI20l2nzRYVkC4C5yDWr1Rz8sE5vCS9Yd//h4jExfHqX8EnncIybBfvhNrZj2xbVzX/kRmYHbj
ySj7Z3u8eIb7bLEvf1fSfH0uJR+rBH4fzBNWzgKR9VV5y0N5U9+vqmIjzpspV9wu52pZlQEXbsC7
PCB6FrMS0hrsY+lopybkfFJ3SkvHh4fGtcjzO7wo30C/bsSe/MbR1PUUJUoJom4tz+VS8rxC7KRv
3UsJIKVb452Zuz8J2KPGgmkUof7sphxCKtl8esg+nNRHvlRTmt7vZsv7pcpW9dJawicYq4+qIykF
nGfUtmqcpGeALCNeZ6onUidF6fCDTdTfHPqnUG2aqW6+5wSXLpdoxgG1VFdLpaHt6Fs3ZgVS0dec
tcvSWI5jB0bHjgNf0Rk7THnTiPRnlplqQhLuelG1GH4YG2yiPnr3wwfD92DfqeJbsdUD1RY9ABHx
N4jxUOhgSvGqPqMBKgZdz5uq1duCEq/gDI2hnOGXfYeS66bG3ykHVj7lH3mZoXVAednoj3Vsk+IQ
BvFhmaGp2kuwIIrzoKYUS4Fl4KIquui43DKlUZ9nGd0pGFOVTZpXvLvYlC4fZRd40dZue7wa1TPW
FDqh2qfW8GQO1acIarYHz0pcz5OfP1Yxxc/SeOWGvM6mLHa1F97hZEMpQWadv+wGrawxkVk1qrVZ
vko7oiZNEv1MgNhN1Xyogw6j8DANTr7++v6CfvMfLmz8D3ydIxWitP0H02LGWz73a8ZJujlfnAQy
dNPkOxI6X0QLLgVrZ6WRNz2m9XM1PswGmKA9M6sJB4+06MakFFSDQIUeFY6+rTSIbkA8QebfAv2d
JBYYGjrlXze2eCxjDqgAIIlQmTyMdNUwzaLs1hD4BFgXKZxnNkSxpqi8WaO3D7r7WZ/uEp8RkTEM
/lo4ADgL8IhT+EWhsJXdPtgVoGWZkx7iFVQ+zMQMUKVlUqXmXbHJYwUN/0jg4QkUh7TG1kvaGq/k
Za39Iat3cwnCFoOc2QlvwjNoFVEaMhusnnQvegoHsCazUZGZ7lvUGtjZAdhV3j2JRUeAZrB+8LQ5
wU1Y6l9haTzlYtVqYb2zrO5L7uXYOZiyK1aKVn+fegA+6oqENCsf1xD19oeW+4thtdC9G5Rf0GNN
vKjx3RT0T5r1qqaiy0zVsBOEcN0vKmmeyuFlF4jQ88bdbLv+ijsS8RGRO+DP3n0RNKAyZrFRnmc4
kzEoiXmUokpeECaa7aNMx7P6kFwS3O3MufXYKdl1RNGe/VoQxtaGC+0egxiR75h0HnlZwEgEMcX0
Esx1QvugYOGWmetkZDuF+arVoI3WSxwaL3FHYHT+EhbBj8q7NmAS6xKvLEK1y40ZaZRHTuuj7hvu
JKHDBYG+28HRfhEqVfFF2mbxHrfpvnHzq0L0NCs8Egezaqpip/57GL17UiHwumHmKnOAaYXw9el9
aX8rMvubtFl7IDkwwPGF9636CSu7TdXzgTeJvKRF/bDMFYnk5MOMWTVS57uBAPwShpC9wd1BpxQQ
bkFmVfPPBUoe++d+jDgllXVW3pGvU8hPJiAoZHLODUDWYkF0Fewc28Z26sUe8cB5YNlJh2app0lc
9kUi7KOohvVf72v7P5Wl+Fp6vtrSTNL/KEsz5gJ6mE3GGveYA7DuzZgpQWKDnh43MWbs1U+309a5
mNekVTh+dhmfFSEC3SvWFNzLUCOXQVytqRiIDsJrhSlkTwFImbbAHaoEXeod9Sehpx1jbbovdU4x
oXdnR3bHChshGNwXdXEvJV7rJxfNpFWJTW/GmD3etLlxVTeSBouudqurNBmnhJ79rG7Jpc/FC541
Url7LbOOSyOz3ESJ5Z5gXzz4vvaZ+bzoX3+AQmHyfzQyLvwXIvugoNGR/TFYiYUc5q7hNmxN8UIe
tVvC8oBTH67UdCUI5Hc/+4EhJWdVQtsCtgw1kGVikmUS4YGpxihqSErW547IQNRe5tNErkofzi9a
zVwjG5BlwAkGFVdIvGIcKNDeYaS8HGcKqVcjF9bGLNNfCoKPOygPzdgU0Fr6Q2VMzAFSmN8klqyK
NBUrAQm6V2Nyr2Fd/vUn8kfUCPgqBFlMIrG4WdQ5hlpy/zLFmAeSeFytN9YBqaUIuPfxjN8VG/TS
FVQPTAPWVG7PQToxbu67p9IdH35DowplMqYcpxFxUVUUx2K3Jr+Inp1wXs85IBt9hjYpV6VXrpKZ
GW4VX+AF3FOvLYO6IbTtVSSe6ra/n7H0W3WqSYokdfywwkAf9Z3il5gj1AsGMX+zGJYBzb8tBmG7
aKcUS8aj4ftzgNPV6k8tLhs9ZwOpBgUN+GMzZnuF1s2DRY8iDDwYDrj7+7J+CAfrYOFq4eHLvGCW
CwCnmgNVzNRZcg1CKNHuNq/qu6hIv/xM/k1raqgV+t/e9OLF6/om5J4/pk6xXttGMfn6GtucD2wY
n+E8AOwUqDiFIBXLW/UuoxfbvzUdksc+esRamuMhIvZqdqJdmKV/s4Twgf8P78nEnRsOP6wyoMN/
X0NJRzGMqT5hyH325qcFsVo0MwpR95QVqjLTVMiqoi1klMhL+7bg1CStXv3wsS/b70UMf0HBrMXk
PJPacIuRVfSDuChERIGds+lcC+8y42/ElqKsrjS5N+My2P7ugmX8ZfTRhoRBFOnRUR+XQTnpcFjt
8Ncxsn/onI+luVq6k4UO0WvmCSQW/r32rHqiFizBV4CjOjHVH3idDccjaCFFKl+PpS1zYEDIgso7
FsFz2wIsGl5z52suVn9AWWMK8Jfll7Hb2RPqngXvkMnwzuSCEohVpR5J9VHLsRrH3bFlTijALhfI
dWlPulydj1ZjbpeXXOYpqrtqCrxMENSotlU3xNuMACli5656hUoTmbhyPf19IRxIrb3Nhf9DDRtI
qFPzfGAUO3mg9bnmalZkIH5KmIGndFZM64xzqFG+Ds4hMaPvXa1h2xDA5B8PGKJQNntbi5wbBbc4
6otawMucllENwJNJ3iIiy8K8IquVLnYaqNS70XpznAMj0IPREvGVR/FmwVRNKH8d4oxVqSYajBMV
xOuuFTZRDPLLCosv204vxDe8tdZ87bR+3cIXWRZNpAYP0opep6g5Kzg/TanLYFWHeoY8dnjEy2uj
zh4MGZjH6JJ0z+q+BKNW456lc5ms9FPE4jdYPSgfugDCutNmfFBiTajDlxg4pDQ9eR9zs15hQEXP
qi7BKgjuonJAtEhgbzlTLS/AFCa6bx2m0KtZYR6G4pighYCQeOyj/02ecenzIzUxqOb2AIflb8bR
Qv9vIB0jSV1pNgmHEqahJJ3/epKDlEohAMVRWBeXJLF/g3W8vOq+Feig2ns1e7FTwIrhZDMkMTWc
wTTrWUb5ZZLpTSndlC4TIfNFTbK69r0K/Qcb4HlU6L065yuD8Z8sVyi0sYZgaKHgZLVX1GBKgV+I
1K8E0zMOVTMmYTgrZpA1bl2m2LT6Q0SO3/KL2q1Myk+1cgbmVN1MMAhlihV9qcGpegdeYz7D6FR3
wLJvczYqe1v9uq/feJoTfXR1mKwjByethe0UJUyHgj7dTBGodZNnaLTj9j0lQnKVMh4KGuwh/BFT
U0RarIkc1eLCdMLvAjNIVkw4XTUj/DHF9ZsA21uXo0L88je1ipHMKaAl3xtTc1ogMYVBkGnIeMjF
K1LBgAu2RRWldF1+UD0ONgfH8s2TEohQp3zyGVETRQrW9PoJAkzBqeYECsdTW9yzylvD2TlJKJXo
KHPFMCKB8k0dThj272zYWsshpb61juRBlNxbkumqqnsmvO+A1OChdydzq1AQjQW4rAhEwtj6Z08G
dmPgAc/6UP7+VBfIaDkSp7iEV5mS9eLLN7ccKOiSJ2SnnFhqCKd5HeHaKeYWOrNW1bai2Ur98tjU
qD7ZqqpJXg7jjImmJexLpuo+KnEQifQYSmD5J8Z1TFqYTCjsy8ySd0+LVgoD8xlqLaNEQ40S3Ug+
sfFyymDEQ2w89fDomRG50V7xKIGL4nD5eUcXV8x8d6mC41wvfDNdTqfy3GjNVfM5Gn8PoyvGeGyM
PISC1nb4YqDp1NRAgmONz0ldOwvt2JiMa0z022+YaFl3y3hBAURkm38avU3LiLSsUvNA1oXaE3hE
Pdb+k6q11ZubW8ZnOYcq0ZxnmsxXj/GM2iIWRCZn1DdlbvwsB55NkQdahnTldKlF+LQQhlNl91DT
ra2Qr3gIU/iHzs8Oxfk3dGUCCVah1B7Vmx5a96Wuyaop7B+4lb1NXLPwhrgg7ZhxWyEeFXqoD6so
03/+s3JzvW7jBdrP39gmqsGVjyeHvEhfLXlFnrbl1oBlsVvQFBigF2xWD9lkP0O1XmjW6ZzctULb
/54YMk9R85bUkw+i7rfxEGwZxD/XGgWhTvYjpLgZq+dqPOcKRF1WlMEwfaZWUoNZNcFq1a23TC7b
BlWanhzRxf0eAyvwS7EjCI1ArJ1XW0VpXLAax2ofPGBl96TAMXUhqDGR+nm9pCagDZm5b4fkuQ6I
nFY0sgS02ySmYhmGLheCWsxqvOjx5eX4+y8g+QByzYS1dMo3hTYuWFzYJm/qqs1Vrz/F+zm5T5tx
M8dRuTINgCq1c5r8SWTdHf6yL1RLW9wer0bNqJQI+YhfqipN9YuTmhdtC1zvaI64u9Tk2hnzFlY8
Kjt1VqgPLlBLeEGQlvloR8qcZfK3Fu4n/l3fnerJE79Ah9/zIt0hGz//su0KNys1pMtn69C7/sbM
MH1ffF6GpP8YR34xlidZwt4ec+e55BcWExuwZL7kENRK9jgkPPUuY+Sx/aC0bLyz1g9yXOg4YhXG
mLgRe8d7yBYeqRrRln30S6XRlvxKdbM3FEfqs0zZfaQuPht4Ti0NzP9IHvK3wo/9Z3H/nn02fykf
+f9EHeLSEfy/1SHr+fNn9L8eP8vuQ8Y//1Ueov7eb3mI4f3Dc3QdrQ+dsKf0Af/HMsIw/4FnLxb8
SDJU7JP4pzjENv6hMztgBOgZqDaEbf1fcYjw/qEUQ9AV0dcx4xT/I5tUHI7/vZLBscLw6SbQp3io
FrBiUBSsf+1JuRI9kXj5ugJRQb47UFHl+XlokLS2pXccmgTtdYYnOBXaQ9F8owqJ1nrck9VqgVBH
HgVoSPDd2vIw8MqYU+II+cr+TI9t62/LKHtqNTvAIDNGnt9CoCKh2Nbz7+mj7Q8/bYj2J2PUHvgL
Zz1TKBrno11NUIo88xy2eXWo8OfpC+5xR0PSb+nmc11PG8NIgzUdL34I0aagEu9CyVhNbLRYOlsy
ffGRNFQ0D8OvVU1gMsK++NrXkf2YQ/cMzRJRguZV+EpDUJ3GfDfPwdory/7qztikjeQa5+AaoKDp
49yFMGiJuZVpjQOdg8siDlbDzg1aHyFFc++SR7eS8RmX5Xlld+25s6Sza2WoKg4/2OgB3UPpo2aT
fgrzb7S+h3jNYyh3cjz7y6zm7oT59rfAwOQGPHU1N9FX02Tf29I09yToqbjCw5Dm/iY0s6vb+wOT
H//OH/N10nv9NmhrTKEwstLdYkuoCpC4BTaAKcK+MuaPRGrfrExppz0o3cl4gkKw9XFDW03h8L2W
mNmIXZp/Rskg9omhLCxx7osaH4KqzxnkhSptMydDwzgSCn3CVlNn5tW9NGl4IIDyDRRu8p13lpqt
mGS7qa7lORt99JkJKsSpHratD+wQ5tMOqPqHJxDWg7nQsoTWQzC0u6GGJmGhii8eJG1GrCo9SX7e
hszyj85z45WTG49wavuVWUB1wY4XAlAyEpMOvu4H4yZHooVvUIl+u0qQ5RfNNUu0bNf2aHbdmIce
KbBn1e3KSYNVnxwCgr6T6aVuzAPmbOSfGOkMMp2cWmOc1SdMYBkHN9LZEA6P8PdDFaCZr3DjjxE6
yYJVKbTPwkkYk57qdvgWmo6F/VICqXd+c+L5pDcTDkN+f1e24Uee4wWP0f2RuLtjBBC01qIKp8Ex
/FHKzkGmAfhklnzaaT/ei7g62hXObGZx74dFu0fgtB7K0lCI9R2F4hchq/eBTbnp7Zj2BEcLJ6rQ
jQ+Tcm9g734vZwfHKYnzZssuzyzBmBhtl2CsA1GF+ViG0YCuyfCE8x0mluJtyg0GZIFWrfGiV0Bx
fCB08aCnfbmTIaBkm/iXrnJWVGXZCk7ffpxQzIrEfA2n4NKH9qXr8UEaPZdRFul9zE62xcTJkJJf
u8t7W4fwWknmq+43ze0MQFDnOpc15Vt5V3nlOqyaFNOvbKSpsDG2lIhoqbBsUEw88Sx7SLYmZBqc
N+BQ4t1MWEhkbrUYO/kg3s2/wKzro0UKdhmznOqUfjVM2m3hgcQ2k7Mr49m4C0T7MAUtTlynHunR
LhpxEsHl5JLnfb6N3VKscedc/CtIv9VLAxZpd2rMrjk0knxga8y2mp7hd1sw4WksstIF49f4ueXM
2+okmR4pgH4Mc7AViug0jTYhJZ331CMI2OsucPnQEc5OYVzuBzMnVbLuTrgs9gfbjvQV8QbJxsz3
OQHYZ4IbqaFcIktqW570iRGmWdPUBO50zTDxp8WBSaBnu16QpIcFHoYbRD5RH7jCes9jLGwRQ2yT
cb6yi+eNG3hHa3TRtWvkRDR41K1kCGIQZzACIqZuTHu619knXwTSW+7WLdJU72evl4rO0z4F+hxv
ffS3MKlD9aW4HrpuT8ifiTWRFTo8Gm7crNKwQOSFhxsP3o4ncV/X+AvBcStt/96yiIqJE0hEyOG2
kUGyJRm91DXPNXYoV6MP+5ssAX9bOz1DYLgfUVXvhdX9yrKM9EIYrOdpwuumo6xiCMLosIa3vPZH
zqm+H14cGxpGaMDwTWsInZZHSiRz47VwM3/jPhdN0LDfdW3NqbPB+BBvYdgRmH1d+s7oDnXUP5gR
qMPSh9XikqrZjWtHV33SvrczVknWwMnb5w5KGVP+6gaVcD9XeI0a/c5PBFm7GeaoRDAkOn2QKcr2
WBUYpEZSECeAzy9ejYO7KyU0zJahzcGfvc+kK1tUT/1MJQkIPf9gXeR4I7jZtTcjZhGWd9AgBNdj
QJyEVT16vYH1BVy8xBHMPekVNi7WCLjHYaqZbmFEvcSciR3uq/tkSKpjq0pRDLdHjcYjioODOwxv
5MztbA0IbmgyNoWO6IAmVeCvncGrQ3fUFg2jGmpUHN0Kh0mgysYLRiyi5y+9Gd7h9ck1DeHWyMLH
eiCQ1cvEjgi3Y9BG3ras3HeqV/SZPd/iJMuzYREXX/TpofPPfhzOe60/J9K+r3BU3McewjYrOmai
f0u0r5FkWymIARhR2W1h4z85TnvMJdqapLFPXYznXSi81wJnU/jpxqrvouBgONEjzXW+6zLWumYc
8si0N6Iw5WYQIl7ZaZKC2UwHxwyHJ7e0n4s6ctYjBImNi/L1UI+c483srtNsqg9iqrHhM+bd7PWW
cpIXZ05mlEi4QHpVk53TuR2ugc1WSEhEpb+332PX3TpJ574zu9gzFd3jmdi9m612khgAVWZKczI1
41aU+M3PDlRHUeb5Nreqaef1drEBT9S3WRPDAsnMw2DxHsYhybEfGTB0rN7GFmI0gzWN64/82D4Z
5JFRy7EY8ubSyQrTpKTFRiZNdgNUX8BH4gB1bp9e1xCSTxzwTbhtkIoc5yh/JyunOGqSGDZRNHc9
CWWbkIylnYVOBI+U/jIZeHnlSczpOuCTjSnVXTcmwQ6SJZPt3nsvrVgejBTFyZxiTzPAmWT7B5t0
8qozFpFHPfTJhBLTafb16dhABppApAVkSC52gpD0XC/XZVTHVHFFh6lW62zstHCXULidSCDYwga3
d2OkP+L2BO0+lICO1huuquO+H910N9YZ8OwYIrVtL4MWip1v+chHkrTZ1dGk3REcvG/mKvlW9zmw
biGqLaFgDXi2jbMh9WEfQL7Mcx2XzMy4C13/SoW/JbZIHgeD4CtPQvLXI/dgRATtlS0gQOrj7wLW
7f9+CWW54RYmNG6lYhOMdx6LudqSshMdnIAsi9qVFB1u0gLg9ZtseiHjV7Mr/YQsoIYSNshHgSPP
Culod0omTMpGTzQHf0Amm5I27PfDgAhw8HfOPD85EyQ5o5LpAYbtsNEyQukx+D+4XhWe0uqXU1Q+
Y4kyPGH7eynswt7nyXAsjLk/6ZbXnFJR3ItuuBR1m981hZPeSGdZu3nnXmaLHLuK+z8JCOiFMxyu
BwI+DgZ2QGs5j+90F/OdPxh3FdYq6YxHalHTQLgTTFpLP+p9+agHqXf2CKuSjpOcM5s5Cp4NVXe2
YyPacd+G60A21RU91l2cZu2ukDGgsyPDQz2LhhU81jtdYDWvYylB1nnIZ1IzGC4xUq3Rxuadduhq
94jPXH6adfNTGglOZwgZ2VJTcyabzFkZaOK2pR0rG80OjCbGX8RAOd6TNJ4PUtvoaWUotKK+tCTc
msUASUPP621dabDp2wQn7GJjkVTVDdAo0+JTn/fjnH0bCNTCGqq9ZIomMRrEYZEntB4n6qwi0V7L
hnz4ZlZtBLSMPkKFN8oEibNVn+H5HkczOOSOMtEZdEh2rfIpIR/dmob1iNXcxsmKYtuG417UPm7W
Gsdw71AtYQxBPuvFkAVGXX2w8iWOXORBTjvSmaG3E2BjoANWJLnapnyonV08e1hHF6JbTxrpDHKc
4RwgP8CBySR4F2VTc01m+hj0JdiEDMZnR0SL1sPPiSu5kzxf1MPoGQRiDYeIwjGoDr3WUhrEOCkl
wUA4fUCPIF+LslKik/yDKN9oU9UdTZIJKF9oSpLcWPgF4oaxFrVubcw2md7lNdEn2AOwD/UAOKTj
dFppJdxMU8NyTB83k1LXJLk1oIBikNsE3odEkQIHfXoglfFahmOHQG54DWqjgn4yvfgNxj5BNnmE
zmTtxvS8ZFvg7IRTz83PsTvRLAiE69AlbnjKVE5by0FQ1k8u0Cl9maX5cEVLkvlKfF8wqZ2vwF7V
fiQdgPeRXlzSBQI36p9m5hsYc7mbqHaSjdOOP90qj46tWdIP5eLUdYeesHAU/cFzlgyhaiLPXWCA
Ak/Wxi+/hGYeCpsquTYK7BY1cs5xyA6b3tgYYFxAasVbabpbmvZyxbC1ZaCEP31mQeQf03t4Pbjc
J1/iRVAjboayEKthIAYvKp2dirEPUiKORhyUjH2WoGYUefKCc0Oy9iNXMGai9mzqfK3ewTjbOJDl
mJFKHcd4a/L3IxE+FNAhkW4MjDuCpFnMzrvGCYYFrEZSrokz+0Bi5I+kfx1Gki6agWeAOwcw3uNc
T8L8ugim6ihmfR9W7g+/19aWkWl8mcFrqacf0qZumlXrH33GKH7hSQ1bSMIP6L/wFwvr8hwN+TXE
dvrojs1J52a1bJSsITGcppM9TA5HcVyysQoyUdvqneHLG0JxSAHBPh6LrdVWO5wBujVZ8Zg/9dPP
ZrK+tK7A3Iy/N409Nw0cF9NpsPYRYN+NyxYi3LbYhxpv6gOYBQclyEvrqDNfPQyvZ0Y36yacH+Bk
AQeGw7UvEuvo57Shsd6Dcg7lpoTOsClc/5QGIPne6O5JwrhVKYkXFnF7yCutnyV5D/vOS9fI7amx
3HTYhZ0pVtKDmI0PtrdO7Q1xmPhcFSCzfpBcRyKH05ihhlZhTR0BSOhx9hzO5bVMsefO/He/0n7U
LkQtZC6/eptBFLT3u4ix9oqBzyVIy+cAtNCy9fumLftD5waCgTCG8lq9B8nc20347oqqPnoi/T7O
frfDxO9HFUCTTbz+rM3lewMlad2bBk29qSXnmnsvk2hfI+NX6FPOWyFzyDiqphWTTx7PLogXxHnI
DYBnKg10JB7kGulngUqlrNh/fbsZ667YaRm5w1qqbwXy1J0twVBiSPyrriY1Y87Nb2MtrjaBXVsi
q2+Ti7bNrN/x5GPYoexGM9njS+5AfsYgsze899SR5sGzkLHOxl63O2dF2jEWGsLeSIiOa7e9jZ7f
UbaGAadwRA5Hso1oq3HL7LN1jBKqd7LXIs70fW8nwcZxqy/c+eoGACrNEn1Xl095blpsTGdeDy1H
neEG8O+abO8CNGmhX4HX9r9Go2xODTXr2k4jhquEoldmfgwaD94PlNc1sR7BPKB4tWCk5VQBc6kx
DlGlfZz/MCFFujYp5nMothq43VpDVUrhwjg7F1s/HiAxJw6OYDp1XxDY57bvj7mwnOOk9yb2C7Jg
whP360hk2ZoDF2Pj7uRpD2VcMroyp6caJ7Ou2iURb2aW49OYOh+13hlbO8Fb1jO1tS6bH+EcwgqU
5z4Pf1lxCzkiBuaY3bcUlAYY7svUbWsX2kz03MHPt37DZVl69blvile7inF+xE8RKOlxwEWNQ2la
uTZfmGgSnCZ8Mo+zyuj35RxtUQTZ2+UnIBMm5A8MKzM0CL/W6cIdRF92iWtqQDzAwBxAQm2B1MIG
KgPnxetAWHrufKptYgIo+u8qkomPk2geZ/xGXiRxYbsUPtE268o1SpD22TK2s5lgwtpUw6kvujOq
LO5fnW6z09ENTqZ3dVpmrsyU3mphE4ddv7pp+pP0l/smCtZl/y5ljNxIpi2zdJIz/PyeioITxOnx
xwZDa3NEUgzp6FXEW5SSDE6m4L0n2mxnByovtLA/Ks38IBeRvHJ32DT8yVoaP5rqLa2KYx/ieVUz
G8H2D4t2Dmg8A+x5n2XhjcR5995WRBsj2ruFYVFtVM+hBCOC+XhrRYLZWZ1kPCXOVwkWoZIYXdnk
47Y02z2ddetk6Ws4oByZ+vixwM5+7UXReIkEcphaRAha43DrzIRTICXmq6zUFSqibdlMmzYNg4Nj
3GPiwHZMoIDFZmntNJF846DdpIkdYvet3WzPjM5D13i7Me+z1TSPX2MMi10Lh2OWjjs54Fpr9pxt
TYBXLeANw33khrN0cW2bo9s4uesAxG81j3GwSpPyyemQGsQ0OUfqDuAU/WdawS0wDbxR3aoEiIA6
q/VetBEO+Iyg0ppUeIHZQGqYKxKLZJmdGu2I0ErbCJxw1waCIlztQjjaWLxopcWYxp42FoJrBBXx
uDewJ28xN0XlJr9hOHfgBjvgjktlNX6zvCLauOFAnk9n0buJ4tym8hBVVHXEmRk7aTtEiGQ0Vn1y
K3A/xIh1oHziOcBF5c4F7hJdO1162/smZpdAqniY96Sf4FqnvFG5R50oSja1XsCjF823JK2zuxzG
aGAn5d6t84vPfPhMt/tQCqw62zl/y6spuhh6+Dr07SejK7i53DIwuAO3ze81P7gbEhowmV7A4P+L
vTPpjRxJ0/R/6TsL3I0EpufgTvqm3RUhKXQhIqQI407jaiR//TxUVQJVNY0G+jaHuSSQkamQL6Tx
+97ViltCqJHAGD8bLYnVJHJyh8ZWuUkVl23/OhbTn97FSCSH4j4H9TkMYffuNYhdqeY7Ua4j4mJW
ZM8DJe/trjownJPsSlFaRBIdZb2C952oel/24Epbrtbep7+lG/i28mX+o42CZoHCPHNuXXhI3EP1
a8p2yB0MDaKOCNqLtAW8JarmYjaYzlYiH1PT66Ipo8elWBUhHQpyHtWQo2DaCs+w9yKcqWkwZ5Cz
stkqsqbvbCMn6QQr3Dy6By3yPwPXPuk317HXjLVm/odLRO3tnt4JK9EHzp9ln7KwQIHQN0WwHEZl
c9ilhU+pry5PwYLdjDTKBVa6pDyLxJJoJFyUlip8nwm2ka9/I1343TQwnwbqqRipDAqykUTVwvhc
/fqxEjwspQXygfUSzLQ6QE3iAWNTEfCqXl1/o0u927t2XhK1cdO0fXJPD9mubEpSfp+NegRgpxdn
ezgS5/JiI7kjUzQyq4ECnS3cpxByOAYJleepzk7uSoKxBGLYbf1mZkdPkpx+ijaA88yoa7TzG+6+
JjYFLURdPhGH/VQ0xbA32vmnPTK2ha0kEHI0T7OTHkxkj7t5XmFjuS8r6ZeXIgcyzxQ66J6Ime3y
YGOp1MMQ0rY11NWdaVfFXU7Dz86ijQADzBZnEIaHBXyw6agNsnJ6g0ObCg05FupoNKSdroV1sLLh
TjnOdOxm+4FGoW8eZ9S+Nrh0XfnhUMQM923QWNIk9lEYJdkw7DGWzchgzvl1SEqOFV0rTHIIESp+
6cnwO0K2A0j9dnAvaYaLcuwltz6A0lBTGNimDbFWqf8JUm4jr0+j3l/PxFQS9NCv9tlhsfet5V0R
cH3AW1Udu0IDtutb5oFxb1lgsGOzyCi3kiufcHeoHJtCp1zc8QSw4sZqrkTk4B2asndpZ/UhIO8w
K+ZoSAzrIrwXdos7DHcYAkdmxM6/wZgb4BQJqctLZxrTgvK1JpXE1jSnDXb2UbraJW1WEwuzOg/J
RDI8AlGu0AlQ3QJ7xcuUgMX0lO0c16G6AZcgs6LcNPzOvD7ZpfNcYhKsmoMYRr1D91adSXt9t335
Gqp2pv7s1aIKCXGJ9Dli+WmbBDjpv2YjEFuprCFaRHDfZ8yhvsmawSyPnlGg/IM9NMsyxL3RP5d9
mNNFwSDQolbb2+mYxaYOr9Syn8oS2sQy+OG1LvZpIjltA+4BCorJsAxYs/IgFwcZsKXVFAVG1tBe
01+mK0Fl1mwCB5dErI3Yrk2MeSZP3Na6yXVNE1rBNaLb9hBQs7pr81SdYC+Jzq6/u3gRgM+mg7LL
Vyub2hscDOTSFgVPpmqk2nvtxCG4tZT52Q+gS2sPSemPXFy03jEMJLFv8BBZNZVx00hTGN89jzks
ZzWUBz6LF0QN1D1taeYYw5bXqdn6JaF79qUtrnqYfNZjhJLwAISl5uHjAJqPHiQcoLBMXY43hJ1X
h6RdnL2RIVDBEZiswXDJLKinpg/45aqrIsfsvgfz8M1abJ+UjAZcTPWSsdBYwKVsispZxTvt3K+U
nUds4ukckwBBNSK5urWEcCJo9Cc4FVaT7lV5AeHH1TlgRLsoJnRC8HZmMC0HzbWo/epnnrkfrd/W
wO7cbqnw38nPJQfd6ANk2UxqLZdKh/KPUJfaidDwoLhNiiaayLqNc4gkBnf8gSmxg7PUj+Dzt0IS
SGUxS3pYvRrK5s7kGaTHDu92rbL31FB3RfOL9qWinQiA6cRrWg335jp2R9st3tfU+cM7xxQz28+y
3pLWnemKZsw7TTL8U3YkEidAVrV4c+Avk6R7wphyGzogfMWor/WCPt9aeNKOe68cu5vCr89VkpKk
42kW4VDNseydVzNhM/M6taf1RmFhTIFlTbJ1RCuIWiBYy29NjSPWvk8RSe2z0YJqd311tHoT09U6
7+ka8TFokioAZB0bGr+7Hx7yprZv/M6iJceKAgLd0VdbWzMQKj3fmO9cBVehemRLpI2+9tQ84wl3
XjPp8Rg2mTzW/KF0EvatJZX3/AU7NavhpmIeGZb1s1nwyyOJccDR3NdlC1jsRqdFf+cRdK/Kj2Ht
L3opSZ+bMe0MRgcAwFASiuK7KVr7XCfPdWY4PHJ/V17YXFw7e0VxhgexsJp+M7HsyKYIQC6eCsa0
jkeQ0SbknRTIsHKrjKvMfZsa14p9qwe75dCYws9h0oTbcb2Wi/fRYcfbZ+n6plIiWPJ6ZtNIA8Fi
kPtkXZhP0iQ9B9sQRvsEU23eYQWkDfJn3iSAByUuDlRAPfVELI2ue+RQiNrdKIYftduGpLECeebo
5apUPztdthwLMn+UELdAcigcVHbhgPno64mI4o7oFj8A/6+CY+9Lzrx6afeGy4Bu6ZeuxLbFivig
0vrJHcdXvFk9x0irj25DZcTY25dSogIqXeMugEfpNHfjQNt416RnYj2Yw+npggZqSHTznql+qrZO
MEy+BUOTlemz3VcvNXXvYNP2a1ESUJA7N2odX7KqedMjekWnZIPq2+WuZ8hqijYmU4eVymTGmOsF
sdfyadbU4i7jOV/Gj1qAfbefnmbk8To2Tb+z762WxAVDNZhPqw8lhtsh7AtyKKR5WDZV4bSwRZFB
A4tF9Gw8UtjKsYfTy0gekO69pBu/OxpvXRKuRCygivP64aOusjfHkyFB7aAEbnPCOwCoevZbd96b
1VhF1J2K/TCryBHZg7BQPQOpXjpbogdp0CUWxsXqlwPGqjEmn0bQ2BjiZSqjedJplDQ9hPgZ5Rxt
CH0LUBO1KWFDw6wpDgNeGgn4Goj3m10yy6pa/BEVz3JntfgKq/JRzW6kK7pdw1Jw6UFjwDKTg5mj
9bK5A90tQacvz9icsAr5l9mDndMhBsiCTT92TLj4UY7tjYX7tWCH2tE2AunmmTcikecFP/t+cXgf
kxb7jnwHnonFzeCzEvjU5e5JmvnUwvAiC7MBBPDwRm1xe7BdPmc33CpbXFoIhLn+LJQ5UFJQY/IQ
rHu+bxC9WPbQid02cQb0NKL/rAOUbkVzmFpCs/qCxZ0Iu/Vkex+KdK49J2sRVyBSxAZJ92iMBQFz
RBaTZVzHc4ZFl5TtXcnhg2ZzBbioEW1mdR5lZYJudbUXwqk0cekur0zh33E6RtjyV2cIxDbUo5Cv
gIEvT2xIB0+90FOc7PVYo9ZXJu/fWaPCL57rOZj3tLGR1p8NPNbrWR/tIPlhH0qhXpcBGCgcGMK2
kD5rGWyklM51NS0TtAObW21KjP7b8Sx5gMeN30UqD56Ltsaij54AkpCZLGhzClIR9oXpw9CLcZ/0
ZkxYFhdW2nd7n3TDqEYXRFI94haqBXqoGS7KBedMYxGqtKbBuEd5Tv2bSJ59KEuFUzwCDnytjBoo
aAZh6K7a1X1UUCqA0GH4I1SLWWAQIFvrCKS4npCQI++n2OHWFMfaluseVQWxXlZ9tuCpL75h3Vuz
/ZJ1mojBKjksxvTBN3t06YxGIbB9bjLqpvFnUoJMTPEYGtFU4F7BzOiQ+PjeWtZ9vdBbYoQrUnEH
nTkdDF2lLw0M2oDUJw5H9w1q54pmoD60o/WsE4p8wfCW8NOyz+LOpwbVXBzjmS96yz56qZX+XCcR
22NPWg7bpN1Cu7cDYiLkX1Us8tfU49JzAz5HrgyGo04f5tm57Qmy29kwrwTfBvjgaG1qnU4dzLGg
ftq5M1TO/ElChzH6n2YPsdmE9W/qgZO7toiHelunxpYdxf3ehgsFeQKFEzche3qsNWk7FOHUkY1i
amepemNfsLwm1qfB2Ygco36lxSamOmMCRkC1UwXwsR5LcLp+TpLsyqpCIGfx0rvVvM3bAQrd+T4k
GBR6gziloP/dcgpH6yBYObOWwrbReKL69E9OwG5ZiOBSJ8Mhp6KBTYoaM4A/1AF+rvbEs8DqN/fC
BNq0Sdb5RiMHg08KLWbfVm1FfXnb/7Smzo8J/9wT7FzdUGlJ55qfk9JOvYWpCD1Y9wbvbI/mhs4i
l+QhV9DP6HpAquHMZNs4C1yebbGHEtcfrbMYj/BxFCmrg4C72gdD+E7w2if+wBeNqMoKm1cPKY/0
PwkmqaKJfsXUNi65Kv2z16jvjkw+EIrMN9NKASddVx+G4z4jF7xQtQH7udZXCj3FGRcIw0+aDnsu
Oo4TzhjPfvFcUiYGRRt1SizEfoVZcy2nei7C+RM81TgarnNXegFQtR98Lo1rxCtQNEodzILLNF9y
WcmjIUdSc0HFgZppmOQL4vCj6Wrqy2Mwzjbu0xILU4MorEDZmG2HUBe0FJcHQ3MyGoZSNV1HA00H
fLvkFWKkqisKzSc/vMxjfmOvoPiIHxmfkBpCbx37TZZh2ttx70mkctzfTbl6O0v256AxyBzU6zdn
1UfZ6XPG3bMlM2GWyKftJARStNzhU//wetQbS5qUsWEl4jhyVe1IZKtUy5xxv+DDwc4J5l3bqiJz
glhgRsYnUXDmax63lmkxMubLcux69kZvGr6HOsUz7hd6FyCYRp2Jsrmqjaik85t0pSLuOhtSUvVX
O3cxAfqSOMBwxJkrxRksTWIDyB4SV96UCi4ttPlVlZYOu1u4T4QPsX9XttPbjCVsV6MG2yHisPC4
lpqZvQgIbeBUVAU0YR1+eC5CwqJeH6pydVnYNalMZWXu/eaHOSEAwep/dESTHTB67s2RaJSBgQPQ
Noyq1t1C4/hAbP7eiM3ap+47AMvalwdzv2Z+igdEffgCh5UxJISl+CinyLCbgZjde6jLQ9pQYmA2
KEeqxFnviTHSCAPauyJHMd41Z8oq+HT652nK73MmAX/WGaVLXlSFo3/OJOOL47EwuV36iTDntRL2
vc6I4KcLpMDzX97x4dPJbSKZDMLkWA8hT5nQOgsODBJe/Jo2AjRPoXmZM0Lf8Bu0NWiAkNR+TtMh
aCYi9DxNx40rbrKp+57olfrC9FQIwLhqbk4pz6vDTJbhjizDlq9q0lzZWSyasNqlbfirXPRdNoMS
tvhYge6/e1PacMTjQ6Qx9S11NlpSeueGHmq7BjB2RdbQNTa/LugAzrA4vgU/NfIFPQ3Yclrnm1pe
E52+IYBAOwDOas0o3byhxUTcx3Ca6a3OSAkR6qxIJ8d3EuVGeMWoJ9NNzzBy3dHf259lA3SKlRF4
dRGHbDDWeBprtcuozkU+WMWpLXDyz3eZTAmS9yf09zbFWNvgMLvjTZ7AnrSKfVrMBQmzk7yx2WEv
dIZ+m6w2PTpjj7qKgCvlbloTOjDlUNGRQO6gk6DeLRwwoRVWt5AogiGBtyflcGmNMQAhI3GorAVr
pCYRpU5++4V/ZWVgpu/7s8XJVNbetVwR3yFAYshLiLGp6jNVlCjxvwPkQecvJgQMjw8aQOwHkEKG
ublpN1P7746C+06jnEUWsfM1CHMxjCM1VwDrff4pab2G6IAeQu+w0/wxeKcmsNsjp8PSrAzuq2sW
f8pyfqEGEpfcOHb71EbCUIQUeKOHpUzIYAnn0/Y6pMwzZeCdXACiiOoKGpNkR6xoxLGDa89V5GL4
JpK60rwvOpOEb0Bhdv7Rzxwut9I+mNrq8OR78N8EKiuMhHsrQ/ZBeBrS36yOECed7SKcbs2ljGce
UiZleo4Y1yvD73oNqTBO6RXfwZlQ4SSWcTdu30kK7iETPR5sT9/NVHzv/bzkLzBIIq0Jo8VFQ0yZ
0bNejrSQZYH6VW0F6QIpnya1Ap21vQfPQM5NdiIUYhNTttocZyPHOvEWjv2tsAgbS5z0VSu0qX1V
/rD87gaO8aV00ZbUxfJLTOJmaMqjXIe7jsebgyp2ofyUx+E5SUaGpfG9FDCNSYKxtxAhPraZ3STz
w+/koD/RjACr2YO+jKX/OTLy70lmg8cO3ltNkBZDN5QeAKZGsa66vL10ZMqOrnElju6wDsOtS6mp
C7yQBETJyqoqjtWg7zgqKTsyzki40WPD0XCg9ukJNWMU5lkV5wbbINYVAIK1+WXQCr/0CJpbN/gm
PHldXcxkCabBiKf822yI9LY2wgMxicO5K5ztQbRRHh2SW+9z0MYSJ4q2tLTQ5jE17New5W0ZCRpY
Z8vny/pHe7RpRU8X4v4VW3NpI50a+w971Hc+eiNEeQgPCltc7KwfD71JCVbBuMpeUEeOBSQuyztd
lkASo6DMlnSmfaslhRMbxQR1o1P3x9xz0xqCeBPp+1FB5+5lWJs/Se4kROaC/OTKcLAs8RB2fKu8
yb2liadljDDQcKxQQw9sdOGOf7JpnyRLkXOnhV1LlQHKGHjknGJzBdbNqYbCbA+UynbrluJ34CY1
yKBPqmDPP9q5S1hj09dBuxfOjIfRdKiMtYffbpm9J9ksDt3kXhJ7OhNyb2OAdJHMsuUA34Nauf0l
POsqW28kst2IsGg/mR9D+n0J8gOxW0I8AKagQhxj8rqbUFCCtBaCLGMkujWlRZIgEuwGVRXZY0Zk
u4BV89b9pAKekoQ2R72LKNpKzDsvQRg2AmdAtZQSEr6jsr6Y01dKAtF059s7+iJTS6R4GSvtXLpE
CFviudI8obEcXZct4LVeBj4amR4wJIBBTZfMGxFzodYPXPoKXLVhqfEy0wNiuteh787EcMM3ODbW
hcTM48So2tNipO+gJ2SFGbeyCS95nrd7K7eYLTAEwMHKszcRyOhueqG7uR9+yiy7EoZjnitU0evG
nTRpN9NmIyh5TplYwavBMpbizGz2rJpqOMnueQ4z2jGNPk7dTQANQ78U7KoSkxyKDzaWWVAXpbJ7
3yASIQ/TDxz0UF/H0vGrCLiJ8EP3t70meUxSOyAjuRCmC0g0sUplC65c6UcW8ck7x+7te3v2Dwmt
KBd0ZLetCwPdONWxWsW1H4vjbIcTVZLrixjylV4eAuhCZvna4pQKN4mPbdPpu8pzKY+d3A/GS2Kh
fEjsxMZZWpqXJIN1KXkoLS1fCWx1d2xKg7yyDF7NtKk9ZwgvGSwAyEcmDAKp0c6f50RQvtm1aBGn
C6I9Ga9OlUVKCdDzwr4rQgC5bH2xnWonKqCLALmg5Y9xz9i9CxZxS85xdV827hvTGWcUQ+CFaUk/
pQUieZXMJ2jHaUcwdXlkZ44RSX/2qiQTD8JQrgzhaUazBcpTQ3gsvsTzmEhIWZTW9sjJeEkFOTc2
qe2qAlHmeiGyhIMhaJ1rjhqF7fgzxc6GHxmJjEmxCYSU+ugNk0eak5TRmvi36WrRORKAWC88GZIx
o7gAh/BOWJtPrtoNg/Np1M65C0WsC6wm9lAfm2GGovPbo5iMH0POrDyu59CAous3mASv0qm3Sdn2
BSFIST6nsZ9akTSy/nYgz8smahPNaTpTOH6k4MGFYMlmjmCkKoP3psvMj9fwz9z0xP2gcaV3A4I5
rayj8m+H9GWs0kvLc1fOQRWNxvrLF/Vz6qefaoPXq5HEIOrJpyS5rG3/gr8DlLQ5UBf8roKguvx/
j576/Z//8dGM9dAt198ya+p/9to5/22D0/3P6Wff//xHh9O//9w/KpyE9zeySTyaYMiYDyHa8dtp
QIP//A+u5L+Ztvh7NKWzJVXyn/5R4YS1j/VZeHjnzIDory2p869e5+Bv9JYKk/QVm5poQkr/9/+i
Pkv+bh7/ni/S/9u//3NNmmVtmR7/lENCoKntW6ZD/L0TOJBf/5ZD0jd261naSkD5wdOHX8o/Neo+
bJ6Yo2vvNsXlRF/mZFxG/AQUvU/ekeJI5CllNPmSJLj7YvrlW6dwUyqijUHuTFImMsuyfpKM+2bK
VHAPsLXjJxEB7Q2jjW2Bru/JbaFi5F3Rvwv3Mi1RUBxq77KidnFOxKdXd232PrgHBFilvFPm0eGo
c5yjiYcpeBEcRdufDfcrdIfwOEjnm4DNrXmQ/klD81tv2jv1muCe7rvvPvQ0buRxUD1Nw4Np0fSL
DoHxS3Qouz9kwNFJVxqkEp0gqDfLO6f73tk3eo5N+a6ru76Km5mCj1/9eC+s02S+Oer76j+2LqHa
cLAwo4+tfaJ0FbqXgpnIzA4eos2Mp3148Ypf//Nb8b8yuv5LkdprVmTq92f289/9sv8PlqX5/60d
NmpoPcg+ftb/pSV2+9m/GtO4O2zHxWsa2tRxC/7LX3cbnlhQ74CUJIfELbEF/v91t4V/o1WLfm7b
ckzL9kN+6q+7TeCJdekI8PihwDK9/9Http0f/3K3UWXKr+CVuRhiXcQs/+qIDduaUTXrdWyWmhxU
KwjjpDZ+r8C9seMjkOjEt5piWBQBOowrRu4d4k5kOkRt069WIoGQ8CrSI9twgThSvRsLR6PR9+E/
s5nt0aEhOnHONgvKznK1tfPbMiM6Bbdt+N6QZgI7Z3jUwEoSkUjC/yeX8j8OmH85UHzxf79HwDLT
opjONgUW4H97jwbeOIjqSsfCGtszcMtLmCWX1B2mW1iUFssFyHW4uRBYQVGXFnMFP2AWl8Jr0GEW
M9a7cmSn6t0rNqWusR97vKdm2PX7BWD6YJvtKa2M5olgvkM/sf3MlfNYKAWIgB+Q/aX444WY+jsL
xIxCD8WjmM/Bg3byB8c4NtMwnsaSevV5RVfuj4jvrE6eVxTBqjKHo5SlhrPStzDWKgZJMTflDSMS
SuYbvcBMVYtSTGq8LoUu4jhu+T3ZpiiQ1tpBQvHU9/K2O1kSDUCIZ6eBJMNcYPL7EgPh3hyc1hbf
sG8DuDijqi+DCTQzdsEPoQz6bsLg1Z+NMa61E8Y+UVE4C0zq6DbXXJZg4lrgNqUi1PXrb20nSoBr
C1MFuRScuto/dItGo1Op773l/kqNaX4EAH+FwMgiOT14PV8+wOJjFQKxF+apMCkWF7J/lwuN1K31
joCzw/io1nj7ElfLzI6FlTzIcL3YJSxvrWfIFWAu9h6Ffn79YS10EuEGR6uLV070Rhdhv7tTPmW4
g2m/avyiaHEgBFwuYOGX2GFt6J96MFDmFli+XUMCbjdLf0CBl0Xret/hBj6HGX7cACVvBANCq4pr
3CJ7oa+hyZGckliVhnhHFuFmx3G8EqncxZUhL6ESjyIFmfcEO5GgukiGr9qH5V9GzuZwVj/sesSo
a6nLUgWEqWBdaL+p2oWT61H4++F4s4quO9Vjw6c1bJH6ZUvvUjGBRg8otYWvSY+og19kLjd3vZHd
og0nQwJ0G+u5fbsVajp+DusJxXBet9t+CImKoTym2lGVV+1xCmYk3WOQD9iJjULx3peXKoXpkbn9
nHiUtRAYh49a3bEXNDdQt7CqguwW19UDiwCP4VneZjq39sWEXIKa45gsJvhPUsKACWvcqZuvp8cz
T+SvwR1CGd24pMGh6/k1UIZoQSrnx7LaLouGDwtlcKV+fUCzRV5JiOBzbsG1UUCHcWAXf/CWjYT8
EFIdOjX7OBRdm9w2rpff1hua5fGd7lyf/3tcYMwJV15Mr+Vzf/n6xHpb3Yyhlzx8fZJjhiuYyFCk
W2FYHVMyV7BT8YnTNNT3Flen8VkT3refrHk5EmsQ63Yw4MCa7pSOUKVWQCv5aK1h3CfDdbaxBIQ1
kbNj6Z5nXzy0q/pttJTTDV7X3KDEB1FDUmqOKSP3dlNKzioIweajKVEiLROY6MB110M/mAG2MgUu
0dP62pg5KGIgCeRe89jpJ1Kt1w5v63ZeS6854gRnY+G/WaYL2ZbCP3qjHcbliiknCUUWJxoO2lmN
FF0Jvb95Mj6B3y+xmxKnQtIzAH/LxhJkBvU+uIq6YM6OnhGyo8hG3764QmVHyyifqTChwHW7/ma2
gTj16HmV8Fbk/ornrOT6IGPuW5X2CG46qPGmqEkmsNATFd1JrpjChuAybFeyHygOD7O4ooiFAuAS
Gmg7YLjjaq3NHDfRdqHW03ES8xIHtPpgyxlgszsrWlCZ7J1JEVe5nQd1ChrucwNFX7eHv/TnYQk+
jVC2sHH9u+Z9RUauwIEIrsAeI9rLKtZrtwU4FRCwkQqWR2I+H4xcEvWJ8e9gl/mPr8tBdfV1sGV7
40ywUEtXUHAxy7gA1vx6rWRG/lnX7vfXy0Wh931ogBwzL5yvo4dkarYFfYOab8f3iSlFmszzxnHO
OTzeLD02MU6EBfNvHJb5I5EJ2cXdjkmOfWQwmKzw41dhbBh/IH+Qg4Y+oQw0PVTT/eaNQG+NuLDr
5jL6uqxJu8iOrr9cQ2MkHXP73tosAMFHQ2XnVpRBrBhhOqNs868j2TPn1EeOuP1+SkpvM2/QMTBP
uWequV1LXmUwiZevT6Ju2VE9yCa8DgcnSBAVIwP8ehGiyDbLTEc7AWRFPGyIuEVyxMGYGUYrcg+/
zg5Do4w1puacV6GMRKhwnhslZy+maa2RURPddNNUYRMVsz3H/YgsJNPkAVfzcpGzjT9XmBDcTjPF
XQjXkKBMht8qH1rfIFp4DOOvaws1Ni7RzYPcQ2BnhrQizX13gxkYkgwD/oIZXhqw3F9vLMA9cvQb
zgOCh9doCVy+HqSls7OhG26PQMCl5NXCDVnO248ny3EIrDROzaUDOcB6WVVuHo2Q253rHkwPKZaL
N/LkgZikIF57SSFV7ASbkNqsuhPBfPAZfVFxUjI0cExEZpoHR0eTljy69sPSGoJ5KR9j5F5dVCJ1
i71wBKmBAeROCd/LElc/bq85cjr3ZlBk3IdmP5D4697V7F1nIENEM2Q9YalswRLQ/3zdRYProeNI
jzW9hkfUariPSVg+SczbdoFfMewJDsvr5KbeHgeVZb1jo3i1V27ALXpaJ+g1NFUdXCDIOouK064/
q3wyD4OJ0ZsjqAZ8YvrwOAglks9osxxhroIf5HhDCvK5tugRtL3MkU2KJrKGMTlCmDcVYqaiHU+r
mFfYFLc+WIDqShNhUXrJx1zROb6KFon11uZrVEs0rmNE6EHHEuQ8rl4Fy9lKkkj0GJMvXOyohIOC
9DJ1k8ONOBucLymk4OFUvwSt+5tsdwJIttFWbsCT9F6lLtI77U7EBsj8pJakPKrtK/BJQUTRokVw
m4NaHvBzYDEk2szeHnHT9hwolotCAhKGS/rYCYeQLJ8bRfUpWfBuAmTZUJYEO+RzgiCYBUYx6qfK
NhR2bVucq+C2JnPre24nGw1WfJCe5jNPrC/Q1/YTsYvP9eCjw0wZCzwA7cShr3gb0MeN4kV8gMBx
+1enl6cKc9M4V+3N15+E2xWeZw5Jn011zqUdogYlD4MH8AtZff553U5URS0Pklms/hVCToRZ13oS
6MRT5DSwCluACD+/7hz0ci4tg/tmm1BcypA7Mf0m95zPQfFgA23jdwzkbbtVgFHAeZh7zo2866D8
XB1yTvtbBQgnVdhNeOoc/57kDujdgS+i3SY3M/1t0F/GJYPD2/BqqhUmsz/qvPwlG55qnlooEFfN
xaiC78Hq8huya2/3YZwrHLWGMf9Q3cAOIitjT+3Uciqz6ePrjxrjEK6uvbfVAH7Ka5gQOt/CgJLL
lsI6d/wEHugAmnuJ+u24mMKcytL5Pa23wOZQn6XjvueZxBRmTKetxyxM+Pi+HurYSUMlaVxLEWE5
FdbPUbBrbDU4X99EYZTzwbaLN397iAb4zo+m+0hsDv4iapSUNKr9OtJ4FBYGJFhbE/cNiQLgzwIi
nJb5Rrs3BhGCQQWV67nmEE0eSOLXe+uBUDHGkGiUMtNU7W0j1+rc+Wdr2n6bNN78Sk2H2qbi1oK7
MIYxTgfPB7YWJHeQQPSCb2C+5oNF7pxcokX7et9ZvGYJf77TISyjGRTWfVcYVOiu6tNrrHlLZ2HW
tRGxy7TeWwOpi2srqouyp8NQYJheckpBxqEd2MW2saX1UTuU5YBIH3f1flkilAbzFeJMZrkdDdN2
h0/bocatmCH3Zm69d8zcPYae/qYDDKyqZawqA9JrzOEH7vw3n0n4Zh3854VKtYMlJ0Q1rEOmq9td
VsBPZUHQnkyl44RgcVRuvI6ECB9zhrEWgc7iMmWkFM58JcOEpQLeMWa78feYBpjnO407fdiWLtkS
w1duIzoTjReY0ddFE+TdU7YmKbWiK8Dp9uLhlggjTruT2JYpadiPcliojaJPrZyW5eCO6nmqPT92
LK/ed4rjaawX3FKYN02loskacGtILuu0R8JrjeeiZOBxPIIWwev0sSC9pQq58RYfkV8HdMT60Nz4
DbaR3aMjbBznev5UYc5gaxN0YA2ckaSuqkviLu9cjQaW4iK8OIpAmSrzgttxdSAvwsJBQkKePB6K
Lbcae1FNuDJtE8Z0Xy3tvWPL7jT5WXhL5273hAsF5LwiwNQvhztfr+jAUN+PgvNyaOe3uhkfPVGt
sTMz9yUbOVFgGoc5SsStWY4/m96khZ1q2L0rBBFb+XhoGlALp6lepTNz4wXNgHwze3AFzwrl17zp
2bp0iY+VRATd35/NjrcYB0Mh5JUjmJiv/KjT/TcZcNtq7GX97M/HwKbDV4VbpTe5rcXmfjXZupHb
kvs/0WZ1tNV8XseE/6tiGJhsonVKqg1lhVzQXeSvr6NGd/NdGQzDpem57YbKwJ04e9jPmo79DNct
Mq6fLQnrbGNCn0pUhqKa0rhK18ev03JxtugmckZu68k/BxXfI2buu4nhnUcCdZQtbsWpGJAcrCvr
iT15UWebaWQ4JNqW1jQeOpMR1tQ/lnzoABOXaY/Fvzx3eUPAv0V7mpgICUKHORA1j84Ej9sfT5Li
RE0tCX/ZeGocIkBd/CK77P9wd17LkSPbFf0i3IBNJF7LG5aja5IvCLYhvEl44Ou1UHMVmmlJM6FX
vVQM2dPsYgHIPHnO3mu7xqtOMjOBLlPyGGLh6cgm4LHhp2Idq3atRgmRWhx4oI8ArvkC1BJTYyhw
FAywK+7T+81axqXcEDTKQtkFhCVbcnk/aN6frTaVULuYbyyBenW7fhoW9/vdyYLmUe71mMeMKUi0
HXXtVGjYuPVw/B6S7jynjBycdE6JN2AOuCPyPYm+7r53dBpv0GAdqai50Mr9mjrlrWITzQqeiVPT
oLhi2UCJUsaonkdjwybASN9JvxAUc70mLAWSoaDrhzdrSj1isotoxZA0N7Q3vPe8IUGU8v29hmTU
0bAp4HKwI8dYb7Oh07exeprhylaewlZpJpg65YnDSb324cUrr38k+3sAExBYW2aMapUmAuxJYO89
2gmFJE7Tht5zX8mrDs900tpfaEzP8YwS6X2pbafSfOk8yvOkwlkAhGg2kbaLaD64xgI7QTlwzqJc
XuNQmuaqvgvJz6UXDlPCXLPYcjrr6KuTkpSwvUDeV251a3t61kNuP9c2TZQYe/SirhgNlVqtMdu/
RG5fr61DkmGHvO/G99WtxcSrGwylg4LjB3qWhZmyBzgO9YszsSMiynQ+RQ33qkd1+scqGbXFwpTp
eMw15+fEiSbPuTxz0o8R6Wzz8x7ug2dw8IUue8ppPi8ENBaqvJVRF+k+Bmmf+5BIWFFx8lw6foHl
H1WOC8grrf1V62GluX/Lrc+ahaBsoirdJEZyqefmA+JyjpwlQ4a5L0IvAq1DYhnL1MswM81gqvJ7
O1FVtjWLX9IIhyFZ0VDq9J/3j6So6fIl45Ph86QzKiYa9S3EC7fVV6HB9D8s7adAx3Y53w7CEz96
liT+ektIGSuxl4ZbfHjx+r5SVC78nHGDTmK43vssbAOsbXQUmexS6nU5EpAKhaEgc4HFiY7HOFyH
OkboFxb4scRnJJBuBH2TrrTG+n5/1jiS4copyNgKvrxe8/c6vTSjtH54nvqaxvqFm3Rjq4BOyaD/
aNFvrWcVaVA6pDuYGdC7qvu0Taw7qV6uhiB5H2gHROxObVZ8tSFKzTBL1kNNTjMySyRPRrI0o7Xd
T+gui2mlJUjc3JEZvKOYuuQJh7w8r/aR378lm6jw42WJc2lV+TlhwLumHp4bL38dphy9dFN+mQJf
XMj6w9ZT2P1BG4zbkHXDFhfzvszodqJYZr8cgPMUCD68tCnPoVa/cKQ6marVziJGca43DrPPuY2Z
1hHtIfhl0BKclC6uT956wiwlqtDKZMbEPEdhbEh5jqY0qrCIWu9Nm0U8uvHM3f3pGIZGDxzF8txF
1yQy4aj2Gafr0VmW1brP4p3hjNYOvtjPWZLqEG9Th+h2Q8N7pONHuzd+cSfoKVaycy20MyI9+T5Z
YQgIHmTfflZj9iT0YBdjU+z45a1oJOYv4ZhDZyIzeBJGJ1p5LuaSFGPFWnXeExhsGzScQN87c1bt
BCZIKucDTLTR+ucmbKyj8vUffRqimMG3XrAwNuG0xMnq4g8rNy12FutFWc2BVNqbo9shhipz0WJC
1XUIXlnoATCQ77aKvty0evMR1JC0PcH2oI/Y09oPm1ucl9c+0pnST98SZtRphHCFqF06BpR5lcrW
5mhgZ7EeKs0m1lWPP2QdCQbT6lxUnrEKnWhHKt3BCrUz8Z5PsQ0UJochgDrmYGJMpK3Vd9jW3O+0
g9ahx9rvjM8u1Hmk3I/BiEqEenjfNdPZpnhYOAmYgBQhKGw/nyC6oo8Ordu9B2GznRTBZlr0aqjy
RSEb2OOBfT1zYmGY3vzKSu2WhRKBjgKoUrrFSQnmfRlBOXH3MuQUai6cfbQ2LWRFb9eF/a8pqGnj
VYruRgRcwP9WKTCjVNfxosixeiWR+KJDdjRD682IZLePY3c3KG7KtiounixMhpjljTLzFkT9iwjc
H6VOVo2WHaiGTwafWV/ujHytnPjRUm0IW55zqUYPok+bMx4VeldhsTJmc+XoUnQzEFqZtn013eEa
1/XPNjC3UZE+Q7T6rHTIXoWDiMbjbsi7dmllcALGFJbR6Fyjeb2lQcYwaITh43MrduTiwQRm20ns
CdhP664si4AGT7cvwmncfRcX57hDww4LcDUFyts3rc/9AI0aAb65lWGGeER9t4CwbkhG3dpxSuHC
4aLugiXDuP5h6bE/XMw8H/d5M/1gf8OH6JfPjl7V6/gMDNDf+qYbb5MMdyYal1UGTLm2YryiYTDt
066aUHKGm7huGdHO4l1caXuNkmtRzcKRyh8hnTlvE4/6wpgzQ6DaDEs7BzpGbJyERknJ4imBPlx+
2hWx62pQN+JrLxz2UQI5FiWiLB80OhULIALGth/Q8g24BFctCnxp9Uv6x4tSBB/6YDgPlQV5KLXy
XZAiLczPZorTp7L59wY7oQYrO1CY9XWw5DAnHi8E5iIKZOcbTccNqybOjZZAQRPvJN4976LjY8j8
EVbBE7R2mlYhOmrbCu1XIwNI1fpPJeiGdQm5ZYmxExNQGX5KfUoepkCD0BLfAq7WS8kB8+qRMpAP
yt2E4AyOukmCGvJznhmP5NSBC1Tj6JJSeyt9Mzk4RKBiBE+eKu7dVlaP9y8MsItr8N89cNb2ySAm
cOniCIPDB6K16lJq60DE6wYvJGeh0v+G1b5ld30tYBJaE0PGTFGl+xp5YR3i82zEo+ZBWzPI8LzE
dfSOKQUYdgU0yfe+2XMM+OxL8uuKQK1fiSVhlzo+ARuEv4VDZrPcWDsWabkkV2Ng9wGm01o/Qs6/
3AC2DB5qJd98C9MBO+3RG11kxX6GAI6wKFZWLBiCg8FsDrEwIw3lVctcfdEDHN7iBZTLyWg+Cdcl
Ubj7YoPMgVQyJ+izFDcCU4FFPXBmEDNI2GaalY04fe7jKCpTqMM5rK+5Ma/NllgzouNBJC7qKee1
CBmy9PfuI3jvOgzXRjpu49CZ1vepzX2CxQPire1heiyTnJkJCi5jHowRg0dgeJT+UYAbMR2TQIo1
IHtvF8wzpNErokVvLTthUBT0dNn/QHpnHMcsEHCt81CO56rjHpWVw4414vbP9AEXHc10Y0WXaNma
9EYGvTY2JXkdPq0Rb65efQMUWC7bt2hDHu/4PBnFJwZEjjYOmPfcy2lw+skmkx9k9PWUvp1xLuY2
aBQA28pF+CPH67P+h6kwvOnf5t6OacpZBGOAlRbObyToepSC87Cl1veeLciMPepfzk+GRb++/wWG
gBm3NncY6pvE/9izD899TzIdyBlDL5w8Zp3zVJvprrFpdIOo/IfBtfNbpJQjuBs8up4eFngTqeVv
2bhZx4RmFGaxvg8PwtLCk1xdMe8CasstrBvsU0QAqCXQE3xsAp1WBC91xm14r/dKmVjwuWsdHIIA
Yr+bNiz0RsYpJdK/CqY7Z/ms07PZxbK8Jv5PDrL0hzT1IXRxcEaxpyJghGCio88S9DL6gDRewsHe
9ilhP64zftoDMv6MuM4VlEDn6Ara3o6z9zq3uEwY7edbGSI0xb6SxHjJSV8dUf+jtLSGK3P3GO0s
O9t9LsHHTHpqEh//78KU3fpx/bvk5C/ClP9PHHfDQ7b1v4PcrxAN2+Az/bM87P5X/lOw8i+DDgeH
XSFAsuv2f0HcOQv9i3kUkhXEJ6bt6uDV/y1Ysc1/GTaaMv5kvlelyfP2b8GKpf9Lt3TELw6DkFkC
I/9P+rC/ItyRpBm8PV2aJmNciPL6b0l1fZHj29DnYyVi8X2LBN3i6Sxo8tZmI9YpEff4h1D7t/XZ
y4ryBsjB2bdoz7u6fKZw9A40PliAaziWgrHGnz7L/0FuYqPM+fPCIiybKaEO7N5B0WOi3/mroKYv
gygPLYPoXtAz0MxiGi/6gFnl2MxkM0z2kk6F3HUVO7UTFfGtCgx77WjRrSwb8+ASMSUy4mwVzYAK
ZRsdlFasTa8lAYONRGcedXHy/RQM4XGqs4uS+XgWXvWpCouNMg7CfVbZzboLRmjCRUZkUa7aQ6Ci
Txybw5nUuOBVpWz0FpTvKkR7UFjGZ4DReM/JOLh2vWWdqxkDAdjYivrsnz6i+SP4k8KPj0jSmecQ
JAzXIVfoNz2OEmPhOmyNy5iLvQEoIY/3l1Q08qj6ot07PfwkUXOsJXsl/aaLABug2autGBFQI36W
R0ofVDHGcAzBcbP6pMFxIIDGiyJ4XoP2Vjt0EZLW9G+u1l6mtk+fC2Gcg1KjgBig7tO/JHEpn3HG
Mmb06oXjA/yUFWgmGnGV/NbzLpatsFwwvb37bUKTO7VhdBgtCYICddZKC6zycZwJc39/E91VV799
Qqanw1GwOWyaRDL+9SZSI44HyMfUiiNJL8Pc2AUDC56GJhHAgnPXWKsJi/8RUT4BG7jY4OPrgGM1
HGUEI/fx0bOaU9M5Z3zbycZoGSyTXRqc0kpcRtgPJ9HU6Ql/1kcaD+b2/q0mwuPrdSiGCyI2bmZL
yjXClnIzKU+/DfNLhjcaspte7SZGTws83snNYyJoxoH4GtP66uQdhxTsov0UlMdysOAMzi8OPok/
/kv4JXAKwz5SK4LInhzrrMdFtOvpqCRhWZzwjRYnzW90yIIWceVWAMmkSD6c1OFITHw6NhTH2A16
OTyMjKg7GdXgffnq/i2kHcND2RLiHQJNB1jZHjUcAAxBVX6U/tLxYziIhJSfS9evHvDF/9MacN+Z
/3L5hOlapkDRZyKYdcVvN7iWMEnk8R2WpO7oKxMA8zkMXbJ5UaF6LfTRQC8alBsyfumtxlkwR0qf
s1rfcNSc24FDsKmGynlK++aQ05t8VBPoOjsaz2luxQ+lVSbnOkEUJc9p16nXcuQkmBSiAH4VkqXF
WGeLlAurjd3H27+/N+VvZYmwhGV6bAwWKsT5V/xtgUNJkgijAcEz9P132wv79YCaHMD8CEAg4JHC
44IqxnkKe//dHvNXpuzRTRP+jzCS6qDjWrjdv0UPHFaGaBHQzt+7v2S0wleiK4KVP+rbVLOiV9Ds
4Y7jik2qUBK/4hoWG82L1omNT83umAvdX9xu3OOF6c49/c3HtmA4qkyOQfc/DKt0fLTcEJovO8CW
Ua0gpu6aBZN+FRX54o3XE+Q+f3l/cSvIOYUrg2OnRu3s93W09PlkPlFqXiE7hy+mXUIbsepVlQpg
/J6M3uWYvMPFUjcdatPVsModpNhNYAstpoTz6hW3DC5PchSyKS9e4FPFa5q9YEIMnRlcCsZ70qfs
SCI3UzV2K+rl9lHkpn2pOHC/BsI8tE5Q3DDNBq9lWKxLA79eb5c///4S/155zpeYRVqY3L5cX1fM
t8CfYlKkFwkY+lO77KRDPl7l3oLMTp6LEY7hVL8FuesAQVxqNTNl1mv38MeL1TDgl8EZBV16GHCv
QEiMZ5UHQFW2tZsjO/lwfzETxtmI5opdVnmPUSPR4nSp+dGNXrP1Ytd+yLoqP4xuc4yqAX5rZKm9
qC3jLZwuZeuZD60Q6QpZunPU7cZHn9C+BjCq6bPK71nh2D+TAoOZtWvKIj8FCJE4BpbrMK71A+JC
LTaqQ5LOjI5Rn9CCWuo/X1wl/mG/M4z/VhOIWRkPsMdGO88zMx9G/vR5DpoBJK+AS8cEDj8VYMs5
zxFRS9gdMscXaL/GrtmHTLPj3MGCOb8g/qtNAC5x5wbnltlky08+/teLAsNeDszjVSMwGFLUvKik
3xaxML45Csy3zMCek0sOFTB0DmNadFsWz0OXIRqzxlkbFl+lV0yPmQHVULN8bV0Nk0srqaSJbNq3
CloxwnE5LFP4N57BI6LNOG4/VvqDsn7CnhU7SigaXbld3er5BfNwD8rFK1fKkVCrZH4GUBTs5VTd
dC9Rx7bFhK1j79rwSWEv1wBaF0P2aoYDCvlaXOM+bC7CJRxCGc7x/kJUjXPENfThoMbbln6tnVqc
fqd6shJcTDutSf3rONrRrRqn7Wg0eMccaHr1iA1AU+bVnV9UDadvbKzkPBRTsxkYrV6ycOjWsVe2
Nx17D0xiLTvbldbt/YATbQPj/7MBO+qEAIdKp0kfSPnuEWDm6Yq4yuKjj4a3lqnK44Dw9RR6OlZ9
384/yrR5zpi1PdDfjW/3l2Iat3qkzENWTfQGfddBuGs54Aa1H1Iv8h9//xBb/22ddg3X9dh/TEua
rvm7j8KdUvA7LcPLsGKk25WcV6dyV5U+FFsu+AkRYH5MSZRZNiauqxB8EkVlsu/GujxCxmB03ORf
lZOh3g0Lr9klkfvNzz22dszhSeRp2CntWz7eiiTw8LyTRFyXhvYIWnJu2NNMjEbv4f5C82WGFjKG
IPaueylnwmEfTd/+/lfm7v/9dIALBTU9qHHbQXBPofnXJ015Td9Km36/Pu/1Y/F8fyHTcxGHwnzs
TRtH2SDf65kQGDSkH1RCZnifqTedLolenV7PHzQfKFDRDdGrzCNx6MFNLO9/KnzR7VMbaUUNr+J1
8EN/C1qZkJ0Cr7+Rvsg4nPHj69ZXwSNxog1iAWYhQVMMh/uXtcIS34QhgodOd77oBdmnoWC/Gxt5
rUqpwUZBQk9Nv4WdMSxzzvdGN/T7clKvcVc9qxi5gxGpn7GvAKSF6qNIzvs6jH7KBO+1lmCJSbw5
LjODGYq5unkfLe+tpqJdtr8aTX7lnbmYSlh2g4ZAKUzGDziFL6ZVYJIv2DGzCeNmHoyfilbpUreQ
kIoA0KmVAqwQaCyKwCSKqsVLmlbUnb28SNKspw+vyXvC3CIISQTeZvk1rjriPBzM1smnVNbWUwgy
DKdLiakCmFjE+KwtKzM2XS/PlcyareNrn1OuboA+BSPHMDppmYfgzMVUqTX0TYvkyXAYSXQeVZTj
v8ZR/FZpz4Ksug619Z589IgMk+ajqTI496L/puWcHbSWvogibJfwrUssDbQHNCUXdja8xLbWwp/e
YILYmt30JLDixdpL6AEbg+hwArp2Sxg5rQc0I7rBvIlqYMVmjH6VdA6a/EWGTUIx2TcQqpn5N7ir
dNYBP4KbQuuCyhiBkT2lOx1QFHIsBt4WFGhwWltlWBsj0bDUhwDXNeXsvBhlYtd6Cm1Y8ANLu6a5
8qcS+j4a2xiAYmhvkGn4++DR9+x6Y6facHa6AIWD0+qQnC6ceVid4EW5sXzJUUpmJBK16KCXss2d
fUqk46CBuTboyiLIlc7SbHVtZxLyAQBx63Tag41ShzgwSBQt0vE+xAMLFshI3W4LcYbYYpcuYYnE
G7j1kd/MXTd2Ck/JBASqmKjYqtK26ahfCBL6gkKnHzuTcVOI+XKpQUipWv0Z2EnbdRUN5FnhBjIW
UJAayJQxS+cQeuTAxoO4ynKEblLPtu6ZARnDdHFG0zibyfQ6kWaxrm2nZRTO99kQ3Q2w63znmCBi
B1iINO7TXTc4wxpMJyCFV6+Rn1nhEUC68wvrJCwGvE2DwWIYquo5012gd/6xd+zwMtA2GCsKjN7m
ciohTkGYzk7pULsa0xMMuO91IGjAzqxXlpAaPIgfePaO5vsGZ+/CNo0TJuNra8YFalVz24QGXk3o
jEOcvGq6/qnZPXtR8C3FUjuGOoKZbpE8RyHD+7RRML8L99KgaRkMOR6ab/D0eAxL730CYuBlI27U
pAPoxEZlfcRD+yN03w2tbldRP86xUsahG36hOC/eM954P8D3xpPu3rJDYFX6JRtpCgLGYzCveJhH
p3iEdfApUAHsqh55BH0M/ClBQatRk8EqlXa3cSPIP50+fOXFQFgn0LQXJ4p3NTzEZeWxEUKoGBil
6eZBxxm0NKzkZ5mE9qHPK3s9ZQRQ9r5AKjyqm0doy0qQABXZ8featORtDAXYGkOku3m7nsaOU16Q
Mh/xCEONRrWDwvM6leKaHfxDL3kC6eEiZuRJy3FrM/D3Zxin5+1IhRRR8ktqawJZ1KabGiJk8kzf
OuJxlH61aZwUAwDGmd20Kjpgr5XqzUMJsQ/WRTLR5rXR1NSZ/9Haxb5NCXUqemFuKP5eKT20Of5D
Ow0uENfOxfGOcs2LMMrrPt55qd58t5KEg41nLvhXnPK+6pJZnjJnCTH+7UZrb/2Av1wwRKPbvS3H
vDu5YmRNN0sugtfuHHJ+Fh0KVeVUB5FuO3d2WCX8mMz13wKdSCCSxTZZSVealnuJMr5gCK+al9qP
xS4xMWsFpljpVvmrjU6e8RiN4ouJQbCJotxaB1U7LQyF4djwsxPoyQn++vitKcGZTGZPkrHfJ3C7
e7V2K55cQzNhpEaNtal7/yfYol9SRulblgD8HxlApwDxrrl1xcjzgqnysZpdykFyrur2FjUb1VvP
eWFC7SyjJ7exH3oSP8o4RiVuQsVxkvQX3vtokw0DgS7I6C8IiZJFW5OwkCLJkjWcU08+tVhHdtKE
MJShh3/MXaRZjtNsW3M4qiZyF14MaZ/BZL3MUXpUHnJ9nDOtZTxqknKvGCiIgE7qypAXZT8btspX
MQqh1eSlt3jUjX0EeVojSK2sFYG+CVNVNwfmjLuBBpC+NYmejaKfppzUPoSIidQxyva2QlHZ+sQN
DNjGPERWGx6FUnXwoviPtEsZ1A3697CU1QWK1hqlcPvMZvuquoHGQOdapyrSTk7PIJ6o61tnuv0Z
HWy2buPkVxmGaG+Z1fQgy5eu7YyrOOIApo/Di+TIBTa3+GG14BeaOH+xevPmW0+xPwHPKupXx1Lx
upfuqnTq6dSa2ppLDTYePDKcTuZTingtKAsry0El4KC4mUWibLwFClvKYkKPy7e+R6+R1953mJK7
Kka/6ido+fui/tFF7UNHpwOzgcSMRqrEmoiKHuEBKC/AjZsy56IgcIBs2qGqBtrEhAydsYmDNxtP
Ladnou/sfieaAHy83Yd7ZzBOuuM/TkP+nOjj1uAe8wVEMBA9CGyC6lIMIF3GKP4OcOxaxZq7I9MW
cJXoHfw+9tGr1XT0ss80g+kRxEh6isE8Nomc/nhBW87WxOZXZm76INxquoZWwgm0zR5U+UQXMj8G
SZcd8xT+GOcK8g8H+eXqbOuetWK8JCGNDOGiCV19g/uzhecqmiWbFkio1ciat2iRE279T/gZASUm
TZu888iot7q3OB3f3JSJMWLdZBf5w0vb9B++DUvG7rJ9V8xH3FoL1hGqKlDTidpETBEj2M9pSKHo
Gc2yGuRbDXqeDIQDCUuwj0NyLrqf6GgUSlCiyLu8ZWRtxyZVBRk/VYE4yVM3UeTxuvNISWzmjQ8U
u+kSFVA12jrjLTPPJ/ihjqfvdPsEvi7WzGp0/ZVKYBllhAYuE8JYkEBHGFj85Jv1ZpNwuLNrI12Z
rr5Vwu7XQjNrNAglOOWyv5YxiMGuOpR1S5yAA1zeKcL3YKzPisZjFU7g+DFZ62m0GqvgIxTcf3jG
CAMmqpV6qOd/GHvqmNFxj56OOQXJalK3P6NAQJOz6Q4Xz/2UPCcM7TGQWC8Egi5JDgMd3Mp1L7Qv
syG7IbT9tWvOqWgGqn637NZJpOYO/EM+NWT0NAhLouBgevG0M4bmhz/Ih5C6CzRd+zboEj7IdGha
mgcBJ5oUw+cCEt3eSbuXiWGul8pFjJS5tC0iGVQ7ctmRGXa8JUYk+N28lVFqpFzE9K+quN8as3nS
xnqoImhz9YTFPCk56rsmjyTM+rX4khn3g8Yk3z7GRLUeCbFB9wyVpG9hzY21OUMii43CxwI3Ga0V
5RPUm3ZNB5wRO7jJ8NkcKrC9OWHh09B6i8qCUkhux4b8XZ/AAPBZeiHI2WJoxyAxwNLCX61Jct2M
0rlwfKVKxfjRj811GrgHu3lgjv9noyXkxseT+hb53UOfesiT/GuWReaaUeS4cmoPE4tnYd/LpksC
godcsKJuqx3grkuRc91kX4PKJL890GkVtHEHq8Mhpk0XWx4NZ6kyo2VFVpi1oLPB6M25t8kvVTax
TgOOIQ2hFiFs046sBJBOeviDeekjxI0ccSHSJ7ssPjmbsuAg2FiZGQWtGRjioCcE4VpavZlijgnp
WP20wiJBStiCtIY+2vUPIHrOk+ESY5BEPn4FZZ5wNpFPgjpKsDVwCkKC3+mK49sq501SxhdwAXiO
F7aRYeIL4W8k03CLnXw6WFN9GWRAFJmO845o62U1CupCJzqqcfrMjBlNHrQn5bjr2qsRWFRhsxb1
zIxRnG3CaToIvZRb7HzvI4CgrPMevEzcupZAXz+WyPWReKyAojCAB5D30NrpfuzqlzIEugc0ZZME
ykJHimbQhjhSJ/qHofXpQasykqEi9YG5Gd2i3kfLzAQ1l3n2xR/f3SK5xEqDyDaF4Nk5Fwhj+kx1
PVhXprmZgukhMofomMZsRWbJ89aE5ypQ0J2ZqK8GKeSskJ7WWXCyoupnBHkfmqO30a0QQcrgkr8E
F5GhS/Sa6Tvq+kviWAGa+OHFZlEphzxbVzl/S7p00fzbMGirRA8fsSw68Wg9dlE5e6dDe5uJZFxg
xoMNA5X90cm1fefRak/qB8MwP82g2xtOJtj9ujWj5xgXAIgk1pcdQt6Os2xDhKCKUHcoUgtceCnS
uZE3/04FjhvQ/vAZ+iwdy3lJiHVPutpZacq+dMM3OXK8n97Q5MQcxWONESNc2Mme+wmjR/IM/ttE
M7bg9F7arMTaYRLgGvToHLR20WABCBveRh4Gp7KsusPoi92oEwjQhnyo2rh3F9LhlxvSDNgdKkQi
QJFWNf5WZB4nnKlcs8291qWNZL7FgYq6AIlmhe5Wz+pVOIWfaUBQRNUvJ4tUHRzbdQmlK219tNPE
pipgsjlCRuSBDUGL4VtSpqBy+AEaaibeYQMLsOc5sKCMBs70Mw7Kt8CCRu327UMbx+VCBwPlC8PA
XWk/ZS2RtFh390jDn/F6rMI4PNoJhnVp1gmiPhO9fzCB5rOeh2d6VsXKZEM+gOHZR8y7lpPWq402
AWNzcV3lmv5uKOfMdJf0ap/lamqzXwElaZVunMDPtk3f/QDPme8LOE6kj2yiJCc14ypbkubpINcb
BhskmLbQhlJGpnsNdqXXdNZWQ2GzaOOCngf5VPRHr2oiZUkGAW8YR0jBmlcho16TDbFSHUesIpAs
ExaUPDOzACxVYtd0GBY0TNIFM5jR7NZ17wKipdVjmKyLDGwclWz63n/ywTOOs5NqjNSxhB8GpEit
mIjGl6Tqf3aYJJghJwdkZyEuavYUrzKO1NYNu9lXLfsXNajuWMmIxOfqCzQwqTeEa3W+/l4X0VHL
SDSI56UoaHSsjfARFoGnMy10vGY9iDVU6CP3Kx0BfB4rMzoRZWeAzbQ+rTH/1MqcQQMBUJ7Lc0YI
Xzcxi2bY4W/kAOeosq9isDF4oRZaCtwU/AqbphB4XiTiULMIHglOisnGSV9cCyUd9q5hnSikWGk4
K6oT4EgRFQMM8QlsKrcjmid2rSt1MDMsGzUOstR80ZjYJU30VPyP/HNd8lhpwG9bY9Ob2XtlH1w3
c9ejTwQpHIN1JEk18IKBHFLx4mihdmxHOtR6QT54JG3eKiFbpZc/ZX4FmqDF3RPxc6aC9rfoDSpS
6teqJzOWc+18n2gPkW+IPc9QwlI/2Q+a2nrabBFVCTCqoD6WDNyWqsOqkFMMrHumzICqQVwN1yDH
sNu2w6rTdVI9aRGUjKKWVZR9DdTSnXjTRHrErxP7SYT1WV0smb4RfJ5QjwTXBvjnxqmMX6npXeOp
4m5DRafXWGNkqGq8m+lHrQ1Y8npuHVp1XOvkIwTjjFAR8xQp8AQ5bb3RXvEovCag2NdT0IFoTK2H
AS0wUBiKUYM4iGVieBzx2mTlTP53pjdI7GbwpQr9lWc4T+Ayo+tj2en5AU3wI9y8k2bmyXEImlP6
HZJh6g8eD5tDHsSIp0DUeJOrWG4E9NM8eC4q4xnXUdSaG9TMnBAMyRf5Z+SpPSkkuxK/BY2LhN2v
gA5KJvaiy7LLlNiEaBs25xJOs/evkoEJcu1qp7wVW3O2M9bYGKDpe+UhN8zXvALBOo+OSFGhRxdE
r2VlETQRxs+Bi3upRGDC4QTglR5WDQ63hVUoWt7NuBGd+WtoIu3Q+9O2h8gN1hwIKKpOMoBKfUWR
bJE25VTJrpDjOk0g6BIIg4S4GazFUPGXis+opy3E+yIrFFTBIiVCw4vVKkaJb+EJXpQW4lMzDUj5
wriJgosKnN4GM7FuWedMB2Mqm6E3XwDkfysGugWGNwZbqEePAQAWmpL6rzrz2ATsYCJ2HT2vgaW4
n3S1ov39ko8+Dd5OXBI4gF5XbBwO5rsg2DT1rdL18VglkP2bMCsWWkzrohPv26gu3ojY+C4k3lxL
SzG6DS63O26KzDdveth8paZO5R0Hbz6O1jjNrkZDRpjXI3Q1+87HtSweWmTEifGlXGSiUcAiYpmv
0jX8hZxz7CBApJsY5UWCT4DIRqY/KlpXbZPdmijcAr7zd/YiboODPoxy79RIVzqL4ALSQll+qo8U
LOzqAZodPXwgiDz/REIbOZ98XXskRrzkmYIb0brhrjSERBBM5o9nYOuxRnCo5HcyXZTF1WYQYmlc
JEd7An5GCRmlp5JUaJ88n3XRwhj1Jjo6Ujz5TfEwp7fic/Fe2UhZpcLk1cVquteskkagTo3t0+KH
snvRxv9g70yWG1eybPtFSIOjc2BSA/a9JKqPCUwRIaEHHH3z9W+BkVkZGa/eTcvxq8GlXUqUGAIB
x/Fz9l6bVSwf6CbRPACpkHbWWocClQlqQT3B6hXPJY7op6Wj6o+413Uco2wG48beOgOUNjouC8l4
gdyF8zARgjVZLkhJv7Y3eYX9aOhNVAJ0J0yTrXyPQKUXBGHGfoHnh3Bwj7nDTkYl1IiaFvHM+acm
DsSjCcWKVECxr9J4U5ept2rSFBjKkOwEN69FYYAHDMrpU3eRKaNLIR+RczHprWoP45DEcU11/G3D
RxSi76VRviTSCLlWcAcvc9eODeuklbymBkzTLg0edWvY98MUE31sw+DSy3dsJsO+IUXCKs/haqBf
RmiX1m3d3lDb1hsJ/xD3niBUkzPxs1w5Hh9GohNix11XzoqtT4YYC66TU8vlxe0i7biO3Ho7Izoa
sjKoaz5Yy3hjBvOTNGaEyt0ookPsR48RFQk4+XBlQxZnV8AFmFZIhyrRMm7xit2Uk8uSEdoj8JQa
FSb5crDfAfaRsMNcdIdpaevW1XduB6QKoCNaFgJzYe2eqqL1tgwLvwD+fip6gCu2Xh9CUCNnUawz
KCdZldUJS/8u9aiVchtaMrvXhmvYRf8Quee0t8lZa7o32UxArOPz5CGKD4lYj9l4xcEZ3d0LrWta
HIV9NGJ6dH0lPwbJbjnyAopVhJSIxu3o4NG+bMaENgDS8W2AcNlww2ITxIwYylDEpKhqm8LX5Z3R
1LPJntadtlYMLB59r71X00y5GLJrKh5Is0nvZbSvJKWQjIhnllWQo6LCF1p/JrXNsUtpZXEgcUrX
D008YWXwGoONs/acaSRd174Fyrktv5hAoMsOCSSwB+O+d3HUdJb8yoiAq1xxZycuFLcKU2ntUC4z
2kT3U4bhsqelFQywMKn5Xin4fRy62qr17fQMwOKHmyAJbxOf/s28WdGIwOCvgLpaocFrTPHUu6V4
EnGxNaiYF7mOYD9y2aMHmoW2NtfHe9mOh9zJgyu3j2bPtJ5zwApxmtUDRl9D9y82hcsFmfy0DvKp
x+2CoTEYPUiRenOBU83eLChOkZDVRXP7cJugpVbaS96rL9To+EgKuzmxcMPgx2OwHancNtLyPu0Q
1nrpVqcYG1zVoushFAs0NJxm+pSKsp2m+hqj5HcN6E3ujPCIw4h2HQTZS54JHLWqaX7EmMGL0lzo
JhHeAbNRYuiYdFY2PYEozatV5er9uS/b7OoBYCDzp7mqAhpvWV8ZFK67qejpgRF/iDm6iFcGX8/F
nYNJft8ETncX2Ul/5zZOtWtcatY2/mizxr6P4yq+RuZkHyc7fHOxWF9vD3jF8GNabNpNws9DJ0ov
PgXzlf0BsgfL78iW9JlIR6CX7SLPNyRoDmRUq/Ghd5V536ZsJcQ7anTnQLxYNBuI4weNQnYxND6o
LL6JBtk6wEllGtN1mKHLmLGpsrAtWHG/ttvEWQ1lSG5hX9cbHMv11ZsfqtriGgz7i57Y1dUrRv/I
H/+WNZlYBIluHqLMcB99+SNQ7JkZkqtFw+3sJAjWXVWmVZ4csdYcEBJV7+dnQw5nnTDJxyx9Hl1V
XtlT94+hblaE40zR9vZUn4BqGFaEW9+TPwvSdWC/r2DZ5E+pbVVPVlJ8JV6un9yyrp7c3JDoGDNv
c/tm0JSs2sH0NJrxVS9D77U3RENDusx23tSZTzZJsoww9I3vUoLqsTlsa9MZiKe28kcDef+evQir
clDnj9JoIUCMmnXBucwtSS2dtwLU05dBuNICYWN2Du2Owc6kOYj6g+HihcRdhnV4PwVxzQBdfpid
5XyrmHAB8XF3VWK5D2QFfcVD5/z02VHPNx2Li+ZjSMNvQax3z5UZCbQB8iF2NaKdSRxFP0Vqewvz
eTv3T08Qs+ODNWv1stI4qThTCGSN9gts65PUHP3qakcD/4LWBf27GrONyZT4ZJl0yi2tP0yx+xQG
JrHdmo12qOWyHqqLjBkrNwxdl/yLx+0t4beonqsmKB8TdkpCnNto7F4L4RcoKS+6tAkWFaSBjAEp
EqI0gmND3eQQo3KKUI6tUvvJjYkVk+QShLibdmTLwNJJiout+aSChT1xNxp8Wi0FnwzAYM9B8UE4
Zs1LBnCllAQX+TKI1p3DWMoqtPXN9GJTbh10m+yQyP5SsYX3BM/uNYmrp7HXjINZuQlNN1JKG1OF
J9orD30cGXOCI6iMaDDOyG3FqoqRxDEmH+leEOs4WPm2mnOgCmjp277U7DnxKb+jAb0ZygZgSJtf
80TJY2dBhOzydOPSRCKkDZGH0Qan1sxKHCrNtcKlwiDFYOzhFuXJnDL7UBLeVoV2ioAU/p9uuUfQ
PDp2AUxZZqSFqDStHKXy9I3119/BO9PIGAJW5TQOydJediWwpiDtnhlm4byZde/sbYVEWjWDxZUQ
XRCJvsWUC/j/XJxuOe7LiT3/tq7L+6RBoBJUEGdq4V5uD/ng7MC/aDtgYjin3c+au1UzkSwFbeJ7
QhvBhsHMXMBlFDsY1iniXgQIqboknrseDS84jA5xu5Xn7LA+Tuuk7tutC4xvpTQpV8J39mYQYBqN
cet5zn2i5cOeex1RnuwSVYgKZoTQsQPi352mASyIBqt8OXVqPEpNJksBEIHe+yzl9Yca0IZo9lEm
t4EqzR8ZoW9qJGtR1PprKsbxxHwQEUQ8JI92AbLZjN3j7aGI0ElrAfapLH+QWWBdCcshL759CxCy
EHeSWoeIbOqdUdTf9EJCM8nin5ZBHQG1wnlwUVQuCm9u7Ew0amsirLDYrIapRuo4R6clhn7xPFox
pdJ8ckrz/N7R0XVJm6REcAywndksfhhe89O7E1Ovrgl3ZatPqbgABtD2dPA6jjJFw4KFJhwzuYkD
2ItOXj1m2Wce5LsxmcY7I3EUCRDaT61Eq67F4wVYWX9wk2SvIiM8pXYCIMyOzzoOQ9WZ9stIevCp
dGv3Emswg8pRnSdIzWbDhK9PAvGAH5tR3CRgvOPhomINxJYYVu+cd3HGiod7Bb8XDRCkuygj1ANS
mAlLZWJdO3c4VoVmgPxng5KIKDzn0grORAV8c9N2DXTBXidYH08qNwAx+xiygKD3q4QVauuZ4/gw
DdY+nJS8BEMNsogonlMc29Sdab8hzVpeBhM6UBgurDqx7tOCQaJXmxO9+aZbqEgSQh63xroeyZYQ
bCqfAzX31mOrP405VpuhMgSjmY4BRW1pOxf8JMB/fauFRvSxbADnngXuP6ggpbEUuiRaOtW4KFsg
4/C48+PtIfVjmg2gIt26RwBL5NHec+Pvrv/cikxi7CIKd816bgFeNyHJR75HxUGjidzFTZcF3lPt
1N5TUb4bTNnurMm9ToIlPp/adNMNykLzjJZxdHX7EJvBhd08e8OyjB7q3cQ8P0hN8UBfTDsLvd+0
rTAPWuGbjPSrl4kp9zZ0+cxN6WZAR1q6ToBuTq6e7ULkPctxyp6yQOTHfOaI+GmLCNGyijs/adWd
3cbqLhDZzqifwmyoiNn20c/qwWvf2OOFi/Shwwzy5bIRLUkEyvN6YG9p26t/1jlFb++Zot/uCZ6r
jG9625JkRCyw42c2yVqWfVBugMBYb7f8NntRORq7uMpVz7LXu/VEvgx8MMyGJaQ4pp7o/Sxd6ffc
h4CPN/nw5A0UKZWM1Qbe00E2dBu5rpJVU5bDJtJBXmWpHNeY+cnI49ZzjMIaiH7TyCen82G9Y1D1
uTJeSGfWHWi/ZuF8pt64zYawuIqwge3p5mQDDxKgY60VwJ10wA7SyRiypd3ZBwbTuY8ew8a8cOxH
k7wkWK7RB6YvuoBBXp1KH9FLq99ZSgS7sdIfM+EE+GdpcVdvlYzsjZKtePJzbKZsKejBTpF3YOhJ
kBPb9qiDqmCBGg+WiQ/fJqB1hKqiOsk0o1fnk/Iw4T7Z0Mtn0iBQxHllzFzE9Uu5TCdl3HkDQSJT
E5o7Kwu6na+GclF2WnKP7I1Zf9Vcbs8M2KCg73R3W4OLOBSR/2HZXYv8bCB8tQ/bXR9OxRZxoLmk
v6qupafU1ep+og3N7zzqBmjvbG/ANpwCQ/HAmAkfpwpQlATdvYHQ6N5N3ObomvZ9YLVXXVbiAmgD
2FD8ZIS68Xx7kpuPilRm6NDGk019fFY26C3y1L33kewYNjEg2rIo3dZ26T/U9pg9/LUC8ia+/915
AJ0buaeNdptuH2DfGYX7m9LYyr26jyLC4f3R+ki16NvgWPuOlNRVORGHlAgNUir8goqoZA3IpDV8
WEBqll0DKujf/FtuCtN/+cfYprQMk36FaxvYxv4wMJZJ2IFRQMwUIcJByVPrD/hEyYAxo2FNfENz
9GZjRiRyeKFtkK3yceCCDse944EGI5yiBRYRwEUrc5sO79TT0kM/E5pE/pK5MTCWw1KPgbouFKS4
ofBpdVbmkeb4LB7BE3mQwESuMmnO7JWKezXEd/inuvPtQQNzRbAd0p7bUz3+riJEA5khu6MfzFCx
usbF6zpHBELhvorC6OhJ3LtjHpeHrP5md9w629JB9qi3ebix4uYtw1fWxG52380PYc11NpmCBFMG
YMhqwiTdmCZdVhPnKPrp/DntGvvohiR4RAXBoJHvvAxtJcirniDzTMluovwh4AotLRt4uGGY0Unc
S6x3U3rwxdQ8DtSPyAnFonAhk6Vd0bzmA7nyRZLmF3K5OhqExbDUCBy/tnSrV25KzMftKjCje1c2
2plU9jfDH+IXxkN4SYY0ODTm64DI53p7cC0KQ1w+xqY4FmGaXgq/KU+E+a0aqRWPqinl4q/Pn/9L
wCwdFODgnBzDNWzHcP44l4GvyULv5l7NIJlsVoQ4lZFZrL93yaS9t05D1CaSoFWr85o4bvpDBvFw
YRh0zBSWHz6weCMTAjPpedln4sUr4jSi6H6UFQlRIYyxxKr8O/LbvhdtOrBNQsQR+ojxlHjzsDeu
cmJgkVLWV7Kf1cYXJKrRCKBhLsz7EA/D/q//ZOsPUjWft0uyqRDoRkDzW3/+yXrp9o0qG5zibdHR
0XVgXXqkS3SFsfYxMm/yAcFlbbDVF76hn+SMda/96K6hTriLdER4pCARdYw2T3lO/TpEhXYoSp1E
c2qd9zaYxy8gutoEcf6Y0+Is+LkgdC5h9dHp/rcpV81FGBUz0RJ4S1UMdyZF7GtoYTv2y+zVTfSD
yBir4IfxjwK7NgB9LT7Sn3hld5Y9/vUhmdeIf1lDWNAM6XqW5KhgGfzDbRQowwjjjnNZI9R3QVPr
08m0L+i82bLU5mEBmGyc5AGzAROkyn/+5jQoDN0RHlEw8g+TOEuPFhcBE2ffyH8OdUVlH+0Bk9kM
2tojcSJova0JSFZp/HrnGXP/Zy7Cj0KNFYe4+RWT8N9P/+v/K9OyhZL//+1ZXn6MGaj9fZ1+5D/r
353L88/9I9jC+5sEIm/R0OczE+5vqH1XkF4x23JN2+LB03Hk/RO1LzEtSlInHIyWlsGH/HfnsvD+
ZjgYJ1x+LTdTToD/xLls/OnqxJGAYxlXJ7YqfNDC/ONc7vsunvTBNTce6NblCJB7zYQbhSPMB9Jg
kPr8NC1V7cq55Vyj2SmTlK1iR+lC4IqJjo0S7shAgY6CQBkJLZDelf7CxUML3H9swvwjLRsf1YMO
2C9CuUE3u2SsjFqGq8eibdAKqjMTJiNj7hR9HgD2A25qCin101KPDYmP85eNsT7QOIPv4s3Q6zvK
OHE07fKcpiNlxFgD/y9ncWYFPgMgwkKNyBgb5zLOrttouE4zMlQCsSUIriPCGZqeqBJ4h+n4ohLY
mWz+r4bbH2WhSqRK05FKfGMLiHaQlMr0ipthTsoEzIiYEIGLtuwbj0KF4dRyauSuaNqjYXYvkRN+
wM6hnafdefIxgKq5qiuYK43OTExD1sJIlvvdtUXDusjH6egDZQqH9MM0eec2rjd4ty7zu9cpahpe
AMb4NPrPY/ytboZNmJN1NSHGlu3VMNXJFi+MGl7dYnw2eqK0yulFp75rvGPnDNgTx6NRRx/oQXad
6K4Fx8We9BcBku/GWqfFt0HvedSM5CMr241LaeRYCn12CHYnn6Vu+W4+MM1o7VrL3MVFfy05Pklh
XwKzvxYGCDyZGy9JqL/03bYY8o/YZVM5n0olFmiMK0c3J7odPWxLJFTp7uenDsLwYGChBwCFBvBS
1ryezqMJ7+MnCeIXB+6P1MxdwF84/8DEaTEQOJN7l9ZyLlM7vbDsXUO9hY3N5Tr1Vwd6nUUINb0b
uSDUjoE+MaQFkapR+tG1LNJZqn8zbIz69YgEoFbbpIUliLTua1TDlZjGyzTRM0PAOJ/bFbsd6C/o
LVyGWigi8undlTqjfOMkOMoYERa2nn6MwfAiOfDzxzha+cVxv2yHIHXdZhhIEvPTGF5zf/j1Z2h0
XxCSOsN5/nBGYV3iUD/qJP6NhDHNbzco58LGEVwLp4Y/Srp2hIhW3gEK3CkD8rnU3Pgjp4mK6wU/
QPRFlf2R8jfqDLcVxpEBqZ89xDzvrvQrL4nWvaTksvZoVrxhOs8f7vwhaSMqAgJ3r4X5nV0iUjbn
ksf3LUrSxegcJfb0JZueC1npm5Y+lD6Zl9t1GNpc15Y+XEXFn6WlHwPaZAI2JjimcfwimMlBhXGj
7hrg4wlc/No00hd1aV1+W3jvf916f8/TcGfAwm93ZFYxW7BSGobuYWgU5h83xbBP7SLFo8DWbrgm
RfIB2Oo5BH9imMmXl+gv6FNfHMN4KbUC2RWBnhrajSz98jW4xlXyofXORSXu9wAFfplLjlXylXmE
Mtc1F2SMRSgNOTU91LE2tVbbEYkR9aCNIjwF6YQuwA+/5jefHJtorAq9ffpV1foLk7cXN2MF6fqr
rLIvc8ABBLSvmBfLeY0YSFZ0GWUKcWrqjsyFoUCkNGYYsnhn0TY/tSJY3xYde166itJ5dGfyv9Nc
52VgXryIsf+sOvZSyPZWRE9yLD7ypGGZiqKv+bpljndXGi9Nx9fmBQql/4oeYr8QGaMt8rjrpGfy
Ye60nivftv7Ntsud7yJ/fj5UkcwNqZxMc46i+X0LKOnXF7VW6pv59kCiMgoet7v6jv4A8mbvhhzA
noWqEAct9Z4LxpzEpTFG7tCUcObONxRCE7+nrYUxksXfRsa9YERCpGb1VrK3ThlIG9Vrbw1XezZ/
9k20AZlLFgcnA0j4wMGPxeePMSJb68L7AZ5mrbi3exlx8vweWXCfkvxPk2RftlZtUiIp0lF8zp9R
0XcvMb/I6MmQ1JPXIsfhkdgv83qppuSDxJOP0uMyD2GzMlzAXsUTK0DGNHVnrXmeCNK4vcDHA7rs
JwOEtN8cNfItlxEo1mWDS/bXb6G3AKAz1GJ+QUxurcGVrqvoy02jL5//bp9roRvbICdeXbYMzrrr
7XL630KvaP/nBDObPc9fFHqkWWTfo4/fS7z5J/7BpnH+5jqgkCQK8pmvMvc/+s9bdhklHvJpaHKO
bvz63j9LPJOAMhM2jaO7mNmh1Px3iadZf2M/yL7Cs24rmiXN/6jGm/2l/3Lx4cGGzKjTCOIfYf/Z
f0Hnk/aZhlgzGpoJgkC9Bk1nvbaF7W+1gZFrhIrtPe/IdY7t5gPDM/bs2nD2VaW3d9A/W3ZxwoJV
MzLiYPkx6uxzHFGKs28HqF83wR5DqXsOj20QoYPppTyDXwe+brZVuQEXT75uy+z6t0/hf1j1/7Sw
2xxa/hqHA29bpqu7fyAt2KpbvjugHfF6/ZBKWjldaH6OUeJsExdbOw2x6iEbdoylVqD1T7UsEaF0
1rWwcjq1+qCv024y/s1iJ+abzb8cbykcxzZ125IMtM05Quv3xQ59v4r1PAs2bgcdHHdZ+Fib9Y8S
vMOxIkRyIQMPOGhp16s2KnpyZQdbfzeRTZdVMPyb7btr/nGYuC1amI/5h5hgxVzXuX3/t/4bXtiQ
2jgi97wASWhXPkIw+eTXZrmkgciKWum7nNiTk2GU/sqsR1aosWAw0o/XMnIKA+Bum1ziKJpOFWhS
8Dzz3B/yIBmxiPHmb3axnVz6dNzj0eoPaBr881joNCVCk2w6u/bP+jjHoLCtnWOZvfPtJWj+AyQs
8kfTFua0aPvmHiQikbnzD9xeZtrNr19pzb/y18tu36ghPq3cINdnybF/NnrInRKazAaAIWL4vJGE
13kZRXos90GL7X5VWLF5xk2hHZAkb369pAvi6hB1ak/KqHn+9bNFbeCVHqm6AlVW29sXCQ9oFmg2
xea3L2pY3+j4qDmi1Dz3TUGLXponOzZ1MDRBDGpptK3Fr+ce6LSVVMpdAn/yzu78MKYD+6KuPt2e
3b4u4uTv32zqMVlZ0v8AlvaRVYF9hgbc1+y7snUOSfV4+1oORm9iHIYVyWgh6kmMeefbd24PbdBc
LGRU+9vXYebPwq5EbG7f/OO1lSb1Uxd+96EN0WFSSbmCuhutqkJRjPBJt75AbujPQtnUQSmn+7Z7
RuTKle8FE0OeRVk2ZUuAIV/KIhqMNf0aAIw8TVoTIVNlJBtHDv4SLDMzuOGrYlyxLIrR5ojHiM8m
e9ngpV4Iw81fjKqcUH62eLS6HhBhWZYMWojlyNLYuwT1hljGdOXX6jOFprdWLDQz2hWTKOfPsrcJ
8gCdjdOdeQrWBM9Z9Ry8pZu6T15Z9FvuFkwNUecj0s1OhjcUW+ZZDxkt31MVz5BPbwoXpQpgzUXk
XacNZg6RKKq9vtCXSPCqAwfzQmFBTLBSyYlsc+KjNeLGwlb3l1YTPNBl8TeNO74JrdpaaX/Cc1At
CKOfMIQGh/zRjOVbbOPXgm/erFBLVygngs0kUCeCBAwWcS0+owHDEl6o90qjT8vG+E1iUlwI7T0l
uDnbeHp7cFtMMH6w6csAJx2mTb/Sgj0W2g3X+mPWMMEvYxqpuOoOin35siVhJyA7aOmEUXMM83CF
rOmxqG0c80Q6JWH/SD/t1JeILKN6xNBqczb547KcZWdOaeCyysh20rP8KIznOMrXgCHxdw7nIdbr
XdK6szeELBXYZyqJsh0I1qPM870JE3LR8AnRHT4lQfEchJ9TOTwaJr99vnIIJis2FiQKVKZfmNUD
rEH2j0AfqnU0LMKGoghLbb9FP7ITINbyFlVpNxD9kb4Voj9p0vFXmWUTNgQQuSCtzfox+bBRB/g9
yPWi8+34cuN4UQNWF6OotrXU7weE8a4VXk3pPwCzWogYlacs7x2zO0Zxdgd48Gy6RFmBNrnzmQuu
pwJ5J5jaeFUCAuEeq+6k39INxywZ5gpuF6a3VmdTaqT2Jxg8CBXMIU3VomDn6SrV1N4T8rMDSbjv
sBJhAY1mfSkDCIusX88CONC0Cjukpm/FgNae7sauYai9lypDUVs92aXx0KCVQImEFoCG7gVbaCkB
3yOorldRhmOjb3EE9aSimHRGYgKsa+refYKKFwuEhSRJvVd94e8qiUnVsi4JHvRHHOQEdhY4sNBO
kl6d5hvtOo6wdNouzPeBa1DSk35SO/oaT2FwUBYfU2Slm6EwvoWphpNGS0+kwezCSLbb2pPJFu4U
PHzCkZGefAujGsXkVLz2sH+3KckU0s/WURoXaPJCbxM2s145d9XaUeMBmUq4YvYl7pMoqiA1HSqr
i1j29Owp8fQ7lv3inTTgikDyQw0AYGOJAORLNe6kqz1UbuPt9B57W57Vh9uDrDw8/KrH1+gEI9Ca
mjYqzVs++Nv/hoXB88xiKJrY3/vc5Ru3r/mRKHKY+qa9K219M+RTffjnQ+DJ35/evmHYrEOoA/aJ
GvejSl+cKLircv+bBqs3MWDTq9mXOCZEaMW1C8IDUHLuGAs8bDtrpAyzpvNUNm8iBlU6ZmoruMsZ
OtMWA25zKQV8aCh/E5ThdRyNUHgA81rnxsF1kcZwGwb76vc4JQLJjkvYtPoycxUV0LxFBnk9UgiB
hxBheYDAxMIbhLGbNTeHNRIBBBLNkTm4GiEoW129gJQEmLjHjBw9y5pOVkyEdWj7yRoM3J3ZifcI
2tVaqwiIGIu7JDefQPonq8IN/A2Jk6ekg8WdRERBAhvuED26BG8gc3yFH/BVWdUFVv8jFqAvtkmD
41TgQqEpsOTgReQs7gYU7MrMVwb82kUSt6+x0z7kcf2aJ7hGgpxkmqGXGkZqhS2YEOlG8zaZZnfr
DDgPN03etauOOkbuqm+PEY7GtdTc/ah592aRlMsqNNdj3N6rQFbkiiBN6yS8HsboS2D0LZZK41H3
Hwc9s9jBS8yK1ZuF/pgepG0c4sr4qcjikv09rCdgEGEFZNRgUL+6fWAeKLG1WWr7kJg1J0YX7vco
VXANduHOItoTdTrGtS6imeSok8kdVKNl4zXHATv1solp8aMURgXlVz9K1PUsV4uwbjZVB6KJM4AE
KC/VRiLQeXeSSNemh/sl9221KYi00AIl6JC0723SdPda3PDrAb5UJXhuFsw1m4mz32RH3xuIsc/f
ve6MEyjYtnG+B6f4IGEgLsq6PuI2XNiaoYijzE6gE98is3vM8uSQpsOd3bvbhFVNBw1T9vku8Zw9
oyRqzxLLToTANmTRFWmMDHT8pFFIhmU+3VW99UA/9r6ZM21A10AJtJitcT+EjPjY1eZR7yC6d5O3
NPPmLVZ0+mo83Kj9AKpAvzd0VH/uV1aTu6z5O/C+JB05eFClBmhZNaO5avJ2ZaMmXrHRRnXlA4md
UGlhEjwSq/bDaAYowZqHyBZwE7KJVRSLfeMFPyZFCoHSgCy6BUAJMwnu5BA1h4oEAF+x0wkTetuZ
PuJXkBz7KZ6eM72tljBxlmlYfp9gzWAeAoU7Dd29H6cSzD237DAbT4nTIKYnrV1FNNVzxQdBrpEe
VF/aIjBRzyTt9FlPylzpksE5J5Da2kOF0p8gBCyzvAvilMVoxAe/w17uTN1bOvbPBvKsTlUHN6RO
jKqImFTbuBrhPFsDqsEbvYRp5y6bMlsRUOYs+pizDCrrKpvSE8ajk6kh57YU3Cmj04jmqucr6qm3
gyusRpTRff1lVmpnDRyuPLwvxvYT0AmUGyu/4q1nVoxVvHH9Oze9x6mLaHH0uS2DcVFlOJAHr8hm
ga9MZnzE8rqcAhES1YG/UNjlGhCbOspyi6/5WFgsV0Y+CoxtEbcPyz5Ns7wV+tHCgGu3gISYEWbr
kD5gvRa+SNdTh/HdQzMvQoYPNqAHdjIg4+FAnaa6yHZABuiDyoxoyO4ZDJbc6izCgh79Qe9I8y6E
/W6HWPUDOsOElWJX9qxm6a1bVb5NAWGoDC0WaojeCnQ9c5uVQbTgFoFPzykkLlvkL3q6bufOTZQ1
4W6Is32EvHznRc0znpwfIpFPRX5SBRTCsbHuXEzgh3Aa8W7ocovZMV7p3s909O6D2P1k3EQ6ma1t
TGoh+rT2g0nmaIYmYT3EWMBQ9a19OpQgMbGqcuRc37uUKTFn4dDUiy6GOCr0ht1STLhBk1Pbo3xr
CRD20JM308DSjnhTJik7xQCrJqEv69rm87ACpAih1Z2rTj6VJa4dM8kRyHRut4vIoSWWDRVOvjZh
ImSIpQmQw8E8ON6r5quHWJQ/x6LLD7pB8NQSoHp+yOIEdSMVRHFw4zk+7/a/Zcqeji4XL7i96tcP
3H7W7BAirG9frW+v8pyXNO4uPnd/gdLT8+TezuWdT/rtIrfGZYGWyKmMRWkP1rrxPKwdtGBH6xtN
S4wP0bzr0OpPhF8LP4XUluTZN1EjkHUTieyIHm1O/FqKE3A1tHAIWP2GhTl5G8fWSY0q38wWgZFW
ix/kFGK/AAwSi6FmgU2XmXaMOgoow21OZueRcuLOWn9Wfwzgyziw5lFDBwmK6URC9h86pZKJxJcW
bc1cPNNFWqUp+B4zX8ZwOxZ1Ky/kn0WbvvMUzj26pAKTK6QsouPKbu3RqkdzxUgGGp7qoUJgIyWS
eCLyLadcqTErzkkNrSKJRi/TRV6WjxlOgtQF8tURudOxcbNabAtZvBg9jSkPsUR9xZ3X1S6lki89
gRJWqDBtVAZzFqQcI/49ckdZHKb2hz7iDEKRvkHnfRwpDpYeCAFhoKUF9MZSgTcN32Azow4IzMnk
HX92cSiMoTi0rgX7rZ8DmviEyg7R6hhj3esjGz4WoQRiBfabU9/oQiABHRhZU3/URY6xwDTKQ01M
KbASskaIZdwELvl5NF/ASiEn94wawH3EMFPXjWAlZEf15JTMxQZza+U9wTxob1LffFAyfeTsFSNJ
AEZDK76PuUJaLqc0b/Z9Hqu1ksGxJWSrSeqXllzKpZ5mT5yj4Zb+z50qqQgtjTqQUsbai+xk4TvZ
tKl3V4ZwBfSk/DR6DFKCZKXDELV/f2jy/Iqg0SVNu39KYdYpRLVYacIfXVLB0O20Tes8VRJtrmdg
LNWn7pAUhr61TOQouY9lj+o1O9R19zYXYcrF7DJmzgZbPCiIVrxb5NzKIio3jujfPLN+9WMES40V
M5Jo0xIUE0fRKIlSFCFOQSgO7X4+S1SB03rS7YkyiLIrAl+zSHva7bno8RD28YNBVviWDCX2fvwe
VVsb3GGYpabiq++DcEURBwsnB9FAGk5KWbXwxXhQGMEZDKNGToMWGCEbash0L5qmq3kn8L3gNKBJ
OcFXoXTL9W+dY8P3Mdp32pRk1gQuTnQP6G5/75nlidihXZw+VCWtzi7VMPjYAjE69tvZQonmaRXV
8RyDOf1Aq/N/ODqP5caRLYh+ESIAFOyWIOgpyqulTcVI3QIKtuDN17/Dt5yY6WmJBKquyTyZk9kc
WDA76pg0gWx+Ieg8b+aekN625c/bb+0gd7Yj9VE6cCJzT757BeR97360pipfDsrw416V8hWPYrtw
8CJvFpKciH4EejtMBgLl5T/DtfbEM00gz6A/aNnurdD5bQqPJlwR7INiJfIzFlC0lU8jmnQCVe3q
Z5g05IXaf1+D7Ivglo44sTM+/zDCHfU26mRk7X1Lx1lsCZb76kO7iXuz/008WANNgPdJB/olK3kd
BpObfza+60m/C7e9zR7zW4lzIusFcsewI4uZ3QjFy8ltMJN41rsuAJMhvd1mg4ml1CSQ15uJEgsa
+GV4Me727QezfcmXmQQsv86II8msjfngThWnzaDCqEbKOxcBqQyZQRRtS4lfT84FIwTz2jaJATBs
PbBUp3JJ3/J8mGHuuMmhKN77ieWQLCBczr8O/JuDwOeGZRnSW+1bNIIBRDChQ0J7whWTcAOHu56p
qVwIA2qbJe3wAt0IsE3AaSPGY2NN+bXlF+Ex22o17XzZLVHqg+tALnj2ffhaSW9DGBVeiV/YWbaj
oV4hZOXM2NjGSH/C+WT7pzb7Gtgx4QR0KBFqzsIG4k9LsJDbe5xPHVrYRBBpv6ogw9R5Z6Cwe6QJ
sc66XO6xPYirDdPZzLKSOycxL0I9d+aBwbmxm+Ah7nPjpW3v9rj5v2BgVl8C4Nvg3OriTgZd1NmM
I1YuogqPPGDVvjsJXgZiKohnR45oztnRycp6W/lDtic6MGrtecd2riGfhkctT5uLuzDkol0Hvhqg
WfOuRJARmuGaf+DHJPnwbVcUH+VoZQRiQIcVA00OcZusN11yPhpM8aAm02EhYhLZ9tHMExtr8nMo
yjkKXEgnrYefooQegQ+NsBj8mvpeSwkqpLhdLLm7z+YcI4l8j52n47LDJWMoK1uaqdQ2ADMthxCF
/6IJdZ3b5C81Gfdk5b6GdyAmpit7y5ymMYHbFKJI+dKbu7/VOc1rcZPC+5PW8AUCXr5N50uKWjSN
6VrGpN5Dbsprnj0wx4yDu1PnYkhFh04u8SAw7LuLufP9OYswTV5WqKOIqO35wNvT7tGebf2cFFOj
J77ne6a5wslx6kwuw3LQbMqd/0QSkqakd/2SJEfPgcmXjL2FNW/5r0PNFkNyzTasZr7b1cZqQ/bw
wliMdTKGY+Gc5yyBsU5xj7/9uyIlaF5Hg4XpiqMwo73gL28N+8e8DwKrnBPE9GczMg1TRYvEmxLg
WEPzw0MXYktA6v7XJoh+hBuAbPEdQwadJeY/NNb91iyxnA+D+YHk4L8Flu2aQHNqSucNbBT8OiIY
iEf00TTmKAa8xt/DUKi26AWLvT+UL2WbFqexUX9rw/UONmPiYCKnHkITaMTkzW7HS+/rOUpzdZaj
8WO1bwqSX5xZzErtYL6s4/Ld28u770929P/iZwrM0wCpTSv9g4BpooYJnoMgC6NADw6Syv7ozIF9
c8cJR/KrNsfuMYPc0Wj5ms1km/nldGjSZIwYcDDjlIwneWJ5hcwlQ/RNFpRGhlOm2bTJVEdIVDts
ae9HAuh5SKZ+Ao4E1IBhzUyEMTuBrvlbAX25ewkKT8/XJqeurpKUxB61AKALNardwb1JB16G8A7c
jHckl7AoLKyDuEM0xTh+6hKqpZ+075U1ZqeBaPOblsiV3M5vt4Y9Phtm82O5qJgm0uRrJuLQJfFX
dbGPzbVkgIA8fWQKxxClpUNrO//mdeslWBp2AGjVdDnsRdoc+4WJICEET5CGmnNR3Hhol0sdkCA1
Af20l9XDpOE+8MwCtrTLdDdSM/LadUfTc5/BoC3rkp9NP0VIQVtp8LbFkunNpuUeiAffnY+LmMMN
49ketu+mCLjcrfDBKwndDYL6s9dTt5vAutoeM81VWvn+3idYgOyenZro4oVNWEFiNhaPP3NlwUIK
kj4OG/tuNWXLnnOM8tLdnBArW6m9u3TrO2Uexjtuc8J6zBaa/ttbrA5MWE5EMy03ejxJb8WNch9W
E/j2zwx1Ccw93IxKVjcfJlLphod85ggw3e59sm0vVi0trDK7H8bWXOfC/CjzXMUNfQDDUbqkxLi/
OdT4Mu/TPbinFXjZyzB/2prXCA2tPHoa193kosY2OXQq/wtnXsGcPxv3Y9Gfk0X8zaYluXV+ceP2
NDcwolgIIS3frO30ntnQoMKy7LcBhFslEYCU2qI00LBuVVvuNTVaVNnDKbSYmrbTzNhlmxH0tici
c914ShDLZPb5NpvKK8qBi8emaGNiMt3U1GKO0YKCbsK9KYpTVp9GFX4WanikaAdfZI800CuFh1oY
cgFHbqxlvMyDJIjC75L78EQwEDxwQX6iDeSoHex/yfDF6UKsU5eQPJU0P6Fb3TKQ1TAvq3XXDcku
TBsXFwcbDmNd95Kou4ZyiOYZ2sUErAD1VF+y/YjTpPGoQrtwt+qRLjE0yURw2o0XSAfGZHjs07o5
5JLWoZge///RYfV5D6X7A6iR0Zf53LezC28JZZ/U9Et9aqebSk4M57mz/dX5TImW2Mw5kGEroIOZ
hwwWoQV9jrAIkqzWdkvjAGQXrxYtEIQFxmdh6/RbOwtmpGRAQ6ah2mSL8iD9Nfux8slsLzpGC3Z1
qqoCFxuS/LpgLgKKf8NGnaWO18AlSLFm+nwDWUVRlPM5oy0KaCaWYleCFWXZYz3PoJmZyhpRX+ZH
IBUEMrc1pSb7LL9c0Ip7NfXKQHGGS+lkZw9WBQC18woMT4Bm8lW++bwZETP8l76+IydbfuoyN6MO
KMVmYJ85GQZZd54cNknbfUJ0+i/BZX1HauDJM89+mzJbbqhQg3B89Gvncxhj3eSQekWBaFJll+mH
uBbM+qT3WQUrukkz4FXcMTWZS13DXzaZgFQ8cagloYHV/THNe2gQlJGeMZ6U19zI6TzDmTqIkQUg
Dge5mSqmP9b8jrP1C5fol0mKa7Vk0JaaG6KnIxVfyadFX87g39KORR7ZCovd1rFblR9pXsWOqBmG
HmTZ/a2K4jlrQRH5xbYhQNp1VIOpyLFYuKZfptl+mMY+I5GB2RyTQqs2/oJxJPHDCv/ljW63dN6d
+a0yiL5tuSO190fY4pdb7VyNeVSK7Bfl3pGUT6scXrMK4X8bGJBXOHGtFEiLl5hR4SL5zNXzMsLy
Whl6cdDEWjt7wLib5X7mB1wR8VROCSEikTCDU84Wk6az4khkQb/1luaz6c2Ttj4WayjP4ygemyHQ
+14axp6Ut5PZ8VkbZnA1Zf/MVAzHCnNnzMYUhfYaQE2nyJJ9+pig+oDobR3GEMpBr7uV7DhAYCm1
DpOuanycg77cJol+L9wWRwX2L2U1v0keeN8K31gemJGyQnZTlT7Sd92MjHBHNz2WZuNFzDpJYgcA
kypnL0d/BHjR/5jI2D88QIIYIfW5seq/buuu57FgX7TwA7MzYrA2z1iEF/eQpKu3yw37qnrGH46l
P0roOhcLFQCJDYv9tOaaBPml/Oe2bEdZiIEaXrLnbEr+uqg+BwpGp+aPAkBmzwnlNoSLyCC+GOrD
FBAvKEAiRdsk5zXgCvyL+Pq/wBy9P9UfwpEfxnDu4X+s/2wlumOF87v6pM1mSjTRWVNQvpj0F7Ef
gipDC30ZMNbtfRENsDq2ItTEThr6VabMB+/ARbQGTDYX8FNjH3epbe6gKrqxbzMIqVR+8wU476AP
djC76004ccgzLLI3d/2a1tPBDbuvWiTGpkKMe5BsVifA4REYgZ+aMy3CWJNsFvXTQZOkMHNexQwq
smgYXiXyl4jJbe4lzUOSEz7cTPkj2/hHRYLQMcvFSS5AY72OiZJzP16dynxcJ/ZYhCUY17Yi7y7p
1ENZ2dFuGfL5WerQxc/AXT3n5q7SnkcyZQ8TjRjFsoQ14/mXHsfZTgAVgBPuvNd3tERPe7NRttGi
ffBOUuCHnjPnnevjjLHkDTUdSzxD7hSaGsApZGX2wZes1Zt5b6pyRgT8+349CmGca5YPnN3OFC3W
/K27ngY7TMczGa+cY1x4RQlGC2QHFPYxGkRt71ozVNuCFyA0oLnfDJOE0gwwlHDEb+YhDLa8NNyn
5ersFrpHmG4jVuN35o7Exw6uC4iG4B7GSc3Qvy6eZP5C4N5tYcHC9sk7lHBfnfbUps21wkYJHp8n
XXpXFkceUFwV96x/z0vvHUZFEKvXllvQID7z7v5c+aTpBF/FolzqwrWKRoYagAfah74lsmEhabDx
A/JYWus8UfE6YD6jpXbWSxca3HaF3oPEfO6BJswzc3v87X+ddnoivrsFvaFtDJDUJEEyvgDzty7K
C36kHFmATdxLsEUYnDzyoqmtSMxm44M0ZUTORi6tAe0OKVlWLXKdhcXtWZrTr2yiuZ9uLhgXnJL8
P7jRzW44GrMiazitnr1yffEBkGiLNbIemENN164WdwUILyo5i3AA6M41/pRNvg5/sumdru5por2x
i+WQo9OcZDvs0FQ9iKz5zJi97aS8R0I7A5uU/B1yqSD8eoKQF4SPetafBK+G0YoGnr2CujoNk0O1
do+TQfC5XpnrhIn9HSDSnfLwQHRlBW9wQttktV/oD9jYBPOJGqwmdHNxN2TcIhUHXOQqWsnA22Wq
ILfhvj93h4I9nwivvg33L+tcXkTln7JJw/9IRbVDpbBsh2WFcj4oML12ctBgiC5BUbMxToY/vlF9
sYnYFBQBV12n21WM0OrBHiHqWmLJn+rW+t/ojBl7cAtDqwvlrhb0Ku3d2ZOQtpsg+AxLkwpLYZqy
20c/81mfmv1lsZOPAWsjUdHVh1M2/D159YyMqad2P0kLL3rnNPvGNEOCb/iHnBF0t9oN+h6AWlAX
b303XGzN02lJPOBz4W/dapouVYZg3GLfESGtPbqtFgiq5D89rBBd0FVNGS0AdBbwD6E6VFbFjIxF
0c503GfuRUjygd7mvAhUVdVHB/gb1U+459n+kCKnFQodJvOyO9kWMaZACMIz+UdFVMGArG394QWJ
eeqDgmiZIHwt6zPHvr+FH1icdFk3204sNuRS4iqSYH6SDtH2KX8HgIm4ulsJukpAa7XNAiVZ9Vqx
u9sYbZc8ZuVwHRwJwxL/J0FeimxXta9ZhjL5Un7kO+TqVkaC0/INtYgftRyiTKuymzFakePRPLgd
exRsVIy625HVFliMBKPI3vCto90X6CGjplOcIi7ttSofWeFmDN3189jRi/s0R/mAMERXy6EyFeIU
6YC0IHzaU/JYBfe0B0LGbKxxEBKnYxPoX+zNZnytgaBGJeTqqFqNJ/wvcegxVrFzYjJmNfsbDGqw
/Qs6LMbEwgFbvIL/YSCf3EJlfRqUWyGAwBWGRC/X3RiqLA4y7PfEcNvbcJWAYvnHkzV9uI3/d6o1
wQPVS1YEDCXM/l3ONcmYKxFhtkTyKSHBklu9dTX7ywxHaMGMJUKiBWZ+pfeRLqqN4tk5MfnLHmTC
QyiV+7iCJGUL35xAchjRGO67dCD6AbXlrh7KL8F+tsuai/aNJ+JuW+7R/KUFoccWpEn2o7wjho+D
0TKUa1cDEEj7mJfs/UyQmoTH8PbUq4jIxvhuRfiZj3hQA/6QN5My4H5AmhNXB6pZx5IjbPIv1wOR
6GlxZTapHwQI4sII2KU10Mdl+tH65d7QBoho+H6VPjUGVhfbmZIDXf+zhwhtk5Vk9aBbjQrIPJ6m
qwMBir4Nncgybt2MOhWlI/QJ2BGQD0e2h47NmRzAO9gwtTw0k0/TVPf7dHR/VFKmW4eX5OAl4T0c
Iolw4DBb7pfDcjesTxPZKLUSrHw9CGyjpaj8YXrXCnKrGiALdzdPXVKnRy/TxADOg41TsPhx/Cbd
e2b5Ew7TcFATgbaG/ZtrEmbRSvL1zbfSLcPIShhlQ2+AWlIZ/2k63W2fH1zhFDFWmjWWJS/YgGDS
CL0p9ljYR7lBaFjf/tjFfJaDJ7/QTMXmneRGgbwVZLHsbBKvBsNV18B+T3R3C7KMIGM2U/R9VPRf
q6eZYTXb2WdUG2i+nblBVGFnoYE0JVtpoWq8asxfrYQeR6msjwIf4PS9tmbLce39fjyCl2Jjcf+g
U2OhmmRKsaSaMfTMIoK1jNqYbf/VJtnfMSQziJhFZea30lqbM3qMiSrukgO2sQYv3S3FpNHB8FY0
62NAkvbJWSf55LFaK8bJuc0ni35iyVwAQppRaygYmeQkH6x+dz98OpMPPzM3fT181grANal0BGSS
+MWF+cFya7rYfrMrNGNKwTAjKkf2qAMknV4J6Ei1/4p5A5CxP9+SEHRJKyfg8tO+Yt7yFlqn3oC5
5mG13zplew1dMTKvm169OznUuT/fDg0jyZXiFObFrzM5z5m3GgcCV398ZX1B5mMOJ0l9KsC8VplB
h0MiIdEpZJE9Jl2KQlb+woZR22CqpmNp+FvTWx9ThzBza9b0o1LscifP4jqYAlCs/Je+2UMX/k9b
y9nxZk2Jv/DHDTFECQnLNRGJm8KiAJwy792c0FgAL2BVrOdXA/t8OeXRyr/aozHc+MxE1nR+JBii
Yj+ZvaymzvZIZ8zi3h5D+d86xvCQmRnnuZz/DsIFeJYOKk5m/6UVbclC0dp5g3P1cMANvO+9vs7h
CPRqGF5aL0H7oF4xMLuxmnjPXIpE1+rAGXkYs3sWjEQWSCteeID0NEz3Jv2k7wwAKC/spBRqT2SJ
e0fypSNG4SOoghLX/fwYViBUIEjbUUUtdWhH46viMkvFTL2jeuvUeCwTzBpqTb3vJrJAuULRRQMZ
6XqS6EW7Ukc6X8DpK2bx0PHTjJTnrouGqZgPJkeD6h3mezp7MOb3fCaGGw1Z7LV01bLzfj14fDtJ
CsjG6QEOk1poGPziUrJAXJ/sRT1x8jw7mvh59ANOz9mhhe8zbPiDRKmgec+sHUiAt1lO8R1yADSi
JJe1w8UdFMfEK9+ICnp1ESxh9nc35CQwVyMOF8pbbNCBlPk987mxkJKJRX2rlsmc5dnvxmIG27ql
pjJhBDh16R/NqgBmhAxpTuz2YuXhHfjDTZvAbaNIAXelRRsHFrPtIkdBn+mpxPfPuKIr7Mi12+S9
c4HFAZrfoeD6cnVmbwXbh7e0My4IA/jMHat7hvlRUHCz2TYr+a9mw74DpRDnFRIOsrn/L0pytmmn
lrgVa6y+8tpxb2Hg/ogR0eOQx4VBuU6UxZ4L3vhAhhGrNS0vyV3IrxrlRujP3ltsD1Dk61fT58Eh
q4i/dDV/lAqo/iYX42Zdb63BeZ1nC+YrSR7nljX9kW8XpWXH1NuG2XEi+ohpnxg21mKWT1M+VuCf
xBUHV3iYw2SHu4J6q0eYs3rqwZbJQ9gP8j8zmH/cKU+pRteHvhuZxU6fASKsuOYduqqSrl6HT37B
hH9e8gf4SwE9ADOMASYNIU7BhZ3Ttg75PnHV8jKvBLf29nqGyGw/IIC+2Vp8WxCzCA2IhfsU9pT+
nUWqTwEl5paxAOCnvGaqpCymSt/TxlcIG+ejnKAnlco8d4Ju2luon5keKDFfy7SrImmFvy5oucLB
HoF6r/IXOIs5+IOJjVtd2HFfBh93Pblo1QM7NgJPsjFCqsYYUhjvAcEkaBPb3TCx9MrRPgKmeiGK
b2Ir4QfU/PNBze0lRfQ99PWXAfluO6yPI6S4WPlhGskJ/ErtfhvSYm+RwiM1hvJVF+jTfK9EktCj
2nD6gF/D0u9hm3pQdH6Xz6orMN+Gz4jtaz5Wj46U+ai0698xSPJNi2pNan0rVHi2huRYZBMw3To7
i6Bh4gw5gM2GD2ZaQ3QnG29NyJPos9/cG0704FUUGGUXJWjPUdfPHvDpmKwdgxuHuX63zq8+K+xi
4ae0a5vtS89z5Uv7hNGHjIx6iP2JAArQFGmUVu6hxxS0X23U4HDbfgYYClM+oDYD91uP7pYcXnC2
icX8dXEG6makHtXSxCRDvTO/8neJQILO54KDtzwYD26Kwkuu9oNCyfHkShHDmXsOsJnHZa+/VBuM
m/5+LJBxrKgIcqJ1cEwGkN02RRZ8ZpXJQrPVu2TIp228A63VUM3cm83sxUPJtunaAMs0Za7h4TkP
0M/AXa4UNRG5cWE7sp4JxckNCeCpnUPv5QiokzerMK+TrxYKsprvwOsv0v7qkfBs3JUpu8X0yHC7
gu/K+kOQ0aMCstbQllie/84VZ20xheygV+COLbhHujp8gPA9H2bD4qhIuUUM6Hwy9Z9mLSmixVue
sU5o2BpGRZF+IPeiJ4dywyp5G2Yg39oaJayK3DlnJZXX6Y/RT04M6xj0kwcDJvOfiukfenoE/X1e
sEdyR84VEmnaIURGVb14ZY/Wf62PiC4IUmm5Hbx8flWdohE009gXhCQObFMhXD6XEgTtQkVELuUa
i6qjGwuzyG59e9tK5nN945bRCpHg4i8JvxOCWQJlXFcmxDYQW6ekPPRiQosJvY0F5Bc4IxZnGdDQ
JNumMFLPmXsaCzjujPj/NCN6kXX5Ga3FYhZfspwI16McKcKkSlHl9S7dQrEt79nCC/16lSCl18FO
uMHjwLtKosIcN8Rq7wcz+Jns5NP039xych7mijNTI4PCo8LdO3v1oyghpScEUIRA8KJBl/9yi8c1
vctpHQXjOLHQK/fzxFCXyszRwy618Tmx78dHaizFphQor8XdMlzkGdes4iQMXfJeAMSbOVr8QPOm
r0QvARvcdcqiiUzX16FGq+iyccWCZ24C07qIIIC5yKlPmm5Q9XdqLaJAVniIr89OGhxTkyCvdWj2
Pehwe1O6yEIZ89yQFSRx5Y+vjdKvSnmvTfKfkS6f9kSPO/UmVZ6NA8rYZSnQ4z6/VLRS/K75h90t
PDhwW/03mRrr3iuDDv0TXeeVgRZ4N/+6pMuPbZEJIgxS22YatBmxG3JT6ykNjD9+qR9tcvZs04nt
cno2BvcPsISXbvZvARozdv7jF+h1cKQhdXmb8ctm7vgHZjNisO57WZPrAIbwZKxvDWryDF3NuZCe
TZ4isL0itZ8bX/JV+ns7G/ttIVhXEx0tZwScfXN0mvRvMDnERPnDX9vzzN1HoNYjurgo1TJnW8KN
PNUWhEFvjNvadACGNtMVnsKJnOP31rPql9WbTn5YelvhzvMxs3Cg2K4h4iD95wn0WMIsf1d28qd+
6NFD5owyPRIjjgxoGl6fdbhlySVEvfXaZ5hn+Do2A4HDPAuZOAx6h5UTBuaKUcBSAc9Qy+JhaNBy
p+ohqaC60o9iZiqOgaVb1p9+FU+FvmR245BRwJesjX6vBvnAUKRDqAw5wk/kR2bLOAnSG0rtS+KP
jw6deZSlKUMW80Awz95JHPJLO8L7/PKuQp9Rl1XM5oiBUiiZ4YS/SqN9YucPctgNtoslHn28AKkG
oTfZMwMz9bGkHXiIDVIEPDok+hge3moOhipasTa0s3+xTRDNqUwupGQeEyPJIBuVL2mb/y2GNZ4M
7CNQGF7NFOX4oBi9JvKp7e03lrIfy0hghY15JhokE0S9kus75diaebZkaVNvEkKVjiKqaelRYi7m
OT/NMpkOsBjGeDGdfxZjNJdXokE2iiakxizWUIbbP5wmmLzWGq8QhY7IXjnTw72slltap99+UX6i
PWZO0DFgqhi1TTbjGGdx0lhbM/8rstktkYbHMpRvYwLYwVjuyz1PxpkouwM6MJEQzJpVtzxYxv26
/jJAVPs0pyHRQx3GLQShTTJ9565fHKxuYiVQ3Hw15rHVqCOTvd9m+jZTBw1ts7xlfX2yvPlf1bTw
L+b7ORp2p1Ly4ds6cbagsjCwafoJyXZ3Ze9nW85dZl68l8Xeq6FvCOuQmYo8SNF/8Hk8OHo8EL/8
IQBsbxvPep397Lb45mG8iwQda2dMMj3JOQHh73WxMkKanObPxI4eHT8GfzH7dC/h3gusN5tjCMNH
pKjWdZJ+9h4D1wp/+2wfidwrkXaHP3mPw0GwNVZV9mL17IdSrhFSo2hjRhZyIS2pwP9AQtmDY6CQ
WXnZt+klbNYlKnqmydIM3uukOfsapd0A+3KHvysKSQ076bnaWyTbpQM3eRhWz3COjktIopCRF5S4
jIBRpjvDblWC+IPK+TsH+akL6ucaEULpqhO1Tho76/rHCoYJFfd5zLOPUpvTI7q0zVD265mOedeb
tIYlUSDGKveZDJ7bMvvDYJyJOpINNzEuwpzY18LEzlgf40jhwqO/TEy6pNnmX6W9iQpm+FqcKdwl
kpkaJxVpQ/l8NTFFreWEMwJEL69mjsfFd/iyR0SjjCzRqaLZh71bDMYjxwQCAzLdk5ZJb9IlFUws
ln15LnYqIdRNN7u0Q3kc9uve6Dp6z3z+hjJYIOrlHCqD/GaF9XeSLoekYlsLdMSjCGPVWrRabadg
bp66NvmD6+oJSXd5UNDVTih/ClJqZT49TWnA+DR13o2V93LCk3kvJFk0AdQhRoZ4HBGKa+vUZPCM
hLcCt7g3ZLjVhH+oerM9J/VSs+rzT/DITyUET2qeitaLqZfnhl98As8OqsjFXH7n4U05zfanmc1b
0y9zZJX2YfWB97KkJK8h9PeGIpsVVmaBKhU4iDEbl6oJ4b6Q/rfNsx549tATg1lIEp6EEGedgdh2
2vRSoY8bROI/lHbrPQzokFiaJH5E4fXhUX7ChdcGsJLUv/LNEecb3Oza5/pwGO5jWP7Kz7IFT6bJ
+kM78tBgHLwLyoKDacH0wr1BGojnnD220tcettnGqUH6+cUR+xZMc8Lt2LniMZ0O9j2CqGtvWdXs
kin7nhu+wrnMLZ5B+cnemKvP7g+o+a4K/WNiZhcvbMC1qrj+6VSwRCN7sjwBIY6f/k10PM2+PbyL
DLpId0+D/zQQbFEAD1/a66lZ7vKLMIWyJJYTpNt5KBhslOPfufRfcbKA9JRo53s32AfFeNH6XHhB
umXKDsCWOVJrFkjdJU5z2sI4C+zXgaFU0BBDbzRwfm1eDE9kb6R91MzN9WlxxH9sMT+LlR8Nvw7R
VemLp5Cz29CpfSbAXRnXhflYj7k+EQD32zrBM3Xwoc9GnqXVGSPvHw4V+yxYzUyJU0NATw6eOXIE
FQwo8qUhlCX1jnhhj6JEDYI/lXyye9tjsy0xPe836cJrAtGcjepzMHePTWM9AnC6axoZB26ntcVG
EbjIuOaXSZp/GIwfqVqAPC4+ViFmZ3gAjBpTZtUncR3OZ7JhsSrW376l/wWj5mqjji3vI2SftaNV
e2w8BgT5JAcmvF3l/ZZDsd+a2MHJ1Jjcf0Cr9xS9bdSI4ZElqOJuC+LQCghmnNJrVhace233UTpN
d047CFd4lviusttakF+RekQNUrEebMRVyg5fq9IzdmtP7lCK2WDbhc85UQp2uHF0yY8wUgT2JIns
5plJ6NRTl4yaq10CGelRKJVLWV2GKn/wEYkuLpsFe7Y+XdH5x8wVV1aC16ZwL05mLifh12+pXT7b
XFmdkP+Ry4EiRIQL8uP2YW675iBquZB6QpVL1t63LSZnI/7CWzSZJSuu/hIoDhRjxDiUaPUAN2Dy
kxPxy+dc5ggEGRlsDbcmyVpglwiPaH3UU9fZcDP9pD+E4XdaZcO+TtbXyebEzLVmFV4H3tWag6uR
qf8GQ5bPfV6RC7qam5rfV84EnVNMYS7yho9BlH+KqrKiRBLkmbZXRxS/6GhIlSLqD61JaLNVjTLs
rLsAmjx3rd4Kw/Wv/QrQCIzjgtBa7fGTi9OSJh+mQNEwpFsCIpg3tjUpFLp7cDxipmYI1PHk/hno
64LMT3EnCQG80TylpIPubNMHGjTe+w2APDPCZLkkHwkEyNxvnD1yvm3O7vrojCX9ZrhqGm56jcTF
ijugzgutX3tA0wQwYY8ktI3Rk0EVytRl7BHGF2N384Fr3Z3Euymwu4tvifNAcl9k2YBxnO4BZ1B9
9uyERCgIUl0Hu0EhGdV7WTDmSi0CjrhEag66eUT9Noz1K3oqc1sGRIfrhGZfmKSrIpYJgQcBl+WK
qUvMEDNMIDOFE2YzKo0XpjyUBTrdmcmuGmZnXzyujmPtjfzLdw3iwNKm28+V+2YUw136TF5dHTp/
ugRSZVM5H/NWoOVgq5bhpcMJZ9s2bkIekZFco972prPIP20DN552CbvxE1YoHvrco2M7WxtLwUG2
/6qhHOhZvZ3hD09G376J0H3BndeBcg8YJFfM1kyJwNlRl1WjOzItuXJ4YRP3q+lNi/ChLVBtJKzI
txM1QVzg0sCNTHrqmA7hlncQ72u6H+0UXuns/WOvsg/CSR8WRWsc7iQpOvgjzmXoZacSDrbXf6fr
cCjvKsTif2ydV3PbTJttfxGqGqERbplJMSinG5Qt+0VO3ci/fhb4zcw7dercqEhZlmURbDxh77UT
OM6W4MXRM3xr/LGIur5tBcE4pojGU+ohyTJHCr+U+lTpV3RkDpnW/jv5HiT3tPIXGSL2qRgnFglD
uS/nhRDUAdke2/EmHCQ4QfgL99aD1cEvsjI726oOG2kzS8ZS+asb8mN6uHEZo6BxC5KBBM3uwgwg
3vHZTYCWY69m/YHa6B+0eCXSSrKKygwxqYFvKVFQ/1pcXdT6yH1iDEmYZViE4xPYS5NhmsHROzBD
3WPpszbz3L4Y0bQVNV53MdmIPzU0DWUwJWMsvalMwBEAEGl8o+HFnMZTrMpfuEc1FDz5yC77ufCa
ZBGYpluT4yCa0acaDI3LUBO6HbLDbNlWLTwEcu1mZkRjRjbG4HXbshHDVzf80uFVdZO86Yl7WJ5q
psjRmGxKs+VuLM1s55Q9bnBUv4H9TUxaigl1eiOZ58014PcGDV/nuQjoiwUBl99GwQJTZmF5RW61
niL7MhsIv4SMPk2OcpLAkUsI0l8DvAw64tQv+6c8BXCftMNra2IT9ox2HRvRzS4iQdmGU6s1tbN1
AGW0pCPWZgD+n3go9pUVknoGg03Wq/Ngvsb8MJOlu90QqXYTxfxanZ60tmJqEAFx3Pd1Kyj9nYSb
KObsAvIyRx3bHwvaLNcTxzPpdVQf82Og0o/MGh7ZvKW7ojC3/ujytoR4sO3GAgua4Ccw8QAuVeHZ
bkr3Kc5J1MPHVO/QkLp4wEhOiQJOes/1bWbH01flRuXJ9yPi4soBFRdv5t5eOP+MjV01sPjjdIrn
F8PkHtDHgmCFwue+pLdg+45VW7rPpCt1J/4fah31rgcerkhOrZnrXTsjPDBnyjpStd89i5nnyAKv
R4h2bGF5fMxRfiyLYk3plz6iiHR2Pmz93aR/IuTjbwmIx6fJ1VdA8O4lVeW1zOmVkuqfdDB/52Vl
Hn0neUHaqB9N6tMkvRbmawAroBln4+Rrd2NJcGxuFpU3QCcWYDaPm0ETMFSpzF3vxcNKJ26wr/3E
WY9YJnA7YjMffS4Qt2HxYOIUo5C7ld3wx5ASva7RJ0+zBdirhP0Vde5wiCE83GZob9bCBecuhuaF
qipNqnNewGwjlXy+1Usk1Fgsq/tgfinFw4gBQUTYCFnhNLu+9g3U1IP1COeiWE3o6gwGtExxlox7
DK1iAyXt2bKtEaOcFMuy6lqZOtq2MkK5UD/2YGB3rV2dCT9nWF7UD6WRFG+Rq6cTEADUAURT7fto
eW2FAW9NVPlbX8Vy2+uIIIGpJ2PDS5ncaHU2SCy4zvRu1/ujXDOpdhOk8+5MFlPuISnySxVfZAcW
tzEcgqrbOL70DWkoepBrrX19mfC1n2h7zT0hr8FjgO6PDf4cfkKcboPmHOfZ9FnwSu1xTfvb+1M1
06xhYjNvZhJkL8uXuZgDVm0orOfcT1y2lY3THwbrxfBks6GtDYjx64Lb/VE7Gc8RuvfT/VP+HBrr
aLQ7nLv0XhUYp+//PCpq/zr6HrRwQaRHn/avdYhX4v5BjIEnNo5p7fjfpQ/3z6UZaAo3TcTWKEt5
ZOONqLo366dpND4iH4XmTIOxm6U7XJhwjRcWOEk5GA1brgjlFRlvjE3tx8zsPnXOjyGVsfhqCnUO
Z9d+7efpoNmEfnlpme5bxT0rhAbzkGmbQPiS4AZA8m/Ef/TPDs98AbC+IAEFNlP+kpqJ8xYWHl4W
/WPmRfFsG0G+ahJlnOjZxKlyKnNdZQgoOqSn8aaOqvmQGv26iV3kbjIfCTRv4OlL1BLZNrYZtWUk
21BHC8k6I5AUKdzrIskNw3RDhqxIoK5m1lQoLXmHCNnfuO65GAdpbs3B18/3FKh+yi8OyTPcsytx
zEsnejSqieViV0/f2GNJcQgkpk8qhz3LSmjPLWgmBgJF/0qMUIXEwaB/W56GaR1vVew7u5YFymvh
xmqLlOcNBBcxQ8tXpL2C5CKNy/3Z/auSnirIstTzJFiFeL5yt8Qa6odIN5cGMky2nWWLMi3nvsoZ
HKO2ydkagXwErN9mMARtr/07QCW0c/NnFmScgK+Mn12h3H2jx5asOs++IVeSZNGbEgy9zLdR7v14
bDN/LQ+C/3ngW7bx1jjq2Sj8nfJ6G27b5J/mIBeUazyFOywRweqrafjjvvXN6hKExUh4cWe/skqk
jSqL8CdxYowDNcnXVVafXVS6myAKgwcsOvWL59WvfqDs4xQ3xbaeOndjuJzTrqrzLwlzJmm+nN4R
wIRKftmL0ILF5yVzAiKBl0d5aBlLQZgg0LaHS2c0v6dakooTTS3Gn8HJLnNImZEhKlEs/RtxYNN+
NOdQovcwJX7G0D51XWC0R/Bz+jzKmAiTsnXPsmirq2kW2GCGpvix9YNuveBCxVZlW6sFNp7Nkb41
vvA2AI0otZenxPXOp2Wh1NrGsI+9pN45dT19Tk30E/QgpLyE0azjt99tkhU/mS++SBlCZxIHZXWj
YU9OcW8AFahRSeXqXYGheNY9Uuq6lNR8qu1vztA6QCgBMQicUmBmZBqgZnK5sirFLBVVvXEIvbh/
oQosHuQYAu324/HZsV9YSItzxYtM2KmIf/cBZxzh3F+zFcy7ImpJS6pwK/umJCDY6AibyHt+c+PQ
xXtEEum0GE+9zRg29RcrD8m2KhY76kdxHZxO7DKaif88wktt7/2Ms0YKXv7EqfRXU1tHhDPun9ap
nymHI7POXrrQjs8tOlvC7SqOmqF96yRIijJxjGscJdFaeKF4R7hi4DTjkWGQonF/dP9TvzXHo68D
Z1M28befRO4fo2wPuu7kF6U2ixi7I1LRrDiW8zbf1oqMRhB+6acAr1o21vTtl2x+0RA/uM0UvcSQ
LVE882NGzvtkW8Gp8k1i6HP/s+9l8nt5gCGmv1nMTsvFkNWZfQYeQ21jxUR5GJudgNHzaOXMK1G/
njOHbyvTSt4YdoBXopwkFSwP9lL06olmhAzYEl29YkK1Q9PBdG0s9FPqAIO7/8EkeufcSrrU5bDy
YuNZJQYY4OUZcp/+Yhvxdfl0QdJkJTGS5kYDjTC1qAySxDnMjltfJ8dInye4U+es1aa7T8tudz8a
G3Zr1/97SH6qNM4vbk/pC3S+vjkNMqRy1OPFwsNOqcUsoBjydh+ZuCMeDFUy8aEEi93xz+jG+C7C
zHrp6wCLHGENmLy6fxBYIG0tuwwMnmV/AGs7GSFQRJ251iGYkIl7VXzTQ8xWJohfotFUO88d4HxZ
Roskiuz3gxUBsxsGlO22LqLD/XNszudNI3zrLdbZf39JxaLo3BdwUuphUk9ZFKozQRhM2rFpWxn3
MExBKSJjboZf1VS2zwvQce3kDURWV+pnO6Rw0D15s3HXsjgTTrHpqh5ZYdZ81YmDlCXpAi7mZZL9
yyeE7CtzALB6DQLSudXB3kQj9xwmJPwQDAHmM/gZY3e59+cnR4Nw3DiN2e5R0px8Lye0kMA4icFE
pYv7ozY6eoDORQKsw4OQIcd0o/Onfx9VGH3/38/9+6f/PlqYH5Rs1rrLQ/HdIWTwyUj4w42HwUbf
9s/uOE6HWJSUNR4LAzcvwOn16fP9/u4oH787k4PDvJzFhQ0WxcuG5ySTb0DZ+I1Favq03S7dzC2x
bUFDx1CltGZ03erJziv5EIv+BTCeeprNVD/RkxL5HJMfRML1ViQ5PVXHtunWYq/eIkS1140TMDp1
MLzFgWOdfFaQTmJZv2eLGODlgfk/D5Y/6lX7Zdb6TGuZPtesPi+9GbEkZ9DInj+igS4k4Rh+WJ3V
LOVDaFoIt81+r4vl24Ts5fKh/EO/t9dhb7/ldes+Lc/6xq3ZQcwSGDrV/z4c/OiCxiwCRoRRD283
ue3LU4cjEc+LjT65rMAXbinHy/W9oogGzp/WIrnx/lYlKXe6BTVaMzfi26rJIatoyIaPVl7SLpk+
6U8QryaMU30iX/r0MizVWZcW2YM5+9RCFnqPDrtfXKAecQSJ1GZKjJT7PHL6nsNEl9vEB9IVFyXT
EQvxiJcaL10SLzMWoGc0S1vH69wHbV4qMECs1Q6QFe23OnTC5cmgFAEu4SiP/2Z+zX4Gyllwd6ST
bthKvmnyeF+K8atq3qokWAbDaO/+v48c9tmEv6ZXJDn5vhZYLjy2Dl+e6I+jlD0zg8A8NjNjmLqp
z1E9tat2eWUaGf3fpzkS4mULhEBQ6HZLse/+Sp6QYcS/ncgvty3gs1POiqtJxnnTBpN3YSDuPUBk
3KiOnVNZsqcz9RsG1WgjKmKHa2tPtr11cJP6mzEXopnBPKAPQ0Svid5pYOgNAaLtOWak2jf98I50
mFOw9+E40ICTl8K6hqQlDpuKAVf0JhEfOvbwp53cC7ruG0znfei2HAjTBh7AgUSmK53wQXr4tGX0
PWUuble9V43+bRh+sU4TpEplWf1lIOkHxi8sht2BXGAEvlzA23TGx0lJwhgmPFmxAPKXzhWzuWSj
reS5EhjiZPJPxTJflIN3mnFrE3vT7h0/YaxLwI8T1TujQeOloiM8mnYrFIaRuab+DlCbFRmWYzN1
ISZt+kUKNrM+cPHGYjDC2OwyA0Ub6rG1hjRK3YL0CFvcXlfjFajKF2mxCHZ9PznkwCdWbog3b+iL
r1Yu/zbQzJXhAbhQjglCL0LXRdVWbU20hnDykwdvNE9qyXipDKTWeLd3deS/Wh2IDWExNrWYAIDq
Ub9kYXZ7EyQfeuGQJc8QXryo/xzyr7RBFBlPJdoYepo+0e1aJYwm/FB/AlZxd9XyXySDGm6mAVwk
QIdhk7ma9SY/XELAaRyzvbMS5urCdt6TDNZZCAWD0j9vdowho2V3TYpMtTHaHYlwLaHmCa2K4f6u
5wH7ad2ZWxr39VCQIWkk82/eAiSk/5ZoptddoqsH3GRPuVr+LdtmeSszfDjk0QdiZ1EUm/OvQYxk
f/XFFWpMDUXRjg+kCjxVBPIdKhPbzgybFdE9C43MdJ/qvv/O4sDYNBNzJCNRXM4ZoCDZfzv0C0bU
xdiJMa7ZYJJyQSQze5x8pwaWOK2b/Cl9+O+eglSj8TglDV9pWd0h9oJxPy7qfAYQU89ENOyGjYg1
o0hbDqu2ZMeBTys2T0UdSRSa/JdSP/ip5vbTJkdQ4Tbkzhjv6+lNazvYstEFBNyqT+2Ur20oGcHM
yMsmt96j+9yauLYPoiFaoI6a56pw9L4L8RWKlkzh+u/Mu3FtaZ0RnVjQdpfT1bMXB589PKYCM4nM
PRgwekejOnD52sQJi4mwA9KD2rLaqoQeUYaiBbyjrnnpPtBw4/WyTes0vakh8J5tctpWvavVsaUO
8aLBe6p9YEF1lh6S0E9uyvVn0t3xPJOsQGVSYG8p4qY79P6TMYKbw71ySXpEbhMSlqII/+mWasVT
aq+EjQgwKrNvlTXjJhwGRDpFdIniDvMDJ3QxUfG8eFn1t2Aa/AihHgdwlp49eU0C296VcWNuS+SK
j67vcVBrOL9jx/C77H5hmUj3Xi5/lYjmj30LpskA4wARtFh7dv8SjByBhhlMR4+1l6pcEHhzqo6i
pjF2adamOoTxxY7RmCN5gkxIaEJo7LOEi3LAnqI788IMxX5KiVt7Qn2HfYprpFDlpURa/9Q5hXfB
5LBjQPCh83TiWM2PHZKJp6zwHkpGR8jU0ZXCBfTZmSBXKaKmOpbUQtj+AkFdPrUvQuhkPdIGfQOp
e0IzBzgGqUi3rJPxmT35lSq/TXCH6OH/AEJpn+8fCvTfrmWMt/uzoSMM3QVJcLzX10kv7NOsu99h
B9OOXGO4vopalMpaXsk74dARkuO8TeM3e07/cYH7/Ikdsa3K1P2WRfLVVsYD9Dn7jeMZMDMBGKBQ
uGkKbzg5siKzWwfxmTVtdekgYW8UO+Q37hrrJEqLH9F3azedFD+3f5aySD9ypX86TD+vhYMAMk/t
K4wsfSuSML8xtyeS4xtsXfGTx/orpVN5/e8uTEzvQyl7JHZpSXKzoZdOLcY/5oVltpKW1x3THMdo
mEf9/t5CiHSatoyOnPV92JN3KXzEHn2i4VL1uX1KRACZuDg5fgmjJ2AFacZG2INew4mXD/eJCq7A
Uq204DtheTJYuxLIZnjEs9hti7wiFD9VhL+oncfiY2h9KFt+Oz053LF3ia7rMxq4bW2D84BWoc6T
aPT5/uj+wS35+WOcU6BtyJR1uvGN9ygMJ7uJtm5hmA9pNrLRGkImMVHLglFOHPzeTD4KB1qzCpLS
3tXIYNd69pwXx2SQjOcIQ384X4kNS3ZlgUGd5twvPUZHsw5asFvLZAk2NsvxjxE2wq01lfMYl2iY
cjwXK5/z9HB/yqqMdFL0kVtjduAI3SvCRJ3Q0LjDxhysV0eL9qCk22A3mOHb1NWFGwRd0P1hGk7V
xXLNX6HjKLxRBV0E7dEqjmLznC4fRBil/IIW0w1ohSMThomIBj4kwYhI9N/n90ehxUQbExvsg6i5
3MPY7x/8/81mlzXhD2IyT/fPaz/gHnn/qUfbIpPbbgECBi3zN0xe3MpHVpPLBxQUBUD2pYJlDAK1
Ico+x9ENXhaW59F1vWwH9DP9XnCFzBZxUimpH4tCvptRnb6lUJ2g9YzqMBRx8uqZ7Y81MjJibWBt
SnRGVACOOGAbt97uT8cClDpvr5eJexpWB6Gon0nfRGbXHNMxTte0D9mh0VhUY1MWjx7JlYe2xd2b
WFn5CK1vWBdqCk59Y++tpho/q7ZAj2nL/hT4vvHopIYFP63WjKkx+ZMDiTXecX7XRgnSMlL1s2Qw
t8cm7h3xxgD7dcluY/V4f1RWk32Ypsh9QKtiHwh0Y9ngKQhRy/wpm8r4cn/EX14QjutmsBEq2VaF
1WFmS4d8tnnI7BbKD9LOBv2Dh+RpmUL6SZgd1Wy/ulyPmuTSB3aeNcqkInZPeD72hZWTjUI58qEM
5w8rCvOv8j7LqlZoHEvjStK7925kA8ObivWBxZT8/nv99+m9IZZZwR0nmnnJOpLZ4sT88u2zq4v5
c2L8dZTAQ7eeMQssauo9YxL5rNBrrypXNYcp8P/m1mgj38vtfZNn9tYFYv0RURYnIt10SLJ2/w5P
zarYIxgLrtKlSmpSs3mIxvAf3y064gFH8xE2zt97o+zAh9hod2CZZjsmQlXRQ3cL2JsQWXj2E4/G
MQmMbdADz0McYkeNv4zWi9e0QCBZG3JkeGcXrx6ouI2T4PkYIuNmD2zyrGgqfhq6XPbN8qtoAg2T
0IEAQETWOqN9wCvEi5fWQQB8vS7+M1Bczsd+gAmD+5Tb/WGyluSxIC4O+HmSF3OpC+9tszcku2Cu
wi8/mZyNH/AmVvNTODrzOsiK5nPKkl9jYdp/vQa/cdxx1/KcYOEeqbfRj05qCFHNYSHd4tfpXxNn
NB8y7oMra3lKdiAvQFhQ5BgTW8X2q2LKe6bGZTdceQQSLsb2ZW5oml27rkkQv/37FSClwu+RryD7
L9v85w1vWnG/hgTyEYC5vOWM0N6Bi3h917/Pg2M9kpn8RMOCbcHr0TjkDLjK4TjlvQNkj3608CUv
kIRW+p/jaeZA+gI3aW4sMECs3xcNuZvqG6WevjENl9RWS2urJ/ptlLyc7VOHPJMoMX+bFoTr0FZ5
m3moGJh5hI7uOdKjTVuX4dkce150Kr6X1BijNbnP7vdEwnUoHS77aELtCW+L0yMLIPEuVz+WZevN
M3o0uFO3vv8Z9wVkvmkbnrJoYQY0lfXgulmJoqh4ZYJbgh9SxQ9w3DVYGcyWMLBXC9XguQ1wuZe2
dZtxYm4sFcL9AqSBiRQwlybdHSH00O9Da8RQX3WS9SLK1xGT0Hb0um8LPhbZurgetIj+kZ1m6se3
CCaiywCWSBWxkShlsnK7irJdN6fQWPx2ef8z9vbLNNXeIcdF3+fXzMuMJ9lPcE9FgWGgeI5b1HLZ
wKDMmfsjRnHnaE7gYFyug1XvvMQi63dzxRnmMundEkdPZ6Q1XjcNGqppkLZOJFYMBnSVkHGwzOoN
pmZQwVZyGwu6hjj3PlhKa9z+KNnR85cr73UMDDzVujinaki3YC5zx7EAOTnkopMRF/O+2DrERO2F
EHhoAE+uiik8RtzjCBvy6EWxohD3laxUwawrGpI98nsi7mzznaBThZeJoNjZEpeIYjefhb9lsP6t
nQWPy29hJfwFTMY6SEaxv6ZCnw+W96Rm/LkoOQ9jBnVpzvprAED4Opjxk+KKOzqdI8ELelxsnvkp
Bkz6qJwIXBKIi4OahnUwrHnjF4IsdYtlv1vPO9q1GpnkvGH7Rb6o90w+nP0HcVHub7EuVREqG/lc
uZa7x1PVbZuy0xsfGE6conAlQgRUj2fDe47wUy/RCwDW2Eg16RZKONj1xhhpWdQt6yvE935pH204
87iDID5MDj2nwqe2QWHGkKdGQNTG5oNph68A0i7I9Ntj0b0XDUInBfAryc8MC6uzKcrLWMkJSmZz
UqHdbeMi+uOiq2LeIbIDfvjfhmwewgRhHLBhMLHj396maRDEu4YjO9CcRVVemz+RHe1INbgN8yT2
JST/jGtgo1ofanvsEDuFusTsnwL6RPxT2J+cxQsrhbmvYBbsgvQxari6U74cGfwlYG+zYAPeRztm
BGoI/MhmHW6NpRZj+qrRMVymsTtIEDFJjEWl9smoCMtvp6s8BhXiAA1qK5yxwVg+2cw6q71lzd7W
GgF65xeySvXGMLDIRK2/iFz5bGiE7b4ZwwNUpdehIay0ll25oeKsVxWAJ1rJ8ATEYsXBU+6LDuAS
5DHNJCfmqDD/lmXyMUZNi6AM8EAsD0kCJgugRL/24lMxGVDeLLfZIfIFvNVEvwOzWOeFyM+adNpw
bvPr0LsERU5LEd41TwjZFnn5JPc44XreSnO66wLPPsRVupdFbe188t3Qo/rUI8Did93CCRvfdEMu
hCKzjflSO+1iZ+Xxe9yOM7ChchZw0hE657i4BeDLnP3qqkbP42VvpDijf7IGojI9wchexOTULFzt
SA7XJqlwgJPU4VnG0RTz9xK74Nauzy+XPoSknHAjJoGCrhfuherqRZrJcPCUTi+e2SDsBzNpOT3j
lJ5+gzhHSLx+DFGhLcHLip/W2UhezTIFXqyYhbTsdUP76HneIzaB8JIjlb4gmv1E/VTtBYqEweVW
A4ocb8KQEotm/c1VePHHCUqU41+GyvuEZvfd+vGDH04AEPKNX8ufzkOLgh7p7M4QAHC5jHuKwggU
XGBYn1RR095GxcP7hBDM8HkA7HmoFfg7KyKroPKewRt+tzFu76CuPlTp7z0JbdvPUKy4Nake8p9s
JmaTNfW+QdXKEKl6GkpS7shbXpwnuxIvz6GMtX22Bh8u0zt7dJsIlv4v6gHC7kwfYfOst3GYvFZO
8BskAdDcZNsxulm1gshhlggMmxzYnglvV8EtzfLyDztL/kaoZmMn4H+ecEJXqKAa33E3Zm/CL/Q/
CwrPpDnny7Up2+I3t1GoTtATequrdlkZII6hOlsVD3U1vio7zHaicT9ZSuziHq8j4bDY5FK9kdQ6
7BUjZ5XP0eOQNBta2NsSG9903iU0feymJeCSpOSF8B8yh2i78C1H2r9TsiOL5E4k6zJ2+/VDnXtw
z1Tv7pxwXVnuX9/HN96Jhkm5sF+65mdIIW0Pmp4DueSxVL4i+THBK2CnKbWUlV6j3wUe50Ol3Wc4
8atZVNmaUoebEi+35TCrs9CCrLUvzholT84aEVI4hCz+Euicas172SO6no2CA1OFlIEe4PF6QO1e
zbm37lHyrSb4dw+pUuzpong3B11Hq9w/Io5ls22xw+kCcbSwiG4gOF/VuMB2fTXCJKyRE/RAWlq4
WcxKEv6NKssQIJ2jlAqSX3S/MQLzD9Abm/kPEkfzpyNqCweRgjkfa0CjHiLUxQYpWnAigrAUNrAx
Bo81UlHNoANYuB68YR0V4sOOR7TfCx5Nmcc+M0/p4pnJ7XLPpc77r8YuTzJKvC8T+6WoQ8T3Ae4F
Ezkx81vgVvBfWla2A/EOe5LDUJvXBa2b/ScJ4lfZNoqlZrsZ6Q0KD9sHAkrsjiVoWEVRNCvnVFjZ
71EH4TXswqMVZJqkieatJUToNuXdk8zFMTGZo84G04DO5MCNtVev2ejuZwd8WJ8oGGDdtC1d78VR
EN3CiACCbmoZZgOJtKwgeuTev9xjSiDmoB9pV3om8Roppyw3ocVU2mzk1h0c78CyHedGz2y2sZsP
w6znZ3NqgIsCPF2Ns8PXptNjGmfpPs2s+BpLP1+x4wZpo9u/Kf5cRIlz9dbkn/lguGcGFE5xbFII
qeOMnVkphVHMmU6i88EXTkpsGPZoOJNcuLKbMIi35DWk8bmy6MExYRjc59aFpmTCaZJbdsIMFslY
lumj2TkPPnXgtremS9tgna4CNPJY/o9IypqNoSV2CTfdLTc9Zu4IiPElbMx5/DPYjKNCSdA7/866
mia8z9lnqsHDlb75FfXitx9/cWliAndhCFnNEjHgz8W+xBNjBfLRjty3Gbgx0sYuPihhItCM3Qe7
yV6x5VGJzDYzctUCzUabM2Skj9bBTzwD/5wUcqusvHK2faOSROwV/IngJoZFycyXwfjKkV64qmkK
sUES0dp68OSqfju35rtTU2zN2od2x7FispixfQj8ScooCIP/Ghy8VTAHF2PrPqI0eNMY3OI+hRmV
wNnu0+w5GbDzslAsWcv4Pn6gdNLlRqILz5ESGcZrWpkFqh/0Nn5rvE1o49Y+SaxbUqwSq11Fvteu
LJc6dJRr9v+YM8e2WoUdEciAnZgkow4bScjjdazXAUlXG9MzBvyaulrbprKucTy+exHLEanAqCCL
x7MSoQYzPVzEbvY0aCM7iWAqtlgkyYiOxi9oqoItZ7qpGsbOiMTErmuSV9vRv8NcLE22vgkd/cqn
q1RInOb+V+sBeDNZ6axDDiqKKUg7JcJpEpdMZnzIkuUKPhsIdc94rfE9D62LIC66hAr5YzfbmKyp
9rCWtD9+j5+nUT4Bbeaw9tRrVuRPeVh90kDQe2AfcQv3IqeYHhgHlGHhAWzgHSnuZlkkeTPywm2C
rH8xEIlkU+VydQfJvgdnxSEnQT2m7osajddMe7yuAwZmPVrFZjDxDSMJyhRaK08Q7zo6vrvqLKC+
ZK2YBsJkDI4QKYv1e+rPILWqqDjq5dS3s11SegaoCMwrA2oklpYr4lywNvTm0TuOqnmJw6J+TaW4
jVxufpBfCJtbA7ujgaYmSVn75sWhnTRWsoaa0zjjR9iPnnkpM/uniQtsKwnD4NIK3yznlod9iT25
ijZKGC92MJ58YXEoO/ZllOkbvqYDkofjYASvKdvwlSrzb+JJcG/3ONpMhgqxvTNQwq+8owdtmeyf
dlEx9tcqc5FJVw7pykTkMrbH16zIW0JvXkdHOHQBeL7mCEv1iiNPA4TIXzpEluTRug+NY3GFocij
PGl3UdUcR+fL5bcaFAvlJM6/QxSHKzMBDhX4I7/jFo1hooGJWgrC+Iyyv3MN3LIgjqAQBf1fPXU/
BDzdr7HWrVl/vknzRjIIX2RBW2pbm6gMitDC4IXj3rhi6g2yVExb3zRebebDm7FCvJDg8nKH6cEF
MuiHCTsadh/2sFyxycFsAfvnncWb+mzFgCf7vpmO0RweHL/+kdRNvRMsFnrs+63XvMB1RgAaPHFP
HPcDdjx/8H5803yxQ4zamdAvnZ/GiAqmJww8Z2nbv+Ko2ocNfatr6G+Ey1vhqz/ONIDYkbreV84/
Fk4iK+nksSSR2Bb+F6cw+sJgQ/jQWrM6jZrm0WrS7jftcYxJBLoK6so4I8ghZA5LB3hQkCujjI7W
7x57g509ZMGS/6bzaCW4g812uinBniZpp8cqDjZUjFzuTvl3AmC1DUkCph5HE5MK7qAzk0SavTHL
v6d2eNc0PytWdXLNlJ3LAjma6FDIdKwlpw8nY9UpVPAhJ+8XkIp/PA+wB99PjfnRUMkfWCHuqket
TIrcByZXcuHEzRVyXINDNHM8qiVZjR4ofDyDr00a/AoDGWxz9ZGhq9+QC0AOMWhKsimOTmT9oJ4F
JBGcg6klyttgFhz2LP3oQsah/myZMzGh8F/9/t3xenKeen1uWRMYIcOxwGABntpUEnZd4RFwEWuo
AJRWT4+K7YGVJOSILjlwUzZpzFneBIIYtArvVq9fpIu/EW1utUiSdnOEg4+DYQNFksozQC7smXsE
MuXV095HUp8Gx3yqRmHjUdAPVNSP4OGw1Ec+IB+XbMQA3qNPoetHVIYE0LGcdvDxaGqW6lfgG0d3
ZM9lQjnbywTfoIQjt+vcaBdH0x/NAGN2eDNVHEGo584lXta6xmUeBS+5MJ4KPT52Xmtu7YgYjE6j
bJHa/hu16VlF/WMGD9GQ2UNahH+d5kTcYcMMu/zTxf/F3pksN45sW/ZX0mJcyIfOHcCzl3fAnhQp
kWoYkiYwhaRA6+j7r68FZb5bmXmrrlXNaxIW6tkA7sfP2XttqnTgVDmNCk54H3VAgmTew6Gp/UMf
99UKi+kKZDlGdF0kkPlpb1MBbz1nQHmhpSeFrW7eU2Wb7SQu9mmiTuigNvhmdDMbd5OeXXHUGPFi
x3zNgvpK7vtdKMUpqdIfCdaCcFZ3MaMMWMT0ocZkORtre+S+IBcwiFAlVJ5PflbPPmCHRL5g1kAU
PC5d00iXlv0xRoPNmbn2FnWzUDVTWEkqS66xvVMYnGRavlQXbbSZ3LKzojMtt5Bh7wuT9s5oZiW9
mVsGzGQANXW/Brz80DsgdVT4k+xRhY0Qxo1pLNyBii7AJUDy/VKhbsHIqkoUjcBD4isgTCzhTDIW
bRC/6KDNW4WklngtCJXxXUHfbdFZ2Y/mqTfXTkjFMbUkDOh+srP7gX3E5x4vKpqzVfhAeOWwQHxz
Tb3q6Cbtk648kqwN501YyTMkEI5vkfGeFgCtzFyes4EFviOuUEbPiMERV8aYUkaje+DGv6RZ/VQR
aYLBllPJnJw3tpgRZEf2gExnk7mGsKx4GTQNomycgz0iP8ekqEY0BDssJvME59Jb2zKc9duzrHP8
QMCtqZI3GYwq+qqo6CVptznURFLuo60+lNfYieYUPMzrmNX3VaaAo2TNZnSNi91RCg59tqeRCrjG
ztzF5O7hW72CttcmxchJq0mrSJMfhWuu8sbxVyJh/C/M40S5yWEJdIiTgXLK8GOFJdJ+N2YhGyK1
ToPvbdMd8aI8SGtWGfjide4UurS2F2iPUaB6TbewN+h74+xdN7R7v9Ng1AS9B8NllRDfA4S/x6iP
dKDuioOXpq8KKggGWczOI1PEDEj2QcuPfdUY6PfH81hmzzqk13WtT+tZY0s8zYp+200gxbtKy1Vr
+Re3Zpuq26Gj9wUPY4I12Y1EOqG2RctX/CwR4PQdvI/IM8KN1BI4FcWzUBYqDYsjuCKatHHyXa3F
+8R0v9vMgAQd27hN7pKmvcZjcJ8Y+mnC4DJvll1VPbeoOwkJOw8lK6sTq21IF6v05dnAc3PjOVoJ
5eqkJ5xr2Lc2gS275UCyRjX9pPtAD9gfGKbCBCgbUm1VK9o1bssnNcsFS6NiZp/lT1llXxqdm2tk
02V1VpsINyzT1L0/oVLO7bu6kTG9c9z4LuyVkTMLjM/vo0fVUFaEsgVa2K3pox8QxZs4Q8a31vhB
T6jkbgaqFJn+dorSZ5ILFB1S95STh1EjRDoWbfxaUPrJVJ4ccuvWZh9THGsWOPCqZ1WPu0MgQZjn
/kq6jXUwkmwHV6FexpjSyTOEmwSLKZMa2KfoGd3Wc1/IrTvq+8p03mPp7+OuvPB6HNHN3anCmZYR
yDUMrt/NKJt18VRQMf4nf/RWo9YcaQuRpdAyE7WFByHFIqTP/exHoi8KCY+juRk6tnVKvqdWme+F
jdai8FHxBzYqWyaLgfaoW9woFTdobvBVosoe6Ty7o2ejuxEuFVAAv16HGBCgwMV7wHoPimesugcf
Zg3s95NFoeRFrX6rSS57RG+YDpiGV4wjV1nF3w+j6SEJO2Tv4sC18IHeHfsBvlJYELQF2f8yY+xZ
ye/7BI1zNDBUH30P/m4F8Kyf+9OTvKJvYjJltqyPaFM6QzujfaHl5zu38/MYBsJlgTe2CkpEMbHL
YvKxgNdgxSLlLwGWhu8UIfx8XwS04ULnNfCjn9oY22uLHShLC3BanWq49MiuKqgI+jzC3cXiZHNa
0SSQXEH6AOlKQZRRtuLCxpVxXDqEO0EfCeBLJ+VjmhCzTg31Hk3Nqc0ZeHOuWkBGhxqLV2AKRljz
VBe+7dE14cpgLI6GN9mF1U877DvWoBmq5E3VOncHXrgVxlywzRZGotGjEoGaAwIDi3TjqrvJaAgK
sLGoGfgzMI6XFuEBFdq8Qd1R5M5+YCKXrEvPakhDyTvUNqhgT6fsKrL2nTplInDOIjgcLUm1LWLx
rBXjjavqTR4Q/6MzLaU1HhOantoBLGIVMaryqvNUHMuieyeeY1POcg83K7utR75kPCW7ApswhDgE
L+wrItSfaUscRVE+eLbYw9Cjk0mUFArr2eK7loUByKIv4QYG9ksZjURd6WcvtnjPDI6jwGXaJnvy
E59bjabtQuYHT4Z3pam9NSUecahdZuk8pR9pCWtcWehqgJLvMCLlKzfNcFyW/Xc3u3Zu+zyahrN1
B/PShkJtMMEk2BaftBjcgWtd6pjIWqSNZOlhL++N78EcyJra7Y2eF7D00SBb6RAwRCrvVeMSxRbd
2/lz5uVvUSOiTaylRxKBwVohgF1abcbJnzY3DRr3Hb/g0oy1clFp+ifBCbywo34d0N750COXmVY/
0fN/7ePwnnAc8uTyczASm0pWL0ll7Fd6RGirMl6/nrPSH/OuO3FMx3E00F7Sbp2J7rOcmT+WTD8m
ruWDRw43iipxSbGPjz4NFeUpQV+/efXyMFvDyVCEzp1ROF9x/uDvRJpfd91NCbQfa3C2w2cPSMIr
76XXLnHwEMvF9mjW4GkojUISDEA/Rc9ZhYu455pjG2z5nYmQHMNLHKZVd6y88DvMhOesgc4Vlc7P
ESYTA1NPGKeaBLJOS4iWd81jB2eXthfSx2yntOSHPjH8ttTO1Gj/JSJBHIcXeYEZ96lswzvGk0S3
sSAYn4XKXytVfQQ6SDeHo6Oi9Qn54YS8vVq0tfzsMyQseUXlMzWA5+V4h3KPAOwUxTVKM10B5Br6
7p4uDbYaWIdj0m6AWNwn0OgSnO8U+Be8mf1GgEMycYQYqCzssx7jh4FZmO1oLeMh0hkEjul1TC9S
as+mOdDCsY0TaJeBvjXTeGYUdE1uyUxZEifbroI0vPdK98ihHCylb5yISn6wXX1DwMAKAoO2myWk
CbaRVdzQYwvc5Ixx2qU2nOYRyab3h6XjDosSLcBKN7vnms+7fvODXtRNjw9h7zvak3L1/XzjKvGU
G+i0ScriOEedIwkI9rjXF8TCo0PvtGtHjvHCdRhdOXV+Ieb9AybAOrfhYdk5WHEOPHMmdJHmd2he
3kXWHjIdjk1V0HxO4mAjg2Tldhrk4R5pYBdcoeI8OmnwURgABoNpLrxzin2vexjLiaNJfJ8NiC3R
IS0CfdizzTmLnBfXYx0yOvMZ89MxU0cnI5FDT8OlVB63jetuUbmZ2xGnai0opvLxNPPzFsLifOlZ
0cUvoE9QWvpl9uDT3aRM9TfAU04pjn8T0lftNmeIVVcjjT50bIaTOb1nxCQtLVE/MR+7arZxZUZ1
0wny7huOBh4eX6qPlUOVR1HsPph29jFYeKRdhjfDHOYRR+2DRkE42s61SlmSzL4Ct9vZyXZiaExf
bNchO9uSUKJvAsIk6PQttX7qXqHQLvBKr7LasNcemlxiE8dzLYofjXuFd/UiUJUBU6JBp6X1IWQx
JI/70o1bT09mxSKbkoVwAck3ISZTvY86H6NpdDBoe6xCCa6fOIV10fDpUTyneX5H5iqflBdVhE/h
yAm7l/V+DiD2UJ5KEu49Mtvx/iWdtdZoE7D5s1kME/0wpUgzgDYvV6zTd4mjrXWDEAM3oG1J7vXN
ADKoyN9JqapicUVjtrGasAI9Ht6Ipn3w8TC6yXBbx+ASW286ZoV2Z28tl5A+lY4avSJyWusOlWJa
vrlacyU6SL+DZ3CTFI64dfyOlo+yrukHY0Oec3nLUkQ4uWFe66C8iydQpM4ZUxcSXSffl10ICpxg
KHwyQKq0fkUIKyo+ggFlofZW3uwlQlF/PFse8SqB4J3OOghIgnGt2zK+ge1ezPHT0zgkKyAUNOhB
uvfUulwx0YQaB0tZF+dPkddL7NX5TmvhFxes4jo2H2y7iOS6Ov1uANBLBkBHQ8J+moqRZCy8zl05
bMBdzOqL7qHhpLFtjDHdJSyobBHQs2PvYlLwbhJFOFH7vaTWrCYmwaqVGyvRtOWomhOqTcKime6w
bT8oB06NI5BhTe1+TnUGBbLLBqqqJJL3jkHfLpePMmFNK1nTsIjMaXzpcxDNYY0uXl6q4BXqW+TS
5pFDzdFyimo/zwc0CImr3KLLh8eCAiDlqFGk/nKKybDqAnImCpNulWLOgxuzG7n1IRlDLhxOgxY/
M/t2dl2ePNRFbqw6t+IUv/blFCLlfsXZQ4NuQEjUEtwCTJ9MzLTearBidLs4BGqLJA5pu/6z6k7l
lL2WvSo2cZ8DzrEMIsMSDlCmC0ijLwecOP0JLgrMT7z8DErJfGAkUxl8t8I50fXJyXKm+tbmZakq
JP5eRyJOQfOxtYqNKuZsFf2zDWBo4JV43lVWyY0nubOd8Dbugo8emc+p1etD9x40wF4TY41DlyQW
Mb0HQ9Bsac0/B7TswkC9dCmOLSdHj1mX5g2RgeUGdPSDrpQJzCH7THuvnPWi0ariSDRWBOgi8m/z
OX+5eHfMkFMpj4ie3i7vmQkCI4IPxOCUw3kUlx96JdJ9VH83WorXEFDSisr/0JnAyihxPD+A0aAd
QFQ9jWVcbxPxIjWKJFqZiCHMBniy9jl6mD+otuMljWAhwlU2TXceFFSO3TAZu+ahiTL894TEr9lA
Vi1wNeY5Hx75LgsKQvSzuBTHXBzcbFbkmleBRooLim5Xnb+3dQuiRVKNzynbbmEdoU5C7hfTA9L/
K7Hyn6ZlbfvUuaKWv7Lvze+ZILgWqQUjGg8rZE+B0QVwf7M9bLfw1i9YMWFsGLFBzQ7pp8rdN/0J
ctFrT7QUcj1mBn6COjYljBSH0sJDabRILqKdGNw66ifKsnaBLZCV3v/I/dJY+QmhRGHwEUf0i6E2
EOWXgt+ak6r6pmKLTtXBCn+aSYfgUYOlaTM/CwrTWCqYzTkKx8oqyqWe5TjkUOq7DuIcFPRx43q7
wKI92mbIGIEj9tAq0x9tYGGZDrm5lB0/WFX9kWjGzkHzDMu6ZYAqL1aCGg7khzGInLH7nuE2tyO3
zyKt4yc0T2NLp9Uj6IsNOr5FtMt0SnEQMRLfQtvRrvza+66G+mFoKjZDm6avFzf3mYUtmf5OvUqK
BhGWVz7S77o1VclzIdMi6D/nlkA2Azhjzpsuzl8RUZkokouWaQ3hsSR1rc/IjqH9v+zF9MiZwF78
pN95P2G4WDTDQDNLImmX1TqpAfyMwCTyyUQAQ3553PRndNFA0ClGGh/cYBn8LBPvhtHhTc2zhG2Q
npOgvNCenOuUKeCQXqXTY3gDlB9m3iQunVuq3ZSTQ+dtqiZHJTLS2Ysxi3EzAeEQp8w3YYjhFWna
DRlrGmaJ6jOKvwcjvhuIQysUDlfi1fHXI1pwp4cJUyRirkdZsoiSaAieawaJP491fIV5CBUoHumi
5NXe6qgFGSFGNOeiDwJUNpVGf8cF2wByESVLs7IBnSNGzyK6UQYF57LAokQxhqouq0vSP9UlIzEz
chnhGQXM/UkN+tqDXG9m9TM30S6JjJEalJw2S7+2M86tzn7Knv54KadbezqZ3UQ7oiQEI4znrjr2
rIOR/dAzDBsR0/5m6D5nOfoSX/qavFWfxTonanRCTNg6tGU1bXimPZkuaih/K60pmDxC+KbAlADs
ayIXA5o+fUdNTM+b438BvlMj5sSWhVhrJlk/I/1hesQEKCnwEuH0URne16h/EYI1t2ihmSWzvtLg
F3kaR3ZjG3itt8ys4hDW90WtKwYT8lKQtBISOUXKJjN7dmYixZsacxF6ER4VDCf1fXBpYbfOMyHc
qKqSYk1Jg54sLc8DajGeksMszqo33WDdDQXuNWApF7ehQw0o+EWPEm2XduLRjdQrvCbAZtO5EB1k
vgjFijm89zCSQwSTy9ZjdF2QrsSUpNtHhQBBR1gL/G9oTro5MuRjJOjKt69P+EUGTBnkecdJzgng
EUFzZq/Uw0sydz4m4+iFeMFB+jDmr8kOzqTYKQAUEOgo3HhSiffij6KCRbP0Mt7bfrIPFoRcf5ou
Eg7sGp7DkyU3ZtoRpeqLkqGFx7g9o7vl7qNmeKXXMTItTV/NYbwZ6K13kfXMBebRtBJgF4I5TgPv
PPi8J1dJYq+9+J4IcLBCpXtCmDpw+kWMFTBNqGW8Y6LxLFttaSf0hkUKhTbt71g3V60xXQgAWpi2
Qo8MHovyIC7Jd7W8lTNeBvzoykT4VdDGrUv/Uur06UADvAzUPmUImMS0httpKC2wmlmCFx+9ryHR
+tuM5bI+Lq6gb+SSFrB2Y3hwfYCC35Sm471ITx5UTNuAYQpkL23qn92U860VvYZN08wJMPFWJ6bn
tQWTHDXZWQ4GLqbSKtg5tGFtUYFcWfo2fjvttdDNn1wCBw+hz+y2GML81TDTx9Eic1izRXEz4qc4
BgmcKt2kZmdW++ypgtOx6swtKE7zNBWcfs0M5gHnboG1Na1us7Co9/StKLgG/01Q4Lz2JNOtEOBa
N1qnykfmSphpZfqaesVBd5xy2bF77FPZEVTxCC9VP0ijb1ZVhLLX63zcEz+72XetWnCz2GKPNTqd
ZU0cX13gGo/w8iZtcbAiIVb22IR35sQ2naTMeV3Tua8yR52KqoQNGCmNGSFCH07o+R07xdodKdNQ
XSEumV9IOmP85iprj2OW6w/zi0iCX3DOLUGwcKNX8EZw9ptt9FSJcva94TIYc7JPI9S2TFMIUaVt
LntkllGPO57hgWf4T2qq6HR4j30gw0PaWD88i/MbspV7HGOctibErlBiHCyYLahrHeZM37x2Pptq
hr6BXGPAtDL8KSL4SygZSPfD7KYMzMjeY1A626Rg8h9ney1T5XGeU/ZuD1zbTV4NPFVrSLv+Alog
tkoJWr6OZ3NAsoU//gH8olk39CXNcjP5erhxSl6gvI5WyOaojbtoDc11PlvSmrG8U+wqe+UodO8u
Tbkw9K+ao79A0ABOlKXdGtShcPcFk7lVJEitiKb8hzWhWUdIQdtmNvRY4iOSDRhVyzwrzXopdYsr
oj9JErF3VtTmi3iEScpIZBjlI+GfxrmnwOyzY2EH0aXTpCQmcxMSX77IHaSLiEdMMk1pfjNJHncZ
TG2Zo9TVBtJ/skNa5E+VAVI5PXBwdZeFZk2bMTYwNyZNuOkRArsCdLIHsVQfTfLp7WoJP4+Zd5+U
uDsUMAMiktQdXiRri0iiIm9wugktYWz8iBGkhzGBaKJigyY8o9FLXz4SEzT2UKO7kJZry9J3HNO6
iAjjqBuA4gjE0ppDdNGLMWCP7b0aAXL3s2mzjpuFAy45I4gDaUqHYHV30q2o+TWmLVqcPmtkox8C
AOjN1AUYWIJlpsZ0JWp0xQ5hl2sj/shhUMHXjZ9Kx4uW3375j3/813+8D/8ZfOZn0o6CPKv/8V98
/J4XI0QmdOZ//fAfu/X9+usn/vkdf/uG7Wd++6Y+63/7TaeHzePfv2F+GP/8pfzZPx7W6q15+8sH
6wyb33hpP6vx/rNu0+brAfAE5u/8v/3iL59fv+VxLD5/+/aet1kz/7YgyrNvf3xp//HbN8OSX6/Q
7y/Q/Pv/+OL8DH/7dgPuLWr+5Qc+3+rmt2+2+6ttGY5wXZfsSWFa9rdf+s+vr8hfmTwLT7dRcRqe
YRvffsnyqgl/+2bpv+pM6yExghtzLGlZ336p83b+kun+Kkxb6i4nfJ15v+18++8n/pd37n+9k79k
rToT8tPUv30TUnz7pfj9HZ6fGb/bE/whnZtLt7Fwzg+ieH+7jxgf88T/hyqyEuWzWdCFa/VdWWTD
wUBXwywk3XHn94dZxGgsa1ZlihagNxibUFWxmpo3tYsFwI8Jp6IIPgT+2B0c3emIpf3vD0soNyvd
ipEfqp5A91Da7SGdv/z7x76S2zQEWaIxHT9k05wlWTX02izP3mvtcwKqbTEm686ixUh0kUEPzWGd
w+jgArpae6b96JUhjdOJQBSEZWtbZgPBXPBAx0jNImy8nxNYvSXnwHwXVYSCE+byKTIjOdAiQary
qCvfWydIC7dBOKxR/rEPQgW2ovxD+kSlqoKYXvhl44qFQl0gBJ30rt4hx0ovXw8sAwkPEhimT7mY
Zp1XlwnkFCyhnEMoGZmryi2Jb8myqcxsW+Oi6gO9OQP7xZihA4HIopYBSX0JFd7YYCR1gQzuaWno
/sxKxJOQaI+aYQM5z0+GqoOrmrLuNqGWDvVhZRoBqplmIlBbw1mmetM5NxB1h7D1txyL9m1mAjPE
73YTVoLJCnqBbQo6/dhQiigRdAeZ9WdmNtVSr8EWm/HoQuHAm5qH+1gV3b3ZGDemNcZbu6PBjiF8
vDXT2Fk5SUpseWAll+mIXMNl6JVHmzYuH8gU8+oqOTrTKR1Ta6daxHbk9000h5CARlF3mit4b9qJ
cSCDW0FA0Np7fFz0IHhZjJIElFJMpKkQZD70bnhyJw6AXfOSodimnC29Zc+RGs2hhx4FES7aK7wB
RKDEHnrzBkJeo18xVm9YSRhZS1AfNRkQmNtwC/opowi0AoDzl2Vq5SzPJL/FtMHgAM3nMNq7FDXH
0TGfp1G4G7/KF3QbNBiSDQfIcHRXeH9gDc0pSg2b0dRMGyviaI3J9JoUiVr0oqBL/fVMZE8PJnC1
dTKCmMSPkHjIt3PI7GiD+GkSQ7CgB+kO8+Iasf20SzBD8aOofezeWAh0XBoevEZVJHwL8X1EfEvT
g9FsXlY31D9wMWX1pU0Um2iY1eBkVtBf8kEg02BZ6BnBYl7hHhkwK4xlOjtSLuCYGWVywB95wgdE
4FzcnRGbhhsfWxHtAGOAuNBpW/qMGZXtTFdxzekaeMUxmpxHtAPyLBrD24dJDt2oLO+yxssvfmUb
6zhtum2p08bGcw7pcJz0beUEn2jmocYq42AnJvmnDM4IiTqJtPGOX/8UpQetpJ5uXWNyttHc8BVE
YnY6HaTeLzaua2OjgN1BPll2dUiF2LZ2SSZfVNwN5orwMBHL9zL2mxXDamsvO63jMqJjp3kA7cLc
neG/pEHTOYqnDaGwXJNuusZArq+FEUbbJH3nBKqvcGEjW+mBk6RN9YiRkzYhLiS4Msi3vq6DJg4w
0EDU9pJmXDeYbFZGC4ZPmG8duMSVYfTpdnKwgpu0LwZV2sfORTBtN+SbOpKHY5Yhah2Y1rQ/3FPh
Oqhp8vzGUWbMAGpjhiUvKwuVr5lIleczFPQdaiAbla0Nh29CjrS2+zVX5IjAr7xoAeLkLCb3DG0A
5ArdifBIW86G0xpy7Zbsqs52t32OptdKaUk6OUG8kfA+x7x88HnLL4GHfwn9/m0QYYvRfPOnFU09
/sxywGuVRXs2NRya8+e8LPmA3WscuEy8OQk3xNnudhegN+2+kCQaY/w+6Ei4DikSY3JZJfyycqoP
4KO1kva7PJhZUG4dMvIOWdU0h95I/vLPkDZgGKp7B+DQRtGcoaxmdtwURnHmqWzKkHVHT4tbhJ7F
7TQhqxTA8riGBoNsTYKJTd3cpYYnjp0TWfskDhEmIildx63BVSjCZY9gZ1PYrnixAdZGTceqGjDD
qPvUPoiayeTovpd2k17aPlGXOnWReuiD2orCwbBVxg/1/EWqrXJVeMlTNeCgqM1WQH3Yd5je3qyS
AwR3Sndwte7JDePk5HuZvYqnzsavaGoXE8DZfeLCooKUJ7aF6RJcTQ5D3NanaWpjUubMN0HCAW11
oPRRANWSPHQ60pXUL1NY4XvSoVNlstkWkD5uEXly2smnmMmO56252Ll0yAYevdo4MBaB/05LUR/A
hBJs07GAPRdVfxuaCoRFZD9AGJPLTsTDHUMRe5/jd99qxiiPhdk85VPOqdvWk0/kPkCRrI+hQzsm
tbwEaDuA3A/MbN87FcmmDX9dWMyATOFs86ES7DWOCWjDBuMnzOxOBy7cNCgepVYlj/xgwbxeXCpu
KU+V1TGWY4vEGwIwmFTXp1snzeXXh2grZil23K5HqeojlxR8ja//fv1jeDq4l4EAD91mjKHLYkUx
35Ne5on66Pd2RY9KucBjGuiik9kQqNZ95pZvb74+pdKgPTKjkQwoxA1TPbtBWja1x47H13AAYeKM
K8/WiS6MIhQLheu2R7Mr3Wahf/1ro82npTBcvHQa18yoGOp1VnTUkbg5o/9apf4tDCtIunnyotF5
AQIXNTdhOXe6AcnvLa4wEigJUIs7C1MI7dUh1uTVz1jGwmj0OZARnIAYE1K5ZnYnCD7ngndeVWiQ
SwIYbhMbjWNl2lscNDovIEw5UEdZRERy07X+jV6jDmniibgzSSeOgLZhPRX5mQw/NtTMMG7U0K1G
2dyCL3Eug6fvLDoH3N5EtncGUFTh3KHnxIhBXMKZakVbOT74qz+V1X9Ur3+uVm39X4pVSbUqPIty
1ZG2+bdiVU+4mSeyAVYF6rxFKzkcaOrSTFbPvgXoixtoEylxYCUsV4QLdjtGWeZKB2SAYAdAZtS/
51o7HBFcEwUTBmu3IbKpmxFmKFF3dlc8h2H9qo0Z2vZRJceegbqXNuoQO9Q9toS+2pDBhy93B926
XXs9UdPeiCEcMAJ8kjM1D/j8SRnLyXmeVBNjDVLD4t+/EIb417JdurpFzW55jgMFhgPCn8v2CoZW
EDURoHSZN8eOSm9r5RLfiqdtbKBezDNoyopEcxcaRpNdL3OcczOQ0y+5n8nTuE2o0nALgaFHzs0e
AwVLUzSrQhrXpjMSklHFeL3Tsj9HuLYnG8cUJiLcg7G9CzRuhMTI374qGGFREWVWlWzI8AuXTiyZ
V9iZt2b8/JNCzLntfFDpOimK7aT/FOQjIS+JzAOxzUHCEKTrDHEILPL9yiR/iZjKZqH3yASFw3mE
Mtgow++EGZaz7R/5UDh2d8BStxJS+k3hYkMsIYggZLWjc+29NcGw9sNG/rCD7OJqDmH2Sc2lnmAa
zEkuJ5ZOgDDI3XXBa5ShXcmMDu55M2dw6fRW3PgYWclsOw/bnTUWKLFr+Onj5C01U9zWNV5KT2/W
QJKxC2G2jJxq61rUEh6gv2UW4q8kfJ0ms/VD2Fa9kAgRV5VChol/e0EDsGLpiAntstM7Ti5yCYkd
xIgeHyJ8IDYnkkMMLqOSxV7mTMP9CRU9ca9bIlL8tcy7ZtGD396MOQJuUs7OmJHHVZUk3/35tXUF
IsgaJz8qwbFeVnoakG5hVg+QUL6TjvGjYAJaqcyDFVc8V4I1Ca0iD1PYj6kWg8fjMfep9kOzb2MP
b5rhhPehpIsWQBVaxgFSon5wbzORhCe85HSKoheHPJrHzAJ2ZQXmTZC+IEG9KM1cOZNR7Y2Oqjdx
dFwmnwrIJu3lKrmOsTr9+1tDcDT/24HWxWxhk+dp4Er//cD7pwNtKovEwvDQQqY38kXl81LpTng2
LAcRWfhImjPx44GLYsXncqBK6MjAiVzMc0NeuTeim66aTjAUhpd70Q5Mj5QAMIis0gQeIcQepiGx
EiRKtunenArobB3keit4TEfzRpt3FGfCJpuaIK3HILuauXrxBvGWNlSBiKSY3vUE1oLIxlR+bEbT
ohhUN3qK5blnxr8yhLeq0WBQJekfBkvAIjZpdtEYhuEybDCRV2wzyDFb12Iibtlr+neEiVXN78vM
/2/0/J8aPdL808X2L32eVRz9oAkT/bnTM//EH40e61fboMfDakyynUu8wD8bPcavjmMBrmQR/6PB
Y5i/Orp0SYqQBm0XW+fX/NHgMfRfPd3zDPo+rkN3xjL+Xxo8zt/uBssg1ZntwZbCsIVlu3/dJwxV
+ZqjWcRaa/JW4KxdwTe4FbmEEBn2t2Yudn96Sf43e/TXHvznhtLXX3TwAgIe0iEazjvXn+4/y5Iy
doU00Sahuozm0pnoboWIN/6ZWYjsNSSthtOukgqv5ZyFOCnyAzpN0QfNg3tAOhTbhbwlXFQCNRm3
6Ek3ozf6S90IfmoxfYF//5D/vpfSntNtD3CAaQjL0515RfnTI3Z1JKVJ3vNoPOfWUjZULlIfeQT/
/s+g8/zbm2FblqFjk3Edc+73eX/btOvEixCuSsYTiFNQGrP4SFB32lNjx/ZS11DnqQAufWci786P
qnaKNZkTGMLi/ADketuatP+p7D80ibFThP7B8yaxnOAaICgB+BghAp/pAHcaAWeYnXK18+HzkPoB
9Lw6KkYyS2/YaIoMBqdsy32Gm7fy0H0BpIDP0W5LW4O659EvKU24thqggVYjAHOMX0xcxQwv6cjk
nDDMDDE1fvKFlxHQRYpguZ2yWSxPoOUpKJkrh3m0LXssGiqkz1X78TtQXmOdeMYNg6J4VcvydVSM
txvqxYUNqZC0EJ2otyr/HsGnXJDrt+nTKQJWAHsqhE1Oi38fT9CldF3up0oNWLc9CDNugnoJBt67
JhVZtskFq0m7RVLySlKjdzebD+8q88iYB6E0UeatgSm17Yiuj+nPMg4B/azpxJazMeQHbHvrOvRo
WtqRjonQYArroIYhFeBidum1bbLXZoRdUZZMD3S37nEnyHAbqh8QKM4ZJeCeoyShVfYOSCXychXq
8FjelRnGGxn1Mf5ijTE4lqgEyRFlOSrOrO+oGIgvGTgbIYwmYFYwp131qibnTRS3oNPxmYIubFsi
lqowOaPkJ452tK6BL948I/3Qswg1izo3WpmRvK4JMsyYaU25fWI0l+1l5Jy0UNwzs93+XuyV2g5/
vrWNQzNagY0ztokGd1HXsp3PCEJohXapM825gwZCu6BJgpdUI8zLwrCzr0dTew4413WGi8FGpPJG
euEEnoBvE5oNICGpxZHJkI7uLlwzbQheInjjCKRI9vj68Tj1XnUZBUCOLXFOsvbH16fTttVZPaph
9/U3JYJB4KPtid7VyLUCebfRkeUMPco+2hYoP+J1VZYYmNxh7U2kPhPFswPzd/tVoXrQcGAHDo+N
KL9bZAAQTJqvYs3koCPvRIdD0ca6Pst6HotxupIUq7RgW6F0R2xFXxf97v9k70yWW2fSJPtEKMMc
wJYgwZmUSM0bmIYrzDMQGJ6+D1TVZlXW1ove9yJ/s/zzpq4IAoEI/9yPg3yMnSPWenoKl2Ut4vLq
bvLLDnZVlvm9SQoya22/TmrwmI1gkxRIImFzqb7oy6rGFfSbIjzlBo9foMS/zmhdaLNfRsj8OQeJ
nKUB62yQb5LFxFMTebNysEI0YHkyNfAgkjhom44fH4ECwB+JobdNf8McG86Ex2hlE/2DtNROmnHA
oIyNRu30VUz4EZyACumI8VncSGs32cSp1JFwyQJ/LVsecYsp39/V6ioTj1LZeH+LMQDMz5KwUdRz
Dal5qHzLGeCg1uauR2kRI2AhfsnSMpmH4iv5u9Y47y59aqirasjJO8S/y+cF+WtFPDJWzCULu4gB
mHg0SjCky4L/91cPJVcizYaWuZ621Rym713jXhXhZrgyCZm0JCsMDEe07ODzWH5qk3N1mJaX679/
n2AK7pR/f7/tf/6Lqsd0DFuL6DcNP6RgHDo0C3FRBvuSaFw0s+FrHsEsmmnwYmr9pV6+93KGE8kL
sq1GaMGsp3/XrRlPXHbGdMbyi5LPzoR2JejzDOl371D9sP77MuAlhFXwwaf5Ci1kQ2MuxNp2i4wO
NWU/jwr4jCD/HsfSWR5l8jBTuIZ4RpOCxdiQyCRdTKQAiSFj8Gfq7iFMDfxX5ZPlh3vZ5j1YLPJx
ZlaUxWIfoz2a37qOuqMz0WrqLLe8YcP47SNf18RHGjafkIGcBZ9jeyS+vc6O8N6bDVdgwBgnlPxB
zYBHBxF/qd6LcwSiBz8fEBQVh3i5LQdbP6aJXOvsq1FJkRzAwbyMhf0ECXJ5f2L3fbGc8dVOdcgp
5GQqfjpQu4hDo71Q0gVVPJBaPC0msk7JwKOgizGs4uvc0kRWZifZUIxFxqAUVFWkUDFgI4R4qnLj
fcgdCaRv+sProxVpB7eYTqjm7jaKrZYVPfNsjVy5OWa/VbUIhYW6CjjZUurKZgQ+5hpc9T3FZ4eF
zTqwCFT+2HAV/i5xVOk/2TDszWbwsczKbUj23Csa+R4WximJKcVVeQwhKODQhyxHISdWfMuQ2xES
jcJtFg5K5gUcoEok+9b5iogVwDOMT2GP8wj3Tg7DgpiYXdPDkilYGFlIApt/6I58K5WAxSu6/f2U
v78uStQb4/KbuawAXWpdTKzi3gRJM3bouLVjzDID37+VdrhRLPUl4qCSVhD0CLnGFPQSf06fq0L6
fwOLeaTLti6HLeh0SM6UMFH0554Us96DY/6XVFXmEUK6ltPorEM6lzBXkNSOect00e3v30I2WZPD
UQGjiAT92Al9VbxlM6uJTjcfSubajPjOQ+oC7UTR/pbJMqRNqrOmx6Gp3a1rsf4M2eAPlTyOo8aA
ApTfOu2Gj6RR32WLz56ahIznlVl5iMG1VnGu5EBwGY9Ac6zCEOQw32iRu9lDG/bfAPl7X2CO2ajq
h50q4R2v+X7E239QSfStSgif/hg+1M2lKUa/7AiuqrrWrCGEOEwM2KqGA3p4qVO/FOq8GgpiCEzc
cXePupf0IX5bA99u0VPiF4jpBR4VTxYrIQZ5YmyO7VyrNnNP/Qc0xlfIaF5Xq1Rc5+FmwHjrcZDr
16wTLJZTrW4xoeGzmBOMKC7G4AjoSvTPtEvuCkJGbLAwXAgi7oSxdICJ9QE/PO+AVt5so6O0C00p
QadjEYknEm8pX8Vy1f8Wrr82glLLvkfXfFgWYj3hDZkuy+BcYXclJ1+TFy/VBKeaZQD+A/6eLn9G
1zQMLssSr1FaTIbL3WHo25aNHW/kyNjCypfa7kh56qWuwR5R4k1VtfqhjsJ9Q5vrqOn1OVdbnRxl
12Nx58ZeflyiFm/abKa+6HXcW+O7yaAk4XffTAO/FqoyttzQ8v9eyxPRm9rl8rq9vobemO2UVL/h
1iYblcXatu7b4e4E5niagvxTzOZwN6k39Q0gyGDBDqapeX3UvM8tiQYFRzzm/yxmT0k+NjPowYiN
zjzlevvKIk7Mvbb2XQuaCFgTHLrmbEQYg0eFKNjYUG8z0zTQl1s7vA0SU2rYRL8UoWQ4l8fnOhLW
FjvLvqToy8PurE4WtT8qahGvhNCaqnU92J5VBT+93ga0/v10ZCiOWTRdOTQq5P62ddCKQ0MwNUkn
7IJ/daWs0kZv8w+tOfatdacnTfXCDiCv1kdPTpdCljfZw5JwBi2mMKG3baJsKYGjVNC6B5NVDbBw
1U8Wm19fyHAt7FLxUYNbfCWOODbxucMmtFHD4BI11bvihNBUBW8GAZtIBjiPIh1aDI6cV9U1mUOX
CEEGC9c+5fAhIAiUIGpuAby5CPPekNO8HIC6qrMyOxgWYLyyTH13jORTp1NZn/6brSE/5pJbl3gk
Hkpgg64BQZCOzrNKDSsOzDm7u338xieVa0bk1apjGQmGhj8zHNVgftbpaNikg2CwQaBhpxcMLAJe
JRuntJ0bFA47w/NXxJLSSD2atw4lyrioPNsq123RlAe7XdabMNaQxXC240oQTFcYvtYVMSvTqc9z
avv26H70nTbsXZsphtNz4Q2PyVOy7cGioeehxgidCGARjcNtmFhWcXmla/Q0baUYWbF3XTY+KMsF
fopkEeqBf0uyQnvwVaiPS4Vdzj3a0gP67sbmq9PHvyOEuasJaWwY8GVLlaypyZFK9LnYGOUoPM2I
iUP1HZ646FbY6c7O6IAHsv5vCIv+QYuGu5KIXRVNykprrO44zdjv6tYwVnmlwaU3UkE14IAtVLy5
y7ZeN8iitY7m3FnwjqnANVmqVJRmc7Kf00m/sDxvCSBf2KQQ3rABmQb9diRVcgxqpmSa3lUbxnkG
qzrkK2KuOzPPx1MctrY/mSUPYJ6dk9SYnpL6OwkCC0Kz+yjL3j0zlWlIy0XDCI6dSKkrgvIBk9ci
4ktOW0mw5j7aBprR7YSWvoTzoGzrPFvbecq+oTbbTR6U1joOgTbDDsppE+v2aq0A7WuDF3uiwU/N
a5DBBcCwQpxUHZyQdHDVSi15VwIlP2qBS8UZcBayzrg8QdH7WTfumbD0V7n8wygd90BbyoXkLl6D
utU5KwX2MStt0H+tAGxdyYPpdmyrZH+odYwszqDSZaowyyn71IMMku5bI5sOWsVWHOLUwXbG8ahl
CueAUMglrCIP1jCVRzm6BqmXjgGuWmlHt1XVwxDn8OUD0CuG9ZbX4bmxtASp0FnJSbkMA8DxengB
lws1zUFYmdN6V2oErGCpYNHzecqdHWPqW+WW035Gjr1mcB8udfvbNq1zaNtfSBVrLa0RO7Px3M41
Ll+o3pwWqMjGFunRn/b8p4b8f23x/6Ytovj8N73o/xAXkdY+i5//Li3+/R/+U1vUzf9AvRPCsdnB
qJZjuf9bW9T4X3QkDhdp3jI1VUO8+i+N0TL/w1nsXa6DEdpGE0f7+y+N0XT/Q6U6QxOuQIfAqGj/
P2mMyGT/U9laLGy6g8sNP5pjm2AF/qeEJjTFDG2i1zQVd1dl7I5pwzvfUY+NdpdVjSteMTyOOGvq
SfxAxwqARVpLI6hMEf4SNKbmpwNeBxwKGEPiKbiUJrKbgT1iEDDJoADEP4fjYxbvY0arSastZ1MI
OszpoJdzNJ7mD6F90h0WUPygZbzzZedjpFv1ZLYShql19wmamX2Ji2tX/8zfYCWvphYKDLalwfyu
GYBAdcFrBohueolmuPMpOF+5b/kbQLwtJbSyr1FzPsaO6g9j8p3qVtWvRZ/cPvIQ4aCBbHLW3Xtc
bI3uaPA6X86tsSZwwD4W7YWkOUmiFd0vCo2xmt4wA4Dr0ZyV6pHMmnDJPGKqsuDYKh9FdnZ1kvhA
e1HekKDIkYi3ih9K1ae0bwtw0ljH1WepRbBGWJfp9KFq1WoPdcO2i6YnrNKELDgAnhtWTudgNA5m
p30L+VsA2I/WWnOrmGoNCa0pZO51E+zAr2h3HTjAqgIa27jsyYxbn1oHMzpHTbOZsOgW7anHaTbb
69QaqPoET0qqOTH7bRhgujM91GhfWpqndjYDcz5jUqfb3HgtQEI1+jteN08Ye5ik08Ai7+DQAvUj
zhLNMTVf4/ybjQH7z4MlyFy76dJ7R1p6uNYcmRhWWuSsFiFh8RZ19H3PdMO3EcnjCQKqG20KkiKZ
HXuzqm+CBnyY/pibJJcdzGoM4lRGKtQLxgZR3DQjwluvS4eXwm4y7hiB4V84+yYg7NvSDDnZXtHP
BzQbCDNnx75PIvCyfF5LS57dnr4bToSDzhwuuLk9GRP0sLYGiZiesHd0CpGSvUZAKXGeGCCNxrNh
Wg9klB5n4+oalRdVMFjZo6r9dYRQg/9qOe5GgLdY+DdzfYXBvbLM9JTPeNMaZVU6875qyh+2OEKA
gCHx+5IEj1Qs8uZsmr1CFM/5gDCaOzFWxBGeGfteHpEhiUG4ujct6TajWviT7mwxQG2q7NlJuWlA
ayfjuFHxLjP48th2eaWrHFXSbQXO5pjQJpa5TWG4XlOHeyXeNVX0QBoAmMG86e1xTcKcHXDqpeGn
gD1JAnU7BRJOx7p2Xhbl3qwQWfsx2lmNN5cvsw0Kk0wseap3Z9mIjvihlhAZWb+6ZFLq5sdlx5/p
nzBUDB2EIz9xehiaYRNQhAI3eZtL6+g0OHEo99EUBKIIrZgozNzUnjNvCncXG8h2Vb3rhuFp6H6M
FjhYMVLR+4pGQlop24oo3WImf1VM+KnkTCRV65WGhZzC1k/TLU5qzTSazSSSt8XdSMu5bDmtpoeu
Ap/4RROUp9M4agXceu5XZjzOU3Yj2oBDBg4Gt1TF9bbL54B6ogbbRT2axyGe/FQVEMvvFvNI9pg+
e7RNhA8ezFDCLSpbT7lO2tlJUoevoDmgJGzj/Hc5htD+OhrAa0fgDrnuGxXVXdVXK+BXUDztsGEf
TZgdBPhD+TyYFIhHHcn5x0RFWDSuVJP646xt5n7emBbldCwXYUP17mycOY/4lFMgszb7mDPorByB
nNgkuAlOjXFLK/r8ldCKTiBpjmyMFy2Zh7GLPslP2wkgp0QWbNCzUN90gj7lQqMMR3bABnSIQ+B5
SC+2RhURdyIgBmR9ZbhpiNO1Pcwa/HC2zhfTsp8GokxbLWAUYJXTQ4OVqqjojIB4BExj/sF0rzOV
t0f2nkpzLg+EgxmrOvqbWsff2O2jhbVElfQoDroVv+i4rbdJqHy7MDGFFZIIUHAx20Q04C5sC9EU
a7uBGYwnCaEn30/KfUqBuGStKzeOEVJlkfi6VNpVVjnK2qQXZYOcT04xofvR6f/RwQ7tJKfMpbIY
EaeuE2MSiO8pr646ljwfxkKEkvZbyeDL1ckRAYx4FzVWLgNXK58z/g0T1d2xtMP57VOyH4VVP5jz
DqjP7IWuLFZZMPZ7ROM4I5QKblHC18KbSSJVzr30lcqmSe5Rz+juipq1m5eHqCDMLYjDWU1OL3wd
/wKW712TOKmKI3akvnNf28m/djN1XMG6InY7EV9VJj32akojMBZuW+u1C95HbZkmMo+hw/DBDJjz
EK8EvT02P9NGYMHZzFHyQHqceqOJGUEnhz0qlhchR37rcQemxfyCOGU+uhZv8CZVqOlsOA0NYuwP
faX+Q0MgaEsFYxVM2NNiv+tasXC+tlRGU/ZUXXr4GixuNJlrjbN3oLAsGIZbBnfj1jfZheHb6MUu
2eas669aIOTWaM8Z1fPbWJ81Vm9Hbsop8E1ONptmdHHUFfUhE9NHIocvfVoKbWeHLxYDXCXh8XS0
CAwNuBDuDOaWMuCJ7vKXNtCfsY9quOedW9S8dSNEF9ttWcQMyEgqa3Inomk3sZJYg8nDYUavdd6t
cx0ujKQud0uts/OsQAVhCsXz4TbDXqDd00fWU84N9WFw9JdQiOicxCLY0Q7IAth9UyHVH3SStC0X
h2Yz6M1LS1dICYeWNi9WWWZniqNeB5IJjFxBvRGj3GctDR9w2SbQ00HIpCbSZbcebBNr2JhdeBle
AjOMrsGcWEjjl6ZzAPvkbJDcMSfQBT7KccqfJSuwoUiCRYt7FDu111huuCmi8mQYSA12NlHNlxrD
Vc3N+xSm1s4uADDFBq+XOIFOwD21dzP7DoQu3SL6OVu1Ni+0jTa6OqAjJBV6YQtWEd+3dbAmw/T6
jrIVDmgAp9pw32Ol9fhj01ptYnkihfBCUw2zxJPTCIdXnk1HEVG4CoY+NGcOWlHlUMHTGTVumoQ9
YF0e+HSJn4gfd9bvJnBTz0yAI9myO1kK0KjWHU6MXnHUweZUdRKa8UTQyv1seueCR3urNMbDYgY3
uqT0NTQvihragxPINZNOcqMjLQjs1vSSvdDRynZJc6IAwNHD7Zg4zGNgqC60nQU5zdQS/Tr0Mxmt
wnzea90n3pJBO9r9laZTz0DIBl8BvECsQYVezeyQRR9AB+3yaGj/DPfqRtuGTUPGJ4jau5PflVj4
nCiuTavzIa95uA+Lk6sq9Hf82skl7aoLYgzPSbRp01VQ6evefpDaoWMSUVXRPisPVVj40rkHAzDr
otipIUl8zfwkr7kaw/EgDSZglHulRbCbVLBE7jHrYmpn8k8Cx4iF3LypzzqzCmnN07BeBQMIKe21
id+nLPVzvj3Zr5r52KKJC75fWYbHtL6xhRZD81qyd+1oKFbsj4oQfmBfaq09LPjTB+qKnuyO3kfu
fpWAeg2LQr6TYLhFyXVEqKVA1c5yn33OyoGJaEQKDkeX4oUNhluTLfEDE0Yff/ea7tmTGIxN2R60
+Vbi3RkYwJqKejTVI/PjJ1PDoI+D9oHg1IaGMIxvF2tiRly/Q+tYq2C/qXYC9YMX2z2oDRqDnC6I
B8zdTi3V7TMPNnufEk/valKtN7moAmwncgoZ0VlnJuKyOOzZa4/Ozqy6h3gkGc0zBCNrDRg/6iov
n6+BXu2kNW9Csdejrwg9yOSTYftVOFeM2IdUbiqZ7B31USUiDAKaASRGL/s7orihJ9uyFLGNHScY
aianNchpxrOrNuXABTk96v/15LQn0FVJQzECbzEbPrhtwvjbJM0xDD9l44/Bg1otsLeTyKiRYHJi
ljRVbFP637aNRqJixIt8A7/AnPoZuxyakMUq9xLY1Nyz40dP3WS86gKS04mu7TPIho4OUiO+1kGH
QU9eyI3QWkwDotikwtm1FpWrY1Zh5AqvwBRWsjK3FH0ghibzS099Ou/ldWJCsctUuCK2RwQXzO2+
nqglGMxVQkC1wBWuRfamG4nz9+sYtLodeQ4Wd+tBKx8q/IOK8kCM3zEf5EA5mlD3kXuoByLM8buO
GgLYxFfRuXLDI9h7GEaTcG+6blOH/q4fOz4FCD4MtBzgjNjSV0lAPWO61rmehIUBNbfserFnzAUt
GpiUkbNDtbrRIX23q4s0x4OBrqNHYskwbhKj2KuUuijtiNSre50Daq1/dRQCp+PRUI4C5RfZnX3X
21Lb0k+zl9gM0DmhdZfI2ZvY8pTEPmTU4Kn6mYcxWWrKJFHrfPbynKR8/jbhrdTQJJ19KR5hEqzr
xdERftghG4LBOlbBZ58QJbFv0r4aDZXluhr6mniuQ1DVsl6SJvtaj2Dic9cComyzN6uRz6bJu0HA
35+uujasJ/RIQ4+uRUUmgONFahyaAuIXDTDkXpuBfe4My5jCCgfmqXzSxdPIzseIho1LJAz7tdEn
O0VZDg0u1kRz33eHqSqeWnBQWbLgyziNwqRuRbwZm+reKeZTEGgol19jzRiXE/zouxRfTgDbi/Eo
+FVpowlYJcwFRbEQTwHdbDSM3kgSY4UdcDzmKugqeSNWzPz/e4ZoijbIU025bMQJFobJbmwwTSNB
BPGOOMIWfrTfQEldcuPXEAZU4eQPI6i+IGoxxFyL/H0A6WSH1V7hGahD/ZoPyRdlD9FKC8VmCsWp
LvLjuDdYvLTkGur3mu5JgcFXtKeZOJ0V4YxRGTdPgILD/WRZJ33f2M3WNeeDEMpxtgMQ0gqKp8lh
Bt5ZTceEpBC0bu8FxBwGA2vQrj5HlBeVuY1pN48VL2Za9U6opesQXyaKwlgeJ6TyOqw862aJJ4tS
1Qr80xRDxyCi9obXhTlGc+2Z6hi4TKjzDFIs0VhSq1J/pIpbc6ut+mfcSrHHC/Mjd7j05rWJlLNg
bdRC00eExqE5TWcZL+a0BiY5I0ryJ0IlRms9jxZCed6xm1ySayG5upyoAUUFIOOegvZFz3jRhPUR
P/rPRL5qBLZWwouKxUxtJE2keblRnPdEJdRCAKP8Ge2ndqbp3DhgG2L/+2wHvxllG6lpstq7rBtU
iyTSN+qYxte+fJSxedSm31pavk6aCCDzmq6b7wqqojOV+6prANVGjW8LNrIZnucRdG7Tb2icOkcQ
VSVjRhxQfmuNrxMMM0wXA7WEWQwgo2lQJOQbiSB8wLAFufXwFP8NZourboUbFeoK4f+1Yd7ifKcO
qkekCbDCReHA1LHnkAa9RSahSnX9opnTY6oXUNHfE5LqEVtlKwbV2/4b3dcpU4+hanjS/O1Qjorq
WtI3kAeJ1457ezyEA0c2irezdOJSRX5DxwkRqFo9B9M2ddiuUokU5zA26AZvIobG1rsWuZcgJH4p
wsdoeZON8FaNm1oT2WvNy2zRecyrE3uaBQpOUInnhGKRpqjOO8M1Yosd6z2Q9cIPcwKntGMAJsj6
A4XrzGd8zWror+MqpFijSoDJNk+xXh9EgHdAjHgEXN5EpkeLnOI82iyAJt7Bf/QLv5VwyhP3kNLS
VEbVSS2J2nAaq4JjSw9RUUWPC2ojahbgl9cZ18rKj0Te7uXAWfHBmMt7pRy75IBLa81TwSN3iwM6
MphXyebLjfonU689Y1g81gZbxV8KF3B8YLqbvsjVcUcEUFawCgFEjSF9gAy5x/Uz79EmeQ3cr158
Rd1FuE+5PmzmCVNyQaEu/KqcOof2ZNdUXb3N+N5jVJtmLnnXzGujHnfgc2C6ZGss5X4BSUKjajHc
JTgLXLgcQGdJHPqEFbBceG5wMh/s9lrOy0Gz84oQeTSnp0Uemumepcgd7VCsITJsge5iy4RrGTOY
jhgsY03icCd6YhENNCSQ6QbN5MQr8J/rB8MHE8G82EOZ6FIWD51+ryh+kYhVcfCQ9/rqcSYqn8XU
6FZPXebQvldD8mJSGN5V/egwsA+TN0Zf9Bvpe7JIfmW0e8A4sFnhvkw/THXWnaltoQqhuPAf1kEd
jJpW7JcaG0Y8HsNLf+iXnZc/t4+jbiIosyeki0mmj2kw+jpbFbh936A8CMhHFENkq8lKyfy9amDt
s2GiLuA3S8lcGgeOlZuuoSSGw20r/aw84sk7jva80senNv5HgMHjcVsFIH4M1V5bgKRHKHO5rgOz
fhhJSAKcJGgJP7+loNh+FxbAa1DxNssqWbx1l1Ucp684cXZESvkk2NTQJKYpebzNWbSPi3YDoweZ
jDMQXs/CyqAV9occenaXXhNiqmNsLTNgL+Fxw+D5OHXNDYo0fvqItS64hDLxvrsO5EOuiqOCBccF
56iwH2pUaATuioSZV/4rWfp4LbWTtVENQob0yUnYHfzxHgsALoUKzHrIWdlFASAXuY9pSmqzbYz3
z5LA5NjjYISjtgoz8WoWJFD3NJmeCyhWTn8dJhq30otJ7ku6ME996S65B2QV+jUa5B8M/Iia5wmi
X01OJ+EDt8PRHWDxlc1OOsWKiHG1VNqD8y+dHwcK09SjzBUDCnS9xQa4bZZdVAVZ/LWN5l2C51+R
ut+j8C6ELsWNdw5RIaaoAU9pT8lMA9eZU8LMvdxM32njwmVtd1L/DKnkK8IFHJ3vRI1tEHbZlSa1
Vb41MgUnx6tibY0+YwvVrrB5sEE4D7OKCLcwOvxBFnS4d+cxucbTp4ihveCdXERfF2MD7o4VG3ke
oZzdd8qp/VCYs+9kENfOA2GCcDoMHYztzHPEmzVSs0rDLG2Bbnbt7L3CLAN3lleM9WZgLN6/0Fvr
AT1EXF+shPxdx8o+6xnFgSWvYOeqTjUr58FhJ111wa4yX4oWtnK300eF+u6nyvqopOtl/G5qfMmg
PxchzcpwvLX8bM9XVVqbMINSya4y+zZjSiMpkDaG3dRRLdTzELT9u+E+hsy/DTpsOcqwmdlmZPUT
PKy6wCq1T9VLXRLjS/ezOu1GEig9kiLTMxC/yj4/07Dq4YshVXaX1qFCng3HjLcN/UgfWlMSgvG1
6tDZ7MST7yZP10A3f4zuX+Y+tRyj+vxWDdM20z6j+j43X4Pbk45nI6QZGxNZzaHVWB3fSOh4XRfv
6vhYRwc1tH3qXvapEeI/g/WtKFhI9E3bRpzSqdWqME6iIQiUGrpHAfzwoiMFLWPuO2BPeK3RxSPr
bFAbn5QMged/2sRbwJy8SfsU0LFMVmAFzijtbha9frrcxpRndaX0C9zcEigtnuxikXsVIoaon/N8
B/iw6Z2l0eG7YBk38N8qtHKEKt73tDjbKR40Tneald5jYR0Srd5LxmY2Mwb2XaGNIYlSBzn4bvSZ
D+UZ7msACZ22Ph2IJydGD5dSzAwId2EfjlgyWSrmZJ0nPxbGJ9cpjh3BtvppZCdjTBSNUHmrxR8K
wVhAlIZTURh1mdiiyumhJWwXqM127txFUuGdUb9K0AakzZmqj8dWVuepaoCrMb3Jr5MzPYsOXHRN
QynMLhEmOwRGMFgmBCAKKRcTEfnTd9p32Kfdo/TsaCHOuvil414SQbDOisdKeyiqJ3P8kvARWqdC
M5nWNUAB0qheEx4LrEdKh+VvM9UEYxB5Tsw+qbl8DHBhZA014dCdlNbdaNPbLF8nsbbETnsL+m+R
Qy5eAH/FVobPZWnes7e5uVJGiXYAmsyUAOdAxKvqQ1Xhza075N6ZkopXuxObhs7ZuXdu4fxJ8SNh
W+dYNu1JomCmVB83WrdBxp2kyhWnh67Kn+ao2pC0p8Voat5HFasxhYM2xq/Jmjwck7saMSh0XYTt
97mEZEesZ+JVW+nKzhmsTTl+0VR6MZOXabiCd5802nL1/FBr5SbIQJrib06YQtkEsBDmBNUvqiFP
DgCeTrb3zNKO7NIPDrz5VWVT897hYMsujkgOJMX9Io33nXVSuqPrhC+SPb/FumgGrw1Hgn5stilF
8qiNXP2Gl3ZICWqBzq08WRy9E+UwJVQUjO6aU+W6yImSMYmjsYzDIOaQcfA6fdgWxUOSPjlVuWld
pDosF7BDYHVSxxWQo22cp4hKMoz520jFoYHsrbnprrPf4HqzgYx2g3DOhMRPFpXfHSfgEvmSw58K
6y8KFfy9TzZs9QVNVb+CK3uemvG7XxDVl0KjsA07d0spVqlvEFjXUh6q7jjnApmaVnaaZeGrpt2z
e+yq6NpHla/XD7o6epN9lKQAIqDzaXAv9WusRRJD2XMwF7g9ZcRTyYYOMVj+pqK9tmmxjeZom0j5
uhTdWK2N/xEgN3Mwte/2WLRxBM3rqv5pW9zrDjhHzj5zkxw7ex05MSzg5BiZjJOX5f+a8D6prZG2
OBogJ3xrwd4igwxM29NNtOyap4uiWow7fA/z5EuDIKeDNwU1P9TeeRHu5Dcrgd3eCDWrpN7kdXRp
I75HPpVdK03+8CZWomsav4jGXDeOP9evSfboJA/ThP30IadVF2/IcKu6XRjtO9dvnzUTbO5ZD3ap
sqV0riWAgkUHJxVvsc86m7/TXPNHhZ0d3eKtbnha18Juh/gW2fF66tHCC7ATFSRmkoGaebDjeqfR
6Df1yWtSEyhh78TkDklXPA7OAx64TW7f57wnbJdvw9ofWN874tHF4iOopluMgaBuk093ooakhv7B
TMbMySFq2kYqOvrjZdbtzTL4KOfUpzpjkzCJryXONjYbzA0PKgOHmjesbrGNGjO+G+xRzwKmim6G
h9hkqMsLvmjGbVa3tHW0uxaqsBG8K/OvDWQhw7VlcHCmXOktl+kGnxDRDYaiGstAvkoDPIgNtQFo
ckPJyBFIYSgeRkf5DMVdcYubqT+a3cnEdA0nBEYhyqdNa6j96rQoBxlgj9m3Df0memWdThTdiC9d
2/Wo9R3VqG3wT53e2M1v8kS8GmXthdqHWkKl6z/1AfAKEQqGydXMyS29dMmVDDzCDvgobrw5wAle
aDD/CaALjrHV8FGln1iN11HW4xxmrcftFGbdVnx1esQheCnrfpemQO1Y/Bg638pj7CwMbo+AgtxI
YN1WmVE1yrOrH+MPjF7XuGTDooLZ7nD+f5XWewHytMMFqxCjL/LgwQ0hBg9flnJwe2sd6S+RUM9d
GWypRuV7/De4l2jWXtl9Yy8hYKTEP6KHlybrXcKQVkmQNEem3xFvdbNbaxHbCWWr8kJnnuolkf1S
iOcw/y2AgjbBNUcOw6Z2TTQAurwlzZT2rww2Qt5yNr+VNtlplZBxu2/GyNNyeMUZNOgM2Lr57VTt
xRncrR1ETxTzHhzqv11D7NT+5MhnuieRDtBS2NsN7qud/1oF1+DgYFpN0IDbzA8KYjO8XSFVd2bG
QJMqKAN3B3tt3CqgXJUnnBisACyRfC0c54ZqZdn9uew51AKa7zMbT/VFVGAZKiiGURZh4R/3whwO
8Nh3vRLdyRs52fAgO+Vb79wNjQiHWZ1RM7ttV2UHIv8rjRy7ZNAKZ2YTOhuzE75SZE+ySf6JiLpk
DvZ0rfnW/C+T26h+T8TIuVpeVVz3bfVv6WVwOBs4jIw6E3BE3LCVerEcptygY0BOV5guiro+G27w
OumPiqA7RiuP/B+PVZoxkuFTvPbz03Jg+F9cnddy3MyabJ8IEQUP3La3bEOK7gZBiiQ8UAAK9uln
gTpn9szc9Kb4S1tUmzL5Za5kJP+mKG4y0nHnGkSkC69D9IJxD1y//OEYtQOd+yf3zU1CFuTekt6k
ARr+i/+lg53DSrqtFbEyTG6Duetl84d2LHziNY6glywV27TUvslHwhvyH0vJkEkkoIesSxyIS9nv
So4bVgAoHJEAjHK1VQApxZifEN6Puq3dE2PckwcG55YtQyBLCk2gBPRZt1vR9A+l2+776GJ+lYi+
5KE/XEYePC1O+SBqTuCG/miG7RFHwKlq65+h2FDWvgwmZys9ax8100baPSmE6IjbUDEkDiN5jrqj
wXIWAq+Wuovwz1zS7p292QL0To/lSPlVbQDw8Q7+oK+Ey0pj+90qbt2F3jCNzSdtWbJK6bV6pFfu
rwko55g69S9GXib3qWaDyQqUvOrmsq2NNN01/ScwCGab+rFHIGS2cCfrDo+wCAgzgxnGaJW3d/wi
69rIt4KjhGniibSdJRVxmLv1VwWhOWHT0rXpCVr3gi54/O3ig4HAKg/cFafPvcQ7xHRymQU3jI2L
NpZXpdcn18WXJfR92zXcKN68vkHEx9nq1eCt5xBXNpY7CXkU7XMdxly4s3Jtw1btWmIBxnDVcG4E
10rrFiMHZixKHbUj/lvthZx7e1oP/+gwQGk+oH4LbGH4FbWcTnjzlzoxNK6OlXXMmSsWmnXC8vo+
0OkRUAXFYTNOzD0NNCwB7U6zmTIT0Gc6N43fw/TVaiDeK7Uas2Az4UKNDPLhaVd8WyBo6l4dqJnY
NxzJtOjIsaSvm+di/uRFHOoaClbdHw/7UkFvXj1OdJYFS9rdFg59nRS3rDOwr1NnPGPyW5mBtxoK
cOu574IY7lYFOKB023M1CUr1rtJyFyX6ylGMWpOtbPpdMpcwFW+eYm+qEaPDUNt1BbnIcoM9dJ1z
EmBQ0vPmKHp8TNV2bG5KRed0xJLN825ZzH25XJOK6bBaBI6LASlfQz9dBnq10+YhXKg9s2iuyvTq
4NGuRrDu9YNtTUcb1xnOiyNPyIMe8OamKyqlTSFuL2Gwa/RuE/TuEbTA2jbCHWlpXM4dZlnUAyaG
YYzjjViBpbN54oCuS+cg4cgEFEXVnx5vyBZn4DwqQmnHFkR9SUlBg3HJ1Ly5IyvE/Q0EPMgnbeG7
3r3gbh7QUJBzMyycelXeKjgerUNmp4aXams87/IxoQu2KQsEhDfLeosnDqIuVxGxcnveUpB4QFIx
ZHh2OfzWnYs2dwYbs8ja7kmq4lDbwV/D4lNcDnIXW91dS803o+GoZBbOtkGDycnV1KM6kHkk5aA9
DCOnogIfeTrtBFlUg7PSAnbcuoG5a+k88Qa3cPSLyti4kkRgXfUPsTcuzMHca+QZWi/a0MiQJhvo
FpzEUzSE4CsO2k3OpSyjiVXLiPq6E+4XubpWfrGVkQndc6J1+CvFwDY0lNKX5muQ7DvmW6P1Ymnf
EiFlwMHoF68eCe0wYdJN9tLcmga3A1pL2D+DsQGFhInOeNIGfTdKEz0/hnZs7Vy4Hu5Sxc7SL4N9
FcKVZext4KNT+VnvzKUTAblN8xWtTdRCPpr2+1Tsc9Ftqpb/zTuceZ/SfzQSbSdtexkURB7UwyTu
obwbw0dfIApBd6K9qbUSKnA5JesYvszm1k7etwslrWBn4CirBj4kxUcZ0W3Y2Y9R3h+JdS44Pp5L
Uk+9KbejN6GHqaVpJ6exaz5j0b/pOW1EPTBorWQA4+w0BiU6J0EXooZ2Hsqe6wBGERYzOanb0HJ2
cVj1ic2j9OinPu6ongjhB3n+d+/S6Yu0Xtp0E8QmEVcWP9Ji3BOG9ylgWWg+S4gVy6ZIYbTdU7N+
YEG17Ueh5Zj/dVI9g8Kj0gWvGcmXaCb+P2AO5d0QdguZjdd2qh5pYzzbg7kkXYs/QBxnO6NHARQ5
jU787dBra0l3U/bRDFNCoghcUoqhf6B1PoQpw0mN/t1TlwIy1ybbekHcvTp2Gx/JQIbbqePyCjvo
ufetrzAVJxVFBLnC8sUDxlJO7nPhV9C4NbvaCRA7q1zVTK+dkQgAzZhjAXwEI1V4tzXfBbXBwZcP
MWcE6mw0+Sh6JqMyWpt05BTYQTtT2e9tT7bZtnIagnix86mpV5kDHD9lVoyqkL0VXrah7PTqd21M
AxhEbSY+i0mSeCBYLQgrpfEWo0YGF+gWpFRiByY5EFt9ea0WcGj0/HsQY03yfUysCSE6mkw/y1RE
h6Rt6Vpo9Wblxe4P27Czs6kfQgHl5mPpR1fM2moB8Haa6nCbZvIl4vObNuiA9ijWBlYEn4AwBMH9
FKVroU8HBU33pEfIf9aXbzwofy6Jeg2z21AOR04+RHV+qzb3TjCuMzC3FbPTfD6h4+Hh/xAnJBSB
5OKxX/rhznA7Bt+CoGeyJtaG9yzZN8GLGoaNAyJPcJ6Vzr4QvGNQ/pjkM403j3o4PtIMGhwhEWRP
locpxejFcw6v8ZJTOMlmUyfJQzUoubIS5lXK/dspljBnsPqXDErgmsHWAgkCDDGEwiqIrr0huRu2
+26YV4RSAbmh8MNXJtyfhI7naGg3GkA0jMMMe8ueIVeZ1qsuadplkDLeGczcWYYjt+ChQX7Eg2py
vGSmDnR6E5qPFZbkSm+xN6KNDzgfqdMY9Cs1mfVBr4bPBEFq15c1ehqQsiWGNe2JAo2x1OEwz2hy
Q08Fl73CXNvOpdHxLlD58jTgfBnDh5jRLSmZler+TmhueSKY9+N2LlCC2P989LUAtJdX4UcezvPB
CrFwaRFOBfvt0Cpbd0wFe6D7HITmclWTpo/SgrNls5OFqEI4GExjpXc/GffQmiBZZ/0xSckDwi5p
juymO00ujOU/4Q2sPF6txP4gVoPIAxaGCkNbrMgdp5HHqeDLNRn1OpwNQ7AOLX869Bazmb1MMyzU
w66JD4P9nhPoLst2H9h/OzzZmo0vx/+jJzjsHaipLuM7f1GGbPwSnX1nsMJT1Jf0hOwora+2WTFt
dJPLdyxXGRHFOQyqIZh71mthfyQWsyf1wAZby6dcvniIRp1o9rOPFcBCGViM725lRImDxqzHyzAa
c4jF7RJ3XCQBvFU7kwBmKUi6uifWbcnQLofkl4r3XowojS8loq2ZCkRI7CvBkyNqJjavXYG0y+bY
OKgGFHfSf7ssLMr4eNbgN6zi4mjIH64QGoeDeGR1p5aPa3PtXFy2C9NN9zVNIPAkZum5aA4SG84Y
A2Tt+2VGl+1t5A6sTiI+ImHYwcVBqxfpuIlUsB0gtHLTd+33Tr9Ld65AthcRDUGMtsuJ8nICmkHH
9XPva8GaQzy9znKbN2Cl2B0tpOfoC1l0masTfgcW/JrKmSNdnZRfItLBWSAKkL7nEhdAeQmqh3mA
pDHgwH5cVbC4CB4wvaCVVIpsbUJ61MGT2RzQ7LjaDDw1RnsiI1k57XIOgCHhErajKYlXnN/Dq1Ji
fi6rDSHXlYfJdnZizuW53suEKG3rD7JJjiVlsE4XY9tGQZT00+8raJgKZBVBD0Qockth920EV3kN
mNt2bHa9cR4E50hGSONAJHPf2MeepIDiji6nu6bwbkfZSquPbvBkYBYBZ78oUnxy2VNO6SQAO+yg
jyNMx/rvVGGjN65V9FXFBxo2Zp9R2p9H/xv841oPJcUiBdOktccOa/b2gjnFxsZlO0Ll2o4FRuNv
vwH8N3vc+BDX3Mw1+hcc/8fJWF0mRE465G3nW9A77PVrBXe24woPUyOxmoVu/RED7dQjIdPmECTr
KDjGyZ9C0UPBNTQ1qFb8wQm6KDyuTbvSwlgDKwSHoCMXQTYsc5ZuAIxIbhFNnKBlQ0vbDywlrbhp
1drVcNPoF5MrS+NtaT4q61c9dI599jfkNNuCKQtg+ZOHdDbeuBVxs57fOhNTdvgdC1HRHys/BpIg
9cYcZjnuQDcrBcr6An/fWGxyysbSHzZaeIzdJmS1hHXM9YR3Q9Is8oqjnb6c26LSp8n5brpdmL3b
GD6rr5KIY+kv8Z86gOC14I8pMZLYVS12btdM1LAW4wa5oIkHefXKuzuKZqc33Erqqvs79jJclYbu
7PWR+h7Xi/VVyay2ovZ03XAT2thBFhGNSbRVPbvnNFXeUgZ9iCzfpqAcfQLiYI9xy1jCDh59+9Jz
SXL1mA6z2F/JHq3dqMJh2VfjF92H3nPTcZMKwuq1bhlTxiVk2p4eTw9eKfw3FGSX3nhIZoy27T+t
eqfQwF0X2VxxPyBNedqNpobwbmV//aDLGKCxVIG+I6nkGL+wjp9cji9Oxu6JPYxX8FZmOIti57EJ
am8b0VkFFvkNvFzzSWVHuci5KViMs7hYSjS3lgVfiwQIRWMmTdM/StOrfwn16jJSVczH3uIHMV1A
8sFNj/kwYJ+g0KtlXIFwazCR9ohEic8hFWC470V6av0RuycDJu+Hci1XXMcyfRoJETnFdKiNn0Ch
afYlNW0/yt3V/VOlnbzsy9KSG30USzzRLof557TH6uoQfGrXLcy3GCtN73Qrt1ULx7oTW6WnkMUt
q/AbnykP9jvrwfffNXI7GjlrBovz5mhmPTqyBZy2P5EPBw2QH9IB+wk+7v5aiq5YGVxkVSzestp4
mHLm56rmzjwFPsXdlcQaW7LMN/jfGoeQM2Ucmqd/IbduLbtNTx04uiCarlXc7EHqc/R1qVFJnDza
hKVtH7MhoS6+Hl/AQTewDC92awIVnHhxSKjuklTzt5yUQ3JLp7hIH+KO9Q4fEZufTs8cWeDHTHH0
cukaogeYThcph71f8QFRkDLQe6iapPGOcI1wr8DzTgFjTjmyOPNZIAaO1ripzHEJ0mTYgN5/9mRX
ng0oLesupT2gnTL6H+l8nRiN3wOL8G94j4HFkYsDLGTOjq0px1MKocpaaMq51DlaeV71c5+6g6+Q
4htjWPV9ZCxn23FDafU5m+Zi3kTuiGZ/+gYGBQ7E9M/0GQVpkJVJIrWl9jSnb730Uod0rdncytaJ
ppgw5e/62IVcMj9HW8DGpCFPa+xp26QV4+w0+0bCmf042DL52DJQ4Qfi2SDkoz+Xsd3zHrryj6NF
wvfgrSuwNwH7e11jnnFaDHyxVh5yxp4LSmPZ7szR5sSob4PIZTRTIEjE0U76hVrEsH0JuVNnNjWa
vwyTEJGjc5CckJPn5Jem5Hw74aQYiqHZcKNu1m4KxTuOskeCGDv8EpwjMH5OFdaEEijqglK0t0Il
e5KBh9Bi5wuj7krvlHlynYwnUq61MIF8UOT46CkkjlE2ChePNN3PjOt/qZNmPFS03nVBfPz9tVUJ
CzkifaQ2j+ng/EAJScNtff7y95u/D5ntjrAde6qNfr/8/aaqNEYpZnfxK+pruXz01IDNX8Kwp3sk
1IkwOmVCyy9XxFyVzDQbUYhDOz8MbjD9e/j93n9++ftf/8/3fv+rUv3//GOymKKDVx9Kk7fg0uHp
P4xdgJlFbxLwpdpMGDbV1dfpeOtiDnwLSVD9qFX0zfz7UuQu3m5f1GrvVQEtS6Ek59+Wx3//QWd5
FaQVPCLQmuzJxtmiHQ//HrqEVvSeiqrQIKZTj457+P1K/vdX/34Z23Jv4siDCZIfo/T/P4BcS2Gn
hBp3Sys92liuEGbtIxO1aYs1OihGdTQ0jXjh/GAnzPrM+eH/fC8ArLXX8g4tPXHZapV7/P2Kezwy
VDqiSaBn0OrkLEZVmMaGI0K5rZP2jVYQXcEBACDcZtAdZRkUm9KQyQ4B9Bq1tnX0qECsOb7GNrPX
3jpSxfu/fh0NIYUiL//5Db9/6ve3gu6H/qU7xXoSgHLQcP/fQzvJ+vjdugyaApEcfx963+Qm9J9f
QyTdMh8FtH22yC9sh0B8KKM2jrZdEKvx3ApDa2Y/Tp33IpXCz8C9xLBuWpHrD0GE/qEl9UNnuutJ
T5qbZar4wNj23SAXhEsMhzrGFkjiiguIXQ/ZmZqW7Nwa/mFSOg5lMjrrfsCRZelJdHIS4wODjr1p
LNEASVAIrSiYx98HAp60iHfA57RWVschzj2+1FhA28JXa20ZuLUJgLn5TNNQ4Y7GLINXoglKbQ0O
5k8YWBVDuLQ7ugy4EKw4xxdefw7qWltHKIyLJCbjR1b/WLcYYypN3KfOEbvcnfZ50WMraIZy77ic
0XyMppKazNRIkeN0uHRlYW5tZ8IwJqp6PYSZy+i4vSSBVe7j/onaa+05xO9ddNwqjMmOtobBjQ2v
ebB3/Rijb6JtO+bLa3PyN7o2rEoTh7VVxNzN5qYwpRmXMCXdJwQUwCkCYUBNAYe6lOGCN6qNmmEy
tK7dCx/ZrJkUgCQS/zNE7lqeJ1dpHNr7aB3bqPS/uC+PEt66qptLlFGJx19tN3DFaPmxj4Uki9DH
lNfRFr4faQhA9OieHI04C9aU3984VsjoOpfNPQA8LNilmjss0Fo7H0WH0vlnj/vMuqviiiFfqTYD
hWHbuPaTpURruvUYtzjN5281AJ41lQjVJso5giam5uxypxDXQuNw6lYTPZfCm66+q0JSttSMjWp6
E/7U3xySkC6ettSg2MfAmxZNyU+ZAcKBSZ1eSynO3STNF14LiHnUyS+jidGkpctwy5F2piND5u+y
9CkthwYr5+w1DcKfAkrL0cAqHOR7xCH0fwBo58QcNQzYAz3skIybDHpgTD7GlUV9DVV6H70cwggK
kYw1l1lC696VAfvJQDiSPNnRYDg3y6+cm4vzlruhSb/bf3+vSmZV2rBxUrVDe2kbqrYhnFy7ifk9
ufdymyCNXH8fmjyqsCCkd8MUwIltN7o4k3EKjDk1WnJjbQqepkYPxTaX1I8P0Io3uqInMwYUdcx1
LTwikefb0mwGhvEoNi4bIcC1TDrhiRM2pUtd6lCN0sT+fEtFUjPGcGv7rjzjnJHnKuQUUUrpr9us
RlXhoL1p1GAsXCOnk1F5BQkou946s6TW1FV5DoIKN6/bYoixia+AZEdgamfYtu7EezPJzmp+N6YT
3uepw/yhtx5eRWUqcFht+Gmm6GYU5OlHYpMEUQeD+WyhnTulNye45qhDrTi1yuLBoKumz1qkGe/s
sKUcMz12r5HO1DTA7LdrsKj7BApvKTyypax1crnz/1eVG97KtqyrqoD2VoVVQ91X7rWAyNJpYtWD
S9yr0R1eXe5OTFJdPi5/7MbDlNoERHg4ADpJ615dx27uqRu80CDoMpli3MPfITwVL20t0o4xbTPr
qPUMlNQpPCdtrGMrZsxbJQ9DG4lj19wbmhRyfFLeQ0jy9SiU2xzTYaQv1CmpLhaie8jKqoPAEt6c
kDw3LzVFaGMUPJhp5a0NToQQATt9peHc2XmUphJRdG6h6T9LNfrsfVzrjM4x/jR9360taCgdazNe
9H7PjORutgRNfeGcS18Zu6Hv6wUtORn+opEqtqE+UdqLN6I119GUTx/Sk0+9QQg8SER11OI8eQI/
dI2RTHjZ0z+clfJ1wClibwjaWHQTJ0ql5WfJAPVaMEJ1wyfPjw2iWUNNJDW3t22Fe+53kQpsRPMc
DtfWjoy7UzXWDjwRV2Bsfy1ZQrKGbj32xyrn1W4HaEC2Fad7WlPWgY5zyK4JEsLKi3RY3by5vCid
kIOZgXWhsg4phgQ9if+9v1xSPJrRtweURxyY/RCdlXZqbOpsV1mMDxC8k3zrp0RcTBvbZtE9ioAZ
sFAM/Z3KvVTwdc6/byg/RQ4TZTKs7DiMdxzP933np0e2r2ZdSdd5BU7za5ySu4aF61JD2NoWHo3J
Q69nlzSKwovzGJa6dglZrDZAYQtKMSt+OX/P42yxMwyiD36AXKw7bJ+daboPan6IqLmALDSJf5/o
sbPOc6/JXrWY6Ify4fcDN/WMMalbwpfbKYIgWnOSGge7sPMjLAQ+Uo8VGc1F73N9V/PmXDAIIw8k
uueAarULFxjjAqCA00CRI1lUztbJrPhBBSrGXxon/75qlI2S22KGRPZfh0PAtNTmYeVr6Ys5NjpO
MQOCJWjgfQoqIIxqY0lBDynAjpD6MHSvQxuWZyr98oOHipaaIEFIz8TzhCV9GFRXrULpbc3ESBFc
7eGqRu+nidxk63hZQPnpvRNJsBnl+O1HerjSG3MTBMJdOmZM4c2UIfy4qbUWWryp8CLvGIFRtqkx
CB8F6fYgx0UdBgxAeyL2Q0lYyvO9Y2UjrphO+5rITecW0Y+gsYUAeGz+6XKPDQVFdyQHZ6uAogcZ
JpTpYFZuUpuwFlu/32BICLDnbl2L5tq8p6PGWvlFs8e8y0FntK9Eou5UZe2aKFj2uqFvqOzjIKn8
+xTDFYfpMGxhTCGcB++WnfuPtu5gRaqzhPKftR/j02zNGk9jDhKYdvZlNJJBK6DXsqpMl6muN2AL
U8QyCZi8s295KXeTV3Dzw7vVW7vCBilZQH3c5IywcnPOBQzaSz6oM/fP9kwf/cqoPII6Gmd+pw8u
VDrPqR/MIt0JWKCxihOL6j7Pu1iSO7nwYipcupEA3WU0U3a4SuzzgdJFNlPEYMAmihw6cAEHn99S
utml7aiFMtO/YB/DI+hfiGFtwagsfwZ6gQiXQesP7/RxC7zBDd3edfhhJJm5LCp8BE4RHP3OMHaa
N28702cXJnshUCSFNlWn1uxf9BD3mdSns171757LbUs1isXIwr/utfhuhYQqqGAhVoLRoIXlNh0I
vyW2fS9ix2fE1GtUj7hnwadmrceOcRhLi7ZjSQVQmZ5833uEYrfyh+nbiJHe0Rowe0VtuEzmWiwt
exkdSCWYFSjaEo11DEfzKAgfNKyRgFD7h8ZqmlNo6Q8hlcfPfUYJI31j2XqUN9+b3AXrnX0JFXLe
VJSo8DjHDhlGU3ZrhTct7yDxAwdwYmPTQAVAZ4xoYqhbKgxRa92AWsXW9t8iA2zLmNYn344qWqVp
D+7wQRd6i+ASaJgs61udZNqbaMD9eeoxi4yLrOtqleXNQSP0RxLbmFa/LSphn1w4rtU70uXavhX9
oQB2uFI5WIm5IXnI+uLRJct44tT23JrR7ff493voC3SVHjTP+PRMif2ERvnYLostA4gBl5C5beeg
gXCDbDvqY4xbAE+6Hbc4UulT17yEAVZengdsg4yp1DIR49qgS3TDuLVZTtmnUNWzEwEeCNyAIEit
1kN3C5Kmu3q+uY4NWe7abBh5ffx/RcmdAJCLdeJDRAF8FTF8YhEg9+/4atlJGHV9VM1iNek0CWCo
5+fGV9tygidi44Fg3zXjX32sFUij/M4T3qLrM62y/N5bN7ywtUXtRkWMcGs17qdbWvZRDF+TZ2PB
Gg/KNOSW4PabLkLYh6W0z6K1iaOPxzbp31ShhStRJRjMRmM7DiXPt2ERjO3rb3BmKZhuLV56DabH
6DbZ+LlinKjkRapulSFageHpHgc3nbZai7SctFeCwsYi0/PXaDR+dMsF1ppIc5UbiFu5wHifYAkP
wNZWE7O5Fnexx4q78pWOj5y33xEKCGizqzKTl4ZLxFolFYRdlPcvfwSFnf0tjWzXuuS5Cp0XVcvt
ZJnber0Gl1ySVq+1JRZyYH21WE0zwVhDTIzgETlDVUCLTd8Nd8w2VvLmM1Td9m2DJaCtzn6uY8xR
JR6Elst/Q/F52jOkoyCztdvnqAxXVLRlS8s2HptJZ77crFFLRZmpV1Eb33reZydF2Ns32AYFB0+4
Ihl7lsy2dmW2xxFwQquDBrGCdZRm9E0BjbU7WgdN3CnKLW5TW7xFNkN0OpLmWBODawoCNuQoWQCh
byzjND6MKrkbHEvr8id0tWBbJJW1EDqYAT/8NtP8NR4BUXgR4ShU/F3UWuFa+lB5Ri/8sXpjAPxM
DN7S9O/SiZCZ++FDd7U/RV9gBi+Y10DQPDhGdDJrIE5+bz1AWeBYUJZfVvNqOf2Atbz6rHwO78HI
Dq7p9fsYcNTRKSR32hJXGL4iaXIi7jqBOwMRLAAq5xjeSTEiLseogNoO2UObgs2gdw9gV/cTgOQn
DQYvUwvmL3Nxd2AS1QHO27rmHcRGsLrZRfJRZxVJ3zBD4WeBh3X7GkZz6LB1v8NyMLdhhtIEMpt/
WckwJtXvegzP1XlSrrOlCO95TBkqVU1uoiwwJNQBg1bW3nLTdKWcTjtQ5/VHS13Gloqu1Lr8sNsI
Z36J7W3w7MscLdIDY2NbA7jGoL4lho1Ul1TbOG5YXGZ8uz+jI5piZIKii00tCdJTBsfPFVt7VxK3
8TLcB0NkPlsTwphjD6vU+VunuXvw57HvBM6eifTgATPI6Pmymuo54TS6hoaxLYvwGAzwy9Ng1ces
DLGJkxDgTGzSXVUwALalmW04UzFndpBz3ZEYnkFGHzYsSbK+oousfEwG9xhiHOxA1FMdr9DeOv+E
6kywdxSbVBv/yIqQfB1l7Dc9f6HnTPAexgRbCveWLKj/WrOb0/hQepcTagQJbWLqcZEGhspFp0XM
kPxoMGVfh049jWydgF+cnRcJ6vXaubuL0p2cexGJfOA18cIq8mvquOcSS2zBpV8k19aD+ONRQMuE
nFtbLsOvrOZD0rqS6IY4VaQAwHNkBypLMbQH7i7Q73BpBNBRdrQGF5WFYCCLx77GsaEVy1Z3xU6P
vqjn/JujOi2sGGs7t89lUWA5Z5nDw6pXH7TocpaT2W3Kx0MhxDYpivgpxjPacwnjmaQ7fGaBmgEI
0oJdCVRP96zA5O0j1CU+xgxnRY6HA7ZYtB5HcCfgU45oX8A/K6j9afbHKuodRtV3Ie69ko+yKMAk
mLW19OAU4yufnxicifU4HrqS9ScIrJ2oom7TBtQo9El9s5LozUt9sbDZpBZNUxzh7+brPP4Yi9RZ
myZwFjoxbyImsQBoG3czoDXOo/XWTbIdpyp0YPbvuhHVRg08SZVrbQUlmkLAWdJ80n1u+lhQFw3u
Qm1F26XcXP1sn/sWUUDnDrJXLr2k+Y6DcdHOaUIiY3gU6Y1vE+KmlJI42ORuPR+BoKjJZqTV3ywZ
nU1ttdAhgkemLGTDhnOKLr5qWyYpVV+dkZxuNGhGu3p+/joXxo0+cBGN/OQgfOKsuvMUefYpVXTG
cdX4qegnWTlzJ15Q/E3n1J9p0Qk+ECBeCNN6MQwF5XwsIogOxlersivWOYWwCNtujMKH1ETYo+Du
YkqRAyq3N1rovPBDTkwIk9dshOxNlgbOnzWdAfuhl3k6qiEfgO0k9ZVbE2Al9Xt0feagsLn6Osb9
Ca8V+IGz4ha9lPMJD4hPhYMF9lSsj8CFwUaMDmQv0+LsULr4cMpSoI1gSZBzhQN1GBL7FLkDTbx0
vqRlINR5I9eVu2dT32fSrI9ayuwK7sFUZCfJ28kznZ7Wz/bks0gZGOKswn3Vg/bI0nxsQ/9ndBjI
gUTE5QY9ajSsR5Q2QIeRyc6dvk9TW2/DXD1ktfuSuiXolmKblJ+hJs98Vt+rX0QP2mRByoZAU87b
TIqjFxrnLKH0POyvRWBU64jzHjUENsdFwjz8y8keuwxRbBxUpGVakD8VNLAmdeg460EDSXZXAArv
xOCQRzq9uGim87dv5Ec3etQayHFjFhioS+viJmF/yPN9aXuEYOqXkfEqL6Dzkbi85MZE39zQUlOg
cb5eauwYnAky86GHJjP1dFMgTXAJbMIl/3IEEWcg6WR1T1Mj/+DxyVdFw/E/0iv6OCdPHRp2dQ5m
73jPgHaEFtADZKOjpwYqRwVMJ376PPGvuRmtyp4UW+9JmIaGe8cwjJEEp8VCi8cXn6izzUKfqUtv
mM9OyL9f52gcUPK+mFqAgymfcO4pIy5miohnCwbjtPvYmKQmNA00ixRf7smealbgrC1WSeryAYKj
s5oyqzpySHqpB4bx8GDWpSv/AG/d0EYrd2lW+QuqQTagrxFyTUJnaXOcNONzIjCmrBCecwzUuYs4
/E9WyEI9n3rvuVazFrgZExOjwoxdOLQIwixfOl6SUX+LoYnlZm6dmSF1sMPAhu2m3r/rEYkCRwNZ
3jd2xF+GoluqBoYZhbtVgzGuRrVO0U6XhsMfbjp/V5kBwBaNK12bgLhV3kuu33o34IwIgmQhfMrU
wvrFmyk+Rhc8N0373lZYDJy57DwrNymIXz0zH2mbn25tlpJ30vnTI8VYdWYN26EBt28vkswxHuAs
H4NgwGWsxmjFHOYiQx20di8wk9TZX703WU09uOte9sKewRs59HWMmQNvxto5IlFWa8t3KJtrz2bz
bKemDlmPHr+kxxfv5Zuwi9+JenHs18t7gOCwDhL33M5u3zIe6g2000dVgknyMxOrZ4AqPjbi1ABQ
DDDBbP3QwJuW6+/JxEjepOoSbDoTeanv+RCyrCRA/yPnS0ZlwC4QAk30WKxVE27DGGSlRLHKKJJc
BU5NwizQeIbtjoSDXUsOauzV3pTdmdsRA/KJRmlZ+dSWATcCEz1yktCuzPBvjizImRLSCfOPp2ow
LqWJXC0IKltTqtPxzeIILGXrGWjEIlEjiaau3rLCbnzN9zcaDkTREuLXLObT1E+k56bIz43P5NNp
cnlJBs5WdoMJ24ulvUv+i70zaY4bybb0X3lW60YZ3AF3AItadARiYnCmSIrcwEiRxDzP+PX9IXuj
lF4r7e3byiwtq1gSIzC4X7/3nO/QocpCdvao6TEXAI0SMc6f2YqIKSvMY1DTlu+ZqC52/5aUKbCq
uxp33JbaBZO1hYMxlMk5j6c9Z7+UkOy3wgwQvZYRYH7aryX5BbynoB28QPqZw0CyIKYR2zLjjymH
UREse+JAnjLUCuk6XQ8IOMrZpMPMr3I0cPDGGLCfSfxOd+2ABlVE2bfC5dSGIBWZErZuQI3OMpwj
gQElcOAwmrq47VLjw8wrA9+IM21Dt7pbDNDxo3jtaaNty5XCn3ji9q//BimwhGUOj5SgvNl3GKVs
2njMjiFLZmCZ3cZ1EG61RIduwixkSddc6GDcSw2Zp8oYiVtm8tW1IwhauHYtivo6jr5ATyJ1k+6y
kh+P6G2Gx15WFxR3xVF7CH4Shb1NVmiaotju96ZGOWsWt32MnCk00avNSbJfsGOSIgoVcBDuKVy3
q9jkzvUhHqnCHvekC16LeLhAE3ki9ma6jefpq+ZkSl1gbR1JHGna4h0IyBOmczOd5xTLmOpGz7eg
0yKKRBIUszGtjwfslgqszcrZKSn3rKx7jXtS7AzoAI09CUIthq94KZ6HwM53BHN3nBB4TcfF77HD
VZK6frQBVdoZYo8EMY8XXDEqYvzgxqtGGwcEy+LQfZpm+JRDfLpsl+I1q4j5Y0G6cyednnVTXAZu
jdQO4mCcNvkVU7Ln2iyJf4wiCELGJiCabEP9gkKnsZaDrbkaSW48U2rOl4WbMtRYOIW6kcE0hVeu
tOZzNurklqISODce3Qk0ejcV06Ea8iNl9NnoID4YC0kQi+4in7/MQtyHO1QdOxEdS9pBLYwY3n2Q
TEs8HZKYv1hZi59YDr7boveHGJlllROkRHwZEriONAl6LDwi+cVgOrRmIuXrHk6HmvkuGkBC0wMd
DHBj5c5oo+WbkcbXVovOxPxR8V5GRDGz7PI9zKJ5CLqaHa4oOSIh8IuqJbo1M5wpCxbxcM34bNOY
VRXrQD42LtvctF+McDzNMZyhZfqamXhupr5195r5w9kUxm2WqPAKnS2QnOR59GJrn8aErJo2/vE6
hBaEv6NuZ39sbGrsGlogwzWUYwRL9Ng9WpwxfmyjQfeiaLqsBA8/P7uPRpRHsDhSWLd89BHZZEFZ
ZSH6aKp1wUCtk1Y5fz7BbFiHtxwJ46Ot62+6FBYzsehgTyzN/UxITR7e5hmCFptxHxgPjqo1mK0+
TDI6JOWpqV+r5NWsOwXHc/K9xXORF8j3uVTvpHDhaykguozRSkwkfNuyxeuk0vu2UPg7i/6x0TjK
lwJKbAXEAv0QKzcdkTRDPud5by4Jxskir3Wa/kB//0Qc5n4ok9eZs8V2ku4NCSIQRSacoXNR8MqZ
qBfaeryYJexEMSDIKvpvWV9tk7JjUIhYfT+3S/842S0453I+4Zm5QrKPoL8vu11aLHrbFch76Txv
UhGwk4Ab3MsAdgnPPYGeRFQgmh8deuxxiK2+JffNWg9XA6aFXbaEKNb74ZAxGtxabZJzBG5WcdL6
/3DxWKbhvRhMtlaUoM7asnWbM+OqaYNxkFU9RTYpO2hPnfiqmhidaxa85nF0udR4DABw/sCugLAU
fqvZvzCD8JEpQDs2e7EbU/0+Z9MDgh68kfW+JnxJyfkhY47vO8adZ1y0Fi3SLKDZW2TkZ+myKrc6
FqDvMlh57TCccoIHziF1ehEQmROxoKDM6nANIMVecs7Loim2cwj3QbWwIZnMeHHxkps0TYe5M1iC
hotldCn2DTXu5CEeq2gb1Kl7rFO09Ak57J6ZvNIvriBBwLHt1PDhVGA1NKY+c2zzAxTwYDNA0Jhy
OGx5gdi+xlKEnJyvRCcf/Xsdl19OFngwvIPl4IzpU40IecwbNuoCcBJ6nF1MwLrXARUaXY9Gb3eb
llgGF8VkUJc0WQxa17rC2Si58YYnjqNwYbghieOGSZNbkuoUG2vKAQP14VuMXYQz6G0WOfScGvvG
LOTz0CDmrGvJpXA8smpbgpWXeNk1rdD4pYoSiSumgxllJXUXOaszS1RMX3qjA0WpV6V8VaLUjAC3
cBShGpMhIhnDXW3xkfjIsvKxhiVWSCM59xK0AE4f7kLeohCZzho148a2p5esSPHB2Ol3bdfNyW7D
NzPGWWlwEu7bXWnCwmm6ajhKZV4Hs3Msm+abkHTQGR0CUAiv+jVc1yuLj6oJJ4BY7ouVe29lqkDb
Vjemm3zrI1TQqVEXIJSyLTXkobVAb43QOhgrMZVXbKu8/7waRAAJzJUMPMf9oBvcQ26KK6ZKEDDQ
DTKRw1SpgXEXYK/rgEQEhXyyO/zLw2hQ9XHE9pgSY1QbWO8aC27CdLNoMjIYr90ZKU4s4oPRF9tP
TVe73FQn20bZuxF8ZqlGbeQIDAR0KYEE4v4lvwSE44BjJUKTFQ7luZutr1gPP7oBwWFUTf3WId+K
iSKqaO/QQtzUhv3KBPAtNIeAxw7SOTDj3EEWG2KPKQJK0bZ+N+L+wrBK74Se50aHTXWeO8q2whru
jAEbX2fQpg0/EYGckwnKnBfG71iYnhYZG/iQDOTszgtqMk6ac33KWTnordpIc5myNLhCtsOUQcYa
nryXYbQ/tZbsS4NLdUVDJJv0W0AJvx3Q96QLKF7cFRb6xeCQmku0rQpGQyOyaWxf095ueXGrZqBH
5dibLpr+WrceCbhkkTllvARk8IG6tMIrND17boQ6ID7AcmfOLGA4Hr6gZsAt7CdmjLn1QETJ2ctp
7TsujXWhXLykzeuU4ZcflSl8AZlF8xWIkcH7mABzIwj0qNRX4c2W3wViq9r+nHF8PCxz8K13XXHu
+uME7/CildUeFFR0Ut30I2w0qe/k/NJ4KbaeEw0PqOpRiY3pZcbKPHtJc6hHcZP2Hha8CnVmgzZ3
q9PxwgBd1nUPfdO1LCehb9vKY0yyhQK+SRAQoWS5pZd0IhQCkB6RcH5vtqs/FGZdnI2PXoN3sDPG
p4zuDzw278bW5l1qw91pAvedVZlesLUgjJnZvFoi0+ERTYZPAmXX8tgsAZSBijYSpSMGuhsAqfOb
BVffT3piSOIWrn1h9AGROUt3pOygLyDtyLe84r2o+Aui7KlmXspAE4lWHDeEjHYgc4L6CD0xBV2e
XsRk3GCYCjdWXCOcGOrPjiYxyTifowFXrWAV5Sswt27ZT9oZxY1seManBdoEFhO9cChTsd7VDS15
gvGGkSn62twTNTC+iY5VOc17NwOT2Q6UFLDVd0zpLiuXFbbXVwbfcWMRRrdtw+mg8rLcjfmkSDlD
5jIgnC/iDvzeaL7megLWDwLDRjRW0NkZ6acAgCMSLZncQ7OA0yk5YOyKxHgaZxatRcPBwH4D+YGe
m4vUouxAfJEb/7wshyQtP7vRuSAQC9eHsg4zKCt+Ee3X0GbwJxhlGQuTsi44FYZ3FjHmrwxxthcS
i2qG810xwRsRiHY2pDMS6FM8U3uYO8LZoVbskhypfTcsEbN5l5GiYvrePnZx/dAgJwJeAcipm+mQ
9dYD56tDbwkg8HW+8iOKM8cNmiqW2hmcfmhr4ISaEF3BWLkMluUbK027SWeyAxJW9DbWJkOe9WCc
4kSQOtvPBquAatRpoAgn1dCFXwsHZ2PL8i4bz84MVlvHN2aCmWNYvpfRy2TIkz2gkpMmp+Si6Hn7
bOsqpmtKgQXCv8DOooheMCxGMFPM9J05/Z4cXDTCVeru1oejwivDJCtHSTFNV1H5YrJDbm0mTuz7
9XdJd6fS+ATLZH6Ks77bTj0ry2iXcPq3cQRKP5k++BSXWezcrCbgcWovgXA/1l0I26nZpbE3HJfC
wAlKTzuzATYv4fjiNB7ZZvo4Fw6+LJq1VeCUYG3NW2Ith8gDGhS3T5ELV9R7KKLxPYWuv6++LwnV
StUB5HXIxpRZ9J2is9qWkgjd3v7OCirQRI63S2fcGqBDEbusUU/XvIRnZ1JHJOw9QkCNycZjMj8W
yUclcDujswjXNoJRT/tIcNReLCRHwqOPJCX0VAeQnzCtN0ZmvhHFsODi4mitbNb0faLnemiLkjpr
xAE3RHRMC29tMY3HuK8t4FoHDk1QsqR2D7VS4Hw7EMULYcG+XieNnfEkssrDPUMnKGzL6GRUj1k2
gSaH2ispmSiioIxYDGWY4hzMBsZzsrCSmI5ND1B0Z8F8kbhiZOdjSCZoPV16YXYf5uorX84VnhSP
hzymM7ltIs8FBgRZXY90aCPaO1TYePtq3R6z3LtsRdefsZauB3WAi3Txz65rP5sLr3ha1MMu0T8M
G5Sfp+rrUQgcGmH/LSK79lgNxRMCeKxNAWvMQrd10+SBb2p6Jg7tSAYAIzMohynNCJsaPtqbnTJf
Qn/w7oaUTcqdvmW0jvxoHBLYBXTklaCrT5mV+r0D15ab3dS3DCUQErj2R67FpTt5xNxloJaMBsdz
C3QhWmx/qdWbDvEmYsGVGFg5LDGEmlOaEhZWqLgAjjTVKch/N2PtXfjfDZbszXg0jPkzsprnJFIH
Djb3E8khlQzwxtq3vNkD2io6pJELvC0iucvBPugGvc9AZ0C4ypsn5DFUvEgOzZICqHkY53qTFYFx
IK7EhX1q+VM+3FqprG+NHp+jHTWnnBmnztv+QCDntag7QuNKDsLjGJxcVf2YGBEYMyOrJHIQBfeY
HrPhpsSYxeF9Ah9QGD71C99UpOJk2vR7INOcqB596dFxdlr5AzWd5iKxHhBhsGsXpunAFAldLpIf
0WTcFWX2kNjD8xIgG6An/KP0ZLkjd8upOnVEd/Ejabz0hJR9l+G1k1bT+ZiJ2qOn9U5OQLyq6I1U
IAfeTHGpwKjioQtcpJA41wU2R6j58ybvcK+0NaBpDyk/g6yr0FyMi942HhHlvEfQKsmdHL7P8cQM
IHo0Ad9u+xx3hnhYZhoFCpHHkuYgoDtaAiPttmVyaPFlGbA/5LNplT4HKSV6g7iW9CXxIpuZjlDx
yv7uOB/F1DxaDaW6QfQqhtrbyugvupQDSDkVr4kLbzEXL+6UpLySDPjTJrJ2tYrvB+u5NLPjUsfp
JaL8bR/sBBbobYqhqyNVk+LhbbDES9F0N3ZqP7WCQnKIrQuk1pBCidjDgsq5/Q3L9INoUPu0gwQj
qhKS7NDMCmYJju45SArzmjHB4Et6LruYC2v2NrnfbnHTsOUaU/E0d6q6cEb+hd7QhdDjTVyj/+5D
uPiLCm4ThX08BKiElQ9CppjSh950maXS2py6x8CjdaodtMdeln6vS7IrkqqmENt7+P4i/N/Vvm9g
42BvwVk2r0wJyMBDFl/qGAU7HiAWyGaCCgGHZK9u3GJg0r6aMmQtgU3a5XfPpvExz8+hAsUpy+gM
EIZ0Q1r7O9nfaoeEo54hgsJmTewloBhXCE7yc4gtt193UJpfY4SzvZU7b9ZPpKbAzY1pGuXfkTzW
+8HkN9EVQb2OcpT3x9b8WLfTVzGn117u1RuZz9cDEjA/bhKauOIdQWN+lh5Gl4a2O48nrA5L7aMU
23tQ6Bszzp6cB3qC3hGsKQTkBPEi0VFuOd5UU3e7ZLrau5TkFvsd5eWC9d9QJytnrFsnN2OzFjdz
+G2w0kM3DNa1gtOkJSZst2ePNyN0cipuTqJOvkSZHtv2KUurVyfqIihb/W0Z8JHy0bc956WyWG5q
pJp+FnVr45gk2t7yjoEUX2RRWteybnwxJvS2cihIIVpxhHV73asHAPRPVQ+HCUy0X2gOV0Vt7Ia4
Jwg2p6EyTpddlxX7ou+kv3QIkp2dSEBguK5yfU9Y3yth+D2lmo/I8DEx6dJK4p98o0Ls2g8zBLgR
9RbyT2w3ToG7Ov9ImNL7sevIvY2CKV2leCKfP4hCofDopm99vHDtaCJskHCeM6mWFeiKY3lFgzkg
xYgNFBto81o8xi46OFrbpm85dJ/lzMASbMKaHWScOjjoyBB2GOveQ6Kk4sB5UTY0xcGllzC4Tyat
+kOlGT2W0LMu8D0Xpa62KBoauCjtU1V6OYpWkBEh0b3OSnfIUDjjikWdPHsQWo36UdVQS7By9jYM
lD4JLvKIfdtMDHYlrZyNSzESWKhWg5jJb9f2x8SS7+E409my4A7WmG4BcThgz+kbTHdxPB7HpKMB
tlK85tiucYhXr3XlcEOKmlCMVH2Go35dXLJySh0z3uP4HImcLUKll1clA/lt1rEJlJb6MXsvCdgL
iZnGB6u1GsjkN3C9yXZCIeRbaPj9yTBRxzirYUtCjstJPOqYCE7g0XwCHTD9Rdix3Ch67m1H+2yX
J3a92bdC8rgb796w6PFiwPAa+wBngpzNJL2s1lwzZhtY6TP3kZ4+GkeypFnJSTZOx5qAEmqFts8A
IQI0ZWBHOVk7nxNIePJ6yOoRWOsYiTOnepwyYkSXBO5/C7STTmCn7jrrQ5X9l+JG7IecxFeR/qhc
GvqkFm0zlBRxgNaRg2G/9QaYXQRu2YPOWJQK7GeluWcPCahr0VS6YuKwZGsXlxsDhbYg+ilELYEO
29p36MC2RlgY+9lieGlJ82CWrYAy4dwuQy0PIoSuUC6EgpMja1v5rQq/O2N7BRrlrAHqJfWjEXzR
WLy1ZP7AATaGOUFvmbzVXaKSx14x42uq+BNPyXdJbBK8xJ64BSEUSBUACN6w7OeIeVAcV/JoGtYj
0WSlzs9OiY+liirWV1mR2cDjnHYr77R+LXpW7Rl91qBRzzkCuBWK9CV8q0MklO2sCwZu0WPRt8d+
XVDc/Gw0/UcoZ/jXXPQygUeDdmejPtzKeBOV5eyHOPlSiawOgzQRjtkpeIyFMzdbx1Xe9PqaJudJ
4Qu8QDiKCTkgu5ZpCpxijaGVFskVgzMWaQ/JeBYAz45ebGV8nzhB7PVQPiH3fGg9s8Mhdu+Jttkv
sv+SE17QOiWVwy6QolQ8bNkK5kAPgvxHn1zH6U4MUBbuE798up9Q/uSCPAF4jQyuQms60YP5QNq0
K8J3li8w4isGZ3VPvi1r1t/orBvz/ep2iZL5eREZQp6Xzh4ZikLKMqtTDDnJzvUhChF1Vd4ZYQTi
xbC6oM7n45QXPWZLfC1gSIES21syBJY+vfVYSHp0jDlMaWtd4LF9LsGx6dPj4OUvNVVBPIVEzaYv
YmFJMsjXdl8aybF8DKBgWNF7arAP/agLfa7iu/pFVeGtEM+h9cobdzGyC2YwgOAzMhn0LpDUXFMY
+UnVvGtgEi3JjuMzhlkC/Prh0RumK8b0fuWuggo+Itzkfiy+1zVXoec4oNrmDMohtckyR3XAJkN1
ah6mDvWw2FmFt/dumI3slAIpkYk7Co/XZrB3bnAb0Mr0QvtOQSopLAqGVZWgJ0YQfXAOMnDGcf6A
g3ty+q/QYgw6eNZMMHjsj5446SQ59jJ6VhUYBwrVnivDifSlRHVNGb+xenmInOlb2KYXRYqOs77t
5fAhxaMg7ojVZFPEKSnQvJ5QR219P5shZ5R5ExnudV9czzNHoP8fw1p9/udfP/5fMaxS2n+KYX2k
afP58V//u3l7/y8UV81b99n+HMr61x//fGu7//xL6X9bRGHzZkIfkySzEoo6fv71E/FvJqFCOZbt
AuF0BT8pyqaL/vMvqf9tOpwhPf6k7Zq2Jim1Lfu/fiT/rS3Lkp5FPJnj2Z78n4SyCkXkaol/vCxO
H//5l2OhyHGl1o6JdEC5jpb8/MfbfUyK+X/+Jf6XltrDwEo3wmUsj6SuvmIMSAveU3cWTr3jMofu
PuoJchryZ/gaTNFHFzJsB6cxG7phH8n6LkNyf/zpet7+30/wX0Wf35bo99ZfReztbx/MVkrzFc01
E5bE2p8/WC69XJWBV/rKoljQEC6PQqfBrciWm3oQ94Zyn03bOlcJIRPUAvdGHdrnP3+INY/214vD
Ji+JmLM9T5q/fIa6pBGlSxaRIt/bFSKTGj8FvpDhgADsfTEicRI5nf9WFunpf/6rlaeVsi3Llqa7
3ref7gsHDYRjOVzuYtXnz3047iw1AKLBZTcs8xnbNBGfVX/neEDL//y71wfvl+/tmdjbHOJXufCO
bf79lze1UbUOe58fDZwG5/qFgE2/USrc6yY39sIdIJTQcyYTC8IZ7nYC0Ng1dghafIeTzT98nPUZ
/PttwF0mLYc3Yn0hfr0NzoLvcZyB2oymcI99ZF8rHGDQFVpxFRflIXO7Q8ghGw8n3YrORLHptYpj
MODPP3+U3x8Iz7ZNy6KDL1zbNFkkfr4rpFuko1Kq9bNW0GIfTXpveQPDAWgxOetA7Dvb8U2rf5Q6
yP/hOqxP2y+XwUbcJ13+I1zLWe/aT48EISbD7Liy9xt7pj5rrPdRt+aJbm64H/Oyv/7zd3V+/3UE
+jmO4i0Ukkfx778uCKVbFWYElTG0mdWNsJYTui69NJ/kMF8GoVdf/Pk3ivXy/fINOePyS7HA4AqS
6+X/6RtGw+gk+TT0mALn+bhIV63NOc7hjNoC5C3UN+n9oK10N4bysrSAqBalPOQYwLfrCFEa3nDz
588k/5urzgHPc03C7fE1mL+8CxmFbYVum4BMRzmHrocOMHKcP485UKKaXtYxqaZDqgi60nV6p12Q
iqnbPgnLiu9zLDyEO4zubTUy8iUcjjZ+RmTcxCR0A2sXfFxChAE5oSh17hPEBvRgwSrvdN/2SA7C
f3iGrN9ebW0K07RcRTw4r9NfP//pEjdSEXtSd41feRTwI0kuaaTTC6vH1VagtoRFP73lmMqfo2h5
9aoXTP4oLtw1dQSJd2Zwwg+0fMLz2YAfyt/cmuZw57j1xu6xPHKuvzKW1rtgJOasw5TmJE315Hlp
dJSZSYla9vOmMZh1DGMd7qJyca+sAGJ9k5a7P987+7fNTfMMsXJok+Gaq71f3ph+nhmSzlmPbgYS
LCmFJKNG+cowMqBrAnJ7ndZ/W+pup/J0Ob839CEuJrmgEJqihwlj7K6F4HOBfgXbTuZ+syRmvBRG
Z/hdTrU4eEt0TzBJeDQdjul1lJ1kCchyNvvrZoirfZZTEcdeiHx5hFMvoBQLfA00LmYPvmKb7KNi
XCdQGj4UgQt7xYF8C/U0eaQb9rHE7YWTluX3HlBOni32PzwOZLv//YVDeWl62tKWJ5Uy/7qAPz0N
qiriJQeU4C8zSTbV5My7v76NE8iURh6lOQNdsvu8KfyH98r6bXnhV1s29Ydt2mL959/fdTtD5+Fo
2qVCkYqZzNGnWjDSmnZOmpxxNRZDtOvcUCPm7YDDzMxS85R886jl5Bo6Ye93KoOjWQWTP1R41Evt
wIslj5nQimm5BtaCsV/mHBdzF5JAHe1rirrOnfX1LMZHrYJxg5+EhoeBjLgoEaHJOrVPcZafxh45
WOWymyTulO8hRJDfJGv7Hx5Q8dvOpqnthKt4Iy3Fxrben5+uP6ZGHWu4Dbx11oD9+0GAZ8WdjxUm
bWmvL572Ng5uoo12e3KcYlozbb42IiM79f/8tojf7wh9I94UqbRnO7yVf/8wreuMSZ2inE4m0R7s
OLsPsqK+zfZF+4ydOjxCoFT4FxAQV/CwA1mlJxWFr4PEbxNrsDNjZuylwsw6AHr5h633t3VY21IK
ChIqVZ5XtX76ny7V7NhxPWRMEFMrO+lMsj8IHlJQ/JE/eAzt/nw13N8XSi4EBtm1BsJN4P5yawK0
J/hQWYSZ19+Acjhh13Tuwt7o70j8idFNSICvcZySD0d4Vc68cTdYGJLxa2ME9todNmeOvq7zFMO0
y3Mog7Ml6iswyl1WXkUGKtK6CE5R2TdXMf0xQrXn7wXk+n0bMoCH1Y1TJIBrPy+0dhQ8B7ag8GqE
3QKTrmfAAQ+MR+hujKcT/pH0ySpt8FmdgAw4BUjQ9X3XZNNpEI0+jQvMLLaX5ZFhMvpB5LmwTjSk
iDy+7HQZvwDOYBcEHiXIgJ0s+tCC3WIVv13XDtrHmsSEY7uY1YszgCSMwvlWTONlPODBsRkkkexd
HkAtYoETmM7IPHb0NPo0P/sHtn1ae4mJeMFec2qagGgJJ3O3jR3mp8jC1hh4zR1b164DXn5eHA7M
oRtP/3Bb5e9vnG3bwuLcZAkqjF9XvFxLA9EiYSZVkxp7DQvOByGRoIFCRJMWMiSgO7xwvKolNAjd
fRNIphro3Vq09PshEt0Vun+XHKeI7Chn9vYBzpDbTtnRD2u6SApsZ2R1D7fjNHiHPz+T8vflGoUG
02ttU4BSka1f7qd3wMZnLmKs/z4NMvsGwSfVZ3LfrawL0YfgOdGIMhprPxjbYc8ZHPHY5u9WlZkx
qkesvPUS7PquDi8mgQGgQmiOxhFmKp1LfEw1MJzZzInI+ihgm122LkZmPaEWFQvGRhILJSR8FFX/
8LX+m1eNMQTuMotSky3hl69F1GytOUKOPo3rG4Em8NLVdMFMDL7S+ZhcZAUys05QM5rHMFouMyf9
LHPQ+42Tn5wcdotqMckYNvMqY0zlNu7BrHr1VTx4rx5uwOcotd6JHy22f/7kwrF+vyWs3trlMO6w
ittyPcb+dEvyOrAhKrMbZUObnJq4Kw4tffpbV9aIRCtPPU0T4DjtEs0+qRkSMTICPHA2KhIIHu14
LTgBIhVqrxeh0Izb1ouekuYo3OTa7UxCPEdSfspKrkyJ0d4WffBQJB6mNtt4T9C2+XZQYnSZwxsa
+hgSpxnb7Xwbrq+2h/AyxrvLXaTHHs+foTYuHINIPOnt7Dr9YqRnMX8LngerfrLHGj60Cj7tzHuH
R2xsrUF+wKhIoKxbA1Kj+gumPsEeUUi5F3SfiSyPjjAT0oc79F0BHS/62PZQgxAtsztrAStUk4VA
WrL2Gw8yFzNqYeOMcN2jGopnN88QBmk3PZrB/C33Wu+KJtwZeRwD3Wne9cmMOqYq7nqDMfFsm6Mf
mcofbbFGbMRfoVGTXpIpqHsjV3HMroI2+pYxUdwHfXLZ9oLKq+rELp/j7aSVeSo1Zt7sZabJfd2H
3+q6Xq5RkaVdZ9wM3oIXS8KB1Q1LT5cGaBamGsFj5RlAcCyPkV8J1x37UzcDpsiYSDA94q3w0GWT
VX00SrLP5x2WvfaiKJ2YMQ1Cddua99LCWK1EwEdt1Ec0rjcbVoMj7NzvBFJDVQ8o1kJ2D6OcGfwA
EzcEdrDEbA+AqOcjcqFdOljVxSD746IS6maoOirUzVH3hEnYPcuoDclmUBjka/qlbUI2+biGkGTf
2EHsfeA6GfHT6ak1AcgW6Lfa0YLJlpf3/D3X7oKwp2156kT64hxjVXzkCfMf14T4maG28gYNSLpA
jcWzuE9C4yuPF1+1Ic6n3NqkNK62/AmUqZSNZlAxgFyTbKoaobgZT+m+I4SjkvWlhQNtlxBRf8To
HcAt9eORGO4AQSl6+YBY6eJyCqnedKoP0BsgiSE6GVatTXPvWZPepXL4MubpYayHs51kpZ8t7r0b
1cOmHEbC2vTyljfJGu+dPhUQ5XNbzjBYCeKdqoUMpuWuMQ2boRlI0BGYCInB24F6DIQ3sWl9MLyO
64SN9g+d/xjX5FKWR2y/uDbiM5S9EIyimnceZjtrTnIoZFa6JWLxYEcIHOoI+m7KgC2fCDYglGhg
lB5tFhQO+AonRkZ4CGwc02Wt+LMglHiYUJ5licRC1cCtIA3LXv+SYq5xSiZl7XvVuBy91OCVhw7T
Wk162eWdc92s/7BC+UCA2HcnDMTOGWV/k6OBYnBVzwJBTSzeMyzx5qC/KhMCVl8lUMHRNoZ2X29Q
NR6hWWEWhcHujxPCDkQ+EEqyrehrpGDgPha0jwwvCUFpJXDXwVk5H4V3Qmxy5WIG8wcH3rn1Bfz1
2agNtknGUCUk2ilDTUWlRNgbQCEl7won3zdtd4gKBoT5pOF5CNn4zWr/9YaKWBdCn3mClo0O6h9N
esw4A/DmMbv0NPOJCDmR5jWpsU2zlHL9wEExnIshqzuesTeJTUO3NiBC5C7pDrIrs6EyJoiyXfDv
NsGFBP20t1tyEzimvU3KexwrAw9VpSpeQWCVYS5gow/9tz2CIFzJAYZWiJfW3u27y1qjxi+QIeXt
t26m72THLtqUGv1AHxLiLAFuG7ZgUjZaSGrci9lgLA2dRuYhqdYKfUZc9SfXNsLjQFJc5wCtVB4N
haKlqWbjT67qhc4BSrlNc1vBSNtA2uRlqs+NVyX7rBmejB7mamZQimYel8Dqe7GVOUm0abPtRE/k
W8JfOLJSD6F46sCXjCYGQKdAg5KhBfYZ796MVfnSmdEuN9L9LNWZ4xFuggowF0pEhtq4XRZVPKsS
T5OsvLtkVNeoEFZ/0gptX5atZdvJJmKLqNsKPWv40rqEmlcl5GQJ6ClS02tstliDSZLXEEFItk+v
WfSKg2yXB4ZFr02Lb0a3LVah7kfjDER8DAChcW3uEOZe1SlhsEZn8qoSi5eQDVSkfNUsWEi7qb6U
RahTHD6TusjYfCbudI7/gnqLKzjPLOLRhCEkA41rLu5FFx2a1QykAcvu0rS7ywYIBXGQfMo++GA8
3u2H5s6avRkEX0SIJ5g5k4l/VCRbB98DoHDywJTXE7rmpH4DiHbnLLe6c55aBMJstrbeNeAwNnVH
88YDnONPCnj5nHWPY0gzIJ1eMzJY3bh4DXP6AiV+2W0ZYmCuWzx0YT5QFDuuYr1xroxGnMkmQ4KF
AIkCu7xmWP7amikK2mW670Htblo1AnUfxXZo9XSA7uBsVPpU5ndW93+oO7PlNrbs2v6K4z47y9ns
7By+9YC+JRqCpMiXDIqUsm939l/vkdCpko6u7XI93nMiIAIEQQBE5l57rTnHNL4WXk5OLuAKG0aW
xlR0DsMhxt6OpCXZ9H36vWmw3hiTi02VCc4sgnlVBwp5aVebmBGb5ajPQwk6S7xYuE5ncf0INwLv
TUq6H1lYkl4Bn3+bJC0ZHtxJAQj7XUyKzZXQ3TmCmm9ONGL/MZqbPWIuKPQzcsxw1gBZGjqJEL7i
T6c4ySmqeWAQsPiY4qVQEUzU/abng6MhzJORsSjwLabKSN5EpqvzzOD3GO43woO/9TbWqdRg1Kbj
h1EcTjkmal69w3zW9y7aeSj6rldy7hT8UbNCOXEuPqSEayPYM5iiIu9jBkiQrvmsu96XAYJOX6rP
0z1iHXVLRLd3Hrjqq6mFlNW7lpdg94zqldGU/Gi+zruhmWvAJhYJFkR4rOSjTutR1T12jfvBsBj4
TkNYe8v6pz3aEhWenkIGw0bzmsrRxeVmAkIeiEoU4aMY6+dekLaWMGbssvGjaoxuFprNiwdrF/ix
Kb72IW4WVI4DDixtbTXdoTcZeHoxeT5O6h0L8Z0PyZsLdHUWTFPu2O9WgxBE6FQR73HezEtTbjDe
wbxv+ouoxWaisfuiwzGnBi6pH9aHzexUiVPJ8sG648onO5PsWVO9wgfZu5vORXpqRM7+flE7zpMk
cmd9vyYDLDCG8OncFNa4s4JI3Ulfw6AU2z7ezXhH/2fccXI2Ycr7Jfx0ZgCzwUq0Qz3KG9MZ5ZCF
IFf8gVZwPZWCeYsDVDPXPul6nZltEHyY297SmeAKoP6Dbd3wfDToGCvw3O7GGohVKSGHmN2h9CVl
jv+Faui7hih8a+EB2BhBoyBLRbEUcKgsBn/SBwZ6sCBdheB0SvCjV9uvITDLWck+FrIoNp0cD+CD
qbRr9pLeguROMlMyMwWyAdxd4UyVN0a6C2wwoJ1XAVTvlBWQRl8J310ntveVYpAdiw6k9iuHpMkR
BHtZ4JCNQaGPFIDLmGF2r2CWjCyUiTqmJIzueMMj+9FrEvI6n3vfaY9WGj5Kk4zccuyjJSBgncgl
5w20ub+2642INIMQ80w8eFqywOEIqjctyG5P7VWDfzkdrfQQgVs6KjLNjm7F5ru0OnwQTv0QaXm3
zgUU1shJ9gYpc36rFoe4a7ZMr9k5Mx+d6b5P3Pakw2lAuqyLiePMlsHf4J0McsvaKuQvsMnuaKja
kXXOjPIkAj7cVYtE1be7CTWEcFbxCZXvv8m+syGUj/1NlxMWC9h2VjbJOvdz9UCqFxW1z+2qmger
LCeMDdwcrF4/urCNgA6TJvJSpx6oLf0GHw2MR1N3t0p2BKd13buV4EHEa5PlwvkqKlJxZKiufUJE
XhARznrf5Dw5qvnmTlF0h00WjO2uw6SxHKOKzMMgmIeplyMyHjOg34iS9TCoD/pqAC62a8B9LXuB
edNgFzVH0ZgjK0DA4WfoHrLqTdOBSNJJftJzNjpx2736mrF3ibScFUX0Gmko/6QFay02OfGmHby3
Afd7ENVEjjYJYmATqZclx61jZQ7Gykkx1hV7xW9fPZnsse7X7F5Y/dQxo9lCIAxE2u+xCVSxSCTy
PFbmiHEiJSxBbw2YC9Iy/GfgGEms4XeZIGyKttGMZniCIvGge2O3GRV1woLzYa5h1cz8VDqXlg7l
HIQYOOE0NoklYCdsFN47mV3OSVYoIl3k8ltfB6gJUMcGwPKg5E27ocPaU38W9TLBFnCoKgJlu5Id
P+knuzLQMNEWrCBaCSvBBrs0T4eR6HXIIaKztK00RLwe6ljelACHGs2j5tMsnZWudaSnlTUlRgCU
FZ5+dY2oiMmy6SGGZr5JLh1yFtsaVaZJYXC2CiNcRo1nXW3cCvMOxCtLVZftLThvC+itCKaqat2C
b16ijk9XZck2sJrkoW4RarcSDllhpxl9bFlAl427awbKYkHdv4M+ka4o3GBesPWY4JiJ618qXYGF
ayXNJizi+lUi/qsct33JcwwDab1Lm8qmXtJqArFKaHKOAgTdP5lMyclgtJRD6RKf47eUQ62rH4c2
J4CtLQ70tsQ5sEmfBZKjVnl0weNpg27G+sUC/mSJaDpdxgfFqujT9qSBVKN5LEvTWMgC23Lc51D7
+V0r4OvGZoixX3/StKgOog93qmytbS2tfB6VZIxYFGkEXQHtDy2zu+RDdHSaLFmW7Yi1Jq7146iw
0JpZYh8YhREWZiCM1HF0nMdRPjYDO6UQ3/1mDKM9Iw57XsR4lqHPzmqRxRutiq93QnAUIJi39bFZ
Jfoojk2vfpJbEFyHkbApOIThU95EIcF8zXthgU0QnjrsqAY3dT1AoGn7D0rm4pqhz1h1tpa7S0f1
t5qZ4qjSRXyMhjA5tqmENAtCa1YDPtwJo2qWA6ETyzLFhuQ5RKSZCruKME4/zMyDe4tJODM8e535
yrBCxsthkLMW64ghTxOgbAkOH/F9GKKA9SQleSG3NrFV58EKDkSNUSlUmfFEoFGLT88k1KQLAXgM
zrsVTgJEiEmytqZMWIJ6psfCB+EgpgNid0rGhggn00rx2AHW7Iz8QVdsfZfqpPuNIQLduKx2pQsg
qSkmA0gwbY+x7m54WIueq22sHVZTTLM1ZMqwu9aC7Y40pqBzP/1AkXJFrNeeyDLt9PgQB4KwuSH6
mue0eZpOuo+FZXdbk7eck0wnnHdv0NNzNiLJjlMShKDEcKaCGBQPuCDcEGlyphMCoaNVXQmy6jk/
Oi5AQ73fWJl2zUvHfsIAXqyN1mMvgesyKU1r15Qu7l/jPffHfJUPCVOy1jFXhojcuaZSX1WttlF6
gI4FlN4z1RZRsRENHNCEJIdlKiIJypRD7ENI03X265wuKEXqjFmlQPAemD7LaW5eAjsk5iwdK6B2
cY0qMy/RJxse0WGFua05A+5LaLBL/FrmQmWFWVu29pV9ecVfOiBipe6TVdEwSoKKSd1POFFK1Bge
oZvU0S7O/db8MtBDXKGnewIKCZ9Iq+t9lsTDtjBb1MfofWfA3cMnutfYzviIyMbwT35AgzCkTl/B
QGZsmhvJa12On1ULmkdTOC/phtudhybrzuHY+Psuim5uuPXHQb3aZVNvAMjEzBgxQlcZuZUkGbpn
VydGArTwUu3bcAm2Dctk3nG+7kuxJlKdeiw6j/1bX+tPeoxPP9CKrxEA3yOhIUrBPtqbiJmMBleY
O4n6KuKJ56DQ/04jwEu92m6tIS1Ptj8gDW+scRV7QOa0DrAtzfdDaajxFA4UH3IxXGoLsZHvjenR
mlLaYSGyPDjCY/vpkidb0aePbD/ct7a3MKZjoDZRnWYvJd5aNySfO3DMbDvK0tj4faSSCEHH01TT
nYeZ8Ayp0V2ZRcVr5EPOSh5uJ+X10c3hWPQvdMMPVUNQ+iihuKuhXq3I05x287jGlY6zOeFElGtY
VQ55aqhzAzLhxtKGpWk4LpvE2KcN6mtzppfqXh9Swk5jJyerL/ha+IhGQ3oZhoJpwzWz+LVV9J1v
ZdZnDO1VpzoZI8yereNRYFeOfiyJbHWd+gb6Yd5HSDmtcqgwFDpyUSdAEJwYBFzsKdrZCK0LAMLw
cAfvQ0TIqLx2eTFhXSE4+b3lnmC2wystinxrEjA8Z5HoaaXjsYlaSmPRcW4q7LK6qj5uhSEIboCS
fI7+swXS5zJIfGkdZPAnBYGFNRqfjoBZzHgII44U6cUZA7aak+U1dB1rBaytfB76XT4RnFo1cNbk
5V4Fa94tQNPRNC3OhZAtihpr2smEDJsA72DAIM3HpjM2HfE3B9shUFnJBuPcAlSdtTDyHREpq6LT
wUBybsHszUtEAc+ebaS6QmZrXLP2qVeAl0dN/YTVMn9SyoISShu7raWlC4XbVgRRo2RKywuTnE82
1QnmHwynFag/SXp9ZliHNBY93Tdydpz7iK9V/X0Wa2JBo2ddT6h34D7NuhxdZe3KQ6bWxi1XTboI
MvN2SQIiMNHsYN+OdbgHYRny4QERGkvxUrELbD3l2U4ab5t2MHezUown4RNjWvXmXtpoZpO+PXuu
IGiqAYItujbZt71I9n1QYsVws13eiP5hlE69UWR9jWNjHSS2ttSSjF15Bh0qMkpi4qZhLQEd2sar
Iw/izWityHZvZkin6i2m2Wc3M2NsFK7KpyMM5srQKKehb6EYZI1xobJ9FnjkdSyhM7gIcCAs79z4
bGx5eJ/DhsAA2mjKthoRICm4no4YrrAbD0H/Xg8pGdpObW5F2SPwNS3QdOWU6J52YLYDAM2mprwD
3CMzpjW7M4bxeg0kntywRJ71RvCp7HX1xBB+xy7VP41694F9K9lTPQ4XFvoMRS6HXnkOQ+uLhUOY
zo2gh5+p6850sbwGKrZxaoREFDobQ8a1gFXMDTYC2F9KWp/KjE6VyFsLPwMpY8jCUeP4xD7qolpm
tIF3zKQBHOAGXisRwebsyy58wIkOGCfyHPaEadNL6hoDEEUNlzlKUP5GDHo1nY7E2Oz0fev4wZZ+
F3hFLB7Xofdx2tEecTktGflnVwPzYNParGF6nRTL8PZjFbxLdnfr2nSw4QH1WrZNh1IIZQLjd7U6
1471nkPP3zguJkiTonFJGPdzNy0UykhjmQrUA/v96NnHxgncXWsyxw6s8Xi/mPo/q6gwy13miItf
qu62LzvS5mpj29P7m8CZTrG7X7SkIe1cv9NmuSraNSOKsyR19Dvk5gWjk/CjrmwdaGPWPVqaX64q
33L3QZm5e2SkRMfqdvtIRAhQoDIOP0zehqoMu+9Z72NsjbHXVsxXM6HVZ2x9Cb2HaNwGfdc99Bk2
cdsSNv5J5es4hPxOZjmObdLvob/aMAl5MvE3LE2gWsdRV0sCAyM6YHVdXwB/1/OCVsxbOET7+zOW
VrBm0ybe9c4J5qLvmmuLGRfmeRPB1/bFYQgHsdRNBlGCnBbA2EJ+Vgzv7j9uGN4Te4rgi2MMOc7S
vD2l6AY2ieY7GxKxGiDsfON+Fz8InpvpXZK4aBSiCz7pcgO/K6vxBnsLDbkoBBtufrHhtC7BRKK+
3p/W/QmaAaiI6V0apL+n2d692Skk2M4R9eX+ElMYlbv7yw5yqA1jl+tPfggZJLOk+FbBrJp++fS+
udMbOIjGWJhlgtR8GIZtEqXpxgJbc76/+bE95K/T3zWLye9EKRAGfn/4cUEb68AJBhAIW/7+0E8X
9tB/pgXFdFBN+4D7He/f+Pkj96+cEiJu3qNFv1+9P8CPx7rf++cD/vg2q8U4OPufj3T/6pffcb8b
JEV7SkNF+HF/Wvcbw+lp3r/6cfd8VGhBVPbjzwf7eZffX05kOxuvseX2v3xW0wv+8RP0MfGXIs1j
SPS3twIAL2/Nz8e+P0Qs22SnKcXyt9t/eYK/POtEf8NqkBEu9ud3+Zd7Gz3Bb0WJQ+PHz93/PL+9
5J+vdNIsJXFJyTE94M/bf3s2duDCtpGmJDD9by/nlzf7589Jq6ZIYYb+86b7V7//PQk9GBf/Ggmg
/9CnKZGHNtjF6DkfoHfCRGUna+fhTXTXFOLnQjIf38QVXREsomB+p6u4fubV0GMJk99zaVMg0zCf
VWpmHiAEY7fU1PKUyHbcEXzeLnKQaj/kIf/20f+7/y0//9Cayr/+B9c/8oIsXz+of7v61+Pj6vYf
00/8/R5/vv9fN8vr8n+8w/pb/vCefpO/3+lPD8qv/eNpLd7r9z9dWU5ryHBpvlXD9RumsPr+BHgB
0z3/t9/8l2/3R7kN/6PPwUVG9W+/PvwfPzY9///7f9bNe/qrrWG69w9XA7rJv7imrVkOug1N1Uzk
Wj9cDdN3LA2VFhYFE0GKQOT7h6tBM/6CoF1FdcpSh8jM4Ft/uBr4lg7/ilUPI4SlcfHPuBp+U7k6
Kv55k4eDK2+gXtfxSPxJlaFJP05rXSanhNVWqed6DIle2gC1QR1CWyKYblO6hLgRxAKzaTbuUR7P
SZyJi0PQ7sjiMxqKgit++snMZbeIfN1LOBRYv8WCWxFKigRn6BZQEt3gJN+TCP/LW/3HR/FXB4Rp
/dkC8eNVUJFQHCD24Z3+7VX4jFnhRFjJyXPrWwbzrLAfCsVZqt8DQrcStuJZ/h74/tYfqnXSA+53
tlau0ywWs0RuFfhYrVrP0+I7rdxYPTJatmxYZSyw5aL15cZM6D5qOyc6dsYx715pK3nhY9jhcAVt
raIQ69p3NplJ6s0DjV1c90DzdYaEcGNVBuQM8m5PwOyAjRBXO3mggm+2RoecGFAvv2r5W8RkR5pf
Ou3JLN7N1Hwzmy1ksRVAMpCl/lMMfsXTyYiwjL1h2NuGlotf5a9udCBqEbCLXnxT8bpJ0P195d3a
E2eYVdIoG1DMzy6RnGATtoAhFn2E01JVNmwRNv2oM/u+tZlyynt6f121BrZIf5E+NEjroUg2KCC3
RJa89jX2MCNZxJV+9BV/iwRsH2TIGVRa4rX1raGiw5e48Qr1TaYpvkuxc9jXZ2m7sir7wVHY1BiP
FXx1Gx9rLLxr6X2BFrWu4/4xKbybjJqXoLgxg9gGujhiGd4MV8sPz7Znb+FRUBdkSFGtgjRCjzDd
uiy3eEMf4Gd8bRsSD7HA9ZIIxtQ2XuzoEKcRBvk8B93ntTA0q6dG5TebKmp4tz0yef1GDDxtywSa
2piinZLuhcUrghJXrxH/Pfeadgigo2S6+VCk+qPSqjvjIw9MUI/jwhPkzqYGaIUpIFy/6AHtlFF6
kAAD7Uv0mQcOjfyYP2jLQdVGdMXceldhFdE04xLWcO/MMP2KSROBoRsdaXIyH8iKvV0ODwg8ICD0
2QHqMe5p8q8RNytu+ublwphFL6HCRqRitj9GsVj1dCzQGk2pDxKxTPIl76KnQJEqvET51jd1vixN
wrg63OxVSQ7k4Nu442IYhUkbfSpdcrZTSwHnMydFCQLgmHeLMsLVHBUWmdYMCIuG7w9t+B0LxKn3
u8egJRMmJa1ziD5LCpyFx/LT6ykztEmREZM1qmpnOULRVwTvDMvXtmfrP4LwNRJ4fEFyQL8AOEW7
TM1Ryju/5QCzrH2s9vuImUjsh0ty/2yDZOiJuQSVjgxgrPUrNym2HUdXXPaYwekmwre0MbP71G9q
utAV+oGhtdb6eTgYX1o6hTBFaVSI1n+1+TAC3c8LFPpxdjE8xsaeEz77IZsiupuSVp8czgZBOBms
ENFpUN8xzBv+17bV94lZXlEBLCrfODipuXXyk+HSJowQHwU09EaiKop66wbV2nBedA+FAMKmKUKg
zL4W8VPlP3TNKXae4wopVIMP1CrWfoz2hbwpANk6TZmJ4hcbc33IntAasxPN+W5Bj9JEaUbfiMNR
K2ayvhDbAeYjWULiVthFdNPZooXcn18D1AbVB1FRSytLYAe91uh/BVsOdPySGbkFm4pZZ8Sku/bV
eQ3ZuyUgofn0IMaX7kWjb8hiAC7GbJ+I6OH5oI0sUdIt85yYz7cG+ocBbQkDEM041FAY3IN2WKGc
zKuntJvrHDzQDyrnZkePPUhTaSLUuxXPQUACxKT+oGQB3zeuNXuPHLAxPxtIX9mVzYg97Dvzlho0
ZIKHeLjE3mOH265CjeET8Ez83ExrkRtZq3QDxtkGdtWKbwqn3hHLtQLGyxq+A8ZYmDXRc0DidHbc
mO9HAYk2jZ+tSuxyZ3j0IpxRctHq7R7H9BVhVq+dwsbb9Ib1gPf7QYvUA1yGRTwyR3K1A8fchoTw
iQpPPVvQAAlo+xAxrDbJQme6YZgcuI2fbQKsYMSSQ8LlXxJ+hlY7dMbwWHnW91LucB4/qDoEmzJD
sa8HDRLm6IDfN9Hjlxh2KufdyIJL6DWfXTxuDLDosyHC+G+GKIKEPKDliypOnxCpAqHTf0DOLFQ6
iBMYee7qCU0wbRUjmAsccUxBDhpAdppGfZleGFYxcqhLBALogwomRob5oCJnLxmd9lH3RvLkYiiV
TYWuUIuSlxLfup/oJNxYW537qVqxrKBlygLBH8e4Yxr73r/ojrF3quB1gHChBeCrAuMIc2tr5FCk
3EVhakfmNBtd1VYRk5cZwUrr0rZPmeVvc83ekjtwZWRNUszG6Kk5mmKpCwNFF2MSpIWkTm0QTC46
R5v3ANmsrkTW+xb22odjawuaZqsGaY0G+HbIQCzF6koAEK/C4aV3eeJmtkSAhaefjMnhrI0NIcbV
hlVkW9hi54c9mjLtUfrVMuLPR77I0hcexDgUNohD3NzEylOtiSXnIOxBXN0rmX+qqv7/qCbWNLwo
/31RvP34lrxnn7/Wxfef+FEYK1SyAqOvTgHsGpbN/3+rjBVd/MXUDZ262MXQ6qo6Qug/SmPL+gsW
GL5FaiLuBszAfy+NLR5QRas+OTGxyqia9c+Uxr957HB1ahSTPKDp4sDS7cnn/Ktg2UVPiQxLsIGu
jW53X8QHi8gkoT5rJanHjs5AuvUJAwHg1IWmtbJRd8T+ANQjMol9IeHtl7fvvyh0p5dd/LT9TU9J
x+PrssIidXZV+zdrR4/oNO5aSXBMqwkoGBS2IKdJiT6ZY3YizqB9VVp7a4CWClO/fWJ+qT1og/Pc
EHzfR855HNbC0JtX1yIFAdb+su2KcQXtaS9TS9A5V/CxVsb7P3jek0XpT89btVXsdBiUTdMVeFL+
/FYyZgrcEIwAzq3CuQTCObrY+g5ONe4YMmVL12yuRRF/JhZaD3QJ2UNFm2pV47HoiOM7dBmxCHXC
gJTFHSJdXD4ifrfgmwK5GNXEXP2DJzxtGP70hDWbd5hWp8V/uqv95q90Wd/JA5bKwkbJP4K7PjVD
BFkaFdErbuNlZyU3obSsrTZgXzRAyQV18gy8fba2OjAlUPgYEjDSwqaT3hr9e2u5B6u3ZlmnsIeq
JIiqbvgHdmTh/L+fEF2bbMg2R4fDgOJ3a1LUlG6RJrq1qHnPyc4xjcPPCz8T9XZgOP3zpsEOBf4S
LhAFeQ21OV+WxugtAgse0887Kr0UuA1Ml1ZuCWzDrft9Ghn9vij84cdX99vuV2ta57RRSUK63+X+
DZbHToRY0hUjPBd5VQGa3CleGJ3d6eJ+s5Go3RLw6te+VV9rTx0vsvXVS92x32KQcZEK47nEaCGK
uQKxVFXJvZla7iqlxL64hCbNXYLu3jKtnLtOs0bkrH0ZRmx7LuPgB2x64S6ksl6jIvgCS18/xE6t
rztwXUTftHAqw79fV7VIXgCqfy/rVNuYttI8yBDlWTZ61gIZd2ZCN3JnFpsuNlxKcQAmXM2AF9lL
38nLw/0238VwEJbWbtCC9uBZKuF+01ec7NpD3nvpTme0Cl7MIPkZysGury1E5K7WLzgjyX1PziTB
knAx0Szou3i60HPChZaVn8Cnu9+K1jtbicR5KWULMTelQtNoIUHW6UnovF+YiiKWlce4jMGdvgcw
pv1y0ZpTvu1wkvc82QmQpCjpC5hQ+FRqVL2p+i0kr/JLnSFuMeo2h93EzRrd/Nppy5cB7yT8om9R
DXKpGevsedRsdeUnrbLsof0/K6UHYcckjHScrrps7eaabKttxV7/7FXGIfFJIqh0lxynUJGPPuf3
YyGja5tWhKdMN6VTRI4HUWx/v6oxatt2NtYric0uGhB5enrWX7uIzCjLKZ3tj9vS1Dz56D7v14Lp
bhET6xUTLUb20w9UNMlnsPD8bRaHT5VImkOrJvUVNwNFE7at+7U6MabBvvdSOSoS6Zgp+z7xipyq
cTCpzRuo6/xis2loFhMLdFTUcaoZzQdPkMGdMuFf3q/6as0iMX2D/IzuQCeRUrLE4xIBX7T7odwn
yG7Q3Uxf+oyAdW/wN0QHInXQQn3cxeTypSisQ7aRft7P7YgIbne68DyFN6eqCRCyKw49eh+7NhLe
rjLLYJeEb3UeWXsV/iRuLc0/6Y2Pe5EaLyM1wfTBb1fGQgdwLN1QO8ia+dxY1PF+7Fz4qI6AZN6Y
19R0D77ly4vmkPbQ5dkuchXjyB/FB8fcebsCm828iDKTGMHnjhxh0nWpNxEgqFsnzT9q3KLrFpgp
3vTIfzIZP5EaoKJvsmpnr2xIwhSMA1ElhhboS0vASB0inXr7/qU2IKy3+4BUEUfqx7RNroQCQcwp
8ge8/fjP0jhek9PoQRFtx8XQlAp7OHvYtvhrOlN7UkwM+o0cXgdnAiGR7pU4ijx4ZmkeqkIlskrn
EIiNKHqoJg534JLGkplYw2raBZhuGWhkwj7QEF9GmpDnOrWVjWog+PE913xEyKUzMkNQFIsMCSXs
erUm/LvvnO444OcuGM0jcDeuBWXstdeDdS6VcqGpRrjtc609Bgw9YtO9Rhxrz7EdZ5wD2ge6LukZ
vjkipH4Xj2fJBGbRaQHhZES32REBxaPtomFBFZpoFlYdP17ok1y8Rj2GqHUD1zok+Ar46qAjiVSg
ZoRdmsxHDWc+ZK0PIxTf8iihyxEWB4Odoq93EvcYht5UMPGPPAsw2aBPrDngnLUwtl6bBkvVBO+N
myDeumP/4aaldi674tXNAYPqMrXBttct+jkoZr5fRCjt+ylxeGqtBFE4MDHWCSJRrOxihy2y21Tc
UAiIGwfBnI9qgguLEyHaa+/FCwTDx9G8VZyRygQoZB+oJwRnw7M6xC+lAnMVWXpFjNP08SDhaBe3
2qqXljySJCGPDgk8s4zexlIR+lfwWOCjnAoyXuKiR4nar0LpmgfLMs4cGuHtfpH5OtNh7BPecECZ
6hXhEXV2crRrmRzLsUNuLHXxUg79eIsca+f08dLUZPeYwMaFxYQapx9MRA1NuWfi1p/TMNQ3pLRc
lbFaa5lgUNutEWNrBy9z1YNQmk3A+g5riqn5Qgatf8yJ8ZnFzdGNSu3B001oXKJ3jinEsKXtSqIg
PQCXuSeVo9apG8UOvo4+nz10jvkxxz8bRlX34SGZqyZBiZZ5r5VliJUqIGoTFlHIdDyjzK4uLUqL
sm69HcMDe4bkFKL6OAzhOmlAwomkO3ZRvwDfxWabGADdd+F8mAhYG6kGD7iigoehCNCmF+GIg204
DbkNqSpgGB+qyra0u2n0TjRV7qr0FexkILKF6MBEIKoYcEV7PplAfWNfUAAFiNp7T1l6dRDxkUVe
XyULZXpN7YAWvx7J9laLajgkef1BUvArsQZwYBDHJIC2x6XntWIjCgxGOtLeBEZ4MemU8picFqWS
wdUxm6+9XsC6LcggGdYZqt8DhXa1z51HtUisYyTtd9q5gCijEochIfI0akCkEU0hFmqadFComnPd
2MpCGODPaEVHC8OA5qiFzQHp67PXN1hJ68Jej50XL7O2064exURTx58x1OAjWi1COoaBfG5KfARP
0GLIjNo3Wn0xNVqvuJkwuLWDOMCB+B7mSn32QHNF6J3C4QvK6Rb7DFxZrG/IhFdDwl5iZhv0rxXc
DPu4M+hN9gGBxGrv71JOwaOVAVQtSSEYgtYmvhDVGbPODzf0U0aWLyIYH8oIhppmWNaK7dbBKj5U
PURD7PekcIna38NsPwSZzpHFFHEJtAOVlJptNJMzE+B1fQ6vVdAd3iGno+cT8TEj7AjhKQnZh1qY
zySKKnvCAp7KaeoA3n7WlOjPfA/rp+bjUg2TcumZJAobdnhJBujOgZxS58BZWrV0V46Up04Nqt2U
7btCGHaLjcGBvEYyzaD5Yj06hjy6vfeduK103Uu72TeB9pJZob0yh+YaQnWaFQTJspvK9kGfiJnv
+N4qIEdqltgtypecdtyiYVg3VzLmgPhyFXzrxLiXWimXXvm1o/WitMXb4Etzb0S5O2uwDswgaMBz
1BtMLJGd3VwUR0g+UM5rklghe8SU2cZo2wUIhRxFSxi3LrnarsEqjpzOsK2tH9jdWpPF9S4C0wKE
vn3ebOuWULe6cBHTTgdBixELbdvZ1Aq0zaHCEj6UH1Y1ZizVobcYrUVCwTArVQRV2VRENu0+66hc
0wimWtEG9GzGXRVDiyymQHgbM0xb10R0tKjGOCku4t5zDpVC3B4BQJt7WVFPtUUoQL4npnrwyiZb
9dCbd4EeIqgNnYeevSD+LMU5+ePS9rL4vQ+Cr846LV0yxjp4xbaLrr8YomyHT18uRek7TI3N9tBq
g9wYYXMbqpIwXBTqidtWm1z65V7CtQGrl04dZ86VwK6IUEB3P3O6UdvbDjlneYVw0gGMfvx5oUU0
DbM+Uub9oMIEbIuVqnnwCeoCr42nFSuztrDGthxAsWuMpEvRDkcKN1AOd+9y6KxDEJg3CCHhxlBl
voUCcu6VTLlUEqmgjZ4ZXQNxH7q17hAIltHY3rwcJkXnB29O3uMKtKucVASdQZjwRmCbhnHubPEW
egSf2Gh9yEatLl1D2LIRuEm4ctPh6IuxYkp9NAt2c6oT16swZo6B3Ya12zgpFIpisP1bFZuLUoPe
LJTwQ+bYPhyfwD97sId5K+QXrLklTlIVX5iCiUkUvBQ2pxYI/1zBL9ymmnwk/GSaEAWXXJDrp/PB
D2sp141SvRZVHa45ZyAgrh40hEHbIope7ssRsmrj2JcpnPu+NHYwPE5qFbrHruza+Sgja11JFhW8
Q9Crxye/z6xzI16EbtRPfxxjwrIvnkT2AsV0XJVtGz4k0iV/aMyOQzXKZZJlu7GexLvpq96Z/jow
xLuBTt0lAGsHXFQ82K7/n0SdR3PbyrpFf1FXITcwZc4iRdk69gTl2AAaOQO//i3Qr+pOWB7ceySR
YPcX9l47oe1AXaxndpRCqu/dBJWHvLzqHHFT8NHbLZHTQ84uY+SRae1uAAqtYeFGDkgDA39vZZb/
TZbyz0b4PncleVyJk196AksBs2aEwTdD8eZOFzn88Rxgim4SnBJLXebONb5hNI53baObA6kezs3L
GXQz2InuGN4JXyQ07ROhwK+C+fEv6evxDMGiuzSh7i6F60zIlildAiJ4R9wKqrhaYC6hos7QS8O6
T4+vGkG21adwLbiq2GEuYRgRzzD2R22Ez0rG0177LsJUoyRaNxBtu42XRlCMXnQG/vPX95vyNM5k
sw6z3/CFIVtA2W51gLMeHGMLqTbqaLvx8AL44ivhJVhTFQduVYYXnzfkjiHdJxAZj1MReQobd5/z
kXj7Vnr+0SnaJz1vzMAp/fAzlgmyzjiQNdBzevetVczpxQ8R6yH7XXc69q+xbOW1mVmn5sbQboqm
itaqIiSWGJ78rGos6XUeVWvG3c5q8jv3q0BsvJ6ld1dE316Vu8h9w46e00+nXZ/ChUotgvB6zL5n
eKc/lDbzDzj9NzUqIj4QJl4awx83TirggTv2PQ349liVW+4S9l9979XHHPoIYTpZsC4qJwewTjAI
wZ3pIW5PHEvme+MG1NSpvxsqGy0cV/tjEJIMqHwojkWPPjPqsk3csFU1AhZUReFJRM8Nm7dFzWt/
//foKwJu71lrO9vcjvRGN3X0VtuxeaowuxzHDimeqTHSuQQVFOnfrnaK4+u7CIQ54B4mHmCum1OQ
xO+vE5AgQKSURcqWGTPAyjFn1GZtneGx87+SYQgVVMgGB6s62MKW1xkkKxSJ5TyscX6nk/+9sNjt
D6ENJMCwr7aITr3I1S3IhxZ4dXcqraC9Np0RvqG8rSrlrlIRefe+LY1TVUJJz/0HYJjV4HV/66gu
3y3FxLweMflUtSoPsR7dvY2/5WRNCFdC9Jsi0SBZPaLH7IEpkNHAK6iWelCQTj/12j+/XswodtFH
FyVMdFQhSUgmnFnF/g4GvrODvOUzpdPtOYV1tUs0orTXIKfmzQ2d/IRI8yPN1dwQITGT8DZhnHfq
Mb0aSZpdbUNceSyeccrO31OmfpKgwiSBrLZdXfThuSA6fIOZixi+GdQ89heeRyuRV93zw5UVn3OZ
i6tqcLBn7pRGG09MzSZwRR6uqin/2ldPYQ7hrlV0ArNjKT6osl03QRjup0E9vbJOjwRRXlOMYo+s
McXdJDtql1UWCRLtL0u4xk9zJqfRZXWZaftRjDI8mEokW2Cx5bOqhmPZgiqRosgOvp1HH3jmKLLn
7PwqCEKQLdwCnCopIC62PFd3+funmv0GQb3OniYkOIG6entdVg5jMQwS093qPetLaP8ew9Sn0R/L
b3aVndiu1hcDILCf9O25bqf0UpTe51Q2P4Yilfy3pbsJ3T48RAWqyFIGwzZkHbwrw+59wO++yaUx
kiyqJ1TjFc4zryLCghwIxICcMUbnn+6vbwt7bvwl4VgcDd0f8EOgK42ICxhCP/p3VEpZ/GkKNvVp
RsOinY9iqrIPVCPrNkApIKgk/30zy/pcwcO4hh/adFdenpG77Lb+Bktyuycd1XqAjt+bgpOYcjo+
lX5hP0ZI1B2A/LZIDTT1EWkyFlMzklW5hD3+ywgPA1FywEjqBwdGUJ/1HnCflkJ8yn90jLq4/53i
oErhPFNRDqdl1Y7b4G7EF1FZydUTNjFbOTHDQQQJvWtxttmaEXTQF8Z5+tJWRrzHNGvP09q2oulM
xBbSgmhxcOo+5HcTdCayeVOBl8Pf1ST+5BZvJhjBcO2HsfmfdvEHkIT30bXJrTfq9JxPqrtg0NrA
dyB4vCTHPZ/kqZ3b6MyafZeaCRbWyMjOhpVtGFngFFWFdV9kJUsrireMLDNzIE0mwHwYhLs6FX8o
lGkkw3s9MEtBs46XzoDYNXsD320BxZkBV8EUpDVu9Kb0s/r5Ku48LxoIn0EnMC50ZdKcWuTot1ai
twS80EE0a8QZXku08YkPWos0n3YG82aYBNKBLU7432MoTWudqzC+gUo7aEv/0ijK794UnAkJGneV
mcw7mfAtMkp8L/MyetO1v58zcWa2/j0UsjxlBnZSR4TjwTKNX6yivxUxs6+grtsTCNiVj16fEjBU
qO3H6UPm7E8wccEsT0hKZ8Prl4N71g1uKG/O+o8Akf8qi3uWwAbPJrdb7KYw0lPL3lR4ch6RwVWo
kbh3fkYLgGOTCV5PAI0PRSB2Z8g5+UhtS8+Npbm7YBNDvRORaEHHOr29XtgNT8gRPnm/iGwmw3bj
mtF0sZYG+dUld3PI7LXz+4Q3qOdL1/OgoS4/zoFWW9K+jbMtMuvo5e6uamBgA2y39yLST7TXzB2q
1uKB07A5ClIcV43tYfQj+23jOagIsgiDNZZg500nJqr3dLZOITbkU2gQK7Hc8l2Ge6IGt7FkT68p
8+xbhjXpBjpzOEws2srSKNgW10SpmtQHsVTV/l9x53tfJCKMrdMNWDusRt0N2exiLC9XweQzSlkd
B2AEijqP34uR2KOi91evc2uKyI205vpQ8bTzVEt1tonMQv8V75nKqUtHnU+cLYCIDcy3vWjsz/8V
TUYc5ZvScn/B8jUpYqfh06jnp93f0ryzHp2DOHoMCTNWpomF0+7M1eiCUjeJXD5pBydCBclmDRDm
1bDYBEJ2WBnuOunkuYp/EXN5p6927lJmNQD60VqPrcUXg+eyxrwdZclvP20/Qfg9gNI3l3mqEs5p
JGrdgrTKBpoXEn4Q2iwjYAxnAGLIEoTQU2PTcNxmby55MC6hMq3TGO+pV/+dJyZjGJMIW0kOIiGY
OPnSUZAy+SJ0Y1dZTNGj+GlnINGHAA9wg2TxxFgVPZ9PXokBH8HIHX8zlBhpE6O+OWGNG7do2VPE
fbj3bAgZpd3pvcKrsuEhGdYTK5gTorp0L3s356ZfM28XV9xw5X62asLlGDdAAX0YbW0cSKJpjzmX
Hbqtpy1Lug/1Nw+bd0EXs+O/grwH3UrElASdg+3N+8lJUCnsYgMPVOI/Z6+ztkbKECRO8eHL9NR2
ZflZRuFPfk//4HkQtAy/382+Nm+xUY1wUxximGvjK45P9+wOzBiDvN2MQwYHCiD5PlTQX1Jb/cjS
0D0ZyvhOeJuPFQk5fv4xG1VzCQaoF3HoXDoB8C9IHMJaBDMyPRqPbHaL2ywyCssxPFiy9tkowbJX
ZsRDFOtwl+b3V63RTUuEphfOd9nNB6Jsx61OC+zQpCy+D/3bANmQCZeT/3lXys/oNAkfIxKIPVg7
bQla+TF1Ub/PPWw0s+1hnYuJgzHSc6iJGKyF1+1HGqu9l/o/6zi7lyLewWA3jnlH29WFkHr6Agyf
cj3U+uzWmP/P0B19D6brIq2paRE3hnbk2sSee5hZyMYDMcEJq+B97JR640CB3cMbqzGFT1CQMQrH
l9TqtnaazG/2PAosS35y8grMrOQcalJnsujWdkiqJmenzNp5mArVs4empjDsbdP4UHeA4JEFx2Nm
4Rqwqjze20NVHBKoFURxgHhpktFAgm4aW6KWuX05kA6dX5Ay3Fd47Wp9xETzNej6+b2S40aRRXFp
ph+d1X2MFtaQvJ66I/kh3c5K4/qAYGg91sW0ju1mw/on/s8IbGC7sZeSuMQmCLE97lDN9MsU8BDK
UNP9qfQ8aHc/Sym2kUW3RXHl7v/UBclgDZOKTc+xu4t6RpqDjSy0X0rCuKznLa60do09BHASHfpZ
OfU7dFb/aBqWwdusf6CBJa2zl3rL7JCk+dwzrx5jGAxbktlnErxrMlvXDrm3q9JFeJMmbUUqU+Bc
xnYyNtEy1fcAW64qHwVSIlqx8ecxeQs00/DcVelunPNwn7DBxfzmP/zEPJdg+gn1xkoSwfMIIk0c
Aguw2MwJ5vLTjGTXtrlh3aD8SMiP95IBkEE6M3SrQndF8qS17ysi18ZpDu9j8a+iHIubOScQy0qz
BtkTHw0DJ5GuTfNRVvVRVNOG0T7EG+r+C4ZvFr/xpaHrJWV25ETDU0Pqz6eIyWYvVZ/uEsn0NAa4
mRKH3lvBwfD6b4NJg6bz8AFAqHg69hLL6/sf1vi1ECWG8Crz181IdECOGqgOm2LTBV2zYRY0noLy
C2ZVta15IHaeN8R7jSjhLWmcp0jcP4aduqc57MBTKptvGi5ZMggZUyuTSmdog43OsX4SHMqeqewY
olOEEjGaD8fYa+Ci2+7vl/VRtf3KlnCJkqj6Y4z2n76IHlYZp6ci999bmsR9rdr5UsAONzt3uCnw
E+emxXJfTOU5ECwLu9K5ZzParP4WlERCMsKiU4mHE5Hm84Y3dDiNhjaO4ua0ze/IyM1T35NTH4lB
vedACFzcR7vaI0zJhex/iAkJlcxyX1MHs2MH53iCU9odzkVcG8caR2LTOwGiB8JHpBrTPeITFBp1
jdOtdo6W8DwsppVEhoVquZLGwWIJRjw7Hq9tmKXfa/xFO5iv48ZudQHDZSi3lT3h/u9ISFfoDIBu
Yd/rElpPgArb2TYx2DhUQtCClHSNHzCjmJ0W9aNkGrxqGN1vrTbNDhl79JOZGgGIkDiBMAoAESnw
dBczTBLPnXvM0JFkJB2Z67omAq8GTWLvHKf4XoB/OqtePEJsuay8yLmnKxlwYI1EjJWpvrYwUGxy
5s5JyzDWq6x+mVMRf+O0+zkcsb2irq0xZ92Hvn/L2STikJ1gT3KrCydQbP86Wi5LW9Q3oA7bQMtH
7J8GBzw0Iph0FUWA+t22EVuPyCDPKL1o5SDtw4z8rcfnca1iNBpGxnXPKXQxiMJ8s6z8Tdql9T7o
4G/pOmBrcIRx5pOo04Ws2nSJ1tEKMIQ2RVEwBQntlVKyvxZe+x/y6eCCYO4zGJ1q40mOwcTkBBTh
Aukrx1tSI8BMsvBYOmRqOsSLkcm2jIAb5/iqRSKfnuNf55GMHoP4xjglX4xgemPoZn4jNFmsOysc
eWeCS50nAPGrSG5B2g/7CnPoMvv/dPGFHvIZ6N7cY76bs25JFyFkcajNbEvw5CmbMqAKWW/sxTA8
+SHVpu0msZWNZZxmVqqAIovp1DQYFCRtfxZR2asa1d4ym6kVEQ6+LqM9XGf+AhnhrU4JBKrUnqiy
+ggtMmRwgjE0HEW/MRI1sxXwO2QXQ80V8ASBXn6LPDhUMzMtMiEKe5+2Hs2tJk8sDq9cXfKi0vIJ
10DIlVUm7+QMylPso6mchwbGaJpED80q12nM+ZGHxu7VM9XJhGJYDdzO2PAR9/buLZ6Mr3lW5F/m
zNw5EwNbduw9jpb+AdnTPtQu4FtNh3l/VS3p6O6GMUZHbcHRDCxtHGJjgAPpNCgtbH1laNc8UFYE
q8GSx8y1w6dGhznpR6Kcz66uh5tuyWh2whQu5Zy8lW0mtlZvRbcISDQ3PNF2UYSgsg9leQlHu2al
I94dK6suXV9YOxU7j7SpjC06i2A9mnW/VjRte7tTNh9EdBmKEb8A/B02O2rYsz113mIc38qdVknd
/bQSQEiz1TawGrzim443Iu/eXQPomG6PnluWJ/y2M/5Uz0L+gD+DJK3/XEZy97Vb1u4ZmEi2lezk
WNUU7T2otl1WfrTLz/Ej1z41OuDODclPYoTUXR1HoOMtfQKi5zx9QxRO0k3EOn3q/PkUjETRpLJm
lBFyzDAir2X8zK2e4cBIGo1FfTlD1CL2tiuytzQme6spqYwQ3iXA/UAV1U1lvimfgVxY1scm7afv
DCYvovj07D47hom6O1M/HwwNexLYjEii74Mqpu9Ny3Vhm7+tIhY7JSLrSuaBefUt3KphT28RTVDA
me2vgqgrmFj47teA4I81a4PdzJZ2nzFW/NILmk2oM+OeNwZl+yLJ6fiYtg5GYGwmBgMGDbIUMzZB
3F47vmVjtmWVEHEqEjRkYIod3YLnKRyYzzOoWY1lGOHzSBKcuEzN6XYzQmA3Zb1QXcrpUldWdzMG
uRmb0LmOQcSoeE4OsyOSd9H6zbpGw7nTpZFcosbNT+CK/vYGXJiOoDri6aF7dQjPlQx++SisniBt
s42Kxq2DWtrOdfAhZlYOypXzSTodMYlkUP/avwZyFQHcG0bwmHwWIZXwig7iCjiA13qpMWSPuobY
z8QUx9w0wcSUhA07PVMcXcH4c2vS2yxmgCs5GyH3WFOtHTBZHN9VcWRHOxwzXNHrQRY5v49GHLzs
9dv+4ccf5Wj6J0N2v6dwMp95IOmLdP/Ooi94+wffTUq83pknztrGQyqz/uaNaAdNZlGrsJj6s5+S
KrEaA+lu05mANpMt1W00DOYBdvUo+LTDuhZvkvuPitqONuHo1d9ykyc/To1j2Y3izjV6r0L2lPkA
KS5Zij4OF70aOhyImg3RbUqb9p9MbHh0Yx2cbK8zN5XEVWD0JfMlk6aewBJrn/qMm0AIlqs04AER
psz3qHDhPzB42tUdact9nXq310qnaclF62KWuC08lAzjxRvKFGRT3WxvYsv/HUn0LA3NdiYzLtbc
y/b/ZuEI9v6Oy7B3Xl4QMupDMhTX18MFq3ZRLo3LUsOyLxVxlmszYhXtLLdwVcTLjSXKb5it7aNn
ZcXNHiAdjIAunXnyTg1zxHylWRWMdnvtYzwyJNjL4tjWBBlODrtHz+6ip+p1dgs6JhRyRso5Wq5/
8mVJDm1Khl4vOuw+GFrORcPwVzY9Sw6xqisy7WLUK2sWhuJahFWw94e4ZPE69E/dNIhhqFIAErM6
MhnPWhLz2LLhcUkLd2s7wyBdkzaxjD8weoK0TUpFpZ66tylA4uYVERMdbshbCvpuwsxwIXAbO2/p
MHgSYjGSEY4qaGQb8NZrbSF0t0DEXulCjm0SG+fGMX/aaQsWBEicCEk+yqIGlcfQBNjlnVMgNDEL
IRL7MfAvQ0UCqXKa8ejkkA8BmfBeGLC6CFz3PmupnrPbZTuDkcqeMGxq1UnuisD9MuTCXkd9SB5o
a/3Gbs2eTZEl9pon17ZKEfBCdxl8KdbSxq0zY4u4ZWS9rbtYAbtNqrvfjM6RQQbhqBym67QbglOT
NRfoFvO1couPks1vqirnzEBmWadndDbdOhE6fJSz2V8YiJ9TDpPz0Af67BuVJN7ena/NpMmgzPQj
tP1zjlZylyXdbkjshzn6nwPKjc/IhKzlId9g3U+sYAUXYFUnoE6cZMyYhwF+nCSSy6zN363cyNd8
NILKokvvrC7afZCODqkAISvHBkxD2jlHRzbULU2X7IeiKrauhrbgBBWky1z913k0SrIlyXUkcmNJ
WTUJy8uZZl4hEQ17lv3FkXhMUlQ8ZCzlJxmuCTVBBOSyehr9qN8HgoRnBqU7hGnONpSp2lkcR3uT
hTqfwtkBzHdoJwkVt2LB67bWAAGDZxFeEqxYN+emWgpsLxzKja1j69S2w34QJsDTpWBiQwZCKeB9
NvnhuwhS9yYXdbW3PPbvs3PrbfPeFZ4mspzqO6tyjSbJ23Dbusx7uBMq7yqXO0PB79+Mc08CrEzP
4NvjlQU9di/yCihcxGcoHDu4ebr+iiwd4sbSfoJsNVhY8wWqUX78+5UgMbuHyhrYlR148KNL0fT7
REk01j1XGAvzZpsfGNLEa4bD8ab0VXE2EhQOr7/IdZkbZR1ojmDGG2aat9cM1jZDOKT24CFfmb3j
vDxtMOJOc1I+2noetxA0lhawcfhbvV4Pl1c+b1CzSpSq/BzD8V7YUXSfmkUAzsKSCs59tnAmPhTj
TwvL+cYaGCqPwnjXMrRvsbmFV+yCZmY9SyDZyovhtlWyx8ojOvPR0UImbPi2ia+LDcyfiRs2r9b+
In6oKRP2dsz1M5Feauq23ZQA7Goep7UoO1bnpbJ2KWGxPNrTxSH/i6BDfS8ZZZOWLtpVQS0IAvw3
NYW6vV7Ya/hbV/AGrasGcNeU+0CK03JB/4AS9VaoD9wnhdfObabgPhQm8cOEe+sEGdFLJkFkSHxu
AH7dC2VMaxd13t6AA0yvwEo14Xk+k8U04i9FAzUt5YBHtNo6SXu+G+Ui90Oz6OnoMQbz2gsZxJlp
ioCNe/Y7Y2VkfBMmzzK8V4X1222o1VvfFuuKUevKb8LqliUDb5DT/3DTnsGEYbsnpIThOWhqmObs
nvYCFBDU1nvuhp8isq0rla9cjX71C4BxtMNSHG0Ip2EuwvG/do0SvVJV9QylTfYZZFD4Eam/g0/b
QI5HeUozae7tmSHZrOoz/3Pw9jL/NRvs3cblpbLg0bYFGd2m3qe12yGugSfimlm8Yg0RrdIIBncX
GePdKtA2+3rQqxE+hxOeGTSN61zA9CF9wTmwFTRuHRBOIHzMnDB+dUdhksNIIt3fUZS/FZPGrY/k
Yguy0LukIz7nMazKRfHanty4eELaMiUxG+PvLjejPbodZmdTy94h86Wz0HkJgLVYcM3LS7xovYAE
vZu0mAjwZ4OJFijhjDkBcd2YVcWwoWWixfC7adcydj366TA/ZLKdl+Rl5TgQI50pYrFFPNZ/aSPd
axn+NnPlXZ2aw8FaXjrbKYjqDaKPRPX+ocXZvK8snWDt5Xv+ehFaIsQ2jDdVAgiFmEm4hMqHw0u4
GDMaXTnOEBxRjtTY3eA0Zss5GtdwVHXFIiXtffTOrjEnFCi8g76DUTGuEWAvFCV+/sP2mZCV0TNy
Kc1jsUVmS46a10WHtsv7TcywwRRq/EpuGS1ja0dnp+7a1Wzawd6eamBDjEaAOQ1IJ0bn1M0y2yuy
Mg5j7TLb8YsvbM/G/WS6B3vCQlKmlfUdWtUqrn18h16ZHaTgjlF9JT+76ROh3U9RxS6KHMt5BDbr
V+hEcmtgtrymLcrlaSz5vRKaZK75L42NQiNnJbNlA+3te8faWwi7kPS5ziODD8zIeNy7JGHve8uR
22zMp9NMyPDKLDOMI0HFar4amKtxOt61S/Gpc1Sj45Dr/cj8/DAzbeAgCvILjgDGJcGc8ZXwhmtv
uo9Opc90VuaxFZ215igu9gmCOYQtGCWLdjDfDBg5Tcg2Z5buGyh3LLtmOx5FgWO+rherce9bu9mx
1Sn+7jl2cUyY463S6oMqkyQpXel9F0MYd1u0DN1cyyP4ipnvrDmviOsJb11FVBR5N/HZnZxvDo/n
F0a60W7SkNhDgwDdcNSX2dUp7uUg2nYYHn+Vri8vPaf7etnLbEvZ/xnIvCaTONiw5hrp/fR4pZLY
JOCXo1VHEtfSd1eYPK/VBMorbdwfpYayGYWO923OCczNkwqVFZnqFuiS2k1/yJyS0vQKcRxi641t
5/SezrC+yWc7NB33cOjEw7NV7t9ZSPvpIERCSeD8zTS563N7KfSAv9byni1boqRfpkuJb70F1zT1
oq2ihduly/GcRl6Ip+eP3/h8m40tD1DwFiY0ubNPZVNob0Tv46m9URv2cWLOveWshNsovA9/hrvp
8nCgJW/TE06afseoR+4sUbtI0aefLA9mBBWCYwUO0s6EL3CwEiSOy0LYgVDSUzlYuipuArBZ48El
Kyjcj4mPb1PjhSY2gO1hPbLP4A4fd2w8DaSC4XRs1HwfQa+9eciXQFIxn6P3GeG6aLIsEbLhuuwj
2g0L8e63jszqVRlIMHeBEI+46D7sDHordb0glzeX+wIYLo32GlTt9CVyq5pHdZ5Pc1QyYPXDB74u
4Ara3NjwsDHspt77AMcKo1b6MVJNnCMLgEAzhdsgCg0o3661fklwUnRUtwhW8Bc2he45j6lEk3YC
PD7R8/jDFyB+i6hO9MeXcH1q67M7U3lnUwtHkI69/deM9l4zXLyP3imyS0TTfulblofA+eYNtgHz
Yo89rIe4L4A7cPCbkqOZVfalA79wG/3iFvvBvLcL398w3ERyABRuE/AeEkC/PKjNjHeE7SwoPQcC
lWLkbgxGuMsUXoeCfff5X+8F/nyrY4I92GCGILwEn+kIQDAYkCHwMxKaXcc7xHn/FtaDf8lM3eyB
H3gw/NIBDLmiO3f1dH91wrHGbS+mL3xCxRnGyKF2BpcCIDF2U8ctTJi3JHV7Gc7qLnjzbAFEGBRe
TYbYNU0YuKeRGFc14fGSNJ/r6wXJniSLiHBRGRYmgDVis8+IzpDZjMOpojki8Pgw9BDg0BdE6yYN
vldOLN5zrT7yaR5Oom+ag/A5C4YWLVpkWF/QkQM+8aofBnOSbWL54oN1PHmRWcef0PabJHX8bJu1
I55itzjmdvPTHSf97kCdJFEhNzZylj0nhhSnennJlQ83JJrLY1ZWa4pwhf99uX6zt5cAmRzO+vxv
SGqyuCJIvn9aOGS38O40w30KayUIOGwaBMGDa4j1a2NjzOpmY5mHRlaZZ9TkQGBbUuUFdmXUT+6p
XZCsU6e7g0VgoAr2zqJJa1GIvdrKodD7OEaSrmwf2/zyL6Lj80M+GD5sAQuhzFgxT8m78jOkmsc7
DlOAxOXyc+6PQR3UF9DLXycDapQYmT6i+gIe5jJLqauuvbbLi81Ddl7GbqVq/0wKdYY9EVTzvxfl
2eTWgBTeyRh8wGvOUOsZCMbrn68XpBIkb9nxYxJlunEQLdxjU9VvGjNL6efTzWvLDV2ce8iG5rtn
/Oy1Gf8YvNo5W2VhrGTFXMP2Kjr/cPgsVYVMqIOyELFPLmZ9/tex6b7Kz1nJn1WOnKacPshqalTR
Vi+9k5e38tS3pFYDDgcRUHd4bgmQIDehQKQhXHp9Ti25kUM5Hsh97K8qINJ7AKrMhoT0dtI4w1vc
pV9Ss8nvaWISFMFK4v89L5QJ4ecUfKBH8SovPECZ3kdWb5+T5QUnToMlkLjHHCrUIV/ms3CCiuO0
iFFj8k93iPF+m6T7noJQba3QogmOmm9lwtg8YrW5sjFRGHl5iRPqmZeqYhmPGV5nn/vA3AVT1H2h
uNhklCP/4X5aJVn9ISfmUZER5fcpzpo320HMNmyQimsIKKFxH5rSvPcJAT0TAubGtyQl1JiQqrLE
MC3/Erpi+j7Y/tHvrtKW1SMK9XR1vHCvJ8VXl0kNgCGQcryHYAcAE6/9ghtXBOxn8FheGmJK8Xry
4qqB+8ewUDZwzJSOq0+jNN0jX1IuWbNaCRqmGy05oRuey/CJoEN20Gpt21F9zYfmi6Lhm5IRqynM
4oNAECJUq3+2Ul3Z7u16VTT3Dsv1Oba7X13A9yq2SpbzofnWz/BP4h6AG89fdOvIArlZo7ykpXrv
OxETCeb1zyEFtjrAa1+NCZEOlYXmvVk8sU2KsK80PLV9YVjtlpKuDvSm81EERkv16sxedsrIIi/D
WV3BwwPufGnXjBwnlRdIteaaKH9Klhd+VqoDrM1kHS9zPDuIfgKfnwH1odbXff6eJUaHbL55x/QT
Hc04qlaFa6MlGPeNLtxHzJYMkA9rgDIVwQHd7Xh48W1Tx2rXE4KbzVQXx8okc8NLCBVC5r1fxOzP
2E8egty/h6nxiL9mrG1IOAFxNdMqzTXtg6jDrYzsHsgoQ9DZj4Y76mK+EqDc65odp2je2zzKTkNm
lCsI9c3OFH21frUnZu9TLDjoDRgyute0FOoS2TwUVBtXqRT3y0iJQNV1eIl5XAYmK6/KFLpXDymO
18/XIVN/JuwxtNx+dmf/DPbp5d1wQSqvmjTE0Mds9anKNwcd0Cqw7M5eEeKHuwEYqCndO8bg7bg4
vtKqs59Nveq6Ce+E5/X2pbXR8RLPhEr3i8aJsjd15l8cv/exh57tvhZndiDmxag44fF8HaSkK++T
izlZA05MQZIX6138JtPV9T39ptmGHmiYfpapxQY8IDZTjoulC7yEvXF8SlTHHUAiNWz9zzQMJe08
k5WXvav0IfEpwTHHwG6ThAPUfMyN/N/ofytGwKyHFk0NQEmvQUkdj9e5LjFFarVL2MqeE0QJ594h
5/WQBxDjjToM1tqDtNzR92GnNE8KMyJL+ar5qki+OzcNOWI9SgKnaqEUcxLYQN7TYUUMQ3v1y7m9
hstLXaJudvXA7nxIeuJgWlK8iqbU28kJN45byNPrxVr+tRBnuUjYMq3cIv4iicw6lZ0T4KeFPeIq
4NLR9KdgkAk4AOjJHMT8EgswAA/jtGYP9l+cufIundTbUuQF9NYRI9BCfTjQIMGYcFS2CN62hCDx
qC6zZj8jpnO2wIUyVNq00VL4KWJNUnLnNmFDbBVCaHFtE88l2MbaV25cbidTfnGrIcMUazwZSo/r
SaLk4ckJhT9RTohjkwE4c0wAqNVy1AZKmo+x4bgJJrKo2tg3V85k9msjtv+PvDNZjhzZkuy/1B5P
DAYYhkVtfB7pTucY3EA4RGCeZ3x9HXjkq2ppkV7UujcuwYyMTAbdAVzTq3qUJquiZh9eUxsnOfHN
Z3jXy14aGIlr5U/iET3x5Mtmd09fkg2dFjFL9mU/sSThE8C/Tqn5RyIkCTo5EQXgrhYBIyVFdKX+
YAq64tpMwW6qkxHqKkMppaOCwXiZ5ma011T2IlTd7JEmyx1p9fE4UMlkkN+8qaC6aT07vrvXNKsa
CxKY398qo99pxnTUCangQ9QWAy7Bzd97UfCdm6q5Ek/4rqciOCLKUTlhUuvoBUTOk7D+5RXao2Q/
+hoL+5MHj/3AifNSYy6mW03su9AWN/SBdEHN7nhuye71mJq4STTjJmGAO4cTuWaeH9M+jaN5uEFU
RFH/Hiq5AXS1D8pa2+IAot42pCQvBy9mc1/TiVvJsSLZOlB6vu1EC3k4bIjnzXayu+7WREa+dRQF
L+ak3rOG5gJD0ZkRE3JfI4wQMMXDuvP7nCe6Io54n/7v71ocd9Uqdmtz29DQNiNr+XjSwiMtLUG4
6J6TISfi2cZXrMhE4/LBXymZGTuPW96Sq276ZSludpauvfKjyDf3z87UHGlg8pB8YxB6LAGGKvuD
Z7fYNIaNv7REzJus7jSF2s7Ju7ndafwOjSTfFWpkxKYQ92HsTHBt4Lu3IqG6hWFyyw8dfLQH29mv
U+exxeM9zCXaSNActqtpMRh58AShnbQ03pkY2M0x7Krqlvf5T+Th8QZgF25TubL0rAPTFvc42hDh
lG612Cc4M5qtpRZNFTXXcb4D/3UFYTT/TjIDk2Yu2aILG407sP/obZ2sG2Ooll3f95uAIC8hl+IX
i4Vsr3tpvjZlTGnJEGTbkcAvvV3meBB9/KVpCYWeAeDZSgPn3hJfBbWdP5i42SnzMLWTUZH+M7OW
u27vSsBKsDDqNsc2VqX6yjXwRlkx+lcK+Q19n4d72XmLluaq0ubCrkDQShNKWhEkDRhXrmxtIHAU
s8ja+l2vUe6KJlkVkcYQkQUHwKCwxLKdg4TzTMO5fGAr8h7jw01wvG2ZczEPzsyFO31h8nlA4EF8
8Ce9vXJ2Xtwf4FUOCl9oqSBIXZD/tEjFEpM4G3o8ANdqqOMDnbFS/q5KDlkvsxvBZ7UO7To4lPMd
t3X6Y5Q6A5ER1kruEEbn8ep4FSsIjeoI14rC3RD2R4dGvTNxpmodgnFYAi6fMCXRByAdlzuFjV3B
C+hGQxZjKm3Sdi2irFved3D3FyngSBh2P+9Hf5c92PK/WPE6fjG1DXtDi1V+091k0F9ASnF4zOKY
Pr451EQBKdeSZj4rBf8Sc0qHBO01w0ohlZsz/Tz1wvoZvrAJg27Tp2bI6tyOaBNs4lOsY/kuaGDZ
hiM8kjoRr8Kp1ba3O6JnqOIPmk3B5JhrT05BJfhdPRVSy1aaQVVbqP9uw2TNUqx/1zD7rgyP+rRq
Xplwk4CnqNmIM42gvVUXD8ImrKfXTCScHM8utlhsR91jl2gEh3B8iK3nic+se4Q8ngGwstJLnyrL
XHQsNnlcUJaC87adOd6KarKMvye74iKm3EpDMjvfX3LL/edXuuJiJdJ/SppGkK/nPawTHVcJX+mq
6TZDivkmMtvmiCaFNhyJ7kmr4/ChrajaZPUzyR/ZUNpZm/yJiJHJCCQpOGsEDlZZlDeQO3AcxvaW
noOVqG3Ck71T3wqtprm2+hnL2j9nPJ3OUYE9nQPKQtZec1Osu1aDCYWES5gM5XyDMUgzjj4DyxxY
FJOQF5sV31ihEjRxVMKctfK3lGfqlJMOIojIuG9ZOHFT7Pyn+wsi8D+/QiUjSMSFZM467302Dtmh
QyO18UxzIN/jD3lRRT4cvDH5uW9qlAQWbaSwD+f9bDe/hNLCNhSxP0MYfAyA8eyNviL2Oh8lpqSm
0IMO4m1benQojhxR6fj8KqzyPdYk8PSZ3RGOVEjlXIW7Ob5/kRo3BTPAjNO75/vf++4Eu784lQ17
z+d7mxr9wcX856cyhTaKWKUaArmKxg9DeMFGUNL05kbVzjNRiw2qQY69IgDRzOURaJZERsARjr2x
yQGXLP/eNm2+HZAhfn2pe1aMPrCaZuRn7jY2YPHkO2BBs6Z5GSORVTAHFEBDEIIfEk9Gq5qcLHPf
vHlNzdvdk4kf8d93ZNpbiV5iDVdSFjtCWyyiUutEMbK9K0TxOQF8rcvBexTSObmctzdRI6J9agM/
cmuxVTGWMHJkPDCRF1yTdBTLW1Y2bXiznedp0PVfRNxZYcMniNuy3Vam/w3QkoIG/D8rH4jxU8Vc
t/ZZ7AJ4oFFOaFrNIM0u6u9fvzbbLaYjHBVN852yGiiYZA3alZ6gKmFC0F37kTR/fPCdotr8Yx6Y
l/m0aRC8erlHFx2TQcV3xnZjNZlJNJ3ZcrTcclP4OaNvN+7veVtgFLuxdz1CpNx86zE4Won2OM7r
IW2un6xm9y7tqKiWftBtQHvELAgycFZYoLiBeDSg5FE8j/AdJ8YMA44Ux/u6+76lnbfrtAl1us2W
en7p4OpzMj+EpAKwuHiPhC27k+EmZ5x7ZLHwb0KW7+PNVBBXNfrU5ukXbhw9sZ6nPMnARerkVuYw
NMElfZfiEZuPzAMDVhXNDuo+OBfl1/3fcNh8HfGVLoRAQqwoeksG6Kkl39LeYLF06NwcZ1DdoYWb
9oU+64f7RZ1Da1qMsTJ20aSzXh6SaZs1H4r2VuoGpQ/ifqDZtu00EBFOf/GM4Z8XPizZum9GrILA
H2xRgjVJaMcwGU/WcFrc0z1NHse2oCdy/poHIGURJmfGovDeCPb96tKyfBUScxmKxJZqJfSMGSPT
zkCZfn5pnSdPVulfZEWDRWE+awZ4/+21TgbqeHeFGOIVwtkyybFxIkrQzaFe+YacHfce5Fj+A3RJ
8Cvbxvci89hduPNa9f5i39PlCW514WQHp6FMaOZ6QXHkvlVGodwi11mH+4sIDAwmxngDXIfgPWfF
4dR99m2N6kHhLetu3ew3WUSAbo5M6nWyTEfq7itMdVgX2IB3o/fc4Gs80R4dHWxC6X+/QtWkg8BE
xgDp8aK6ltB/jrvVrjO5yQi8Lb1aGGfRK3tvWvpBasgFveX+WO5EsiFus11kGh8slI03T5PlMq4B
YmFu/H1fiUKDfSidetw3tNmv7SzJMGizKo2tR0JsBJiQgKyWrUCigUyixuWi3MZdW9OI7aenfQNL
d7ICoeYDGo1+BQWENxJprJ89393oZvIwzMVY9HiYFfG00C2dlVayq1DcM7Yhnvslejgx9YjyMakl
iEqh5a+0NHuKWuylMki+7Hnl7omcfSt3OPpHaODCDsEu5jkULGzud4O8bPh4iwb8ZazNnDNQmQgx
/e3+u/z39If7urQdHQhoZl4Dl+gmonKYd7mlrGz2eeuuoCh6ZPl77gOdmh6dYIqvpv6xM/JnheGn
iMziHBtlsHaowlvwEJWXPD71zhfZbiKetnonh3YRAw7JuHPHj3bHFUncw8DZII1h38VcME5glCsx
XBJ8wGcrBhxWCJFA3amsw91BhfGDeXuW6oFI2Cg4jA9WEpDQUvQbqvlR5YitqYicDHbL7xd7P3RH
InKjt6NNDn3AHNi3iU7ASUnE2dHZbNZECrJ4RIC3/bXvWe8JwsyCghQA2XozW9ytCIaDnlwU7pAD
PVq3xkLS8FzqU01DtLu7RbUexg+7rd2D0w/1pokNudNqfWvW6biP+1Qn31WpTaQQh1vlfJRsg/tG
1a9jyuHBYwe9K7wCB/gULJFJ/b0tCwz+c3QJC1q4KWLeg7T3CKnaFDDUhWxPNGzy83CGYEUDcwd3
hLUt5GJt6fp5z/WDfYqdG/w1Q/8WyqyOiEr0oGksQLW8+I0m69KOx0UXhV68Bfr0gX5kLOyapyaG
k3494asEDrHsAeKu3ZxAVD0x3HsggcphWg22+Vq7byh2DWbmelf1uY0lcrCP4/xy/9KImftoMzSX
DjmuvQtBA85QpD+CSdAfq8ps1zZ2ukhTAqXBd59cJBamOHVqe3Wxg9B9jGXjPuac9FyPY5Lr0owJ
6994TJ0CP7KB5SKcHHolcw7YNad8/FaygpvDp0j5ZGTGMba3CdZ/gkBpshMj4uU4wWva2nTAbtuO
oV9MBjyIOfQ2ZrxDWTplu0H3Rq6pjLrlOfWNM+9tGFloUeQFzXocjnbrdktVtZtxvjdUdO2RNcF7
KTn9LkTqEc0ptOTknaJsHLAU2tSTGrO3+m6Xa/Sc6sw4Pdz98oVtYmDE+BOaVsjOeOSH1orT3T4+
+AyZAVVGRhQkm/tRElNxtERDQvNqzBuJXRjkIcAttlrRSQzViSAM1fXF+C7y6FkIZRxJ1yxFgQEZ
iyPWCoh6nsteQx+iTTaHDbV6TDduwdq7pUhtjCgFohixevS8lNsSobqwubF9XZIydW+QguiIJ7wU
XO/x+qIW4wb/4y8fDz4RAV5Qbeeb8jw2pr1Qyyq8+K0pbpokZ2CYFbwtAWuZzzVKAx15DzpKa4HT
i2d4L48ZAtTcMKiOvkVI2B51+fB3okErew9aMadiTJIP0bbxbed9plsPMfdt8DvnxPvNioEtkEcz
KOil50yYC7sa+6PEzoEM48BlGqBt2SXpIe4AxzY2+gs+lhhhNffYCNnJiYaI4aLl0b5SrDzvVlF+
vjd/CvxtEfcPje7IRZmSvL4P366Cj2JnELQ5cyfnQBuBQlf6Aby2zdEwk48m+/CiN0oYJ71kXa+R
CGKFslG2QXFuyB2R+5y2bs9doqJ94fsjccnAeh7iizXl5PpkWr8ITTT7gUUoHtSpfnFwCR9oM4O6
6KrqRS+yD1vw1DMKVd3t70vD0cGKjTyy4zoAAE/bJkZ9bOCA6H1I9muToPlqcBEulerLNalffdl2
dbYDtwa3FXMRygvrQhcyni/EqaGAy6jJXqVzzsssBJbMOLF5gIdXt/KDbZK4rLsG+pssGd2wVkO8
KgKAxYPVbjimsWOs013nFuqYMp9hg5AW3o+geJBlSYo2iaPraGREEqQxe5DpfCNbbPJePYA+WkZ6
QteSb1LORPlqKRoNjoDMSfkk9aLlg3AduBgeBwsMKfzIdn1XGAgw4iWUJXGAPNxFNfuW2p7vh7EX
LG3k1pFNBBZj65MtE2GTFH9zuctt/UhkI9u7eowu4VC+ZOHQXg3zveL+wvfnnxhYEcKLQGPemk4j
+1FjjglkrGI46K3r+a6cOlFNCs+BV55OPR/zhoqbrNWI67Gs9YHmc0yyFhZB4CMVre6hd99yFsUP
95egFr8gKBAS5UI+Gn2o0UUeXeNRWedupi3IiPNvGXJqldDNEBFQH0XKgy3J8tlWoI/VFT3+IU+r
8qGetV8ngITruHQIkBcuoXBh+EP07x68j0k5+aMp6FvgYb8AEPMhPUffOBJ3g2HFwyni/HbS3Qj8
XZADdDIi/WIUj0NK/VkCYvcVgWiVJ/U7ZDBkdTLAPu3VGV6UcuYfeeEL5hDaG6aWmhnf+O2PRcsI
lOZEX3gBhBhHDFr3ae/+Ymhi2FX0k1kWVqUZT1Del+JWxBVb1im6ZZY+Dn1ymVSVn3R+9Xj/R6Ht
fUs52w+k/1qA99/e6Z8l8LKjrzHqUoS4/5/VBR+JQ+HiwErG6A1UBPA5pPuHsI629+FZzCCNwcXA
aYDrcSSuQCxFK1yPNKdzN725xrLhXPTV2fQ+BIX+KzaMH68p/mRx9tAWun+mn5hbQNKP7wk4EJKF
zCxaf8byl6yS1mYKHHHJaCWdHK2f5ksFp+o9rWPWso3YBgz/K6aG6KIPYusblXFLhGHcCEG5K42B
FClncMHyoQXW6Fwis2YMETucbFZKVTlVe1mKeNtM6bASImh3fUiEgQ+I+0SEu3801Lgs/n6Vuk+x
SYbaSElli2r+Mi4MrMFctfc/MGUuLRpjcb7/ZqCz+UlF+RklJbUcgPYXbhrgGm9yZ0aGDTPZiDb3
IE/kZYqbz6HQOwpU5sXRP7/0HChnLork/R9G3phuZVj88mLPOUQ5EQI7yNwDTIhmUbqx2OokiLbl
3Gox4haiiIUdmSCO1rNVW1jGFAIwCAwaR0h+9vGDhkf1oantihpkwTSh2RW0oUgIBN5//7Yn9HfV
hvrOnBy68PIgSR6ykLNULjDQ3f8L93/mh9YoFvGMz0sdSXUxpr2lpgPNILk14IQtc5BS+DJP96/v
L1FSXIzAbHexKL7GO5AulBUyb7XDnWbeWsY5pCjYfvdPfT+fjNv5pXKcd4gVPra5JtnhrD/fTySq
cDmWeNM/L39PKYne/IU//68g7P9fVRvpJvjr/zfG/RR+/a5CkN9/e5L2P//5H/c/8Q/G3f6XYSkK
hFziwkK3Bajsv/1Gmq4DeFfouOD+LMO1TOe/Ke7Ov5TSbRb3d8a2rWx+q87bJvjP/zD/ReORaQph
2YC3JQT4/w3FXZpyZnX/Hyxv2xK2O2vJurAMxgHr/4KPJ1mqS8aHJQqSvNU2JdI+3LRjN+T9gtge
syPf6QIYlbfEB/MNbNBlJQFdTZc6gb8J2bCzin6Zdx9tiIvdlMFymgJW75nM16mb3IaO/oPWZsNk
RFW38WNm8jQvTqryfxuu/qnLHBSVbz9Z0XQIJpxukHyTbW+Nv7SiFNsislF0yrVzXUxy4JyD7TAy
Tuh3nEIwfhH7CK/sYwfo1oobZdh9+OqhMQyxAtLcAtzw38JQAKRN30hQbAyJ4IObJyTNeyAgzFaq
MDNIGAW2So/aViJ5egf4CRCF0GnysAJq0ZvgxZXtDizlY95qvwe3/LJxHnGLuwTOAKczJwcRosDw
l19McwgxUgMJBOekR5TR1BgicoRRVNjxVQtYaAcON3nDCt6gNfXIC9+GaThwJjFRE1oeCNEZyYvM
APKGOb1DoHjURFBu0uVTPmt6RN0WbVN9KIHQWunyk1zO0pjw50tqGeDwrAzd0mHb3PlGwfuYGJzP
mbaciodvj1U018dX3+UOL0q1bsfpFCTpj1FTXN4D5cacWh6bONuCaeQ0yap8USBJYfakxMQoj3qJ
yCKyfSDaD81eW43fL3233OoJ+B1GykvtP5pNeGnz6SlxSVhVqQcM3m5X44dPKQpVtjpsfooCqmMR
RztZQaPIZLZh/zM3armf+MToB3HGoxGPAC74YMUYbP+aYOmIBPs7TIBaeUxEnGqG3qlW5YC1O6uM
K4f+vHhGk55bY9zPSDfeYzeiVvU0KE6vlcQ9GcVQ2wjME3ngw5N1QH7d7BkzW78UFp+XkKRpPAGk
pPcUZAJXhi+LherUQjDcohFptBqT8SqNx3I+KbuehW/VWRU2Q4vEgzk0CUSIcF1MORprlv/GvqZ0
E9tbw4bLxxNjIKsFc451MnCI+o8IUMOimKJ2kbp4lMIIjTw+RROkgYnhfN1l2e8AP14q7QL3y2hz
gsGBNbQXO9euWBH5DDLBQnxPH3Qt3rMvK2BSvFil9oEgj00YY/6mGfvnsweYdxFolA0kJvYtnQNR
JRjD7M9c+JcgMF5B6v7WwgyvsJ4KAhXZ3gnjHzpk6zXdA39IlJ3KxH/t7eDdGokqaIGPS2qkt5Sk
qEvRUvrRlY6/CJhGk3SPlcGGN9uupRv2yMTdEwdzqsHARy4iq1nArUH78iG8F4odgRG8JPw1N0yJ
zxP8TviCdVesa6A2fe//cC4fEI49bxFCdrCz+ljFFYG/hAc8sdla1qvKzuI9soa3as2FkD4FTjWl
KejCeMe09tUdc/1Q6QntLMmVS1Iu3ES90mcBGKNWT3zsDyIN9rZWIWoUh34sd2UR8RZiJl+OSfcU
VRKOVOS3i9w5OnSDo4YQk5D4dFZyW3jNUWUYF9oAHNIQv2DKfApi4+rozjf1QGByOcnLyb/Nv9nV
KBIu0o7TdUdYZ+Ss6vcg9C+sxvoVauHaDnOMmJIsgZV2Twr3xLrSqxffSC+paYL1oDHN8qCe2Arf
TZysOkLRwA6M77GstlVUKHphqEpKm3KbBtVmECB4gaL9cs0633j01TasXErHbNatjQSeOBOoaBxR
njn5G1i+Dt2lyzZ+Rf5H0qnFeoyctwnE2drpuw/bg3gejGRCSsO90MCwdYVmbssRnrUd4LHppk2W
KoEsSs6Q9s+jqvd4ZNJT1Ke/mFltPJH9rW1rf6FJ513zqnOdDxsgCiejq59MH6W60jQXjlj45Ann
NFbyBL9rUVhIZdJrr4Q7IP428vdQmbsUek3ld5hGmy3P0V9OEtGThCVenkJiHyt6JiU2DXqkis58
hmO48wNjONTe+AQEpFkEvbsdsubouNQGTPaONdeuVuZTzdGPeKCxKYfxU+SULTRq+g5CIqdTf6mc
6kPL9Suaz7vtAVvpuLWpkas6BXqwtrw/FVycokX5GJW9sUdrUwbYNqeCcstaE584DS/Muvayq2Et
tAN5kCBvQI3n3YOZ3a3GxdYqnWYJjeCaw4RLHrWyP1rdhfybzZTtfY5jt5FDzmMMCg5+I84YqDIU
Mnm/WJKdigzIKYb1JSCznWjRBfmQXLPMPI+ZP66rDsiCwQbNy1bdAD/D5kQbRXIR9V20UQEGR59x
Nk/aDzeXEvRf/ihDyfO1e+omeQ4B1C0YrPcAFCRPMYy2mt0uh6AD51XEaHY+GHoIs2SPu09KHoMn
K6POr9IWaGw/tlRyhTPzI9Wz33oJ/Ef1znNusF64/0Cr3LhWKvqwZR+vtTmDxF4JoyysOFwOnHNw
L+gyo8vMkLy14cc0TSTbcE2lOiRqh5uNVu6zVHtKksJe9GyITcKtu6gjpCbHTxfoTyXlmTHjFZX1
PFnsSCnUw09XqSfIGStJO4Cuuqep884DitayyagzmJ83/ZbIM5n2Zc4xIre6JUDCVa8pqCTpxQqa
eh0iJRwdX/8dTtPvugbdQjal42MbWa624DT2NJE5XPY6P2F9BhFl4+wdp3XPNqpDW3CUCSVqmogv
bo6X3Gl2KQSOMh5pUKv9P0loUkqlZWJph9OtzUUNmv6NLXqw8lkiLgxAJ6y8UCXG1wnr/I6ulgse
2qdKcY/Xs4PZFztrxteXnGgo7TiwpXyts/610GJtqbXip8pXsRXPkcgOcD0Ah/tnrp1oqy95NlKH
twYl8mpDIWcqsvYy9nO0wnQ/qfmQS+ZctFjlUjN74UTJO+BkL3rP8gAevg6DyHnkDnEZAq9YBHWI
HF1Y5rLKySEOk1orbhh1zR9zBnwWaGZMW1G9KMaE0M3cOVX4zIieNfx4voOJWslXx5lojJjAihrp
3JpQLAhHv5sE+YD1ukfdRLy1bDCy/mh9FTkUwxirF0soCzPuV5KUq94isemBAl6RnudRSKpCOeI9
I3+NO4kx0WmPoa8/N1r8lgrjanO9V0A9/LA3b5ojl641vLJsYMoM2SYQK13JyRPLUQykbLVvYEDZ
AhlibVje2/zcQLI8YoR5CszhdX6HyorFjd9h0TUHe1XF+ju1jnuMM+e+EshGGFUqh2GhhaW8cKv0
FvRKW1lj+172ZMDixsSnRTNio2dMO8mTbCempsa6JDDsBoBMQ8wSrnDKnTZxhc5vCSTAQ0HJpc48
iMU7YcHC5ZJb4ZuM6p/EdbeqyMi3cTf0dKEeuoAPgNbL38QZTx6CXt58yUL9tjsmIWh26VFKUo9W
toqNTWcG7AHGVC26EQu5LYIXqzF+dW3rb0y/vTSF2mK/+eW5PMGkAY5mDw20enFz+FYRPtCk2VNx
orbNGK+aCk5mVWU7+I+HaOioHvFvQZQQjPbY51ooAjWGDXsCnxwF2s2e4WzuqA58AuZ4DEYEVpZq
1A4QGyjKbGOOEnYtCHtB3a8J03PsWBodWJ+OtXE11h9DF1JB0OBmwTrkVH61DSv7jRMPDoTCXvmM
VSKx8XryIFGlny6Vpm/F1LjE+s6Z1E8hwzh69DKc4kWrw3pEG+LHFB105FFIoz6ftymxNg2uAJ+I
n6b4zsqp2WgZt/5Yd7/9WeAIm2shjXw1z1f1MIBaotsnyiBypbWu1sjNdta4yyiqd6k5E2c791dB
mBgjmFvMLqUDvp+uf8oVYBGTG6WuBRd6ZE9ae2hwLC4aa+BUkaU/JWh0JXedKNa6lL9tCUmvXvWt
dp3IX8dIHWUGHwN7OACFEDVf91awMW9h+2KH7ksZUe8K2nnTZgCs8IiXjIXdpmY4SCZoYcUQvqlq
P7r2K1cXUVNpvHej/jZlahuxzgWrto+nb71nKOCZZJTVgeTrMrO6dKMNOak5PGae1m0Na6entbNq
7fK9Bw2UNlcIlgGJ+/RL5CD1WkWLgGO/GhheNxGxHL4BBhJOYS/z/4g91LuGuB7EWBtz8zlQxUvj
xV/3e3Bnjlc5ypfWBIEx+SCbw3RPFj5bVBIzq4JT5hXAcKrKe42C6WqN9mn6BWzxMvFIjtr+mqTu
ueby9UqPITSf6HXJYWqP6ftks4gZ4eQJ/9w6THkJI0RaEn+GNloUEFUdHhMk2HccfTIo3aG58pMB
0kwWEYLLRkiFXMMU87ChoSjoMW5bdcZWRrO4prbu5K6wCP2ptGBf0q4IVrggkNpUDCPwhaPx6pvu
d10WL45fPbEPHdfR8Mcy1bQe9JydVU4KPwmpAjbl02S1QBqzr2b0f0Ca6ogBDm2x4jxG0y7tc7Eb
CMAsQtZcfu4vnDiDiWFDPtJgRBEu5SiZyO1AGN2T7bsuoxucsAvIkl/gNBdNhBM9ZPvnt0jOQTQ5
WxWWPbK5TzytF2fBXLPsuumDvFG8hGOu0bDAXaRhzs2b4qUjK95UvU80KQPkmaY/tcWCdPLZ4JFZ
oyDDtT+MI5CvGy636tMp0i9VlIdYDc9zX2xscjYTA3UThU+RnKqXrSS7rAX6U6xwrLu+vKKIPzU4
+KcW92ShWp5jZghlT//SlLoGCM7LXuMTyolOLswQV5/1jA1iWrRG/2ES41ukqba1u43jzZWlIBPh
3FXePsIvs+BuubUJlJzDdHrwLIZ2VfMD0Cd+FMZgvvYqKGHNTmrZiGAzGLzH42QGWKeHl4SD2iVx
kl1WDuXBjC08chRZTlndbdhJ0TkxfHLY6IGAEclR7rqR3xXFzp3naO+t6z+gAV+l00eX2ubx0ZQd
MV5WIvzbfdTSupskxnIQpYmATOOzBKzuhcV7YKaCO3zwg43+GaLPeAzhCC1CKpwbFriPrWmdabPp
dnk64JAfC6gRfvLjEvGdjJqtxGjZB6tpGbbNNnIOLFIB6bpUW2ghvKH5W3XKc0XvZeBemY2nLTKt
tdfBUBQ/qavgKI7Fi4iLfGUoOlHMTx/YwkHqRDJTyXPazw4d/ZjXMKaVWUvkK/E/yptwzuRDVfC2
zAW7OH5trQ/2gbHhf85+trXtlUlpyDpJDqY1fjiaX384ZgCfYVxpeZaeLS/Bj6E3XxUlWYMFhWQQ
T/EEOqF1B/yzcetv85ROWCv/o7tPbRFdfct7NXxtWJXCvpDDuDH32LHSNqGCNT55k3EdwgLjZPUa
OFjoSnIZdeRzXgbrZqeYwmIPgUlYfNx7ph1+MpDNmIm8klGKVEbaafg3PMBmOu5tkOXZxpsBKWGP
UzUuM/LGc+pMJuYxcMSpl/5tzKo/BPpUIYITVoHDNJXrwJ6w1GGc5Hxb7nMHlJfpf9am+2zrxQuo
mJeK7mG36pcEVHme5enN7FsoT0FOhl089R3lszHHsYZWnRpkgGdxLbl9+ekXlHcPnryJWAdboano
VMGawq31KHB5LyqLbZDvOfnOma4j7TmLbCQrUYmE7R95CdIvDIyhb3/T30Jx78RNHafrT6/vBFnH
LdOFyNyntCMS3OTXrMTvZyXTDvIcAhKMjjRqLqMOV3OY+nFbOlfLGY5TUmyJE5jrsSu/bZ2SZ87A
HnpMeeiUrJ8DoqwLRctYQXMNYkLbHgAhvmtNRrnxCOe5nsi7cbI1YEgtzE9P5mrvxdGnYyxcAp/N
1L5abON2JXXycMQ9GiBwqhEgWAYG0r9uaq/YAlYRIawFEWC5iiP5Cvi/WVYl1hPlQYMPSZeLiJR7
7twsgNnM4eo2TTo1FawCoIW9dxyUi1H9JuBFkGOGRRj9VjjyW44GJP/iWcsgRDCnv0KAPFiOEe6m
5E1icdllFNtXyDTzW0kGgrxMBMhItTwXKecmTmkvI69A5U3Y2nUbA4L8Mm/zbJMBSNm1kKlXfdJh
1Mz7NaKaTeYOr/bIZmYV53MMsM5wX9JBNVn5xbayP0PUXQu73GPZj2g5sSZuPRSYt2RQVtUkXn3B
LrMyTkMQ52sLLzYgSvNLtL29LGqH+Ufvr0bgGXuX8hw87V9Vn70luGCWRPhtNF5bfwNr5YgK+3qY
DJuEiHWuG+7LqOMF7nOJCsf/ew2TnBuSDpk2vXa5e0zSkN6T1IqWnbwOqgAEZOTwB6ZpXRE7X0R6
RQGURuwwyB5z3/qNa7BellZVbhpaniY92dczz9DprR0xkaOOLrYKmQCCwiUnVEynlnMuvtVltRdp
ug3SYraTW9w+GCdaH7sUBhSSgHH02qlzJPWrmwzvrt5qGw97oRdTJt1aeOk97BGmBQoCpfW+rd94
en7MMv2ryIxhqXyREII1PXpadMou9A9ba54kyKW+JiJom2wHAWB129aKefYSPAbD3XA5WYa5nez/
ouy8lttW1rR9K1P/8WAXYgOomn8OSDFJpKgsWSco2bKRc8bVz4Omlil7ee+ZXbUWjI6gGIDu73tD
eZj/15DlJ7ma91tRGhsQUwGWgSizo5ez6JsjST3soKcnVNP0VRn5KCbrz4ber9OOLwKZaeAwfb/0
FP4g9iqQ94L3NrAftPEKCBCPP+RKNqrHLrdK17WaZ3xW3hd+bY/C69YdRNapXxuRZ1/EcxSlQeXG
BreGvwb44H7a2ON0F9VC2/AxdALulTrfs8wbrayxwcmJnubesM5y1OVz9da0sxwD6eEqmoFtZC01
jx9KgcQ8YsNgRTokJRHbjJeHSiecB4kUs8jcRhRsgJRepsMuam/BXS1rBDgKS9vnXqR/QwJwDIfb
ILWv+sRLlxmfpY5qA4p57hdz6gjph69GVDarISt3dZU/8etRdqN/madEKpD/2XR+dat0822yzp9R
eNlbNbd5D/A+HEcbNITdo6QF+tVMdi48QCipSEKaZXsfz8rF1pSDRq2qY4fE5dZwO+5mrnJjYzmw
9hsC1tkUL6EFl8t2HL4iK9dVxNqwCcwQwktfWmgbIFqzZ9GnT5AF601sfVXUJMX6UHfhn8IZRPks
KKujykNoMdXhU+Cl31MwXVtVr6+xmYYdUyQHbyT+4rpwJsMmjMGpwxXJVHL8NZ+9X/b5sqnB3IFf
JZtQEK+x24NjABIBArIMko41MMuhxmxx6lNHfaWNbB4y3fwKz3JByvRYiOTR9zRspxzrrjEsvu6o
0C8q8lywCHmamnFiwW5C32ri2adWxaUoNDLhZpQvK4HyheYgwvw9r0sA00BiRY3PdxvXS0eQBLPf
bdf02K/Va3WaXjodgxakgjM3uAja15GQY9jVOzPUvr13eQTyvr9pSu2GW0dIEli9U/FsBIhaEkfC
e0BTklcwtQcgxcUyb4atXrMUR0b+gFXzjx6e5wg9XiugEIqI3ESMY10WvUyDYcz26RAyZjjslKMl
UuTOJS7E6O/GzYs+lgelI4RcTsO41YppWmZecFD18DlnTXzZV3RU4+TSRyiqYxEJxY8NLTaJOytq
35v2Dl3e70bL7cifgNJ5Q/qU4TG2EyXC0UJBqMNJbgl8vabc2IGqec6qJ9rYttVrhHIWdw04Q31D
m2IPe99Kjpo2TsTkuGP34I4sFXp+x8IgVXuft08s+3Z4j3qTaLxoyCkp4Urn4XZBpokFlTUcbaus
l1OJMUESvWPAzNIgg/UWj+OqwbWlUNpdZ/ktSQ+2LHMEhCAO0Fxe77JxkythogQXhOgZ2lG5DdHW
DSbrxqj5D/nDoukPmoUR9IBPuRmIQ64V2whNo1U/tNdDh6SsLYxvCOoF3GYIycb8uMAFIwSUpqyM
xuKZkO0uJFq4ITD/I+bZQ4RZ6fcNAlZL6KrdKmp6fUfS/YsTEXIEOwNYPu2PTcbC38ruPafoV81S
1RGsgg1SaTsyNqztwdI4hKG24/gOdOo1sJIMTqe9FSLXoWvs2UgXS3KpA2H//EtbjPe8bdzxMQNe
o0CzREHjzU2tYuViWAbwKXrOOh7JwDU8zIEXeY8mXiu6pxQX400HD2MTevVR9bcmei/EIvIfwXRQ
88DZq6mj8BUrVglRwrUXEfxJPb6UDk/D2g7KPaJd4snpkdNsLPMlFfG40dH9Q3OwW0EyPGKrxBM1
mN6zwVsLy4g3SECk+PBk9k6IcgkYEIm7mF3KZZBNZXIcFXBoBQLeC5OMBNAaYjJNxfKv8sZpObbN
S0GqxBXocqfTJRlzHOiGTN2ZoL1wuRlhppEAXvRRoq8btWS51nxNBVRQZyA2UCN3gA59iuCKUCEJ
qLMKKfm0Lx1guQQJi8ex9JddVqz5AmyCXhmuNZN9dtOMT2rlsPhRsOVtRghy4/1oOd/DuvI3PbxQ
k4UueYpskaAkGGrElcO0C9fR/JNHi5e0/1PXscLIRn7X+MOCPtXsCwiiAOn8N+ROxEb4NsqKOZDN
aMDhs3QITRYmfM8MpfXa/aagX7YqxvC+h+9mI5VatcjgRPllOsdNcx3xNmC67J3C5IcqMGFCleel
isjdFmXyGmFuk5rsXAqCsBHhqD2rUws64dLzx2vuGemF2nBbMvgt8eN+6cCVJ6z/VE37irgIPomG
66yMApKVqZBHsoHtJUa9GvF+itt+pYzaS5fbIfa03MmKS5yk1S0myij1Lsra2XF7B3yGWOPeq5St
krR3RhqBIR/yVS4q8uMuKUyU0jdh0BdLrWoeU6N5IfINfJhJ8anlW5UjScmOZumJA1hFfvlFgUfq
eF96/VsMgNOtC5gwdUrEke9NFON3ZjUYkyA5y0rDfsdmbZmaznd+IdCE02nedmsHpEnvhxRtP1EX
6Df54SPQDYKXcLGCOyheLTsCQAm+A9Wt4nOOuKf4qJZ3Q7+d7PjY9CzgR+OhDcvXznjNhHoPfeyb
gZjFyDpoGZvcwvBOcbJJW6Q6Mwxu/a2O+ZkPIa55piqWNZrrHZGG1SpIxHf0WvFynSN9ml9fYXaH
PyhovCHA6wo+P4KP12nmYmRT1C+akiXILY17Ft6rManqa75no928IEPhrYzWweeyLQmHFurTpGYX
OUu1hYKTQtf/mKC9I+nXryfLvlTiq9yG3K1p27azEA4bLkQG1TPlHd+0OXcOtnsmnCsn8a5U4L2b
cPDfxQS4afARuA/Gg2JwVysgnHqdk6/DqrvjW3OFgQks3oBqvya7G2TvSPy3vJBsEUKIgvVX3XQV
sFTDS5ul6OMWAF6GVR2c5Dgr14kB3wcx4Acsa7LSJaU/IjNc+WKfdjbrLZzYyDXo3qMLCmCyiXCr
Rlp9Jy2IQtFCibv2UtEr9Rir0DS03t7HulIg/2SqF3BP8nUb986yBE22cSP3oBbqwAYDAYO2UNPH
ehrIf4vgHgBr9mgnHVFYlXd8xl1DKIsf2GzGD6PXvU38Yvd6E8cPEeTFFVJXBZYIbvwQIpczQvoA
7NK9211e3ctDXkxfoBNMe1lCm6zaNi55sMwki+ao5iM32A7Pjz4+aEYlUJTgjWu5fpFb7bYsK8IE
ltHdABxG/RX3GIwZMXrIdQAadTOhaDRFGQFhrNU8F/iLm7GLaCzFu0xRjt2jz7ZPRzfZR2Pzpe8z
SH0e8J2IdPVWT3jO5npj73gzULoZ+/Ler0F0zFon5JNWPqjgTeVaeCRaWglcGAZHFiBuCmwJuAX5
PGTkIFeoNaW5qpnPNGHtUOQX+9Y2PuqLYibFIPcx2UG+jVsluMMaObgzPGeLe0N6LUuseYA8h2R2
PNAQa5Qw30lQaQe1t+5DHXyjGHn8O5nnbsDLzjoUff3EDchBDzgQ6xpxZJFoz1HZk56w3OHYav4b
ABrjAg+P9qkT+j7n+zz/ylFnvFKbAJKknT4ktkrGXUyvml/URI7S+kpHgvuiNH1jYzjBvdvE3qsV
oG3cIBi/Nhp9XDoOyx6C5PnankqP/OB1MvKedqgz7Vrk7q6SgJ1TQvif9JWK4EbqVCB+/GRn+CGE
Qc94S32FNDXkD76ICIRrZsDDX52uGpLpG89Uq3XdoMjkaPUuL8moQqLVN12P/2FUdPquCPtmbfso
Qehoo42pQJIiJ+ZKgOrIWspeBIXXE2At9hm4wgsFEYvjKBBgigziLAU8sHLi/dQTLb2wxYAtHKu3
eyc56INVvdapsne94X1wceEZa7e6wUb0IcXRfYgK4zlw+sdRZbGW1HhyoulSrupjB9WGkPUUguR4
RpBGeUi87rZFPOHYJy8eUCYygC4qNOQ2ISIDFwk7mw2AvzCqeVvqjUjSN903bWgbhgHHhlDjoIa/
SOJV44bE7ZvJORIpsZFZHZJ1bZCx8Qt73GP/MS1dwyD6oKGKYls5W/4W/yZ9UrSl1wXQqYVib3nf
k3WekGF0lHw91qO+JFLOXs+O+03ioQ8J9wiv5znvK9nBJPd5YVNw5yvAISIHk2rNnTWvcSBia9YA
BGON7SPFze07MTN3Q3D4AqovuekSGgjv9DBz/IHf9FCMNRwnQRNo+6yBbGA3aNKA6oKxq+jXvle5
N7WRpqvYsswLV/Vd2Jalt5v0ACDSrDAb2xb2MTYKyx17wa2ZzkkIsbF0yIIDeiA4uoKu0TEv8UMw
WGkIls94G9qo/tGGsGEzBQZY5nOH4EZ33bYJyvWVl66BMoOYUcPpCgLnzjTeMh0QtKNOwa1oub2G
uE7uHM9/xB/HuwRzh+Nli8ZmWpnYb4n+ng/JRdpU+AcgG6Dpm+sRpM2Dq0TKvRCXAX9jkdv+W+CH
1jIh0+WjwnrMvEzjiwk62B2beBM3xEy7BlFbg8dUF/DbMZ1wNndPkmObI6sTqaD9PdHcOkhg7Lty
egG2II5eq7qIoqPrComX51IympeaB2di1Mrn0wsxiawFHdw1UudLVDPUPcEXH6yccIHzG9m6DcLX
qiZ5uBjgL+EPE8frlvAJ3jslERcU/pA5uOKnBjbmL0W3ABGHlQuWS/Skd0E0FLcRQawQmOdxsPHr
Ah628MAb7zo959Ziu8nW1NgZW5hZIxlyh2cEG+OWR5QdT2tvFfvI+kJMiC5H50s2RcqD8JapBRrB
dNWM4K1OICXtvhbYCS6AN5Nzi7/EEft0iQJ2pvKBZfVwEyOTcyE/pkZrooUEu/5bcODt6m71X/OI
b3kxVohJNv/9X7+UNt/z67f0e/0vO/0JVPzLpPV/y/H+9/zirXn7pbDK4ByNt+13PC2/121yegEf
Pf+vjR8IXnwhvv////ctb7Nmno3fRvYZ3Kurxr+CA9+1df0rGlgO+EADa8L9B+QbzVUB4grHBmx7
QgNr7j8QNhICnLAmq7O8muG+jvYPiAOoRwECNkDvasB36w8ksPYPzXEc/NbYlWqOYbn/DhJYc7Vf
gMAm0TxLCP4RtsrrUx1B+7e3uzDzayDN/9mI2hhqZQRNkHRJWYOWH/z7pirRWcjV/CDPzgfoxGaY
faqFLIx+hezQ4RsNvIpt9J+Gn2ez4Faa6WkO2KX+VaM0F1Nv4jrGJn6vNZjvILyADLCeGyvZcKqT
zbJcxs5IoAMbl8pBZTYWjrsjt7MixFPvdW6A6YU8TfoKLIOVI5Ps0lwYMZiB0wxy4DQiPxDq+jZr
MCTUq8x49CxEjc/FEibTXqTs3mQraLaPVo21xKNsPXf+01jZeu7szFOp84WKTMO+Y6yCpRg1delP
ZrkiyUAiVJSFea3oWXTweNA7cymZNbFlvSxqCvAjOeK3Bgde2AHbSqAcwZfBmQTUjMo8Vh6+d5h2
ji+d73ur2tVdorn9CIBTx+cpC+9t3TePfQhsU9bLbhoCWBs5yvl7t8h1P88mu82z5fNsbh/U67hH
fBuOIJowCY4WVVx8kaUJq8YrbFkR0pkbZVGenQ+/1cnx0Fa+/FYvB6QJMdBBjM1Q3KUGam+zzosU
exG51q89kyyoOejZoRvI8S3iqsMiS1bUiMzVqgh2pxZZJwfKMxZ2CNPPPqqyKA+nwbNw4WEkxC3U
Fd5YiNTNaspV0PmHEjmA2svDS1k616MMG3LtuZ8YasQxUmMnu5z7pT8nkd2GtoWJH9Z/7tZM0/bT
/ermBP3/j6yF+R9mzfzTNlT1t1uBY2vcV1wohtpMDYBj8MutgKyQCaauVX5EnvmI6g0oIJi3rPOi
Fwje5g8n2pWBan63GzcAttRmT2NCnlRV9PZagDfamSRyoUJm1lGOLhL/NLqaRyvVp9G1LqzbWuXJ
W0H9nX0CjOYNnej0mxjNF7VWrYcpBYlJ6jzZWrlXPfzSAa0u6wGa2PWcFeX5xwpeCaryEt0xdkNz
0XEM0FC41skSCOnsYRDai5rZ9UFWBTEMpoYUNHqe9Neb8G/DU3KNslHT+nTpY1W+MgnJxrbCHn4+
U/KelHChxTiF+xbquJwFxVz3p35z3al17gcqOn1EJmLG+nf7qrZnJCGZcylUVei6d52G4hU2RIC2
F9IyXe3Rqo8hzKYhGJay8txZUavTLLJqRCvt+jTfMDmvMB6CnZyTwGKxb6Mgs8t1PLKJFnjrwo8F
bEjY8EqfD/JMHpQWGu/UWh91sigbZN25+H8dVgsRQdf862r/9Bp/uuT5Gh5iO07aXJ98AvK0hKhN
Pgr2YugAkQ1fIKElOzF6ln1RAHTejiID7YN8gYG/c9mtrUwJiYHV8bVOSmmhlK7xXBqju7bNqV3L
YhTUpNyR+TnIojcuzTErnn8bFNnVxyCEcs3ndhW2bdiTizCR/mxHrA5bgE5VXiTg9DoE81O9uFXg
tt97YxHgQ+Lpm772xX3YFslVg0/UQrUzdh1zl1SFUKsG5W2vee+JVYYXktEegZ4/yDN5MDW7Bb3F
93zMgk/1slHW5bOM5s9uRR/H/Ykbf+4iz5R+bK88aNKydL5MNnRP3NF4lzPg3BoCwwe478GyCeuW
nBZ1fl4NhwjtX8CGcznDD2UphghzjFbPX4005M9XAuDC2YSxvOcPO2vK8M8yAcBNUaO/dGl7E8SW
990tpzXk4fYtZs+3RK/2Y1Cum/3OYlF8TEvj6wDGYwV7iWT8iOzjQpmIVrCSv6vKVLmUOq3yUOuE
GiqYeR/9ZCUo3Lsy7xREk/T0RlZlaASe+smi0k0knLLYOM13uoacq5nnsjuMNAYLY4MBHWh5gHGD
FR2yU+DtO7bdshJpjjWEZAFg3YJrzFofKjvquQRBrOOprgccvK7DkbjxuRJpfWgfChvUT5U/Jztf
VBj6t7y2hxVB/WdclMYbqTMqD61abO2K4My5vgWWfuHHMZY4895NWv7VvadezsOdrsCLXXaeh/oj
z7JgVq3ubBP4NkKUK+RLb8F6iW+q0r7aVQRPQ0VATwRDumt61b1FWXBcgI0V5ESDVU+e/TWFF3ER
hPm47wbDOlg1cQa9CNy3oOduOXcV2EaS4SRBngceZldG16wrDC6e5svJHk0/nC4H2hrV/MT6uFyZ
lJ8u1/52uSBTr5BXDCG7WF6zz5z4u/yzT39o6FkXMXumw/kdswcwX7N/PM8DPUdXQsHpJFWz07Dz
24iYIhA9pETlG8jDDp5Om2Slv7LqGzAZ8d4x2EqShJwxyX28V50IbVB5Kg/ZXCnPWIiAiUrYAX/q
fqqUE+VOdiMyM0U5jigZUAqBYs/CrX2EQOq63AHM50Nz0cZEBnZOP8QoFwAX7qZrsFlL4llBvSL5
iikrYeZdeho+d1dd+04lPY/n3NeA3MBb13hvcUVwfeBEMamZm/wsOJ2omZffdvAAFkNPMDeKq/op
UpvyYlCLHEwcUmBqMyRIPvTTlQ4SftPhWXeTDDgFBV3kP5s2uRoiE9l7h+iAAjLIXyAKvrKAdHxT
1RShwMCrniBS40GKdfBpzqoVydXopR9zxkb1MaeKzM8mVQN4DGbYqV+nJscBF/QIeO8kvkOr7oiA
qrcvXSu6K9W+OLIeXsk2WTU45GObiLSxLMoGhV0YYDIWBOe6/3UimDszqKgi9eU6NxXijPjNpdPr
FPvxspg9EM4NoWngbpeT32gx1PnU4M8N6twgR6iabhzyOp1147NpNovpVr+dRb5AmGpyQG/6fv97
63mEbAU9ON4EiQ0dSwl75b4UxiZunQu5KUEHU7/TWvtCbm9kafqlNLede/4cVyWxsXES7ibj+FLM
cncWOZXbQUV8gX1FPwuHyGpPLZM/1DAKpFN1Kzt286hf5pnxWrrpuyuvEs1WKATJE6cgRqwGX8nc
hXA90vSIHHx1UNlfLzsrDL+aurJy4zF6gS0VgR0Fqx1mtvE46tW17CBH2r6THM0sRnTLTtlyZagI
a56Rr5ykI1nUuKN9EGZuH1ieelcWiQog/fbhXB+G7kcPHIsKZJaiYiUHyAbDEajPG7nqXRmMtQNI
PAVez1seKv5NC0P0xibfvVFHngkorgSnOtnK9vzdJPOwk91kldvF9hV4Ypi5Q3Ajq+TBsssAYK82
rOQcsk6OQhtj4RSI257nPl/vt0myWnlnn93uznMgCG5fwem/YiuYrrqAdIL8nOTHyEekO3UbLGWp
8r/IT1h+hH99zIEVdR/tdozzJN+J89fgr4/4lxn/PsdvX54/ziOn+GXmVhOfrvzbHH//SvJazF4j
4W3FFiGB0LuRB7cjlQZq6nCu4vcTYUtYTrvhZzf0J5QlCuqI0c11vmi8G+zbkB7jYQdY+a/ppsAp
L9Mu+HauKrLcvq70aln6jamwbKXvz6vmmeGeXsj5qnJy2e181WhCSGoxeh5m6HrxGg/R364axPGn
q7YEpq6Br3y8tgaZmYU6KSvHavFpOb2Sn3/naXa9Cj7+xlP5t79PvqywASQ5X+n8wn/+fec/+de/
UZZMN32fLBTm3XaNZ499J+0exgixeKMIio1nB919xcL+QA7wQSlCssb2ZH0lrV7u01R098BZ/S1v
uQ4SeG5logStxjs58jxRQCbtvid3KSeSJa/W0cYMh1f5lO3x5NgUqvEkn8l47OboGP724JbGugG6
KeAUtCc5THaR9Qi+TFdjc7R4Vj+WoQ1HlK9bo0XqLm1HDWQkxdGChkNWtDv87CZDJrWCp4ZhQwge
q3hrz/o0X30rvzQHUy8vHBUmgZgPsY+6iI5PmG1qqKQlbm7vCewhn67ZOFmAk4wvVHRX9mYydm6H
Fu40TNdFl6rXReVeBAhu7Ku51Hlup8MDn/xtWs9SW7IMxrnXEdcdEYWBCL9OA2e6PlUmtqUekv5e
zmX2+bSP4vSb65DXEKJi9eajSAyFlXI8pPWtG9rVbZLWwTa2gWXIojyItkY8XQXLaXqYk0GYAnlN
6Fu5q4u0G59qRWPdUArQA1ZgX6X6YDxbMew034geo9B3j0Zfv1mJYjzbURpvFdcFlaDV5vNvgxy4
EHKQyubt2PN05tNJfS9esI8vjk7kjPdp1F3KD8AvgO/7taaRUudzUjwBFzcdPrqxUrmUka7501FH
E9uyqZ1jZ81bNavPmBk6NBoWIuNClvVARtY+WosS063TQ9cFW4wdmZfDX/IB95RCuSsjtB2BYIj3
PHlG5zgn66UAVGMbenPuqqPJdi+7OpPaXzXQvNhinmYdcXkDyh0UV9HoWKgCqvojwM/iyvawsdet
xniUrbVpWgvECI3H0isxcpiL01z812OhusJsifxOue8tz9oDmXOWaZV1N7mmK5sCYvAOh3VxaLqA
VLHdtI9TZ0GbBdn9bhg/ZNQIycH7QGmNFzk6yZz299FtQWSFTXp9D1czf6hhT208h6xmZ3b647lY
9YVxKmJwG6xKsM2fWutfi+dW2VmOFdVDPQBFJtOSHcAMhXsly4ZVaVcBqrziHhKZeFfDbp/lnfpS
miWbF7PNDthqhnsHDN+qGT1fdlWC5FlDuZYN+xTeqx4amf68du66Etlo3/wRRbj11mHzNlaomrv4
1dw5eaWu64SdCdhp5SrrtXo9OLCaz8PzrNhgZmX+qAqxHVuledMM+75KsJLGrFytr53ZNUFEabMR
QyHYPSvZXkcb8Jq0Vc+enJ9mL1hqm2X+9qceXXCwFXVa1H2ZfiObRzApGb+AyehX+GfFVwQLkhts
bFHS+6XHYAcONvd8At1lrI/PjdnZpEBnHz42096VPutrymKWNSrhFb6sFxEkoYUv5WBDeTydy266
hv1BnrJByD1wlOZoHy1s4R8B+90MY+4c5aJzbpMluTxFovNTaW6rUbw9yra/jytb1EN03XBK7B/7
gKWeXwcr+Stw9LrdOPoQrOSv4Fw8t4q59VyUnaOgdY4fUcvGB6ZWhJHxGDl1swLjhCbcXHTctFn1
MabpyHN9Lp5bZefa6z5a/62xWutbF678TSqdB7/IxBsrKbDriTBN0dayLA+WGaxT2waLwMoW0cW5
j2yorBbZQOE/eYEYVymhw2045wbG1tz13WTeGzZgJ6TfMB6Y622M3lepmtBtDvrP3RCkMO/zDF06
B938T92moqm2Utrq126n2ebhEYnw00Wjsl3VQZZf60nlQDNHcT1QSraw6HpmW6HxMBqqkr2LrHTL
C823ohtZ1UoR5CID8jQPy1ky8KjpkBrUZmkA2SxIfwOrCsQGwQaxKtJIJwkdmzfONHBznIPNrees
FX5qL3/qoX7F9LLcq6iB3pme2Ryqsbouhqq5k1XEwEaQd2NMDsBSE8BSxh0LR+OfDgCgBxWM1K8v
8H9y5pB0VCTGZQ9lmy31HLTWI/Mu7N+DuSBrkr7+6tUVCpJzVTVa4UrrMJOURTlaaVJ+zUabPhRq
J0cnYTYc8PC4qed9C9sJdjV2X7wg9oyUwbnOmjc5YZb720JLUTJgVyOrdLmDkeWfw051PQzLdWGQ
f58Ea93WY+ksERIloO4j0YLdGTThp+q3QekBdFmGBXPwl/5FUJ76y0Ys8RaK6uADmVr4khYuxuoA
lxDBmw9uhPll3tWXsnTqMs7ZI1lW57PYqvDAPg+RZ7kJK3JKGadAFv7XyRL3V/kkmMKCXK5rC2G5
7J5M1/w1VaIhJx0FTVPAmZK3RG/Qji6iOYGMgoZjmnzEQq0J3hAgKqT557qTgKuMksoWHkSbT5FT
GUk9t84zyiqLAKtnFmKnxgZ6gkY6GsBi0dThuVquiDk+s1cu0nXfwYZb+GmtXjrV0em8wV2ioFNf
AbOv0d7mDGIwXWRZqovrdQdswsNibr6NS2sAeSZm8F8g79rVbJ3TaleySjZW8TCFF/J0SAvUnf7q
EpoRAXYnLRC3xXQvwNYVBLSYgLoWTnqRo25Tb3wvRbwMxFRhjDV20KZabyZrzDZ5BnwT4J6hXDYY
G8Bri4tNWxeQMyrhmAcjGKxDKvwSy9p0FcnJPQDQh9Pp1Hf3WejfpDyJeZqVLESgX+Hsi2yRPDsf
ZJ1hGBBNa78tr0qpFC/bldBB1OfcVfP0ZsWyHJ/vwjr86++Rrs7p9bMOF18km5S7BYqXE0sFxvzr
F6ljy4J6gF/tR5RlH8ifRdums/OVHSX1Mw4aCEvYbXMZ9yNBWpI60AbH28lO84emJ4Y5V0fwevd1
nIIlmgclmq6BCYOFI1s1pFWhc3nZXhYNlD6KyPPuo1i1b91hOITzHMQw1EvwCOry1EvJm1UT9M1F
buXXIhmzG+kL7Hk5jo9eLJayOMxi8PIsBY2edGXyqa8GmvRT39QeHoui9ndF5Iotjzw3eAMBuzRn
hSuACQcMj+qj1FiVZz/rZZUf2r0Fv1p86psrs7ZmBRoHc5vu6rR3Gicg9vGcI8HvHFNfu9/5I5oO
lz/rMI4bdtJbTB7M4Tok9t2jMAidBy+NMDhkmujR/QF/OudkT1XzmSye6xwXe8WInUM9p34RXDMX
4OKL1ThjGbKZSeHHeOKpc1Eq/kZKYmt4LFKWlZ5Ddtky0m5dSDiC7FSvs24aHnPTZUfU2NeAu3RZ
AsL1qdT0pn1tTc2pjZXiRxus8Odfe8pS50zaY3PttGghgBtXN1Gmh3tBsbEFGChttiXVa54bgbtu
8TJ04BXO3hPZ8CrBoNKtT57lE85zGSyOXSSzL7If8OfXevK63cf+BKWcgZQBcIy6V81dayFhYEP5
f27i+lTUJM6j9JSAZAqIYD79wiKe3UQuQhEahKjVp3Jj1wTB6XPuiKqRib1t/1HX+8RVomjVoRKN
XNpw5Zs+GY9o0nGrcSZLX3cVEIu0BnilNS5NKXdw4CY/T40An0d3QLlLDhJRDffQZY9WziRla6Yn
G/NBnv3Tugbxxtn2mVxeig7waXBZ1Q50hLmMOOkJjAWWCijTn1L3+q+Ze+4ijkUGD48/TZgaGJ+5
/ROIZ/I7dOL11NwnqW3sTs7a02wIit5HeiU0J72SntuyKM9y2SxP5UGOORdPzYjLfKtx11vLBsNw
CXRmJarVs2F5SQgMuWnWcj/ty+XZ+QArMkB0RR7PtaxHPtzOB92Ck31qRwRwk5mmuJY26vAWEU/x
EOn3Pde6b/JhuJy8cVgEjZZWy9RAwrhIp12jsxmf7NmRZj70eghqzmgPqMcFGM+OweeGqIcINHc7
18uh6G2ElyIfD7Fe8EsoZ+852UVOlzDqfAXcC9HLS6t2RKq6yNPNZILnJpXhZPvTqR61l6qFl4Ks
G9MOCLmopmz/cUqWYeUHoI1wcobuK5vkYVbJ3xpNq2ybLOr3rWp1OElzFoYPteaDCf5ZjRgB4mPn
civqHoZOUV2kmtmgS/TXeNlwnikIKnHh16YOeD67JcdnHmXIILWTj9IcMbBFdCrJ3U+Tqv/L4kk3
//51JWbEzgxYlmHxB/8GNIGnOuUVmcU9JgkqBCcWAAusP5K9nvZdfBH1erBvL62uzAiJZIC31MK7
CNGrLJ/7cEj2Jf5X286PbnoPg5topjfil/YAx2A6mrm3D6wJaWEj+2JzO74X4KFw8LTfUB+vDrKn
5xYCmPkwbgdTUx8yG5PJulDBv87zVLmbX+VsYtDOobVzXeMmxkdPNsrZ/M7GP8sJ72QVK3mob11a
4YREf3UgQJepjXUaELWavkHiqEbQndYEysJFlqjRumHxwb0XIoLe8yCruUfAqP2oMwJMiqz58Gt9
jgHgqepnPQJ+CC6YnrJvh8LY2E3UwhQt6qM84GnMRGn40RAqwYxv7sRlYwe4ftVkEE4xe1nGsWBY
KeYcw4eOq104VTesZKwdhnOLANelMk7q3uxAlOoCG7o+08bo2ptNQYYeGSZZqTgpqslzXVcUzpVl
siztQcd8qTOzujWjUCw6W81PvgmTFtWf6tKs4+Kyjwq35NRHGiw4BuLY53FyLtxhBFyrJt8GpdOv
tanwVp1Qkaskx70H/DFc4wCBvYAfpd+S/rEZbBQz/9DBxxjKa5A0t4JpAgk8+ykMKGFcyTN0FAGK
EOOQBg5PpyIYdCpP5+eu9TxSDjq1y/KIn/pSb0jKol50EBmQqQXev+Y1+vbGdZICoQSwHUKQgdW9
kJUE0gYgjtFB9jsNOfcWdRNtch98ktdX7C9YnRtdEfkQNDhVClsvF/JUHmB1mZe6eDzXfOosK40Y
H7ZzMzZ2+7TtniMD39PEKqA19aiGTg4sVico78zAC55U5EnmWj+cqtu6HfZwGKcndMMImOWA2k+N
uckDKUU3TLYWOGBhLwvTWraOY4CsYVXqW9mKFhICfBbeUHahrtqhtfb1fKjQqkU7bj7NRjLslbLD
3zMugS/F1l7Fb768sBtEaw1fxEtZaZA7cNZyyJj9D2Fnttyotm3bLyKCungVqJYsy2WmX4gsmdQ1
TPj628Dr7twnY91zXwgqYdmWYM4xem/deWpLJz+UKbWyOY+PTqaY+Wk96ElqKFopXz6vsr52/cG1
gOr8/xnt/0XdXYb6mqthodAIGPCgDfx149NNQ8lCbvSHMevftTasUAx11A7wlt7JBI6ueS+7J5mX
mKkL2n1q1j2ti85x2+1/vcAww8dRAxm0vqBzCMPT2txB05XYB8XJH/iu2JdZtKW3W3N31kVawIIC
xEL69HIYxkBfB+vq5+HlxZARPl+87iortxp41nL25+qcMUUz8J4DF3Pt5R99QBMDozxuFAMOZGbs
+9oQz5bWVbflKKQfjoKTubfeuOXDkaJHKIdX/g7ufQ41jEWy1rexqcIDVDr9aalUm1H8vAYvxo5D
ynuX/nOCqZCxJvTkQPBg5jONDL/oKRl9Zdzq56ieivcFqKO76vigirY4MT4dzoqkqrh0qNeeoNdn
49lj158O4bprOetPU/E/u9YXrm3M/1zr83b5/7oOs73/+mn/edF66fVH/tm1NizV5S0u7+e/Lvsv
1/iXXcs7Xt/Z+h7/5ztef9x66eWFxKOFvkxAmQvorPB+yVAIh4I8OqhIl3Wh1GFESIOS5JdoMPAg
EoRzr+rB2Q8YztLPM+M8jeedq8wQ3dLdeq31xbGqOtN1Xe1i0H1FlHxdLyXV1ob9vx96S3zouc0U
tqyfusFkTKW5KW559iv4EjdlIUoy7tLu0TMa6IjLgTYBUF3aynAhGYeWjRgep7mIP0LFUQJpJeKk
CFO8yzYO1vO1kQDvChP8588b+ZjPcf21LGXKwAhlu2ZVpCOO1QXnTn1BTZITs2h44piq+nHdtx5d
z1sX2vKKPy/7s68DkknKQnn6cznLeokmxQ3aSQFDDX1qXyIPv6AhZJQRp7C1SbU4aTyXjg7pNeda
VWOAGS61upmQu9bxhpuA3L9V4n6658sARZKMlIjUa2If4HB/QkzWnUowtKc2VQwcj17zVtp6zFM4
UhqMZ/L7/37HwozwV32CwZljoF5z8Ag4eBf+sgfEjcdksTDLgFtJgr1l7PByprqzqO/J9FHVEw0K
ccIpqX4uJKzX/9pcD7Tow079svhz3rrvz+Z6dN0XhtaYbyqMXvyzG780qhi6nkFbifF2eAIlyHTx
c5WsKFHk4S6uu/kkZTqfiiLu8826uu5cF9FyONXHLt+sq5877fy5TB1zR8hpTBd6UbqKhLnZug2m
AT+74+CwRdLiBB44mlyWbzMdxYMp660coKTkqnrEoBbhcNVukV5+g35U7vmHn+CDus+UIm6E+qH/
mNrwYo3hFvsA2doC2yBsncAL4z4AV/BWDb27G/VBQ4EXEuMHkmsXNSTh2doCvgJuoOG3F0NFuKiK
/KweZxCjYto5SEiMNnAKF3+/wcfcyAoKMdILYHQwrF6K+LfZq48ePu7Aq5qfkBOgQHkTyRZ8q3On
/JEl1Zd2LsG3m4j2GTw+tiLfUiy/oVR7kxkE+Ma1A6k72JFNyIAzpEHazr23wb1wA3nJ4xPJawme
Ssin0fLuM5F7wdzrRzAJkuSX9KzYQt1mq6e0h8NWJw9mQ4GP0gblS4H8KyQFw89pPQdabwSj1X+L
lE7x26VBZLYkLxiduS0wUAazexxb46i286ZmLhh/s9H7+pyzbSuJqKE3jrrXEB8ytjR8PRAvpPRe
RtV+sdMIwrhNlLjl0XCPvAbdXfwtnGNoK3jndhaJxnEnrthTdnoJoUOLs/5EKFgGexs7zjYfQX0A
vwKOjNIPoi2IeI/bZkowetXkWPI73LW18jusR+0Eg4k+NFTJLqlkoCLZGp2JUG+srMvEF7h0inHe
oIIGCnRQ06uJmTLq7DfLUL6LDiqLk74nSDQxLRg/UiM+GV5hUa1n+uskIlDH+JcaVl8iwDN+lznK
ztZmssAz++7kifC1Idz1tbyKScPZKbJ0l4+QeIiKftRtIHKm8mGG9OoA9TxBESKUSfGeaS0pl6aI
rF0p73MRxU9h724GdRFscie4wtZx3uDLHsg5ffDazsej/OG0Cwof16OvceHDYJRvejWPx1Y0bzq8
fkco1d3tFZgUcD/3SeKAhGf4su2M6q0Uo3WoScfel/MSSQzycqeJ8B6ptYDbpI4bRvnKyYBdon4z
rbqrNzkAHeg7+7pTD0PnXDSTfMHBUs2zqvWXsD54KkMZtW4qerDJR1wuIKvZZOFQ8G1D8jSnBe9s
G8C0Z2Zv6GgHsop53kzGAH/LbE7q1A+nwiAKpXHxYzpkhO8B0+I5qmCf1ikBAtPQw2wht8ZTx6OZ
JGLnzTNMYr0AonKrcVvsmUUpwVx7GNpFdVznMdZAkkyTuTBUVDjEhnIdaNxdRQu+QL0p4SwvvY4X
Vwr07J2KuowkQG9bE4ZJiml/lyaKv9ouT92clsEwFjVQAek9hMK9a1p9sUQnT71TXOtaaqfKwEEf
Umng15muhdvkS+d/uBZwY0QbHZwoNNDKIWdSM7QLRup8qMlU7/WSCIKhzSDZZYREzjq5PyQ4WUM/
HqkcTiSGnQVWdDm8enYGFtvSqiCLUD91duybNY+5DtgETvIhPWKd+KJhq+xx/T45+XWOJ5XmKRlX
ZTOHW6AG3wZTo2gqJd/yOdDiRjvUfNz8cSKmD4L60TK7p9ostaMDHHoLpBRrj+6kWzfkjuoNRBOp
Yjp7HfATk4Kvys+Efurm3oX2D+835vPhyHOYOeKSR318WdeUbkWdLNswdcYT9vaDXRRfLUNOv3v3
4pKf5Ed9InezJ5gTZ7b3NbGYb4eyHh+SPBruGGy/68t+YIRlQOE9PXuMY1/dqthbovW+ZhCZeLle
4LbntLH3rQonPpH11sFyTXu7XpUUppMnGUQ4dmmd+yTzAGzwaiCA8cbWUu3RcJvyloAK2KwHdGOq
fUcV0TWM6+JZT4272ro2AWSYUYfagvApk5Gh1LK6LiZFtJ9r/3r43875+8S/LqHlkLUMsN9jmAN3
q3Qt0ApNBvOQDjTwWbSkxt/MOPd8wJrt1mLAQ6lj2Slq6E5GBTjtc6c+WPMpZj7Hg4yb7AL81Pos
fTOs6mWKkumm92byRrzHEYLIfFeXrZbST81f7dnqm+QNwDT79IXWPoLbWPe5Wl0fNBcNBSlktyy3
4LWIGNaOSaYxcid5dRIl3XGT/WaoercnKfoKHUunHKmHKo6YZTF4BiCoP9udIzc/u7lqzsTHK5d1
AdMZt7xmF1tSjmE9I+I4R71lnte1zIgR/79Hkjrenx1hQrbl56nrCQ6xZTwBllfpRveIMjU5lCXy
8A6w52YtVw+hQQe5TvqvibTKvQQxpO8Mgwwsa2oDhglA4SAaAPhI0Ixm3T9rYT5svVrJuEtV3Vlb
YoXXhb5s/rXPg7l4rrGVky+/Vy3rbIY5xBAk8OCzIsXHPobhKR3y87oIE9b0uGASZlVInCSAkWVR
LkXzdW0tla9rMQ1K3l+CvF7tp9O6CCuEJhvNzaaTPqgUTx8Q7GCWWevE3RwhZoIJ6qpNd/w8UDIz
PIc1N0YQnqxiucHX7moRmhj+aqEyx/7/PgzGCG44/3MgbFiaTlyP6Zqgw1Vct3+V2GUv2zZX3YFM
TFo83FN8Sl/o4SM5kJXl2afKPfYCQm/kxaBTp/weiVllXGEqQZIbYjeLCsiBG6mbGjPHNs63pYG/
Nh91KBYZ4wvT0sGkOA+xAUh0ykkrVciJiA3CNbzuo6qLb7VC7Lw+m9rWAaKsu3oTCBXFGOEBWzHp
VDpHDP4DJIBaGPmu0h1CYolYDIeqpHSOggKT8Yvj9IskeVgkk8UTGfeS7xDlcq0sL2GHPZWMZQbg
EMiQ74O8r8uTq/S/itAOMTQ5pq+kOKlCg0j51NAOqhxgsVtREgjXuLmCrXTsIWhr6ZFQ6P4KCN3Z
a+78quWJ5P5AQNyAGF1EhrMvVILi+9Hc0jcWG2WxwXn2mPkD7vaNXSnLiJjEApVo3A1fie4AxP8V
5stwcn/PA/a+urdthI9WiFUTA+KYfHdHNQu0xGgPadg+lk4anwpvPFNZ9zapS5RrrHXxeaoX6mFZ
aTuiFpp9r7fzI5F33C6tnxApur01u/kua4MwC394MlcCrdMo7arfZkWCWCcDQO1mMnLd8GIqli8g
shxj2KubrEnPPKtV34DUtDPMoXxl5jPvpoTIGeBxjDWl4TwNhfVqW0BMveRi9h2ktzCJMVLLn7qb
dLuEPz98sJDuRmfsuh67Ai3f0MmPkzBewAmqr3FkWH6dasWxzmz1NYwA9feNeOIaGUxSx3yajCy9
4hx7igekIdGymBTP8qMm6/F5IzbptEa/V859PbaexVgx34nMhfGaWYFZx+VR9lnzUlrha+KFyfdw
JEKXVBs0ipUQFP0Ai8Cu4QAM+jibq49BWNFOGxrryIB7elYr62NUu/R725Ec0DK4uAM9686DyWxZ
LJekK0wBMv9GB0PdCuh8J2rT1pPeVr/XK8ddmtF9F/FTFYHFNglw3K4H1ldHelFuF03TiewA8TT3
BXDs9Z1ayW80ovbToNjVKRsIeClodXybGJjqsv0SW2S/I50O5mKqb0Y/DEcG+gAAq2m4o7PI/Rk4
5XcrM4ImdKxflot+sjSH97Rs7cDVCu+qyYyZbVIou6RV42fT8Qga8ZLsZ229O9I1f2EW/V1abfgs
ElQUNXoMG+DFV7NvLwnxj78kIGVtbAZgUrbqK2A9HtXaGA+WY4SHOk6cm2RYhgXBUulm9BeDkLuP
bFF7JaihgJ4ljAlMq9hSVwv9MtJKBtVeGe5cAGNQ6vvytp6zLorG8w5GJn+uW6odQn8jfLie3e40
LMwUIh5rYtJRhU1l5D1xA+qYWdUzs7qm3Xgk9z3PWtlhBYKGvWytiySukwCuSLmHGZcTBtIrD7nn
MfuzbDDzGNl9pELh4fMV3CUuUT+/fx4dIXttMuFYp/WoFUn9RIxqDd0Q77/ddM82n9aDw/R95yGb
/IBm6atolt+rPhmPqkWs6bqfEMZjAdDtNTTH8ASDZwzW/Z4HVdzL8udwdumq2bXm26Rop0UJdRTq
3MFRVfO5NpimM/izf1jafC7aRnnXa9Pc5jF47cFIJjSXITSaZcEQRDn/tbkeSLy+wonFWH895c/J
xDxEl3XfusjzCHJyZLtbgMDFCWWtda610TojJCT7r0z7AC7+TdAuqCZdYJtsxD1WY4boyczMdNnE
lx7flVyE28Y1sqAVRDL5qeLKbW4Z/iT6dC/SOXwAtGlv29pJ70xi1cDRivG5C/moDUUTvVk1tCB7
SrQvk2C2rE/l+E3X5UunJONPVLFHnuHneMwj7QCv3HoFVnPMqsp8rdQYOKaTJVvFDacPcHBHt+Xr
QaQwt+wwN/ZKLKvLNHr5Vrd14ouXzcVDe1nXoLxQe1tX14W3HI5dKz6Vjh38Oa+c7aVap2Udo3pe
vG7/uRaKpCuFT0kIsm0Fma4AF7atU9vZkd8seuB1c271yK/Rab1OZZOehqRAMB856lelBdcNvy59
NHAXPTo5nOfeAznz+SvPVUsEspri3hNoniNpD1f2Db60zeTbNIwvwL2NZ9vtnRMZamBP2zr5VtgO
T/bfNX/z6IvK0zsukfg6LTYEbyp2TAXTdwWlwcWyqAbAdk/ey7mGODcXFAgaM3mJ8TdVYcu8MBle
ai0MD+sWCcUA75f9PGb4XoY8bBJY0+DyhPmcp5ESDJoLxWFWyPYknofgUsM6zlFYHBkPk6pJWMtG
L2oFOZWYlKuj9uUuGl39c7PV0rsYE3F3ZJ1DpFHKK22Y9NCZBN4ps+s+FNDGwGqhRzKFbHbDmPe7
sdVngmIo00CXaijNsDlQcN6MiEgu6+ZUZg/WNMb3dQvlvhgd+5XbWvdUNMzMSft+G/T6a00NmlGn
qTKHxo5ZYrphmLrIXxTwtMhr7IdVItz08fu0imEWjgak6Hdd5B96rOlH/jANHUZ7vpp9pcDQvM+a
umVkhQ1icpXnRCupLvW2u7PdMnrJmxiiTpw1G3fZXE/BuGWKJH1eN1zDIyLbE+FxPYF7rLf3ykbh
i8nV+jguHj2McOvF1jPc2XiNGqFe1xNoQALn7Mxit242E25RrwA/vp67vsrpXFKTFO8eJn27redQ
7GXmaY+9MgXQAdOHVJHa47qYK4uADycv9p6Z/7OvCFviefuESYqrZnPAAyTwYlf+s6kWMJzy0rUJ
hhKEJJIgEDGd6b9XeU7nRmlAh4OuvFIXQkaaxFV8yvr8vO5bjyo9ykDXjXY4F0eSbdxsvjnaON8y
pzfPfIJOf3at++3IvjlRRLX/S+7VhD/M2MRr11N/upr+QT2y+NrEI6lKo2xekhiYr1160ePylNkY
Y/QAEKa/0HKA4L6stbU0OqI62E7UMMSzt5R//nPOemBd/Ns+T2cEXY5wrf7tvPX66wFFkKhNEaFE
DkCGRGjZ0VmpiQ6K+2gOyI8B2AW452hRAiQAKCFvkaoMz5ju2td9d13XSJP8Z62qY427HgSpdZ8X
4pnfjBGVWyHJXWyLProVzXjLe214WReVC6vcUKGUodk8rT3+rO6ZR88WYM4/8gBdnWWgU3YOVmmA
q7rSh0kbHVOrfzWZBX60fLyWlBflLVfhyydFMjxHneoGVpOWjwoz5x2eqfqKPJh7wrE04p8rIOAv
GMC6uS6Q69V7JYp+/tn1hw3wZ9+/nJb3BRP8Lh52mjvIm9dH3W7qosJfN6ckk7d1TcRYqnGZjMGf
fcbyCnNh/mYmdFUmm6DSKEeVpzHnkyF1SYSI551Xks6fzdUJMEQzYYpxgSlhuT8QrCc3cIf/2fR0
+6TzGKQ+HpN8Lm2DkbUwvpJ4ryj2V6kTFzCw22dInB6Gvg/yeSkMLWoGyLQq31/WUMlFexuj8y5m
kOKnna7uQrixHrKeOrp0bnPJ9a5+/NxXMgKkqan3IE6n0tsIHIZHDFM/1nMSe9SCtPPcNrD1kbC5
VgaugOuZlFHkmx2hp03VFe+e/ehQX/4yqHV8thSTJCVNacnuINQU5g3WsOUoGBM7z8d3yzPHi51o
pCEvZzGL4zcZILshr2CSOOUS78OndaLvEMgoxaf/Yt0wp1s6UKMNDTwExazq21zo8ovI9YOO1wnH
NmxvJ1XLJ9sSxZG7TLqXtqO99nH5up6hx9EHbQ/3xS3KaZ9otUFlPYqeEcTC2xS5/NGE+pkAQf09
NBpCDtJmPGlmMj4qjNBUpFgBQTaCNJPceFMLiT/AVUiLJzHzLQzHpyoHR7hugfmUdelsG8eerg4A
HBMw992Ja/VxRLRrYE0iorLMjnOTe4wCbemDC6wRUds+NxPTR2S7h/RvbSc37DZDntGvFOkPrSEj
EAt+uy3g8GympKRTMNq+l4mUYqxBIdgwHhuniXbI0Awfon0PYpiEr9I8yZS+SK+E5JBDg1BB6A2N
2IYoKv0mQT1bwO9k8SCTFxEm0l9/vgGTj8yWIK12KQKFrVjyIOaUG6M0gRNEtjKSdUtLVJUtLJGQ
OimZAbGbSX8cudP1SLXmSqO0TlBf0GC+8SvS7eSANg1YNjmmeMUB7CpU14ovEa2JzdR27/gXByYt
OrEJqRqkWgcx/DsDkQmjAtn0pZqBM7bm33ISIZ17Hn7Mou/p4N6EEVM6N0zya81231B8GecBA6dX
3WvNhDtpaGSH/iKlAi97DhJeDsQCVU7+5Fi3aMbUZNjpveRNMt55F9Ar40b3J2uCqG3uK56K21pR
n/LROfeucTcirNoJDrZNV733k2I+FCVCZk3uOlNapEwCyo2TseVG8dPrB276GcNhr7hUmfWF6o4D
cVz7BZngG8zO3JfQof26JnlWT91N7sKlnUvYp3FBHrHA/CLhFvO1rUYihKCztPZOkVW3rYv+faDq
7GaQMJ0uaU8yaauDGRM6NktxGTUxEpTpKj58Y0nn2re7rvNbXI18SOmfZo3t7CtzvCWDmvsYXrw9
hOL2YHoYQQDAkkSkas8KzFbfGhHDJvwRgMVC9GCceGvl8N7mk77vRaptymgmAJDhTWZ3RP4QPNtO
UX8gWUDP1OokcMWKtm+OoBgyyussMtIjMA8wXZBpuw/7znyWI8w2kLgnV1ZwxItfTuwk71WkPAMw
cOrcvquga3zZqeeKIlXdxNxxKg/1Vx7/XNR3jdVdmF9o+5Ye0bafzbNt1VTJkIAfpw6IGZnp+VfH
yPfM/k9hmOa/cSQphLyXnto+gSer8ZKFN6ce5JOVtiUkhBfX6NVfZk6zhT4HMVfm3G5sWXZB27k5
3BW5daI53zYlhjqnqd8EEUR+bo/eocgSJejqRA9iNRfntErcZ3uMeYtvMuz0N3TjgJ1r9OGh9YOf
aXztlmFY0oByH3Mr9hPdDF96fdp6Ht0R5Ihiqxqj8UxWAY4Nm5pNU2wzPS0eY83KH7sOTYsbRxs5
eIRJu06HaNzKdhQN1I2QevzQenCOw8q9mGMdb8tFA0wTQj+tC5H9Aj1LBmNFRZmIEDSs5CxIz3jB
+RAf1DR3L43DWH9CHpuP2c01YzSm3MPaNOiXTLxp7Ca/8IjnTkZ7KTKm31qmgcZ00ejV075J7UUD
vSmw+/xotGLXCt34kmTDkyPjR08h9KcfdSsoUuCgyHLzI6nSJJFEEV//uALfQYz1Ep/h1LN4xPVD
Nph7sHNu7TH5SKb3mEtaDXY4fs3EoF+og/qYmfprpmeVP1c9gUh6Gu/iznpye3wqtl2hKtJ4JtOZ
PsdhzvOckkhBcqWvqQRf22X9bHl2ULRJ5M80+3xlqTOnNd5FHTbq1qvICExtPkaRw+0KEPG+0zuk
NJhJfTSjUTCFSgc9ZFkYBC0gMD0CAJRkRjjEWH909feSMszRWL4no0kOTJ3Craltl5xcvXiAHaRt
bfTwaHRRwaXe8s21VcwU5IE84DZgoTvKwyR7dBDopzdhbr8gYcYTK+unzFaMG/HR4Tl2dObRKJPt
oX/WbLu42UWF1kWmDxFfZpqy/XPdpDHaSQJxlYTvjnEqtr1WP7quQrZejPAZqQBAnzI666oTPxRd
RTNXI1iCW9c3fTK8k5aF8n7CSUqKDgG5GeyJ3FRJDuabvklaj5ATRf9tRZG4ROCiDwQwvppF8pr2
enh3ei87MN5pQchWUEybSdlPTCVerHh+RbXPfy7l/yuNY1gW+qs2QB5NMrEf3b4+ZJ5tXIfJBLml
UrbPZqKbiHDJCFXWc1CEqFhoSrvGdAvjlHy85qtTK0d77AkTcDuCnShBTbWLF7DeFIQ3H2xM5uR+
9M6mc0PKdHwKKfu+G1mv/aC5eO2Uenhf6jR4LunJdW38RHEwD/quNF6KithFRf0OenhCuqgTAuEl
d9tELmMM2nS0ls2s9z2nBFKUtCbiDRXRYKS5+2muSmiMSfxongRp00Go0ksjF5FfQojkkpk6wc16
4KZOhlpEIislN4lSzFYfEj+GKXxdeYzrwrW1q+56ZEW5XrkVA+1/vc1+92N7BszTv2YDktjR7E51
ZAyknpgYcEiPQ60dcsdvyHBQCMtQ6vZLNupZsH6erCnIXVATZks/yCFUz2yt5GWkeb6MAPdEx2lX
K+NRbzoKKSkdI9xMiA7AOKkx6/3UFT9Nbc586VQIo5olaqqh9twMFuIe4gPLxj7wgbOCQZk9HJVT
6A9I/hiZFsXVSsviGDfurdHy4TaomETyQjf2peLtOrgjlhzdywwTHZ3r8MIz1NvZgxH5YogZLCwL
tzDMbd2oFMyXTW+aX/ibm8cIaesDE5Nuz5hxwz+43ti9ar7q9VJ/AD5vhzuuO7/iWiFBCg0z6ilS
Wvr3yY3C28TN91qNJI7qOFzezUaiAYsWa1zuJu+UFQDnVxEzpGai2+qqr4X1i8isV7e2hycNrTYy
LbLg6ljZMBmxvyK5cjfurBsHzYzfPVTqN8VuuJrxWKiteCN3aXqo0U/EmhK96cqcXbUI4RHcAlQB
qq0+6iqaVL0Op7M+yP5ZH3qeJ4n5YWnlRHGj8EUzmy92PvsRpXQQhySHYe4Y732KVgS58LgDrljw
P3TlHmpY9JKQwHWq+K02dde9Gh01n6G1yUGKlyZMXgNiKMdq59i988B8lq6PGCgvm8MXqs73SNeU
e6t71a4dkC91TXE1VDJ14yYxt/a8jBdxDe4Icgpi0xpJY52TKw+ONowfakcF8Ro2+hcjG0x6K/Ur
oUlyW3WjBkSFm0bRxG91xSAdsmGyy1SAjiSVmG/UOx7JLyig1+B9lJJQDiWajiuFows7+MS1mNEW
us42auqXBHvGg1n3i8YQQkTEYOIxNaFLFAyt21b/nbfkgVaL4W/W6/O6iBKDeF3RuLuGdPoHdGiJ
n1S9ssnyufM9iyFe6hlfuqJ5rKcY+z0ZA04CorEtLXFzGYpwVwf2ZwmICSBZ9YtOz0uaHuVN/Uno
Lg5hojaJtR06tKdZ95Ava7SFrcByEUdVWfqRoRrfV1E4MeNnKt9a2u9i8hitU/XfFqET4roA9eXx
DN53pfeajlF2q2wysZlYaKnxwKdLAQoD9VFd0I0j49BNF0sGE/Gr1GhwG4rMnywLWKNZMPT0SnlK
qrw5j2qZB2PqRR+1Xn5vFpJmXg9BP6nOgYhRuIAqhjA7m981ajsGqfU/c8zcObAJvafgIMgnuzle
hHKhJiKls1EbwVl5GTPGeGrnTEdCF5AfamSlJgOjzqwx3YM6jiWTN5h87mhNJ5wU2ckYnGvRqE/1
RKtAkMgzRBkYLq8dny2Y3mHCY64ySejT+/4IHs3Zm2GxDT15Jp9jRKCpE1tZQ/wdkpTRw3yTU9Lx
FE5cYAVtfMaeGp/XtcpFjzqrfTAQp24O/XBAonLPkDuQQcuHOzIIjR4yCmOTPf2Yy2x+sshASdx0
Ciaud+1GpIAZvVwcI86lStFa9KYGAYop3ybrxhSFs6cdbNRC1yKGKJ44yEAFn2PLmR+jjnGW7Rb0
93MlD8yeHCpBHDYiuskfZre9ZWGI2AwGegPUi3AAcHtRmxQkNpB/kMyzEdT27DLkLrSDSSHan5hp
YHvZIlUdvv4cOzhm6tQF0iFNSInAltuO423i2H1werfZ4UnbxwZpYHqU37so1rdGTHxGqGWkM7Ul
6Y44MwORUDSX0fBCufhRdjy/HcZ3VyOnK8DAh/t9c3CmQRBVaG/1xsT9okjMxRm8sXgMSfhzyW+N
0xcD2txBlPXy0C+BybklWkQMHUi2vmsGpWvXNNOgoICoDZQXNTEUAfEdV6m6ZNUBQA7E4sTidkrC
eZQNNFrCJjAs512x0LtWkzeftMhBVJf26VbT5y4QFR0sdVIe88pBTOHMPMsxbu6Elt0yT+GRQrlW
h/kbtNgf2kaem5i6l+6GD0QmP8dh8hzbofOOafrquLW712wYBi7ZeKnjBl5HF3u06FdGPEl3APKL
5LsUVCbslPGql6r5depII7ZNglOJONnFiPRxI+JGpswcVCRpLPg6pFTLixi+Zj4c1XkwmW19FCEc
ulbtkp3ZjHDsO283Nx3hVxE5jsA5glGGAhOESAPiLK/Y9hiY1x9M5MLTTJQSiZfpRtG3Xo/IWhOF
RvHduU/cQRCb/l8nbjqFOyyBeFW5vT6u+/WhjbZmm24ZDDd+m7hMTGKZP86ziTfDa46t1m7lREZN
S/XksYsc95F7yJL7l4SHot/HYdHQgaChTJwFn2dvzB6tGcoGflgq8sR5fc3VagxCqQ6nVnP1x3hs
np2pIMSBeCFpIZ8rZJdRetCIERLdSOO6GPd1xvQ3JYXQz+e4XSRvJs7wwQZLKMLzUPQLEbCMA1mF
x9ZttT0M8cTPXf0BnVDkqxVNFLWkhyS6/JiVxT3VO2pHCE2lV2R7JOsVg/SlrNUnTfsylQMVvJ5w
d1XazxAUJrSXZX6HOToSdl2j+1FHdBSuVcPM0H9pehjR+5+/zsyBN00Wm8Qp9uFZaeeMXCf+aQ5N
LoYuTMyZ1GR+OVHPrcrZxcleKDfDLvhGmtGDofXhngzMkJu0UdztZPoBdWi8tJrFX2dRjZr01tKk
VBjOT1jGXNnvhmYJmvesCw3P6tpYdUisJALcqAmJckqyfeHtjDaCrE4AYFR4vldr5RszlyMtWfNY
9vE1neLsCqIRyw8WuYuwR3ULFbI+Cqso/bwX6KIdnngQl171xqZBPOgUSeY83dIHn09ZnXTHniyO
Egj4W2JHjGXT+dUWFMCmQjLxNF976cljiY9pY4QoqpShFHtN8lAZins4jQalGyRt0suf3BxMpPJ/
SDqz5TiRLAw/ERGQ7LdV1K4qqSRZsn1D2LINCSRrAglPP1/13Dg80223VILMc/5VQA0Fxvo59/rH
BN/yy4QL6P/gbftA6hvoFaaHT1ZNTn6/yE5NF3U7q8rWp7IrpqeiAWgZx9jZOmWmnzT32hDnFgLC
1j1XTS/JbVPtbhbg4S7+/KKirGxEBvJE3SJGuMfvlp5rYC6a9eCO3T5P9aUKpzERGuiTyXfi7ln+
E9lToMvrmjSqEmdnsmmsaLujV660LLfyqY/4mmn2uRZtWJxU7qKuo/JlzOntDIOJEIO+p92KTdmh
xQfQJn+qSzMB1sQ/dIEuyqZC4qfceXHxmVVD9AmXs1fyw1iCqvkB1W4/mZ/zaAdAAt8Hf+wg9Irv
vbGya+zlMgEOgydk/r5USwheRL3qqlt/y1smt2LgRyqAQGdeFrfd5k6wtYIwOwLCCEhPCAJh41Zs
nKJM1h6J2NAFm86oHOnluFw65saxbPz7ijPwLjLUcdtpWXFbhuKAs5NWTD/FW9/d4mbKb7lbyFtD
CwoL6Hiq1zbc4+r+TldHeSU+vLxqky37rHsUjYehdZYeIBaRMFEyO9NbPwlzrQZoe4MvQ/uDu6+R
MD2yCuJZBB8oHD+zfrjOuexfGJviI1aoDeIAe9eCD3/iUHhst1F+LUikPQKS14ntB9GDn0UAFlT7
aKVGK4ybozs6trtp0WIfq0D9ans3osVjiG/kajoXcl8OkT9Et8UPjrNtO8nYs4QBqWbXcCB4GUO1
vy39ZkX5Xzn/Tzto/YD+Dq+n48Uun7OufXQdImrNJt/a1Ok0HuAVuAdN6O6CsF9f5kffCn5yRnFd
R7siq3cE/vabpvJJfCVqg3qehuT96ihN9DwTV7TVfhpv0OmQqhnzNy/rfJEZPZ0rkRBCNw3NLXKv
6Bfde01dHSm2l5zYvzmDnRN9SPo8TPrVWZdx786RdzLLC3bTrcO5uB0tniymY8qdWvuFp/bR8jvw
1mTI7x59iHvbKv4ooPojdUCIMsCV2YFy9TSRanBjjPzZgfTycP3WOcBozspBlPB6XUGbj2RlHWXf
+M8FLErykDoZIYD4Br7fQtEcZShzJOOlwfXgW6cZgRAqD5DqVO5QCxQT23Y/uzFTGuUsadkI3nyd
nZ3B3s7svpemfwBkbw3xAE+LOE5BRwkNJUgXpuRLFeXgsp13Dd1ZbfKSkRdF8ykjX5huyrdUH8KW
7uNJe99JatwjDmtPPg4TxMDlUxryjNIRbnPxC4jeoXqhMRUORtRqHz/q2Nz42amnO6mDIR1lRXld
1kXuAulG2yV9JCiU51i13jEMwL2r7nnggPdpIMcM+yg9oxUW89Wehj5Cg2u6FFW+k2VXXcYa/rwf
TuQR2SefxLNEVtFOauryliBnFOPAfFmb8ipWcKQ1QvYjrOgsC3pgdD1bFH9N7/1Uzht7GtTeMdTD
Zyoenrq5+rZmf/Qo5hNDYU2YBfgi7VLo9kTYkOv/XAXucOZibpjGrCvOq2jXEvXa0bK1tQb3z8Ah
hkAWzNWqqMwZzHJYiQK88sRLqh95wV0yIDbCQUsSpuY7c0V8FCARtN8Ra8bQfar13a7HL1wNZeLP
GZIFlGlXpw6ra6Dx6dliJT9zKJ9LSpNubjwcXGP9o1+SEqNQRonRidXi9cQDuOXZBAm1/HuqCws/
zNqc3Cb0rtExfrC1YNUMwW1HNSRmkenhCCGtcdMKg0w+k+jLhL35z5Vbx15FxMpy6UE+9j72nO1i
BsBwsdIKnubi7C4rvXlNU2EvrQBsBWd5UJzKssdyMYavVDa4J3Kk6PBJTbvrqsk/LxP90s4iNeGP
1h963/NksPL3cKoeSDWKkK6SKHM7yaOBON07xjDaaCyt9RgB9pMurySwEtpJtKcYHrsqCVt8EM15
CLhw0kJ9tx5ROlEGESQfWb5yLNNNPdZ/YtMzPofzMyENSadlcetAuwcFRFIO2d42f/jb9KnRQ3FK
6faMwQd8h3mtthm2YVLhHSiJNYbYijg31XZuUJnma8Q7G6Y01NXcQVqqIQEQHY95yPWPe+nv1KY/
SBsKE0IwU8Y7v3wht3koYuQkljq4DhRGafOEGBjVOV302/wQWenVlrtR5n7S4iyNZbqwbDz8u+X6
D5ccagtHp9RSsZc3LtGNle31RPhk1oF43eiQ9vX6ze7iO1vCoZNdfwIQt85xWb7ypkf7ahytM/8/
n+PyOkgKkXsbL4VFa9JZpVREhgPN6EPJc73mza52m/eKFj+2Mjfd9HNwpjvtHx8FkMqylWI4u6Hm
CYG9o9OS4m4aO4EJDc82zRVRjn0KGmBjF0evcOpXzE4T40pW9jpRY4r1wBu2C3lHG2HLgashX0Cv
82rnvIm+DM9lv+maZsY6iQy7oIdxDMjxXisKOAuVffUeK5eTxxdXxsXD2o3K2+p3qqRZdXFpqVRO
uFtNVCS+ZKNaY4PkJYcKsIM+aW1+Axf7VAZUjNNrpo86BTnhEWezybZOdVOtw7Cd99klksW+R5H7
w44nrFNC0dC1mOCYq+bORSeOxO73h74wzwumJmTuKCGJqN80xDZRr0wED/f2LZ8l2S4cAXNGsE0T
SfSWxOaSfZkdGIK/UmjnjSK2bNPeCnjFhHe0QkqOYDMe8mjjcEgnTv5FF2Vbzx+lTl1os5brVKs6
cen07ryPLnaeypjHMX3Nsu63YfFi7BVb4kFm0m0DsVny9WLoUujTJtgbYuumRZ+0ph7Inqmgw7DF
VnWkT29XR/2vSshxl7H92r4dUgYN3hCn1LQAz6GbuEe8CBSbsA57FSC6EEdUsIdUnlfRPsqF+2er
IqHMCcL72OsPt0Q/PephD/TzMvClQ6kxBQFWqJym57vLJ3aqvekHHeYhoU/ffNecdU7ZgcJk5wPB
IUXswZPjl3J0HNK7RtKBrF+mhINyBHX209pfyXModil8uN33nw1+8jDi5pyK5RDa1gfn3KGi6U95
C44x9YLc2GcKXWg5IoU9bje4yU9dEw0nSyBrs7t36gixS7URRXo+sa5l+taXy2vrUGjLVoLD3laX
uViuOkVuwIZMOqcBW3DYcwMOcum4tzpfb/2sfwW185fYAi6qnZsevCozCUlp1LmuxPk5oZVvFVWZ
u2b13x7PzexzUhRkifmZQ86K9c/+XVbFiUyPgwrRJyCe2anRphk6/OWtwma5nT6rvnkXXfaNGnKU
fA/URRfHqoWCcV3zqPghgdoUqLPX/B5FzGRtTnFrHRL8lLkUplOIeLD5TTXbPyonVQcyxeDCV3GN
Q5AboG8qq/nz+M8kraLbWPprorEHbPtxjrdDtH7SYVduxiz9yj2e975imipTiKAxGn+OJYZChaAj
QZJ2Rq4zXWF9eHVBEyy7ty9d4WxGh3tsKcdp074qjyDDpaaDMK6pI10LSPAOp2jauTrx9F+JCSTp
Bx/l01QXBCMQ9CDH4FkJt93I+k4k4s8yQMpZwaOgtfWweKWIfwJZPxrgqsQtf4YqKje+tL81MZZ6
MgrelSKCo1hh0Lp2jTDZzWDeOTuy07KqE0CssBLOjw5bYEdn7c1u7oL9TBgOohyfdi6bN7oH5ZKi
zsBEpmsZV5qEIFRoS4USs+bfkfIFxiMmUneQjxPmOyc/oYxYxVKhEl2Qcl+nVuIuLm7Qtmh2gMTv
KRGoe+Hfydrtt0HW4nPS0R0B6BnxfUVoyTRfVA3YFXn8i50EJQ15VaCoLdgOiuGI5JnnMKmUdxyz
sOTngBhrWXXNX4RtlnaiZ8V0f6w4OsvSfX4kJu9pXftbs9YOFmV8mG2TphntwzLt48JZN8wftPdE
/Aj4ZM5atrgareVtDugaEz4nw6ypxkjh3d35PBkY+7aUXgL+/t5jvJhKq3nFQrJFNPlVBiLa5zX1
KTbPhcchy7VjlkQQhLiktdig1qE8ASUDwOC9yJGPAmJzsmroGlkcR6/5IJ2Np0nzDYzVsI+Cyd9C
kPqsz9a+HvXf1O8n4lv857AOcJLaeNb4gf3Jm5FyMP3qqWLdxWDhbPp8xiCLtmuTloV2igKH8lzG
kDueyMqjIy9ZgyIclfLvsYGNteJVXf/7RczqIFqODZOmNoyOfy2zJ47+gxyirRx451DgnKwm+Fi8
3tpAcq/HoL/YNbQkXe30WesXiKr4RHbFFmkUO/ignAOdIEiEGD9qNR6C0f+sjf+z9NjhQ+dnZ3s1
AW3qaRsM5XdkyL+8oD8gi32njMk+xv3RC/VragIwhKdSw0qaDxUiP+r8OjjgG7wpq3sPWr/nFa1/
xR3yB6ZB3VjMbh4fVRPX73I6cH78pXF1OcCifsIbMVnORzueDyKjedpx0eOstdgxViofvapowt+O
pBWbQqx5CnaqeTSsSrFuo7l0TmICIUVpwS5Q3YhX+IPL/Ysi7+FH1KrPkQDZuhTVBdUbz01cX+Oq
ecn6hq6m9m0oTUsPrA98hErgNLS5s/fd+UOmjIt8IbywOiMcFTepmR3ntpKqhCu1sZiwzMnhbxwg
+jGMZnzH/Vc+ymM8MCATviLf4072AG9B8VTjCNpkRfNvePdF2PJ9+jRaW1BfyqikfyBanZXSyTsM
UeKGvdiDZKOXytcviY4e6iDK3qdsX2rrzSAF3i8tUXxpTt2dXX5N9nevsPu7cHbIX9AIOf2NnI6e
D2Paz2BKOKXs+FNJdQ+qe9tX3qcq7N84Hb4MIr/DRBRmN9D8OigfFN4Ptqj2KG7Qbs6xU/+gL+iX
m6/8+Ka032NTYrCyuS3WCVSj+6h6MP7JH8rXyiersp5D4sGqdoGXaaxrb8m7aTx5VD76lzrLOFWN
XqlWkJQLAceeyq4ddoSsmDQQx1hMRMr3dOVpXFL7cJjdA5Wnt9THl8KSRkVY9xQHfnXtvCK4GpzQ
OKDHOMm64mmNfANWvjgUNDguwi0dQIjOqJ2KJMq08+H11MUskHSbu22KYh+6Nm6I35UejjYBBXs/
ABOoq9c46BIVkLgHzMXqOsL1q3y9pq17a+Ymx+/LPpB2AvilwIbEZLWOAMAoMHGl6Zn8sB+DcH36
mMrvU6He9OzRxDPCnlektzPxj4meiS0a599IWYnYcOx8K30Q7VXV/yx3HLY175Hd71bL+3h4KAmR
SJAo08Xcc8YIkSHXoEVVNP/qmqgiFg8qsCRcW9bEW1ZP/9h741mHqMNCD/UMl9cPHmWkUvY97HSx
A4AUO1/Xl8jxGZzdMt9j6K9fRsZbz5jxmLqI+6bJ6U+RrV44u5JS/RwaFKNqesCtmQ3PQ4UzF5Jn
nntgYrNSzjq1/XfHc39Lwoj4yiBrhze3TMOrpazp8PATJbH6VVbBr7qtiXyvnepSRzLERG++I9+O
oXNM9kpyCN0FrPnRbL31YXHn9lA7e+Gc8bvhWxmN8XPnh9lDZkgm1KOv2rPc4uQg6gAaqj4nU5oz
znqEvr3hfC56m8A7/orIdfji6dIBtY88IA0/9woKcsdxG8oMM/SI3bLM2Xvs/fgIf3Od9UV26gaB
9TV2xCvk5jjjQmj0+tHNFJtnNMgS9ZO3yFnZf53gB9hJeFSEhnPNtXf8b9MFFd0XhM5jAFSfg/Q9
OnIakWAxrbeQVaw/af2Wu/PzRNYiMBUG5K7wzxEVKAfXsvjh2MT2+c6nErRtZliAWt2JTQtrx1XU
Wc9FtZ+qHOgaEQPLK9TgoPWHAhc4gclnt0A5x7TiHCrmkvJk0mdfmVtHbMMlpefeXsadeibzvkoQ
Vlg7bUy0zYUG7g7TFwR+/ffSW4IDh+2DF19+OBhm3pfark51pkfA0ihPFMWF+7zLuuc4G5OAdYLa
JwzH3SMBwFnCXW6cBfFF2dyqiUGaeKITnmqmb/JYErFFTebs04mBwS3xXIaZvY9DCyXY2KJWfpwi
eSjkthcb20Oi2Vrzr9ju7n7tjKd23qZFsCsIXro7epYkGUpx6A0lAqNN8r9F+mXvXugIv5KjURKI
MB2ddEx3HuNI2Nd4XT1xrmTgblflH1Kwclo8BBtvzfcUgyJFtGEmTAZu7LxVi84RN3v+EzVLPZZb
oMtMW3SH+wXir59WxDoAvJ0nUYjBTurY3ZZsOUnHuxM1yx+UxjXpwhwCwZAlzopsR+DnYc/kvlv/
LONqv+GG+IBcPE2h+O64xaeJy5/8Q0q43wZTx8dsnP5U8g2GyvCCVzFmBXY8grA21SSbpKiD25r5
xOZ4XbELkJUlTmRZiN7ImoyQBwCgFlvkBmRIzWtAmjw1z7k+oLQrL5JFvGzoGp/YtjZeWeEsxL0T
vc4BFmqikgFRuJnQNb2bqDx5wDI32sMHZLYNjFRoOC+69l84+igf3OZzWPW+rdfupdf9rzJIf8Y2
DxJZGW9gpz9IGmcuKQJvM6SErng5LBvOaHZGW6FHG41gNiS3bJXIczWt4Bs3nL/ZD4MPTeOngskN
diK+tVH+wxFcrl1u/3UZu1+Kov9NE9lu9trzStwsRtiHA8emCyBWbw57yzknPxDkOk+qyR5Ojgsz
o9wZFHC5jtppMQD0PfcLR50TLu2h/MiliDdO3hfPFV7Ckw7D73Wu9H1umz+AF+TB+461CcKU8D7Q
qnWMsTkRWrjRvQOaiaIoDUyL7ge5MEq9Pmna/leflj8x2f9Y2mqv6yx86nKvPLlL22692kVyh3SK
LFxsyw9q3pHSJ8OQWnenWmyO5NhNvDWxkZwlbhcDa893+PIsYaeTPxBuUWgEXmS1dFW2zotCv/tm
OudbrY29nySayGJCEq7ERDPK2n3amTHEr1QqGWr7txWVKdOoqK6WlU00EdLNSBzOoXEo80MV6ZQh
s3IzhtshxWAVwSHXEQjNI3xGov9fHy/tA5Dzw7nkcaTNMVOMpVO9HaAxjl4qGG/IscWam24oKZNU
lBxVnOM2zsgNBZfEdW+KfQZC60zmONXIajHRf4vI/cXPaDnkPg7qlPk9iQmUpymdBWgOYLuLtHqp
5keUnU9P+BqNSAXQjKj4k5AasoDcxlw611t4QcJ2M83Lcs4c6ksLrzmgquelck12SUm9aRwgdgid
bF9ELm6hIGvOcfp4gUO9GWjARffeoIpfSp6bi9OM47kvxESBO3b6aIq32Gehxd2ZNNQFOLgKT77J
yTZHF7JELBGZJkpEFl/MDreG8uo9psk3KZbflTUccg2HUcKC0xYQHpRaX13FKVcuLD4eKnLoVtil
ivFqit9GjQ7V9dMd8TjnBSY8Mt2/RhRnPUJ4uX23XFXdRyfZ8mOwqh+FpUEoBVyS6lL0/pn5tXq1
BWCYPa1TWGP6xeZuQg9zVxPwLZU/RA/5a2BWE2e8j26jnjrwBGdSAid7VfLzxgWvAzAyEvdqqJ4N
eUcPMXz13uHkd6JLJ5ajGgOX5aXjaAr8zyzMwwMz6Usg9iIyoGhefK/lkkTtsO4N2zIooeMfre5u
l+G/Ouj11lK1u42aWx7O24VcOunbpJub+LnNOAuwptSu8xsHNHm9abcrSXUmJtjeelHwt3XbYTPK
vZeb8XVqWURVs6NgM3inHc+7ZuF8tSmUsVofrMJzd5njqa2oqSrKs/mr6cLmtgwtJFxbonKJ7HGz
kg2x02W0XmxRzlwtPBkgSwGq3dzfqiIgadCykjGSI2lK6h8zb3u3g+i9McX4GwJw5wzDzrPgB2a7
bzFmym/+QpkPzYCiFOAfxP6F9notqym6MlsFh7gmxGtW4J6pk7PHzh+VjuXRbSfGhClDY9gH32jI
8U7SW1EEsCWQ5BIn1CMcRD2ihUIHqIDP90vxfXD0SOT/NJKckTN9GnGMNDXiijLdIj0HoiOJ4dEP
YYeov8p8zEGbHALzrYyFoasOfRQSa8P0vUEmAGYyf59ABy/uTCdrxyq8cyL6ISzL2RZukyWFX51j
XRhEWjlEs1sdZpuUmdZ7CMYajDBDyWGiBL6OLHeZf1z34HXk48dyOHeCQZ5my5uN+PUNS7KdUnNO
tKSqg3pbGPbIqMElLUPPkGooXhYZql3qYPA03dAkfPkTooo6ujXQ6bz/SESjOgzPkatOUi/9panc
4BwOPAEBtVFg4bpgsONDdZ9qF2is1OwMM1nQgVci7rdfFyqATg3CMXCtECoF9E0R3Y2RhEa/Hpq/
86GOIdsNF/5WuoPZDstiLxTlVt0lUH0CsjyAST+FMOa3zAucm/PcCBEeRxZ2P3d/ryEb9Nh7cs91
ZS7LMrw5C8FhwhuR4zNqb9L4Z2eq30jYlrMn5TehH7q5yDuQxiLOkafFufVixAGGoxstxHHRLwBm
dTARe9fF+zLDfBEP0V/HJ0fS9YR3F4dhBXfoUFYnfTVtMcGVNxfnOOQuWt0mm+qLFM1msu3pFi9U
FFT9zJlYH12IZWKWlxj0ZMVHNUNMFpa8SI9OG1MX+3ak8bnWaDRtzn6CbOLjOodDIn2qpmyu/zdj
3vAseUSkGW9bWPZygXLIiGK2WSDr8cnOLHQDS98d3WyF026K8qZGv94yuQlgtyDkKnqTjmQkbimK
oDhv2PU9H4oMWTpMSf3ntMZJNVvOcTSQuhZp1ZtG1M4FAxGn3UMeQRx3AQMm1HkKZxSCpiSchg/A
lYiz0ohU3v/MbCxsO9sru/vimvTmn5Ab7j2azxhxSfBB5Vydcnhm34j3gaMWHxAJrSBHJ1d5+S+5
sl2XJRJBNNcILDGHpWlI2pMX7tdibL/Ns/k5ZOv8zDqLV1LyMGmmi7XIs2OlnHNVhwHocd9A8Q5P
8zzGl86rBuCNxuzoQosvQq0ZEKxP0dkjLXysuECZd2grclW5b5zqM5jBESm6cJJAImP475clNz8L
FaaoO4hhS8Mh3PtpcEcw7z0V7X1cJMRzfRb24z+YEeSNhr88LU4ASNj0Z8seXyQY+l66SBF7WDEi
thkijJsPqAK6Df2nkItukC0XU+X7LsqCM0hHcMrmn37m+RhbvJDvqVDJlKHMXQh3PFTutqgCccMn
BjMWIMbYAku+ugYw+L/hb4wa8+LP2DW8prNQ3wbQa4RVu2QTxjLPX9x0bMGsx1vME/U85oI3OMvO
//0vM9dEoU3pq49fFb0momhLVmeheRSrap52Npzoc09o894J4zapEVYoujYOqw5QpnroSWwLD79L
5r1fTUkwWOstWGOXoErr7iAGjrwFPQobNcFw/ilqyVklnO0ZW/VlTSvD7YwM4dVAXmXbIp0k+Ttv
Cu/cfRlkdbcIw9x3JSFqVH8QbHjwjRHnYgL4ePxj7enqrpBlJ33wt8jxA0Gxr8+ah2DvKJGiqkPE
mJFM4Vk2z2MYXlLK/6ByH671tUNpEbu07pE7Vp66SOG+w+iE9Ykwrcjpi6TlUz8JHwSlpDeXLgWF
/XUlfVQv887y5S3u5+IVxnp+taMKqsy/igwtTSnEUx2CW2s+NPqT6gfxDv0hwksbgeqG/VeZq/Tk
a8d7HTP3u2dhAtFxQFzHW+aPK/EDusW6W4cHRqcLTIH7NC5pfmozcxvXyT4Q3vkoOwAqyVu3Ofey
DN74ijRFoQN/vHj37ah/iQbeHEUY25Znz9lEgdFbXzchzj7uoIU1YpNFgjSOlUUkEwvEQ9aVNMdO
OPuz15J/l3VpDpK0iV+tNMen+Ui1DlKCOdC2HbOqXxknCLNTNUP+YhjT6EzaZZKqdrGM//y0lDsE
+3t/YWAKU+L/awrhfZ3FSUDv1Ia+6wSR4tu8WOIkQpdKbxycoNg/ct023+LIFRtUxu5ZMmxiRtNj
QoWfSNC0AZHj1Sm7+gjE553jOXV5be3LhA4tcWLxOoMAnblxra3KGM+rIZ6w5wUOous4PoSqOzez
o2DsG/8B39/EPFWXXqPdiR7pGczV6owOFzCs5dusuKH5g85lGCi9bBfiquoivSP96G/D1N+A7Ci8
rAME7cVNVmN27ku62wjZME9TY3ihhQw+giKgkRb3YWKq7ywN+EOJEd0I5V5JansoEveODuYP3/JH
kiwc92i5TraVItNXd+oA5yP/A5lIcxIr/GazMJQ6OWo67FQb6Ktnu4zMwx1Wb/DP1eiuBFViYfAv
Q7Jzyvhn3VTghseLbmXD40MpEChNkhaUKnv97xeHnypy5OoZ+WTMhWyazSqoIiym6MMurfY4G/GJ
wab4Fk69ADjBdU9TtFf2r//9Mij6cxcUsNsqdfeysp5Xr/zWqurIZ4FnYP07qv6Vpc7d1PX4hy7J
8NB41Vue0QCu6rnYwVoCdwf5GyaKWx/0DXpXJNhu1U0HCOt5E426w3Ab1+eHOsMPRmQAw+zx3YxI
Py2yLKBkhrOn2785ajjXsKymmE0zEpM8hJO0Tk7uJVwCtZ/y8I/7+MGzUKxHaUePVzw9w1D4TC+6
gxiCjdBrvxsQuGKkJPhYa+MlfpZoyPi3tPIvOYVPKJfrXxmsDdmhUQ5NEX6zBqLj0Js/DarDLgyc
ugs6eNym4ML32g/+2EdTrMt9JPP+Bcs0ZCjbBeee+qhQR+xKJ4jpcJKwBFF0cJH/JJXbKqCr+KFV
MdeaDElsAJWzc+WhC2J1DUiS280GLyhb1DZWajmvdN08uStcaTtRzJKuUxKqHyW6E0geLygofghU
iaUB75tFaXuOrNJ3hjihx8ffgXtMbwVPF3nhK1PrE1pM/nP2/G5JhbVJevLZx1ofqPjCBAUSz+cY
T29jpKqLwoSbqeYrkvi1Ncj7tcnaE30FAKnm2Xed4RrIMjGDp+4R/EBi9WRlhTPHPvPNq6o+GXLt
TUaQwcCI8arisj/QXstjoOLNoC3zOnf9Fp06gWXEiYKRi3OK8yDReXfjmHfe1eoeASuw3QzsJWEa
vwyiDS4BrWf7zsr3OZWz5ygDoe/AaZK8XzgXPJ+sx2rejmIfOPQGUXuOqNaYRxFc+4XlCweosobd
JNtxA9JkH+yo+ecvOJqVxnjVLcW/KYDWhTvKt2YkDDQK7YfPSb5z+D0T9/rLk2meON1c7q26JB+z
m3ajJgCnJMFr819Rwiq1Ru8FdEtygLWMX4vhdAbv3Hp8V0mNi/9EVCye2YKlhoqsbJu5wtq6c0g/
qQVlI7V8bPDhqWkakg9Gqz8OgKDOMJIDOOT5d+JrvPNsIX5sR9w7BtEAlbmvxUwlZz9F+Un54Xu+
alotCcFOIOGeiZEmLnWl7WnF/Pbsy2+kaXW7mct+X7EQfBtM3hygJnykgzFIFzmUTYDky9dkLq3T
w8KU1YSTCvdiivmzX63ppLxN13P6M4ngaqCoCzMHR9g6xRQ0tFcSdNYrwPs7+2+wGWRAQkhuNqt2
V0i06rPHDIHuGiKI5vlv4QqtZTPbc/nO9jbSGACsjtsi9qBvnLphPMAOtXr9Z7BAvYssu5PnPSW2
SgcU4U2XLCOKq6nNuMY8mhYW63vXzOba2D3ZxB7dFhUC22lYwi97YMlFjYxWONzNy3wYgjC6rNMS
XVrQL+Z3gBRkS3uBoG9nr6e50tXBIz3vh9XJA/Vm+6Dl/oim4dZqxL1Lj3vdFzvycqLnUb/YTiQP
EUY9Cf7C2GCRywHdG0a0f7e5lwBtuecIsWlfAnKFVklKaCkGnt2WDC9dh9hWAouVzLg7G/RaBtk7
jUrBJi+Y4nSw/BwJa5iMR5fHhFjOFP7ybNTwtVoBibtDeMKSsYMZsvZQ7EQsOSTC0cm2lMigFF9T
wS5PfvWaVEg5F5+VYtW/4chyYCu2rrlyjtXcE8FXD9dByPkQ1jGXagHWPE6IraaShXaZgcSJcNlU
7lydGKKDg4Pr9nWOs48GpXs1k23k6uzQDbjSo8L8JHftuoQE/BYTuZlr9oXwKtxGP33wsN1aW9ad
r+MRN9B4Bxfw3SYW65Vot89xdbxLO/ZPeTnToWM0X7XrlqRUVMG5QJ66iey231n2W9whwMZvStWM
2VpNnqLLQw2HwRvxfvwqNZLnnIilfd7ghnfm7F+6CPVSExSw2B0lLVV5pk9OEMaIbWoOouMUxg+I
t3oaV3bBAuwW40f81jjWWxctRBdqDGlqHPqj01m/dFujcrHbOD2HTnvrSCt9clK5Z7AB7rSXHMzM
gR+OoKPH3oeJJ4l7aZv5yJa5YmKM1dFPa+L40fxSbvCPag7JM+HR8Aw/hRX/SWP+uVjkG+ES9fop
Q6dX/M1IbAY2h30hmSoZ/TBHNbAm0Wz+pr3Z9zRx1WGLX6NzGY7m5vQ/ns5jSW5kS6JfBDPIALBN
idSlWIIbWDXZDR2QERBfPwc1Y7N4Zc1nLcgUiLh+3Y8XnJQQJGKxq7j0EHU2p1/E+jC2VctnHTdc
wXXcROEar0W7QUZKs4LjzYjZ0LlfMYyMW+tD4hKUQ7NeP05wpJOs1Hfuqd28WEfWe1ekT9oX4FBc
EsPhomkbUZLmqO+i5ITivzY41qcFiuC64FBHNuOmYFR6N9WIQBo5EIJM5kSx3nfON7YYgBfK7CDl
sg1QE21PdmNcTNfDEl4NoJ6xVZCIsiLyjs2+18519F1N4jPtN2bsWjeHZKjdCu/ZPzAiMwATAd82
rHPuXPgwP404aHK3nbefidnv8TqYO6eacVQ3IkSSiCOj4QMUEKi+5xZ3Dtd3IyMOGkgKL2nempvO
xQAd1kSakhbEpnKfQHn8ItkkkArEfGVjcMoL7+BbjotrtiBgrLFgLS13FJsgKPLfxWLbl2ZGec8N
hvqaTzEoDxhfjRgR1WoyOyvLLumT57BBtgbdt7LselQfz9rWPWD2wYclVmZbkIU59DAec6lLHIw2
ksMP17nBcKQKLGSTLZ6DmWcviFKxLx0edWrjafYSSZG2//ujQg+2ly4KLHPZy5xP2MSr3M+DdYXW
+qRZdLG/DqqTPVt5ZC+qwgUAO4A7OH3zJmXmgweYhXFt3tcBQcu4/s2lYDoJmPsniuRANtGCVXYZ
DeQdZzNwBQenEGQ78s5FchCKVmogi1SZIANTuQ0WDBOLT2dhkckvm+3GNrbcAJWljppqXRSC2RPS
ibczUDvWLDiUDXtadQnzr2hUyA4fg5pEFy8x1NdAIw/mCLPRr+FSaPXHJ1UCw8JO6DkPznq9Ewmb
xQUMBvZyzWgeAlX+15rQ4bMfGv7qycSZqLYdADFcmO0q2NfjLltW+xNHZwXZlvtdH6L8VW8MdA2B
CS64lII9t1AAXaISOwaPz0mugK/wEcYB6lJO0qzKubsY+Nijsh3+yz1WVAR0X53JljccEtBRkhmK
deh/8RLKXZBN3bX2tLGn+eKVl8Q7l17x8PuA/btsyfOpJHvrM7h2WgbOrsypsI8lVNK0cXkeVQ/Q
EG9amx8sCriuu+1mMVIVgY+hiCfo72UT1LtB1q9KT+POxEGXsYqDr2FQBpR2285rnidRO1FSoKvO
FA9zkFYIpcqjJ5qjILezYdc2jbWXyt78/Eo5CKMlQLxQAn2dVfIVyPlcKfeT5uNkZ8ig2GeS/W3d
zV86sNtHid7OqMpSqZ6pQCuqSMaZe46T+DMVfXewaYYgIiz/A/Kqj32PbXFQJcjxeek2Ps2X2M1X
rxeki4E3EyIaEr0fYCdNb0jvn8qUMF5CpulKW2fCGtwrSkBcjp9/CvGpCEhYxBoSkhtMbvlE5Chu
XmiMR1kZh/+MjKiQ7YPuxf3vbLx4+WJIfC2bOD+0bX1p3JgKpx4dTg8fruvX+MmWaS/t8W20g9ep
FPWr7jKAz5zvRByrSPAgAkGET1qo8GNyiTPkgG63qKv5xh8TPtSe7e4Xz2WxY74pala2PsYBvpHz
ZexA2tegUIYGH/pY+v2hX9KjYzsqIhyMLXByI5rLf2XKb8HeaPZbYeE/80UAE9mNmGzlSjjSAVdt
I782dfEixFCiEg6vU5d7GKpB3xGu7JLEj9wO9uqUMs1o5xVvBHUc6XScWCjBDGBR2kMc6RCr6xjQ
YxM2zY4dQLXnk2Vhsmfk0ZYT0Haqs3sAM76vv8Ie/TbPkuLGTu3IB7c6FVjHinEyz4jMMcMdhdwl
TkqoM+EltphMRW+qq9Z7UsikFHwWe1h7rnEwPcbRYUrqPhvM3DddsHkhEEFVpPQ2oGQij1q9Q1MA
BpxgUaRci5rAO5pgaTbWJGK2bF7HKZhwYwMA1YfBV1KX4pDE5u/CqX+57Acuc+o3O6tzUdUn5yoo
2K5YgW591dpXhwQkC3JE5Pw9kScnY+KTSbh3SCtj1luV9mT179i+2sea+j5RJojPQZpGliHRwhGt
efxmZxbs0KF0j7HR/2vP8qtOvH9rtoSE2wh1Fbn/JVNGKGymL3XVwWMBFNQYNkSSgmemMUFDWZ7C
ZI8s5R58FcMuUgXaEdpygcZGHQM9RcjLpo0I5xkHsy4E+TVeT3NkhSDE+lBN3Ge6rsm69r5FlgEj
nAcQZ524sLrgLmnUfKSRdz1QlHibWyjHZiz+UxhmSwfUQGhibgM6SlhzeqDuHso8iHeFkXySCCL0
V3PB+tGF6YoUTHoHqp7pEvLK5eC0MqZ3A8B1Kp0cIxF7MIxEg6KM2NRWSSKuP8Vt7oJJav7AR/6u
hqx9By2ccyqZD1POz0FBLIfe53avxYyMmMZEIoAY9gWzEi4RVLBhuaUe4j3tE5QZ/jKpCgxwqdpz
mX60qsxxz6phkw9+CH0rCIkys3rpPYByqeAt8nuzikg9m49g7I4ylf/0nT2gUdDaxkp143sLzWAu
a1kkcPKyKkc6ZbBYUs5SrxUfTVxcdYsBIpiydza237Vqq8iWcbhDB/wLZAN1lB4Vq8Mb4zS0TfaK
8c0UabL1LPMloNaILNb7ZOd7184JjpbKPo6G8SZNGNgVzwkueTxRpJwi8DMKP/VIVWdLIGEhZAzp
fb/MItmJsHlZlwvb3jvoCfdkxxBExIvPjFuYx6RFGhiQFU1uyZQ7lAT6wNSyez1UbOEOiX+hMZwS
pjZlSrTww83COrcdQMMRs5dtNe9GTxpg6ZBSAveT3bS5i51AbPnC37xJsqyq4LNxJAiuuDvqX/Ms
LFj/WMk+lVzNMHPTHRYnSA4zQK7R+6MG8cl28qki9gNjATyJ0L87kH+wck+CJOFFq1Mw4anox/rm
GimwXwo6D1C0EGrWNyT1u+4YZNUR4i0zsIaSXyIbSB4pG8sqUdxCFK6FSMWE9MeroSGsmKW1y9r4
pifWA/FoHH/KcWMbWPwwWNOxISGJ/4aLQIe5gDMvx+c+5fWOOve/hSt5L1rYv0Y8HqvQeBM5kmGg
U2R+Rz9Ewv9Iu+zqIcXipzm6vBwTokU1IkKrj2spZsxyEx40JZ5GPnv6TMzzSXkiPvLYiXTTxLd4
Lj4yHtfLoktcXwwEfQSXPYlssztaQbBPg/C8LMZDeQ0OdtfA9V9yFFjzP/h292lnjvumoZmma5v5
5uW8HAPn6TL7n+YRvztjzNDgDjfFU9zgJRgBl0Z0me6gbuuryxl5hFv03yLCswMFeUPCrt0J9taO
1O2Z7Pk/vdKnecYvoJQd3FRw5/0Zj7LOzoUf/sm18Ty77e/eRUEbBv+1GlmYOy09IuTDuidVNfma
fUWOCux514SsRlMuywQGQXoSeKJEF9ig17MdC17dPv8CLdARgdV6ZZB91CrZmwJeRoZ4lwj+6DV1
NLtEDQ/hmlCjMCqg4CVoP+WwCwsK7nwckKoGHjBX9Ag16jXPZgpAfGJnnc1FQQZhxZCJFbzhEWVN
UOMKHwqRG5pPs5yxMIdk7QPCqYYA6WyWHac/WyKyHyIlMVIXbrIXwmATOH6OXtvgDV3elW0720Fh
7ypj0ZJaQOhaUueIUrfiCtoyWgMcJdtDaKKUWOoxW3P5eXzApv6vmX9CcMl3JlEUnInt/JTUT3Bx
fJJ4NAl5tQSnLNxvz23T09TUL3IMrBOiLHe3uL2FHP/7Fhci8UoMZ5Qibjy2i3ulq4fbcqRC8noe
jBgJUvzhSRRuKmqRm+sQp9++tr9Nh7wgHQUnTMAXP8/JDtvhB00pV2FNv0o6H8hbiNe4cv/MlvtX
22tSLaCBqU+8Nblr/Gt7RMuConj3IEJs8nlCq9C+ucnc53Ye74nRdsTUV2e3xH9jkYfOe3xp7T3o
HXPXVsZZD+aXnobs3Fjtc2Y7Ats1K7C+QO0PE+SvsaEiazxoOfwu8YibuCsngU0kDAiBN1xWBhBk
1zIqeCxtEx6n+WI1B7Oo/yY9VpfJwE0S+PxB+3TOSdBr85SyHjTof0UYrd+CCtcZ2XCXoeBoEqza
qQT7wZLzwapbFiyB3Q87K/af+3ktBhrq/q4s6IAiwaxtJNztm1TcllRzuwULv9GySl6AI5/MVC2/
vFKdfJFxFAmOFJE2R3zR3y1Q09HJgkitJLW64nOYSDfA8d+YYLqw18YFZtS6G7NbHAZPDUYO6fZc
pibg5DXxD+Kli01DVVhvaY5Xv1qOzvAv+56UkgJp7irjXxZHh7ap77nv38J0VQdRgHbalsML8y31
dnH1kHlW7bwitmh95hyt3RdDZv1NZ6j1XGDMaJSj3JLzsYASduJALxggja5gbVWmd8Ms6w3j+FMZ
Uz0JcyCPck8eSQxuwAoM17CbglsxdRNvdQxJk4vTqsayRw0h6QmaWk2FZUcBj/OrDao1S9KFrUlf
4ZJ0LKJgwQAFA2vQlmLut4K2iLQPhi1H7Cc91h9B2Oidx9ppm7M+dvsg3AP9SXgG4PQDLcJH4itL
8PoGnjlsPHvkk7Vk4qRwfswz7MyyzPZsp566rM4ua3ACBewRVFiH1RL8l9To5ZpNAFdb0Jw5tpXr
mA3lJk8x1rv4AHag/5XNuBmPIRfCILx5Btl1W8RgL8oyBIYQcu+r6aAzmyLdOwi4W1tTxRMaKKTO
Aki7WT4MluLIu+QLfFEc2AhiAg8Tk3b0abl7XkVFG0JsDKlJ4t3stdBQB6ZfhsGcQEaZXC2UlYzl
kyxhKhpZQXNRTlZNOc0pliP+cssTe0MYHDaFeo/hf+MQwbnBZf0Gcqkc15d/nOl/Vgef92p9EDZ7
n98J9wy7Zy7kSF4AduHZT6uDXw0jOJV8vHEFnSC8TVw/yeQl8Ga2GZwRkvdyuRNbBi2eGONxcIL5
rtcfVmdwS8XDffz5ZZuBOQnXLcrPlmPghrGVNedXrpzfCaoshjFsRZgY0euNlqwKYqVLhIIfBo1r
2ShOjR407vK5uQVZ/X8/kra6YgrQJ2S+5qa1TNedBzXt1UhBL8KHYdp3ayJHRvLb34ouuWKzqqLJ
b+vdmNsoAcQhn3lTA9n1kJRKJ4KfWXIb+N//uCWbjcGwfSalTSoXn3e1ZZpMd3DTmH/wDJG7Sg99
En6tFWP0wbZcyhnTjGD8ziv+OFlHF00YqmcxZTwc/V/W1MaPwRMXbBPsHkd7ZzCNbJqx/WP8tCYq
1sHTYkj2BGZDh59Yy2j14l0FMRT4aBcOb959q7gGvwtdIKDD3vAn0UWOA3KS62+ULb/dlb8arp3u
LcYVOJWrr/8rNKuvEDPDrhqL8uC15MF8dWtTaz5o1wk3sqcEiVUvjl0JaU/r21wNsPSxI9BOxO83
wD/EVeaj76rk+dmJYwlqVk3rfpvy5MJy9rHjWMTtyS+1TAxDGAbwK3jy8Xa0XR+cqa5+F1wVop9P
Bi7H/q7/zKmh7+mJTbl69EBndtA65J5cBE119daDgKmnJfJLiGAx4kMn3OtMr/R+sCjD8OXahMWt
D4mFSnuH4BEo0VOjVvZWvoTHWJAmH+FrcVWmC4vV87cvFi5xsLdor9DNPsUL0OU0Q4KRqKKyhAUq
mmR4zsAxw3b4aHyzf/Z0+DKppecPu9x8FyuCFOp59KnM7gsf7u16EjmEOHOLZaZKgFlDCz0X//+j
xvx1quHh4AekzzmAnjJ31Xka2IrnHZjBjCl9U6QSPG1YP9zCzR9Ba/BsKCklWhL9vAj6CQCC/vSk
U5NYnmj5wmtEcqlc3Ku22mbjLa0+EAvAQTk5EWSz/jx8UIJj3Fjp2RtZLM0h0dZwQtdo2uleL2Am
0da/CMYACMZfWjf/eoyBkyfPvPvz1uAFPEBzxVKDPxnwXPLLUNPNl/3R7omDBn5PFY/fO2ex/tCq
JcBlMa8MGXvLCu8A9IujETtoZlveCyB9Tji/rXFYLl3OJvVQPjEowvkZ9c2vYPIlfv80jfkny3qL
78BbPst8k/sJZ1OHbwIid0OAOQ/Oko7YfSXCv5jOXXhm6HVowDwLJ3mKg6G7D3x+R5hwkesS3NSg
R02PyC2BJMTFznstU3wT+PmpCZBY4rCsFpzA/WgGUYqpcD9Ld42jaXVQWbsNoEnCHTV4llCjUgCx
NEAWFQ4bsVF/j8UC0TB1H17S2/Qczu7Occo/Yy9bnrU2/7LZ+ScJ+mLbjNrhhSR5YQCYAJw2vXdw
7A+FcKbN3AEpGubid1oScqDd4bU36Z+MVW0e09YL95VB1zy9WeqVgNEGYgtRCw8HB8S2njzKq9Ek
IiIsX28lkI1XEgfEXkN3bxRWt7HGYzE0wSHUPW4RweKpIpYXpPQ5Qs28Q+H2LmWHj0YNmDHH1mQb
PscsV73ffop3Iq/pJvL6/Eax0NFBj91UpUlvSoIUTvoHL2/7lw6I9DwnC6ab+jOdO8F6upM72thU
4+jzrMCU6HZh69GL/lYDJd5VCbKnxw7llHbFC6n+hdUnlZau275lnZyv7ep/GPCvp5pko4w9DvU6
FAR6qov2tICqn9cRxDGXwZ69H2ljKDIZibrROAzp5I9ru9i3oJklcoJvw5U2ODbTwswhcoRCApmX
carfxzlpjt3SYbgW7ofdWeopxgV+cx2+BNoposWnS6N1REOfAH8oWCDG2XfA3CeG/0MRRGipQoKw
fPnDWb9MTpsey8n+QwChnZbuMLE8A2sdloc2Wb2blEDsofZ3u1DNPpmj/j3mNSPZPwxUQC7mU2kY
eNLNFLM8jWY3m+bX7bDwJPL5xlZ0o999+Gf7FVyFi4cRjSGsthbr0E0WRN7CX7ZqWnBJYPnlWE7s
99FwI5Dj1HA25UvWYOijNuwizF9UQ/uHcGJ+4X7EWh1i7MYzvSNb761FBu7CfxxSg9EBW8pwCfW+
fOE0zWAzAkTWKyurtHXxuiTTe63/y51APcgEXJupGw8+Hp5N3TvG2RvUgKBaffiO64EobEg+rlZY
D90L9gMIj1zXxikVGArd0H9MPk9aJtdADjPHhP1q0g+66204U4bGTyjzodtbM66/koj7Nsj6bifn
8R9yHM7R82uScsM8RwM0xR02IWJwYFpOnm9dJ2AGBVe5a2pXlAWOzbdV5+FxAbY6ThVkEpD7YXfj
O/wYfcfhs2A0TC4uNnxkscHsR0bx/CUJZXCOO5a30O5AjrBC4hP6N9d9+mjMwL9M/q9lfewrNWI5
8Ot/f1yyI0tP6mEpnYIJF/08w3BBfBJrZT1qg53D4wXqdzqCLD1KA7BnViNAt2P7ZGp33Z5iEahj
zu9GkglpRfPHXrLx35YdJx0pDseuU94KoHxAGM7Jzh/A+CKnsDKjLVSN7T8jSbyzrt3nicCFvZrU
tVpAIhgk8xOf56FoeGKYDZTJxM9uhg7NE/AEqKSkuCtWiFFi8cAEpsQ/apd00mPHOKhOPKWq/G26
Nn9awQDQMNITSgZgnKvyCbNLeu8a3Io+gn0whGx3qZPGHLxLSSg9PFIzab4+LzoIy00+PqcLv/Ox
w0GS4uHZVfjNEPcGeD2ed2AVj6TQ1Qhi6P1O1e5Dz13rtDrQeITczoUxPHtlMO4cYzA+ddiDpGkJ
9ufMU2QcujMvGvHWLrd4KlOCKKwJCxnJIrOUQK7YuQ6uT66QXm0SazxPeNXA9rLYFZKMiirXAGgz
E1RCtLMsFGIbC9MlpB0OaGWAi8nb9RVu4jZJliNbW/LUI0HSgTzPxla4InOaOLnTE6CXCPRjO9uH
sSh+ow1mjyT1X7VFBjhX9X1KUgpreSRu82pGe5IrcygcedDRCUSrh+jfVS+tY93Pz9DwaDEz2/o0
FqsRP4M/fIe8WTxZpHxhyUgM77iHMfNcfastzk3NF6c0vH3h4B6VFVRBIbHU9bwAGaIqCafVVdqK
aYsvDYiLqSVCJxDvmIbGVhR0XJAVoeUp32nnDbECFddj6kIYF4vwtobiruYt/a5gWoqzdEaadO+a
C9TpJ2xUKU72zEHYj32eclyAXcc8p8PfJsk+7aVySNE6UEhS95CPAsOShI/V2uzYMphxVRPDC5nY
bEq6j+bBtJ6HgS2Z7frXsWm4EtjfPF2Wc1hXcjtRr3XwLPmVtlYAw/d3VmTeBh9mEvjrhnjewM3q
jqAWIJN06xK/r34QBDciyurIPFbuSZ0k7wwXmvfGTw69vwI/OmFdOtyphHTMBJdawMI5NP4BUdAg
0PKOG2E77vNGTDdmPs4xPm5b1wrZZJXWgRLdEQgEymOnyhgyO5qXKA02cbxTyVL0O49+8wLH+SMY
po3hADao+5ExY2h+Eyw548X3Tjli577DKLEZw9k51TQShx0JCGmxhaAJFrU9GWAb+G3JZqUj3Gbk
B91M3kOW/jMZP3nySXxEoL6Po8+nqOaxZzvwWjtrH4CZ2vmMG/hFnhyactDbaE8IyeYUtTE/nMT5
7QkSIWrxnpkggY4h4I/Mck9jaHJZBfqNKvvpSurqBiv1jj8BGoWv64JJdLn8/DLxTRqd2zjYydWr
Z4JVhFE8XKsU1eHnR+nU/40hySHMJW8eA/uh64pb4Ivyl7TJmmBtj0hQslTzp6cyy7/NjJBckvWf
9ojfa6b/h6zO1G1R4hdy3nP3nBp/bb9Mnnwmvo1ZiHHjQajdK+XsfTYREIitbWEu88GFfA1Y4KqA
PqLowqKvgwS7tjoXuD2zvABehrWWVXxyGEFJPxK0Vp+3Nq/TkxPQMzHMMZUdysLia3zbBKGoKOmS
G2P0v6R6A+YyOj749jWHabFOjcfpTkMbkcLQ+mwxJ3ONNryjVpyI1BYc2aBwDV9qvcnwPF4I/aGc
Zizf/PLTWhI6qKV6t1fzgeXr5uyuf6WIrxZWlZ41Ej6eLJIS9dKT0aSTx6qzX3TSlffWTK42B15Z
5/OrV3T4hKziDYgLngfCZHcfD9phCQBwcCYYW88U/9oYywCfwKFgsOdSSg9r2KBhAHcALkakrHb9
h7XkJ8MtLIZyOznAb04OEtpsheUHrdqgWo5iqM1cB/a5DsbsURhkuesYsjlclNRFzCmpok6EPWNg
wNESeYvxxLLn2U1KeXFoEMH60K0ywAEvXnyfYxqv5pDXFI/nRrQSoiHqch+jaraVxZ2K38/cfC+s
Ho9FW3nnXJItnH3eJpjV/baLCfNha/Y3dPj6m3AM90HrvplFme7mfgCdwM4AC1zzaKf2fXJ6Bhzh
ey8JUOXjIBpW/aN6025lf6qRihWn/Ains4/H9kLts7+b+GwmlLQVAXFPQkuCcA02AlZ6h9VkcTeI
lR7w0nsrYzZlIQa2UrTu8Kiz9QvMXfy7HeQrrtIvUADyjTERXO3daFjH0wJd7wI3hjIoqYzZhGX/
7jYhvLFGWsj988us+uXWdNzTXGf8rXMSEEQJ7X3ehxgSRggf2A9Ync09sAVd3EwT7qKXpt8WOizO
w6F6IX2zo88nBo6vzX1i6OIyjeGxZhMSYdTxzhw4kBNbfJNooCCa54072OPV9Gnb7MuMrBp+AZ3X
L7Tqco0rxmXTm3w/NZ2xkbRYCtYlAfayH6jA8XTksjHBplYNB+0Nv41und6VMs4/FLMmCDnkeHUP
deGIyE7YHsG7c7GeDOOlLngLDWN2CC0PxKioWe+poiL/lZz9kN/ZaGSHIdTyRE8sCYGZsu6j61pU
mVYcpVxVNjm2oC2Oy43DsXle/wJzAWRJiz4S2IeAncBFp32dXnsD+do13Q8ZDjXOUe08TanD3wll
laYmVbLaVbZzCweVnvwMa3hdy0fgWeXV5CN05l4MjNtzbr05EH0kxsWkXiD2MucessRSZ5epRYxB
dxsGjYXPxf4rCqQGuDZn5b/WjZzOJQbc/cD1Ceqs61yU2zq7hEq6feqFRAKkfe09cRMJNUOm+YTc
oSrAkSpOsFHRYWUsPM+6vqXbYAHKEwzue2ZVqCDTxzAvtMw6BRNhynGV4vPbuD0vaeitGHTH/IP2
8ccyAu+ps+K92aZQRSYPqpnvv+NDgJtpLt+ZivtoNGrAC/VS3WGHwUca7b0vUn+bB+UB68n4WvQ0
2FmDJhXY49zKL0y63K9r+3lq1bltyvsajyEXParop5Db462O4pTuMZMrO0K6dTNHP92AFUI7WCAR
FRpiIbE4PAoo6Ogg5PC6r4lUHEYhK3hkbUIAT0NP5kGr+FtDg1JKXkucfC+eZ7X4g/mQ8t8/gl7W
x5JqoAvdceIyy18FvKtLmPvudSzqCe4d9a7ZAJy5jQUfOf6mnx8//4ygcSgnT0ZVRMI+Ii0xAP4Z
kUi/5ziEo1P9gyNvPy+CS7M1biB5/ld4s/Xu2eYx93swBuhPHHbzkSRCx0WKymWJvHeV5nEUjuTr
SBiW8b/f9o7HN8r/gFOVgdDqGfiLL2QjeTEbeSOp4L4Uyb3k6fjK3sc7ggmnOSumzbPGrEd6wT5L
wuLbcsIJo1iLWbEpjsIaL60P5LnA5Mwohi2mbAGyDjeqGMno477idlJ9Ft4U7MGCsoCXnkv5Wetd
BiWiuCuDrZmZt8Up3GPreWc7t72bv1Yr2njK2GQRSwJEyPV3KJ7wNMHHjVeCsiluZafDnWYbyH7q
sw8n/uyNzg+Bz3hZlkm3rfFh7MMcuayQgCNcp872iVfjbLEuUjGru9jtzsHIqV+BvXpJDOviIQx9
TlwJ2cOYVJOETvUZW3nAvYA+gJBJZm+Mo7jRL0FCFOcLVseCpqNSwIXHPb4sYXYb9ETHUN6B/p+D
qE2q5tzpGpecZQg2/gE0SGNkc85o3BUJ+PX1R9GIh0Oh+Clxh8irp+G1alP0QgsbCwb/CNoATLQs
wZkaYKhLYL2wJwtOedu2hCYDRc3BYmJf7utbPC1/uU5pIEplVOZ8iLoBI6hWfheZLAfklLiRsKwn
Ki6KW7YisLU9vk9ek0c//9fPD3/qXyjsyPZhQE+4igFn/BToVEzrmPqHj0aLr3FIycvAK2NDE+en
cuRxuaipOtIMErWdfSYn2z1LCaqyMw3WiFTU5EmGm91Ob6M/zqeqyk65lM6d4Zxy1Tn4yy2b1BPU
e3JyoDCrY7N8e6jfV/8dJstBTaV9CuMJvNAYApqWQb4VLnIYZiVrs3DKP+h/ptCzuzc1dsbAoCMd
K3zyGHMDFd5yzEMz1C9t77pXT+AJS8v0kbo2XsJEAsXtRhg2Omju8FNo0mjNV5Bv/StlKemxp/V8
Zp1xHUZbIpSM7w2CStyofT75/7iLjg/EXKdnkNly7w5c80LDAy5H923kh9nHnCDYNvaSXzNYCTAQ
EXbMGrbRz//381du7/N4jUESFfSbJx+zjP8CkwWBVMbBr66hGar90r3O72wg0rdscttdQ8k5oEdx
tLPlQNmJyUlCPl2Z6/zhdG9JkZjnVmd7Hsrw9iesKwESF5EOeiVFUG8oqJ/Pwqn/JArOC51X32lo
eRcViiPtaVA/F7Nm12XQQGYoe2uGxGumlSNSlCuXGNFlkyVTRv3romimw/oH2OWVWfbYUzT1bTX8
22HshLA0Ilxlz0UKXi5z5r2dWsMOI/Ar/Y3NvZjxv2ZD8NJVgolyKL6z3B1vin/uUMSGufcoyCG7
XtmgyOIcW6stIzjYRFb+xWi1nNoENP6aGQWt9m+d+AHryf/UsAy/iq6Zo1DCUTIUfX8Dm7ZauOFr
W+aa8WgCz2wsL42bG6SlBr7yUiANeY/a8/ynsgo+62wuWZrIDzsu4ePZkCsdhS0cv8vWdozxjS8m
+M78naar5R87TB9lyxHoCfsxpjRyZ3X+HrT2V2aNDPe12z+ljHNHkMXBJsy97jrHyzW2EvOZ7wbG
YN2zb66/5kDI3TzSeWG3w70DZHqGqdQ+iJEtx3w1+HLDuS1giy+hVagnYGinGn3u2s7e8JTyVnC0
JEBihD0dmoadghkKaJ32HOtdR2PSjk0iSngGt7UNCc9wCe/je7o8mfZIlgCP8CYNTPeAbxqaApjb
x8+PoQBmhM2vOHSh0xOFXcvsQBYdZq/AljiKMoO9sGTkndZfB7U2r7nlHzslX3SF9dnNiw+GGgCs
AXe1Jpu3k4lgwKz3Xroj2vJVcHhcbctmGIcReut7crIC9kGFKBxv8AD6O3+k0AJOWxSPK86rs94T
d0SjmVYLxThPcEZ8QvQMxBqvciSX0DwH+Ht2PWTszQ9/uEzy7Jg35jtjXLtn65HskdSZtd1yOWc2
I00AeOjw48y07LDDFNSRlGybYmu4nUtJABUNJtWAuwBOhraeCBR+1KRoma2HjyTvjqHJm2v76aFD
hsLQyYqZLbCguIhE1uRtw0m//CAIMtvjyGK/DWY0TQ5LU2j20J73jByTPgBT7KRvykNVGtW2kEnz
yDBec5kDcNMRbnU6cZ/aQG9zJF3MsDIqzAFvB5HUhc7CWXhtRACSFtnSTM+eZh4CztTtsHFaezfO
WiQqRJygAsu7+GQLXWCKEJWyh1Wx/l56hWICh7Kasz8DGvtlChRZoBwlyEjp2zBykij5/LepmVdT
bimizrJj5+Xfhd16kTViCS8L14x8utcz+Iwb2eT9S+rQ6tBmsbqPbR5ldjHxWVudEbb5Vduu3Gca
MBqutfwKYxHHTvdmuEn6mBZYk0xIK0+AfVK4kN5RpkdDT7X1AhlVfZ9E0zT8w4WDOb5FspkJuN5D
j4S1Dl5aVfg3gnZ6my450klQ/RlKiKT6f4g6k+ZIkXSL/iLMcCaHbUQQo0IKzcMGkzIrmUcHHPj1
76C36EXJsrq6VeoQuH/DvefCSQrtPCdSxJpPjDD0TvBEYvi6FRDRwqi20hCDlFGQqjdWfMCUsUy5
o4ekmO7pvT4yY1aHOL13/RVLabFkIPtshAviqn/luGBuJqtj07IqK4Xa2sLBUO04ERuyaaIAwMjF
hq15BtykRsnwqcWinY14Z1k2XF1HBhdFkpmgiOG28S5OkRB2SmrmrcT+SSh99eEhtXjyDEac/Ygg
oPCcF2HYfWhBctl05YrY9HT57jPxoYax+8Mvt8xG3LfJ05Zgn/WfrpTnwJg5I2uk1uR6kZpai3Os
y/zAch7HVO/WtyUTlzKt81fEYcvzYvwtlMxef79AeAPELtubD9j0d1KDwf86Un/cfv+OCNn/MtNo
CXtDEz5y1N4Rz4fsSGtxZgiYvWJWgl5cF+XRJLLhtQejyPZwSveZ28M9N6u3KcdsTIli0UTDi8tM
disVE/0NZrXywrcUzDGZEbGzsK5Sq5+mGIrXmnXlzQxoUueqfB19tmoqGtjqaw6kUTIlDzLj2eFv
2e6qZ8c+BaVnhUoZ3paQ9faVhNgdapLmqbaWMw2uuHVdh8pmSW85jNZXZYzfra2Rj6i+eZ0qg98Q
km2DUMxLako8xNnNLojqlcMYn/zRmXEhkUwnING8K0LZDqQ3IipJPfd9dXpu1Fj0199/ClK2Mjh9
eJhRssWRuE4JetcMzce7Ttn4BpPMD5UgZgxgfUkKVb/POzET9e6y3BEchrwQ31QJ+pF24+YtAAS7
YAmeR63hmBaJ/TR6yZ+6MP64cWE8uwbbxT7i27fz9CW5csax/49LbbkZ068+yonfnNkCet+cE5bb
T0uhq7Btlz21UHybltTemEPrHuY67Q/KrB4Mu7X/ZpwuggnopetMPGV7Mw2s/9qJM6/1HjM+1G/t
FK9+4FfPnap+dARthylhJebsG2R1CNQAPotVW1fN9h9zBXqe8Y/IG7aJ2ePSK/ebLftjNUOhKRlX
TrCGQ37sh6aKmp+AeQJS+1x+qDUvEYXS+rJE1UXljF3x/Me3dXtuo8eyfbhLQW4cwTBa7xOVDpOG
WTxH6zLG6iaOAazIV1CudSjxUb3pYvxDGcnNwaKEZBc2Lj4jPBVzmyzgkcxAyL9Nl/4IkYmP2jQa
Nkz2gn8sdjn2ebaCPC1vsqDjIdx+uHJED0dwO8YZ09xyHsbGRT9dzpcSJmQbN95eRa7P8qAhE6JW
2XNR9Mgy8otHK/2aNXddMdT05nHzk+f5ncEkmBqDuMqsoTGPy+44sfT/Y8Tgl+0eimqDgYdFz5zv
W80nkBGoDfxram8K1yV8nf6lYCj3vEzjvZ0jN6rJQGC1FnYa3kGOkvU+amV5cPxccUG1E7LQCIzA
stDTJzB/PAtlrXb64eCkC/svCmwpaX+KjsAs4qKGB4cO10auEAz5LfeC+egVw6Mt4fQuCoJwH4/y
K5ici4WMId4gUt0mdpmgFDDMu6lx0h3d7AWHXHTSskRLEjF0y6oBtlCB1CURAdW3Fd3hSd+aVd3/
RdqyG4rxIVnE6jQBZWCXxptL8MsmeVygBeUtrS6FuH9l9zfcyWKOdpIa/zMr3DBRi/wzrQPZ3jfq
p3pG51EwNNyYOCwPfrvIF2PIvqHe2H96K3/KEJC8ZdpeeFu94FT0DEn4i364dF0UQunyhwEPnASv
gk8N/tKw+m+AEzVPpGpfgrS+zh7pvVYLMXcR2Y669ZjrzGdzyH48X7jI3GEm8HZ5cpp5Pql1xRIF
UGUYDtbvRQd4SjbbjmrvismKw5wP+xJHmXuFaIX933ixygB1hhj1UQPRZ8vM8zIgGHG0+YfDxzno
NCXlpaiMfY74+pSzcX2yNA0h5G/1p8tv5MEdhXL9l0Apb2ca/j/B0ocpEu6EvEKqDD9v6+gc5SYi
66vj9hAa04eFiIib6VfG2WKxi8yND9k4QeXbdsj3/zQuDjFZP7lOMr7CvkuOCRvCg+60fO26mtjE
Tdxk/bGFeHqCGLMDa7Rezt5dKrnIpsp8xGgdHYADmzejTN3tAJ7twaiqvyoeKaht3uPMQWRjvk+K
+Sjc2PhgfOaytE6Ipxn4QZa4ELLe4N1Im6NXpVsCGoJT4gQ7RCoTA7N6B2n2lkO0BcskQsaNP1Hd
ezxryZuKbftELVFe2iQBRSWWg8MTFg4JZHTtJkY4xCm0gyYNzk7nsqoz39O06vfQ/qgdoTfx4FwW
ERhcEOaTpWxiIZZwROt2bBaoNHoUqzhIR4TJlerc6oG4FV++RV63z9c1vxGtBH7B4NavMkpi5+zp
9VuDXwGBaWNed4IZ0kRehqokXgr8QAlEhjExcr/27Dn1jet6B+jOPZaxfKIM63fumExhUOctfYZC
thsk6iyLtWCtlm+7IQ4SSKnCzLye8I18jjiySwgwCMjdUzvX/UWtX37/NBjp6q0ut2AWHomPWFAs
ArKttTVA6/eW8+/P/fun/335/c96QV/SChyG1fBVtCZt2DzS+ZEZG1RWthccp03WZpfZky9m5ji7
uS/ro2EFb12JTopBIIBXps9GwZaaEJ5toB1iPz1UDLaisPBt+nIfk4M5xea1CWLG5sC34fOi9Gx6
fZd4zlclyUz3FBeLC4rzmILSx9mSszZj2LN4uXsXV4t5Guz8E+Ho0W6mx2wMoBVLbR4xFVdMmwD0
sW0ruQ0YUOm7Zg1P/t8XTxWvkD3cdsQZ4bfDrXMr0KdeDoaSgJV8Eg8TD0fNg+E7TX4mkcndaZ8+
Jc7c6aJNmyLOvyXszLdGBTSiSfyJIZXYm1Nd75BQFYgYPwnWRb8jFSmCFYgx5CJX1fY2dQ2tjMj1
YwsUuLabB8iROnSHOt0DC8BT1EIZc6fA2/Aiv6A0hRWGHxc96UGiH95K7uTcNyEXdi+qkTW1rXlt
+3EEHzFjsTSn8yz40OAKMdZynarc9El6F4zJeKoiM7iiOcR0XIp3P1PXeIi7h6jnS8Pce4uSZtmn
jDIPpsTn4XqjcwgcgjVmtC8UsHMWGmLN0uh1dqi6jEfd2GVWjLjH0uSpYHDv8f/CbdqWnEBcrjiQ
6+c4isbHWBs/U5FhmAsGvct6m89LPugcY19BFGyKfp6KBfYBXo2QNA97FY5sC1EYL4lj/nNL01pb
DHvLRJrcWRCyv4lI8O+PVe04hyGNXjSaK+i0PkJz0qrbnpAkpDtJPN1lTOV6syROz2xhvBhSnaEz
23jMEyKUjXRq7sZ8Aae6YvtqK6+pZpnXpkX9Vyu0PdolsjsoJjaIcXSISdj4NZBEwUKF6iKEkYlr
bRALw0ypUS45jgrtZVX4RsAxBhrL3K3gSs1zvuOCZ3IkI7kzfZY3eN/4yfpXch2tA7htstYgYMa1
v4YO+7jOEZ2SPI7yCfkRiaSEEgJN7CXSF4ZVpLNFkHInLZEpVO2w9Z3ViFFZ74GYuFvs4GZiuSUf
W5nAUgcc5uCEOaekunb8bjfdGC5B49y7jX+o7WB5wByPotcPgKRX+efICpQNFv4LAlyZKpdIc6oV
Vc1M4OivKiS3sD+KlTI5tayresV8D30CFHe512P8FjH5QtbuWFSB3clz2uCKVPrBr5vssDxXTmQi
o4cry4xn67r42G1UbHsrH18WSaLcRlErYH/7LD1SpKoZq6+M0TBD+veK6EM7hGuaRvyFQqzBvVDn
z9E1cN36WWC+vu/L7mzi5dtmKAW51o9oT8wwT6z65LEisVx7ZVz05KoWbALKLjib+X/EwAFWc+FB
2UDIJgWDtafNanrzEnnZf5HN5oAR2RZzOQROgmQHm4QTFEwGa7Dg/ncNmbFCbVLHYfttuQ/Q9E2G
vOaxy/glAKmikOKLPcNzxElWhoOjp4NeFFLZpD2qucQEqIZ9npszQCdjE/RnqjH3fTGzLxo8fOvp
+nq2KGoc7xlWKwtZM3sq+dGgJlpeO/8B8Xit8upxdoF6Y4bX4NnlZ2KvNWWH+I2BV7oFKLFtwSde
ciYnBPHNBClk+iIdZ7lmPu2Hnxb/9eD8HE99opjPoWF2HwXYdnSyZG128D9qwz8wWtRHify/IVn5
HC/j1VaZ3tWx/8rU1LlaE+Ke0fUBOWAL29sSalgFzCmESE3mhvlpD7XxaFvshoZiYdObgjiXAUR9
6y4oJysEkgP3RmXzXV85f00BpcQdylXEBnsPxSkBuEP0QJT7dCKL7jnmgNp7GiUz9Wu2jXq0YnYc
jfvBX6GzQVqdM8c4NgYQf9a8wKDbvIFPk2TMZXJrixS0udAsolCtGuMuIaM9b+rTqNnZ9UbW40Qz
pxBtBPDPyb15UYWNxaKFjOzH2GC7ZbTIyes0I7opZRKYlw4zFWf4RzGW/cSr0XtyvezJiyvvPMbW
ajEow67Omg/5KVRV/mgbfbiNBgt8gXEzyU1JMLheqtSs9xZOZhj3RDEuNI/JMmUHJAcLukP0x4Eo
2305NM6JqztUmL9Cm4nHnRMZH0XcCN6lAJw6qvQ0GeXrkBhtaPYeEsYJ3kRhdNMzz1VOcdGkryTn
nagyrrMDRdMMfOThs/m3QDeOx55I9bYcbvVI18L/IDfT/FhAe9k4Ivr0HSyVPYsUdAvGIQbvAOjg
mCO4qvqUhA43YfXrMuWK9aeFaP3gYeZd6tpDADeEeTwvj5YKzgaZgmCq5hTbsyPP9HMqHKbmGXFh
spNrJd4L9crTeZKtJV76qWcAJpqr02jxwys89EXyQ3ihv+sWaKAxVP6N7FfesF/Oe69AW1BB6Rmj
i6lIvEkHHqppevc7pttKsa7KiBvaw6e0wqkXm7bx3J2ZAMpxiKcDq5hGcDbnmwNrcT9QuQHzWdyn
HsKOWnS26+TAGtJg5Rw0OpQuotZpeJR6YZfmKyzruiDluRyILiGX29CVOvvGAJWA8LmDSIetRhfx
rpAZhxiPFdbo4ZXeDMOyn7F5B8ZEDJSDjMAXTx695tGlAOmhYvcunEKE3uSNosbuGXT13hppO4ZC
+P1uYmOzreIUO2C5WNdG8N6QASawDoz+yQm89CxjY4aDo9Xb4rPTTom0ngcfh8EAO6Wp41NJhsUm
qjyAF3p6gsqBLn/sbllu+0gLO5q8XjmHPpH/ymj8BGX+CMKOSN0R4lFtvoCBQujeo7GVLTfCMrEW
EO3ek0t+VzU/joduWQh41kar7syUTU1sTI89q+bzOAqkcEFxS2TMcDMYQfLG2duUiqeM3KHWoYmp
Xdpv1/ZQdsiJ0gmfOU/shueivZB/jv+mhv5dDFn9XSFIpZvtWwoKWsiTv/TtfkJhcfQMJkgIi4jO
wV3PTR2MRzXp5aBReBP3Zx7LenH2FjlpW1LKcb9k5i2YqTdbVjgM8AHbB2jx8VuBkntZ4qX5Ghjc
6JTMmGk+zT0XNuwUgJ2ojHeLwMfiFs7ZT80f3ybIosU0VxrklfByIptRftiaxrfNtBLV/1dRgoB0
17m3zxnsxgTSIiiYt3zmW5u7/ZAIMayqYxK4FiAdpGhsqm4c92zA4M2uyvqovFcUSATVrUrsBivW
rLxLVVK5BJ4Rh+XQ8p6hq8S2hx4vVjbpaVlr38/Qr3tNAgiTnmU/2/LLRIS014p0ksTXh2iu9v7M
ih/tzLnBX33wGJ20i2vf49K170e/Mw85bNxiES8SAiNDzYemXJjd5c5Hk6GH7k05P2MZ22T8fEbe
7NsZIyyq+8jW+H+8abnjXw6mtUfM2i76w/KAPMZ9/kdhCOYqzlm/EnxRl8DZIaAg4kttOpLlG30B
7SOkn+FiGjraV30lNgClia6U8g/AVs/po7cWCTHp1TZOGzjSbp/noZHiiuI2l8eJzjd1ySWfe33t
UYoeWpMBdCandy/iaKDdpQmb7OogRfYvMLzPOBvlYx8Peps0lrPxbAcWg7DSi5JIDfqAVYMq/5Ar
94L8EYdJYNM11tGNkBNc3QDQfHY6q+PgLUagS9miyyPbdliplDL7prtWpojh/ZhANST5dom9lpJR
9wKJIAWWT5BLldRsFq32I2ZZGkJq44k1cIRNAjt7V3vN/YgVbOPUBhAM2b1Xi52glh1fmTNnV9qB
6TGQrwx0AAtbtnXtiYSFt2zxxhZ0SVDsdgyiHnpVliQteadMkg9HA1ttremrQfJ5K13nRosDwQlK
FaZtLIJO0FyLfDVMK9WEmeB3l+WkHYdAMn3Q9YTr5Ep/Ifa0N6xNg41rU0kPyN12T+Qz/COCkD37
6IZ2xk4CMUbEAA+1eJzEnD4uQBbWYIfCg10QI8IaI6YJAj/Yb7Eppq45WwXF/VzBQ5hhboHoYJM+
MrS7Wqj2dunc+D/2v0y5j4kCko0IeKZ6IqyLkkSbVnsdlr4+UT+fHTlh5Pdc8EOIiZ7wvkDMTH1/
NxbL34QUexYBwBZgEuELcf0ZsUf7Ar4ZhoLtJl8Nm+aITdN2UTaj9G74i/Lp03CrCBv2mah692EG
ogQQaN7PlviviczoAKEclR7LGCz1AuXNne8gjdg7WIMu2Ti+BdZMyerOiJqgCnq1R4CWKfsH6ev+
IZKfCFGYi4JAanTzjyB5rLhGQYYUwJ8yT3ctQnk5GjcA/88DRRi/Jai6gipqTsr04nWPS5cZLBeQ
cdC4maUkThYRt4nmfKstpz6mY38u/Xy+EhnFUxkneF9dF0vhX4jgM61NLtFf9iZy8GZlSEyw54CT
IBMjQt7DTBpBKvGWrxZNOcFiqBYIWszTYTnWQ4AqsbMeizx7s7O1Kk1Z1pj8dxo788OpS7DSGwok
I/fzlnUXKWBiQdRloRpnrpIyMIeN8tfuLJqPYXURTll6qY/AfOqQbklubH7Dex1DofiNz6SJk2ek
Ad81UIMDnhtEKZDSXQziTl08mbHbo4swlyMy1SSU0v2H2rnbeY77p2aVvin66TOKygYjM7X6ZGH0
zT2GjZF4qgHdnjCGUMAsqYmamrW4t8SYbNt8OXZuCctsMUKEeIgxgiVEIIGIZy1BwSTvF/M9wuy/
WSoYi8NM9w4a7o+PspZKuqARrLAmUu6TEMor3RJpoAbracxx/zAJjs8LakxzcHH8OfNTEyPCMpox
2JeJ/o5FcliSIt4HfoRmmvS+KsP7SrLsBa8rl5QIAFUOkLmqCVJ7rrybh4NvREG9IV7DPTEU9sFB
+GIfV7HHUBwYvmlr6zCo9CJ6qS7WhHLYGe4UnrA5XYqTzjyA0PW1MYr/NCsdzCgCeSHvT4KmKs+a
q8iYHbWDNYdGZb5Ru0L0RJIY4gvBVpFUu9yGdlyA+T4PpYdlTvyB8tLuYWsiKVPAv6doxA5Sk30X
vOJoZ4iDWWrXLk56ECbtKpYrDCZQrNxinwrphF+WAcCDPAcS4GMjdKooP1uct7shgzgzT/IrC9bx
eD1ddU3vQWrXp2PVP24w1Pus7wAt6vyCtXrjcH6wt+fHwaDH0AesHKN4TIBZ3hyNSb/U4wTEbUbR
kEI5PuTNtLA9OGTw2k4BgJKdi4ANq3OFsYMk3xAfH6Gk9Z1nDwm6G+IoEROuRtw8jGbSE+WC9DEq
yLTDUWiTh7Kl68Ays4CUnxYc/paxTFvPhCfgCVI0EfCim4oWprrko7lu212jzHqdpQoJciN/Wfje
sfXzf9DFakizoC36LjtVU3sJMGyecl3Fd79fhBI/JuF4e0O/w9MA2gJYpY8WiumOADzbN0XY+2/I
KrjTpjLfmcK8pUqmB965TBQYqCJy5vJyeUsB0z51c3EqkuXZTfn/h2qXNYMgEpjKPN1Cmd3UaWvc
6qC+uBUZsAYqlHoVgj0uxSeRrv80dxen/ysP9Yx9Mth0LfbZyOh/cqQ9F2XVzm2R3o+qyG3vCINt
8s9ZxPtkhQSvAuSC6+YwjuNXuVZ9WaaQmXrGk8hmuMDeBH4BuSnEnAmFA4vV2vPlDkjGFsxactEV
37LAFhISWcZue5NY2czEe9pZUe5vHUvK7UBAVrz+TmeTjEe2Ul+uhbprRiWgSFqDb/lGco+1LXLr
I28lG/PQssTZjO4z3wmILj+ljKGaQjEhyJanhNHnVpjlvyJN/s3dir4skC91rbg6KrqzpsX9HlV6
aIxzuviaQoLTH1MTYMRAEp5HQnhA5pPC0IJaPQnQrps4gxoQswwFNTvq8tqUM9zBV/zG8sVL4wcT
u0Wm0Rjadc1jLBBr9GYfSrJhDirFvQ/6bbkUJByZKj61nZ0dLAS0zWQZLJbimLRFvPCzje93uk6p
CyWPJv9gqOlA9nR99dM+3/g1hB9Ncw2wXbDn1fWhmidqnDgNW0esqmbzjv0IETwudETJTCKvog00
JXImTJJPyBBgCjFyKVRNSYJ83bFKaJ5iRs3gOar6FGPfkqYo9rnjMAMeJYr4rChPVUNmdTnNawpQ
knDei/MUmTZWk9xmKgQ+aoiR5EhumclEnTfbnrtnXzDteZ4fKr/5cJk83watwbL2xMe2tmHu4m54
mYoJ3UIWoBYVUL4Gy2BQsDBr6mBunxB+eQ9GSnqQi0oo62wwmwXBrHmZXdIeHG/rNHe2Cet5Kag8
GH6x91wzvIEkHhvq4QsRE+Vu5W2w8J80qdHRR1G44gSvQoCZIcqweCk0dUI01VfYzgOJKmhkwe+m
B90M2AmVOLS6sp+k3x31WJ7gay9hRigGc74NtJpiM0K6wY9dnaZqvq9V9Smcb9ThQEInhsSLSu/j
hHQl4oie+srjxSI4K10U6616oEh2go1T2gAkjek7wZFRYwi+ICX6LAYzpCaCTzwZ3R0l/M5aXAy1
Y/pmq+AflmGLojn/QOblb5k8BmHdE5hopvF5Gui1RzzjjSewf850PzaxnXY66h18e75lmRMLkzcs
WJXl7kECfY+5bVwzVSCxQlPk2taNghqTuNNd/b49mtBzdmasEV1P45vHknLT5cBM+GR9nCMXwtLM
M+OBeEeoAGUNdIBytTDlg0faNeyDsGykAY1aBHjxwaKK0ZIHEUeXyOUeqGFV7oi6OqoyI/mjjvhU
SMzGswUhxqMhBqVlJZTYqkGjx65xH5sSu8US9Fc/C7DCd/n9UP4lSyOH8qUEFXJRX9uZ1TWlkOVT
ESsUiwE/N+oX7yLyiIWoHyM1csU1Msb/8nS0DwhXvOtgNmi9Yb7DaCb9uAuDriMogTjMfey7H4GK
Lkb36EbDfJda6bFC+nPnnW1HyD1OTkJWVO8zTxLjM0z8k9nzHtWVL15wpaTbqLYBda23SO63vC8k
pWjobrARzGQ/qrPBJXjH1nS1HeChtECo+xyjmM4hK0GOGPdl6/4HexX+a9/ow8TRtWmnSBywflyL
AXthJS248jaT5rH/XGUm91PN6nesJdHz+k7lfF83PlK12wgmVVzCkJl2YwfKJeJklQnwjqT9SBhJ
bgVQ5ZGp6KZqKdHz+RkBtzwkOIG3YyLGew6zEDTO8KhWnFyCdeBgzDlKfzm/SIRg9EheWPrZXxdr
XuiBS0Hb5YXezcDU/zgbLD4TJBJLMH2lvva2mDgxdKiPoCAVQznuxDtqrwkk9xn6+I3C/BJxE2yH
Ub2JjmsaRsO+JLHxTNReGJQZTSIcbL4pduuS4Rwv4YsDtZHTpFcPTAvvW6uDrelIEmKx55jjReYS
U6A1f9hW8ywW750Qx/RIxqUBap3GXGIVJdiZkJcAMZEYi1PfBGojDIg0nFjEjC4UzrmJfrgfxX6S
pzSqFmAgKDhB4jErd7Q8NVyKs0SWzJA5emCpyVhFaAs+o0XuiFlcCOkYd1Xn8SFwUD1Q2ychfg3W
8egHz9PYJMcxqc9oNWyYWwUr0oZFzp7pCCPwNp8e6zk4seytdirXxN5j85Emr66X4TPoSgfGedyc
/PXvZJ2Ko9bZQypY69bUPlaECX8MmBMtBqi9SZGJln8E3B7M6njrK5cNRFDKDgZOpUKH8CVtRPum
Rstn6f/yxvbPPsdLh6+JBXXM7GDymJBVAFvxE+MDFt5d5OIPTCdhrShrWL32XwdL2d7xZjdM8WXA
sM/rc2p0MzoTMFFJbO3Lpke28btWWunj7Vqw+Ihprp7wToVJzJ7pIpdxBmlvIjRjG7QTSEo12kJY
0cxIIDOUPMkEP9RB2GTzl8HvnsGYlJjFo6c+iD8zi+xnUzhYbukaj73uITaNpBNVcfFg08xhjiko
L5gKc05b38uIjy6q/igmQiwqouVcSqHP08cvtBtVX7AXwZVj6ro0w/M4QdN1Ou/BVbyAyOOiA7op
xJtG570A6RrpL3g9m8J7sdgU+wS6k7RSvBMS1IeggGEzO+QTZlX7THar+8DkDTsfOcXsEukwuaIa
Zrx9Gv4CIBH5A67MgYCxjhlOHka2gDjpC5oQ9M9OE0L9tAdq8zlj+e0Im4BK5hYnW7bjuYv6Fcv6
SA6qtx0l2w6me1end7MzEru9b7BaqvC07FLhM4lN+8dMr3EVxfxSlwGCDiGqO/ZPjFO0RUrHtA7u
xTtDygXGwInAx4+GkBh/IN1x4P5BZKJe2h49M6IIO+6R8vjMi6IgJa6bKK3aWNgLQ7bIAOVbGQ2T
CVTGyNrp5CuGRqBu7V2W5q/wjB3kMwVBiGx+meEkGNJShQPB7zwo7MqjK6M8NU3/BaMwxeaEVBrl
Ik1AFlyGqFwOsctr9vuFyez9EknUUrSLsUv+eF86+mSpCzkUqkYTlIxtjE+TdXdG1bHnNf6zBPJC
VE8AXcw8KMy044AIe1lzJYx9G6fGZWoaWOIj5/vgG8ldGmmeKxCQWCxwRWSsA6L4MuAv3miCFGsV
3Na/qjL5bxWVqTGer9jRPxuZO/fsLQ55zailkIW9I2UK0TUcuYPQGdZVf00Tdrrh7A3mcG7T0jiS
VE/mQT5cWiX7i7v+yTQSjuxpGQ6ss3mNuPwRrt77izQu7uAgvaZ+8fPvRlY71zbri5kkdEkkOtl2
/9aaKOGmkVybIrDuZjM9LHp65JT7mZlFU18N6XPNgqaquwNpU0yiErCuE5uzLRAFBcMfIMHiJgzt
K/MGfrK6dmQJWsriyAEVyEeHTMqgMYogHiOncJnH4lk+dE736Nirozh+ZAqfQIgArC2I4NgIN8b0
1BGWOYLW2iE5whAlbZzUMYN3P69Pco7Zv0CuSMrEAoNFM66WemlWjqL6/+Z8sYZbggXgIJfBPPaS
LXQZHYoE+/OISeu0tP2JpUP2MAnzReK9vyAhVdu8ZErJ2gDdRP43bRNQbhlroslS5n3lFs+WXP4Q
ISZCI0va8+8X0kewq/m9xmeRJqFw6GEcrTBqkCGxtXJM6+3EKKshQniQw4VwAwsCp4RIEIxMY7zm
2HkmuxYXxmkNvcv24IHNTPe40Zo7UNbL3qyCn25BIURwWRuKBLZ9YJjU2YCs9xaNwKFsvE1UDv4p
yJrxUorp1pbMLqJ6rM7clxX0cP6UJXV3HMni+c318lsm+a6FRVMnRnJpe7G3eyc5LgZiHseIb2A+
x13Qijejl8Yd9PA5LLyB4LYyv8VEYew64a/ol37ZRkqNe0n3xOqCgU6XG9S9/1rXbo/kE0eo0fRz
XNHVVZ4XbJHIlYdOKKoERjc7nWZXs5XVyRviB6sfiZ7IM/ETR+l8ArB+Vuu3qUhJpQmudl0WRVSx
TfewELPzMF5hD0REKk1fcerW52ZgPgU/C0JHi8YXJEFi1kRbu8azKv3xAekMbVYxvnDJIXTPWv2U
s2uE4bowkGy+k1R016HNoQ4Q7rtpWhAHXPT8Thr1XDrfnSjKPWYayAmJ/dOZPiV1ojDRSuZxNZI4
mDD1e5/HL9Ba2VYPpNHmDqsty1ZfjuVyaHY0coZd/Rcpsgg0cP2N0eNKLywPz9moETCuU+U00fez
4x29oBuPXcULU2JWIG82RqxDjuLVHZGqktkwgz3d48jJrr5Tw1om6mQv5uTb6Ig7zla/s9fMCB/A
a/yyldwVsIS7cDzlpBtmC8ECI1ILBlPt2c1/6kIy165GWNfaUFuGBJCzhv5xrm3q7oE4nZRhJvCE
52zm02VkA8OgmuPH2CQogS3riIXh3mxQXY12dS+Dv+siZDs4yoWsjVjid4j9O7/OSKPYFo1woO/F
9eWX0Fz0gH4aDL8OnizCrvp5r8rxna1TfwU5TsdvEB8fT8k+EpGH76RMHn4tX62DBL1PgQWUJcr3
yGleh4h/cUNkUayLeZs5aA9QksQbXWJW8csa4nqPmcZv5Uvc5K/kEtgnZYjkgYVesK3MwcTvRPfG
GpYkX4bHkISc4lKb8bLVXaQ5s8cjxmJGuwFLbeSfZHXFhHwMjBzkQja3UxCRWh60750W0XrPCq7J
xooh+zazczWDhvV4Kx+8whyYp/esx232M5OnH4rGmU7DMP3LwS9nklrDdWx9tCY2+S7+HbyJWBXt
U4TSLYRYivSRqU07OtsFTOw17f+RDlie+TGOWB71mTXWxzyuM+Dkm1TuRtJyV53+0THdjvR7FA5p
y5tDc7YNfCsFFzJjKcVyFnrawdtLUCpJph7zm6W7oM2CCZIm70P/2llIclKfOU/m6pplK+vMBdgK
MzyPPKsLG5mbXVrzxszYGsJzsxBHAru2O85uFqoAtSj4uHSzqH3uCf2Ee69Y+tFVYxwhQnpt44pq
kGz2xp2Noo40APpl/FNgkzWCQmykOjQr52VpE//iSxRcuRtdYz7t/yPqTJbjRrIl+kUwCwTmbc4z
M5OkRGoDEyUVZiACM/D1fcC3eIumqautS2QSQ9zr7sdXUs7koIruPSFYulKJg4LJgtm2J/Fpxt4O
XljXds0vSQM1xLG42guzPPgJO1SXf8FGl3d7KVorBvqfnbjD0TH1R6eRvwkVm3cDF1vBuekAORwu
yNi94LdPC2e8jf4FqE65qmtvG3o2LTuedUMv2nTS9D9EWnz6HUaycLCCQxBhRpwDYA/2dHeFY+0V
sHYOSRZLdcK1h9yIf89R49LZy9yc0dMNFqSBXzHKTe5CNBmDchtHQKK4AMdzGEQb7TTL3jY5qEQs
zNZQ36BBEKCz2FpWPB6vTUDdgB/m94ZD0CHuu1d8/LwyvQjYrEQIrzoHjoKfRdsaeuMt5DR07Mfq
t5/7QM/o6Nsl059x6I3DENHRwNqJ+HE2wHMU/zXQjuNuafGbT6bPExjbMKOoNxtUnnb7uucxbajy
00PU3jdO/lCGZ2F2AN9sOzUVhdhcVyHOHypoU6DJuLm4qAh6us3eSWLnyA1irXQPKsq0n7Plzs8B
bDZA6dzgCrJyJEHZvlgzpAh0GXOpBnauYrSO2RR8QXsvDgY6g+GYP5FZbfCBeMgrQomGFcn32ise
c0+ez64w0tiIUue0+nRbx3kbO5PIW5jBdl2IDZSSBIjYQ4ppzpDlrx75x8nTfBN7wrv6ZOvhiEq2
7AMlupWzd33gNzEUYhO1IF1+DjFm60FLXG41HqIIPYslGpKKC6dpW2fy98TsdbBIcg9EtPcdabq1
0qT34KVj5TRtcgfg4x5UQyEjpl244Y50dz41T5zrsDqu0Cd7Ht3JPZvc+AQrtiKZsG0tUqk4N7j5
Eir/SOqj3aizdAZv4Z/eIkHjbgYcY+tPjVjpRj5zct6TV4lDVijUwF69Ju7SHVPABfLnRxLxYZGH
ra/SLU6qWANQiK5AM8wNvnx8KQT/xszcGDG/TRuW/0q7IeU0ILQn20hxyuP48kdSIqiUSZ6vZevl
8Efz6ah/gCmrfiXs8uoJuN0cz0sLWg6JQovhoMYmXDvT7L9hK1Uc7Yi6AeKkX1LPP3o2OC3r4j4Z
KqbHhrMsHjyg2NPP1JusvYWURcApSbeB6+Etpx/b4FkOjUn/nivSeFljEyGf03MIfYrELMEUilu3
XWDy6iMEsArBjyymhFspyosV+9URA9inIaldYsH8l6QyFh7PdtfWZIe3gap1QbXpuqGT7eCahnwM
xWQzi8Az0yreo0dRhW4n1nVJdAu3ARDkEVWgFIHhSEa/q44UzCTMe1ha86V1Sf5IHV7y6csR3C1+
jnc5M3BbUhTOKqFzeQxZSmzdOCMWYzqUYJoVh5DMnelYyW7gZ01qmYV3ofbGeYQtYa2icH6NPY6A
bAAT3+fsBGLKXTY2RxijS6q3qY0ovVIRf8A80Q70gCqgTxixnixvec/bXb+WBH98TJYxPlo8ONrc
ChJgj87AhVYGP6deVocIDK2sC3BUmf+Z4EVdmU1kvPTwkc8Rv0mPBfqm6G30737N5EYQsVLWrveJ
tXdlyJhiI8HgVHqQkLgJ+uA2jS7oMAywYcKZExeTo00e5Q5KyASYK7BQrQy1kUnMZrwjx5xQ3pJ2
r5NWp1Yl5qZmvN7qPCTVZPhf0FKa6JVSHAq0wulMZds/3lXeJquYIOuJb181xSGNCvrBfErlRzUe
fIpaKpX9S0ebt42zYVkYIsfPIKu3XKzT1hMRl0EirS1ejXolk4JsDddJoqDYiElWOxTevZHY/oXj
NN96SEkX3oArD2f0s78I55e42cxOBOpRywZTt0dpKEOjct5lniAAxv7PtjJfZWd3a6FIEA1JtYct
uXNAt6AqwDwKdMuyM6Y3LnPvzOocoVryBDp6VXn5lo9gtR0WFEi071nTwn+gP21VxCPqRfssGiN4
6WZY0DW6ndB655lM28TTE17AZPoBRXzAdUcKcxJzz8YnobqK9Y6MPwacjs/YTj8yt2GCxWHgmTT0
QVs+ubWk2nOkgAYqFod4OJsb8qI0fi3x+Wlp+nDaLjwgFB/tJoEAMKYno6c+FMAiNgj+pZ4Hh4Ls
I2imMAcSMQAqDpJ666BA1ry3D0J4txGOTT8V98QIcN8rvOdTPVIyr2kuoURn39rOTVbBPq/j7JcP
Sy2G3bvmieUz1IR/KthBK7MCQmjkFi58pskAe9/RDvm14H1nf+5DnDONQ2WDXynUrV7AVF5Mxw3x
5XmbMaMrKew7jKTXGFzNFevbNsxmbI6Ac03LDQ+dNb7bg8WNSfzowtOIU4XnQQYu5CtAiGyFM9q8
UMoI9Hgpl4ynnVkZHkXXRGYLVWeX7y/aYSzTc8N0orDveFV6nYS3XXqgD8JL/mTSNKgsVrCbU+CT
s2WjvVFC1ydVvw74za6dsqoekxm8MI9K2U3vgWed4fyS+lb/sgk87zC1FCAWeDXy9FXGJfGO3DuQ
5S9ewTK6KzgywzErrB+FaTXbQdFjoRwk8Ayv+TluvS92sa+E7d9w/tao1VDNgsnOLjgWBa0d8QMN
Y9xgafQINXKFhVIAXMk8IkvpZ+kl5dXhmY2AeR5jb1W7pbHRLSy0CXqN3V9M1ywfOpNsA3A32GkT
PuJBq61V0nSnfOs3LRC8p5zxS0/U4ASs6iLd2Xfiuebd4zfWBhe7++EDGQRVaT6nrAtewCqpF6vc
GXU6I2PJ+WIgPoItXDN0Z9sqdtU9yrjrp2rbS17FjWx+YVdzDwHDhQ57m23xuxtk4mQaSycixcEK
oNmkOLcT3JlY/zObasM6yslzj5Rrw7RqogsdyBFek5HPwh0JIAVRvCHLcQwCq2PMIvfc4+zZRCYN
RomC1R8AuTQmHlc29FWesTD/EirB7Z72yJaG2JWz5DAgNfvQ9F5cWcK1IYe0rk1j2sKddA+lPX6l
uESDMBFvaS2Ady+2/DIl+NL23Zpmd++GenoGF7XG4MtNBgvvwEHuHta09BUDvwxYERxmRQGguhg5
NjrJz8zihx7IVEfgq6kOq7xXW8drX7ma2xcCO/1lSRIgo/cHw2GLyiB6+cZBVS6OA6egwbXHc4FU
Ye1qCJRXztThnjazZ57wjxx7fuRRl1yA7CUXe8aZoV3CpaZS9bnQbAYtBTE7qER4cYJk3NZjdFN9
dBNOUq2TEP/xECYL+BMwxlTQCu04Z2UOztnigAWZLQEPiyxbdzXV4dK7t5hXDxDCf9skT+iocOKt
rXmkhanxDzUPHneKYbxT87jBs8eILa17E/b/bCoMSfxfZSzku8WRcK9MeXONjCXLNMCNEwaciBeS
yprsbZvs7Cj763AYP3oU+MzW4KPg/Iip6F4FY8vQlYQOE73/IM7zEQDVX0Uxp3pM2nVC0bY3lXyg
XffhtlJsub17JGT378Qp9FnQFNVm7FitMvCBONU4l3TxBAvAM370xpWbSXGbhj9adNmj9Kjx7JCZ
qOVj9JaNM38EfgaVOhLmtfEEzCc2iOMgXuJKl4wlYYrf1w/XxoCUHFc7qki9k9my9TeE7I7kbPFU
DmSkIxQN1zX3OaZJLI39FT1KjjTu0nJsUUAvPVyxfO6jBQdNWbh+EYDwJ5ackKI+xZZf+VdqZez9
rBpxZAVUviQWEzmW7dVsNmrnOfTcBUUXc+kNT3cwnpbmZzZRh1kZYDUCAUc4rF4WocU+LbqNEuZ4
bPU148W6K2xyoHYY3vvBh8CYMpTBK0OalzH8fWHIU0JHpGfZHOti0j12ROHQzISeUsEq2CfgeSZz
jbwWrfMZMH045MFF6fYnYIPbELbNFhGvgDdU/Te6iMvfvQKpvbXhMwOPZpyIYqzAFlPMKkn8mxSC
DMlks6COtgNUi9c2q7gDzyEHvEvWmePWTHkCWpiMCS3h1xhjraGlDVg7InshCcWIWc0+5Ll/4Ix/
cDvP3TqYAVZR57z65FpfbJ7Cr5mgyWJI1RbiH3dYfiIjI5TRnhrd7b7TiPHkvJtVhyGRyicnlRsW
K+2FZyDDvt2YOxMT5xHZR8GhaZ1dq61D4akfSVXGJy2C14na+nMCpBtLFJtLMKdA70bOsnwJACqu
O6Zktrvi2iEBNdkA77fymHMTJErBtoHMN0DuOP5TaxJ7cWK/WArWOW/dYo8QUuJCJ/OtUmtFJNQ6
uFn86mngL6qkdMRX0PLHoIabHfxt+o5RLxbZM6s+TLZCtwxgwR6r/SouaGcJKxilwThkrza13Dl7
8q/aCYgKtphsNOdDdvvtVUaVcbJM/HCFENdkTok4YkrbeKnXHv3B4TzDwqPlpesZcU6D0N8R4ABD
Ud2ck7T6zxBxevYDQOVysE4dhTI5RsC927OkH1yqjBrzlIQB5ZFBzSPdJ4ZoT8gtNX6SnXZE/TqB
TwKtwCmtr3ne0Ra8MZTZMrA0nMuon5MpEruNmSVyP5oOfGIFJGZdNpW9pp3tDH+zfs7dEpXWpTwp
Nms7WhNE4+fPZsqo4TTFvspw3OlC02FtUACZl9EbmeznWBnFQ1kUZ+qvpmG7zhuIfibD1k8MXLg/
fDeg5agnpjJhUbNr7V4VOsqWD8FbaVKcp+/lZZX7DF8jlciphcNHgJOU/pi8+EF0wUt17DtX7hFK
va1d1SnGsGutGusSDw3Pu0W9zkmMKPTN1IMaRYw1eyT8kBt2Qn8jHHCb3CnfyzAPzh7Mvwefwj/G
9vdxniCAZROdrOPCnsoE+EHa5f8UGOb35Hhx1Isen6SR/XLxk0IxoxpSgOcwswo8IwvmTMt2N3uU
deV4pQFlGHjTM+sppd/cAiT6rsY5HwmKrGYP8coHO+HrIDh9SwPffwqaxEbGBfkHjm8+Uu1knEtb
+3QP48MzR+8EBDU62cMfqG6QndG8E4EsNPhxv+URujJzb0FNx2vOEeOBCEB/FpP1bGWvD/7kDzC+
TLxt2A9qvyVLOnn0iHJDFhO+w4H0/ygISI+Ov6OXpAjwQ0cjLRpm0lMeOKJf9RYZGrTcP8bEJEx9
xFqEfNgw/fGWec18xQG/HQKeragbLEGcInkNm2Cx6gNA/P6vLb/YZ/UVCNz6JqvHfbpkpZoJxcIo
ceKwHPxnRB0QKOlsh2Y4WDCNDzMvJv46tlBA8VZtRJNpYN9LJTV+yFJcCH3g0FPBb9tGPDEB9qVh
/z7IlJpkO/7BJrXan50cUxGlgXfdwV4MfxfktfbSNW4RdhSchJSDdbR+PQpjyG62dneipp3caryj
4aegFlk3xl5OE0042A8CJqYY+gefuEUobhNCjFopzKRH7om15xl4ImgfhNLsYtYdCL6qAJB0sOox
Mt9wRvKEzqllM2tSFkPN/63yXpTS0ZEnKbk5gFESLtvWzmafqY0iU6RTclFt4+6rkkBfvqAzIRux
zW6iO+lwPDDxzsp6uLFmexcoQScWNG9tIeS6EJjobTr6VrQK/dAwCNZNXYZc1ZglS+UfTES8JGs/
Y4XaXBsIDbZSBjnDKri0cwmHjj/5Ozy18apz5tcpMoOdMIxTrAse2yaZDL8r+oXFthmCIYZRRxkx
WBXDCCH+J39bExYW2dsbp4D4MYaRxyehqJFwAVfpJipfTM5ciUcHGszRS5SGxakVhnskgN7PpAgn
a5dm9jMs+EnKyqtYiirvOSE/PhXfvO3Xai9wLKyQPq0bpkRrL4rqCyzCdNKBY6+NCeZdwqLi3KWU
63mx5OCh6eoKaonQlwECgtdIu1yKeG9Om4gerguYpHk57GOosNuvaaQ6TCTGraus/NPInL2HnXnl
YxE7+bry3vuUWUEHb7ky7HPTZjTsjfZu8qmrrMiQr/3Bf82Dati7qeMdGe4JRujwFOXmvySz1EGL
ZLGtQ3ep57K5S93T4xfLYf3/HKzvP/GI38celx2S+0dFgQtHvuERmBz+EhCMcxIDpUmF5rFEReT3
l7F1P8uBriUPzNVJN/+xGwuPOAjic+N3GzbIOTGriCY2ie8KjwhoCG0eI6ofr+5w6ePZ2BQ48Xh5
xmvQI/2N5hjr6LjxZ7T4xoIpAlbiks9OXeSullXAuTK9AKaciVnUFGCJu3+uRgDrZvLQI1dKygMY
cz7lkJ3BoposC5Pe+Ceo3PQQSlKwTZD/gB51Cgt/3LHjXHk2lYCultauiTBRaIKrEKu+XMz17B0d
xvaWoLGsyo+MIfs59g2NaGN786hLDpcA+Mx7jZ5awvH0tatdb+MA8NTI7tFQd/JRvyZRTYfE9T7z
0WwPhmjIEw49rv0Bc1DXBH8aXG83K7dBQy1fuhruTAhcU5oeXCvcjIDgenrjaF3jgCsw0GA3sujf
2dbTpM9qowIQok4HrgiUB5efocjEmg5Xtb/3p8A71qDwLu3ypRs755J0wynPCv8oBdhDs11MnJ7g
qaB4xw12/Z8LR+XgAvJiNvVGgjDlP7+M2ndXeukLdaivaT8371SxOXfLqHmLWIqeZje/uUA5jnU3
jlTMWe9lufQijA65iLx9GyWVqwDhCsxvRrSrq7UxUkjctclHGUUhmRsOGLqjmqWRwc8ODo1O2NOA
GE7L9uBW6a94mM4Ev15lav5I41puZJkDS4sJj9tnizwr8bvm3e/gNvA7K2q4sX3rbKaihq93swMK
dkcbu7sb/UqzuQPVFB9hZrw1PeEYKTnmR9F0zZ3hv0yRA7Ha8qv01Ae1K2BkZH2za/K0PeHFDyPF
IyXD92hG6uIYaGDkxLySABxeceKzGAWqB0FMdUwC82EVqC0pnyKvv8heR8vHNYJv4dWcGy/CZCrm
lCXbqNqaocmCLR/+apJKJmZVTgV496fJP0/N9MyLHO4YsK66/MmF+1cb5atp1hQ1Y6NQ4T8DEsMu
jPQDqJF1CRjMPJMI9K/EVcnJWWxHDZW3KPAf3A0c0Khc6CKMELz+GU/gHxvztZnYhrczJRNdWtyZ
CM6OW2W4Z5rF1NH+N1H8zEqZObjXNWW59I3sJ64kEIr66kBx25ehiVGpBBXs99aOWzzZTFEzH7pe
Qqmia6Fxe+cUTVuhVX+soPLY0O2NoQrZgZe/2NFh0ZW4RErecGYxvLXLk8BsAZ/552zQ7OFrttsB
E7vNlnFFkdgniyZ7MzaAp+jgeYZT27/nqRXseRKSXlGMi8qtWCmXIRZ1bIuWYM9EYQKcya4Pt9yP
ASaYdWWz+oW4wITFTBXA7PBnuOIRUb7IyzUJlulWZEV0HMpk40c8j4mzc24M5JvV4FcY2bEcHcK3
FQ4PovyYlopaE9hpbgU56MQR+Z+yqD9gkd15eyaHND/Koed7ygIS5dzsPrtbSOkvVPORhdoqupX2
PS/AY9xXODnFyaKI+WCHLTDKuejIaqV7hq3syCCym0Uh9nlufZYQxnDf9N41TcJtOvn+UeHPVT00
BXOmds+3sBb0sIxSE5V0KF1j3WU2hJuMWbOWwHzzFNEurLO1rvyZjMWk1n6qH6rv2e0G9i7Q6oY2
DKVGe3cgCxDaukTsLU9uM7PLD2x6IqqlefV0HbQ8YVEd1OigvtK39dnoSh1MjHhcGeDtyxS4ztwE
W8Li0RlzfQl89ue5F8rb1aX5PmLXeUkwLr8kcmhepqE/Nmzl2nSBdMx9dpqn6G6Dgoqmgs4Bm8eU
SRafyjrqnzvue99VtFGV3gEjqR3k5tMjeSkNRrrCKaozwTuXixgTSw//CR2jAUHF+jJpO/Xo+h2u
QDr1RkvefQSNPYsnzoGGgScvhRYHGmiVXhMsHU8wtuuEJOfGbnx3HbHkOHtFau2DoX5q7/s8RQNT
oTixia7ai7lVTIAUVLjzIunMhIrKgvBpkr6WYo759UvBZWpmL13I5TeX7it/8EjXgNeMKtwvPF35
j96lzUvoju1pGsWNnCcdzXX57/vVbMzRlcSpDTy7u8SFE+yqsG3XNn9/YMTTqUaUJoX6PhHr2Wim
oEz2+Ym7cOWNJcjsxMdiYeFuDxpSX45yGZYccEH14m1znN4DSlLbm1CFM2994pACduc1BSK1ymzA
J8C7iZ135XAHELIrrbE/qvDg96XHyWQasOAkX+XgADKcUFsfenbVJSkpH2RjFuEcM3gLh9Y4vNC5
l587FuhSqs+sowJO45jLc8L22AdCdOzuife7fAIB4KBEv87eDxDc246TGQnOauBlNxgP/jLS0yNU
N49srbl86zR9Usx08wq8v21KtCbmgt+xT/wNlQpq3WLH9hJ+lq5mcA3GfOvNsINqn2mqkeZZOBnL
5NAkU4XqRbGzsM7f6Im6e/NJmUylCE8YltQ2wtUJO3X40aNMsQntgLLSf4vRPrjUVuVuA353BUyk
g02FEPte4JCjeYz9nNTsyC3sWvmp9yG7B6qFZzYiAguX5MqUeb+6CA8mGGXY2Lbi6nC86dTiDm6G
0D9RXWyzLzkOUlysdGpuhhZM83Xxxk4hwRw8BKfEIlXS+IgCrmI7xbUqxn7eubgI4dFiGFNoADig
yNZ61bj/Vh9mqyeqGg+7LhAPYZqK9rOt2SOSSUqM/Yow6Tyo+jB5HHjsNFcnLM1q48fAWRT29E2q
TNACsSJ7m85bpVmwFTo4NxRTnosG+Ao+rvqSD+O0Cdxg1cI//MEi5quz7fJo401Fx9N7oC63oQXO
klDjTPm1/leE7XyV0AvWroPSm6WHvGEb74rylFn806ph1eNZ2Kgq6XyFkrqrMOSH71su8R6OJh7t
9sh20T53CYv+OsTvZy8ey2+35YAWzqUFncwmQRT4AeHYV2TsbU22yyf6IxP6G/MY2Qd+i79BXyzZ
T5DpGju6VCgeY7VedhDpAVlzdpDzvpyN+cD172LZz0Z4fbx2KqqNbdJYZ8D/GItN+0B7prVtZhjl
VocMMhF1KTZ+x97Y1BpfW31Ewp0+MPTsGpyH5L05GsdWUB0TuiWGMfjTsoZ9mjQzw0qApSp0uEQU
GeRjw18y6hX3tJdAws56HLNN9+KabzMtqteGNx6k+x4uBB4ZYynuxvpHuVeEPO03/kVV+FynJFnl
bSHR/RnaURlap9gYJOyTkhBntXB4vr8AIE9ZwbCOdE0qdoJk4lUkm3QdAYLdGgEuJw7ddBjwGN9a
jrGjXdy6RnodejmJkzpgCWz2ArQESqWcsC3TGPpwfR09sySia7sZviIecw3Fky90d3kciSlONlJM
NCLjaW+n8+7bK8KeTZ5o9DsO9gBZAGj/VLrmBSOGxBJZjrekGuWxNbP2BJsIh7BFFnJmkDwkYXKB
ZvCJPE1mCJgF3C9Kp7UQYjexRd/4VOwxZnPmngoHS/GYnWBYEHDU57KJ4DX0UPucPttLW/zCP2fs
dVxmKzBI4CXrpaeUST5d1w7XQyg/AI3Vu05ZxrodwkWy6ps3al9QPU78L8Y5NZmo2RSOEKh4KpuU
PoOuHvwNjLqRjEUdvaj0l+vbULTHjm/F8+/fX5qaLEzmPMykaE82kT6OJXAPB8gMycQZO25IdLhY
tRZCAkqWIf/vS8gBax7lTWd4v8oUDSqxII3q4WcdYoYjw8ghiXKPpURiLLPoMrgGyzrrlaS7xo/S
0rpYYNXlpiCng92MRlzVQfD4xmFXffAHL+rJ4fi1snwupsng3QOg0T7GCsOU4QAv7/rqr5jEdK3i
js3TbIQbuHTHoomfJc4FlnBpfmrducZY01aH0Gfri30Am0L902chdC8WOZjnPuQNkjmrOirvpkso
oS4J3dYDywW95MVSJqTr6Aj2qA5b0NaZSOmuMJpRuNyTXIkdF8W5r0/ZbHMSDVLjZHP0pAOVyD9W
UMY2gmRZU9RYzhR/T4wcToVajO/QW8WIR0/gqZAKwfF9jbS4VD3hIqJq8kSJCIAtn3jcVMy/c7P6
JWosWsjol07P0V567ARQCd2t5X6lRoqiV1UtnkJ7RIfaOhXH91hF0zuhi11gNpwTayfdMrA1D28U
n03JRQdhrbx0ndSvbnlLXFhkRmY9qJ+JtlOzk/mkbnCeSjHKnW92/0w5e7uyABStnQlsQJM+Ie/S
5dSXETl5ZqB8qn45YF8Vk/tSOUcDGdsqpWhvoVXa3AJ5n+9WPaB2zuE9aLBttPNEhgbSIpacYnxn
XVZteW6t4pI/mHZUPSlO/KJe2z1k44s9T+5JCc7ywNNPGLkp8o7Doxt3n3CT/2L8a+8cqpoq6BjC
u3JnWgG04mXnIIlJYcCOjjBnlsYU8eG5LGFAhR7EgO+Skbj5peJ8o6tA/ywxGhmrOMEJBeRA4oq5
zuyHqVUvGM0K89Rx5NtOQ3xzhIfERms4Cuc+nUK9D625XXkkLbOCUazq9qBLhl2KNr5RoZHsY5AO
VCEsP20ugYLM7d5Uw1tTQbeea30dObQRea+X/t1+KU1N4o9viSuwOQYaHj1GnWP88IfgYLiht3gA
16Juw72/sHXCesR4lesWIK3KNmk/4koS/l+4Ts1tSj8as+3OY8E/DZP5JaffcRHLAdYFyEK1KMWJ
39kBrgUv236Kj91g3VzFlUgVY7AfcCrjHs8BKVokCGJjJF+Wj/owU9n1LaYKo4cVNLGeWHb4IMr7
a+mXPc/E3N/VnZa3eTBN5qP8McWU4FZm9F9usV+JDQlLzGnvTUIDVNYHyd2eMMg3UYyE3U/J3THD
fh8VoElm6R+1DAFJYzRPqRPnmtY3jDOow8XPPMtAf6NbY9J0t2RrkBdlEu3HiWV/Utfp1ksbKvFq
/+6Z0FKmLPW+VAHHiO43WHMYl+EBsZdh17Y2olg+miJ+J374Ky68FZfgyEXJB+hT5nYEH9Fyss7W
aWBQY7EsKWZl9XcH/6FjHHrSVuzRfPUVFS0tLJiXNqxn/d3M0xebuXsx24bKhV6fvca5AtMfbuXA
NrTtjyH9Jwu4lYMOddm4s6kBz4gq9yWG44ihuKNha56NYw0LJGEY3VkjBXCUFLhXjkaorIjbld2p
vT3kvynbgc/ZwSuw67VBbOiq3aC4Si/hDJI0R3MChAjE61fPKnWb8LQDoYo9Oq5HudItFCjwNytg
urSgjDgbA4etll9ScQyxmCW1srZqtjnyi9I6kzgVZIW1PjNFoHDLcnz2yTvY1qWmGm4dbRJHZYFe
CK14XCcoUuDN7a32kz/E9QmUk7eIYyrqFh5nayfeazOAlmHz4RwcB4+y1BRDjXEhrjpASNPORxvo
4NDUc3bUHXtSWH4X9QF+BQBvTOmRLL0fRDRSeqU9yt0M8hg+T8FdlZ5a0JzcJH17zFBgSpp2MhSG
a5dM4IhyfLhkuOYHtE2MWSV71u//GrSYeEUMY6rKxJ/KSUIW5mZ3n8zfrqHlHUb1v3zA/C8oFYBH
B7lxFECzkmoeMSsl3a5oLfx3sxbXYSJBl1s3w/bLcyjqPZa/l6JOukPTcQ12C3bYKbQL8LX5m3R0
2bisyx8DwR3gCFRCAbO9jh3UJqguy3tf/SmBUGCE3E7x0LKK/dmZ0n3wC136Xyiv9YNspcfaecW5
4b3443wmyWqZWr60DtL7qAx18Afa5FttnihN4kZQlOEik7u7rLfY/1g/g6k139PGjG/Mrbd0Zn9X
Tt4aWhixLI0eggSlmSNT5wwEdF2yHyFq6F5H1z+OWeI9KLsJXww02zHx9MtY4luzxxvRD42xt2Z/
VQGOL7K5ObA2Wzp9Zh+PQHVhqKwddrGztWHmQMpr4CbSLSQBCe0is/9tx5xOYnfcayp91mpkeGPx
0W6oP/BXNfLK6XuEo5ciWmwb4AQLanrk9CzlCOFt9ElnDtgQZKLHB9SbmXW4hTeZ7ymNKrn4Hexj
MrAaUyQG4tiar61MuscoqvQ+00WJ547sQrny8CDctKPxFGUsPbKKX1ilY7R/TCxx/NZrLqJvemDu
Y3PuoZzea1dviIeoW+iyFez5RKreyO6gRA5Fx97L9KaRxWT9hJ2HBlNog4mhvZkZCTkfPEDC23Jd
cEC5hKRVsswgrGMLRsN4KajGVk0mfPxXVO1nqAZxtKetPSX6gKdvBMXRbqPaYiE0mdxjne7puria
JoAoc16UQefUReEfy5EfpkgxF1QP1Yb/pC3fikJD08mxclWcGjna4zBk/Sh644loe2truWuowxtj
86virt4E9fCnEl2+zpOMmW3vsw3Ce1TcxrLYRsL4MydFuKKX4Ybq+taSDd36OTAGO8R+LGT63oo/
IhOXsOXtXhtsjHTTbdD7S+Ja5clA5UHeNsNdq+RrDlV1dvx/aRR2+6uh3jIaRNYTB+VxxHgZ2mIn
muKYltmrUTo/G7gA3NsYfplIf0T13BKn8t5HRVXQWHDhlsCi0omC1D7I3DXn0K9OVBk7dVrXHPpp
whQMSa+pQx1dGtsnpLN+TEGdpQlBvElsu2J6p23gh46zaRdQyk5qAhnEdP1sM+rC20/OIt/2P8LK
J83SEKmNUypvRjJ53mh85Qne3ak01n5l/LWg7eH1KRYSwt/I74utPfSAJoYADH0nF+RKha1T71lR
3lWJWbuzys+uac7E4A69a1xw8p1SPIkES/MnweC9n3gje6eYsGzMga0NkOPDfoXCnu7oqCT06rnv
ztHnQQ8SboZGJ7GzTpnDJFG/VZgC6PS9eoDdV6VdEU3B7gW378KWnH0DU4gJxqAKlxYsd3mttPhy
2oqCw3YqCcYxAmH0W8dDerCkHRzljXVeBOSo+R9H57EdK7IF0S9iLUziplWUN6qSlyYsXRm8h0zg
63vTw9evja6KIk+eiNjB9ZiLFe5zCFqdEhi+x2pfuTqv2bHdNp36nOqEPS2+IFN5NyobRuI29lF4
0jsD7nTEcNQSbm8AmI+ZF5db01Dg7E1Wb06jGTutdP29pbHUzsIZGoBZ/DiUCgRu7jyNsY13hNxj
4SZb5eQnq8JYaWE2KBVeXX9gxqc2B8vIuilnd0/Q9O4upZwOXdhcbJdYk02vkxKTtxJZtgvt9k+L
ddiOACn8lN9rPHXiXOFip+cAAzL3eBZPrWlsqw7e42jk2KFiLiM63A6NCwH/UeuT7wD0pjBtULkK
VnD6hzZzKlKJubFGC75BZJzoFKFnLq/o4o2JiXhVC26OWyCkfYusqoYeMvjmLZupaI7mBydK5Zua
PlmavwqjyzdOSi7CjVW1aZIl16keG6F9ZgkZOQXCPEY9ZFC2f+IYtR1DzCOlBdwF6ybb5Kn7ZU9E
C1IE58FiE8R55e0SzOBp/lAJ3aXgbMrZpZJswFB/qaP2zhJg0lDF487UVsTAWJgTBkAcWbL29lPZ
UELR9k+R5v+DTZ+tZ0lewrG56mG59GEuoTsmv1NlnDSMcaxz5LNyJ5znmFtpt78UUUzZJrU4uP58
b5dCu8qtv7at442Wu1+eaN49uNOJ0E7kuh/KqWXxob/aojkMsbMLvXDno+kPPS4TZSpi+iWbt+4V
bXdXet6ZD+j5IouCktNDHfFujqxTDNkMNJP7Bo/rkIX2ayhDSpgh9zf7oWX2gAKJwyPz79ZQE2GX
jwWr+laPDlIfvspYgGiYn8eEULis9iVyf808XrXj3ugh43v1WfBlborpwk+yJqlEVc8k5dnv5Gl2
81NBD1BZvulNvskH9JeY6yo1N99m9ZLwU4HdeGMF85Alzh9ZPqoaTrgfIzTf6lsrO1oCZudk6r+C
zu61oFQSOh2of7v0GQmrp9rteezlYZBt0IbYJ8v07uAj0GS4R+tcJ1Sa1GhYmFL+IW0+5Mo4qKZ4
JbHr+fmPnXgfTVs9NIiMGNtfwO/eF3sAxO2V3gBGV+TfSO+EX+lkvPlpX66Mrdt3u9IVl9jE8ZUs
iXcnnao1+E+olxyDref9fxEJZf1jNMZLnSb9VtP8bYxn4dSjR2niWAEptjUY2W4nwRC47sZWVrsR
nW/uOqyA0DZEY1mBoHp2Oy4NLgGbdf2UJCCuJDZNXPo4/vHZbgcsiqxhIKRKNptBOkkCo5N4zyqj
WQ/xgBdhxtfux7xZbZLAmB9oeHIVpVlQFlB1WG85pOdoYWmZQLiWqbWof9GJoFLPVhPMzr5q6T2r
c4IGsj34pvibnOqfMGLkoSb6sRRVpRpbqGlGXTVFR5JwHi5g9YOe9UKtcSOuIm6zqdY9hRqVVHnx
JvXpXnTqj3ASi5eq5EZjL506E5vbqSbC1T3y9UKIzkNAHcMEm9tDRcM+dm2q+WcAx3DBVj8EZms+
hk1CitlRaEuJ9eogXU8dqF/Ee4vNFTvtuTnXOnGj1m+OyTQ+VkYnNpKYI2r+lAcZPyLaMfaGCYaR
aY+P8KY/Eo3yaIXh2fH9Q428wrLV2g++9htVS54DrDkLU6IIYZcuYM9wXCHegvmxyE7YuFG0VH/s
clr0PL3mZaINXxGEYwq3EJysuy1HuckryU6qJqDvWcBOWhDsSsXGOlzcLhXCOjmO8UErAIPbvC1R
Cf0fvcKSlofqJPT6OYpwKDsLflGiH2TYcNCUbDbCJY3lPbURemvA1iJ5v+q1jpgMCYt+QdqOgnWk
X3oUyPvTJ2SVFysas6DIc4Bovu2zjLvmEdvPPs2otQdea6PCgTVjsgBwgJhrWeFmRKZsyXSF5vhM
Xt5ifGTOjyZczV1LK4bS5Napew0zVbjJ+sENOJLs1T8jhVvPV+NtaIYvbUk7JeDSWme4VEX8Fkfl
pfCTJ1Oqd0cKsRbL6lZQ9rXi2X8MbeqlkuE9tLGbwtf5KozUW2FKutipRFImkNp3+b8+DP/cXHK1
9j4FnOxVqi+VxVaxj0G5uH2j7VuDeirs+IAUzS8zE2+ysG7DHHo7J865KfL8RMr+yuL+NlOVM5hM
fn4JdB6NndPXCVfGInhlxV+BJrZiI3cn9EzT6QBckkGMH5eI5jASaBPgEbyRi6tNFBhkbr4GUYZo
EUI6RWXh86gWTAwjPOs7QBEezdDOYNHQx8zd5FG3qZp5XeQkTX1X35qsL9dDgRVljjOQi/yZQeIN
FFHzD1dj1qxnd57PeQvvi9Sb37TJgWbTcTNa1rGIhm3lGPET6uSDT6EWcrpVLATpCLxO/WfoZ82N
6x29SLsE/t7Cej/zIF8TGxeRUd0s0fB9jK3ArDXmAJ0iwoktrSwuNLrJQ0Nc287xRwESeU4Lzd+N
Ni8PAiCsxdKLb86sslDfV5MP+6xc6lLKIlobpdad2cVzoLI64yFL77QAqg07/0BzILYKje2UkH20
ieLyKZyttx4FbtejiHAO+Dtcx/EWTwwqMxeW3AfRYen3ZESsXtj5KC8JVotIvcyNVuPerwAIy+JY
tsStm5Gx2MQWkTjMeW52c+3HsAZRwoUK8CFrLlaQoeNvEBB+8oQlfeuNv4OGPTfzr74cL4ukcRri
8CvqenPHlZmzZDO0OF0XZE3raCxX6z9osKgT+YVU4M/QZW9NbBys0uVcmd5NAb27995sn/khxrLO
TzxtUo5sYg3vWc4WZ7Tsv5HAWVA6yZ2gwzHrEzR3m85llTkXM9Tf7ZEc2Jxrfx7onz3G7Qcr03jg
5+Qt8WOSoIRTUz17mIw7b7lmYTu4NLMURTatUnI/Vlr8OmL6bnT7l2Hjx1D6iXSvIct7axZXyvo8
YpK0p07jS52nam1n7ncI/3mdmHdg7ry8kTPxYaWY1kI7mAf7uRmMfSI4TXGVgsKaohOMhKcp7e81
rC6i5gWvIfDg0u+ztQEueJPEx3FwtbXu8v6KgcJbvb5hFUneMFftgdjwRkq2vy50TvDLbfOuO+yy
3Yj2ULYhG7fB9ZBO6YfT8Yxh8iVdEg5a4LhTIFO2wjOnS5SQwJ7RjzYSYzi7b7Ck0giPbjvPLCId
xFWsEUSI5tU/v4Mm43kVtKTR39pSfafV7N8cE8IVSuFFZytN9KgiFO04p15v1x14JC4PWKWGsuJO
3InXfLhGkMCDjrahXQvd9Oh1lKW32vSom+wmQILqbnl3FqTPXBRg5HjlmuVPzaO71mfzee5IPQkc
8IrtL6x5KquIp8aR+y90Fm1RdY+NCwhAZSgEUvjtobi6mhZdvNinqKq9K3K6+3EmSCWIKq2HyaW3
XmBxMCJ3TR3LYhNQeyCnmxRnSavpx9bQP1pD0nLZoA9bgJh00z9Dn7h3Tl5tuWh8x2X8NGtcQ03b
3XRLZ4Syu+RJk0zgDen9kOum67ZQry3rMkuf95RovyCHvKQGF815YOwOIVQGYlTVBersqY+bWyLD
F8/szYMw+3Ad6ejOba5+R82nStQLkUlHZlaLTmZ3LnaZ15YH4FjkbQsC1GO9KkQKCNlU7SbkwGu0
wX30JxJITWJvSif/qqrMPmX6OK79uQ9oboT95+T8nSDM096MX3QqSD3YLms19hpyTKsvn45+LIcf
bWnmCBfJmkQZDRagqd6Hsk95WcVfecNHZ/Q87nO7lUlh3hUtW1Nrag/Td/T/xZTa2IoupiJN/6gP
L7eW8IxTY2hPMLq6XWYNEFvDEFRLTRpaGwkcTPF40CrFxFskjCGQ8sdWO4P2vCqGlGCqJrLTOXb3
YcqagJfjdnDsYt85fRNQZDxnvPI6m3cnb6IKN1cKqwlCGzaP+twmDm/Aoj4DQcTF5OjmkeqHF8nx
uTK19LedEBy4b+L0pPpxHg+ivGp6lB1HZT2YQ9bdY3/K6VurhwNXuVzj/RWZSm2MW5SU3j5O6ieu
87+WtKtHfZ03nYcIUmq7PAM/iVcIvM0cHQpW22dbDHedP8IVk9gLFcyvk1N/seKbtpQFHGRkXtHJ
0QSr8RgL+RhRBLIT8SIc+wxIZlFjvc6RBGKr43mRZMsdU/ukiKHdJF71O80XY2Y1gHeH1YoNOLw+
q5xzGUQbPC6kbx+JCBAAtBEDj1+EYWTH2I0YIC4kBZMxti4q9AnXz9RVjZxsqybnNqzVw9VL5Lxp
MhsUd3coEsMI9HZlaQv83Ge6VCOTg5/CaOlrQitOvFintHWUE1xViwNYMjBtdRXQggYyS3D2YR9y
gtrBwsX3uwkiE1eLXQB4mZxLlfZU1gM3WcUCBHhNoEBlbfaQezEza+hu4pHLwDBB5k/iOQ+4AAxx
ss1Ry/NGGkutAgQLnRdolW6GUS+4ErDh98QAkzqK6NgecLHVJI93ld78xXafAgVX366nnQuLnqRI
xyie4mkZ+v5cl1YeeI31rTMCAM5vr7mebhgsltxQ+j5pFMPT3YVLC+Mp8ZFhV3feBcvh0zA+pBNJ
PpDRG42dJtRhy4CjSaEFO/1JPlmJvvGpgjsvtQYoiqfY5XWoppbZI7lCcbZPtsVc1EVHQ0WMzLgv
Ows6gUvQMUnTftPUott6w1fXg2O1mvE7lqQJZtyH/WiC4O9ZenPodHFBYNI8OQA+1grbAVTZ4Qta
JeMIVefbuHxgCd8AjisnWk3w22QTuofKknc1pIRh7Plr4h2e2TO0IDe/tQpsDIi499iDqQ32jmWb
NzEXQ8HjwpKgFTtn4XIhzXBXb7FS7JWotR2uvKzli5Mk80ca4XcGzKo4Xx2qWPDCIBl09g5c1vds
G1c0rxX0mepYeP5FLCUtTsv+yFAznSKDviTHUvvq5qifTk6HJVZZikTq6Dh0hbmyOkZDaDUjNdvs
+izF9Sn21Unl6T82Fz9uOUEaVriMvEx/siPoBAD72Mz5/fOQ0UKeIyPlBaRBQP5AVaFwAUBfSHyl
eMIi+Bw7/giH2McZHncPJCW3jZMaD+b8EWZTu5MhLjmNvCVISWgfrtiWYBX+97dXmyiCYslLHpHx
YIroefQUkVOANoV0xx3fhhUkCjSlnJISkov9OlXkMlsbYycZjTPGm7XrSbpw4GWBPLrbrCfPNF6+
SJx2qybO70BNjUucyJvsUJW5yswxZ6Ofc2FC1HHTHtxHhWMGhXllaIYTjGUJQyGLSeIO8Atk0fOx
0Xkl+qTihu2/aAWvwkpkb7x+qdEm676vCzZovv09QiuiwiE1CT1pPXQNOg+5oU++AqXTrar6iXdi
BU8e0N2KRcEqIjyFLXpVdwQKWzW/e53zNTsTE70GXSUBxxulMDt7xxnuAiOJmXFsqSojx8wCpKb9
hdWklW+4nIZ0rGF9WQ5nr9/684gzLeZ/aYm9y4Ck0WYCf1PZbUJdVaSCwkkILeBZCEPXZ60Hmd9N
Q+1UiPkp7sIqiPTunigikDboJi7iHMu2V2Z74sfbgrBNFJpcbnPvt6N+auW44DxUB7HNLwzWXHUB
v1AxITH+F6fxluCeCjyfJb+Tzh/lrECUWDzZWEGgwdX2h5M6ap+eM16yrOMLe9MmsEFrUhuHmlhW
kHEN2JpEe1woEXbkn2JbAorVDUyLJZ8Tt4ywhYDZABJej71b7936WWTFu1lE7ABMNqSuLV51UrVb
w3zTiyy8ZDSvpwfNsfk+NmLnCmANlRUhgtGSmhCy2uqxv3MzOOnukFwjizOfPQQBh+pDHzvvkC6E
7G70H+appOETTmzRoJPQbBsYJQJ9n6eBlUo+zxp8CocU3u2efaZXILHyqrGuNbkpnAWYO+rGDmK/
e9MJqKwoayFQg1VNWhAInBGtxrfEXt3/h8GV9dJuU7cEVg70/aFjPjmUjm/mUnKbtPMXKi+91Suv
A5ctHky7VDHTZhVNRHczg1HdxPWxGOHhNa7ieYDw2XQtEVVabylFQNZJ2xsx/isz9XlkgD501qcO
oyUouHsFC1cJMCmCwaBTAl7Yf9Li9qrrmGaShMm3JaZvGfGn6sCKIJyAEeh+0gSp3zYbCDkDaav0
UxXGLnbmiahE1AeDwaTrLUs4m6K8Ws1EmTrFHtT3N3oevxv1Xbr+1gJD25Q9YbOpzm5dhdXUa2+F
jtJg9YFGfloHmBCMjj4BPqDVrMXaFMEpmqOBa8MC6HRTblCsYXBNBBTcU9Mni2/fJXHcez99WPhr
bqLvc+2R+yc+GtgQopin/LX0i5o5JAvyHm5XJbE3JwvAzQp7/hvmV4ZLGtG6vfKag7RRyedsxrRA
dkIwFNGmakluA8VQHnN+aJaCOEul7ICIGhPBKfKIeWUcPZLjqA/sjzPb+4shIuGA4l9smcRoJFJp
1NNpkWrxQ21XEmMCD08reR1gDI5W6O9nfSnt4OX+MJW5IJZPvMRmQNlJX9LuWMzgxpLym9rQF6fs
Ly655zWmMRIIVQz/e6j6TV10uwmh2nAWdrAVf8F3FA9yaA662/f7XptZptPskBOSC3oTJLBys3Sr
yX44hqq/zjXnb4Qw+t537puSv10ufDJr6amMOrFNXIzHWsIwHs2jA1wrfZm8O60OJ4IO6jDofKNV
nH4m753C09EzBWuq43BMR6hDQnFJHYiAxC843g6W2cZknr3pLIdAUZU1jRAT+kUFgkVQ1swb/HEl
GSCo+K0AzE1W4lQ67Y32F7ZS0+KCSRz2zm7zklWcmYl057MyAIkzI5jLW804ijGs10aN2RlvAQpQ
NAYpztc11+2b3stpQSEba/glwLpb86Pq3xhBAxkBAhyhr8M0rIyZlIO8+qZ5hgMxnNxmhLHt6X5Q
utiqdJHSDsrO7ijdL6NkoExDkg21sVB1pvm9GsAVYfVLMIrZzabUqmcJEiowRiI4yjbexYSnK1PE
GWPtkKZlFxgNC74WPOc8NNGu77KDvojAbKD8rW+P59GMj8OIyDbm5U2XoJKJNt6zyDxOBIDsmiWk
ZV5aAiKBDzBvSWWGdzHhCOgIxHXwTA8xzGshGybiEHhbFh6ajlqkTkB4oeMNiyDe+95jniMWCvAl
5uveawU1E+hv66KPh7VQM21XUGaGFDhVDPwHdCHGRrwPWJXospzDgobXdO1CfH3Wy8x/TtCoE58T
xsYnRGWe+BzpS914qvkie7wkkIF6cSOyN8Idb81iImSn2Qd0ptOUje9kA7gwDUr24jfR0r9QOK8W
Z91hyICJW14SFPbCKnDTv4aBCFJ0tUO4ofktFBC1in7TjzPzLpORb5e73m+RqBbjbV3CfKFKIXKw
KSUsQbVm/Iqk7SxwIQ6AnkTBVJTvUT26W5saY+5fJ5Ty62yCLpv1FvNH1x7y6ACGhBjRZ8QD5y1z
gKX4zGeTuhMOYYZZndejWy2MCpZ6GUF3A5mER689tSbPgxXz9I5aAqUuPvOeQWdxf+mG2JlzabHp
HDBg5Ab9UTpDjN2zyFBtibPMexoiei9SLJQAXvrAytkcLt+6ShsBcbjNExm/exJWzcair2Yd1ptq
oFOMenZSp0b/L9fZzig1DEwEOQ03EWxuqq+Ne5zjIRzNVxQMiuxsPAch3SptZXZ7t+OEaYH4SsAk
uzC2/vRixhoouZJStDX2PTcOh1iphe7sY6iiSwrAHqhjHOwFe7vSMffSHS744fFH07MXMJLVJHck
JfY9Xe1R4uUL9B//gsP8paYS+CLvQNA4jyaFA/eSyBYAUbXuHOYywP77LrXEknKlQj3qb3YsyKER
HrHsB6kV8sIblymQKa+uHXT4ygM+RDtFQYfxfdYQ+/Vk75uhFhgsWF1/aPZFjqKuhZsaO0jQwCBZ
wy9A6TIWpwnUBbNikIaB5+c2t1aT36An0luMEBeaDUV7PSlv4htAzU2190zP3I6ee2pfyP2VexWp
V6c20WuhXMdIQ34r1q3Dw2h77IJie2sjMkMCX+Zcj/eETXAGixELJw4iqfzNlOnoK/yIMZn7qFNo
K+Pc85fB9o8qXJl10QQd+fy1Zzt8iUeCE1rbHnoPy4nNMBIkBfdFi+0ze5p6ZxWTDeaRe2aqsVL3
eobpJCX8rvuEcvXhVYW46Lt5TjbWQMkXZQ8B6h61L0Mtd6Nr1BtHY2asnfGfyBIjmAXeF35CuvpM
xTqWeJwtCnwWiPXTlD5ncMn5JU9gp91wa/uEhjkkAopJiJpHhK74T5GBXPcJMbfZXGIlRuoQtMgD
IpVohiEUlTpuD6URs+lOcxa6IGjXTZt6u07QUNUZ4LRHc3ga7aQ5qoHYXCfgSTAKURlG3+w4VXkg
y/yTyPIbmxlAhNK/VCYUb9J/LLCrT8vtznoPG3mAqU35HCIU+0xAbhbRINUXp04gdbKoBbTbE13B
Jon6/dra9cQHz0Zbw2BDpzbm06yoA2wiJtMq4i2nipTm9xQ73KZxYa+kK/86vPrrWRTrHKP9w0R4
mR0kRoJ48aLouXmwy9+R1eSGt+a84WXvb4rIANBdAIeiVWvtuYvHpaBpg5s2FVvdwclnDABu1gDa
iUgzZTiirC7+jomAw9Dz6XqADNnY+DdyrJKrWaHRtPjQsim/C6mpg7SF2tLmOvAaGxqKfyquh4U8
ukLfp27Vo4VLEN6gM7g53yws7qfMwotTeUwznJRrkzXQQup8aARHPt1dj7qe5fvRogQ6a+UNUwyv
iFRnk5ASB2/tr3yEz8NcuQHa+e0b4scMSwaUgnWoElqAUeYz17F44AbBMhrMJhk2rtm0p3VWATEe
lR64eH+cI8jlYDqjACb8k87ZYDVOd2T9A2kBVNKGqt6CvM5FVHa2GagyWk3k5H3HtHB1zyTnXGxs
ISVYVa/lO7Y1tf6XD4xxUzLmu3jIo1X5yw3A+RrpU50LC0G2lFfOfnby/ch6oeTLr8SB7o8q0BAN
DhXyfeqRV6sr0nYN8EW/P+i+s5QB7CgLKMhm6+yWjPQBxD6VofwzYw98JEqxyXI2vWoR0yB734rH
21DNtW7LP3tiJNGgyMBpnm84JYgnsrVFTJ0DkJxX6juYKqU9rTVbQIfM8SDhN1mDE0H2bt0t9qgR
t3N8Aw9x0Oo+X2eEpvYYWqJVk6ESpgv1VNOpeq7dHx83UJAkEXql1l5nGiDZuXojXcnkOrlw5UCn
A4/66DGZjlDlsMzFvJLiI7A3zg2k1Z1X568NHJADtwk8QQDktoyj7zEdGOR8B8DHE7XpucUqA/Pk
g6E5FVkksD/EM+FVDpsBnZLqpEOhe/M/KoUyszyV8ftyP77r7TPLJepwOrRoJzcQY/0cx8TQbLjG
gL9gt9W5RyYeuR7crlvTwmwSQ8zeedLYYHbsLHKj/LUqUW57vf+iDgaYoE8eZxzafdLZb9M0cFHz
pb3yJpJyBT0EiswBq3ZQP2la4/LJTpEGTA4WR35SHRFYYdTbShArlx0yQZdp666fJsB/7ZY9HC8r
0Msb1jUBl0RBYG5pPWVCtRwelwYOOw254MNka6lNzsdlYURj+q1eweh6q9plL7m82fed4II/pxY+
RDw76Apjn8P21acF8UZtbiuLaz3a1Ub9uqV7szGy3CputMZ4sZ9sMzHhiI+8z/uCCBcKrUrLtXKB
T0ZujBaUAECkGz7oDZPApce5ETpILmlCx6xNMMm3ZHtyVfs0Ckvfq5EwHrM6i4SBPVUSvpq+8W1k
dnpFMmftrVxWprTBoJaK6twBbZwso7tNzq6usFYIwSGUmzuVt491Qndp0vAQepXxTzQq2Q1JjJmj
/CfBh22ZTg71cn0bOzqFG7rIOEtl8lG4vGEE/DFSNCHdVvgP24j9UqnfJzeGQIhKnMEvu05T/joB
QVhEFbXxyvkDcGvx0PvAY2X5EI11f2uxnx8bg+6ZmlriturwTKq5vMzFeNDLFnh6F2U3WhzeZ6wp
z3Qow5DiSd8lbk0ymCD8ytTDVRF13smuchp1MrothkRn1u3DHNeYtp8zBckSY9KaqEm5M/XOPjmE
RvhuZ4N7qPzFSJqh6Q6O8TanBa0N3UPVcgyYM6C+3Kl2rZll62nkc/QLde4TZzplptglhXPrmsi4
VQuWgOyszetsRRa8xNsKEdUw3ac5cstVHrv+w1DaKKrTT+phHUhNaoU9Gg3jCFYwRMCU/ul/lo2e
WoaRcZACrztFIXNllAddESIhA4IblcohRz1BHlp+Y3xcNCp9CF3bmv0Qna2oBlpBPtmXLoDixVLl
QOzOnP7OoSqgxrUE7mrtH9LpXukN3ZesBbF3CN6FxQOuEqZnAE9i7A+tLaL72MlirThxWjAyrPnA
8ueQos0i5SY1W48yFv1Ost11ueJi5MOdP3o7ZO8nYEUWXVTKeYpLigOlRlFlv+lMfdpGjt6jRR8F
h9FD5y2+Uay6hitvrPoIQGbO1V/Qe6UGeZspjl/nKbLs21TSZOzQisNMFu1ZrpJoFCwVuDstQGVj
5Q3CxEUaZqspWoCBOvN7P+pfuORqXFTom47KxdVLrd841Qmf+QLjVAEdi7lBz+YbBefdlqTRF1Yx
YCK2+QWge82JPJxn/gRgnadVUSmWeawfmf9rfI6pZu3BFNK1XXDV8rRCW82zaWxm/8ygCoSHdMJx
ci08PSFPReNecCx4a4oyMNw4xjHUwRFW6UOoDO2y7JM8eh4REAipr5Jw7O6TmHHVOg6Z1/7JdXvr
VLIsX9viGgrAazZVtQSH4eYkE20EM+tiksL/7Akf1OgfBYCQo0oJONCbeu0y4sWsUkbdmPZsjIMo
s99k1/Q7wE3HGpldQMriHtlsLdkjVnVFMOfJDzJSR2ayzC5upb2WifEg6E85RGD0GDJphYjCre8U
48XVZ7rWwFQG/MR0exTRe1v5rDKAgtKV/JNBRAxKJRFsRMocOf5qIWDxbqZCnMNmC5MEjbIisgPG
ojezJfVSP5ik6hzLhRGUlvk6RdgpZqB+I53L5CboJvGJcHWt5W2HXjw1erGhZ5R/UzOgJFIo28Td
ZRrrZw9qOGTomfsMsHAVWpA1DUAUHQ6BNe6fPm+pxdYdjuppgN4Wly+mrnnHIaMPufI/hmXPNilM
ShPbJD2c2KRnlkCW1y8Er0M6aIfPcVp0PDCMhdFcRye9m2XfrbnV7fySOxH8uYfG8vJ9SNOI7sby
WGQ18RoDSyp79o0R12fIZvURCZb5jYpoXzDWRe1RhBZf3MzFAgQdlTBBYDixoN4Kiyy95WT2651R
dTvsCeZTedYN2Z41jEGFF91bqb96FYWJYe3ST8el1gMyHwB8DoNcqh+6Bt0NJ+ADbpmv1KRF3GMr
evRr68sWwLhat/uFR28dy8UFBaHG2tdMyFNtHdHsvkK0bIw9o7+CQfwSjbl1gT+CTVPF23xs8U0V
w4cV8UnH9nyDnsCew+CRZQ3g3vXHiFq7M5Ub5wycBoXJmKos7zBX3Z6b1uJCQZ6XdA4TMt4QjGPn
nxbRrmYJzMYivBaOZe/tofagqS/5EPVDVpHhrIazZr4V1HSw3hv4WzrtqiEtopmxH5J5c5204XYe
onjPsDB/1hzxq7ZTT1whuKdT0kABRcUK0uBLVZTxge6aKPALx161VVzsuJCmq0GyKs9x1QtSsibX
DWTYyDbuPktFIi31LiEusWrkoLbUruLwnroK1Z6nzvUtdXCJMXC7NuygnrUP6gGQhDLuNV4rrH0+
JQfgmc2+s+KSHlOWQWX2TblNeMqJ0fbRNAY+B6yldcNtsVsOzjdXPm1tifndMZwvg5dMkcYvgmB3
B1jk6MfyamnWu+HxwDQDPnv8PZQJwvVmQUU+qNOtc4uPCNSHtot7bgFV+028De+JnsmNXzMhjBQ6
4H/8jSZ8NVULjiC0cjzZi1IGYsjB1VhfJHU4m8zh7jK2rI17RMKil/9o/HpkIn7uu8TdRBoZfBUS
Pa87hk4vo0acl/ywMYTxo/o5Ok5m8RkN6VM9RCCVdftsCi6TUDneaosqCEWzW1/xJ4dsTyaeFM5R
5CToeK638KI+ohLGa1ITzSmAdcwEqHap1JA9DJQuIhAwAiXZNt6qCX0E1oNPH4Zu+x/6RH87OZUN
Yi97uR6ykA1rgshQf6z6dt/YrbokI5A4YkZjAAkhNfj/6U3/BlBPFY/7bAzTF54DncsAyafayyEH
ydWYps518vQ73yNvi1fu5BnRsOoHHnzhAAjxMnUqpvq7tUDvY/b3i6gJYodd75wsC36/eQxll55d
YdNFpMMl4kISur/IRoQnRktfBrEgBkQG5EC+c/SDptL4dKzU5cIWfyfYOZkW6p9YFimPAFCFhdVV
R3BmqaYhN0+Sh9BMcYkHYqL+q+ZTOqJhflos+AHRjO987bMFO1c9B844gDqAYgcWe+ziXRHDpkp1
jUK83AVHl4KVLqIrv37is2rY2NPAW8/Xz6MHYq7r+S6YBBfrIjlELsvLhg1VaU2/RsS/DLLLlutn
tNctIL56bTfY2mcSd3GGMO81X7SDoqe2XXEzQ0UsRloX+jFPrcGi17erZz/G81EaPJZSpNz8xh0i
0Qt44fHo5zSf6InxPvcPJKnabTGiP2QaZ08cT4g9ggu+TPCj8OEa8aJiIPyOozuviJlYa5jTB9UD
4pSK6Irw9C0pkmKrud2AEVBnAQOof+fMMa2KZnVJPUvthJndgffhjXYTFBdqX1ByOOcGc77aNbJj
0bAaEmWCh0exerWIZ7pGcshdpL9WZybPe0Dh7LLZVjekE3K5PNWkANbSi8nVaJKXcF6j7PQVKtM4
HPjtfeSZ/R9hZ7bUuLZl0S9ShKSt9tV9gzEYQwIvCkhAfb/Vfn0NiazMc849VfchiVRrsGVp77Xm
HFM9V6PGk4siFYKPhjSP14AJ9lGx/BArtN4uzeApzuAkVKHTQdhlftjngO9gWXgVE9PUJnoxx1UU
MMYOwrA4t0xoyiEBVu8he1RG1DE8low42AGvyhGxGAmkbIhICuXBulK4letABUtHfYSniZuhT3cl
YvpDaH6RPdk8ufTmqH+ZpPcWqB6IkNpW4mrYdCdS7pkLslvXIsY8KQ13JFPHPMj8octhu/QM+Tsg
Q6iRkagPOXM7FEliY5PBcKjSGszeVH6o0Mh5NMk9g5EyU6F1VAh60ZmLZYRSq++EX0IW0U2k77kf
Jqtc7dct2bmMn5OdkcZ7heTidTNgTZngqS3Ybao43stgHEnUBUeDTXtFZNkVKd19gzkANEfzw4mG
7BZ7TbUI0Luula7AejbopyZ46ZtJgOpj5keveXHGDjAEltwfdGxI/XA3sAZcaCF1zw/jrmmViX+S
ABZhEBSS+bbuCxJReYMkBRaKk/qY3g4jjFSTEhz2B9LAuKUuU26XCxfGJAO85DmV47Yc+9dJRESd
ubhEYX4SlVpuEqJ1qWBFi9551hMV9RMzSquywod2UD5j+oxtEcVbk9SajRfZxF10cj+4MOGHLkx3
lVMRux5jV7PzhHcm8y4kp3U7nolPsVchOSWcwafqsSsN/Eda8kD2rPmO23hcFk9JGXYAuJRwaUZq
iANrkTJwBcxTr4lbIU7DCC+GQRRvzq0efBANW6Zalp8+eWlPsfWVhKh4o1gC52QJfy32hbottPqC
D/259Su5cwu4mqj1MyIvFmhE9o6MsktQ0IhsgKaUpL7urAT9RaI7d+ietmXavlcG7LU+IoFKzxQq
bK5s9m1M4cM8DbUTnHMPsC7Su03bnZLAaE59lYQ8IRedP0fSFuODKGwXVvcgdjCMH5F+gfBL+2jN
rCHtbru6/+GoRNAlDWmVio6+x6VFRX9Zk6ckru9izRvXCJnbnU3ENdz2uxAu646qz1MBjUOSm9MN
Pdq1AcU0PUs+m4RvHPkFYgVOW8Xjn36o9OE3MafDl0piVUwP4OSr/r1j8lwy6bmHSRVuTa2jCm+0
+SpJbZ8HHWLXwUqpKQftvg/5rmcZqC83qm/6SDG3KYjLVSSAOY6JT9k4mwxsWXpJlejDT0uscZl8
ohRJkEHxsx3HCWyP8T03idBKhFmeQqN/7I0i2tWJCEmBp6jc0Pg7kgX1ZER43zIZP6mEcTXwjjgb
3ntBpnFpKpi5JSq5gL5AX9XlWlWEdkicL63ERoGxmtm0U7W3g3z3c++Uh0oKKEJNCEFE5Ek2EwUr
b41MqYDd2+oLwy8fI4SXqzAIxcMgDXNXK2A34pCIjN6/R+45AJGmSMVzaw0+TN1bZLAcfW57E8s5
qeWro9EldTxI4l7T9Hd5sTadVN7WY0DxO7a3FP5Wqd4p+wFTyFIr2wQLRpatgLqsmniA4+ckL2bm
4A4PSJhqymAjYuxNGnQ72ng0WH1Yx15ByVGCGVzagYW1Iw23MBLKPX0Ec53iQ5OF9tOb4t4qF8VF
5NvtFsmXvqw1vpTxGD3wzI13EfnXwCi1TSmRghFpuK46ghfQnnhbkIYLjOt8atC4qa456q33SvX0
QmytubexzXPhGoexoEqb+YgPEeuSzNXAeyhbB6SttWspn7dpVm6KRvlKXaqMcHV/ePindnkGK3lg
hrnVAnmutKQ8SsLsyChGieFj3l7i2pmkOyooSN09KD70nEh5dVrFvmcqHRlLXXjRQxxF5FMLRvip
R6aAMh6Ys1k7u4OsysxuB/ZEEpdkP0kEd5+0VHfZILwXWMk5Sq6yv2XwKZDcByTGWIDOglC1ryOy
kMgM+nWQ9OZGVQoUIFRjbTBiJhpkjAfa2cd+t7b7KORBpOhL5PcgAC2yGYfG/NmABtxEOYgB+pIn
mZA/4jrvYVEjiXegG6l1XhPqZtO8QOrIw4L5JCWDraOZFKsaWACl8MMbJOGnvg/vNd0N0NggTdBp
akNX0ZmIGASilcwHc6YDozBOHmraVe+ZchPUAejbPruESQQdti/6jU3xwHZz+0h8HJDh1KXxQir1
Mg4jn8SeAYn7SHFA79SnscMzCYjRW3QCJYCM9QfcehVfjgE8Z1SjQ/KAv9HyhLqCHg6uWnlQTHcV
lu6LneFy16GOkQ/COC6DrNPSHtY6K9v2aqIwRJKbROfWO7hC30xeiKAgpRkA0Rscv32lZS4WMwY1
WsqAw8jipa4QVJW5+LjGMW3XI4NJLovsw07ltYhL1PQjNj9f9zdqUlZ700vfC6VQl3WQ/3QTBj+A
Xd5QvyRD063gcuQbvTeoC6u9spGxCZysSe7gCHMBSBxvdZPe5KKbJO/MhRx3gzT6ElUGqBUTM3RL
uLRLLjGZaCWRy0yP1l4driOPZ3SvkRISQE5leubeBgNtYH1ywgajhUlIMDXS/RdGf4RJa3hD7DFI
700gwUt41TUpY6m/ko7t75hiuUsC52oJyNGofUGCNPl/cK1oNRfK0rTiZ033Jj1Hth319GQaCTuS
jtkkpYdAW77YgrfQDqkTV9Q5aZQV3Jw8fSlEtfNHcWvndIuY1HRro3F/lt5d6uvMEDShLv10KyYS
iTqFgyeutwcyZe2itiiXaRlQqTQDEpv1cgVzo6QB8aWRC8+XgxBWnclPirQtGSKGQXeu3VPnSEEK
hJAtrLrFhmPTVtLRqwA5LvBlUtoB3EUwZ5pi2cVuSzjGQOaCGaxkCjAJWT5+iBJYgF6fdS8wV4g5
hlWuQ1rpeoLAeeoH68FbD1Fy18ZBdqOpCVWxhiDwDk1GMhGidBkd4p4E6XFo2kOSIi6v0ByBUjvh
EEcFTMd2zXP/hjf1Qc8VPjbZbCKz3/Vec9CwV+1iBvwGmTS8RXm6h2R3qNz84JcOuQjmCMkqxelv
DHxIAbfVpot/APOBBthwc3H1Cm9h721LpcdmLJMXpC8mCRCC6QlUyC7okl2RZTstZezba7q6bJMq
2oQOSFRTTBGkfqwwpyqIk23r15ZKBbJc4BBlREkJDF6MSC9g4lvJDoU8cwbYwuB/QvUmHJTu1qU7
3ig+Xh0w4hRX201dTR8Z+fULzTMZtNARV11spo6jr9TW5uYQfTqerWzHaLgykozrSVkrBbd9XFlu
WfYbEtbo/4blUVAgryr7KBXCR0FSLpj4gZt1iYeiBhIpRIunVnkbKykIdaH9bPK8QD0dnZH1RbvR
74mtLdXPfm1llFSTBi0nDxESzdL4vQzF60jSA1cFkx3L1M9TyhDcgcxaRrX1WCEsW2BheRtahgkR
3o7BCn8gpriopnNrD/WuyP1u7TW9tyF8BuMwQ6z0aMJ1pIdfAwYBUzyWICstt+v2Wv0IbJjqgmLv
bMt29y5ysgEcGA6ztSXS/GDW4gEx2A5NakBdpDeQfXi3DfWBJShVse2D7KNRHAK2jG6bT1X8yO9O
owK3P42lsu3i9CN2Bw8Kvs0s0bUWSWqSxSwyxFGWuHFsarXYIo+yAlvXFs4hUu34EfgBnjsSRteD
NG2sV6u2axGZQM5bRkMIV8nXmPZ72Z3nQf5qiCt5jWP/ZJcaJPyuRBA3/UIdongqK9o2csOIp3yv
UVPQcZ2j0R9VK+QzrtRj7vCdGwasWnpY5RStEVgXYzeNrlJc3b3On8qdPA1Jm4hixJt9TWFOSyw6
SwhyNqTjIeXywwNmtjdMcAkSIFT3SaUvTYXqHnrDDUiCDBBBHSo78mKZvWvaAHVP9S7M5ZnGIq8s
pNRPjBWo+ZmE3flM/k4wdkBEjV+KxJ/puCLf+p51dHX0riPXhUIo6l4LvQ94cMWFNm8F1xsrdZk5
5antMKpqbvwmRIdE16gc8GVYrxTLvk7a+xXxsN1yDLG6Vl39YUYa0fbjc9AIqqxWfCQAA7lWY8iV
XZMK4JThkSCXR0yVXA5aToYP2Ogx94dJl+6uqnAq4wj1ivpOv0dF4hU08aMMgZIf4L7AHSCIFUnQ
r7SZfj/43hPy14OIoocBjtbSSeT0VGt/itow93BKQacENXdeGwkfQzMHst7Vb7hoJZeZKFuGbWSJ
kVYsVi6zNy13h03pImdtGO4t2rjlDc5TBC6Ov+8neaqrlueiLjBXAx5fgatDsIR7FCf/cBw9gUV8
1N8yp/cOQccoR1OqlZY0MQ4JbqdFQVhvWmZ73yDHIHAbczmg36AUV4S7tHMYBZTJQ+yRewAY6NGW
irappAA0lZFaoTmimLj6b3ENnddID+4IStkmyPXokBNyQNRGRKCk8JYJ+wfSWUZMpEiaYXBxJKOq
Lmg3MRRcxU3urDjuse6O8CWxaoa6Om7S0hHr1hpdTCfq+EjR5aN3xW2E6eugMaYxg65aDpnpwJKG
OF141K1GQuKXdoPXigEJmm1lYCqcj4R+PuYJLGGUNOZtm2rGljklWAHF4s6UVftIj7+aAjZkD6gM
49w+nG5TdfVcdWBwutGBUROfo5o3DqX1Qxy7ASwmAwlxjrU+QeK1kCUQFl9RX9qo5+mtAPPEN0rO
MY+LzB3IT2+8W7IVVr1rxDvdraFoJsqJOycj72l7ornvmkMyhGtD1GS41+jhvbQZnPl29OypxtWM
yN9KKQXXYtgXElRd5vfVMrQJskSRTh52866CewQ12eFEQzSgOcMllnm+bMcvUrY+smCAjSU8AHHN
fRJPRACVKLygCV7DvMOmH6y52KI98xhGmSPqVZwUD+a90dMt0IW1H3LybhsbbYkXVAc5uqDXTQz6
ACNWIOsoNtpkNzdZ2K78Gihp2LXg9wrVWVEhUMstAhOy7gT6Y7Tl2KmLs4b1C70hZWSzkgXoL/+x
GVSkpWLYRdI7KSX1bi7bHihi9AH6RVkPRvBp5g+yqoslArw9supNDjmb55Bxoyp0ELUSt6kBIYbg
Xe6rZoh82DGvkUd6i5KWyA8MAiIMZRvXJnb6HBCg1JCSZ9TPHTviMThp9jRyFClNi1VR/KCtbR3J
3CaKyGJG4dmAOlFKhYH90Rvuh4U4AK1nstba4mb6J2I4r5I0ihXe+mbBzadaFJV7DmW2NIr2KWoo
vlngTY2y+ozQYUiIFYGZP3aSsofrhz332YYWqI2UJqe6WKE/WWNXTtCUGwsk4eA1FcaISBSXugYv
e+w8hjcjFqswMJ5xJqBAlDZjGVTqqTM8o2Y/DSWGJbUgPNgImeSPKESFnr2TejY9wwJ/bfPAoscD
TNJj/hIPRFT0mvIJLlXsq4qQxEbVPpPMgqKLob+xn/SK2bzvEo4nAcAI2XLjt1H6ejRy4y54hM5N
x2h6u9NIh8bAbD7vQrFmSk9hUSGOVskhKI1SbgwXEIZnUPDRUpqKWqA/NtCNAN8/GXVAKRoJDZTo
u0BXLCqiDtXG4d5SAuLMQuZ8fEKrgGmF4drvdmrGYGuwGdJWfe28Dc0ofFM5oqYe53Tth+AO6p5Q
MxWF+2AwZy30+L2BDCRrEFUQIozIQfug4EQzIlSm6GSZyNbRnkk9lcE4/ZliYlkWWoR2XgcpBbHg
xrN9vh1lLniMh4ciRD8TaCo4lWjn2jolCLs54RX8DAQENcAKKH404w7/2C6J6CAOAU03eJOACrx8
Rwnus5tMv+70x/gRNe4S9IwTfDQDCk0u+rMedleKbUvM7pchcGpCkSt7MuC6XDIZnNrEXEBU16YH
xehEwbpWkUYkIZwHx2pphmjypiyyR415+UKrVH3VYjZ3K64GD3cu2SqfPCZTAB2M4ullU16+WDb1
29jSz45Du2GofMqeWXy0wJOmJM1TPmSy2GJvMZz7ehhN6ljtg17oDwaIP52uAiirtC4/Q7187xuT
vLrKJNAgJyNNaPYqKaashzG+ErQHY5l419UoNe5tbwPcfJX2At0tqmLQCZMRGaQRbhPdIprUgPyd
ksdYgQ3UlWdS5V9amsILjTgBSh+ppR5ooBjLLFSeU1f9QLcgEySfSqYpCB5rTFl99PaVu5i8SSxB
Ellpt2SNM5GP107LlSN6hE7RRdF5QtldBHcGba6CGlW1xxfUC1921qNEKrSjN3jnrHijhnvyYCTC
nYAUrzrNptfre9OpX9o0sbA3Uwbwze4H9SuNxyHm3bDufJIPSKumeLIY3Wyn0Oxkrk5DASuxO/AZ
Ip3fpP4jk3566HqioYMNH8YI5V7bAOzUdLrHjXauexiQwmgxzQ27zBpvNSrAY8DNdPq1ujZ4J0B6
Kzv7CRHdo4vwC8gwRvXmZ5OgBC7bB6bsezTdAqpoc2WSdO9jraTbrn904XOcQc2ftJPNV4ZLkq+g
c1tSpdhnbvFOJYjyD/oVK7RuMLz1663aMb9HJYi+zM3s29QeowM2urt5af7B1KSZ2mTaU2bajJHC
iBaGojj2LU2abqPHELL+snI+xrZf0OjpJ2cyiLuRwRH5ZKtonYjGstdRYjGlUxyLsd7P+/x5OW86
pNeA0rWDVu7+bJj3s3ur4XmKDPv7deZTz/8NiY13jK6+oXvFF0pHsWF63YNmYA+yEKwuptzxpTqN
Qboh7bDf0b1gHDigp8mviqYhSolHzFpIMX14G0c9PlLbRUfYC/RtJNesOo9mZOFB8SgMo1iZDuN8
Bt7FXkyQOl+P8VdhFBogYvhViQuqcYiLwrDLRM9faLZHF1PntOST8EHWe6pQwylKkI22QY6/a9zi
9YUK08vXUccs7o6PlEn7faj3xc2Uz0zQDsy9pjnmlXMhbmXKNWSs4NvYfnX3WoApuG9o9R4VrDrL
weGWmmmTVwrm6CL0y32IGwT1UeAQun1gnKptY9l/WUpKvdV/5Xr/gqi5KjKvXg14IZcYH+mAeSiY
FSN/KSjRLnQQLnjAbGxNPte28Ev3rPSoQUxzkiZGJr5fhlYYQe4FYqaFrWLDxZUDN1te25722TR6
CZUN1RQbI5Bcod49KAC+72X+lIyGSTm3fcJWSlWDMItV6TBWD+sRpa2KnBf7P5VbRSO3nEcEEsHX
YhreqsILKde6WFyKjnjlUBkWXRbQI7HosakWwmHAv9a2RfabCRGDQ/eenAHuvVAYqukVwRakLUI6
6hEXdeWlbn3mNp73QELSpgoyfUGI3Bc9WW5qaaHta9i7jvkzQYS1bzUik8Ze+TT06tJIasadNdAp
6IiSdMr+mlcVSYpj1C4Nvq2DPtDlAWoeZRbQZiyrrY7BgrEaUzBAD94Lrgl6aVDbEZPXX5GxAdZ4
4GHxkbXIUi0neEdTclu1CgWZn17KuyI5Ie9B8IZ3jjuVj6McO9Kji75vSVXS2wj9OqRWv6jjUi4i
A35hjTG0DydRMnpGw/iKI6sFOrEbkqY7pUmv30nR7wOjuGGIjkyGauvSbovrhBUtQ4Ar6FUowamH
YPptFXCjOKOe6W92J5HdeoHd3OlUJeIIE+loJO4uw1jNJMja+JFTwdujgkv/dlWEpnvQU2GfLCam
xmiIfQAXZ0Pnn++d2iq7wZK7qFLyt/jBmewVaELL5aAnGDUHQHEDd+RYQQSrkusa9kdhmADeIxNE
Sf0cMQQ6cMF7d830Y2h4noNPzLfz4ryhszwy23rZruZ1KEZIwTRjbad1oATnRcWTRGl443PqiPIk
i2GbtDZFXLWOxZ03dEcNZ+rNOLbibl6ViHgKaGaS+GfdEITulvcKreZ0lIra7C6yKpJ7yNot8rQ4
8eXYIGc3T5IMni4quONUNAycluoC3NkUFhFaIJeowoXjvTfCdHdOrl6IqcBY4NB39iqNPhHFP6Y3
5obbE0/52ptMzGhf3Haaa7eI76SWYBiN/Du9rX7Gokfo66ZTpqW+NvT0cUhwf8amPsLwaC5hq1LA
JjBdNL7OQM7DXu/a9a4ZaBY2gX8RzXtEs2urttpDZPnlFTkkGaQuwxh+M7IqWlydjVypMdyE0LR+
1K4vNqNUFFLdlIx7BrGEMZ2NRmWSoESb0imwwYbNAyCIK8BjQGBJ96yJkuuI35gBsQ8/Kkg+NYO+
Yhbh8iX12kIwwfeANsJS49NaZk7+5PsB9/AGxI/7JhrmdTzIhoqOYulBvaow12i038w4xPjYKRhF
0ZYtrAKVeFcqaz+ZLlMj3HupsM5BEaLxx8Ox6tA/aR2seBFZwcrp7MtYRsV94l5oIwFRCHB2aF74
3kbFD0N08Z3XHgizKBcFWSP7orQesy5Ldl3T/jRacd+U2ckB3XeTcKPl7pXTY69p4yLKzQhpoewm
DeyBIXCCBLl+gzYHPeQD1fFxhyT31OYWLm2Da6CtXGdVVlcHlbWwG3tTGHp9Eyf1Mptq8kitD7pG
OVJlroykv16ThxztCpeXNSvtGISR2PV5f0Hb/JmOzjqjskflW90qXnPEIQHuT3vM0uFoFkx3XL8D
R1Wkr25ML6r0tlpkVwcRi2uDEQezXJdShRmuiiGYszXuwA0WMW1euo+GTOSKKANhMxVMSdFdZG0n
UdWsuo7Cm60+aVoYkmUWppsCA7yw09fBDLCXc/9FpQgFTo9I0gvEZHTP0xXF+wJdvh3D1I123FcX
ehVB8XQx5JPQzsw2YMTga5i1iXFG0E7S5uQXA2363Lg0wvNmYDxan1qbSQmgO2Yr5NY1HqARlcCV
vIqZjtoIyNqp4tqrF275FrJM4I5SwePSmf3ebCkDxE1wrozhqTUBSDQRV3KmWPEuV17VCLZAL6zP
WNTa1ujAkZm9ne5S3z3FWmBuO++tjXv1RDQU9Bkazsd66kOotAmw7gnq+1PkSerpBIqXxP9qjbrj
U2Uk5/BZZmGkrMMxP3s95eex8t7xBz7oMRmsrbT6TR3F1iLoS2QPBimfCI82vgNXJQKtpXb6VlqN
OEiTNmPhIhazAlgmQ1KjyRltewOLkHtzyXw8o4WBYqAhCBRfzwBHei18mHN5J3VY1e5LjIaRsjvF
UFoGzaJDB+jKzFyHAjqJW81kmZRqF9UPhGw1ZrjYuCG/GUEdISMR6mQ/ARdhe0grY3V6VkqgUADd
urOr5Ld5XuKyQ8tKrRbkTQFyC4DGbpTtFni9QRht+Ar2Bfk/9TJVDUBjOMVG98gy6qu84+008TYw
fBv8ESpkdCjgwK+DOLaXvnvV3KdxkPLRAmrN1TpM8KCF1jAVMbtrXJA/xBXwoXb98xgDUnd4L9HD
jk+OgY9qrCcxJOYmqCkEQnol2D5Ki77BsE0dawvrcsaYKodu2BbJHsEK9mCGRyAHagxFqI/2oPOg
ARUKrPVqtOGoILUU0do0bwuiWM9ux8hMmFW/zfv0zm9pFql2D24o+zkatIKVBsFJGblfU3YuvgD0
ZGn7FfY44bSy/pljHqfMJFQsRNrKLF11pYXRQYUQs1abfjHyqFl6dWAtOo2viAAmucy05Or6RHkW
DslccVOtRyZDSwQjB7WpcOVkw11pH3zVeM/HxNjLGPAzNZ4EcZzl80JG/Wxo8jHVcvOrE1dQctmn
r9BFpz1vPEqvCtd9ZIW35e+jazNL/3F0X8rhpbOLZ4Pcg7NagV7SqyTiqg+GV2Bm5I2U6c8kbygQ
THtQwDCPSgg7H9mfcwwJsoFv460RU+uPBhEqG3eI4828qCAHA2sjoo1uSvFIDSBD3+HRI4qqcGNp
McW30K7ue2yDlW/cxX1a389r6nyLKdq4S3+vaX/tM28eAmYxlsKNIDJ9/UYp8mQTeaZzmdepbta8
um2DEJ/cEzSeP/Xe7D5lLD41p0x/oDpBGC6H9K5l9L0dO78nY5bzlA50QexB7sWNQC6ga5V/Pw/a
lOJewv9ZqqG8tzNNg6oj7/Mo/cd/aCZ8r/nPfeZNdlDd/7d9fC88exHmA5BEHp1xZZQ/E+6Wlul7
n0XqvJDk4TypQ0KaNGksYIdsMhsMy9+WuWVeuoJSxHyQT8VvPmjQzRdjSN2nJKuUFSPUlxH3obUd
6UP0WD3DFNte70q8ezb3HAZt3AN+rxuCwjgBldxELnE13xtCyCSNM3qnebf5h6oxSUnUyt5pTezc
zeuCkZqV74hfLzFvUP1U37kjdI15F396ncrzxPwS36drHF4Ho/GUeoRADFylGULlWpFPFMPqCMk0
DEqeAx1pkJfvlYMRk3Gd/9pi6Ul8Y8RID+tyr3climXP2zVhqN1IPsab+X9WHdLAdOafWh7+ZZ/v
LW3klfvvD8LWH1Sh1Bcj7vGNQ5faF30lL3aTpfd++WPeNv+wZeJtZYm28c+6+SBUOMP+e5dfB2lZ
FN9n/lsGE+asBwhHhyIFZOKDImJO1W8JPwkfJmLMWVoK6qdpqwEUCfN6ylcP/xRzCJQOapWJxzZS
nYdpiXmXeETV6aAHr7+X5m26/2vbvDRt0zDS/eO4eRu3tL8cN51z3lOvrPGB8FwyXBatmsjL/GPE
YL9VVK8BnCMZw+geKKLero192qBEoL3h3f1fR8wn4M9q72j3gj2BV1dTwSIXTWZX8BH9Gh1GuOkI
SLoGViOPSAJRHbpqes073AK5jQyJhXl/w6Oy10pa6vP+8+GSsckGSVJ2JaLy1+EhcNqtyPjyEO6Q
nkdLvZqZKkgv1b+X5j/299L85v5e+n5zp+OGQFznpd/b5uMahyTi6Zx/9vy9lPzvK/z344yQumbD
hVCS3b0RypBeSKbvljTP1GfB9zcEyfjlWc/+IGl/2212zG1bf0OIrDJgs8wrc2IFIJD0SJk1q91o
dtFBV4Rxk6ZusSFiKL2oUK/+84w2VWXE1U5ypL9S/kiYjiK3fgmiMf1JetgrCsX2Wpf0whPcRVs+
B/36tx162IrfOzShULbYOvRrpZTfZzB66/UfO4i++D5DKyvvbES1WNZdiEkT6vVi+p9W2b/+92cd
1d//WPf/7/f/b/1zZowp+T0EHGJtNO0rYTBxmq+P30vzpzctURbXTvP18Xvp97a/HzfvOV8f054E
hGE7FkGxDoxBR0BEwZzuPBE5jD+Rf3R1emxrD+dNn+hnuBb0ONXOf/ScTlvgLkreRDLcajD2gsW4
IeuGqCiRaiep1fWb76BMZ4CZPmaVpa6o9NiInstuq/d0sKgVEKmI9Xfr1Z1+zsperJK/n9vw1V/n
bleBLvzzUKrDKsJ9ptp1d3UI/97mIf73HKjNPdlrJgUkJ8KLU4Pfzt23RoeWoJd9cWtlDW79kEQJ
hJnVc8BVGmsy+phO5mLXuDK4Iofak8SBOWH3fTK79sIP16xpmZjOG3PKaImVblmHRR7nVGfCH2Bc
DRQWeXaQLncw2jp7pOvja4VsAW8O682Ejgpl1O/1clovpvVD0Hyvz4n6+N7fIDnhe397KKEZ5sNr
rTvh2jEVAsSn80/n+bP/fH4U0ox5WA8j7q/7i0DGxzpV33huY1MaLe+gYW64CqM/uYiiXvGe/1o/
+JV6BUT8vX4coFYUba0c+ha+e8d63xDD9/4NstXv9VWpfa+fz19P6+fz/H3/+XX/fv4/+wNQaHFT
y3g/vTgIJgD/0y/7Ly8y/7J/X180xa9f6s+L/P6l/uWPm8//L+vnN+NfXlevwJBT+w0XRo1yhziA
8tY2GuOmUQpKvbYM3mvocNO96N92CBPFf2+V/76DRRPqZ6ujysQczEytRPlJiBH10a7REIRR1hv0
Bs9LBytUj5wXSonaS6iBhclNNTg4uIh/SOPDmHa3Qz3aNU5YbOaj0QoctCgerxBf5M181vnoXCfP
61/OinL811mDqPafOatpg/bE3xA/VIXHxAAP8a1v2OLWgNSz1DpZv9V59VzHRkkcgGtR6wNkMK/v
uwGBUNs/a+k4bNu8I6w5Sbvn1CMfg77Zm4LJDxdZQD6oNRYPbjc8G5gl3uoypAj/91ca//OVjOmV
5gN+v1KKYxn6lfqQFfzR2PGRedjBO0oMOLMR8w5lwInqCrwGjm2E7zGKEIfYxxdiOkhFG+pkP3AZ
XhsHq+O0Q9RBUjLJsfg+EgUqYfQ8HBajmhrnTKpHzyF3c+FKBAvIYz88ADL0B/L+KbBh6dOK1s5o
bJNdmIrw4JDwcMLVDQi3DHDJ9ZDxTegTb/9ypqBnkkbyXPeXMykZhXJExGQXuY7YowLDtu6n4boU
tvEIQDUBbBtkn1r0mCa58YV14hGvLIqKcAo7rZi3RYjgd/84WhlzE6lHQqUI7eunL66O1QQ30vAz
3iKRn3A1w+qqzEPEDXJa6qwGq2rsfATUDtB6MYGqVeqBRtpnCAuZQs3zqHldrwBb/Z5joeL73m9e
971Lvh1KqZx7R0+PcYWEJw2Hu2KO5K5jKLiDJ2/mdVolmYx2JV8+tq7ndfMPy0WcnkfKhczU4W7e
bV7fi+z7cEpCIWLeIb/xFZHtSiY0iDsd/VEblF+LZVcwVJ22msj8VlVqKjetqN9yP5bn2vd6jBcB
QmAtAG5l5mZ9pu04LPvINtdiWnTnLX9WqrFgTx6q6Z5CyAff1/QOwUt219exs00cImZK4EFTTgRb
9EGeVTNrjvMu/9hv3kOU+s6LDGxDaP/n31ZRFO+BmIe/LKl69r2Ul7XyMO05/5nznr+Pm7f93nPe
Ni0RRHZQVO1toIMBhaphUC1D5hU/HCdML/OKuOidHY0OYDzTpvlHAqWH5rU37P6sK1+1RCTfx/RB
szNsaZfvhl786MQo7vKcx7AKVv+f/5u3igLwPqjn/7ZfDMwQN6USjh0V4jMW1vIBpIW1UBozfyek
aKPoND5U09qnphm9SUicdKnsmowAB3ZzXlH2VJ3khqj4HP353w4H0rSZaxpJaYK5yeM3S1Px5Zhg
pBOr2hVlLi9p1zc3Tu0/zkvzD0f3FYL+IpQvsSov87qmVG8qGRin/+ugNJ6wmskXlDv/lHtkZgPf
jZlTykk2rYthOW+ZPSfz/zD9wmczTMIJqvFBtTPzQenpdvsgtFdd7VsPVpeb50T5H9LOqzlyXInS
v4gR9OZVUsmVSiXb6tELo93QF7399fshS92UdGdu3N19YRCJRFKGBkicPMe8PHamuvPIi+rnTPL3
5pO/pjq1dnH27mzw30X6JijzAPRk4Oz6vFPykZr1YlG9gmpGaJw7qtlCi33iwie0Yx/GfinMyXop
xsXZNdPYQdVK0+NOOk8XixFON9yQOJ/P/QOVi0tQUheGqB0ERTRdam0RylCn9jDDlGT7yft+MKHG
TZOBh3eLCjYuZ9a2nZNOJ11hms/SrKuIZjhYzyVvx2MvGcBmT+VrDE+L3p+zjR7e+gvo5Lyx385W
Gyj197bq44jVDznW8KbWklF7rLrQACtr/4oT39rB9MbCd/Z+aTGtVrVUXwGB6bHPpCV98mOqPjJu
irIohJkdnDmwGv1R5uxerDRCfrcSUQz53cp+t2QG/2fcpJBvsV662Q6ViuGWx0/L75dl8a+h9iyu
lty/hYMtRZ7QSR/Kysv2gB42Bmg+8tj8ey7bydJOpNdb8uyBPSzvFLyNdi42OfyPQUDfPkRIFl/G
9tLcFFXAwZ377mRyi/ZGjCkEFlA0ofZJxQ5wITGuB3EcyJoiajzmkEwjmoh48mvcAgDUnd7b2n5R
I82j18fM4EcPEAkeWDO9O217fveOFY6lEoNdZiwP0lKJQGnVikmFDau1T//QknFofuoPytP6MC5P
C8Qnw9h47h1ABYNn/qioAmCPx44egfYE570VOtdeOU87Pp7JJgde8gWG729x5oS/YD9DK7l9G+Qw
iTgO0vNyvIT/A75whJHkklDJVheuasrPWltmRW6apvywa1N6U+W8juVhvzdH4MZ5nb0fD1kI0dWf
5dN4af7TxaIYCaRCQ6i4hq3ETS6NJB+3cZic17lZ3lKHW4K0hHnlRDqmIqcEE5vhNeVtCysR5VCB
N2yLJDt2VAkQKTbEG2T9EpBuUelHlyVazTdypoNAOp5FCqJ0iDO3hlcnTU8BiMwP+QQXOmoG80Pk
OZRc+Pp0PAuULVW9SM67fKa77qzOh/k1o84SeoP0q+lN1qWZ2/l5PqBvo+zQuTTnpW4HZ87SfWFh
VUUnf4WSumUi+ozGo/vV0/yF7XZ/um/qHC7ZbESnstDHbdik5MTSdrivKARn5hpbX/8jTBnazzo6
Fp/DLOzldm0w3kx1HZw65lh84y46S7nizz6cYuDSvvGUoZRwbiVxf700UKmJr/Xb10+iN18tgpAj
75wfpZar2UcI6SBA8eSKT8mPib2yzzbxiFnm71N1EF/AGN+XhjQJcFPPDS6o9I/vqI9AmkatmI2v
Xte6P6YMPrney4w9gBfjOjYRIWwAuHzJO/tBVuF2XD23aZSzW0M5bhoO9XWlNugO3oHdTLVOL77x
1nd+zLOLtnYx6PuFSrRrQF0FyNLyPvJb/2aY2DJ1mHw9jmZXn4FIiR8nZStjM37UW+rj5Uz85Ex6
G8jF9g05u1Mq4x8WWOKQzEEveucOejqz28fmH1zfD4b0QKc+7mr0tOwChNB3LS4pehgneHxs9KcD
qPe+Lnp6G/W99xNxlntH87oXpfO+SU23uRHXrg9BcipXxChvu77Ub1F7p2wQ4OzWRgH9rECo4BVC
/dsIus0nOBAT8lrg29xigYHSYmnhG15CkTT3bla45Ys3VSzRhyVEW7ktX+Dq/lm1Zr6XTmghiiR/
gZuv2Tet/R0qs+ql5Pb4xwDSe4jTn2iJ5Xu/oHpsREUGGRQNcHRTwp8WLO0+Ugcrr9r92jHoIQVE
HungcdQvu2kyN4ciT//q2VPpEjCZfUGRnq5r411uF961bVjvPEqopa/1wEJuhKp9IN1Vr5dQkde8
MuyQvwUl02YYLjef7GZCFX9ZU+XHqgR8dm1Vv0LSp+ijHRK24+fk3ujgENIcFpdoxyKwkjUN+17d
jByS8pGDbzFjmRZdRxUB23Tw4/vZNLIrMwFRL2GOAXUnvtFsDVItv9ikvn2fjgdAAJaubeUwejWY
s7zTTsPFDrflwg41dA4BlFtDuK3UQc7Wg9hcEAEN+we/fT6NWzvkLNc8Kk4Rh9o4MI2zATo622Qw
Sig/eShYSCwwXmCTw+EAVwKgBRy9P97rOKrKSEZBRY5IMljEWFNaAjc2L+ctyVIw587s3URAHRBj
5DUhz7+c/YNd3hBqeFfqgD4QoY4qzX704xb929H4ZTuW89jwX3j0DGAwDbJ90oIIDhpsD7Htj/7S
ybbF0b+CrzVwPI9pgzNd5HA2gWNEIKAzjV/U4XGDheHT0Lvd8+rA4+HfhuOA+tCY3qDIkd+EKWTf
Zt16T5kNf3NQRtovCOn0yf/VOAgsUXNsP3VFpSFywBjtwNxfxlCB6D2BhWPtBFcpYyifBZ83+Hey
b2BM6XwxZzGklrKtEKfADSYHjQTZNGj0Tr/ztfG4EfFphHiIza1+sIP8zWrieTsZk/NoZXl3QY0V
XPlU8T/GZezeRX2GyFPuPIpHEHCPyQCxyYC5ycsz6Y3G1r0bUJUpfD9HyFo5z7k9vYsuzjJWnFV0
GbpGX7R+Ukrjw006QhzB1KoM6+UlLq0MRmUoTaGvm9GtNmHtTEP3Ggai+ethBhFlLy/aAS+vdajD
o9xhH1sGUL6cbRlo96ivT4f2Hu6o5l5s80BRoDSlY/UTm06l2j04O5Itaqw017H/Gs9MizE+XWMZ
CZR9sT69UF6uBU74M24aUH9MWp4oy2nOG3OYtooLn1wYemdV2uvPWQDqTv7xDAKDGP6MbOhzayON
ntoxbM5H8L+X5ghNm9ppiqi13gxm3GyO/1bo/x8Gb74b5yHZiYdHCdnO0uo7acmBVSRF3o5XHwcd
OxjUVyTwXG+4dqpq/lpSH8m6LXiErC7a1wWLcrFbOmIvydj1l4GdQeWNmxO2wWOv3BZIGCG4wt7q
CIvnB6O/rIG6f3KTaGJPdXASYF/6Swmek7JuJi4ZOd/9GE2e1Hd//DmpYutoYU5zPNH/bsbxyTMO
1XPlqAoOPxsum6oLHofU/Mncq/gRD8Ezagbl85zobw6mFgWPtmt/cggaT79I8qC//OgA9c2zXOK4
ppHFjgb46wY5JVSH1LaiC4nLjTdQAyRbIgjb/kcvKDUqsZSzr5z/+1it6dj0UNuQEvn/Z+waSq6b
z3wBkpoqdD7QMwy9Fx1lPBsYfcqX0HJYZ+Vtfi29kDc/Jp5m3412MTyTGIbkhUEacmM70FYV9ylN
D6DIMYb0Soz2Q4xxcaGE01CdqdNlgL/MADM/HizUOIrhachBcA2RZgImoVczqPTubXa3pbcdzGZP
DdtOOoNZG55MFJCzKqsexGGNJh5rNOldo9lUoWygEAs2ia3HjwkYp8hxeczVXrJfKEGO0UCKQTp/
e1D03N1PKBk/HrjHEcgaTWqKGPAxhrTEY40xjXp7Pc/ZN2BwNzJVLczuR6xr7pNXFzl6UstwFaV9
cZ+5qX8iHmX5y4KU57tBOdEp89L5diJnudWoANz0Hon1uJ2PsbSo+cdYB5PKd4nlkINH34mqUiM9
vukAP0GCkidA9A4DNTpowpXQEjMTWl+O4tP3qKTLS4+x7b3YxE/egasNgKUPGLdMmw5tzeouMqld
zGIt2EJEEH2ZZ6gg07n+K/Iz9wJoYKsoS+q/GjO9hfypewQSEe50g30ysQOsfBs+qOHx4n0e3jSp
8zBM3aMWzbeUZ+V7+SePPlWArptXV3J/QDHogdljl1d69YPto17G60t67dkeHmbkMqVTTKgwUeUR
5fvjHQTj7D9Gk96ym/prC7kWUlGPKLrAVpe1b4dGNYWhzLB4sf+xy1kWwTcbxLNQ3L8NkPF5OXms
krpHcWN707EoMSYmhZ6XyPa+RRLfOWFPrkcMeD5E51U8mo9dVpAVHfRrCyDOC0idbqtlZLjlWUxH
1i5+2Yfnxwd3bPhTL353I00VoyOz+VhNfUvtkHl86mHXfoshIcGC5RttfqT8Kv9SuT8lmeY0+nJj
eOA7Jf2GUIq/4R85KTIh62XOqTBRfAj7odUzuNx/rYNKcp5w4agkHRBDciIUIZORfoAECU5+24NI
KnZRJ4DANUeIw1nOed7KB/EJ3P7Gq9h2llZitOYuBdxyHD+25YNp6vB2RRTcyaBFjdTyCnIxGNOu
xE86viJzUzzI6XrdNcw/XdvOuhu/YVv747XlEhG87NuDT3FwU5dotkEGNrpOd9LCBbhj5VXupMMJ
TYiE5DSYoEtNYvNKWuInZ+sBgvf6PChgwA+zlGHiczzV/CHftrBi8+SmDqQFcU/JGTXX2U0DOBVW
mqrJbhIIe9AJDWD8fNe/OtkLJYSGUzkwX5cAAUMlExgomcDPbZJEOxvpjouwnIft6mfrSUXRqRri
ibygOqzd/2FrduiQdkzA4yddaQh64/J2+NS0KThSXOq/u+VMfMii/pW5Lnwjfzo/jV2bfL2qq6bi
noyhnLDUgdLJmFQv+G+xtXXz1kFh6FuH2P614xjlYyhxLp2IjRkVT0IBKwf23iLZV6PsQIpqLFuo
19V0FUhzEI/zS6QmtYqxiPsf80DR/ylF1GxZqmZawW8UvHnVlQEakhXXwlzSKwfrylJrpFkyKHo5
vLMlKm+CnmG79/z2X+3VYfHPWYMTZ3DOxxwpKH3REU1Y2yN8Z/qFm1Vv/bEbgI1Y22NGUZ2XP3uR
Nu3tMKoLWOag3RkP+rRP6vmwjwvAqXDzXVpB/Jx0y3BxvEXVLehOZjbtpK16M+mVe1dslfKhwIr8
SmhtC0njTcmt1Zj97tiKVS6vUpm+2t45XnNnIRqnvmSH1LowtVjbampdjOQgVRVzVW+kuXZEccA0
SIxyqNWSeO2WccUA74h0dPYAblszEbnMINj65CwBgO2F764pY6Xj85U+t8sW0dw5sTI2jkZ0mOG8
dB5LdRiq8qU+FOVOTIuVFeethd6LNKtk8W5hE7lZ/aMwf6nQzDn6DyhFnfhLlKKf9vtHS+S3lvbx
dP3RYUGH3yvQreNf6vNPKX8a+b1bLkBpZMQkgm8JKaTZgrxmbsr5IurcwyvmoUrAkDgVdEFpvJo/
eaPLJN7p5LfnU1ykJ26ctDe8lpp3h47aMBJuObUmqsP/42J0A7n61VsG80IaztwS9YCqhuzCCdLg
WqbcRZnfjqwg72ROXSWH2ymuUcpU+DbVgmsFaaW5eVif/7KGOC3SlvBstR1fJUX9vkM3R5KbbcpK
WLzFp4Ra8DrOxrGK79t8rp4OSfjaQdRwa6iUvj16ryHiv2srKmkJRJiMw6u0/niu41Tf2hrTJx7i
mBvHzilVkqda3gxykFdB6CCSsnasr4fIpWNuWv/8+BqRd8ZqFEcJs3asYaSjVbRXAbW4MOMHAsr1
poKCXhMAsUF29DQr0e1r1SexaAZ2xKY+YrdetdlJD7eqHExMkFzwgTv6SLdjdh2MUTCnHY1zC/Pz
GcysgQxyksa/cRFJVq/bjFLLfaPOUEeE+G1a8gu7HikX+WQURznY6v3dDoAwxFtsEktGrB2f4ke+
TV2eF1/VDavvqvfnR8vQ/m4VGBz9oCc4DJZnbqgeBEFjXP6Lgxt3EIbky//gkKnUU5P6vdeTzDMp
WJm7+rkavDNZKsfT0Fz5CNIfm7UJvA3+UG9n1O7RrVQLb3FbFmbbECS3iokc0nMJwGx1OCEXld/6
ZehDvQD7vFr4u+aSXFkGn0pZoYtbApPxLdB+9jeW4NIxbsw6HXeuWZAyLQI2U/gHl7fYjdoZdhQi
taicKhObbLpyPX4/fg8Epr15u3VVzuTM7sFcJ30yf43ybhe3mv9g5o6/Ry/1bzG3rR2hgfPeK2ma
4MGbIdCE6RdZbZXbiTyW+XU9b9eUjTLpyiTrFvHK0+a5oVh/Ky1Z/CgvMa0D099eq+ljLA0ey6u3
NzeVbVSGFXF4UWgH1ELVHV2nbOqfyZRudChSrkKP6jBu//VwnBKaVNddDGP+l3S8m+mtE0MVgLcJ
kE9ziG5CLStvh2oob+UMXOpLj8zu5WqfVCecjo+lv7zCVlg8oWiPkJFhksxXTX1MtV0/TE/S6qwe
5DDzInZ3pnvxj4Bkn2S17l5JZ9GX1UXIdvpZMB4OT1bthOtwK4c1k0x1B+9+0xn2CdxgjgPAorFh
b+qq5W+EtsuXaCzsy7ZI7DPpNGJgA8xmqiv4pauXLrVf2QbUoZOy3S/Ur4r1TwQZIhFyy7fOpBMK
SPTuwPIv/oFSySCOgXDG9jmKZtVj51AikGhD8jNjAcL06pfrdj+qKWy+HKDf3sgYG/LY45jYbmr2
PCHkydQYy/418F1yS6OHZ8j4QcGi9mUxnOnMA5a+Zz4A4VHm+ySb2nyvjRlq3qh0v8A2/V3ATjBb
NLb598exhd6+jaVEKrgsncS4sGY+boOv5ye1N1gv1KsdmGl7+bk04Unh1wvCCBKUwHrpo90BXMWX
qFrm238aJF5NjG6rYcFAZwftndy/o6tNu6SGu0LW/vPv5vpU/DEd05iOw3tdDVhv/z8xVlPnVbN4
yaMkhx5kIBpLereB2/suH5rsYba19KGwIhsll5A6HdWUDi9jCdloVFaITQ5TwA6s2Y4oNOGGUo2Q
hP/PgQ426FHHdC4EB9WytN0PKXURs3HwTleb59b9tZl3f83W8OgtFBCjSel80R4n+JG+TNAz3uWu
/RyZSfTiJZV+7XWgzKXTgM7nfMzc5VyacRxS8eQawbU0/8SrR90mXqIi+KadSDwjHN7iFSEaI9Af
Hrbo8oLaBa1+a1r5VvK4kpKlNC/YULjhnq222Ay+FFB23oiHDHLqAzVHqsLA1YZg01lUjSfpgk6K
MdXnXTAsUHp1iCQqWJyA3CgRf7NNCgInHatNXAQ0JzY/1t+P/RSvRC6XnTfntIOr3jsLIf25nkZ7
F/Q6uLIqcMmPjm4OjvRDtzn39u0Q6rs21fQHPzAoOAQxepekA2LcIdXOgltGLgQ8merQOud9R2DN
CB75/NfWEWHh9F/asOINRlEz04BoAMynEljH23WcYVrCtL70m98mcTg+CcqUW+TJlqsBgSTfO40T
BKLVz5scqgg1d5Tabhervm8jLbw6/l7leFgu0MglrZlk9CqXo3dtt/fododXI5i0s7fSsAgZMhBn
KIA1CgnQacyjejN/GTWnvDKVPVNIgI/2JtOso38Y+p/9Jc4f+8GbyquP8WGF9W70If3VKdrefonR
vUwo7XJLSlo3DYpYad4bOyH1dcGqA1VS6TQ//ltaq31Ki7ehjj0yhZR4f8bXgW+c65RPwxRHWQX7
esmZ6db2C3/qGhoiuAyOL6jS3y2HIHkw8tl66Hhvi3kddGzCS3nGa8O4sgqK1Cp2yiskH6/zxSlv
A/UNRF6vvB3VwXeNq7h0KFn/Yz/4zkNDLfB1VlvLFdj1YTMqFLtTV+e9n+pfhmj4bF8sc/niIRP2
yV/siYoDiH/YMJM9xln9J5MSVYkPCXhkd6eODeT10OU7H7r/17lAcctmc+5+iAvWS8PgXS9W49wg
6eZumEimT8sQo/TpsWVRjPUZ+j7W372R7lJ2WF6bBQYnGW4iSkD9O8NzI6vO1N73RQwhNiCNtDmb
1fTg2ASWAs8/DKSXJPTa/ZjDlUPN4vyasklzIjbXStp9rzpq1SFnYpNe8ZMRMlZsWt7/LAaKXP3G
Olk/Ayno071iN/pkQh8WZjSVbBYP1Tx+XUzLQovg9wB59Gxl+ocY6kq+SxLtWHCmDbAtS45E60bz
tPOdattUwfTV/+pS9/W1sQ19G8XIX0peJfjjZB+c5S7IxsdlcrbtMja7DCHSewrPjXsDumQ9T08t
yKlRiKeetWZVAgeV01zpLpt2B2iU7uWQTAEcaRHiq0kQQeuTFd6Oqc5y6fJp2zSWab7o5YR4XFbl
W1jmrRdwiRAwnvBMGVDXlcHyZFJPf20YKEgmiLW/AmC/gIqi/ZIXCDUVvGs2nlewQoSrG1wLEA6I
Oi97CJXPjS7O9g0LIorNWD2mVGZJCjufkSFobbO+kiw11InOuZ2AFpFmUkVspVInckx6z1XVPzSW
eyKdcvA9oFEfozkBRX5rNN9qwZ6o/Ze8j6H6H/WvcTDsDYNnXql0He4qUp2oqkEtKU03nw937mR1
W+XXp35xt9qTpIWUGjQuxKTHbHTBGm7TwRd3IWnnuUW/x9Wpr5SdqZqqvGSM2mdSwtRiBsODpLC9
gtoVajyg/FXpb4t9pw28rbAWqO0sS+fvNE2atZPekDo/xJHdixFY5lkPv+Yj5TrQRS1htp1Aqj02
VONcRYMPClH1LsqWoffbDawtpMXOun8GML/jzRmNj6Q+9Fv0W3nkekgo8gMiObEKJ84S7lAD9JWm
XCKHFdOEcf3en5CFL9H6hPMIXeAkeY7IL7MuTVPw+0Hy1aGyFerpg3fuR0361bZh4zJClq5wMFtP
MB5s4AJPvnpwOF/nDeQ1MirSWii7LZiupFcFTxAWe9YXM91XiMegU8coN6jfB6cyHJagQ9vuCzRx
L4f4QNF88tx7fvQohYRtR44QMoEAQg5VV9gW/Tk/GqRAqjk7qX0TNuXPvvK89pSRFAq8jSw7lkJl
4KK6pMoNZSQTpWKDUvYrpAbapVHyxSaP8XbwlhLqOTOqNlHZMAVVh7VXbHYPO50zFdVm7ZWOYgz5
SGQOCoISIZ6UpM049vGFZdf+KQhO8t11ndzas9aw35GXF8bSdg8NO24Ip8Fk0KUUbMLsz2qhfqnr
rGGTlEFzGr0N8pBmuFjUIF6EwUmE9MBFavC16+L219LM01OUWvVF1hRqYRMN956htl0UWI19+hNA
oOE3BOfgRa7Qp9Tq2dlOIRwHnmdVX3mcjpVgAEuPwSBCqi+soa+uEPHr3wXLhxpip1T7xgoEjufs
VB9QAsvYFbgQQEs6x8vWiQ75iTQFFGPCPW8YvX0nABiDwlIofRkgnZ8GeFXk8qe0jRPTRkIDwfOf
QBt52A3YQu+M1Pk7apv+arRcygaokDauyqj6KZ18rvFQh4DtPsN9ifO0vxJDeDCwKm+nKo7eYvoY
dM614m51VYGZATLxqD0XDVpg9Xq6HF7kbHS68qWNe4gEPp5JLxzL5YsDlRdKKl35UML4fFKGdzni
Fbe6lztKO9PeW5DfXHdW87KaxJ6gYw51dQNPleakkCsr58yygAF7A0pEjQ8x3L+EQ1PvRaTm15hr
OLGVSjbNmeLtmhiXzLcLAUF70pyV1pzAgan2dT4ePtneNc8it/wF0+JllcO4lnmhdau7i30rZ1lc
2jeHGSLhP/bOCjVWawPGmnqKzTtn5ZP13nHEoQwQWknRV7b6+HHRc1DdibG1VEtMSWC0p3VSVpfS
DKNxYB5sbKUlh0h5tMqjtt13MaRTAn2KAS3x3lU4W96PE3AdN4RRXTP62yTR04eQ8pidrtY+qjWp
tSJCA90FkovTqdjkkOskg32DxAyooT47VUGAJfa3MuK/Bikr48V2hvahiQMGFgd7r/FrwfJzqDY9
865XEPanLLWKH5882qG/bo4bdAMUn7Ch9N+9A/9TPvLDvR1Rz4CycLsJNDOjyv1eHCi/aRDqsOab
xen6fUlBGUDgcvhe1v5VqtnFi5HYBZsb83RZANR46vz5SRzM2YCOvIx51cCcfW3Hxb+GhjG/39vj
eIUUMQzj2rDxhgnZQD2GcXpYPEWb/4uMeXD71spzaEz69s1F/OQAmomS+L9LZq4nAgA1mZrAiRl7
V4IONUv9ORjj5g5enPDZGp7FGpV6cdugLnYcM8yQpcdamG6k11p4K7YqhERkJf0xhAnMB3KTKHoY
4/mxY1b6Q51ko4mI2u+TodCPlun3iXS5i/4Axpqpcwe545RT3Zd4c3IWlctyLU07faogEnjps5Jd
iEMGBWQQzF8rv3vzKlieQ+iuZUxpIR6D8W3a5Sm8nHENA2U/1Hx6jkbVjSTLtGO7KDsxqEG4kI6j
T6y+aBJi7c7lwyVjpGfttuspufjUsV5FIiB38XYBfsFwO9RgWxUQTEu8wxnUswuMrWDFxNZakHI1
TDSkBaVdgXaq+Uta/zSojsEGGGg9oCAS7RLdOJUHh/nbfBONh4fjU2UiCH3eBGhfrU/eFAHsyN3U
u3wbwWOKpt9ppohDxS02jf8IAhFdeiYDnEjhNmLzEf5PhAlPIT2EZpRX6I86/sZHzP05WCDjkBRK
H9FpXS48zWquynYe7hCLIAGZVOkPbX5dXRudCQ4JByvbgaPYRH3SPMoBolM0PaJaMWg0jwEgQyDO
5DBXj2SAfcusHTCReMDGuGwWo5431tQ3j0MP9pGqPKYXNiw2vZs2p0xO5sumNutHuymamxKwpQyV
Aep6EIpVN2Iq2dW+tFkgn0qnDILY6Hg9MbmuP28Ka5w3ZQKXkm35iFe1+e3khN1PdQLfWf8z7vLb
QVnUiVj+08fovts2bBJw8XuXfh0W4YnrHVDRI5V/Sg3UITwpo+awN4pfPcjFu6Op1uzqOESMcpBh
+jIXpxEiayErpC476Sqw9aO9HP+/8m9ExhgZzwxA03prVFESItSVTJerbUF8A+BCdRyaGKl2838T
KNTG7Qh7+SP7Vd/1oOq+qRMPlvdvedJ/L6NDL5Y/XQekTYZ8/H7Qiz2sxvMX33Uoo7Dz8gp+avNh
KuB3TKO0+PH/5GGAP33oa4Dt/xZj9TAVTBENub09DO9/joTU8GULm9CJDa6GQr5Avz0smX9JYQUk
q3WW3sYeZAl1RiV9abCv45bF+N2AcTDtK+qAoWnfOLFf/ehyPj6uG9fPa6TS8LkFcq26cqeewl3N
Q5foTyRuEOOJtcVtMRa/2qQxHoD7ONf6FOYbUG3ONyvaDXVrvBqst879KRmu/IK5b5Hmj9Ifh7Bu
50z598PBMXZuRh5SOiabKvAR2k09DUrkLOvsop7ZdjpM8GSpyNB1NGeNqWU3KG0F3ILo7MSHxflW
8qPU6kdhTvf2o4j9w48y1S6T0kMzPyVehFgx4xJNaeBo3NZlPrz/UdqquY54o5/FHbmwGDDNU6FP
SOrF/kM5ts5TXfCZ6ONgJy1KRSDWhpL+SktwtQZgjUHetMeR7TjolwAJXaYbufvUJs4EYogFl4w1
lrK695PhXIYew5Xzf79UFy7WlQRbL9Ub7bCnJvimpcBjZzbl/t3bdWwCIHaef3zUpAOcM8/m4A2X
xze1PhyQvTGgdFPTpv8aJE3NIUOzgQDAEJRUlmzw+EgH7WCmJWedGeP3WqRIyFWlhYm+28F7PSCa
jKaDlz80LhK+C5Wr2yEK65vZ4+U16uH0WBeFfaJr6fRxuIeuyXF47sKG7wE7vV5GI7/7FVK5fBer
WUphtIc7wBAQcDcwnWoyaSmnqLj7hc4mSxFIC7Pz41b02JjLPZIP52Nqp0jB/jnLzPTNps6mrMzg
eftjU34oTR2+lANcaa2q69S7ZDwb5qK4rFQxJWXow7EJs/H7pmPDuHz8xDDL6qBJBeBvpZF/ITmq
Q4T2ld1r7IhQDAZZXIReIHCf1U2SVsrNtcPDrWsNf0HZlW8G3ahfl6E/lbcJwHKYRYcUdqQk1Lcf
PWZtyX+4FRjAybSndx6ZnzavMxvzEuOfPFBFm9FLRnMYyMI3I/fZ0l0683ky+28+SeVbUyGSVd/a
KrP2nWdN62Pf2lLjDh38uVWCFAXvV//C4VG7rsnwIbHL6wcAaPVMPYeSkzP0n3mL0G5K1XRi+A86
ZRFfIWf0Tpchmu/YXwiOwzvIGt8NLw5QIgdZ5T1nFJOYMbq4kWl1l14R2Q+mjc5EpBVn/NT2AyhL
+6Env7fJjXSk/tC2H8StmOfTsTv0d9KCMKC8HAsw08dONSqKs9eF8qobGQR9oLdFc+ibRBSvgS/O
v15YPNChQ/1YXViaEkhdOGDGeSeBqPo/HNlN56i+iH2j3Tp1o+2AiaA6NaS9f+o1kU5CA6PWUat9
Iqe5U3cw/ll30sos23vzAYSCPoKuX3ctqmMXZsV07B8jmHPSXS2Nc4eCOq9iPzjTNYfvydCH29C1
3g4G6rDb/25rQTGfx5lKXX10lqaEMsHjbb35SYq9BiQwL1xyMCdS9iWHf+pYK8NKf7QuEHruUSD4
XS0mxWPdn1DaEFNqKIVjLKrex2e/F+J3tgw2yRzC1Vq043WdZ3srXOLjQezS9JWGAluJu9Uk9tEK
IWxLov5COthRU+82fVk2fRXNp++Mth4Qvov2nyJIE1DKqVF1ye7TtY0UbjOz/aoHeXvZwiGwl0Mz
Qzqcs1VAreBtoDPVJ8HhVYCDi+fVa4Htft/6VoP0xZKwrfphuBWiVS1xjwE+xFx9P8Yde5fKHLes
N0E/gsJWB/KkJ05SxGz70Rp9d76Vs2aps8vY8iOq+4r3HdILVh6hIseJztcR4nfsPYzvYq6BJWbr
cTeKzUmt2wQY5RYBuPnOcme0o52k3iSqGev+dOcyw9hW3fIorfXAG/i6jcbxZjWtwyWaxHCKONse
GO4WjX06cIFzHoX23rLiZpeY8bW0YhcTWbR6VxXseykHl7zR0Ws2s2tpraYDXhNXjxFye4tTl+37
Qf8QWsVJ2O1CdUNdSZro5m1Rutjb5Ci2qgi4hP5OHQ9Jwf6Dsq6HY//aJkcEHakG16bYoixkW3XM
E24LMbw7lbarwh3DH7uO50Oso6qU6n+Vkb2hYMF7shUvsWRR/2a658NphRB12sT2Uw/JycbMnOSm
0aLiBqlk9rj/DJmMMvwFGDV2vV8ln+WTpKmiSyTSDudsvwMRqvT2BOrbETrvsnpry0tirRddO46O
pjmxlI8KNmNqKIPURtdkkqdvy3i+8w5LeTsVMIxHivApaClfyubEPvFSq6PofbGoyoys68rrjael
tg8b0wNjbree8TRDZXY5jDY11qrXSOAybw/uaxceTKbOqNOE/TfpkkPsudvGmL29tOwJla24Gsx3
oZOaHZ7jgLJ10V4OjFO50p/QgLaNkykE5AWhUn7eGYF16SPq9JVK9FOh4kKrOQeX0NmXOWrXYpet
dLGT735nF3/eATnVAf9hl/gSh22twxfDQ3dlell/mwHKsbDjxhOT4ei888wJdVr1p9BiMmRdkC/H
3yaE+eEyXRb9+Ieqq3KBmKN8FV9UL9tHQssvKhYX4UZt8ux3oZn/voWO2Vd/F3pZ7gpWOadWAylK
NUGp2VMUPenszPVd7DzZ82icHyJYsUNUt/bToWWV7pJ1U76DFrr/7pukILL/xBXfeYS/I3B1+xi3
tIrxOq6pcwDK+uY75a+W90PASrOeGTeuBipR0E9NNKQXwZgk59KL5E0NShWaIeltSXZECKE/9G4W
PTFB34h5jXFEQ6kYmoohzRIcArolED+XlPmd2kXfXlAc8JpAknwjh6KMYPKU05wk8tEofnlUvq4m
8fBQpD0L0zylBrx0d8NQ3ghJjJDHGEPvbDItDM7EZo4+CaZs/D+kfVeT27rS7S9iFcGMV+U42d4e
v6AcmTPB9OvvQlMWZe053zlV94VFdKJmJJIAunutT9og68nsAyeP6TZQCsEpmpu6uZFMgpDVGxjb
Z1WJGolQFAvaZWsGr1rXTqXvpnI/AwzdcZu+kZlZBIAmVtWBRhvWayutNwDzDtF1BIKiajN4yGU5
sWJ6VFm/0gBEb+j35pGyfk2s7YwxcV60eiheC7vYTs0vzI5OTQ2WHHISyJ1uwHfUbMgJTD+XGGSs
9/7eUjEwzzhjttocqc6D+aDTxdz01KQClSEkK8MS5QE9ePQmIVWOTFUhf6xpRPKs4sZuLPRiYSgw
j0ADWybYToETq4qEaRhprbsb/x7OWjKefcmYioj/B99Yd9jOi5EHxtokkuBwiNtXhsnCc+oj2apG
JWodXks/LJa9dKwdyeIWuFBtBcaypO/a10gdwnJE53xTPJADA8P1pq9tA7ARUNZON4UkJcVIirQA
jflwCcnGTh57FdLAdtKEZwNyQ2CeI7m/mKCsqHILjWTBrmZGgUZE1HVNoFZ3wgkiS6lnRZgaj6aN
EgWQP9uvDf8GUInmhfqO08gC5UCbyB0Ne/wiD5YBGhEakr0jsWzhF3uzH4Hdb+j7AERPO8Nm8Wvq
jz8mYDdgWC+MPOmfsW6swGaIBL+ncNv65uD2TfitiUBnZwHv5pBYxYeO2AGqjpUB0riq95D2Adxr
F+naIYvBz96pBCrewdFrUj6TjrKvxhj9cvyITfCuHRr018JXncLKHDDD2gEVOaj0VcH+eJMOj0m5
BkEDKvIScUky+TJg2zSpXinlNMupp+g/ykYTXJRugR421XpEZmaRuthOS3+meDSd2z4Fc3wgnnF3
Rt2CZAKMZfXqqiEZHWTdrgzD9JD4MVHwv/kSxHhQY12HinW7d56tUjS7PPFAoQ6ctGcxgKi+qHz7
540hr7nzDECZZhf3qCSIOytC/ZFvHxNMibHzWdhH9EtczqKrjLR3dqRlyvfObo5SBxbAk7roCBRT
IDr3HlafGgjFtCCtfjndMyYY1u+kTz4nqGj7IpI4XOXOGD6VmG/sPEDL7A2nSwCeFwQ33rI1yl9W
94ymDuv3kEWfDbT+YUvLOaYZA8+bkbo/bWvfcd35YUQhygzQiPMcA2kALAae2Fqx278UisWkyE3n
b9Ow8sXOJHwRcND7wBOuO/176uHviFHnufBy49hIHVP6a9kg00EpqpfBeUbUu4ocp8JctvPHo56L
ixOZAeviJo4XVOlCVcYsUUrbPfdi+E3AosJCxynKgeqznuD20ePuN81OWMMqMNv5zflqP8tRW1ef
TXDc39lrKs7VnmY/QwiORFY+W+ipUggeA0Di9OLr3CeBzWI8T5Dn2Ms4+9oyLBnR0Ijh1WxuhrjK
LYNzpGZQBECPYF0DryGoGIozPaBjVBAt+gLtMqStRAASBqWlBzRpdbyvJi35Okn7M7HbT0llRwAb
AYCqPvh7vXStT2j6SA7IVl7kVaKBaBgwibOc/o9/22cqDv39ucV3fszsTyiyucS52mcqTs3FEnS/
ERpf1RepoYUTHCmtNaHRFyU2kh0NjOBc4N5MtJqBBthw9yXz2FaTLlKYdYaSjCSIvgN9dy1R7P7L
KVLgtPvxl9mpBvo2eh7ZrVNQqsIr+iXG4iCHPGVgm+sC0JKismfpNH69NEA0/a1m7mZQCwTWCex6
OvYXIPUoBikveRxHIfdjmQU7G1jsz00IOhVySjx0uCgnXfpP5CQapC1D99Rx8dKBofzVrF3zyHiL
jj2FRGvb3ssIds3XMB5M9DOiD3UCa4Wc/S2nNYOKA04td9MYYIxDHRC6MlJ0A8wYi6XZZk9oV/oh
m9Daz/IWvf17s5LoHFBQjHTQOiN6Cp46rHR+13G1vZ6MmnUjsUG3ChIlsBxGoL5NFm6TnwhcUQ5I
W4Bvjp9qhSEJgHFgKUrTOxFII2lp2NaG+Wk2nn1tUfJ7Y0DjtE9e7GPL142DDeopyzePV+LgJmj5
Aydv+WbHZfHS16gYUUoSofTy1XZl+pBZUfXm9FW04pHg28k+dfUdftA6+GKgHaI0RQePfiYlAKiS
Z45q0KWjo7a4xUoLlcKUaQVdiWJZsRe90QB0MPOd1TQmsJicg7k7MB17NQFIDaE8FxNqDwiZO7yS
Qe8RVEI7Y0soPAsAna+AF9V9H4I1gQeVfcLBiqyjVBiU92eX16AHypiD9Qo68noXt7QbgO5hqqZh
QbblAp+Dyml4b3VPhq6tSUkiID5dHMg/wabEBmTsoFzAM7LzfJQgDoqJSztFdZnsSTQfZjOS6R4/
BcqsZFm/KOy2RR1i+mKBk2Df9lWqb69D1sTBz9ZDuarrlegDEd57B6CMJWdZ85yAO2c7yAxLT5TY
n2q/NNdNEddvfWmCuq1u+h9Wai0nEo0QYNVhw9/1OuuWSPM2z3oW1ltbBzQWuRsSmNNIuhaLfLDq
fY+CgM+hBdAj9fxqkxRtopaP7cg2R/8ECNTpeeQDmw6wSH/slZzsRQ65hu3hrap9TJWPikXPqjuf
D65B11axCHz6zv567fkzXe0pPuplL5/pet27v+H6txWNJ7Cs0cVeaFmA6tS6PROQogk2cWSkMSQE
xlnr1Wx8DEbwqSJ5y8EQi3100LI3G9ePwBSiUEF4boP/VGnnIW4qXOhqTFrqZ9SU8Ue+WZ9/QftH
ubUVDCzNmnWkGTYWkA2X04R5mjtfhfOEeVaMw4gCZsKVrcUAXtXMPOlyPAOWSP/JUa6n+4b+08UJ
iLzBowlVnpkjnZAq5+0HNlaCOllsl/qbHn3rq8i08cC3Cv3NqRBA/WBI7uihdmhBOP7G0HBPX86d
vZLP9n/HoS//zl7Flzn72mOJjWUjFnVgRmOowqRmgAE1iyHgSx8vnS9AyKDh3CkA7OZJNHXPgPBn
CYqy/JEsrjHa0fzKG7lmGk+/WqC+U+2xmQ4WQKQ0h21ut+lXUPwUYVE9y4F984bUPXYZA6WWyjHV
4Lw8+rHEUCWVSGuyHkXvKuUU8RY5BjUE5N5FS77AnUy2l9cAWJYsII9i3RGDU+G5UmfN6LJncGQI
0PV2lzPw/bDn/2+7uyiYlvMPr5uzZgv2eLmjH7bhonAR+bv+RMMgHstFZ4UDKJNxUwAe/F/a2dhN
Uf4a2/veGMsjrWHsIog3A7JzUyUqL5vihAopbP+o1Q+Z6BWY8djwSgPwq1UoFPRu3ccGJf20lIpd
FGWQu+VExQlP/3+KIJHjQgI3f6/l0cNlGIfeOXQbF8hKIBNkzlAughjZV6kUkw2pyc+PkgcaTYo2
AL0eilNAQM7A4EUH7RCkCX9ghi3B4K5HP+3WsHdNbl/0k6XWDis/TdFUqBSWCFSmIePazvbj773n
O/7uEmjSkdk12iTLU42fLj8XwwPhTJpgLQR63X6D/V/npedcQ+/YoH9jTYr2U6TfCim2AahbvgFr
XltEHBOhElUJm4KZzpEDIOjGfVTuXhkwcgfEf/euS/OEkopXvEY4Ft2YnKP4O16i3wo4JrFE+WGi
9w+tycbnouq/lePovueuLldxqFkHEyvnz7oMwXgDee0MzkaAL3BLwyBFfxAW5/8UTLP3Wgd+Jwpb
OEAuUpcrdawd6HJRl7jvAhA/0+XQjzFdjuJgMnK5nCXEdLmE9f0BbTkAiiF843YYIkyJNVRXK2Dk
CBAm9cEZGkxqrN5e2vLS2aC3bnD0/eF9elSY+EUcza69HepB8z5D7lwdpueIeirZf5zmJxBZqTgk
omfXNfT8JCORDSskL8PlqEi2R9U2X1bIXt30109t9IGtryOtVrx1f3ru2dxVP7faU2t9J4Z/WZPC
nF0u3iqu3wPtam7op2ASmARrYNK04JFCEr+r2b5NzOaExLDK2wcl9jYNZDemMZUZNnxEhbEvT3Pl
YRL0F7upRJE0KtadHcUbWIV46mpzABUTWZpPmql569Tv4hNK+cGeZBkokkmG9DImYSPt+JSFKJHm
dviZRHSY3WZZJbi5AiFatKRdDJD6WTu/QppfbYDE6tCHGTY/IhZiDa3GiqkB5e/eZDIYhnuMAePe
2bJ/SdKiXnZ8DN6F6X0G2Or4223PNWPgoGmYcUpskJSiutlC2brbvGFPO1kjraIDFSMZd0Mm3f2o
mcF5QH3cphHhbUQ3xLwq7Yffnn0eZfKviBKgfwD0zvSjpQHcUXXveNiQIqiBaXsOeWv7BXza+qvu
YPqnlhrNmOuvgWq8V1j2Vx0tNGjUJNYEB59EsXgAnOoyk0ieoNTLmRidHAMYTHk/7GYQrg41wcsm
qJDqUZhclrIo/1hgYhm+UoxWWRBOV1MBFapI+l02Yl9jSf50hSw2XrXSL5+8Ciu6qmV8X6p+27gD
rVLD5AuKcauXztdPmmq0LRKUoTIPNJE0BGLth06D1nigKUQHLxVh67FloRIOGM+0B0a7YfMeGslu
irVVUTeZZNy9dZt9RRoGu1ED6UWFhflWKzDrtjRsQsuWA9XU9Oo33QD+g7Tr/gd2wJb0vB6d8sFs
MOf3FY+RnWHO74mgntyzFHN+rPTNyT3KOvwiuTu51/n43Su0aodmE+yaVfGI43SusQFt9W2BrnmS
pgDlXcmkBxBIJfNyQfrJlKzux1FrsX0MAKEcXO+6E8e/dN075nYS/X1Cqo9t/lb9FxsrNNNFyrUG
BHD45SQWkM17p8729KthXORnlMO/TORhkdKWQs/2ZNz5bNKS7Z0/Dcm/q5wXGg2y9NZN23mbZA+k
qearE6Xttjbzckuz1GzPldS7SmkR5GylBC0fmrvlNsCkaEsz12w/5CicrdEstgNLOla6WRUP6y4W
YH/C9s2EMkQgI3eKGdNoVswygi7C7uy/QhF0kac4opPEerlg3OZR9qVUMMS2QimuQuuXm1r9lkQ3
h7zrzzRUFqnW9eAPgz2JdMIypnHqOr9GU0ExXbUDaQFT/ZWgJRz08R5aPLrwNgV4pKUYTYM47U94
pgb/uP63MgCWBVnJskxWNFRdk0AJAJb5BG2BboV4B+Q0/cVEs+wZiKRnGtGhQ0HuSsvLakNDYDaz
F3uoQJkqQMGsRlGDKWqT9QlwmBCDDhpeFAs/78SBhnrALnEdTU+Xegea9c7pqo0FPpkU5Lko8dci
MJom6OEjjxB5KVS5NqgcV9eYg4bXoMAiN8888W4+bO9Glw87e4EgFcBpII2b44qaJcvp0qCfjBYs
wYLq7w+qhw5wG+ISVOyFA/rWobs9oPJIHj0ApOWFh/c1advSb4FsrazjCjCMuVcCbuHqV6ozPY5k
CWyXQh5dA5BtSjaFYF2lHfvuH+JMxHwxWell766J35BkvgOcqbAD8/lMcjjo4F/tWDBxJpIZOZgm
WJxbo3mcyA8VH6Jbeb9sHWi3s6gRcbIC2427nmUa3pzTVSgQKegqGtcAjYZAFehZHk0GIjV1UyFn
iAxJXLAtDWecLw7u4xvFBPYzC2fcr7swFGG+X+f4pBjs1l3WjojBEw10a8CsNotq0MxtoGqYSBap
M3lV4EYrtOAbPTgKVO0uKiuuHgCc3T6FQ5sv6DkD0lL8Wz0AXVK3m8HfsYeb/ZQgtFoYtWheUZXE
No2tRcegZ+lZYwLMNbaTfh548ZOKL3j1tf7Ap7ON6OgXpr+9AJ7kwJ5eaai9WhR4wa3pjp/vfRrS
zW4lDXiw3epiQorpcH12kAlFmQPcPDxIDaAZb3XBvGPa0BxpTsdVVahvCQd7kEG7pSkeKVhn8SNa
Yk9kMc//MCEGI0vetdtZcbWdZ4io/sqeMu6gpQzNk1Nc0go3EHNcS/YGWhPR0oD+jDMtC+ZDoIEr
FsBbZWE2/vYvedvxz9045M9amNQbDZv2p4yn4zHqC7ZxMKt98YYyXCJdVn3zZLQnPJE6Srel8P3v
eYouHdcvYxA2Ics3uwNJ99Z9wC3w4HfRz1iWchvxOlsFMchVeJB5T+UoVkS1AkYG7GuGMl2MYDU8
kowcsHWJuU+k2FiUA+jTV2SbgB/YDqpyb9hpu2dG2m0Lry5eS5PXi06kzs/BD9Gn0XnfY6/HPknd
l0+zbYdWgteodtCwZFjd0QD111JgL/MRZd4vtEc9hnH3WFvOC80jSadGpPOBLkQ6Gl11Ld7rKzTU
gqFK5XFo79ewk0NYluPxhnygKLNDFaEtkizIlraNlZxsSTTtJ1/9J6IC8rj6z5e5+lPcrnGRdw5R
Kb9QtkApHC/w5iocDcnB5f4njTl16a9zIxVrtFGwLaiYkjOd5YDiOfdKNipZ7jX/0mJ7Wd/+D3Zz
FDojj/yTI32+Y9gdR0VhPzzxwhjxOKoBFeSEe0redCM/YVbTvQ9RqIF1NbAendQPACtRyh1zveFp
QCochYBw8uGkW7F8aUognftRbD0IhYNRjbb5kDXGkpmMnWYRyQGLOa4tF922pIgIXIM0YmBgRtLA
sqP8GcBLFrbVakMHvLLcOFvt2pNIB7VyGNddopfAUQBae6OXv+quD7+jmhNNF15vPfssSo6YviOV
F+rBd5utTQ31yeQY9FV5KI3MI8dxTM1zjWfI0u2lsTK9IdjMpFMB6u6wa5U9EKdUIj1V9dp/oREd
Ql8HLvB/cHIMybbtMLIl/T106HsU8ALPgm/ovzUr2lhYB7TUHmcR/XvILEE5+wLwanxDWlOBkoye
eOhCNz+QZy3NI2rhQw+PCgCD0hVQU2W7q2tgALiYClg3tvbA6kblkPSrRmEiDM857lXkkuKvQRID
sbsLc/DMB2JFQyZSbEzGiQY6oS75FKb5uvP64UuBnN4+R3ZlJdUwzUCjaaTBIQBYKNjgO74cgOJ1
jFJbrWJqkaE+ns5JHJTsj44c8pxxtPjBgTR0iO0KTkZbjavLvpWof3NF0GQTV1PS9OEBhCwbMYz6
SXgpfmvq7MaETn1hhwefhxvAzFZH2+mWXm29WmVVvUi38R5SXcpF0HXlu9lU4aoDQ9ExqQA84qIn
hOSAbOh2FUpW11oLs2JwXs1eKyd3QOnLhd6H5TvYvsIVlufRsXKweZWhuRv/MmzUochwzF9EqwMm
D52srW/sZOkuMpmaSDpZ7BhlSewjIxUYRxqz6xnJ/NI1sB5TlhXYyZbInF0cSUaHG0M6BYdAuEIB
sb/O3FiuCseMt1TbErjSO46mDKdSFwLmd4ZqY7qyeSISgLFymlXjJsmNAxL14WLAzfiUyxRdsFr/
xApX33C02S01oTrBQLuhPzQsWI5VOTzhPkO1vrILoyAGTmJa7mlICuGj5JF8PWo+q9N+8iUT4Y0n
QDrwQzxa9gOoUqqH1seOVu55W5Zi76DyAO1pVhkmBwXgUE4mR9Ozsp1kTSDMhSgTcwNUBeeBh9J+
YHYbphF6/wEVUVqN94hpmPeSuC5AzP24XwI930MRHmSNMzyGjaafSZTwUd+jPRBQd8qiBaP9iyba
XyBYGo5kz4TZHYc6+k06sjKqUgf4gUD7vIqIjYLhXGXhExcJmFv7yAcEFDP9HfnLwbAfbZOtaURB
Aq/qV8Kuug3J7DbKXmS/dTwO91Hn1loDUth6/kQOmDR9ho7VaLQ01UeJ7eTG2pp+Kh8s7OQ8BoWL
nWN15iNbvrB4jsqnFIu7BQlRlYGeGktPVzScNH3gVthMAk+tcvaxA32xRmS97uTDjahIy0tUCkCH
IteWTa85x0DtmEfqMDA5brsSqBOgXnbPGWDPxxWdDnb1hrJ8F1xkys6I3HNOW/CVYBeXaYwcEHIG
Wr7oXdN8wixDP5WDOKRNqIlJVukBEO/09kwWVhhZT9oYBcuhH+XWUENSRHUEvPDEqZc0JAVq1qdw
s4jOVEjULbVnAeZSDX0m2XII4FnmKeCdomZ4mA6WWRiLghXHxnONA8nGzrxoC9nEBzCXT7b+7KXO
iqDIVhQupiAjC4cH8v07HMXUtNrdY+GFRBTW6iJy14ns0FyuRpZaaxPJ0Dy0fWddohwTDXiKgohM
SEsHVFKg+ijjh6H3FEERcRNVap5+jTxRF93QFCkNRZzDTN40vvrdyGZDdT3yRb4PXcLCfkbDan7G
SjQ/0xkd7LE3lmmQydWdYjbOEr8/5dlpdiJTfEeXQNNQ1MayKGq5mu3qCk1CSQQmLUDbHFLkNw6d
gc6rBY2N3vDsSXUjbRgWxDxIgNc7mzZOCi8w+GgHi7xK19XwJV+l0ymF1aqe20u62I0VIGPNlRiC
DjiAcI0TR9td4A9ax3NXdWSWR7ExcmAe6DwupwNJLdPMC3RyQBhrknvLm9PGlyXa73AgYYa6oSA7
khRYV563vD1dZKx2H41Y83YtKyOwcCbA+MKuNX9El1a5rFIuNzQcY8kf6UwwbFHZXQzEM5iRPEvN
S4CMApCQAoCBVKLDrC9Obh1tC0pLtJqsTn5mmyj08PgSDS8AkyYhKM+BJ0aqAc/y5SRMuLEcM8Nw
tjYI01caWqHQZ/oAYioc1Jnjs1Rf4En2xfZ5vyMZl2BRnAw5CBdWTIbN6s5P1joi9H68s7TqxxyP
5LVSjkZjnXFBPvi4AokmJ3XZ+YLXTzLZOSAHvblgomvG+lKVoneHDv83sGuqfAAdeFEeKrcb9rOI
zmKVNqCzGgBfZ2VWDvmwn+Wzwyy7mpEyuV7FN0S0jSz7J1Ei5ooXsUVn+B60shNV4g0XIogX8TVc
1ZMGFUvoEuHpALA6maNDJrkcKgdIo2AL/TOmM6SG/xIWtdsstMTx13jp+cXiv8RI1SXuA5NPquXV
KpJJhqXUqIdgzS3bRxRmZm+mIzLg5uYS70Lk4YumQflvHr4GzkNjBvbrElRRYCoacnQhNUKv9hYg
Zl6Nxiv3QR+gEk4Nk6ywXl99n8cXS4BLVfuuDNF/OZG9gg4LWEuFPtUPeTYqygvPqp7yCpzlYNPW
10hhFO9jOt5YZALbnUFT60vXr3/YYWfv0qYXD5UhLLSF9JG9jkosnoGPgT4FliT2SWMelmhYEeGm
TMEfocw5nE3lTCJQU1zkcwBS0KGrTGxJRw1HcjduFqY+yIehSIc31KlvfF0bvkRx7+5iOQJYiub/
ddAAsp5fzLpG23SZAKugLXWgPCObvrA1nT3aToDknR2izJlHz4N0k09tGtg7yXJnY1iZ+cXqUEyo
DMD7jHm1G/MTeXpGAugwtTRTnrry9KPCxps/cDa6KL9JoNl1QDE3TQ40fd3EWwGHphv7VeiYzpKG
wMpGiUpIR2lL8BzFOdARYDjJyJEZnTyEtb0r5KgN2NENGVLprnUJJFDhOAWf9DRGGu4mWA4qhqAE
QDlNSWhyYtppthta8+v9VIXGgLf8ShY0upn6qCkNdoWznbKY5SiYD04GM4E9xqtnV2vROpc0qGzu
huq5UzL7A5nVm/Gur/GPtOuifibjO9+7eEHbIFlhlNm2ZS1e87G75HGanOuhqe1D6AK5DiPe/HN5
+Yxegt4GarOm3uvaXXNLsEfqxqa+bAb4sjU3MFUl2ayI800oRvbYlK/Atamwwla8m5EP+hQUfZbo
jQwuVJ0zaeeddlYwF8ydvg/ImnBwiuWsKLjlL8D0qW0Yj6IdyNP9XWka7I0z+S5HJ/2BiqWvKHjr
3mYDnpTsLUz6d69Gx1cc1qssT9CBLICitXT1WKyGRsvWM0DqLJtKZNHOiq4WrgFXwTDRXqRWnCYR
BtNi03F0lLk3MaD81EqVZPcL0qYCrA7APw6zMa1evSYZ5WJa3Lq0xCUDAGygHvcaja5ogbDpUtRc
yL7fNB7DHZbX/GgWcfXKvOyNilQHNB6tpJLbSu6F5Y285SE/dk1XvXZG8kZFsEkm/WXtgUuNO/Zz
3aTeis5AH+utdAC+gs8QZ3dakEsCXmSMDvTF0hc2qm8NkC/xshCVia/uzzc+/RZ4DuCyzk4umvlL
JWfS2up1OSsoAg0pqlS+ZDwr6GyOPF1pvjIAfVCqrKLSh7tzvouaTByy6q+YP03tynCfFt5L3Vj6
yW/q4iSMpWa52AFw6xAdVyiqA7aa64WkmWTgvPV3SS4A5+jo7qJUK0sbGZTS4t4jHUZzzI9WiQ1W
BcGqhwnMNENnK08CDJ+EZOcq9f/ljxqaZNsJOayysg3x/2fu1PWf+1sXyFPfdeyqr8IAqeD/aiDC
JHxoOH5ohBuACFLI+nvf+5cI4OFpT1bjAssbnBpeO+gvkUqgNXi/oxggivcka/VSe7Q1vI6VkkRx
1Nhr2wD74+zljdne9wGrSCK9Rt17ZvNLXJINdgHoysGN9hSJ4hoAjSYlHbA2stdjqv1yMisdnEff
Hto1eBK/GtWobVJV4lGokg8QXV3OSKZRBQhpaGz18msha21DdjcmtZPGa1THA19c7V8hKWcfUYFu
H2Pa2VILPTTnCqAEQkYm86Hk6N+Yhx+ZWI2hcEL5lsy8ZEBViTPuPcV5Y/cxuHHuT2/Gff+SZaZz
aCoz8lekoANTlDt0locDdpHMsXi+IHq47c/YC1x8CUJb+dLSX6YDN/a5bfUgmoVIE0l+aFqBQrfE
Q65zqLFzJTMt2JNa2EP4FCJlUJQxm/ybKHfXQsWcZS5aXYJa3sYsLaAi3lzVLVeiB96moZAltRAN
qzKOn6I+B4a9Y3XLqtPtHSnBZp7utDTylpayTTugB3U58NOMAkvyqyvZDiXgu1Ogxe7alhUoXAf/
W6Ig7pyysB5McBaD91sfNiTDwgj9fKnwsqOR53uS0SE1wKkARmlYA4kJWBnKGbNN6yFjVrVog7jY
tWqvy6wGbIi6hbuaEZMG13WP3lg+DLQlpuCVSIntv0cQGptHdBYDfwmpa75yi9hdTeOsB7tUJeuH
rkeK03dGwFji2bOosjrdMrUMi4GD7y7abJexBPhJahlGB0+rwp2BXPSiDO2LjBR3/rMHYsSak6PG
EmEzGZvowYhy7Bxm2rkMAI2N7rAYrOnpkkR0AEI58CXqwP8xAuMSbI8wm7U0tBNUF6QBgFAnY1L/
HWp2A/QENscjI5zimTUA/C4/1K7y8XMQozjGhpGvjAgVPsjyiSPJ6OAUnDJ04mjWqVstSDjbzH6z
YjIsxc4141pl9/7tqwGdZGW6Yb4kt0z4eNJNftM5XZZ0dGiHPgf7HO7UC9dwEDjhYd52uNvJ4GNT
LKOqQk5ObYCEyCr3i9nGQTnlkWnWgrSz/C5ezPsCSLP+JUqWGl9rx9UeueDuYkQj8mMeud5J84tw
RQkRf8SeStRbX0Sq2xtDw0IitGTyifPkmQyAGOWh5qA0HgPVjkierZrIK8+0coY9FsXJg2b+tqLQ
CnEHXU7i/HICFeYlSOP7uY99bnX2vxrFDX9GNa3x7TbY9Tp3sa7X+fCz6B4gfQMk3RdW7g2vemO/
1Ap5vdWMBDeoYxyDNh9nufC9D+WpAFZiOtTmEbhi3Rb/TfwnEYyI23sVzCwi8/jBRcipD7ubi39w
kapCoj4VyF2PhRgf8yIEZlLdvkWVjUNvLSNQoj9Htd++jegAWnTgKDpOFg06xiNkQjaTFpujezxX
kyVpUcusz9FQvX4TjQz8tkBxiYrWefY+qRtz2kOkvbrISUFVAXbyy4ag2lykXUHSEnd5EQqU0kNO
O4q6k9rdityuijoresDxK6JzJZuGFCXihkfhpwBA6ligNtdbC932TrbXeicdeSx8deGQ7fq8fjXi
1Dux1PGr1Y3aTb21kcTVoRSeBo525UgHU51FlVstZdHrq8mRYhgU1/gTl6xbu+3bBV2bbOY4ecnX
Gni3D3KsVwwzi+mFPL9X796102t2fveC8gzPDOE169lweknPISYfGk+nhobUV+qbzfrmfX7vNccj
T0v5xMqHFKZ68c+XSFszXqA0KuiLFyM3u63Rus7BrGL34GSNO53RkBQkG1qBVRJTNkiTvzNMfzZt
JZkFfATIbk5pbGcAT0LCDnEBRqVzZGhgdSOdTklKh/srBXb9jq3qaHP3iegTTB8mbfzvaT6gYibQ
2ocEP90HsI/ZR7u11zQi+aDrF2UqgUbhgYph0SkZKehAw6QLo2Xg5GLyJQU6ZEEenfoaHnKae8CW
TWOvrtfQo0jaK7oShY5iVJZnA5IUiyksus1kDXRrIZv0VDpjtInB2bHQuJGi/N5AAcTNKRnReDLP
tGJRNbG7nmXowgc5Jqlv3CfzH3EitGPY+NmJBHS4cZhOWdOgErgH+Cqn63P1Ucj05pPMFyzVhwBR
l7MmwxsfsuGm++5Z2DNzt2ke7+b94FAvdngwyRNNIkgesRJZ+tD7RDONWS4LFq1ie6zXd4prjFke
qBhOJT75rC/2MrR1IHwYxqvo4un563UxKLKiTj9qSTnJ6SHfjEiokPxqP8srL73YZ2N6eSko+0LJ
r/b0fKf4vrO0uYPiF4XIoGGmtwQHn7E30Wn+SZgRoAEaeTu0LcO4MSbt/+07az/yNRVORGo4/+G6
Vy351l6/iwCMcQ7seHgqnOZZ+GNzFKPdP9Ehz7J4bdSeDk4oA5nboi7SExBET6TVLHjRGfLAzybK
BI+TWWe60VqgB32VdTEQ0AvHXTuu1wNbmmOymeRjf6Jx6NvhurM6tT/YpXIRKQ2p6TAPW8zpDgba
+Guyu4kzCcg87YuvrSOLLflNEW/Ug170p8gU4Tpiujd9iinQ/Wejq5kBX+SW1I8i+0RZMpYEXb51
TO218GwGymT1mlOHKedFNkPt3miToh/wTvsj+zCnpuLZackAv+hW9iEZ+BRgoHckxafIqAW5iUxy
7sZOt1IeMhjY7iaFNr2IVWjSBK2j4VEJeiUqRAMOnH9TjebGIPBtmgR9EKpxZT7MVWvkQXZlHQRT
OZv0cM8sZhvyu7OZr5QmvzVfaPtBoK1XizLsJ13Psli/yOazEEuQjV5UK4705qOpO1O1LNWuJp3V
Y9cMeIBz8asYh20qDTAKqypaHQVh+66pu0UTAFF62fWARdK0oAXqHfYWiqjpKSZQp6ANMRtfo/ig
uLmGiheyKnwkB279SDnu3bZMFtinTH/YdfqEIoHqcyqdYFuYVrQ3ep+/fGBRe0jx1173OO+/pk27
LTuHnzUrwm7idTjv5Lax3LosFmfa1yX5/6Ptu5Yjx5Vtv4gR9Oa1WN5IaqmNel4YPXvPgN5bfP1Z
SFQXqmvUc+PcG/eFAaRjyRQJJDLX+kAkHDsdNJ5aj9zqbM2oubXN1j3Hg+GeadQxU5Th8mPM7TLY
Kq3OAPSZdXAmGfAxGyyhhHMEwKDr8OZNCpzJB/smby+RyDFqIqEpR6KiBt8Z5yjqI5TIA/9PtfaF
MQl9x0f+GCbkqlEdzq+RXEpmKjthElCyk1zm3ON7Mw/OuZakJz9q01MR8b5a0VAJF2x4jym+TDcz
MnCFw++9jEhHPc/NhUYkIxcninEjZYMfbTry8qgk6kMEkTYfrqklK3CR+RO7NnWhHVrme2zdZkV6
d9r8sHVLQap4QTf47Zj6IQRNOyuP116OnYayG6I02w722K0oKaXSWJS7MpMi3zM/eHqQP9jqfop+
J/JAjRDOPAF5GHXcPeQT39ABogfKmevJpDpQxPnzri5RwEAHikr+cL6I+rqdaWTZsSXAF9KqC7nN
rN6hN+Ua6SHcgjf/BDCdZhfZRgaCXDFVx5cqFIqqgungBlpxGHVnPA8wBDsaRqgKvY6CCX0gq2VA
oXKO1BKgIKF2zQmgkcr8bp6X3iGxxuJA2k5ElCHUnEaA4QB6XWkgoriXtPlNcOBeuNb9Z6yNdirX
KmIvgv3ffjwKw3DmUfV5juOIPvC/OwDMOZqB5h4jY8aoLbEqJ6ElNFJNQjUnIV3yMp92aOA7KxGF
kW4iKo1+Kxs5uu7k7X5ro0Kjqf3nhyPhwycCuPq4y630LO28TjOBYMA5Cuh8MIGc71L8jZtH6zS2
rJCy+yXl7+XZgNAwy7PCe6HgkE64C+Q4pVGnDRStahfr7rxJHRj0DUfRW2AU4FVlASqhSzADnZfM
QypOjLQJ8D40mn6VJVh232nJjv0qWyb7e2WNxnOTgVeqQDMrgCqnFpXivN1YejV8Q9XgJwK37+b0
Cbg81TuYM6+mqB5p0dY4tJs2MavtNQs1iIwA0Xm6Xbdvsr58Ia7PxqvH0OWjvyelV0zZPgejYRhM
4PqscTCLI/XsUqfYtoTClec2EE0EaahXD2NoGOXV1SrmedWacXVcrCp+MwCZjFrTON7RtNca9N+B
Q5NmdNH7vgBT7Hi1yAINrMwesgc4m67Cj/yFFqna+G2uKrYd+mFe14DUQrOUQNozEu8lpkaRtEI/
ydgcAJM7AIlcKHSNh5Hh6U8LGGheJnEB21aOokQgVJTd2Gsra4imtTuBvZJsyE2Fp8gkK20vviAh
dqAoZEsXK7/egkyBXlxurLwBmWk64dMhlfufDBswarXQvezPyR3mr46HZbgFHpSLlVo+XqGZB8zC
KXurAVC3AvmTdCI8zbZK/jQib/7KS5+vcsCVH6jHi9pKIrSqH4ZRf5/sERCZNAXE3HXa+zk/iCm1
paC69b2LUXtIJ4p0mJjgwD7Kp+DwUENLFg/HmGPs3Nl2JQqwAa6wNnUbJ1uiAbQHv/2JpqM9ml+y
arifKi0Zx1V+1bailfTBWE01B937rWRWuVYrB7qH3HcKdjE9sroQvQoTqj0xpQv3wTmdiQ7Ym0jZ
psJ2EdRlQzIXL3Oxa+0RbRss39TMGN4TIMVslzzT9zHInb+Ys48zOVQr1IkOTHW3RKGJuaQXO7ZR
miTSokA036Cscnj3gjnaGhrgDKOll549S/BHni0He0tWnRpfR0EMDXs7wdBu4/Xcme3hTvY4BO9O
64ePUlOfRAVNVFenYGRo1Yraw50syrR4cz3Lx4H0cKAMtdcX1sHD9oxmlPR+yGGTzEYjfgJYfuTE
lwRlrJWbSg/lNuDhcmrxZxHV+nOnpzs0MqOunMrQQTV84aMzH0kri/ztrk93hRn8tClTcCRa03yU
aqp3d4VNDVxfFF43KVpsf9rIanYK0Qo1gG7ex2SuVwZODba0eXaDyNp0WaZvaVuepiDUpKnSkjHt
pZWx3QzmZ7yh6V3RzTWy4szZT4yhX01M58a2gSJe53JaDGjvllMwLHxBv2aPt8A02RpIQdFRpvjG
eeW+OnZao4qZ3curzn9FpWt1JydPYa/kKthNrkQt3Qltmw/xbUFxnkGu4kxZ/YbmhvHUxF60d0Zw
f5dO136iiwbSOilrBI12Jy5m0l5l4ILo7uwYmlVXZELGylfFe7gHGUda6+4Hv0mm8bzMdiNP7ekl
Tb9yeq0yB1WGSVyKAhHxYhblAup9S9qGcVEC8ouCoqRj2YSkBcaEhmQfMskqLQV4dh4ynNY81i86
9bzuuDlcKNdEDkOEr4nug5/sVuUoA4H0V8ZQOSzyEjGCqULZNSvctStYsbQu01HECeRSmtIFB8N/
gRIExf03izEI6jsLcIb+1dqBcVIxyKIVlFm/xoiCITnbKJJu/nTcXts9YjyAvbY7zhnAXGNULSmI
B5yQBsZWzkecejG81FE81y8Luo+6fvmSuMW6Fu22I2+ng6l5oHJfvPmdJWCVbqxCvxSlK81IviS6
CwSsDH2SE/pMJ4Gx6YM47q3Fm9QDDHIOOIG31sQ5HvDW2IGmbtqYB7InU3L6aY8ddXkGS6GBmnRr
3dam9h4sTbMtbfC1Zl1avZVT9F8izdJ07+98LNgbRy3uoeqTYstZVX+vADZGBkbdoa60zvxL0bio
Y+gLPSTFLbSdgibZHsqPQmfIrLzafnQNXTWdfuKilMasvxtAV/yjBUX71gTC9D7IFvbdsr4TYapu
xPpWF+KFsfhXsZM2VzGCxAJ1moL8IqYgvYhN4k7HN66vY7DnumgD191hQI28ex3h+/wP2f8XO0Cm
AVSkbTUAczLX11FigXZSeqr6Vm+CCM+5n6IFyZCPYCxVrlp6ItP0333peX19acX2tBzTIQMCddt6
X2kE7DDvayxkyNJcRyRTWjYxkBn9ald1yHI+RCE7UcJoMB2pHm22vqHn7az3OGsGhLRnbD00vR2K
IH6L8NvHEicxTn0/Zp+wQkYbI734mf4H09v5rWXA3dAZj8BlJA4Yp6+0MPhXR8+x5jfgsHTAzWFW
CHIXoBi2BVAMnQxlDEXV/shSLER+gT5sDGS7Kx+oeaCWGg4p1tx3Tje8xMDt6v8W/XMZ4THT5UaO
Jl7Nfltix9zVCZYchFU3A6rgUwuua0Kpo4svnlxG1uUnmioH8udgCA1dYEfsg0B0ivifDEvrXlFF
mRwCd7FXNKVLksxpmDa821ulA5Lyf3MwZ0tbcS1BJ32q+0dwqbwRL6Sig2S53q+AgdLsJWGk4Jgk
W/enLcn7xtYArLQrQaNFzU50QT4NSy6vKE80tZ3J2IHpNFlT7xNgbMpPwqFvM9QFtzrovJVx2vRI
mkn4UC9Z3uYWFcH+XHufEqNMdzZqEE9OXurgLAI2XGPEwdvU4wmGCo/ozw6lcgG4F/529eJsmObw
h89YG0bC3dCHq3uBpsCzDrLwjRb1wVuaFKDeFOh6QKN2t9QnyljiPKsR17poQ7L5NlJaNfp3OxZX
48bgPqC5XX+N9rZk3/P8bXFz40wXnvv4uZDKG1Y0JCHZ6Vb5pkQWSmvObu6n5xlQIaKxeGLjxiq4
Cawf5r6Z3KnXEbObHfUVO6hgQ4JPwDqKvmSS3RzIvbWjeu1kWrPzF68Kkw4sFzJfqLKQZqm5eyeK
ZA5SJiJF1tGXucZbdpLsKpNd/g/ZyRrJH4pHdkHc4aem4SiOFthQumE5+y6W6fhG1SUI7sICee2N
1gXeGmhW0Se62HOJb8FYOfsgwZk9yXSeHGqsxkGrCbNW8/rnhdUAMBVBOqD6H2zdRVCXe2kYxTaX
QVUAr26vQXuniT55ojx4Nuxqj27ZT+O8oH7Y7wbQQzBbTlXGGXW4UqTS1MJJz+r4/KuI4iDBjMz1
zSl2RCJbhCUHlbW+xZAOt89BNcdkdosBphpgb+CZueICRaYDOcqptfNMC+VwRDtVz9ixTK0ZTdMw
qQhYhoZ63qQamH9+OpILXUjW/nQmUWYChRH/n/ZmGkFYkaMi/KSBOTDYq7nd5n1/pnntgOKSNz4Y
E2BIF2fSGi9U1o8ampO68qtpp/PuVRWJGYJwFTAwozi4z7HTETVjpAaRznDUuHW5Kyajoa77oKUV
1lRRNhArK9qXUFfsgrBMFJiRnS9GNFXxHxQf3cM3v113yzN4XLeOQExgjubsZtE6Rw1v6Duetjk3
uGyCo2a5iPX52W4W2T9HtnQxwM0MoD3tTk4h8dUBCpMISRcVku5AIecllSFBTtGh9LNuvOHkVqm2
J6Zx3UYdklkEL1XKRzBqOGiiG0H9QMqco/HWiZJoQ9qmn4fjVI7OirRzmRkvIHvfSaXwrzUXhOme
/0K05RQtExwVD9EMV2crZL/QWZmNpxnFvScadWLqaXm6AzfTG8l7s7+3eJA9uP6/hlP+v71tw7SE
Pt1vbemHUNqHT6wUBrf0kBWeE1oeii/4gvYA0ZdFFzMVfVi6QImT866RJncNXKTogUpa4c15Mn3k
0qheGPjum27yh+88wDEcK60ES5CqfFEW5pSDhKZfDg5D86mVOFW2Ng3kNnEsuHOyEdBs4ARftjR0
UeOD9m47O9MUyPbSzhN2HohjNuZU9SiQBbgu8jd8NVvoUPQE4G7lujjOIA3NaWRxoDt2qGPf2DGA
J1YFCoim3ETdNNBIwXa9YXppf82RKTqUAaoYJ1Ytf+Coc+Mhnf91GbP5EKGNRMkDIZ+EnOz9bOrX
qZ1VOzpJ7xp/Bwz79CJP0nuUoq+NujQ3Abi+wLPnFsvRKsp3L5njbtMzb2fo3j+toyh3tkVXW6u7
Ni1q4sJbAzniAXtdr8R+lKZ0kU1c1O1F89SPPzdtYB+cdLKfdUFsrbXAvEy6AQ1gduytSIYFlr1t
yyUJya4vM9Bgo8k9CW1ft7eN5UXZpouqfd7XzfmDWFI0Dnh1P8RaorLcXruonKCxV+5Y4Z0apfV4
slr0y289oGKFHf46IQl9oQly078a+RYDMZD0uvNVXnaCX+d1FzH12KGAcbJ/WZjevwwti8FgZRlr
QL71L6RwOXMvNlotSdQYBd5VWs5wBJZZqGm52U0xc/eoa6pWFEopAGy3K4Iuv4AUWvSBxUW8QWGr
sQYKOWJ5VuNe6sBdy9BppvUvWCGMKx/rnH2cBgBMJLrrGWlFHGsNxskSvf657QC+qePTmmRaLVAA
pHqsUeT9KKU5Azg9sDiGaU0xSDa5FTzjsXV/PnpbDcuFZWEoNBiQihbQpdlqsJdspznZfBHp6QuN
SGujbW0Ve+wZuNHg3K7iYm8MwOBCvdeUhVlgm+GgmcWO1PnYZq9OpJ1xdNFfSJTFAI+JGmtLOhI1
XlXs7QYLHuX0EKjOCw4MHO5sO68YN3Wgo6d+9CLjtfa9+dSZ33wc97DjXZkHb9nfyTC42yAtHXZU
JSfYD43Yms0oHqJKEyoaccCbUKKWC8UpFDFI36WItCQ3kqg9/tz6Bs2ElRmOfHOU2CZB7OyACR7P
sjxXFu+moLzDyq98V0e6qJrPsp1ReX+0s2ujO8MflqM+5MW6MZke2nWDmuK2GqNTHAcYGovlXAUR
PuDJ9XMUOuM7bTLkGKUNyf7hQ+YkzbpYmt/Z/IvPLTrZUBhWFV/zyGh3A46Pz3Qp+vXEXffk64CM
wfrTK86juLCk6Ph2LKNym/Zmumqjtgf1tPCTKs0GhFm1oGGHnKSQ9EteBdkagXk9u6e7aKQlaxqh
Jb7c8s4HsYK4451v7TjdqrQXZ+MBe7pcR8DjxssKwIRzq7NtQEJfCOUwwJrkkBoj2NJdHMPGnj6e
cbKEGhpy4sJJzj0gE508G9BIwApcOfXSnRiwOdFghRFQANDsM8RgMFdq4KIgIa0DCwjltGJITncG
d0MKkKK0fEPxVPjFikAuVX1tBbaa7Vao2UAy3T3THDVo6WpAG9GWExIbaUrCcDOizAJsr/d0J6Oh
jKHcLT02tqShCyl0fQF2TlMW2wzNFPjPtF00iKeuDag7vPxTLUc6BCeT7bml1u1K6Eehn02wn9gj
yg7aUG9A3+jr/0VtjfsVrOh8zSsePUUVSw5+hQbjxfSr57rtAUeCk8xvxuL+SEzm/J0+e/ky/W3m
y52vjRT9o2+Voq0XAC3T+nqymXVAYKYXupPxqkPfC97/PcrtVn2DYlWa0kXrBxQS0LAyX1HImqwC
i8VrtaGkzd5H07QbnVATxqrmRdqJUhlROHOtCRnL5A9mWfXF05ZXfQ6ADmpwFMo5s10cWhuZ3Aqv
MrwkUMlE2gW0BMA4qspDC6DXN+700tdYDByC6kJbGKw8UAJ4Flrl+1FkcV+ypQtZkH86lM/ugt41
tSwY0QlarI1+OgadqcnWb7lUUDZGzL2dMzWvjrlHa9XylAcJ4C246HNqCpNvbRzarUhDMoKsoKlX
ga/Bw1tkRwqJaIHelujCxn3Ou8aUbtLY938JdQO+MLAJ//mHxrO3Wi+aZm6bAUx+WvSWc734HjRj
ui9Lx9xS6rRrP5MYPH9oCBXWJI61N98oiu+Nb6b7eJjQslaw/zRdr2881+le6TKM84Vp9XKhWQue
trOdmm/x0CN7NY95slEOg573r5453jmAASBbeTjrWC3ml7nUzR8uaP3WIAKaz3E/LE/2POthNzXF
f+b0q8tz80dso5RSy2HgN8CXcTI92tri6UIXfc56OaIpNjTdiYuLmo6Aad3nCT+QnCxI+TB9CGe0
Jh5oD6HIJrWytypL/6wAOLemwj9V6fdQEQhmcQ1LzTSWdmSMajhRrHOrNoxiSwMOnMPW9ZRhja00
KhjFIRsgXfdnG6flo8FeCRjfL5iO3v3rzJ3/wu+x3NZmwp912wbnSBG423aqprOclu5oPjXl851F
6sSA93DY1YE0vAXwMDish9WdIWtH0QU8Juu8THoc5042mmCdqt7KOeDj//LSND1cp7/euald88ny
QYFqLc99N/RoVPRsgNLgztd4dnO9KTYG/DkZy7+NWdM8LwSIrrZXGzIa0e5NYz1WvLQHdMtlOK2U
kdtoUNGmTg5JJR0edn7KaVUAXxo1G06yRm4ump4aNv8Y3QitAFWAHVIm/nAmiN67tbNwqXHIsPpp
iO4UJNK09GsJ9luAm7XoxbBY658TkFqEGUDDQtfW/TPJpBpZENGGYdRgxylPpCURmUyzg64LGpLQ
N9wTd3lxUHZ3Jr+9Ux8XCGOID0I2TdHXh9ytTjiFL84AnioMjZ0Su2cnbprsNIsLjehCisov02ql
5g8uZPORLM8KcxVo1bj+3/t+FI9kKhRgA9OV1i58T2vyYV5e5zLCgapYocsFPK3Twbf1iiWYu2+x
Ozx7Rh9iW7gcTbexv0Vds/dHrQPamz588v3qEyFg88AvDtqQ6RLqGtQfjnQCdB6AsO32waksRnbK
4szC6SpqJwzkHDdz1VRrmtJlFook/QbMt/S54ei/WtnAIJNmcj5Ob4vTdEdAAHMXAONpAkxSXNK8
ytGf0nQbktHFKLwK/LFCzVFDczW/82ymDu6NBUgSspIqkqp4Uk9Cg6JY1qiBjmf+kY6B9eLjsf5k
mVpIs8as7BcagcbrpUCW9VTMLiCf0Mjmhl4QV1sjyTDvsarfFxlaRchahRoWtjbGyew3IkLtRvaJ
lK1b9xdDb041uGAXJBs+255dnyZk1NaE4irkYO7IP5tCHogEAnGgJFPwXCxW9hlUYvA20cFNcLCm
7sg4pTM+2tcijoo/TwvqnvGsBezYTzjvO3hvLU0AchENFZqbkWm9Q/uWGN8S+VvpVBCSDSOgGh/c
nTj44hvcPRYDKBfHcWkAKYA+ePTCYCoubf0Zqfr6E01YgSPnsRgX1GhCR05NPjRh3ndXJ5Kx4M3U
zO8RKFafUbENpKV45PLXpwcmYMMm/tmeQJw4GfVV7pj2xcsz/tkU8l/ty6LNPuvOilDn8CaewmaZ
ly0B2JEs8S1QdYG1eSVx6kjjsTo0g2p+kjIAu01hWdnLlqDtpIkxXv0oTOznf6YzGCGcFOwSvQCX
pm0vXfq5KzeV4zWbLDXHDEvNNl4NWFodSW1hlfg6btU2+d9jqLhWZmJX1iU43yv5i4HNdOSUw0Ux
UNxERCSxiGoPIWqdeUAHBEpBSI4D20fRzfHXWORIYcj7Fss0onHdJ2W+Nqk3dxZlRZlo502HpMNz
uwSYkJiSQtr8fv7gg/d2sQq6GEC2FqD7Ox9PPUOM0Jm1HP2s8Q65GH2k/V/ZUWSKQvHGkbWrHvkt
uax5XOFEyFHhFC8AMpt4rf52HUV2WoEOb7UmIg+aKre2yTigIyZv83gn5UexyEZF+GjNZQGubJXg
CYUtRv9K/6/0nwt+PXDK459b/l+TzC5qMJmJ/2b6R6ZLEUULcoP4r1cy+j4IX/KSAXC8t2J4JZlm
Bo44nkSAchRoOgJqM65qVMinPD5hyVx9Ay3uijA0G+bOe83Q7Y2cevXnPrIr6Q6azKuZcueJUX/r
OpR5+2lommkG7jvPOs86d1ZOrlnfgEmmbTrP63EigzP+nHnJys9HLNYCq/lqsvcFlC7fMrZY52Sw
7p08Q+93wzIVGx8nEtmlSD3rCTDbXmhFTfGO5tzv1mwbf9coufSrjq18lr7FQdV9j7HHDVHjwV7j
1Ne3bDY1dAVWQKVN6woUNjb7pOIUTf+9GitTxfF80Nj4ZvfdSuvQbYooRs1WBuCiynYOWOEs733Z
hUOvMVRF6PUFVFOuWEUt70XWLGtDZ+4Bb4z4y7XGh1t2ODWCPV3LmoMLHPQTKOhBMeAb9RymxfQX
x17zwNw+2zUzD96cZS4lqHOXJqEPNOI/Ix01UL1r2s92VgcoISzubTnQ+n6A+wWYTUkfatTSjs2J
A3jasg8DMZfNS4tvReBrRsmcrgPA0ooXcPWgbFTj2abyjfmVCkFvs8Iegje0Q4ULcAlqPNwNQZmG
Seb6/LPDe/MLr15IowsaKUxaE5w+MQi/V62huWHjTP2PAtj8AMz0/qtlWrLKjGL6jF+qu+07F7S/
ILB+JlveaNLW60xX2sZ6xvDfM9nZBUSeDSiA0UrTo4OhG1rtwJZbT43qzSETd9GNzTgALY6m0lC2
4MjxLQbp6XLXrKNi2CZoWrAZ3dJnaiz7OS4j75sfGflGcz3jrPkxcIaAwI0jC83+hrzqC8Fx30zR
sXk11b1ghUPS4rlsPHBpWzgtUB1/JbfKJ7TYAE+lxpEEdQHWNWcrB4DLB7IrohGdgZbegWM41aUv
Kch3gm8sOg7zYKpX44jzaQK9Rg9HshtNVIdwHBbFG5pHgwkwUew1QGeFSyzwu42UJTtSSCjtzk3R
l5X32RSsGrtZi9poCeAiUVx6jmRjbxVUNH2n+H3DSyzyk3Y0FVuKQAGj0tpfb7KU7ht4b5yTuixa
efQXtuyViEZO5NybKZkxJmjDJrU2FEcNQCp3viQv3fw9we94Qr2aAxzWPli8CwDRt7qexSeatUJk
+S5KGfUeTfGDh2ZKoNoCLTVJAu/iokD3MqdcusiZo9scCU1rU9V2KTFXcxubTQm1ypsIjJmAHbqT
EaTZNAOQ24vqJKSpBGM105+ArWIEagig78J3tLvyUljTAUvoep2OCb7hQZ1jly/m1Zyg/z/mybrQ
RuY1WxZcOhzc6gfbSONz18ZgzXL9pV4vzKzCf6jIKiu+6x52a9J6TPr4jNPFTD8UevXTkQKhNiHE
e2KbOPW0HoHoexm5PZ6w1gCxYu7mX73CksTQllUean2av5PpEFj+pRvGq2ldlMVX5ujKtDe65fs8
ZteoyjQp9eJrZN+Zuno035l6VfejC0p9z+0c+Zy6Xt6rwXbWiVUPB5pmwbTO/GL80swg/2AZKoVI
XgizdIqHA/GgCDMjcQdpNgIwbkVyK1geoxW3aFGKaEHiAvkXPKBh1tZAvPO1zDn3yed5cKzLKC40
oos5p/ZlYCiNZViwrR4V7Xg1biZ80ayubXbkoWUGgPfI2jAHij7cbMmCdFLWgjeWosubAU3imvYo
4xxnOCDzPuYTVs5gVcQnwwW3QU9dluJcheb6oONB0Zjm5sFGTRsRpUQU8i3aESgqKhaNtCV5RhnL
sB/x6scSRJyWynRnWgD0wgSdkaz5o4NSfLeRBJ+YKTVBxQv/QD7S/eYjNeRTIMHar8gHB2QhwNdz
50JHs6S+ubCcJf0rBbvJ5CfxeBBvK9/pNyN4iY506cfeK9Hm8HPu5iOySsA4kGpS0BSZsYPLOPZK
N1uSk4OSPcZToZjuufd3UqETpelvwUnd+dUhnVu2V2FmR3MPeodDX9r3ic0cB6i8zw3tRFu7piqr
J39JjzSji6658baNJ3PdxyhVDGc4AD7w3mFowOucAnNPPHYtlN61ckhzugBpxT2pKY36KnVPi2WM
G9s1rx53zswsq6tUQwMSTmFRAe208bjJUBO4aea2fzVEfeMS25+4PoFMWYgKwKpcujl/Bk06UsNV
i6r1RDiQ7QcOs4XMvXBQBh85Aapc3oXM6C5WXz7L8klPfCy6y9yhlMdyWIUFIFDoCIpOQ/XXjpvJ
f0k0o70d3/nEOH80JduGMWnb59GyzvUKa1oH6N9BkLINvZFT8Uam13KEtd4aGBnammTqfU0K5UHG
ZPIQ6reKCens53SIV1NdFKeywu8aSc0sDRMsnNYLmqjOOY+rM7YJ1TmJWeEcvHGyj4kJtA2hJUVc
oyb2lfwMt736dVXMjAvPBAAFL9ePSJ0JGCoPtVUBrw3vNwksrvA68yVpVqYBgFQF+qkAO4NilL7k
YDqes29t7bO6BY2Ym+PI3dGCLU3lLSjcr/em9618J5OW/B7uTQoy/PXebgbyXfmzPdyOPOQ9b7e7
sw4qJJ20CHS2sgnJz4p97/r9Xk6p0+iulcgH9xbYbkSnkZQ+tiKR6haEtHT5R7dTa8yAeE3mH63o
GqJLhyoY3rBE0n6QiBguwMCuoVeky+/4M0hBJhUAdslL0Y7ghwK0g1V4W2sBrEu5ZO6WYBMJQJGw
E/PhB45QDYmzSDo283HPsf1a9ZZZFBvA2aEkoWuxN6C560sPMgYeyJ9IoRZHa+q/UEVQ5OIYZLGb
5Mx5kL5hr/GFKoge5FPVfigX9hSnt3BUouII+4/iZ874oVzEyUGX+5Q1fYseHU/bW3Xeh4SPZzlp
/+KBVIaBMAR9nI52wfaIPY+CKXeuY7YG5DDbk21bpuxQBawPSUuuOii1SEmXmQNou5x/xIaXh7p4
OtKlqPoQsM7FSy0ekfPMm+MSBOWqp2ek7/l2WJVxvfvVY3CMXHpYNprXedkBWl+bn1IfrSrVUuPI
UYw8IWM68lm6BcpYGpEdjT7S/tau07SLPiV1hDqdOf+rBDPemS5TFen7nHUnmi2DO4MU9KYlYeHF
2bkR7I00zQdT37u8Pz3IszJ9wl7qSx046Wtddd5uSrQ6lFMhc1k9hcmko8+a59krKfrCOKLB0bvQ
LPKj5slDJkQ5USDNBgKucnoIBMg+UZ80srBFIx44b9rXTvTqzjaOaRuwZx1THPl/1oAmvQWktI9O
GUxZgLeTX/PvNCOHrJlXwClpXn3RB+w0yb17YrjOFsBG/trtFwNlQZHjNtsFLTJHtfFq9V4HotlQ
oqMSmzZSSJhNGsr9268onC2SRivkR64uZGKgj2kVWaO9Gyy3WzcDlr9Y7/bxBvCSHd5WnbM2uhGb
StLTfFrGMQYWDLBDx8YE9NAQhB54xJ5ADAkAf3vOrbUX8yBser98GthcPWExPoTXGixXAw+gKLiQ
ZRVLwcLFQTUxyUbQa4OFR5RmJI7mrZOKXa1JTQo/yvtmTcMA5cmpW+TSmURkpy42yFhB6dJhq4Sq
r9nTQOVZA+wS26mfBV6kUbVcNL0rBaN539YuPiafZPXYow2Yx7H5lg08dYxqm9/VU6vy6rZDdUw/
NumHxdcouwJBqLJWAVUVN2kB9VKukdxDGATbgHUE+V6fLSsQgCL/RDR6HP8nOxJSgzLJaKQUqtWZ
FD6AnKQH4GIQhtTK+rdhSKGb0+KslLXsmf59yEnrn/0hfq9qi//VJ6sGqBl/OT7ax6O8Tr+0Q+Fu
cPjVnnugeJ5sJ063AYrMPscucLTIafk7qJgmffLJT77YJfg4IjaVP/8olj/clevlLdIe7TSAtOhn
KSCNHv+sSkj/HrLK7+b88C+jpvUSmjZWPfT/n5RTtAMqH1vJKX1HPAOnuzZoalbyOyO/PsKShAbX
BZejmI9dwVZyrpyuXyw8YXHs326iyMaWy4u0EchdLUcZHkgH5JaHtkFy5+T2qB3ohJ6EdHkdEzyQ
qUCKSq+oSirjRrDx0boPZkvUSqjKqYcpeVAxFo3klEofaBhnoqyrylFWXqJZ77HAi8JaelOcwGon
fwuGjlqsOvW8Lf0+HPFMMTTOjBVpzCj2t8wN0Cfs2GCVxPmzj15woSdTcrqLwfMWtNHiGaTc9cbD
eaJkNSiRIFpLWHpNoNqDyqO6RO1GigL0qIskfgQFWO23QItdVndCcqHLorU4HS1qbStx8UlI4Phx
q1NEZVvOzBTY0Wm7nbQBRDGozvNRC+L1KG41cfR4oRHPWXE3jZxhVTatddKFBZk92OIzDLuscf5D
cnL/KORkAsAriNwBVdY/bzh6Pl5mai5uZi+6dVIiGqnPhEOACCwgOHxw7CUA4ncuUIvBD3EeOf6e
yxz37h+9GNJcGSF33vp/47tehNqAVJVK6qnkX+Vl/RrpgSQkGV5+1zTgQ0KQUxpQ+dGInAvgkEvn
pdC8I7ffKW2h0hk4NkbyI8/8o59UxkEpHuxAW9psCxPfLaWQyQ81n8zgCDYo/aBEdZuESaEHSEjh
60NfGvlduPuG+PjGHrKxWkuZqDqikZreFTg+fD/J5i6soVkA2VhKIKYiTFLWq+upxMLrWBa+ODH2
aNvHcpY20KsopPoV3qLC2CmNw121C08W0GOgcTldo+wGpBAtyGR7rq9pf1AT+53tjXVYFOgfIaEi
3UsC1DL6OjZPd/yDgrvQvXm4JaDiV4RKcAsto1KsONdrvHI7ZyOFZCMiaq0zHK5Jrs5cZpl+vdvh
aaYT8gDZCilTG0s769uNiwL48HHLSHPhBzxJ9yS1ywDocyud1+gKRl170ehhg/Ocbd9iuU+XYtCL
U9vlr9Hs6cGKZE46fKsigC4osxqBt36E31S9OP2LNNY8EJ0Y2jOJyJbugJ+yRtM0bkh3RWeevANZ
KLm4SzZqk7wLqHWO+Wgbl9bHeqJOhnRv8yn6lGpZ9D+UfVlz47jS7C9iBPflVbssyXvb7n5hnJ7u
IbgBBMH913+Jotr0+HhO3PvCIApVRVmWKKKQlfngYpnuJOhBJ1MrUnWPdcnK1g5kAm34dAPkFVvF
QBRmQKSaBTg1e7WhaTpU/0w8TyAxBNpxQ9KpurpR91ZXrmiuVEFyG7nQ2dRgwxme6OKBa1JoDkuz
d6jjyDOQgDjVT7LNfoRo9B20igIWj0WozjCHEK4xg+gZpfkEiaRUfcZ/OmFU7PqmQFUz6IqTV7eQ
SACsig6EwepzCSAWYbK60P3s0hDKjrzJ8QuXJdWSmdz8sUEXfDesOq2dEueWad5MRpdthx6EeUGb
TeYNUBscrwqy9yquhxXK7vVlSI202wSyffOLPD3MjqVjZdtU9iU+rqVt4n9U5RvfSp5qoOBXhkwh
FuHa7kPsF1Afg/AbcEZ/bP4QjuvWhVpBNyYo+HRYJ4LKo21uKIQOJed7vDv1LY1k6Uz3cfCNBpQI
rQHynHJjvgqZAm45h0pfntV/LgUU6fXyS2pQE03ryVF/Li+lg48XdoHmy1Ou2ij2bu8Gl+t32Umn
AxHz04H4+20HXG8qhWAP2RSpXC4+iyOdzSIBFMgtoIlBPnMNXMQAIoXuElmo6uBnBvb3lHgtphDE
nH3tgZQVO+XJ5EW7jlmAauthnCu+LqICHJ16iE3Wm8hJ1aMnQvuJo1+pHnj1mrOpOQeoJM45gF2I
gfQOSlRdTetb78YPcZFCvVUfwN/lQn0Vh642j23XFqfFRB5lp8xdV4CY3Ks79DguYe8RQZp26Crn
bIJamvTAUoENl1vP97rbnu18yLxeaEAHmhvs1jhAYOlt8RwcCXhVYKIWGBWQ0qIZPMGBgDdOyr/b
LigPoDoGPe+fxIw7IKx/v9T/Tty54VFxdQdl6HyKXuq6lvc+z57HxjJeoir1b3qvatbMTpNXwwRl
kI2msR3NDspv1yplzg3NWn3w3HugEqJJfzWBdvnFBsL6PmiKOZ9qPe+mKtv/yleY3XBObf8n2urR
UzB1aPdpc16tHfSAo99DNyjMUwW6W6PeqU6hbmegRgcjmkBwR+P5lMI7LAfXrlGM0+PIlVxVbQ7J
hrLkoA1kkIp6PxRA6t924VMgjOhCZq4tZI6HOARRajrsQGgCcSoyCoA70RHyJxPZ5mlfPCusuS9k
olSpgR6BKUGjm7doV3yirP40rPqu3XXS++lo7uqZ7nrmw/6cgrcgDRm6ga0tt9FaPPXEdQs+P9f6
MJExdvAKLJ+BJcPzY3Aevs+TO+AZSTNH0li8jT2kmADtEGcyfPaaA7wIilyUlebpepR5QuMTamB+
uTVRZTJXOVqRVxKEkjt6yndHAREkWgUk6FeZZz6vJLrB9qBWZ4ldsKwPyFgXaTUnmmeWHGky9Uc1
gYYV0AvZ57pO3zknLSkGwWucAQR7PcPSNZYrMvLaAa4gB9n24kgTdGA6bhmSS9GiW28OZgV2moZ0
upAL5f+Q+svrCaPGpd0OPbdBjNaMeUzxkqboGntUxUosBAXwgCdRQrp2JTr3sWucAawUUtyWgcFv
+xY3wFXtffe5A1iONsnWFLe2atgx7j1vnbCx2daa659xT2Pn2hdNHnjs8DC62CtrvNqbd7uJViDy
LyFhduyFr7YPaIdhT3IQ7jlFAAjb2BMdhm4CT9sIzn0aCu2Rw4P8ASs6jtgxXkGoPpu50WrQ5F+U
634c0ixRpdFsBmnsD87FP4c0qzReRuIp4kKx3EO3FSg90RFZD2+ZGKr7icXmM1Z3mwZNd688jbtT
7HgScncYQq2j3LImVIe4cZ1Xv1dvpQyvQaOatBKM84rCXw/5yCEBimYw9vUkdqUWEcQ2VHLJtCQh
DZcD90sFtq+r2wB6pH5FfhRBfuRiA8K/xEtiCV2ypAX67Uy4oLUhPnJ0i8S64W45gLHwOrTKpl+7
tbI2NLtMLMPJheKPHH9+Fb7Y0Fna460prU2kk+eN6ZzRIiU1B7TUKqh01uPHfed1wbACHHRADVkL
qdIMjZdpsnnahybmNDoXuYSJcc3gkcwqd6S3Tv0h2BXFcCSqP4ZuXIPl9vfOgnQ0C93groFEz6EO
yuEQg7HqvmS5tQZkq/0RAVxBpIIGFKf8bLS/A94WrXMvC++cgQFbH2tZ0DYwdhwqVS8Qm7sD8Kv8
C72E4D8E/8ajH4kSyoemsRtjfE1YaN7hCbC9M6oeRSF6E+zCPDlDtw6JmXr5o6sunE4JULPzu0F/
7/xnDREYtnXI8h7Mwe8hlKUmdQip8y9pJitrzk48rHArqO6iNC9WaZuOb1J0FnSPU3FIo2h8gwji
De4I09PkB+KuZQz0ioASvDl5BcF3oFoONPzCjcIly65ulLyAMGOQaZEQfdE5Wzz8MokexfXHB+Ao
7OqbdPxiZZdYgQBlfOqD0bvDv8G4DabJQT8gOpNcjgIFJOS8u6rNjFt7ApdBvAKZnPcE/anywQOL
lJoC94lMeVNWK8ce+IlsmZVZexfouM0S4JtsM2lSFTpEUwWJAAu9JGX+WvdBvhYx3r69bzTOlsaR
kYtbdM2K275IIaiKn+vtIttR+BLsMsphYALTn+CZvJx4xyH+aK04NDB3s3F2WKagf4xtev2FIBsd
PJl0pysTKrj/TcjIs6wF17yuWMlJuJdMl6joYJTY6xXReTEzEm/0o0Ts+wx8MIvvp3gGXvuVDzzY
jul0ksQcyZvGjN+N5Ridl3gy03AKPL7HH4p2cuA4vXo8VU1v3blOWa5ZNpV/ydFe92HOfzSpxz97
YHHCDlmeT5ux7NMDNrMAr9RAw1YY6UHU1bgBNa3zYQi6XecbtvOusx43r8PGhizbp1ia7Ts/2kOW
kkuZbaG9ZGApqD4e4oI5h575L5/si2+JzmQwpzYnUzgQUVr8rNDu1oVOvNjojGKTEok92/mQeMmJ
VUi5tttw3F7ruXqjhMqVTmEfbDP5vpQ1yb5MFln2nUb0eENntM+COr110JPzU1Cf2bsrUsxAs9Cs
jlZ4NcAdthqgUQSl8nllNS+aaObTomoZzsurJXARXIuHLFiDm1bh01N498VUfPNR63lNQct5SFQZ
b4rJBlAYSkhr1QTpiWZHoHEmprLnfwuCJKX7mFtQ/hJ9sR98Za1nCp9WFi5643O2zzXhD/H4TJN8
jaBjdiIGn9m+FcoLwPYFSp+xqcG02cTf5gwmr/6RscJTyZo3IzjpiTQoq7tXPxncEyUC1sHcc3SL
rZw8TYBvrLKDBUWGW+efB6GqNRYFw3mxmxVk3LMAK/5iivaf7DSEilq6L8FMtaIhBQR16VorKUWy
Qa+tsyEjTYdD0NzSsJTG36wfssMnOw0zU6zDIrq+kuW1+mH44ZUsdgqqocyyE8kv13NBf/RONyMj
0790obNFZ/dV2Z0mvcI9J+5QnbvAhTI8KP2GdWF3aDXVfrMznqz3lG72KTzpX5ThbinBbAuQJnaQ
xq5HeRxU+5958/efW8NgZzY3mYSIwrI/3Iwce8jLuKc9ZYpGKfzqDlXG/nSV5WlF9YR1p/XcO6K9
wdMkWK/00OnT4Y5zBe1njETQWs8+tOGt0Zzd87p5q8IBcDM9lQVyWPt1wI7g2LGe8QvT7oYobbY0
27Dkv1IXSB2nrolCVISVP9JmWTc9Go1r743QeVgelZZHq8VWNICnF06f7clGz1Cf/AKslA9jYM2Z
6EmNkdbZ4heNLluheTrb5yh3tJrYi5AEzhTGmzyCAuqMJPDS6dwVuXshIIEwkvYcuPGzTRxzXzkz
4wBt57MMOZqW9WEqUrQfg+oCkuOgjtgsMyiIX30CIQ/oXwexbhsNt4tdKRtEy3X4OCfBxrSwV6He
Yf6UipJC6avbCksWUM37o/JNZzM3fhlF5n5g/Aex4n8g3a8tD8wDQ2nLn1blTquRV84ad4liLzV8
gA5ulYPnJlAXrAbzR9cTPuQFwT2pJDqITCw7DrywUCylcTFC0Y8SWB4DY8e/BPcOV7vMnXIQpQMW
EadJe1LWef4ck4k+zJ/HBH8gZ6/+AI8gs1c7kGr0+oflPXSbvNqPKEysPr259J6JqYO6JqDMO4og
l+U/hD+jYVU5/yPJPHvJCE8QOiXZ5n8OnZq1AA5Bpd5uaIASEEUVAmGBiorTu3/nwtq4oOz7q/Oh
5YGSJ9rE4yna9lVonR18BEGj2ub7uojdhyh0ahCh+fUPjvBQh3ul/Tk8s5to69eWsxojkE/34KPf
j6gQX+iMt0YKbRBQMNLZqGfp7MtZSz0ZcYeHdA0FlwQRJzw46nn1BtCYdENGmgaHQIAmtw6cRk2P
XVZ3vHwwkQuFObIBN5AGkDc9tHwKFXTrkpjyAa5Esz4PSgA/NNVxFEGq5MMY7XTtPs7ccjUG0MQ1
9YFpMl460OwH7yU6zJr+nJT5OtF4wlQfJvA7XTKIjDsa+Q+Aq7qjs3c7eZH/Yi/B/0ijJY+acLfW
djKNPTqF0QN2zQ1F9XFdu6OxWRaXdLasSacYhW/wu2A37tMqdFmf5tgL3Q4ATq3/deFLzovfcjlu
Dyev4c6ulXdFlfa3AKRb5qkYW3cDFDL+V4TbJ7x/a/bfIPniHhZ0P9lnj7519kM5/L34f+gPYNE4
h842boA8pnCLowJKEvKkUJnW9Qqin3A98P2nNpTDyUYeWPfezHwTlQClf5H3OeCMqHe8zxI3BQWQ
xxIP/WbscM9d7ANKG5uFLk9hfwFCq0DXCfBAvJPqycxWKViA/vDt0Vk63nudV9/EA3611mRqKTx7
98N+pBcdGGTcjp6dri29z+y8H0K9WQyVCOxlAFdBI5o09TY1DYOswiYySBddYPFRJVt8yHHJRxOT
JZ/NWtWHJcEnNxCcTMvFPrktvgUA9vMF09JN19mE7xjRqtpYxWxqnoNia6i9py5j7dmc2C/85IEx
WR8gNnmoGLqtEs3bypLc/eyfXkAtzzZQ7zFvwN40vrnJk11H1Wsh7PpsyAHrG23uBuh+Qsz96hWo
J0CrdMvcdO5BigF562MpB1S0qoI9uaaRb7F4D7dki1guHyP30DnokVrnU4hux25AC9eq8uzsGzbW
6zDHLU66wY0FIrNTB1XenTu15QOk4KK10Qzdayv7v0Xbe78SQ60Fa9HP5IQV7jCp8ZMN6KLkWR5/
E4kEz9Vohnf2EEHl44uUWKNDmkKnBP5ySTkyWV24z8Q2GYp628q0OQ1TG9zFIVpESNcJL2jDzT7+
XpmG/OyRSwvd1hZYIX3zt1sV8QGLD3VHB0d4QEGn42yvHVntKmWVG3yV/04DE8UHyEocar+C8pPk
47dpKp8bzfHxT4fETLt9lJvjt77JPzmkfWYd/sXBqBy+DwFDWVeuHT/H8WOQT7p0IOPnouNoiQub
uzjDKJjSdsXa2jrRJBSoko2PignY3aPoOayHHCJhlr+lWeFHK9Yk03oUUWM8ua0LNBw2aPcSokPx
ZbR+ukbNf0Sy59tu8sDXWSTWne8LLAi1TFbUm+uu9PkPu5d8mzb9CKYFBbGvKpdrht9Np7ewP8pF
8UM4Y3hGm5/3lKu83YEwItly4XtPTSnE3dgnJ5qEniA+8y6f/XsPLe+ZYaK4a9j2eF+ijc63VPMz
MaN+bQ019qU70zkaGZTbWJ3bkHBVwBXksf9L+xpBpD74QjcUq4MBOyFTMWVr4iGfosB+KlYgaMML
TdIYKmmFq45ESj6kdnXM0y5bEz15anf2k7+iME8ooD/j4q1UbXJiUNwhMAAd2jKGevSQQ44Egtj4
amuI84JYHrvQuHmPIPsMMWiGEBHuI2646Xbh8Fq4uGpNDkaHr2xcWn+bwNntKu3mL3RiNKYwgFne
bJW70OK05g3B0TQ6gCUAC6Rtw9GKUf7Lghz3I2wXVj442+1okvOmomDsFFZ99VhUsfekc1CQ7Y/9
GRox0CfW+5QVEDh7ypFMZvZog9QlvzQTet51l+aYCtQhozo/Up+mIaDeHaDN82jragrNjnp2GZLz
Ers4RzqWZhfn//9YaiSll0GxbMogduuDr7HxoFHAbBVsYlez3y7jJo7qh04fEvDSbw0LPjSkiU82
0Y811vbIBfIWEA7p4WKj/Es+8sP2LOiApfEX8yN+6VLPfoCk7a9s6scfuCs1axVNV7tbGT89kA4Y
Sf1tBFUsijgMKnCCD29Qfd5MWq2kT9CPieopu5itGO4MfMlXrSYtr0t0zOrIwUvtQ+j74S4yzOGt
NMINOSTcN9Zh372Cacd9AHUL2CaH8c2G/PuNrEq5SfTvCocMz7pvc/88iNJ6sTm4CbW96cLyxjeC
aoMdTJBzldJGhcS2WnvN8xGLk7brj+FU2U/oNemMJzT7tatEGuJSB53zGsVbMy/S1wHtkbfSKAR2
6FJsYkCgcK+6SO5izU4iwSr6zyAs2dkr+liuQWnJazRDlvaNnLJyU0apfXJcf3oq0vGRIPpf2NF/
Nv74wk5QfMWj27CLUOrNsf72oAjgtXG9omFdZskDoPR7GtGhYsZ6YCF7FMWARXkOmWy3ZP2ZJnO0
gG7yOEwO87Bu6j2aLK0NDSl5kYE0j4YqdIz7DsknzwJOWSf26549MgiZYFcqXoVdGzwACGDdTpGJ
5WLrmd8zaFyuW8XALRW3zXNhxzfjYFnfxzEudk6Y8QO5ucUbS+zizfC8CLsPMtqQOeqmtyWrjZ7w
ldFx639nFblv7DsvTB/AtplsE+H3DyIe0T4tsv86y9z2aivez/4f/MK2P0ZFDV4VZbPHurtzZcSe
Cv38kqRhAja+KdnRkLlN+mjndzRIPff7lNcxnh6wde5YwZusIrWnUZyAQArSPP2Zzj7ZUt4M+xD3
RLL7lY8P61d+ZNOJW6NVe2YOkIWjbXqdmM4+2SgxZGhfZS9Bu5JOQJFC8S+i1sOiAkRWkQhBN8Ug
6NXscxm+oGDjZTZus076y4ttwAQb3S7pa6geBOCDde664wjUFYwTHgBSMCJBTQINlRYv8n0c5WLD
oSC1lhlItjdplLnHnk8XkffOWRUKP/0gASHaDzJljbzY4Adg6/chTRK/B5kccHzSiA6N7zlnHUR5
0AHZb5qoLtG/bXEvujFIgjLRKpaQT9hXqkluHN1Q35NMJZ3SgVyiHFITUFgxsUECnw+OX+X5nKJr
BHpd8qbbZkYktuA0yjd4sAYdrQ1Sn7sklgCZmV13iDxMbc3qFX3b1i1N0mFQbnET8uKlYAoPxUuW
HrXafPtFAlAOAVUZjE+ZLvvSoUlf8KZ796Emgy/t1D+Lzsc2COaZPqB05O+Djov1EuPHaMQbR9Hs
Fttkh7+6EG8hRf1JbRW9d690/djObf9sDe6cmuaL99SJh63L3nKaDRXNbHDCoBKKZliqsLF4Uo+O
tzZzvERyCDIjOTai8a7dO4XE+jeO+/Ywl9kSaw3tCgY8jP6JL0Kw2KGucK+sXiarDLW2GDI9K6fJ
D4DPVX9hcYMmjlp2r26KfUunaeWjXWCJgQc3/2Kg7/ZghG1yUyeqBsWzEexEF473BovVphx4/20C
XdnKKa30P7xL7jMXz5CrdjyL98v4eSbny0Bnvn3tbHG9zBTx62VaFoQgQO+MsV+BwvLYWkWypucH
N639GxrSwwYET/9rWFssWdMDAzlXekixXJg5sJz2tyaS5TPwEXw9AvZ/TCGX85wWprOPZQ6dOz2L
2pN563b8Hisn/jybIFvjon3mfgmfDC6PNPwUjmdbcxPkwRVy3uVjA0UjPHDO6HsXbVc7u51K4Pix
wrLRBwSBTQkOtKa07W88YT4w2noYd848LFFhPsk0uw6lY4DRr+Lj2eyelcP7h0rmFlgOAfhjDRRJ
gAswH8FDYz06cfd7BNvciUx+I0AK4AX3DFS3JVCRFqgAXGjA0CwlAaqq4FP/QNECkioH18XXk+bI
S2e0AgcwY32RLAUdIlZeL4mfqIcIUrvTtmrs+hBCNzwIFUqKsd1tSMgrkcV1SII0y6yppbqXIc0u
zv8a20FlC9AuPInpm2jt7sqwcM4LCHtGZ9M45qHEE9PgrZdpOqPQVsfT8E+SBYO9+JNNRoPcGD3w
vUv44rLY/iRa5j6lpFcEMi9vfvWLX6N/BJbhn0QUPgbJyRxleoQURXu2+raFahQOdFYLJzw15t4W
UwvahMXDEs62V26LxgnTgzaLjlBQyQAafXHSxjxPMsDxPUDneCRB8HLN+Dki4qNwdpPOO+q8CR4R
zlXhuisBCoY7ngMRkDG/vhSaxifBvQEt1a+pkPzWDQ2BXfncebXjzNg5tad25KUsNn4RBFBEe1CB
BAGSM+w8LC1PWY3v297GMHGUQksfMEVWaKi9AVGYrW2Wj77mhGkD58JSX76hsGZsfK8E27wIq7Mj
k2abmUP9ql25pprRrpl2hdyssXGr0lmBgjbaqwZQWtVWxZsZGY9x5sW/jbTcRonFfrJwKtatzJ0H
ZWT23hy0qlDI7FsKanXQiKAkvwZxX01vQvWO/Gmi3r9xOeiFwtCxL1+dhZD7+ffZ3AasD4v9vzoR
XqHXNTbaRA8UOJk6FM1xt7dOBKEm8DZDf86htaJ4hlXThOyxzw0MS7ztCgF+bw8ELqu6sqqbGb/d
IKnTJsk9eYM1/0NSMgkF6sHJ9uKVM/jNlkcpyHfsGGJjqSV3Tul68/0SdJZi7XNDzPdLMC67e7RR
FptE331jYKBuDZPd02i+ISM8jtU1vGPTNZw8RJBew42eP4nYjw587lErQBOridzX89iKs/JYZq0D
xuPG6l1srDQjFJnfm0Pn3lGWV90G2yjFhx1B8lk2UuhssaGiUuztqPyPM/zwfQufBMHLcF+mLh5k
aDyGXY9mIrSfEwEt74P0IU/+89mZCGyz2O5vXNf65ThetS8ifEfZ0utA5YemdQAGjaq5hrE0UlNE
CH6wWdtxmaCKhl95tyC1uTMS2wX9VL3hVghtzBC4lmTAr38aBPYdtkMDEEg17OeY1w8REOHfQGPo
HfgovR1+5903Q4BOXDvkgQX9PM8Lzvl7JNgRRzQ6+cGGlA5HDuq8aQI2611JkZQOGxGwxU7yiIv/
CAnKRTHRLkFUWTgi3lAyPRlS7yCl/OcFKAeFvl/gg2+eYT1Zj824JZ0bUrwRXH0T9TScZuX39+Gs
n1P+mZ2HzKhm51k7J0/lVuaRwr790GyoPXYR8C4AH8031Atrkm43M139EwvPD0Y6pcjGRM81eljc
dS2UekgdOe1YkPlr+iUNagvCj6nbbfwosy4GQBC3BsCCWMZL3KKwMXHbUBErR4PVJWDfyATAtXub
0men7Mp4PWpnMlICMMwk+7rt1HowAI7iRY3mBQ2CSdO4WJk1Sy6EeqHhMkvONEvOKMFdnb+KtXLw
+80wnHiwHlFn3AeoZ70pJwjQ6ovadqiEfx9Evruigm+bZvukHK8egwyhuhWkfw2eaLbJ5KJjMzO7
Jw8bRHcenitoNGgTKlnDikVDfdPGvHtqpeUeVdl5K9a1EWgfS2vrFqy+90XSP7UBttW/SGdlRow+
bZ0qFxUEBHTmtnXVyrHK34ZsmrvWqNUGcOcGpQzjh0EiYeMKUDb5d9yav/EgZb84SYBbetf5tyV+
hY68a52DmtJrcBYG/wxOEnUNxiOz5+JnIjTju0SmB5I9I7GzqB5+mx4AhkkceU+ObQa7ys6tWSzt
X/wd5jzkzO0ehJnxFco1xu9gZUxp+BuFH7GqzMB5djLb2HII7p49KyzOLHeibdN7wXPjarC4GOLf
0SqWY/i7zECz65mtC15ejo8pIKbn2LxpNJdJS5wl+qDez8hGQyiykCtZyH9wausM1FmyaQduHaw4
/GHVeFdSD29uXuKdGgq8ZxEaPY4V6CBuGW6VGzPDewtpj989Hn/+tkf0dEKireyNOXgYSxAgR+oa
LCy89X6Kf4IBhCZo5Y364ulqNTO9FNIeZXDqHZS3XWjy7b0gQ3egnjUBobjnfbGj0YeAzPRPQhfA
uzoJd33s+vJnbjlAcUI+M+uzH2VjoGKuRy2q4rtMoYJCk7GqxR1mb+h/9+4fmVZ4ppHS/ibTWuDO
UKykjTdAGqjxFmDWeuwHhx8gdW0dUBPsHoqyhDp22DW/OnuVD53/a3EtCgP1odGxDq7XtLsmFuLo
6FVzDhps0HEY1Y6GddZBFcZOrBOQ4dYJ0okeUKfwczrgN4Rnb2cPsvVYjO2VA7bVD8Yl4QfjFwnD
fIDeJm+PUjBsYQaZ+RNyjivi9CtcAMvLduqfOF7e3hQKZGG2kd0vvjbIAIg/j3zdMAULIkhvVrS5
lrnWFqLj5v28NReZEstZUQEY5OC/JHv7ZEJ8aPYll/eAeW8u868BnNUHr1XVvKgCHGNTozr+SEus
TFob3x3cR1qO6dEypz1pjjw7O19BtLa4VBrS7jLNEZbkPb/Y6iV1Y6DcNQ6eJumM5lL+SoNlrtbR
NOd5L2T2lJWu6lmv2PacEXtsgbrB7fZQ9AGI3DJrnIeDhdUlWqP3fpgH4CFLxGvY+4/92OCp1kdl
iYXtW+Nl8QaEE+klSCx+LuOx3ULUfXZleieGXH3IiLkkVhuFNSpQQaHOJWZXfGTp1sKN+ez2LLZ2
dBpgf6RZfZqvmk6dkyYOj3LIb5npuxvWV9ltUEfyhpcpnm7cSj2iBoZSqN+HP0eQWuLfEP+Og+y1
bn31+lWQj0L+HIS9THkRXKYrZjJ+76ansi/bOxqUlsKKXYzlFgz5zYZs8WiX9zQB10oMV1f8kkKU
sm13gABna98AAeT8g2+D9HeDJlxrfmIgcT6yZWFrbT1VqYfFJnkJ6tA6/EbElVUiNzNxJcfdJjSN
/jnGemsXmbW86buB3+E7j01zkTb/4fClD7kqsU8LfFX1VEtm+3tTJsXdFFbpOWDFTQemmrtGH3xL
RHfCVMU2tVJU9c3SDrDPBqOZ8CfbT62bcoivfu/x5LDY0YQFdkmPg54R0ojnjhn3AZBjh8zt83sH
jS5r3IzZD0gineinA9C3m7Scsh9JEUA+JBjLe8ON7QMFoSM2vy97VKNiPIf8cPW/Qv926CDFLnWd
u7/9yUDD85j8SkOwvjJhus9FnAzgi42qCzPL5qYSbNpHg88eYodZa6yOuu+lLO4BV/H+fg/HhtY1
PI7LYVuYU3VpRuFuZVaeKimaR8NvawBEBA652TySzaq7e9UV2WUemUF68arpnkb/M8iTTB2FKw/m
u76my9HtNwtv1lMxC2rOtkWDczAsKJB1YboBykDiiRm7T/Rh8bsROyVf2DpZSPBw6q2ruoROqK19
5kdNijESbM3M40bPk/9VP1LnpLFTA2sa5qGHhiXunqG5556FPtAZhHr8TdeVWKG82xa/IAvcs2VY
6D5IW/7CeqDVyUaxi98SK0LAKca23SymT26mqkCpAPG063Up3+Lz6fXRRORUL3YY+vu2F9C6NKfB
bX4yCBXsF96MJkr24EJJjo7W21rsy/ADEcvMr0FTHeIaHffBRtEjQyMpKqn2wRqU2BbciiB+ga0/
+sc52gbFwWizfOnJtvjRcuKTjWKXfALa8XfoVdW0qEM4xahoBv6I5kDT/ws6ubhPCO+X8kbsOOFk
trxPRdUv/GjPPgWdBNUXPjzsvBcfm7srAzXaweD2AxNZ+2xAIAMQDxA2WypBK5MYV7ketiV2sFB+
9Lc0m1Zo/UgdFoLmH7M6h9+E1kPudC3w1FDe1eYiTK85mraqXn0x1huVQMKjqetdXUXDm2GIn2ZY
tveeGVWPrejuyazqod0bQV7vbE163Kvyp8ij9l6EQ/U4Vc09mRcvjl0R8qqTsb2X2muAF5kXry7p
mxsHtHEbUXtH7NUGLwakZfag/HD2FogXX3jaHWm1axVVu+a2Ud66KLTcone1WdPEe6Q/td6+aZSz
xx/+IVIei3Z8/gBd1ABTGmKRAoLlphLY8wAO1ZQNtHagSjHejl64BQOmfyK/JdZmdXbM7fqVTJ/Q
lEu6GQ5J0+hV8NBGG+YrZQGfldrMezHHRhwLLywBEmq9FwW64G1Z2mw/6GEpLZRDsTUN0j04j7b8
3ge2uqPJfsJjVRaHz7JL7UeRe3tyskWKHhEQrs0XQAexOHJ9AZotijiANELEZufG8up1Ban1G0qp
LxCG/bhVUK3G/qcmSUG/Dce2MToRln6CuZuSZqw+nbZgjsnMfdG6fE3juSpeYddyHn8gslnSAcQO
3qHkR1HgF8evy/ZcA3Xy6E4CRTtsBZPd8QBI5qFtfWW3Dfml3f1jp61mu8HP4JKfsfotsD1UeULo
blo6/7v/p+tS/n/62xy93O+vBzvq5mZInRyN1nkfQmPQK+pDjp3vfWSz+BWomR1t6lvQqwN6x+ou
WTgwCNAAHUw4AVuYFzfJIjxw/I9ID/KaF+uOVlxB2k3tSiY5P+bueEOLs1ClEEy2CgfiezTjVOaN
wkPS2c6z4leDB3PcaIsf9uQIUIFb8nZy8+zUJ0a5Q7uZ+S3m6U960sk7Obt2Tig2TVHLW5B5P0Br
aLytg4eMY5vK15BGHst0x8fG2Mz4RaxQ07C5Tg58Klbz409j2H3fAU5uonMUdSX05opn8Pua9yos
X6hszGJhHkw5AZuki8tWErTrRAn0Iujh/woKyqeUhxAu15AxdNOqO9ybcABUY1v0KRokaLjMvk+4
GlpGEXSwHXQfpQ2HeIjK+K79P86+bEtOHNj2i1iLWfCa81iVNdmufmG57W7EKGYBX3+3gnSSri6f
e899YUmhiBBlVwGKYW+rqHYM9QtgPW9R1cTXyP7GPwv0GCwrOQi8UDxnh9x5vCtdlOb8pmrkdTKp
Nr3/6Ig4fixirT6AiilHpN6rn+nSNNxdOgj7bmcZWFmW+HSLLyT6YIWOj+YZx0180ymrvA039ZTe
Req+X8hBsX45LHnwUPf51ZCoGERfDRKJzdkTwJSjKaA72k1adP6Gph+MkBVyEJa6M9I8bz9GsX8Y
ZYg2drux19GQpUAgRq/aeRqahucuYtROrUnIYjM7dGX1FlWafRAu0A5qq9Ge2yJCNsFOjR9R0ywI
lKvn0fdmbKwvYxFG6wrMBmB3FM7B8QGzUFiO9owvjzujmDOBUs1KTAXNoDL1dkzE/1Jtco6ee3wx
FRoj2VSSTNXJpAdkvn8nWer6yUZDCGbphBpyhhGKbin1ShnZmJ1EhmwZZWbdsKr2wOPXF7RGWjp4
8JYW+vfujAIUW5lI2g0ZgPmvlTW5b+APaDgMaA565qlpvrROuAFoRfE1E21z6hvkeGmac9/fiCzN
p9XCTfNl1pXI8OVt8TW08HmmfCBYbL4YhrYmo9i1mpOXoexaSvx/o4grXCAFJBd2UeR7T3O610jY
r5Xso79jrTUWne+IC6oS61M8aOVUphTVHE1XjXxveInfi4xfLYvOfa0dlCvNlg6itgfUhfoLP/yR
Fyaw0hWEICJxySmhQCkNU/RZTkJahm4pNI66a4hnA1L1Ijbueqnh9NA0ybMeMJCyWWgaByjUUh8R
zdZMnjwbffCdmjsbD7ghn8hNlOIvB6UPTCJjmdijjtyAaz0gTw5iqj4q31sgpa2AuJKB9MQPv4b4
lyd5Wmg1AEjxTqxHvXjPzeDZS5vumcylYN2C5LN5aJWczPEEt4+GkZbLsjZrhLN9fAKqajqrqetz
DJzpBSWpDTWlVUph06qrlGn1f7Ytwfp6SEDQstJQ/P2qBzoquuqh+yezF4Mhgn9w+EdopBHZW+z2
9jq28Gvl5DY7NnWVbAKXNXdGGpuMXG4nCzetGsDw4beV8I596SJ+ltXuckZJzgv0G7SSNQcCXh6d
PAI4kKn46fEII+zRgef47szvrSzQHyzSTB5rEVbIkcf+I12MPuxRNBBsx6S9ikhui65d+xIMqx8W
UEz0JYj8/DDLyQfXkcUzmcFQ5wnnsY8vbbcML/WgB1tKLBsIX65KNaW0s4vaqRWtUlKaVlPuXVdH
pfw/25KyxXXzbXZFnsl2dkWraJ8Otj5AMs9ZI14/ImfY6XOqCXaYoTdodK8WjYoFQo4I6/WJVS5k
+1Sz/moCaBMDAcxQ7IPC207RPhXyK3Q3xNkxrlezjAKCvod/nlLX3B0teEYJ2mkVKQy0bVHJ5Box
pPBiOTh7iSq12QWNZt8DVfB85pcUDeXl/8fvvOEffdMCkEj/1/eMY43ceKmLLF4/soteVuVZV8/u
tG81ZEYFu1hWtQItcP1AGiSyK5CaRVEI5lA3YDj3QA31kcZqlOoQqTzZ6tK0erXjESr0SGXeohvT
naG74GMnBy2ilEYsrluQGkJ/1y2mWwHUytU9WZCOa6MPgtwPdLvmr7uf74BG6iewlPtJrcgStH+k
QBaY72pyn9liPd0W3TnAXFH5ZuZASqV/GM2PUE6PHzgRWb9BVQJSDXbPT2BjruNVagTobUQGYpmg
6fXkq5WuSFN9T3O6oGMb2DHDCj2qqKAklSrq9eZMq1EWD0s0+geTB9EVZnP2e+DORJoRLoj5GU3T
4coOEnuJ/sD+lA9oo10QHXRN5NE0zFKJN5XpgY8nydvJkNRplfzQiGSyMk8Delh2JKLLnStSJr1a
68Ghgqa/JcnuXN8NOeg9aOeJrJq8jVodKVo+cCA0iFX7nV2hBsiRdbzUxNABvS8Hlp4cArHpsuKH
BqSHox0HRbD8H4ZEvk42dZ/9oJlLVO3C7J19lbgoV3GuHBFELQEkhfFsPZB0op+YFfQxHDbN6LcL
Up0XJkW7MKpFX/T2hlbuiCauTmdiiYl/guZ54PSbiCPSFAwM/EiqqROVrKjrjyO5xUeqeJiPjIwZ
IDjIuhptDkhUhmUht7Rqo5Nj4wz1sMjr+KUT2nDsw/xAn+UeKkicRdSJ8RjJFCwTTfcQB8PPgUkg
/xJZMkhtEMSOaxRnhjIeV7kJzPJproOM84CGwXNvhc0qaQZE0SVDbkqNOiXjyPpPI5L9UQ+wCwfJ
fLluoko+94bbLrQwi3/yTq6y0NL/Ei6Xq4ilzRkHZx0ty4g8aYPVv2ttuhWFEf9sQUO8QFi8eRkA
BbwVRjOgoE/rnpM4AJm1UkEe6FNvVcX8lR4k3cLOu/5hbO0DlcNImX7pWzl+sYRmre0EdNmJm+IT
WseTxAAKyTuwaibV1M0n1bz2hlXhtHr5Nwp7osOYm/nCcYv+Uokq2vqiqhe6AzoGOiK3tXNdxYFE
PFiOo4FkA2dzWojMQF5GtTBboD8JsOP9KNUR5mpBp/B5Iy8brhaleARLcDwh0VOhQ4lU86YYCr4k
6EfAy+ilWwDyXAcaZFFYmx5YHMey7my2It3UAAoVVUY4Dn4FgkKLcBZ3bCZ3zr+eEN1SHcfO+ETK
t1bn91u9GPO/9GhhJKz/C7+txrLTQan8xRuQSxxdWS39OlqjNi65gKfzWdhDcXadNN1qgRWvBkug
1jkfwCCoA3zxpsptnb+YtpVsk857dnXjlbU5Ai2VSEB7jXd5U1noCbp7rdPw45yMSny7LfC4NhW3
Nkyndz7NW0fL9qUWSe0FcCx+tk3sXpxknyu0+S6PT8ASG9etAhryAN+5qJDdOHGFKIQUwaJ1Y/ZW
5r54NET9L2nxMjG3vB7sycgwk2Dh+sOdUdOE8tkbI3EIO5BtS6fyjylo2g3EoY4ePmeP1m1EMgak
BED7cjQ2ohZtN01JUde0qwlNuWZGm8Dj/zhkMSlOY4lK0WIRj+bBEF2yox2yWkOpahyfAOTAF1pa
jBihI7/gUbKqrSze0RQ1KsXW5MwEnhBWwf0IopseDJs01bL0DGi18pSAHZskkxjtEaB6TZ+dmhmv
tIHda8O0Qa42MATO+qSr++igLkbjukHAu/5Yqg0SN+evBpA7VeU5IccBWkWeGsO0V/jPQBHv7wuk
QrIJYY7mJQqv9BLItDPM3B0I3ewBrDtXr7PinRtSTKQdr1kzvAddZSKxElZ4cWXR13qIAfOMgxbJ
Nd8qZzkdtHK9/6g/yxvpP6GUMD58LIFJbQ9kW3F0MqlWhpZn0jAXfB/DhnTAanea6mlIZ1qZ1Wu0
w+wMO544xT6U5JAayQJPdxB7QyVzlKwp8+aYwAOIgxLxmJEnuyTqnxMwG6x9fPU8aTGOulM0LJgS
daQuTbNAjtiNd3Ht1osQiPD0RhkD5y89bgCI8PEtE3TetILvOZC4m0GWLa6PHTGU8pgjAQl+0cYG
GB46amzzS5WI8SHk7G+ZtOyhHN0IxRhoo/G4VW8B3xhuSJMMdWVYXA2ZkBVCZJZ7vCYcyir9YSAA
OKHnT1FYeoniVx0fdmplEk7XSklHJb17D/PB3WgilRPkOMrUr4Zlp/F13ppiD45LbQm2sPIrG8Cr
GEZi/On0wOlxfRegVCaqci0z+dHkZrHQLJt/Ab1FuwoCU3v0Geo4B9DuHgDqj9uuY+SNWtBbayKL
nhrbDZamLe8dSws5wpvjzkrTH5Vy7CFSBQ62QW40mQZn3olh2amIRGsXO3SCll9rq+y3eD5rW9ny
/ovWxkddtV4Baq5YGj4ClqbZBecAo88sUwvpN99CtWTnVuhTqlFdg96fZyruAxMwYOxaIbYko4ud
dUtTpOmFZmDKrA7M6j63qqOmf9TjHgA6iZGfLccArANgE1d4eHhHpi6F5vAWVA4aO3YJirJXvluY
6DDAq4kZslrQCl2awjPzMw1nR+gXiYynMG6+d5nzLoGyoO2GLi+3IkVaGecXcH2O+pgdPyxNUzsA
x5lV2eY+AxLpEVhVP2szQpdxzTwQq/qiO1AL8m2VZh4SZys0Fbb4MdB6agK586Qz2zx5DD0ZeJQH
X0uApdAfI0vLC+rzgfODLMC6rxgq25Vqg/6yNVgixYtb8EvsoAGaMJwcC9F4rqZUgmapqakbYk8o
TUmIHMGg+d0yjlDXn0odRCsg6X1DAKw9BY6FtnsFzFc4bnui1a42rTfHl+Uh5pFz1jp8S7QoGV6l
LEDhpSkAnUpDfKmhAKN48MrCBhP1iKJ+ZIWuytOc9ITR+uBCceXCdQMc+EAo7J3bogakRTj4mzzG
+1qTqlmLViYlVwt2nZf3h6Y1vTMt0MXp0HXqJbW1KXx8F496GO1A0Jw/zhdmlzX+WBh+SX9fEB33
V2HHc/wv/LIQbpk/annhbNpQArjm9wXk+fnec9y/SW4wxEwWsYWcawmcGpKVyp6cyCI1H5r7TUlM
WkWdrD2Z6qdZRHLmaK8l/jn2H+RNh/ibrbnddtqTdtHqylpmsQQ4i9oUjS0e+mA7Xq11tIksyeF8
MWMkJABnC3j9289EIxE6xl769pcP8tEUzanwfQRJ1Y853xEKlnyeXlIvrrbA8bYOvbrQiC7ImlqH
DEg8f5Z9UKEp2ZLZPP3M/WeyP94B69AOi1f8dvY535nd+ca695CRF6M0L5rDzEvH8WQ1bHyXkYy7
kGl6hhKyEYXEg2fUZ4P1/to243WjNcW2j5J4ZSGVtAbEVPZapn50wi8z+DnVNEZt4StAy5k03Rea
jE1XLIC4KY809Q2mraPUGMEXD1VnyOJTVYKsOOgUyxFME1FeTU0d33KzqQmy18mUtsLj6rOdyZxu
7cPO4KoK8UtejAh3gUGJzO92dpAB+OSmSZd2NtTPPO9MprT662f+cOMNED4Obv/gl3iDbYVVgEel
4toCWF/J2QZcz5lGvcNRUl2PPVoypJtuio73EkzHBq6k0PgFMIOAUO/ErneY1CelOOLmvuniQ4pH
ZXcg7XmfSZOEk7d5D5mD3hftTXBs9YkAWnH0InLU1fhpbBw6VUFruYDDZ+XgL0KqoA38bgWuCuvS
Oqx9EQBTWJemzjc0BX0iyGlHUBGTbqlc6bWrT64S/BXu0d7kg/xN715CXjePuQz3PIRLdCgmxoW2
lBkeQLoOGgd0WH/PLKc8W7oOjDYaljrYGTnXj4XTlSAzxWqvNXG3imo/XCYxMPjvtO14sLY3N6SN
vp66X8zWN4cDEn4dYlRxdXa5d576MgphdqcxiF7o1ArKMuAhWwjce03av9zkbsGSz+Qf9HuhMCt9
pL8WlbpZRS0+Q7yD1VeehmST3+Dk57VZ9ZfWRxz5WQPni/6UBoAMBCz9LKZpU8pqMyZpCqTqYjgS
yQ9aSUW5AAPJDx00G5uZFgiwvTEOHkO2nGU0+jN/EC2brPvBPYYq05lnKEWRLnofCoCaHV0/QPOR
C2SvvG6eKC7u5HzPnRAzp7HeiiaY1ihIfluj6Pt/7cgLaSq7EVmtlVVWDb5bmnYhmzj4adn7VhUU
GmbJF40Q+hvihv06kiPA4fDBcQx7Vm1Qw669oBIGwUIw1D7nPTcRB7izDA2RvoDdsls0Jgq6aqM6
dDMf6TTswzYBgDPinNO8dvnK4EDFnRhzhMPfbc/1Tkn3HitU1GHg8tBbNozUtABi1dKViTwBsDT6
mvvvUoGiii5d8dZSmIrie2COOE4ONhgUDMbXVBwaei4KoYVtbKhwtJsQllUNKTBIQDQTaqqfry2A
HFyxHRX+p7n2iA/t5DB3CZCc1bzdAlSqXkzNBCQknZtFAFpHa+EqhDWuA3XhHKmCKtfKj3oMJvlF
YaX5keau3eZHunwmo4XWBSB3Cbjm5aw8kJvJ2exnDBM4tzIRXLcgg2k+rQGgkRkJMJPUtpOT2SmN
7NsNzQskmzb76BwQyt7SNMDWSer0Q9Doftf5DmvEqw/9YLA1CjqARSDXbpv57wz92dsaFY1bzQuG
v3CWTtGb9e4ocS55tP2lDfA+/z10hYUokIDYAgoAAGLHTWQhk1DWhbsGd9bwV1/3qzzHESYGqMt+
TOOr3AZ9vM5YMck/0UfPGtBsuR0sDNftN53Wi3futUs697So7cdTTO9Pfh9EF6ChWQs0ekd/55nx
IllrvjLww+/JEnnVyZIUHKDBrLKk6k/SCaqTaPvXQISXmYLVRMpvbbWsWFPejxZCB+mPwUF/iUoF
1mhwOIMV6UqYSgYdmg/XEsXFpCCAiueaLYLFua+f0Ib70o5VhObjzDiRyDM5OhAj/I37vEY5izaM
iKT+Ui6SMdohj6oD/g0QR9MqGc96IUsnpy6pTF4/mCidTCDh0WX49yFMr3x09V1ryS8TLpgUmji4
jjjMGGAfcMH8rBkWrcaazaxCIwIBG5T9COpTcu4nIEC1XbBnT2R3IPUp07u4+CRVyK6oAVZLJJiY
qybs1g2JaTwf4w07LFB2FbTLaj2v30UErt7uJWqTdjMCovghIaYxCtFX6y7DSSbHMRywGkvhoajI
VkUKg46WA1eWT044sNcqy5ckRmlZeW5N/BdwVZ2g5f6wBReIvqZV8pHdfOjwwQbAABh9Y67aJp0c
kWXbcLHvhmJc2DIDFu2YfKN0yJTloIQHzSmF4koDqfzS4+u7ZasCXQ+woGGNSvRvZKLvBd4GRxpH
XuwhRKFSMORpcMsAlXQCoJ5acvRT7l+45fpIpGh87w7ZMfAM72Ko1mWlQDNTvdFu6qbKAtvQDH1o
3tZmO7WW6uXdGm1DdoBT+WwH2k/ZzV5+3+9mF6LiyopHxFEqbc08MHPohCjpWQw4fGzU99PcNb5H
LXMuxF9pNbpx5H72PjNX/tmeLCrfrx7izAWDo8VfgqLiaMwCUY9j+WcS4RfJ3KVak4KlCIt00Xr5
IMBfcR4LLXyRVmfuAoCaTRr4j38pbHT93fyQzaC0PKVFbhlL3q7fV32my1Xt4Old23lwcBWZu+2h
kbK0vwZgjAPCmkDhIreGb6TFWeAfmoH1eAXvMAEwQmc7G+kgXqXiApaFJvgEcWPC+qeZVfBFpUII
LOwiWps1lR2toaDkzUCV396TXnimCyszjnDCWCz1wQMXyui04Ta2hvBMK8KximWn6eta9100qaKi
NT6IAckfQooPgQZbuv/4vAUtXNyZrw2qyDex73GEC7P8BPwDb+1Fqf+qGYCDJBtACt1sPJ2Zr+k/
XmGLBQ+5gdRsiGclDZPK0k/TyCiBHJo5cp0BlOa6qmSzih+G6aYvXQb8rTa0wcCep+Xa0YfjBLXV
+tFC01znSChcVVhkQDkHCyityqFHIT4AycfeTJ/6OJnEzs2ItEwur0Yl4luLsU7lIXfq6glxoAbc
x2i4RRNa9VSri4emziWgDz+XmeizuBQO6jsAuWYGeAtSLNBk+mNghd2bUXnjznXtYOOMTvPNC7M1
KciyRa65yXBCUpa2sqRXHgcUP8Am2jev18cds7RgE+P0sUq8Tl9TfHmKYoMzsVmGKI3Et5uWJ6sp
bj2taUWXor6NKyiEFtxqp8LtmiUQh9IV9ZAKQwFgal3Iys3oPgGEUDsTwjeNCAhcVZ/iQzU85DfQ
8VnNBib5qhV5uiJdWpj1bCmLQ5vbhzvU8dnxaA6PuimGPYlQF9puPSTxD8DQ9RcVc5utGHV74jiy
fN4DfBhFwIQsxlEJ4QfD8ORUQf+KnN+SxKjPjvF7D9QbQikDUdXVxwRH1gAbjnzQKhgxJh9BEFdL
0MpWexBRLmkNR7T4XEnVnkmkScqR0bT2hI023wzhmpl1+9C2+fCUeOVAN0NiupkkREsg+Zh/IG5V
7NUocXDlI6ApnMByVrUHMnDpl5eRyGrTGJRmahpr3H+QIT72wvqROo5piZXutujzhVYwhPSCSD9G
cZvvqMNgkk3XqfuAxJZqYKhbid+PvsonGtjPlUgdvYEL9M84OzTBZwAnwMOt8gF6EXdIask+DL74
4ic9zZrBrw+e3mQrUTT2HrUWw6p0kUtCqntWJQ/Ih1xVyZK0yGHnNAFIUe4cih5N1PTwnLV+bUuP
Wu/mi6b/1UrdDrwGDR5zM59RCW6ztWdbI2BMwWM0MRMxYRYgWGru9CpRONai4uI9Afz7fnZAZnmF
p7XC5CNPHxY7geZZZrXrvgWesMNtc1eWLUBmgRdR5a65dPVMYc7+oqSZgCRUx149GNdVdKxeiWxm
PbLtQo5iZqU8L8S2C5g1ZvknN8vkNkJP0sTbnCMt9JAY5bPhtQh4MT9e50aePRGD81ihBa0riwGv
DVA4c2DVf2ZKi3ibFA+F3b6M4jtl9cNWtgpgPX6xqnFExAkVqBVYmC8Z8B5RQy7jH1AlkItZNULl
8KSqR7G8pHVdLvH0iX/0//H6QZW8kmri/jWVFQztRkO43S9ruTAGWe26TOsvjboA+rLduoaBXr8S
TWLAXfC9R9QotcDXuswX4QIqgUxJRvaVBG0wmc56vhE9olbJ2FtDh5bl3LUWIb7d5Uqq6uI0BzoF
CkWuKzRNo7Y7Nma9JqxIAPU3y6xvrB29cKxWavuaxc6CpnSpzVNm+SXKUQp/SZLPjLQcFc0RSiG0
GgH+wnBtwH8Ao9lJ43GJkgkQHiVmATLZWToygDDnBN9cpiZO6g4I+SylfycEFJN46H3LXI1o8fQM
Y0lkhSMqDq7Eh2FSfxmB7LxPxxrI6LQc9ZV15HG9mWYxGBFHRXRIZqWNl5uQ7tXV7I9U4rad3M1y
GnXM/Bexim5ro+5PvWvoRUQjTa+CcQE4PLEYvS6dltHPx3QE5YBJnocGyp9vNiaRXKB6tT6H/XZ2
c+fLQhIrtoK/yd3kCWC3P7TKYjvEFwWwx3GYkw2r8UYGCjVdaMHTXOAdKZxqT3TW3vPqr/OiL6N4
NyI9y9dRHP3jWI82WBj2E8q6jL64yHpfCJEd1Q79MRX1XzNku2eP3jrPbBORH4XSjoKdeuHo4v/B
PgWXlBCxc+QF448i0ouFZNLZgtq1DVZakJVrI86cpW1I/thnDNW5DK25h6LOnklGdjSiS4LXii7d
/jzpAvukQZukcNez6w8W8x6TCbkRQ2TsYtRDH6t2eNNH9lSGenhCVXX1FOBvl8TT7L8iR+8AkDnk
IAlFItDI2jVAGjV8PQEtFHh31ynVKAfg2JlWaUqrPPSCDU3/aEvlzviga9ZDXg2bqDGyN00CgjKM
WfaFRnnU/mcUqdWQ4cwFTiWWtfUPs8LxA+g/zEcsHTQ83rMUgbUtMyfbF7VlXlD5lC8TQAr+MLQJ
KIhUa3f0nq0xtfHhijDLf1UnoKC2BSaZo129kmo0Rtbk9dcNVOjaaPo0/lLXBZA/QS79YKaxOJlt
74JWJhLfW9QE1RLYw7NGbDr56V8L9Kgt22a1YZ3oqOekXKAZo3NOdCqkaeWBTXee0uqsrKPY4/9i
66MTGOToRPmocTzJqWIK37d5HVrnqWAqiSVQk3wLtFayjL2ty98KtTrpdj1KT1oTfXj+wl0RTTi3
R2DCEYE4DeniZla6yccqW8w6QiEmThHTWbF2w3I9VODscqJ2ODpu9Q1PQGsDKAQErNEGNxzl7cKD
Apz285xMJk0SKuvQ8GBNJuRi0rm5aDVQ1/h1ax1SWby3pY6SXfzLPYGX6Zmis51TZ1vDjsYNcgVg
tOL5Ox+1q5ZdO8+xYrYiLT3yBgAAIqQbadW7VL6c33wBgjzbkhZFeNWOWpxn68GtitU17q2BtA0o
gxQTd/LrjNbCLtzSGsXEb7M/2KFlU5vi7DfNT+wCHEPJJ3mpancD9tDyQNUsjEdo/LerxAMHH+ol
BzR/R0BwOkzVLYMEHzMyE/YGMbhqQS2zEX5hNy3C/ktqiqUuWJJZ9QiZ4aLDeZ5PHc80r5XN3Tx3
PXz4jzbwDGuBoEqdD4e8xaliiAvra4XulhWL0LFCLEA60y5B3ndPLioRkXmUOxSBWV9nI9ISej+u
Si3M94xF4tR1478G8ExgaQAugPlvvpsMh1kECPFxl8R+sSDZkGrZpKsP7I2D03TSBYrClhth/1Jp
yyqpynd0vjX7oepjhNj84j1prL+9xNcug24ml34co0Wh1EZpG/icrqIDL0LnWwnIoJt1qldXa4SW
JmucdA/oBqoQwTHyd/x1yKJ81/XW3OejKkYYWPHuseEfvfPHS+s18sJk/y9TWmHUsJXko7O/2uIl
Wb4PyjbQ0NhMtp1u/FNrol7hbwHgvzl3QMKDfJWjzhmsKooVN0txKFXwRJfZwojQgEVqg+uES99O
xm92nhSrNLG+dSJrdyFQB3aFbAAEoUZeEF9HKMj9j+x/rzd7ASx6vR9REQpe6nFlqfbiSAgHBaoW
vjZ831NvkGWmGoo1Vlt78Hhf1XiXXNVibQBQSTdmp6FJEZnEr49ec3bo3NhY0jTUNXs1dCjNoGmj
xS9o2E+eWBNZL5WR/dmobIw31PTHKwpp58PoP2nDqgUxGQJdddnscrRVgtoYAXHSGJIA3wKpxfc0
NTPNf9Kbq0HfhSbokMxVqoxI4YMRxdkLtctsFA8NGg9hMO3KKoAuuRnil6TscGPYVE6Hr/fuJ/Vp
0iUOMxfAbIPYEJ1E32T6ExTwdkZoT3Vzll14VaApEmCk8MFD5VZiYyv9Xx4+KNAWJPul8NkWqacb
F4lOIqtJ0ydvDMGb2uUvdNHqgS21zEIVmZGLFw2obA9oe3+YNYwGVX5BE7t7koHgHlylLviLDAv4
LMvBsL4LdI+eaNVFsHtvo3vubgvUIu2bpg8RmGb5i10a0TZyIrECycv1Jszu1QjM6JlcFMAmWRuN
6axJ4ZN79kaAgGhOamzJwEQ513zPtAndc8GZ8/GeaZWsPrnvfojDpSf6+qTbg74SIp2wbRL0Y15u
s0jNKiOe1tKqndYI6YbWbppCq/9ONFACEYow8y19L1OASs2ww2HOvwHGyz+7qNm7jBWQ/1TA21Mz
1ABPs2LEI0nN6AOFNCsER+fZzY40f1/7rx0F0fsSB9z/2s1rym7sWutFC3+0lLUN1cdJrj48eNOh
ZGsMDncLE1wzITnfllNULK4sgs0tHDDVTIDEgfpKd2zjcMUnZgF/CGsTqWcFNCyajO/apG2ucx5a
bFmC7nk9rd+szR7NT9Pll4fJYWbh/afx0UJuTiWu9MxDFrBJDtPUZDGatn2VpYpLf+2MSXIIVOYr
R03H8hpENvQEN6RI10q9yi4m39BkvvgpqO1H5J3SJkKIs8jR8tb6Pmpfiy4E0hRP8Uwco2RyYhBX
2xjOnkgyuRuSyRPNwjxzURspX6Tr2Mew6VbeEILjoap1/tCoS5uW/CG1+mOOD/7DyJkrtyAGTpdV
yvo1qTihARMaeklqbHiLD3ma4lTVGuhcwtkKlDzgvP/ldVq4uaVN2hH/MzQiW1AXpcssMfp1UI7j
MQEDThu25XFEbeJ0qdX0jzLhFyDzJO0e36ie3Qd7mpEZjcj2Tm/29UFnnhoAHl3mGRJpjaPpqEbu
xdpvfMRwwUYDfuwcUKULGiYjFyefcwcId96a8zBz9iTL8GGTrsg8cyyxjpQiuNYgvBveLMnGqAE9
zxsccVGGlA34yveMcx/XbymeHDuaFWFunmmU0ygAKVqn7R1hocJgEikjUmtNUwdUavjvtAp+RHtA
XwCW0cbAUNgj5WoSTgp/2m7SsWwQFkfWfro1riXBdojYl7iPo2Mp6wglZRjRBSxE/KOMVEpRCGRM
lCK/acduuLM9Dra4T1x91FUqRsZ+eZlNaE+azrJ5SiOjxZsF8LDPMkftTaoKf4Qqz6ERyqUTOQnx
NLI2WhpddWiZLsmQ8zsTM0mvenfGs+JkVwfm5IuMW0+C0/kznfmePuxCysUIhCiQBqEoz4p+aKBi
35mGET86RZg80gjUbPgvNbNiPS8wteo7WbDxB9NazAs06lKZHquuPJLa7IkWIxGjFQLcsyQnDZKz
CE9uB1XKNJsv+MO9bj/r0iptX5eICc7KpFJHlb+VaBBMGpwZ8dcVfSt6lm3qaqy2XljF36y0/g5O
wPSCegP2goZokA1AKwhyd98mvF6FrIu+2drYLw29K4606nj4O3Bk+MXz2+rhj74Dq/0euTK9GGnM
XkTkT1vmg+bsAa6CEm9R/a0PmfmU6vKnZrXOU2kOKI4IkKwXGP4F2p9JXiu517ntMtaTEcGq5mdQ
us7T6Ip7feVnlpM++fldnvMcFJRRtSpKsHhYgeheuWY3B6dkziJrje7VtIG64QOCiRZJFAzWxq41
H+CdXL5GZgvEC7MB8pjSH1LhrPXQCta0muHL/s5bH3T6JQK6FOm2jA/PE6GRhySju/Uz85tUxCWj
nh8AkLQCylT4VFfSekL94QuRYwkETba27+KgqTRRCf1t1vIdtru2OqV982glHFBzOgOxkTsCkTxG
u87ZHAKApNk9amvQTEsH1aEAKj6Qx46iQt7bZPKdKtS0zHuzcy98pBmwH64zld0H1dE0o5PzbY3O
2GpWNkmwjDN8mM7RSgCi5Ieiql+meGRouBlNSUMQEgX+bbIDkG9fYhXPpAWKbJJcmc7efpcbzb+y
AeGfZocpcGkRIKVQaQW0DdpDGkjDATXu3n1PBHw315PKzeLurn6XzTFYM0MLvWvLjbrjWZzgU7jX
NMaWAzpIw8Z3L7qhr/XcCF+7gfNXNH1+G9shP5OoRC/vOg2raENTEWnilIZAppgNgHC0kBqQYkgE
2uds6bY9ugCUyyqU3c5lBhiulPPf9wMDL3/Vf9uvkka7BhICBxRKw1+rwbjfz4yb/DI6wWoMgVOT
SKBfUv8QXf4PY+e127jSddsnIsAcbpmUg9222/YNYXdgzqnIpz9D8sbn/e+rA3QLlkQF0ySraq05
x5S/XUr/vU/ZW/K1hpLFvzb6NiIJUiOgYWQAOfPrPJvT+f7NpMTQfH1Z7a/f3cnU7LCOa0+GJF/t
aweg4DOU8cf9jtympJYPabu/3+3bm53FZCFy/9URA0yXVI72XTJnPS3Y/Jo4+Xy+b/ufjzIz6Z+P
+vqU236a/vmo+1drjeRQMr12u6VovqAMyg3DcEcriGrwyAewTl9UBeJOM6pEevzFV/gHtcC1yZvT
/p8Xfz2ojr1nd8RZ3kEM95tqqPKvF5OsC4S6TQ1gD/+fL847KduVFgl13294/8nMoTJ+f3qamPmx
YLZZ6pk4i8L0KGOYV61G8nK/iZ3oIFsZctxkrnCsLikhsBnXj/l+P76Z2zWnkulHl7XkCj2eYM7P
j1+b39+sU557tVEv9/dTbu9MXwplmlKou+8Pqgdb9vtuqYPvx4xCN7aRouKj/d+3GqNxPgtOIjsm
M+T78ZQvqtAsO34/9P1lv74cFUrOyZkJ5f0j7m8AC/nfX/j+RDe9RIpj0izffVdRv0qnt+rr92P/
qZoSIKDs1lIC/PN/Nru/4D9F2vtj/9nufhc4EH0iR/t1Dzy739yj1Ey7+Cc7LUkcs3O/77e2tGyE
Jh7v2ymLZnTuf7cx50n1rRnQoYFaoNhoWeWtsS0O9pit8K10CS25QfcFT7os73OFnkya1B8tPkv7
/L+t2z7qhFuqUXvq7z9+v5CLF6ITWJT+l9/2brW9m27/df/rR+1G3rCMhc69iCJaNTd/7r+suf+1
6k6L3vmyo+logEZlLBN/zPKTgvPLIGMgjg/0IyTG2VHa3+/+6xk0SlHl3p+vbhv96z66egmi8+1V
9+e1fhK7tTH/9dB/N/m6f9/6X08VBiObF9tjtSmV6vk+RAnT2NepPR3W+2ByHzT+99j3IPa/x9eq
mA/3e/cbEGv2ziLfRK3yU13k9t6QTCaat5uInOQLHXGDK0JrhbHMXWnCoEpmsFkFEl4XDwzFpLv3
LTul1rcMKn/+8w70SloIapL7/abfW0xLsV1ubbqvN74/4awo4+ReFxuNg1fyu4p6m0rsLLotvsLX
R5ZQ6LZ6KxNJdP8K91fS2++OZm4F9+/6/Sn31w2NgJXYafR/Mo/Vjbq30GwdMc8Xx/tP5jjJvXu/
76idFozr2LnIXZXezZN0yoEc/t9N2S2tH/Vm491ff7/52v7rrSo9U3a2km+GXjF0n7oNFUzNA2Ms
u4vR57CbriQPU792uo3CvM1GCEEomV+sEgEaSlAiPp5v3ILmXWQufPqjYtQ/ewKLY2EgmXCuSjuF
SpcEcvkHSoCLli5DcJhUxBJK3V7vt1zbKZKZu3wpt7pk7POxC/t09e36tzrafiPtqCn5lrZslwLF
XGyRnJqc5Ri+cm8HwpBCChtBvzUrgqkMAzXfumnUfFNJZMiU2q95QhMfxdts0g8zu7M32kM11bs+
a0OrVbatBmspgXKUh7JZ7xNH941S38o9ffe132ZNvYtHfaMtrH/Tbmsm2TYp+8BssYWMTlB4K0IB
LVYPq+VL5B8Y61NFyEE2kzE2ODtmbSdRLH4uKcEiT7u1AkJQ+w+VJUHnXQOrK8MxX36M/XzKrRSS
XRLq5Hpp8sxBwvNDE1ixFebT6q6g3swMCeS4BsAxttgX/aWsgtv3oRlzlvIfemYcI6xQrbHuuJCt
sPQbVd/2tc0OMY+GmYfM87Ytf7dEscKutwJwtKiFyIpkojEaWVhYcjCTMWA366aKL5NeuXR6kVxb
u7jKPRS1yJdMT8uWULawVfTTZjKbbW3TylbTXWnOYWPEu9U2Nmheg2nyM3vy5mbdDeqMFA7BRILx
oJjh80akGVIvXJWdGGwaQ+luNWl5RyeSU4K11v0p04K6Sra1tW5imazTnkHWWA517IRSNm2LiPA4
LGjCGn2rpUYVP0GFDR3H2eZRHDqZ8OOOA0JoYTm2uyhZHxhWwpw4rogRNau50EEKNol91GMbxNQm
7qtAiSAYWgbGcg6Klk+M5BBPszf26qYuGQ8oorWpGk7rRARfdO0dEZCaFua9xMDd4c5/EmIJS4HZ
H6sUQWGBObS7lcCmov8EFbCxTTPUGmVjEwYzFsFkaYFpEFqwdmFepZtBoMIt1CAiBC5ij/Vq6d/y
3p1iA1IolLsiiLRmY5P+2nckN1hToKmLb4NqAs3mjSLkUsxAkSCEysKhw8s+xT6i6iCfpaCQVJ+S
YIhDMuUct+KgjvgOGAaGtA8HkWyI+wzKmMJ+tLBrQ1iL3pQVYYtZRKa/oOVDoPNG5GIFZgZ3ZXxL
ZGIEVD9KmIaPoZmQ4VAkewTWECkVotgk3zLlD5iWG4W45rCJkKuvrETkktQxjsQ66Z/xM/9ZIiP3
tErfRYN6Vvsi8k0ci6uTWZvGif1eCIWjmUB3Ld1kMn0bp0rPNpg/EmbcsYJIFxvxgWCG5yR1hNsn
lE3QYF2lIf/bpvKLLaSTvKy+Yxcfg07RH2mmDgmNAEa0sTvDMSvvMXbyV9Vo3vtBpFBr1w1XyHz6
1GqS5GVHJ1i+HtDVVZemmg8spQLDJA+uzs/k5O1nW93pcMNZZJXo+5h46omwXbM6rrrymqr9Y6Mp
AfKbCUP//GaQfVMPjdev8Pm0QiyeMqSv6m392ZBEU/XWozV3NNoi43e90obQ/chSd+RLubGeXBA0
bLrcKgLmJx6D2Nko+3dZlfogilNP7xl/CCEcgtwUWxJHH0aje2uT3G2GnI781J31QXaLyfjstAuo
LSeM9e5htZ7mHoGo1L0m0A1cKy7PyA42NJ1q13b6p7TTR1erXnJSGt0kxaOoWq9ZWpwGgaaxGXa1
6uybLLmKyaj9Ru4D2HdFKE/zByKPg54PqQc8ZXQJinHXQTmahhwO1URQ9QWtI2G0Wkj4amBG3WnN
Jgzk5S0HviM8zuRwxvswhXYrzoaCSlpQKFM1Jyzj+I8l+gOn4M+F4MSy188krJMF66txdo7X5KeY
7V8oIX0dZpGYxBMp8LfauTtacbi21bZTtWMuJ3sx5ycjIt+7mNezbgS9IvajuRI1FB8A424qeicg
EbNwASWf9dY5XqpNWy+kNAyvNYHOLq4Vv6mEP7BekIZdzrivClv2zGHxEvWhHsfzLHOx/Yjb6gBq
Z5/WYl8q7RsWPBcvHrVjN6rLT5gzT5PtlG5VTzutf0kGGwF3yxip8reqlVORmKFlNEiGq7AwC+ZK
1ackaTEXae2VJn9DfIuyMafpLbbBHi0D0V1LFxGrRND7ujzlWXyKKmlXmeRL4NV9i6zhoBEJoAjq
YLLIHispoOM4oiJL/zbp+pl8jKtBjKPTMBHohhelyuytM7831W/cwOohld7BTJquQnXVaxBcacup
UbOjqkjbqdV3izYdo7HfTbK7s6v6OqXldRaN28fO6zLaF9t0fNrZQSLHD8VMkddxS0M5VSNHbN4n
v/qxuDQJWOqiXH2zISBxYKCQb5nF5F+zr85lrQayHX+iIUwBq7r9MhauYfGsnL5L66klM8WNzO7J
5CI+qtJpZfio0+lhbk8RUzq3zsV24nCra/2wpMZusI2wEcNmyckoy5YjGR90Pso3W7ODwVBPslGE
6mJ6hdB2+Ti9yE75abEOSf7GvLp/LUZ7nxj5T91YuC5Yy25SF0YM8imsOdAZ26LBcQvkgnmDf3Dt
z6gyIe+qrohpAW+nlEOWRUIk41RBbkFWwgeGN6iccTA0uRqsRZt6iTAY95390gHUyNDiwJrrPygt
Yyv5neiEhsTkXrpRGXPOqsBK80oOpnh5oeB5aSW0/5KhXyGRn/Em5n5cTG4ryad81N77CHsdCP5d
n4t9NDm0fPhE6GTKjwYCSlZislEPinjJUCEpmYMfYbxYlhM4lb23bsDWQv+zkboo0DsRgoV8rgQG
hmI5NgPE/3nYzHG3Lxfp2uZhxiFj2qPmtkZ7TfrpR73YH45oHpgewKa91HgjXK4KXIoka4dY4WJy
tPRS79oqs0UmnaBuyOKsgKG6rfNo9T3nAFPk7ko8xqXryyCj5rAQEhRxWiaF48FYIbo6e2miaT8b
6rWKsze9AWkkonC87a9U45pir88VEeVyQzSi+Sur4EPoSh/WOiJ1XfYS/i+RvkmXRdA9L7eEUTS2
+lZG5Yf0rhPpkijze7t2e2UYrmsin02Ce3PmEyriGLeamxKC2fKjGZhxqeZHZTdMNRN0geCcGd3R
uh6zcjVdGuaqW0XTNYJJox6HofLz6tQtVFfgjxEfNvud0nKyOANAi1iEZsT8s6EYtvrxyncSO8J8
9nLrMHe+NpGy78wlrIpt3ZsKw9bqI6YF2JEPLojDT2RRQKH1v9FaX6JhL8fZQ9G3F/JYYK+NKdWa
HHI6C1lNfjCj8tpO+nOkLQ+aA0w/Xq4MGmG76puRMd5tEr2gLRboYjzHg+0ZOvmq8w0X1kfvZPv9
1Bexr+oYQEtD9t24LYz6HBXtZtCSS6kTxHeS1Sp16VuUp5SvH01S9VPTuXqmKohWYba0Y0vYq8m0
bEu0J+zdG+ihXL2mjOdnK1KHSxGZW52QrDIfjLe2SctN5UQe6AEecqbLBJuJihGC+ZnqTG9+qOVI
YkOYlM1GaSD6lNaU7MtmCMWgk9tSWnhq4AcnrfousNCVzdRtmumlyJppk8xct2RaqWnXb2upAxmG
0OCadVMTGko5e52kpVcoJIPtlqtydOyUpqiUZtf7dn2NpF9L8pLsNYMVVBTxjNoOCPMmm0wOEEQ2
eYi1QbD7cry/1/3F95s6kUA+lL2XCT7omxSSRCpLmnGStvivTqvut+X0aVjBYkjk26uqvS/GGtas
PSfbSQVV76QNC+/O09J+A28vDxpT9/pMIey6EJtVdM2eiXNOZfm2ZZWYBrLfcQ/GyAL6Nj/W2w5l
yjaOo250yY5bj9LtpkuWii8YqV6xpNOjMzV/SqdjrTYb5NBhXx6L9WrT+zqIMdVOTkM6dyU0PIpq
86F28mPbzbJbS6a5UTgkpRaBEcwA8VJoVMmlyTeifH7NEdBspgmR0eqs/aGyBHEjXGjtptI/smqS
SUbXmYun6m9yTZpLFZukH2pZv48N3Acjik96ju1DJ82Bk0YnJWnbMG6yiLWv8jlqEuG31jbr6vTN
pOPq9tO60ax+eJOr/i+r0/WaX5Qx1beIjBu3wHQ+ij8lOdeS9VO0qLWS6W889O1ekVPjkpYaIzTz
xal5w2ItuxURsV5kzgajrZm9GcrMGWQjVpUNwMyJiPND12i/6jF9wqknvRo6xnWCu+SNiNbo1ejo
0itzCdMsar0qrT4bjJUnWcTyKZnV9TQvt5lPZL+qlsF16P6EM3f1Zqh+DWuVYW/T9JNQ89e5Soet
uN1LwfzBpLn9KOEvYRVUbL82uz20rKQBZXB3AmlCElHLkXmqqlp4WizQNt8e+37i/pNtyvg/k/C+
6fcG958cWy0206hCoqbok+ZL9LsBCNSmKTa6zHJXhdxOa9bJeklYGuKmSMNlkFvaL9rftq6VfTJv
kRW3YRcXoH6G+TO21cbThWpfZb1VtyqpnFsV5+hDPk8koFhm9KlpsztVWvNH7pDkrYpwnhR0vKHR
p82Bk04+GQPT+rGUQjmtk8f7DQM0FihVxnuxJo9RcRP5kOHm5Text4n4Z0Jt/gjN5JZYwqQ/HpQO
PYYZrUQOL+3Gdvy0RUa1Eov0uET9AeGGfuqp0T+WqTiPaybtWl3fDuZ40uKZ9FRZAe4xDvG1LJNP
G/OVKXXdk1qJ/BrF67swVvtnJBzGmHHWAnmpxbNjjTspJ9Qs7ecnTmjyhzKbR+Q/pJxMOweaXSfn
5Gks6PefoUnabyqGjpAoIVAKVkz/nxlvNloMXkDDt6MwzLAro451f5XtjRru9ShcgechEY+TEmMu
Kv3bfGSZEt+8ndWpyxXblazIs4jmFR08Yoznme6RJ7TJWYwD/wosudyTPOezJnKn4m/X/EG+7y2t
TRung3kazIUaNvit+bJeObx24+cwYVun+iRngCX4BF3r3ZRQtAi1TEFBMwMm6shPLYJHiwTrrvwz
a6WPY9klm8K3jV+znENPx2s5fI7McjC8+Y0tu5hB3IFigBntjOaD2FwXJ3sfQcOvG2bTkMiWSzr/
RegK/jpmibQ15bOqmW6bPyuOl3eBHv+y9Pc+5arV4nG+ZmbpMX9luvobqAgFmNmdeR91NIhE/dNk
CpUeGiHkuq/wYyPlr6aFpvw4tSOUbVAHsAWTcp9VTE3s3W3kx4OwDIFEQodUk2cPRK7W3xG3uJq0
epLVegvyI4ljTm4Q4/a1a6qyK9OV6/B9QVQyzSdJerTjBtpOtY0sRuSdTmlv0H9qTM6V4VEfKTcz
lqkiheaZuDe9YNogl2Qixncdh7e4YebSPugG8XMrK2R6Q0wmqvlJZv/3Ue0rXRyM4GoGfnNE7p7W
QuiutNDidxzKzUDtL+/h+pAnW8CE55tQZym9iNJMqy0e3D1X4uCR8V+aMaGZ1CIG8wLtzFXB4jbz
MaHtNAEaHeuPyf5Z6yoFl7/DALRj5JLOXHjqfhCx5dYUCnLBFKklBTyGkCG9JMQdaO1ZUk7JC0kN
rLxHjzGBxDdYNG0q7UqSqkX/qVenXmI1FLNvZok66aVho7gowo66bcXIh12MeQjrvD/mfPsLCy9a
KUWgBFgtvPCaN5pwqurYa9S31Zj9igwB5xKnTOHLHCAZV6BSDcaGqmGrB/hfPYkp7NT+jnVm+j75
caFTgLDrbb+cr44z+murBRgr/ThSKCRMnuwc5cGE03JU6jiwmzlYosJbOMgUm/Omlb1RfZHn1B20
0mugi+nWqZSPc9V7NeLXVNJh75T8iRy/VP1KroOhw7nLf2DBtA2f7eUlWn4u6F5k+cdN8UDsGXuP
2VKc3OCobhf0OmeWkodDYZJ5o+JjYHq6ZL6N9KM16OclSPixbDRe6+QBV63zJIP8sZitqKoyvjur
nJBE2SChtSFE3bx5eTw9rJnyMKqkx2CJYVpsQNhbYDteSXa2j6PRc49MCQ1j3VtFLL0njFk7Eho8
PuGY2H89TkU+TJLc3NzvzgShW7Zuv1h6fWqNx3hW9HCJQKFhhp/fSgi87jBJDquBRqfza/y5P96g
jvJBwzT7NVqzXdxHjptGHAzCxcDs6TJVayPuP2nWUkGJkoJYuPi5bJYftuyEKuZud9kR+ZGGyM3B
eifKKa/66iGKnkAK9I99KSSvigcLrFZGv7cbhp0CQ86rouZWo+6iMM/J16T+i3Bq4u8ESN1dliMo
Yw6fXvlsMvY0II+M06mJ/1ZLupPa6BU1RyUlumvH1RnJ4t/2xqzQskijlus8jctLrriqeWHNHTiO
4ZMWELUbPXskrVF7MYyrlAWM7UHBvClmWWix2mlVoGh5Qb213PZ6fnM03/DaifSuZVxrF97RKNRx
N5q28yw59g5KWvLRoVnxmT0vqK+SktBB8dhO45udxPkHruvcw7adCQdMI04Jtbit4fTdOrXUoOMj
xVTPxulf1R/4P9w0OTcoCEb+/vqLKUduX8LI0nJvkF7M2MCCedW1LqhMh2VQ5dWSQHA27mspDVpJ
iE3cFNjuH9VcHBQpTdjdizfiWcyT8WGWTN+hqO6k6EFyet2z9r5Qoozjt44yvjAYteVbgjfnKANA
+muxR58qQNEC4euuUtrjaoWCjYSuaD5XhyGtfZTqqwZ5kCIG5U4JbmbDIBdT+9ddddEpXq1vuTX9
ocXR5NdJyoDh3SI4KlqTYdOJzLNmFPuFrDsu3Mr4Z1GblpuNkbKbUAB5jbn2fgJK7CxWx6RYJh0R
2dWbLBmMvVKlmZvOdoIoetrbhV08F5J8sZTIvDIryPz0YkTJQYOvlYhV2Q7lp9S/c5glN/8mw+hD
L2fxmSDC8rAW0ktf02h1uij9o+u7WTWSPS7oUIGFQJYKobmQdSETrOQOrMS8F4juG9/Mn6g2qErt
54SxiFwJIkG5pn3V+8Qful/OIruS/CrDsa5UOcgrJhqrEtBr25TU0dmpKGZj/aVZmIHR5mhF5M7T
DYdE16TAk/egFtrfOTVcsiDeaEFEl7yura2u1l69Jqu/rFWosgQF7zwpgd1Xr2NWm65hTOkO7iDW
o4ZhptPUc01/76lwLCpVRXmebuhvK0Q1uVezsvGMulReZFa16eCkCDw6ii9Oi+6N8p23wCankdHD
b2+kl5rReg5x7xLjZmVHgNYQJg1+z4bdo6aV4VV5/WDluasPlHzrOPNuQyBgVWgBlOG0DAtkY+4o
Xvc7qTGCVR5CanWMirP4ZQp4Yw3g9BpOFBBbFiFl5y5VCT2s7h7qvkPzBlShU+TnJcrQafzqnIap
DDmrodU5p8aw9tEoztqt0l7q2uxj0ozceuFvkOYgVfNo7TyjihQusrdBw1AghJC2OxTnPKIQvRT0
wNLaUwoGBhhUPvWV7ZzFf3o12UNy7b0pmpZwNC8t7elNxbxekRwKqdGPjuKcoNqfFvEf0DPMrIQ4
I1OgBpczUYnUQE2SMFcjyK+u0km0mS2SFpWeEHRwMgXuq9jY0sh/Vqb2ZxMZdPbGG9FBg5gt20WA
uTIPDYfeI/mcNy8yJVWVbOvsqbWolhv4OtUkfk0Ji6S7k5W3QOkkf7HeiTY/6iKUlcby+yzh1Gop
kd1vxgHmdzLHe1ORiOpJf7F83oJ6usyFw4kQixoSADe4oOpzh+nZEzXWxftj9zegSNMxzQCcE7GK
ENsij8N0ptaK2AB4xo1SGaXFWy0ZVxaW+7TJWaoqKiOltfxQU/If8p6TdG4k6HUa0uV8RlA2D/0K
6xhihBbLCOOqRwVL1gsGx4wiQqqexlobziq9sLqzvSUH+zIwoPOXM3cgamu3LKhmRTS89HBGQmjF
y7M+yvu6vtjWBNl3wHBXzTNCWzkUcrzuorrw44phRu5Noo+7zF0p7GzwDdwiI5zySWkeZTrCKXNq
cHCeYWf5gUZR85JVf2EXOz+LNpMOo24UnuaoxUPak0iPoPzQW8mLQ3IlzSzFOWjQhIdWqh+5RHeh
Ocezh33vD6LMiXin6tCqdrOpe4T0sog4DwutPUrrSOQyLQzUGtRmjGmKXCw6w3FxLPtQ6xtm5ObJ
VCoG5Uh7Shh3zPx1YXn2YBbJTm7jeRcYeo5QDQzgu5KaLozV+HVQ1mQX246KKD0bHxYNETq5IKE0
aX5Lx61HpD3XnU/vlFAG35FNd01epuxaO9syfyeCyhti09VFxWTsOKh0Yhln87wOKT2L3kN2Zj9D
A3O2pNDvVkAnXjnnhb+YTKKGLhuujYy5siV519cKudmrtyrM/ac5g+Jej/ajqq7TVgcZhUjm414R
uhWZq7ofzvfiEpFYtL7pD8T0YCHx98jMq0UNGnl5WS2te2rkLfGv5ovINLGtBDN9xSL/jJPHVOb1
Is+2pxOMth2lYSsp8l+K6tJPadE5JvVR8yAZKy6pG7RTZfwrgyU+TaK7btMmBjC8aA/MydQIk3MG
a0GdQEZ2OF+3SWS1F8NO9zla/nCokbvEWVTuv28spay+7q4Tv96M19ajg3bQW9QVaaX8pZKO97lJ
Q7JTt91QjXi1Kq7Si2AZt+SulZLgC/mBljo5kPtlGH4b5GzsF1CvYaLSv6MY8iHJ1kHMxslYutZ3
JvXF7shyrh0lp5furO5CbsYpzmLYuc2an6dh+COmN4wdC6RiLbXznzYeQk9yMoZ7NAZ7Lc0Wt7da
hKUjdcVGsV0x1rsuoRc6E/XktTbLF7lkwbC08rhdGqqsjpw/1MpLLnOtSOpOnCbLfFZMp8LLnK2X
gqzxOe2006A3T/T/MNqcG3V9haYJKbcxvZRctupqLvWwZVfCNc9tzx5AewPSHvT2YtIOMwQTfvjT
wEkGR93HTWP7mnlUtK7f6AaLAg7wGxhl0jaxBU5xEtlHNjrpZQUZ7cbrzBCXmym+CTQijlaXj4O0
jfRh3PWcGT9XPJisYoaHTJg5a3Ql2QpA5IFuohWuSHcCOFQdtbzgJtNS5ls3qNuabJqb2K+73ZQZ
5a4mrz+4jjJ2G7DwmJciBTsZE/PP0gL6VWeOOGirFQ5y1gBRvQjBLCM3cuM6WAEOA7dpNHRbNNgA
QnL9Z9VUU7sh3eE6yNK1X1dlM93cv7VqicP9p9Iu/lqRbYLn0qC8O/atBk42a6MlVYiPnTw52SYr
WT04dEU2oxopJ0fv6804TJTHYvUtScydFG/nGrmwLcuv6sqKU7XGgPMgDXsoKQH13t6bJ2U5dPpT
PpmUe5O2eCY4xi/bZgiyySmvljY2ZDKfy3KhDJDLVNqU9mDUzMSBmKUER3eJm3fZtcUcA4ZxNJ9V
wqyKWnoZ1mS4cAS8W1NubhuWLXw4RRbbXu1d0fxecp1UMmyZLaucR7Rif/VBzX9O9bzJTaxQkT10
10bjZbXdXpXIaGX6EmV0wPOGNCFLz0up6HsWADv1TmupFhHc0cw9AdDMChJW/oh2L/fHrEkB0tzS
RSQW+VNY88OYEEo64Yb2talcXcvK+l2jN6+VU+wbY0WeJ3pKD2ozBkyWmDZF0UtEQsJliLckX6tu
AkmFxnDJEhRDP7Hkr0nBOtPDqBQxEdGDhN6oVWJhfJhlkOQ1kgkR7SVWFVGLSmF+aAhqjOJ8J5N7
2uPts36N7FJY9ciokMJRBEAh0Wg/RFIH+SCOUD3OJSRCVbXDUnbIAWiCpSY5IIFinmbhmvyKqDrk
DvkUlrJRtXIzOUnoSL/NeDjQETlH+XCAPXlpf+JKtJjUYq96wgyrPA3L+Dq3+nJW+u5gzFLy0LX9
s65azQXxGUVkRrp9JRz8uN1YccnMnyRrOs7rELG4s/ZDnx4Ztjdll+xHAF4OlL4qBzWfdkHdblZJ
bBL0CgNGBlFVU1DV+EwbUQrXiUZGlUwpSMyxFq9Nlqux0FmfLRoFhjA2hFDFYZGnlo9tqjtJLSQZ
A69wqjSVn0HE8tfpjbUI18cUJ+o8eEKnjEGVIbs5IVDPTHZ/zpnMK9QIy+GsNOBB6rE/3O81FjPC
PisQmIlcZ+jErhjNln0aFPVXASqGpkmLvIxHRNmdRLLmdN3hcK+ScdRTyebKtAQG2ohQZKq1S9Dw
zpeu/ERZ5NZq4QnIcClHQNWXnjo8ZTDra7XzaFywuHiMk7dhuDQcL7apBdkiszIo3J51pUZuVYXW
Q8cThrKZUh3LGizvcpvz535iMThENykOygXEB9isQfzYPolD3jg7Hn28zdQl/hLdwtvDwvlNnG1A
9I1PXJZv9/M2ra2dzioHFYZndA3YYspTyNqVUfaI1LtVRoKUDJuMOpItad5q5Idpjvb5xJNDtHhk
EigBI816Ij962wF+frH508bil6x81HYc0FT1GQjZe92c4SKriJqBcthzCa2sn0VadbRYuZk5UWkA
XeqM0MWZhibTTn1+sSrZz6x+syrypkPGbmQrzbF3dVsrnENm4xOaGShJesTeHUaKsnHG8RBpwxaX
OfMGdF0ojeRp9gZ+I/vWzk4OVX+OyBRw4h8TnY5bgxKInQeWym2jH638TomHf0mnuNJEgS9rg6Yh
VrgjkUAdfHj7O0paMD1YQQVzRetzdSnTcQkY/b5efcnilADCk6leKRFKlg2sdjrGuszDqBooHZgS
s9r0EcQoDQEawhyW54FgRSXfjgn1kUiLrnomUthNMuQgG7Om8iSiIC3jQ0IdzVoB1bKcHdQ6tI3s
uNrC1ZFiVrnqT1gvxShvBiYycZb4WYUflGPkpiesCC2c1B+JhdBgMgBLV/+Pq/NajlTZ1vUTEUHi
uQWK8ip50zeE1GrhfWKf/nxoxYm1976YHZqSWqquKsgxfnvSkjrQCLeTzEGqiA+RA1msVEd0I7us
bXfWLE+lvp5bFzs7EeEbFuvyjJjc5ShpCDOeg9JAhzkVjmBXyGDJh0I9GGD8oRVnu1YF9bBEe1Ex
fQ24KalcJx0DxOSlN3mjAerQysHK0R5Q/JFBE3vWRrU7/V6sJ0d47X1aH6lPywlDquaDNdyzEDGV
tZ16YA0HP+367KEjGg2etzhXGfl3FGv0WXdAReEJFB+yHtAuVqFbAhCNV0s/Oh3atobw4oxIablb
Yb8147U2dG9UniIBuFSzb6ZmoNLo5rgoCg3UW2fy0Jnc3hebl5Z7+fY8l0O06wGATYV2wiI+k9of
aoM4RrQt5YnScpWwQhjo9l3YvVBOHP30xKl+xoB1dNTB3SMas68t0kB/HIanik18mfsl0ObEuE3j
r7xU10/o7dOLNDuDYGx5hexFCKR9sWx4TqX4BEzHW2wAvkxsAo5771aTrxoqYczp9sZB/2gte9uU
063ReiNoVupwaXA/ljX7fZO7jGAk2f1Ti1Ax0e+gB+mCrnSdvaFN34ZriNdV1QkbyFF4dFxna9Y/
SDrO16jCaUVFvS1BAoZyP6/gBlaH1DO2CIZgtxXxdI0Sy36PTekPeoO0ZzGXULPWjINnCCfjQNCA
3ERe7Mfk86okESaGe7O02WPZNYBozEdpkWByig0EiXRgE6Tht3rgFmx0L6ZP0B3yRElXguVNPPdv
9QJIdLTzHff+aAjF5JXm52L/WMN72d1I8tPbmOSW7xUVQKbNBN192armr4KhdCy8umdSXLjV+qy7
S7drjBDZS+q+xEnQOU/kzYhol2knY9hH3aHm9paZS1Cv96P71lR3M7UE/G5FhrxcNvXP9AkYBCrt
u8XbMHhH/DPE06C73KKeIvQjJQKl+7Y/ae41RW6ThsP4z4J4yJnJquxsjsdsOY0clMjTSMBfQsM9
TYhrDO1tLhz95iTiWSSN9mN3f3s7sr4XlxGeup7uZbaTBiiwQf5oO6fIUnzVXtGzaXmQWKPXaLGv
3DdF6qc826lTSLQkSWCLWT+37K9o/wUPGhUcemotENoJYd2qo6rmfIGbWAJTUgHblXa4UAvGezou
FnpReuUcr+uBd35GICe3x0Vqw4EOrHNfd0R/9KTgFrxjhfKsqAv5xX30AdfNKZyfY1oO0+4+l5X2
5q7cDVVnHo5qJq6LTPKTmscdSz8NaNkIJKaLpzJW57suKfe2kVxHJx3fllmXp9SpTV8XyguprcO9
mc/pLivx8qTl+6hRbP1qVs+V89InkzcvI0KqB6Eet5M+Ac13uJ42KYbecRSCP6bIM/s7g7FM2C1K
cc+p49wXDBGeDtfr6HW/t7v8a5rn71pX6R1KxudK73vfqCYnzG0oiHU2GqpKlDDtMFNqcT4HGaJI
gPA3Ud2prCyd1XhtNih7uCrGEQgpzbMT8ZD1Cudij7hTBShCdpCNDB0IMEb1ioCM8aAdsjnUENHX
6PB0xfg0cqP3cUvsko08K6GpOm8kPBCxjZG9Lvmwc6IuO6fSqrzcGepdZ9dtWLYQaSY6jJFuuDOK
Lg8EItwelj2U9OFlp0gwXS3eBGdSKl9N+aomDjKPzn9a4aa7q8qKmoPeGXAv0hTeyk0WwZ9fp1/J
OvJaPgywln8HNX3TmedqlRQsihAMwVJrmTJUpVIHlNsRz1lF32tH4mbuqPOrwwyyoJ8Z2+jS4Td6
wDrgRxUPdy7YBs1+ctEMrvqf7fPky+RnM1WFnyhjf+hMoJSeQl/Ez8WDHccvKdW/rdETa3vHpYtx
Qw6+XJHHlOaKqlOPb63JQO/GYxiXVXZAUIkePVmBV7uk9ZGQQfhkDfWCULR6RMYvnEPfn7LM9Z1m
gXFT/I1xzMg7aDrJgqsHkpL6dcSACHVKUyHvG7BtLUzxnQ3ct6pnplTgByQmhn6xTQe9VaMG0joP
wSKU+GwvzaXZ/uVxRwrtPLsiNMfsa3Xyhwr13E1xeXe2awtcOk2oiyDl3L4RXjEIy5t1wybtPxmO
3I99U8ttr3GfTCjteXxxI2mH5QjQ2Kvl/NIsy0GpZPcwr5wFJoGwEIXVbuR8P9lRxqXSDO7RyIlm
Uq6O9kO3pRWk3ZNwGLqoc2HfQ/MXcVqukeIiF9WfEb5ZMtstTvxvHc1l37F1ul3TneQMHII+zktZ
AfCgMvf6eSVS2qw+SWVn8+ooumyl+pJyyWtxbNBZr6R7WLjQnfLPFIcjAite43IBYDG+FSbvSCa7
KLmkOSffXI7Fo9Se+zj/Y9rvffcstS6kAB792IiYDGHvGnsK/gDH/du2Ld2UjmdYPx0y5jbOQ5Ij
DhH8AIiT2QJacwvxc4szadVvWZZ909aIkH7Dkkb71ebUKOOyPCWiBmtr5weyW/UxZ3JHdawC9PN3
rZO1osONNlhHgfg7isU9NllR7d3Wgb4xG5YEAnPHXA0mNZZHqxHlc+eAMCTlpcqGW9UnWUhsv7tL
1alnl3htpm0UJgFF+hFyPkDZMBkDpLEBt5pdxTtwHXKIaRhZ1AfKSwnxr8rWszNrsxv7Y7Weq4YZ
cdjqaqtdZBuvLJqSqsDmMTe0B1fphnAQU3fqW4ueQnu+lB1cl1n0tKlnhs0tmRYdhfEChqp5Xqtc
3pNkA5RfqXdRjx5OLY3xwxCG8Adafs5mYU0v9TiH5kaExtO75Mkr4O/LWNmRlxqg3trBBTGzq76G
AGFtusDoEMHeddFFedZG7glMXmODX6H4NiFYfDGP51nwJM5196dQ3ZkoKqadwjZ2aWu9RRFyktGu
r269+lGd2EcN5e0wltzmHGbXqTc+ctI9lwb4AefXo5Jwa1lVxgwcSyR7Ns0Z9BjFDowoNHitX/DD
rMvDYmTQK99kuB50i4pqWQPfMui72rWQCsT0HH0stot/XD/Z1deKkDWG07VufX3LVZ3VTYcTRCmy
puuuiuO32E6mhw548iGpkp7dBwCqXcjLtaNSQZg4WQ/kbCLFTSyJUMJ8jzW6V7VdtVZeX8wHtK31
OZeWeo1GeexVQOhcf9ZVrX01OpUrfHhU9BGh7fSladaXsiKsRmIm/K76nitthQJx0eKQF4egf1CR
vmxAwnxDm0UqAopaD52nNdPJMiBccwvOFRh4mc+7UvYB59AN0fitmZrQNZ2zPn82k/nQrMOz3vyM
q3Me0woFRnWY2+S+MEN07cXBRRVr9oQItEPsnFLkE0GaK7WfcgnTf5VXb8Qjveix80xr81MFIWBF
TMtIIi2bNtwB/x+qWt0JskTFDbam5U1utySQzZKyd3d9tpeSZ2i6rEig7ay40+ykPemdRiTINIaW
4f7U5fSNQnIMl3GkaHZkGDDnB/rR76ueZ0Way0urdQ9a1m1LBFEUsORi+ZnV5mht9tfF+EnX+epa
VHaKbN3pQIFxZYdmPUjf7TpfUVndJYmoJr46eJDbOEpEc8a54LILo7lsCGQccQ4Lc4WzbecDL4ey
x/XmZyb1OFyvSTxgYBevYshfZh7VayyNaR+VM6NzPkElEFA9E8FOj+d+SQCYtmcoYV+M4wtpoa9k
9njGCjMSmdDC2p60CX3fyHV+S2Dlm0Tex92w3hwRZGYvMR4QlT1VQ+1LsIArek2yKmbHQtU976sO
ZttK6Is1Fvpvp+TdNa0hrJayOY41M6B5p26i6U45LcQ97YbeUfx60gmySLXmqHTk3vKWzvbKNEy7
FDEMW+xynzqTg0NppHOj3AHeC9bYmIKcZLT0u7ZlLckU5pf1oDbzp2PHH2sZfc6ui4xle590sXpJ
G6dGA9zWQdWa5nPuIMZJONd11f2byQTrYfYnrSeOZkTvvGMr9SoH7mIj0v+MwBuJxeHduhnOP0yd
XK0J5dB3ZKAFDge+E1TLfk338RdQhz0+ozLjifuOLUEZHG99g9BgYMWVGrjoaY6vuuUj36eq2S8t
cuEY3vEeEObt4I9NkKfShxm6YGfawugZpzXcAMij47qeXMBlKvi+Ll/r08zEktbLRdMQAXQp65At
GoYnF5pNcUyeD5tdp4sr/dS1er+bBlLy5Gq+4/KViAnovZNS2pxxmnGNFO7a07JoXjm3y17VJswa
6zC9FVmH5Pz3f2OiJM+zzNDZoStHG0KbIS4YBDfmvJa8sNTj/udLa2mqp98/4jZ6BCFqTwppIA9j
H6+HYsafYoxK/qBtf6DJnE9yFV+jES0xsJKpX2oDSGX7C7/fpqucklo7LP9ca5HnukW6TrcL4GF8
m9IyuQ3bH78fLXrzJc0oOvx+UWzZtb8fWWmvBsVIfuB/v/D7F/RiaY/0nb//nx/0+22tvC+I2b/7
78/5z98BCvOG3qSjc/vFv9/6+5HSo7SDBzDw9f//R/T7VUUa/Ymij//xvf99HBZ1BWIsnct/P/X7
UTLMqkc6E3a87V/6+yB+fy43qCzU5FT62WqDm/9+cuyG6ezOKUzM/3pG6J6uzy4W74MON2fdiJYT
HD2z7px7M9ZOXW0Wuv/72f98WDqc+Ek1Iorpxzu3tmG/zXnGtdVPmE1nqnT02H4uWwWURi4fOdJ2
tCWjtv/9No3I/Gos7Ne4Tj/TyP6bIQI+K4Wwwn4e/qSkZHYeusHoXEw2njnUv9F52f74/eR//tj+
imVW+WHWouvvp36/4/d7/8ff/f3RzTKTIKIkV6teMXt0evWEv/vdVKLucykH9HX0xd3ZjiPg860E
dIYv6JbzJtBFPE1mbZ7cGrQU+kXcol4Zr1Wh2V6x6PFHuqL2pJOkPkueqzfTef79NKqO+dibuRv8
/m8/QOQQwL7cqjSvHiM7efr9POL/LpSrjnoxz56MEhXh7BYIYy1pnGVeI9vRRfRZy10Tt+Ir0ji4
JNWqDFNpflNnt/J/v5C6fWh0xvg+Fgy6GQWbyDjAs1Kz9tU4T78cWu2C1qjHixj74n7QdU5gGn8e
B2v6Gsu6+SgwV5hJ/kcveJ1I1LJDOONHw2rmHbSs8pCBHXraNGNgaNU+HDjZya6SNwIoSfYia8i3
+GVTm7xoCkzhQlmJYGtiEHE3N05hkbM9Yur2kIaAvWRgbEAK+n2FJ3uHivkdMyLtFQiYaFzamnqQ
qyTVUaHzxdeoiQHHAOJwpm70yvyhtTPKoDo5+a3a/jMS2g7q9TVboAd6wExfaLpvKelhpNyD4QY6
Ilf2IjMjpGxFWDbdSyvMQ0FXeBYzztfGPxz0iD+/DYV2v+6pQRkEq+qPlhZMinGhYy9sJgqyNPoa
LEhWtJ16b127pHjkMDeHNMhG8ECkdzQXViGugNaTu5amzmCWU0iDQbdX87kPprENZlq0nS5ZkUV0
X1XS3A9VhTfpZuTuZVSljuJh/st0iScTdp0t6zUZyuxUOihcKjBvP85rL54MGtpLSKuS8ZP5qm6V
W4pjlYUO1mxow8HmVlok92bnBKYwE98oMdpHoNCsUZhRYq7Y5S5LWzjYKWGxsdVQsUQfjH30bg/M
QrlEW4eHpsMink1+Xa0P7gJM36ydR3b84COB9O3az9WBLQT3BQmblwGJRShl2P5qCORJoZ5kzZPY
A/CgBaud9rZ7l2Kiacu1RjXrPHaYXSK128Fhh7HlPqcKXNbM+pQ7c6CK9da7hee2DCdbF6G0xymE
jz/ELK9ISqRHXehhYQHQyVnYTNKjM4I1gzSpXev3zvT7X13N/1xBaZOO7BsWeVvA3Z8sYqtrqpBg
75a3TvFULeJUu3+VLH6rOPK8uNbfC0tPPZ9pCRXiqD+VDvpEIXGJ6acR9t9qk8Knk2xzAPU+u9wD
Wg87xdhPXJHe+uOmOnZbfxjng91S8mwKZtV01djuyketf6Jf+qiXy2u9oPkl4X5pp6/Osj/GxZ+n
w+QnSJWnJMOCa5fCayBF9dZ5G7QsVKqdVSGQZVSkD2pLEO/FhuoixuXAfUWFJU66w9D1+9Uy6e2D
SOcKBoqvFh1L5IhzaJdNZvFKtBNhnyo92bThKTDtW0dxAurEo5SH328Z0KX6LXZd4MXtx09nVTBm
NkiILvEy6junjTV/ceaCJyC3eKhr/jwUuoQLrym7XP6hpcRtUOvbBU2lIVJG6guXal6Z/F0mt+1/
W1lUd7irH/7zzRwhJ7NgUf/9olY4TWBa5bCv2y5+psuGN5LD3vf7VTqS2kNuDynOeNY5txHJyTG5
ugwCzw6d47aXdBltjJhDRBlKEZ3c7SOlp6O9w/5NQq6bJvpdalToZIAXkPYjRBRf1IUWrOQpndpu
Tk2SKqoQvwx+7uHB0iM2zMxEJOjq60cSS78dVfVxy6PIVGUlMk1yB08cUhmXFeyJt8dap+cGeWcj
na9hMr/iTUtcUIvTdiWxJNE+UTM8NP39QroBLrx9rQxXcUkG4BQTNV1k7RRcD4JmLPe+6UmjyKqQ
c+yebpl7UeYHm3Q73BhnZbiJPH9wHQ7jEod+61hbmsWHxrRMe+pnJ0bOEMZJEg8o7xv0n9x6RatD
Pgngdu7beAeFnSOpFswArY8U85x137H+gsbKl9N1LZPHQbUPS59fuoZry8UfPOFn9tCIf+vrhliK
+J7yuCda2cEPMu1ukXNgKo9aSWXQ86wn9/WG1alpd7SX9MnUAGIp7ZmIzqd9703Hka6UVaCrCZtd
Wn4L35kFQzeaZbBY97Ug/NGXPabxOqGg3bgvdTvjzJ6C2TibA3M0dwZqu4MW6S2n7cHMrcuqa39d
tbiR73YGpC2QpUcamsDlo1AOOowSFVygWeQaO/U+VnriJm62zr8tarME5aNkXEL22AkG83cjoV13
XE+diWmLu0arQk0p6/I0kzIzRMSmcp5FzRoa2RRM8aMmZOTNPXbfLSWM0EuyMNpnw4x2Vtt4Q2O9
uVbvxxo/tSXIf/5JSKHIMqgbJd9BYIv8LZuXfZx8qqTT5flNL6l16FhIopckw9zQVGfQziOOlb9z
yrJcAuouaC1LEnY2US9CbbSO8luHGnHRheNY3dXJ2Y1+1jQOxvEYcdqm5IAI803Pl0dLOaZjZSCr
rG1v6LYI2h6t7BKkpUrcQQHz4xxzYj9DRyBYaziPzPypbmICUhKK6TtT3y3z3u3yU5/mHncTz1Bg
S8Brp0a7dCtDOfcwAXZAKYjiNPdCrH6OPmC4WIL3UNnrB3e99ivMB3lIUM15Ze04g/ezGPyVf75E
lBPNm2l9N0txSAUrTIzwp6pD1/6I0o6JGMUx06rSOkFhnlOSWuv4x1V4fTWkCZwcMR6g2CxOG/Ru
NcS1Qt5ZBBOAjD4uynAYa87lhyJv8FXaB5dQDHeba6KzazkeSqWY2pCey9x87OMvdh7ytzoAF3gZ
pgM3O2myuakYEMoY3k4mweZ+HwRi7oxes+mkuOfGAj6auPxdf0FwkS0pllaSDJvmCRF/EMlqN7hA
dzw4GgtS+CHGxIuTZb6yFA8dAHLLtqo3U1hJ1PtyPsX6nejmnRrdNOdLWR6r9a53/Eh7MvGQ5Be1
IOSgnAOBiF7bbTF19AgFKj6cMkaMpYUEdQVNh7l2xmf3kr60uGULVUHbdCiTz1MZB+SgPjgvTWEE
JYdtMqAmp92dUJ5nI/nXpG+mlu4qZCjOYw8AFqf0I7iXuXHP8dI9OkThkRVHxnyX/onyh1U7gCkQ
kg+DNm7ZC/GxAKleDDc0kVnHURRMKxGc6BbRoS0EpkcVYXiWc7/UyRsBiw8iEjejw7ndhrUj9sSE
IJBx7wz1HtP3zhnx8Vk1kHV1EykNOcj00C9i2F3R86OdLOfio12bWxR3DMrK1cTnsyl24L/SJj7n
U3KdtPxDRR6pm/VjmbBARG8IHfwIk1XhgOCs8E/2g1HMREbEl+2i0NpH2m0DlMkEDiQHI8cRIGhA
8xq0IGU0nZKiMr3esN+noTys9RL0ho62HX8QLx71D9TD9umevfyO5GFPVTTe4DDqyECKvgFij2kl
mhGZ1Ko8V1LsQYqRc2rWAbgHvkx5WxXtNc8WBNz3OVYbKWGnk/7RiouPNS3OUYvQwzVfbU1SazTf
wKtwLkVXafH6ipEQGN13WYORg09PS6wRmaJyWecK6MvozW3GrXv2NfNvwp0kc4xPq0Vxq4mvHnar
Q6ntNua5myM/GfszJjawJecazWQBakW5U6XaYOlY7mw1PpbYXShRDdbCSnYm8lJXBbWsh3CxSJfT
xV3v2hcik4mOcvjhMU1JsKbdvhyrF5JXHlFja+P41eCYHbm7Cn5kvVlkxCQA5UvIe8uvEtKpu4sz
NQfD7n8WMivKzZll1ceB2rFmhQZEQtCFGe14ikKW0yLu6q7K4GveRXTBXIKtj2gjPxWLz29ssvFq
t9+tSEA8ArW7glV57aFxQPLBL3Z9dHNWDbQoEnfR3/ZMud6VnXpPWs0uod9zkhKep3zLER11JeRy
Wj6ZKtGNiLa8+QU4NbCPYize+gJp/6C/S2yLKoHF0CHFH0vtyCChTUn5S5bTacmYjofN+Ac9F6Sx
s1f17GCr4iZK+LAFUfzMsQNSR+ULHG/ePcwKaiHeRLlUedaSo0E4dJIZSlD1HOs6kO6g7YuaDQ0Y
2nCfq/xnYBh0ZxhXDR+Gr88QT8w5tjH8aFj6k7j6zggw3J5HE6QWY0CfX+d0uVEXHCZZQRxBR5rV
Y48TBzXpfpheW9bqVikOasJghj2YMfcUkV+mUzQdQTi7434zVjVUkafIvLVE28U1/Bp4SqkweKpv
c46hlRiCnFVXb2bfNeOHCeJSUUoK/E6zHaOqhF9vURJUx5wcChXvIry7hBNShkChsRZM0NNaZHU5
1QF+EUVvmHxeoqppwASxuQt7DjMUQ3VcPpCSs8N695esmHc3PwPgYo6Jf2oN6EUFs0WCsVlMvtwC
gRaOlxPq/KR/1lTtBgxkhi1qcJfdaNRihO7lN3W/oYiGgxphe4YBjMnVjqx0n+hjINwlB6q/toJ1
BIT6wTTFRW1XbCWJkpx//6hx9lnKtKlZ12AqV947RE7kNfkXyf2E2G9zlnUdc5heP425/dbZ+oEC
kSAquOHnypby6E3tfHJXwmx1uV8pmsQjVO9a5JLZKOGAkLyaLIVJf0qWo93GYYT+pWxo7VCQ2EaN
76Ql+kXLfdNcdhVDy1CbNdNek7ruzQ1aYGVKsUWNxi4f87duduk7zQ14EcItxySlBm755NZMqFYX
IoG5bwzYkcJOX6e0ek/wjKmZrO9SfoFU4uao9Y59qcYeU4JSXduCFYkIy1gwScVrDyMAoJsSPDQI
HZM4Ssnc2YQJqOFdPbPwSylw3dqqhF1lSE9rwBKjCR9VbBN9oLG0Ini+zY12FaRp9UX6qtIe0PbY
3komGcvxS4EofIi4ypdV6wg/SY9Oo37Tbvok4+GYm+wKxRpmMFZd9k8rR39wxEPTbLTOH4XbJ8Ee
1vxnTskGsBXeV9ZuwKtFnClKxgCTR7DW+0SZXrqOk859VBO2dZEyMEcXa43CUTO9OZo5rY9GKbhd
t/8IMk9p2Pbz1dw7zlexql5qPRjuHzuyg1G375rRCZOWtltD9+cNfh7zOECV9qTOKD6nY12Ry5SM
GK3V3TDiueUybtUYz1y7y+3PKjMgsUFpjZfFemEKK0aFuJSP3CnvKvOPmP8u9cQFWj9PqnnQ3Jdm
jYMOcF/PX9PsIUoanwLykM5aP0fNUy6thzDTH0DtV3Td8LisyzZZFpAitFgxtZL03pB4pg6QSVO8
b7K/3VVPOWtovYy0+gkFERtBSmR0/RwVBPQs7rlrv4jUT0HXND/uyvNU6vf45bx8SF9EzDlMxu++
XRH2mtroZ1ULiqFCH9m9QzIqjMp0RU7/1NuUO/I8SU7egvtQpjxZU3s3uX91AKjptRyzK4/Ns6mk
bTyKb+SbwUtE+uV5Wp4kAdAtqXoz8+niqFfX4a4vr5U5+4Q2XEz3ouXOQWiHmWwDynpff9UIS3Ou
G/cqZPMmKdfTIyOoQc+mYj6raYF9rdwpPXVGMJJmeuhjbjNGE0ZUfixZEYwKV9tOGB9rzxoYn8Va
+BrTQWv0+DGmf+vcfHLWvbqK/aJt8THTgKrCyYkkWNfPvuHMYd65B7L0t/7qAQg5flSiCa1TjWC1
CCYmAYo/fWdF4GZdkDmQ8SH6u0wX+2RRwRoNjp8RIw8ml57tnp+EkhvrOL/Mmv7NXShSDO5t/ZdD
hhBGYzepxSExNgI1369t9lZVsw81sxM49Ybp3eQgcpUfARQUtW9tcRnnAIer3/IOMpRnOdUBLRUI
dsW3btenntJBAirnNg7MzvpjpjH2YA2CkUSphftUlJZhi78URHNDgGb2fqx122Xfp4+Ou7XiEP0C
5f1LQu8iZ8vksvateYBU2jfd91LhiTWeLC0j8Uh7Gsv7dRy9ZHNtdWqgyZPojKMLjU71wY++efld
cIwS5kSldKWhY2O8M6djX7CeANgh3D3J6bgM+xF0cFrwlzH7VdDMrrS9BIH8sMg/DWgl+nQfL+j9
oiwIBaByEo7tSl+IMppCi0Gmy4iywp+fNf9iB3S0Ly9mzDeTsnSQJvIxoH1lH1nRbpQu7WNVbz31
c7PTu2+zfXnCaUMI5K7IfhIPq1kPSJPLU1dwhTRObgVAWDEj0fRTJ7tCa1ffaDFFDSpJ9C1bf5cY
B5eF+tSKx7giQi75rLjBi2mHL37WzNv4wL9kN1iI9cDdSTbsP5vRuhptxtGMoHNCxIkFcohZUzUf
OiGQEx4Elh5H18Ef80Mq0/1cfDfNv3H6UIgamunS7eVznRaBEATjataxnqbn2ACtVTlQDW6xFilb
XCyc0x15eiadqgjk3uciuUM62mvZ4K1tsYPMpUGUMbovCT3Dp96UgVWDN2JAGY02MEiC0qzon45f
gvdq3jVv+mJiwJy92mFoRyFbujXaeStYMIHpnybOkYreKXArToe/9BYyKl5iHrRgN5463YvmD4UU
exI8Wjp7HI870Mk1B7+MCBbmEitJTDAbLPQ6ybqmT25x+9NJ9MZz9cCxSeOPsd8Is7h2Hzr48GWK
j8bk7pVEehuOgVUUwQp+ctfyFuuSr7cp41XLjPWwZPneJGRpJCQideU9WOmDWFfETzVILTd7pTqp
CuoEdKUuGaG9+pJHi3PIhQKiVj8kaC+IqmZkr1+dRv5FXxJOXXJPwJYWtDYxT5z7D4WJy50EQK9Z
elgCi5tJO76JRNnPWhYkpfMkFSXauSan76iYwRRJTIt6DW2bbgzgV8VuomgVsLolb4lGtVE/YDhp
tzCk/tJWFLbWiR5kst9bNjfCCNs99x2jeF2GzZw1HB0GPVQyoTlrd5uRGXUf+mDbk1b6xJ3AcxL3
w1CKO5VdNLXFndJZXIP3lvnTF5yDwj3Y1aNjrxc7MF2el76/9NJ4tsBkRT35ipMfTGLcJKpNvERI
ThW/LT5tAAAylfYuSnDVdKlqYmRSccMP56x+dLi+Ofx9i1oNlXzEFI6BLJJjRp1DVjCUod1bzbAq
v1tOR1l9mfrV4hlsm+c6j32tvuYkHxbVoS2WXYqxlXZRT1Osr9Yh0IYHYkgAImXH07PrEQTokRvq
aF9TogTbYoWXuaG+RlNEYA8DaApLjSy2N14TjdQYFKGNnflJJsJxgiBYsG6uT4qp4++Ek4N9LpJn
G0U1OeQJ+QFDiky7ROMgoxeZgfmRDTfEya7s37OOdEfYo0i9UJftjeNrp92LNN8PNpikwDxm3qvt
MzlGUZgUwdui2vtanIf+q6+g2eq/zkLRpY3Affh0qse0Qlw7ZHd5kYeR8U+d1qDP05OpaC9DPh40
kMSG7Y/NMLPfsq1YtXkdCf8q1tPqukj88EzHnGuDfjYBsXJkSwNKnD6tgkkPnNG5tpUDfVwGgsBB
vOL0Lyj7BfkxuORCfJz5t9N/+iHnEHT9oXV2+BRA5z1h/hijfkmW+dFBRuNAg42r/CzZAk2uguqt
l+kZG/KBfH4iP13PJufruqRyyw+g82T04xVMQsS+ysuTMTXrNmfcPJJ4Gr0YJvOUienOODucDlWG
WAvDSBTjyeakTDBzZurAvg6CNefHTH6gk/bjqfSo236ExP5/JJ3JkqRItkS/yEQAAwy27vg8xDxk
bJDIjApjnuevf4d+m5Luqu6sTA8Hs6tX9ShWrxlJLz+5gppZmjzD80C0OxuuiT1DrgKKQ/1xNdu7
ZGIV/eyBO86tDcC4oEIWS4dvEMyktyw+gdrdphkejeg018neIPTRKkxjktXNj83Ja9tcu9sn085Z
D4EqI08xYVQz03826PEZs1CB/wGSQJNpgrzvJiyQNVZoW9G6c9ubmIkF3Na+ZNjkO/plqRTfKal0
ImcLexE/dIh8E+moaNXITPGoVJRDJLH/YOn5BD1nn8FzErpyeft1aP57PJjpE3WB7hrB01soboBd
wGDmfAfEgGkjQyQuxIIZwQ5iK/0vx6PCqFk95GblnKzOPVHyedCye1rs5qMbDWKvq6dUbHP0cl//
G8jKrIkwJBjuavZ2IJ0ULrx0zIzffOk+Rbazd4v4XHjZaz8KnkC50wO1kQLjocdKja2I672m5TFT
L8kyXdbPLsViAp6KpMg6oMN6jq2XxPleeEe66CFemrxy8Tj1hCMjktFlNB3zcdrPdXYKp+ToiteR
0a4hGWZnX8Kezx3ZGzZkmygrD6P/w81tm79m8Nl9/NBuaW4nA9s+WipjOrnlozaH93yictx75nsQ
dD2LLg+pLP1B18A+JG8hpw9FphvBIDWydqvC4mi4zBVcgl3uD+HyLvIGrJnJTjdiJc4WO29PUX0f
0nhXZs2x8CmF8n8NS/1pYtfAzrnxKUsnNwGKT0UMdtWDiabZ2dkVBYBgS3morUci/dgD/urVukVg
hGdzoZyhjDhys3Uhv517uMcDixmP7W7LPidEo+LL2w2SJcAPqcgPl2+JV2Qo8zJokn9UHh2cqASC
uRKoq/uMY8DeSAAmdf9ZVJiW6WPDlo6ze2oA1sBZ1riwR/HTNTMaHctGIk3C8n7o6P2tjEu1UJSB
BXKg4ckf95SAbbsVsgMnXAp87+n43JfVMS/Kh2h6k56z8XoW1ilOmK3Q80/nFdTGTvplxvJamoKo
LtidEZRAy5U2wnZELjYGW4kIrdZ8Owf/Qja7e6ZYHPfdMNFl65wzlB4Wo8Z8HEkz+XVQaZuljHxL
fVRr2fY/C5Id3lP8hGdXUE+SEJBm3UyOLIqHnTX0jyMvMFRs9OvWAxt0zHIDzAjhrqzUFHouIEFt
9UzyDQCKy/BGIPJW2BOM2mpvL1xlZ0P/7Zr+tW3Utz/bLyzq4u1uTvAwr1CfIgqs+QWC9rHN/d+Y
BszKHK4Ct73mia3cJGAbexW9/1xM7VGV7FbhlgaNav+gpJn46auIz8Tyuxvrq5MirFyq7LI6j6ep
OnYJU7RXQFKpjlI3AR895xKXI3PcT/XdBmQhkevpyyN6NnyOTbc1SJ8VsbNXOAUcrtN1t41WdpD4
YUzGI7MzKLjrQX5aZbnH3ncgoSPEbwZiaxBEnJqMix/LuMVauK9x5yCVW090PjTFQ98j3hZReUuE
R5JgqOjR49qcKxrKUvXqZsatdrPsTkSdyKilR2wTqXqS9TfWDl5Vrc0aygJhWuBcSot5JjnlHzBc
1xf+Fc6LBWErRJC6mAgS23xG1ZoSccxGFu65K1/1UuavBrAlI51RHgfrPMecwPgPMQTWA0e/8dxk
Ig4cPFaBMOf5Ei/peE6cv4ux5Jciz9ApYvZEuVE2N9Ppii2ic7FraYy8dcZIC5t4wVTS8kbhJBq6
JFis6ghlA1BH6u4a32BdDsA9lh7vQnQn+AJnKlivAnSqSOziXwhVu3W7Ixb+5mIaIt1z9cH3y70g
H639YiOLOk30RFDo1vSepOl04K5mRzsoAfrSDJHcl0q+soj6TYu65+HPnzNpUtJA9C1t52rP7Ocy
tDRviXbvuu+fvbr7r8PUdLB8wwxGB1enz9k8g7BEVU9/ZxUZF8vOLuxw39xJjAeHgqWcPSBIkFmf
cytPCLAVLz1raDw9PiKQsR2tKbuKMA3iqFIn+qDOQ5FAO82jk5dME+AzVPSeqde3v6iDfcPO8090
6skP5438N7nZH6vhiMUjzVZqtj7YHO1gD+e3MiEgjHEPf6uJOSZNQtwurhyvqmPol970E43qbExG
AzQg/WLpDzS/lAeaMGyGfOuvnFW4K6qEfQssXDpyD0mFJzg0Nb7eImFuTz+NmPhx3VR/iniojiNV
21dZoDXE5Oh33Tw3t3a0HnBVk1pze+uzDSGuyqr+ctvhn1G434IlmjmQKlbcsBjw5WBc04nlkvQT
tkt+jFJKnqLGMLateuHssAM9ghl60zDhMZBKEXgTAT8ZVz+qJtOsMAYa5fThgwS+ZpQObRK7T1Cr
lQqKRXx58l3T6XtoSphgect0C2GIF1Csto7+SHLyvZtm/uN6X035Nzb/jctPFP/ayOLYdwlrUGuO
4d7l8gG9FkwgBAfewxEnXDzob+Vk4S4kgbFlhbOQpwg6IyfLwULVTM13p+M+N2D5oEqiOuURK5l+
lLcSyaCs0wjYB5vj0EgAEmpNqheD1b6zckJW/nT3vcnZjikzUyj5vS+VUR14990kg8pxmfWPa8K9
btrmrPFTXSim/IKF2hzrOOOXX/goiwUNC/JRWYZrKmXXNjQeWvlP59KdURuAY8DJVNjYTa80D4iy
0WhQhlR7CmA/Xq1xUjTMeJ9DSnFnqMMh4GuAA8dI013ighBsogt5w4ubVv+BXzgSdW53PpyT3dAy
SIrquWs54m0SpVZm2rRmVAzgA9OZKbutrmXN9cQ9CNcSVwsRscy4FItanYVRLntRM5XgtSH3a9Vf
1jK7MCmGjZzyJ9P6AOJlrhEaY0/4nINZjZhl6yQJcq3umIQtZrzh2W1yeaMOeCSatkVaeVMJf1yD
U0TTG7sbcl5rfuJHZ5mSe5pylpj+XMZHjwrSXbaUSaCW2uKHi2NCznF7Ig+2DT09ByD66qApoYZk
1fBbVuoz0s68zeRASWc34ZPQF93Ez20TPthzOBzfseDTIJG8ZkPh7XDsc6XjM0njDsz37G/1FDV0
O8PUK6R1Euakzot8zC3PP+XGa1/VLQuGlScseR55b0S7aYI/QMyI5lDr04mAWbcNavDUcQjXtniO
60wdbOXUQWy7MMOm+nlq4JqsDJqqdG59nbTHOgWk4ULKvpBCNhX8S9u2vrJwIX6J9szn/8su7lDl
/Stbv58ewv95HlEt1gh0XExMHqThBi2RsODOQfFxwqeGXeCW5Cou+pQnKFyF6b6v+sOYh0w7lIHY
HuuBnIBXA1d96rh0lhxjQ9b2j6KYToYsul3nELYTEXlHQvpac4s2SV5u8VfgzQyx+wzOdLZGK6DA
gRAldUJiwWljFvUtY3VIV8AYOFOzsBQ24sNiYD8sBqAjs6n3avGWi3aqPToiCns9M2THFWKFrkdw
S1/sdJCUq9LmjsS9O3Yb1mdJETSTd1kaXAU576sylPHRAC2xGArSZfdm2/mrq6r2Pjo8dUyTOwZ6
d4tFzt/XYj/FLeQzu+Q1q61nPy8NOP05LU5ctyo3he7e5C9hm1ON0C1fEf76SYBKdyLLYoULg3ri
3n6MWtpIuLu86AFNzHbS6+iZXKOkffAXAlrcb/lohvoec9kO5kX0dLSsu7UJ2kiqXSLHIZKQlfHT
z2u+KgmwkFhD6U9r/IRtZI8Xi13KPrXxHnSJ4Macwe4bULV5Lo4RevSZeCJw/bgP3EbzFPfwLQ1y
6G0q3YeILuLMVmuxRnvPTG6QTRwf7YrEJPeqoHLxjQqTMtWkj05wILbtICBgwBJE//ffiU+UF6++
JV2IgbhBADXgXUyLewS0jH9f4j3lncJsRgLLnl1nj0/RgyS5bAw7f5RGCDvD8J/yCTseNt2PrvL6
W67e29kDQuDy22QO5E7kyByqCzJNiwRCmQi1Ka/0AnQBsAvKDoarC1CbIic2lmV0qCMy+UM0wTsp
EoHZL3wcjfHbowZqlY2MLQM7t73SKG8hXdfs1/nmcxt7GCo5nPuEiHXZ2NMuWxdo3CMB/7v2PRpr
m3Fj4dkrY4aofHqZSuPbhAMJyYNlETy6v77J+x+WEZdOBbodmbs/WIN6yglZXOrEZPkAhmjrVKi4
cxWfqz49WnHubbEo0zDEjRQOjVUtF4eyHdNkyw9ks10lcveWkmQfRPOU9nn2sFjqonD73B2osXLs
mj1R3HZjO5QcN6X3xLNFQNml7ztv+PAxALLO0ElyADfHbjch55ARMsx0TyN4XhHiVXNN2mINJDvV
hxcaKRakigum/V7I8owL9Kgmt4W0nDXbsRkCCQhozufwNIlTHxVXEmZN0MruGKNoNhjAoDLYdhYU
cth1OZuzNflkYAIpi1PvoZRkzM8cLMVmTLBwG+l5bBHnrDC094UzEHmErwK/bOFLtS35MD32u3r+
HwbT3LWK3IP/AKuZcyrKty0U6aL335OB/poSYAE5Y2EAcm3Tei/oQNygMSyQ9dMGwXA9NDAslIfZ
rs9JNGJjFu0fieWKkPxF8g/W3JiH0K+7+bcU5IhLP932icnvO7/YxXTwxr7cs7ln5BMjMfno5mUE
vmPuvkFSs8cmkm3g8mvD2A+GhW1ekYCvcN23ZDExbkzGm6Oiuyuv/zObgqRncxFHrxnv0Y3nEOy3
spvTSX0FVQYoKf7iasxVxr7BwtS7WZjHKPW9uzf8TM1gnscp4e+uxPjSxY/cWf5/i4NRiF6liSu4
D0QzM7kMohTkwNzgA84B4G5Uy121lqkMvYlIF5kx9lT8DL0xghbArAo94rHNUXVts9gBmH6qfXpS
nax8ymEDBHrsdq2QE0qkRVpcn0U9AZSykx/KVYdg8QuUUfup1APTG5IFbTvklKPcejBQnA6L1TMd
Mza6q3fPF7Lbhcmr0SeXHKLd1fa4vmSJuLVlkGjkXcT++w+SwnAvoCG9euzUWI3j6SNmfSA64DxF
c7XxlXAOSV4eZDq8tOtHNRRNtG+wjlAjjxfHq21UyvZn6TEw+pn96cesNGMSG/R8oIiE7U17ioyZ
x4TpGa/RgESZ41radskq9k2RiR14hQn73DINn0+xHbEL935+PcYweyZVcMlZbFSEEUkyVzFtRxTK
MMMDjohllQWR0ePG7iRHXTKGmMN9jCEQB48Gj/3G7bHa1R4tE17+j1DxGe6sf5TzwD51HD7+97/W
+TX25k/HS2Gc5h9WSReWWVtYnv3lTfQMwioR6y2M00Ce0mJygQ2u+m9SfpclYEldoaS4BZnyIuUZ
67sTHTzLue5R6vKleee69p6YLP1rIrq+u/PgmZrtKEgENPDi1hWfdHGhk2RLiKDgKg4JtmUSxFp/
WWIPLnMcspOzZEAfwmVs8TXMlgCsEflbtS7diNHx/tXtCzU1AJ2qdI9beUVaePQorv/pUE7hodPw
tZau/BAU6KCfYbHxbyE+Jzot5ioYfPNsCs51ZfjXLurQ6TsIEH74nsrlNWtQkaPk6saA1sUVZPTq
oxk/fb28uHBymPb/uCPYBRe/c+jwPtJ9+DPA//Y4B4OcEB7BK97BpXdoUFhVQz1y6zGqK2vpD5Ux
LQEZ1ARjamZkGJHGlKoOpN+EyxA4GA4L6hc+VM/7bWkvkdO+kpJhFxv7BOJgRrjTvSsHD9NhBP9q
ip6k69/l4uRB14Ay7d/BB3JxjMyMO4obuGIpj9yiKJWZTlEyvvpUDuwmE50ipO3kqFkm9aUbsRBL
v5GGGIWq8aPoDJBDtYUlGMb8Zl78Lcj+8dnNEYrWxkirJtppp/oQW9aDPxz7tFLbais6ZJe048ui
Jr6qQuGo70uSjCDt3hCb64PV2TxrCqMwh80apeAdOAVzn0KlJS3ga0gEyJwfQoqXhoMCXwJZ1Kbg
peaFOR8/2XCgFGMM2jBfu0LUck5MvvRrz4YaMuOKAX/rKAzz5oBlKPL8ex/h3WMDlzODdl8+ax7y
77zEvIJjGLNqPXQ9HGeb++JE2gd7+9XPI/iEcLNBx2luP50fNHVJYWcxk09D3bczzdqHyYnbnM2k
Q9k3CuAOnKskmpBwV/JT7lA8XdVSBVlEk0kTM8RSFnIshBlfWa8Bw/Kq5tBC1wnbLMFRlVP661k3
M+ZuojX/Yg1uA1tQy6bOK859U68bZpZNbetuURTjx1jXjwDL+WkMBCNBfxUp3XUDNVqJQeK/I9RM
qwAGDXUcFgc5uUQQG1g9WEVHfVxLYtb1hs/coD28IH0QROgUSzE1O2l0VAsu+W5pXRLrFrxvSeaC
ne38l/Io5J3Isc9i6ihuwQ/bMHidnSQY1MrtiOcnxfts4xMwOtS0/LSdfLJkqHeSoFfQPadmPFxY
m3zZ3rBT2YJ2OZGcXzdxsqnz42R8aRc9IOmakJcRqPcooGISvdnKeT/IJ1LcRcBZTAHBiOkRxj5X
ieuQfAo/x6yunJO2OQHDqEFRJ4pe6+8oD0YTHEkXVn/dIb1D+9pQLvmgh+xaifExkuYvsynfDjbF
aELE+1UNCzwGd94sR1c3RB79l6StBxaibBXxcm81NfM7kFc4ExrALgL8FM4wwAG5MMFrEiVwnfqf
XRMMUGresZEbyKFykPUkOBFbZ7WTU5cdPIsozhgBTjHs5jLUbRrYQNCXXOpHDiWWlJIiqraOrxOV
eH4Ut9eMBr3BadJr6h1UWWC9lKAdKkdmD354HzumzaRIDk0PH6xYyuXY9kSGUXpYEydguQhUIjh3
oLJkh3TuR99eP2C3jVK9aQYMB2X1VIW0LBKurkHiW79uTcCGZdCI3wEFAYxGvoyvkSaP5nqnzunZ
qkqEPlpiHyvG3f1QY5i3VM7CMcLOifOfgL/C3qcdpsE2hCTNeTunWX8a+PXpDEGDiarwsICWNxJf
HBzVPjJ0tqLkm7j+YzqcN1otvLWIWgqLnIALOTpza1TNgdhbHd+LEnZxlqXbsJdANUgabzO1miK7
ChjNNLoBk6u1taHQBkMm/AMuR9DEcWZThxUdCNnWp9rzBuToZyZLl/MIeYBwnMn1q/1kSLEDs5O0
VpastCeI1jjix/6OfnBu6rq6VE1pn5oiexdhfURxcwOerKGCvmGoFTdk9/ZuWOSfqVp+mgKpPYvp
GyoKdPVeDRdf5DN4xvAfbx9Q1CloHRmZ084xTeZMp/XOPQ1lUKNXWnx5Lggq7iC+TxtMgVc1Zl+U
z1H4E/0yOLBCoHlnA4J1L8cm8DqcwjMmuZaXxI1H7cEechT8BTagiRazqQrzuZsVZosEfOFojv+5
aX1KMzYKLfdiOq/VVQiuYGXcnkODxAM3c3zuxhaqQcvJggqnKs5Fxg2uiBPITqscnvIkHQIgzH/k
KvmaU4c1K7IOY9KcuUZy7Ofuf8MAcljO0T9hr71qYAQOnd9SVqTzx26lJpYzkaoaW4OJ9CPwFT8M
pFuUa9cX9285NFgFLX2dWy7SNWWIsFFB3FchzrRY2YfMhIiZFPlLNGUcQj4WAKxU3V9Isa0z/fXn
eecJujIa+HYAq2XQqao7dnb9aCVY1fw8vXXJaFDKypI+m6A++/zhhk4o1tX+JVWTol+w+PSqRD7x
QCf92lU6QDZhuu0t/pv9N2oiDudy7Ldu4hzjkKXRbJdEXer0nRIq6u7itnpIU8G9GxNiadp+YODb
Zy5T3zLJcrqewUvVSMzg/Gnf/AER7j4utv3g9njeKxD3AyMGZZm8m5rF8Q7I4zRQ/a2NmkgfrqEs
T4Et1fsBgJay8PCobLzj62dFmf21rbp6nszoIfUi55ZjnJsrgqClKd9XBrouEjDPCcUTbJbqfVsX
0F6rj1Q46d4SOOh87urbEKSTNvnDj1QruO3cos32H3pqPwot50OUsHwwmy8rKyFxY0zbguggas7y
g4TUdBolQiMCVMQO/aRidvBjiu1G1+WvkU0fJNBo+gRtaacsqR1UMNdHYTMaZDWTViQ/eQVHoi9b
aVAymHoIm1IZn5FHKGLuyMd4eNFpvPAuphmpI6PhnUimEagoxAXULNvS6Tpqn6S7GXxlbrMk/K+V
K66RWtip2hf9E6PMNQXJcfDD/fqo4CHHMovlsa1ETfHRsGOM7o+ORnmo2B5Sb9RfvXANo3Kv7Thh
7Fl853H9XtU4AExs4d2C6wv5BpRpR6uJXdbQ8sqQ7N14y0NCiJnL9qw0p8CuTVrwll9PoZdgdeVx
S7h1mTjPTAskLYE2fSVOtCknTGhMy4xmUDO3RhFi6yqpy/SqyTrowuwxyTov7UVP/QzGVkmYwaVF
aghbRzaRWODuPubrsjXJv7BrPXZpXDw0i/mEa/FSZEtyLwrWwVGI8DMSmwtcL3nJbJI8vdMhjk8c
K3nTvbmas3rpRuzQ7uTcmKlvYzamh9lf/iEUC4Rg+3sATkmSjGuci79wKqZzyZ4kaFv1Gzlcwnz6
0I5IIW+5U763ujQO3oLlqKmwrbU2VIS2P8fafITZGR81UxYRCH72w2TQrFS0SFsRhAmEsJ5v082t
1JWjD7Ln9EZ0EXCgktNOZH9gh3DNLPM4AJgR711tyL0dei8TKPnqsZ3SO5kCzBFue0iTKdmpOdz0
NbAxuvhcEX7y2C97S1cAdyAX2sJnpwHFG58zu3UD2xLfdprsSvzyNRn0Dfbr+DjPLKF6WYaHcWw8
vGw+34zlBAC42RJx9HZGa62/zpge23kujzl+R6PGUaVwAzf/QiujzWHE75dDdJrsXV9oGrFg6Ndq
bG+CjFpk28lxIuRN4y6O/rEovqKwgNVi0aUnNGRC4j+og5BhesKhw8xy3JjzgwuutV2UxsFJ2L3m
7hn7jgCNBy82mxMAwmOU0pJqHttmivaOP1Dp0OrmbZwXm81S+xlFZDmTZHx02VMGfcshx7BPQwH5
lTZFO16Qxoe5/ocWgnF6zL5tB8tVSBthIEWTEyvDvSYz5w8hPBQ2WcJkdS/SeEwljTx5Y1Pw4C0f
89AQbAAillGG047oVmmBeEOJEUGXeuPIEV/XDOYB8+9GtlkXhOQBWASP627OONqtIV9IxzZnUXqQ
M/xb43bmrVZOh8GkIcQd3UK/4jwBELJgiT8ksf7pRSkoLlSoZJqGqixiE+h18hXxxwzSMiKM3n0v
mUJmju2XAoRy0iefkTOLbRt5igE5/i4xQZOmuAmDvKenWZp63Cw3jTX6+B3kgzXYBb9qcorHVp0y
Gyau8p37UBe0m0baR8jpKasa+Oj9wjeuUcoB0Ma8fdjKBTBA0ksvrHprps2PdIxwS8IXYXrB+Z7B
0G4tuTCv5VQ02hHZ7R4TfH6KZCx3DgawrePOTNtFwr2Bf0SnBivuiMQqJXbtLnOmOOiBU+hqWAtN
rBbZp4c2GopnMyHjOmrtn8wU/NBEPUqqWiLBfK9oLu82bUGVt2VZEKYzKm7HlShyoEGBrN+YWFvH
if7kfQ6y0/CdYHCXh5k4xhvPCU5ffnei5YIv5smkKoK1g/CtJ1w4z30LGkVLm5QmX68TERsk6PWw
JNKRAn6BMMNnIIoBmybWy0Vqko5khXdGE0fQ18k/Ftg36aAHPCkEMxswvU3cYyekCeLg44aDNRoz
7MsiJ/Z7tBZb7nrNfb/pALlRJBcffPHk5UwnI1+LvZGXL53qSqYZ9KIlYagAx7FyDxru9b6mnLil
CqmZ1Rl1d36MJjxLvVjiXUXp0JGfqhBcsdZm9O6jeMO0IC8Gqnsk+cNJ2/QJvYGjCtNq5XMI/+hy
AxrbrD2mTbHVM8YYoft8V84oPEStUXjs8rLI1rnxjnvUmAljv8Yel4ps57LT4GJjPQxRfQyb6HcO
JXGIQn4NMu7WyvS/xEXQYTgwN6Fqjh0aedk2P77Vr3vEO0/oM9Xh9oNNmIMRzh5woomRgUaH/UHk
vaA2a8UXaP0CCMPb07xA6HHh2RJdTdKEUcprh9tQ18SuOhQ4dx5vs28PjPzWV6JwXDq+OHVdUj1V
hKDJFRhGFF/GOPrtwwaHZz58mJnO4eIvhCcUDxS4dOIUnLws0BDh2mRdijy4Ni0A0G4gIM0Tk/34
ZI8MOC0gq9Z0Ysq2wpJgAeZcsyAca9fWEHRe82iiBjZy8u9RnVOGK5zfQUDpSbDTOWXRByN9ZD4O
uRo3MTS6biez+ux3JGs8Qq1A0v54VeH8k85LmsgHp4huyhgsArreMYcY2nnVmT9WfNeqfiNfR5qF
BaltYDrUFMmf+5Qe1NGndaaSd9nzU6kM690UvflYNo59dyQJuTRK7zjr5hPA+ubccPHdszn7L/Rz
TmDXs///L3UNPQ9+38RM1QF6YOm6j816a9PXcVJZH+9SQXO9PzdPmd0YJ9MhxDBUtn9xdE0djA5Q
c9a6bFsT2EHLWCPDKdsnUWn/GMu3aioBOy/0XPQsHGxZcgEKdyz8qsC30jtAfPVUJOkHZp53v3aR
VF3uNTysNZiKbm1a+QXABP6RYNmgsjKYLG0Ttbk3hbd3S8yetusnB9pTuJRnFKWNI0V8S/eOEXN8
sFksBriXeNHlw8ExcmSyJHlvx/YF0kOzpT8nCXxlTGcRG49gDjzosj2rchuGgg/QilEGoZbNjhw/
wgzetLIhnlObA5cVSuZoTt9GI/uPanGq1WxEt8FIl3HIwO7wfjwClgG3kjruKUb3lKu1Xo2Qp0u3
f2482otxHLBTkB4cqI8i049en4Kpb71rBj71I9ckxpnddoZX/AH8f7Mlw3NZDisHvn1O26YiaOON
74qCnaDM1LPDdMO2ZY35DmsKgNk/78nuwlRyCEBbdF8Df9VrjwapRNKWKQwKAHZTyNEfIlw3LEoT
FaVXfmjAj5CQCck/5z2FRbGD5pniaumUZWzjIcNOXGyk9FkxjhP1SVIccw0CMy3Nflc46G9pi8cm
RS/fY5srYdIA9ox5Att4ae5jGw4E1edfMYT6jxX6vBwXeVGyGHc6k97FLapvXePLSYryWhIWujYJ
M1cGMMytYKo1gN7HhSbZy2xM4jpgW7t4JoHOpEFDITfLpe4idHwGm7HRaXujHcS7DjUwaCZQQqG7
EUcfbPrZYyGHgW5i5VUebTOPj44MM9Jf0LbdsqKmIYPsvbzRp5c+WLb6T7dGg52cSw4L0BPX5F8x
l3wPidJo6IhYmCpAfpZ9zqfxOyWjztBMoQ4I5420Vt68j8EM2w22MWj2UZ0Sby76e5fgZjQkiwIz
wn3phQxF3gK0V1VMyZTVPoWYDQvCFMc47udNjcc4bRBrcU3eJzgxFMUfqmtWh9QqEc+j3iAkta3T
Y1+eKY7A3ZKcF91WZxu6/Jz69AlToUlMGT3G6zGo4vYBXQ7PdmNV3J/imkT6yLhZObQK/cMzdWso
rD2ZbcWrMfXswM0w9g4xiZ8xy/9Rr0w3N7nhk8X1K6j8TEHJboknZBcdF6ckp/nLHowGhjfv2/ih
Ve2pziFQjZGuT3B/qJArMxJQYfeeqFEce+HtPWy9aV7JT14X/5X0CR8LmdZQZKPvJA/rLXoD0EHr
RVofuN7SOw7VmH4mHNqhAEVA19VLbzn5frLmdxlTwD6bc36EXEBAREwnO+ePi9MCIgcaAofjPu0n
Wh+9vN9jNqhHcpEDjuCzEhDO7JgLyBrUajz32rZDFiyKYrKOlYsg1brBXdWwAvSWzWAah86xwd06
AOUrxrhBXeAYECTtWPSMNXlj2RRHivZsyK+r/qMNTBDDrPc91o1c63lrmJH7OhGYP6RmQXuAE5/6
EWoNLlVjxuaLjH8P5zSojDF5QHSI904XsXCBQI/w2V8zPbKFb5HFVYITIu4+etp1DnmqHqwFPGUn
2mcmEeCzjvynXK4eDT4WRPVN19TRXor4jbhWy08OcWVQ4cFSOLgX06JUiwqyKSmvtJm4z7iHJAoU
nFfeYfXO6pvkfTKifE857M5FVOD71+7lTN7Dy7ZGb6wdnfM+1Jj21QD4BzdNTxIK5nfXH0eJL4j8
+L9QqWq/jIRytlxAM8jrbrdFgXtpB5kfy8JVgT0Tx02n0LsKCfU+LEDpptrjFVw2YjcWrnll0Yg1
Qi9v8DU7dL3ceIIFHOFnYE/RuxLikwOLl/YznvQFXgPqb5lzOxBFDiSjpwigqslfLwDEefmOOeZq
hOAXdF33Hlo5nH2L8L1ND8b/usu3TcPZBKUrYnNSfYEQpumr8x3QzzmVljHhTMXmB2k9v/bp+MWR
Pj0nzOUx6tO7nqw3WrOWY/zruKb1An+rvnhdSkzE76JXO5R7Zl5aCxUlVp3+vaTckW1375Ntv5Yh
8hIxP4CSRBy9iYi3NsRR6e5R+bCrSipUpDn9scpxOLkryMNd4EBXE6B33CpXjLzmpjOJolrcP3Y2
OPGNK3k3w9dsn7jzU9nkfvaqerXH+jdzDPuxLKVzmqq528oHI2fwYACWfEhaP3a0SB5kgweT/WGx
m1vSb3Hv9TSk2kl2Mkyu4HHuqEfT1cUOcyivqKW6tjiVTrHLi8Vu+jPoIkFcxYfLNPdfHIoFTeis
sf/3F7/lR7gAGd5p/o/Kq72j6eMuFyY+ED5JdUl/8cRPZwC1p9oS3Xmxo+/QFKJj2N1Mwg2PMEJG
tuVl/5T9H2Nntty4kmzZL4JZIDAE8Mp5lihqzBeYlClhnmd8fS/w1L3ZVdZtVg9HJ0mBEkWCgXD3
vdd24m3Y4QLvu5rOAuxWMoRGezu5SLC6sGroBrRfFly4jarxrCKpnZZpiRCqx7He9qo9J6z8fL43
VcTgzS09fQ13FF94KI6xmD46EytNhqJu6qyUSQULNKKaPzIz4Vsm+dlvO4lWgMTNIaQDwwS8Q4tL
/d8FNmad+YshKf0MZde7YU4XijxchAkNA+DbL6aThnu3N1+GOvnDULLDeFF+Anc5JLqiTTKrsPnt
lG4q6jfIrPAnqHodmvKTbjE2N33E+jsyS+wD4YB4EC7IH/9dwh5gUqLtx4KzNKCIgBEH4BKONv1P
Izkpa3TOzN/JUxzi5JRlbLYyv6IdOCZ/qDFGuCx9uqpTWyzHcJwNKgSb4BAWBzk1q4H+7NUlG+UZ
9V6zyGL/MZcYQESW4uPyyM4rLdrfHTHOK9vTQDzY3YaBgP+sEMZy/mLQRH3HVi9mXzpuHLLBH1tJ
4a2LcYNBjgDm/qw5ksJjkD9J4O4rMQeKRNqhx/SFrQDU+IhYJo/fWlth9R3spZ3ipxdwusAfoNWq
h4esYCfqAo851mW/g1oHdNhx/W1q9lslbfngFAXmZPvF1pNj0lG5Ni0imDbW/ngtg1aLRW9bpdNP
q3dIFlsHLz/rYtQk+JIRcB4EGqtlUOXzkmJnl6+RfuSaveSwLub0waJVR91hvQcMMDGE8YgDsaDl
NbW8FBHLKOzWdJGY6acGNTQxInebqtF5MHhh6B0zS+o3KR56aBwKvRX9bGIMGUZrzgWi0MIau1+D
pw4lfBvfLDH27houE2CdmmOhVf6FLNj4OkLsQOjP5iewuATlcBoQHiGPHi+xAmqejexL/br+BeYY
3TemlZOV4mBBpdxv/GRC4wLHE94/BmeQMVZu6ytDUopUvkFFZmfZxbRwAqug8+hqZ+lV9e1PP/XB
huaBoLpHak5atyi8ry4Sm6ItL7T89wSZMmj1jGRjj3Z4SWjqbzSnleu+6bBfZCNdLRrhvp3m57Rk
u+la+96K9acq9IZTZNAScfOX1NGKDbmO0PxIY+o0GgQle991m5Oua4YAW1scWnxG9o0ue1KiMHOD
cX/p9WraMACEdC5wLid1bi8rp1949JEPurVqnV9TnEAcmnJvx8SKWIGACLjCulVlO22RCyYrrWkR
RnqU56JHjTa/x06dIHatHwZSRZIZxZGchpKt+KBJCgwK3aXwIvOUKvmaF+leCXC9XmCh1pfUXJ5v
js9Gm9rr8QcNInNqTdzC5jL0wBQT3P9myWbNRGl2aedUuCBNfnmafLAEGW1a1L6ig2WD8+iprt5Q
ixLoUakZZ8OIhmgmYRA35/k4aws/JA+X7HXBjKwfhgClmQPPuWcgXGZDhuAix3CIeGY70+WYEvXJ
EXD7NSYya2rt4pL0zUS6VGQfQXpshcPIbqwEUyCLasl0+/csKxyukEW2nkpqQoYrztGgNuBfGMxz
TXbkp4QM/G2AfSPTrJ69Aoiy7Ii+jo2uHtEYGqAwABC7AYHATdEQoWwxGc6qiKIZECD7Vpuxf5Fd
Sxq8C05WzvJaeweCpCOxAkmmqSI9AJM/61RYp7QztxBsg9fJQo8E0JjwwpAo9EC1l3hR5YY8FUHB
x3WGB5qm3e8zXAK511QXdrDMx3HFGc50JpM1v7kgmhr0G6izk31cw2YTimQTzVPwtESLuQuUoU1b
XIgeMmPS2gfZGWdXAW6uowPJx8YFNnprDMm5xwsVGcYjduj3QE3iajN0GCme0wCek2F4NNjV3FfD
UD01H6YF/cEgvO/GdVDfR8xqFzSFaXZD4d42TSsekGqba9+uG4oZ8w+FtL6Flk/n2h805mPuJ3l2
wYbx2Gs4tgaZpCJcVp0zfeIXv7UBAfLEAICbm3rn2hQT/Rz9JUBIvXdjOukGg1ZKYkXuc6ceEstt
V5ZSXOvw/fHXLlLkf7Q6UZ4UKQ0TVJhd7GXsAXDeSh9Ysavp5DM0BP4Wjp9DnKV26tvudcpz+hGV
DZGpNvHKJ+SKDrFxLltM65ZEHBJlTODhMDHRUd3ODgTm8DTqz73zIEB0Ln2WzmekDgnO06rGaGlN
x2iEWsbCG+2SrByJIiJeKMnC76rzYG4JzD7A10MuNYuIFmnWYqskvYxZYYlVNqvQEStLHv02gYck
IM9gTAV9yaa4M2eIls+Lgy0/DiANTOZxqEZ3NdletM4tdyKnnil80gkQQUw1IXMXyAbD7imqCJlq
21Je6Pn5VttSFZjJumNuuU+grRF5/6moLlaWbyHFwLfs6MG6yN7M/scICrLFolKdAoHFgV8FeSq4
DuhTEEvbAaaW21gjJy4Mgh0C3P5Zkqp9l1I1sK5/kJx9qMcMTo33Yg0RXtTEu4Lw+4rHeXnIwI7H
aFQSWX8BaCnwj1YPKWRdfgwEC2qN/ByEcp+LcTwPQw/i265BDk3ezkOU/UAmY/02SSM9NAVlk7BT
662O0y2q0g+VKv3RDqc3tzf6NboBSNsArg41207Nrk8RIYnIrfv2MA2IqCsciJ6vuw9g1OqtwLR8
NBlPrpq5X28wFagpAYwe8kLqE75MSB6GSZPLjNlzWSMdJaJN8z9fZNA8tMTs7So/2VUt6Hu0UHyw
W18xhSaIjXwu2VrPkeIM0HXAuxqtgReBaVOeQpyW+Lora5cTukZOItSqtr/WkSSFRpneVg9K6Nou
lmfcJNTNiXuwZLlrC01gFg0+3UhUKyMyP3Ok3Dlogk0bIuLqmrhaqHKgwQGOCJuL4nXqjAX2EdLC
LXsdC3x7dtywq9SL06BHWweYFIIk9FWVzRZL0VkCizgs9ZDysbc1fZOiCeSE5SLkcLXqJNcPG+Nq
Q5w55Yj6FCbpZYmLTazTlEeyO4JSrC+sY+3Vwuu5dkZ5ZKRFOsigTWtIHex8tQy7BtmvJ7baJ9gS
GApSrgeN0f2USl6dxvxBO/w9olr0EI6P8tOoYV3wp8Vb20aIIax+I4B07wqPKdsA4FCRb5FX2Cub
ID0MfnizC2kvVdzgTUn678Ydv/s0lAgW3Estu2dhVD9Nx1+JEW4DXGkhp/TADtKjkxfzIaTudOBb
h2xt5oZ/CjyjHgcSTXO1jaQmGESUDcHqQffAZcaAgGZczJp33ucCAnSolXPWW7rMzP5DMZRmu+nZ
M7cfwRaKpgoB5jHgzF0EDu3HkRQ+o3sTtm491sqRJ9Pvfnt0YhDtid0Y9MCZ29HccIVnyasI0PEh
PETpqz6xzjgOdirlkgaFhf7ZQ96HwdyJFgPGgZU/gKjzOpLWHJM6ueXkh+o6b3IpZHxOsEPbnE2f
ctVGt5podEIVMSAEG07Z1urPptk7e+K/GCyBeuDlglM1FVHwFDo41aG0rnqtLH4VjDXDoaSmTLrp
ZsbtmcBS11SshNE2Q2QP5k4Yi6aD3xJOHQurWFgCjWGG7Gkt60Aex1B6+womi0RW/UAmK4lTZLME
ElW3k3qPNdfCXZoyA/UGRmJGPe9pNWhW0LVJCtW3gu4YCAyxCbsJp0FktMvCbHHOd/VCB966rgdi
FaTmNVcFsorHxCci22H04LHVhZECRZ3+KOOAd88FWAiAqn6MtfS7D4zvJAOR4DYvlR3PslMohtIt
z3kOxpR8k1XOnA7hYbazo2CHdASPLiyUgueGPQWQlmzPdVHvKly4izijS6BUuMlCoDV5EjAoL8W7
kZgftduE6yBoUKDxgVybAQG3hsFUotf0m9Y7kgpOIB2xCyahqAcqRM6LaMwWTYSQxK/UuEpxyxoD
jEtfN+WJLsJzyS7jkkT6Z1eg7UUkzjay3eSj+UvXMFllZX3OWvOG4Qab+2ypagFOl1bwE0lji8W+
gpfmwlYL3M/AvXJJ1FfCAU6EgWUGPSRXPOFvaQAegLS3D2RTNNYDfdmlFVaPH7Y17IFsHe985v+I
eZ7IjuE3mQsk8I3GJ9r9ivSYlW8SEq1TBqKAhD1RJlz+O109D3aEQwX77GD+dD4Xbt/5JKAuW2h1
hXh+oBaix+WhT0OCMQ63BlPmIurQIJoD6x2vEgrIjGoxGb+Ghu2W3eI9xmdAQANzI4Q6vD2kbLIX
ekCUdkwTIHt+IFeGSVaCSiCPSwG2gDjQah0ykWQcarwwDRqwrAnisxwLom7umMu6yp+zvjE5nV3c
SSG6NQsmqNTdlAh6f+1J5oYlFCwkRReuRxCaGv9bTd4fU/9JC/Hqjs0feAyfPMMt44RbUcqYk6o5
xYCQmkY7dn50KBvzxJUyRMqQ3aIouGqx/cDc7Jes6iekeXvkEbQSbnFrsoCJbJ/r3waNLFrQ1jso
vAGp49ijkdhV44g+mjVgl5TGPjc99LOtCikAzH0ARmbVhBNxM+Taae70CSsfyRzK8fLW6TAmCr++
iZJYDUYubZK9xLGOoU+BdQhAroMN9OY9lpOvSvQxXL86OOS0GhJP0NvBTl9kWcKi5+7HVLwOlvPo
ZTbbvAi7xeSjTjNRalf+JirhEpA/8+Gn5lMxMygD5u1NpLia5qeqx5mhAFHD4YOjwUAXSaq7j9yY
d6ySA7aUws4P93+RyFJtkhpsA9rUvAD9megWDIzSDQlLIobDr2eijEQ/VrMtWpj+iGHBJLIdBdTK
aCV/ZuIem/pCV47N/hzPKoiVH71Asi+LbkUi3tGXRmu3I7zJD3u1qLUJocKnyg3Syhk7QVL5CHub
CcBY+6uW+SPKnxmyQL2FOkR3WGSaakgxrJIh7GM0sItkPw/NpBEQ45iIgzaS6R5KJ8BDgdOtND/L
0legaRQlm+mofYh5xEuQIFkttAfiHL5bjw023KR+jM44ap/lyaGA4+LPxVzHMVz0pKdKOqxQ1kIk
0747Pcz4pSxm8DQEalzAt6PrPV2jBCZnOKIbsWPrhU/1Msy4iGFbkku9AU1gJa849Mh/Mx/0XKlj
XWsvgNkB2tiMis2UxXMaamsrTAIYCvlW6p0OkmGWDY/TufXqTT6k9AnT0GMYp4YlEhTgkMxcFz7L
MTJIFZ0bK7/k9rzhQkvTttdodH8jTyXPkanWVEcmjBYWCtLF3vrfiJVB9IX4DLvYkKtgnKM3K0gV
sQ3iuWTXmIM6nLrKWYaTTtzKUB+9XmqLyUd5FTNgmArjtYeTv5Ru9uZgnuE9IBX1/uV+M/YCtOZc
WwxMLPtRj+orC3OFfdIpQQ+l/7qvSbD36ugNOLf9GbAR77UiOscjs+AcxeL5fv/9y/2++7+MsIr3
MkjOuAZieBhOT4xqNP+A+7cpVWOQ6NE/t/4+7J/j7reFH8X7Af3V39/xn8fdf8l8iB/SLKBQhjs+
lO4z0Q14/JyAPel808tN5L3WWBD0gM7BaHuYK6Ub3DCWUYX1jcC9GsKJrBCgVYORXaOuBaWsGxEy
4BSZwPylhH5xQSvwKL0URsJ8l243m5RdzFkvDf862l8tFe7D/cb9S5xEj0UHoGp++a7/3CW4tAc5
IEIuF/71/g2ZES0EjiHZ/H2oPsPCtNQJVn/v6wxd7lIPNcX9YfcfYFT2lt7/eWQQyVywKI/EcdOA
N6tP12Ya0dk+NJT7fUH3P98Vnl5vA7advCON9eQM5d4wjOpNDmWNNIHAJBvf5FtcON660plp3r+r
6GkxU26y8/0mZgLghUH60tSF+RhOzU2ffwZbFLUXVRWu/vWgDP6hHlB1zj+yMq1vkdfBA5SS7A2x
wfwQa4zUJTe+DV1fkwa5JCgrujjmEF3gkv3rX/f7MoDxbG6BJdHTRVl5/yqb4I8xMDW8P+Kf++6P
K7QOim5Rk+Ix/5hI6y8F04wFoSGrxAzaX7apkVRp9UDEmil6F9hv7vdrIcJ3PZ3x/XEef0w+QkEO
z8fR2xBLb24LYDi/qm/T79tfbhZ1W0Pzsu39IOIenHiSH0kT+qRUJyb0fx7r9D9O18h3fAUD4N8J
bPV8d4njps1c+QYGKN5jxIBBJ5A46SPbgy5o9HxTxf5wzIaYgUrUjwOk/rAEU+RDMp6/k+LIOxLs
1a2SyR4YWyF0d5iuHVqHnDccoqy3tnR/p8Zr6nf1VxOgaUF8U9Jw7L2jkAp2bdi775MYd46fwgPu
WEqNpqtu9QT7q4lEsXNUEd98jGeLQnPdRycpMPRY4RvVrvNYVzXSXDM6o7HN3jVG3zs7s7K17ons
fSTCgIt2WZyRTHuvVnorGG6+i9bqjui7umXu4OLINDsGkjTkF1smf4w2iV8jVB2gK0IMu/NNS+Lf
ci3UZfebQzWT3iIM0HY7xq8ZkicE2ifVDhNsyGJphrb96BVVcPNo0xIynrSI0LnZ0du6TZzhZGPR
KPz3I+7fvN/3v0fkeS63g2AzVhXoPKlSGM7M//r75X6fHZVJCuz1375zPyaYFN/5e/h/3r4/XBSg
Inya9H+P+49f9femPcDovh/3f/3mse+K5dDE3YmiVWOk71SoKgf/RbrxSI/Ol1uDTE9dfbC6n3yZ
P7gM7V6Ug/gBv4cQKvus5vdET+lKw9zZ1Q9WEVbkO5MFPGAiS0t7hWL5nABgumCsfRYaEdUtHJ+L
TZviYA7i2Leq2nomSclNe4pgUbwEuu2upxRiqNYNT9ao9y9qiHcVnOEUA/RQGeVxnCbH3tDs9PZA
J/CNIWXM8N8mZcKGBRpxdBHI4yBeFAq9Kjfvg/NhmHgCTgZp0UZYtPrnNhIMduB4cfpNWNJhuh//
90H3fzkE9jIbMlERJBsYd+3NGWznYUry717Lq3fKBIrhjvEaOsfq3enFm5Cx91iVXflUD9XD/Si4
dMEuZn+3vt+cEOAsaqOdLiiQpoOwkmurxungYdRFymUHN8tog1uodd9l3svj/db9CGc+4n7z34+4
P6iff8bfI9wuNw+JV73KucUqYxf8wPxlcmBt10VJGPt/3sZraE0hs5GMuEJQil+RPdQYmf2SwJ26
uFSjDeQ8t7RPT0nCqfTxtU8LfzfUWkerdOzfUN0guuaRxEJKLCHRBJwrCx76AKzv/ZGkHV1yZesv
A62WHcM5fzvIsHsnz2F1P8CJNOwhdkDNgfWXwiq3Lr5UCbF9iNRSmkCoPLhPKyfr4s5fDIt4xYwp
FYaQf/vG/RBJhju0Cu/Y4ONlgDo/QjDgWVdFPvDh5uY/37k/uDQemsR2z39/Uo82cq08zOPd5L14
bWZ91YyoFwx5pyeV9sY+CFrSVguvfh8LbXM/Igzn5F40sA+xqqKTU8bYI9ss/cJMdj9Ay3B7NrFQ
JzvyzUuaUtm7g2l+eVqx0lqt+/DpmayJwWoOaNzlNZEuY4/5t09B/1jgfn1JfE1sS2VnCLJM5/l/
nx6QLGbHQyD+i6c3NGF0quziv3h691/uIVYLUY38F0+PQuNfTw8Ps/ucl87//9VrtKp570Lvn1ev
IE38n1fv79MjxCr5wmdyf5H+X6/evz89HSgPyZQlPZogc2FSGdiWPDooyHPiyOmuUC6GkwCwXVpx
TbKkDd2jLQhR9+PgyRN5uEGY3axUOcJyRk6uJhuU1bgHH/OU0lVYZOgDFmOrkTTQ1mdUv+kK8WSG
KYug1GnSAKZYsEMiXGY4FS6W5n9oCeY8fyJnPQ+sr6hy9vYwnS0bEi340D9jVY3bMTZ1RqbpCm0j
slHZPFSGIdaDsYpbMjc6wXPUCKynsbU1ZHkV2Neo8anpwG4hgsN5AgXDhMSYMxtPPtraKFe68B49
klyWYV98eXXxO9fGF2F19EZGrn4dBo0QZlrjgnAMUxw9wr+VKek1hVW/YQOlXtHsdpskoO0izf1G
8kvTYBB72yiWk891GcKCy6CFFskUAEDRLDxFbXOHh9Vb1RD7miQov4NtxGBsVZFjT0IJE93JPTiC
TdAof/eQU5dpQ1+vhYFLf4nesGSsbpP/laOPWevlPH60J4Z9w5WBMJ73aDSWFRHolSfShYhbY1Xa
1m+dt2+JKLBZcbElMEL8zjTjmirzXwc6a+YYIV3kKUM5ydqhYcjPfRdKPq6The7NhA1QKEUXjYcg
w589gTVh0g5FrYUnnUIThGDyqGkMaEbgikv4necSwv+y6rPvQCZI+qi8i9K8ysa5pO3IPEJ3UMt4
TxKF/7w1YQsZxWdgky3XIzxi3cR/GA6tgehG19Y/BqQMCz+1R7JzqANXqq7/MJo1Dl5fnBOqzU2R
jVji/NpjCMPMGyge9jDQg0yqI6TSPB3L0naNgfGMbNO5d4FnrvDegjTkfVZ/gsamyTLDoJywWQJz
/JiU+11OPEEkBaCBnGCRoTYFW0CYi7QYnEuBHx/C7qzRA3oFaou/hf9XJJ9X30mN6Ca07Hdp414y
uyHZCKu4hkO8grnFy6vp0copibFw3QkIQU7JNeLw0J40s7IXyuNC78RA5RMlz8yLF1Zj4F0C3bDg
D6ddJoyV8mbSUo2RTHbTpxMMP1EzcKUSQPsTnzAD2m527jbraibVMWY+90zX3abzEb7qZ1H3S9V2
0Z4WZ7IMG6WvQ7r0NK1R4AcVHRGXdQL87CpMnAt8VYaupf3a6mDUnUC+lzae2xCirBhIR1JttGEc
lq2sqLBXSZIxXaNz59QZAeRVy+w49CCf6EBSjZexdvcygtrtjXDYiuZWiIyTfWJoUvfii44ja86H
aw79Mbdh+LCl5RPQsAuPUY153bec0MTENBYKI26PRflui+FlcIMvOmUBYxgISyWGkFa0H1NTvzpC
/UK0EnGli3elCtolVzGSJlR4wCXCRotE18nmdXf5wBFKfgmsKuHjxjJjTdq4tvvfBFBufAvHlum4
b2bLZ3Nsp2dbAwgUBmgFrRCuXd+yAkkSpUK7X/dBBoYbndcidsNd4ctly9AKHShDqNx/ar3xIa8V
hiF2jJaUe7LKCMSLh6NJz5OOPsMbDR5bFIonb2quklHHNjnXHk5RYpgJ40aCh1ewX3s+zaUIQNGS
0e8i49zZFh3ory4H4TeRcCMZUeXx55DU1q5tSAOYLAAAENkDyCjwYwPzJW/o8zW59zaZzY89skfN
f1t6+Zv6ipYiRuTCuY7uRyAy/HpkL+O3IJ6wqHGL9LM8IondRWVYP1povxjwg4UdbAPgYSvdQb4l
mo7VR38uIzaPIemMSzPrwN8MmeBDo30Iwpdx72H21XzaqHjXaagzriTC1uDvRJ+bCTCnBWdMPxF4
NzBBVmFaM/UZcVk3+smouVX1kJXew8GtydzlDSpBrmLBW1lIeZAg7ONy9n/OamCoFt/B3kqrr3wa
n0vR0a93uifVmbg4rH5aWs+ZwqOCHJnRkm1tQ4HcZLDkFgv1s+wiooKBhSXqV1SP32z6cTSRiohU
fTdqOWOnHAD4nDjnB09dTTaFzB6dvHm1Bv0N4tuxyMQDEILvnJCIAmOL13uI3jlnEddMOrxobCOM
xAuP4B3UN049BivGoinUs5CsLqgwmuR1ZTaekYcORzqY7HbRa80VYf4v3U/Yznd6C1kJMbYqkE71
l9DdgcB4/fFF+my59ds4e29m4AUmmE2cUSzQow8xU/2qqs4/W/mL0SQrPMcEDXfIDeH/h+vBxA8/
6u6N8XcCL91lAw1MrCUaeuF3XEXiUsyoeogxnnKjjQtKL/GHVzMn4guzaLA1MfMcnX567oDwrUxn
uozt+NTr3q+24vRtGdcduj79ap3plpk5ohaSdXri7EyBDDgzA7SzcOJnmwuBKyj8ie3Qe5RsOvlq
TcWCXOFxWxchqQmutURvc/IL72q2Guks07I31SmmHtctuqGKyYeDYtpvq5EGb/HmZtXZlP4mdGWw
R7T6WkHo3w71+FPY9Z9IbxmkpemVkfdOxMl3Ncu5A4zwxQAxXVf1yAqVvjBmWaieCLAGPT+NdgN6
t5biFqXmJoSKuiuw4b3EkGUCOMQ48rodNi1WOMfHeBF9hrZSS69pxkVOqeToBATEQDaToAQaEZnB
qsZwkBSIpmnQEohElHUXk99aa9DtWtPdylDMvkXEScYQ/XQ67hajjLEA4Z7a5fBx1iwjA6mEbHlZ
JJ9NBtwtVIUXbFHxIdSONnXGOmbIKea5W4DJeGkASm/Rx9id82NnmktOBnYZi1B14TpIA5rgKKeK
kHApH/3ouVNAdjSX/Gyr88COpLMnmWaNaZ6ZepXrjpAsLad/LFJkSXkTfRPkQiebBbiZ+/4OAlba
5sC5DEdZ61QnwCDueV0qOVFHNGrnhc8jQ7FVKkj0y2Lxo/hYrfKJ7KmkOzf5gMN/mBHWhNAgzC0e
uxhajeWuRot1R09hz4YtJ3aE/vvcG/6PXrwYJWkM5VBOdL1Zx7tqeJ3SYd9adHXQm7ClQ145kITR
ZTqo32E4YS0CJ1M94yb/NNzws9f9axcTQtX7UIAcm6m73sEtKEmj6tCXoHki2pcsOLcaqKb7/qC6
AqsmjgHcdFhnhSpOLb58gGgYi4AC0mRb+VbFpUePUAyF/WvHpfLEwBMiK/XUR2Vc+xIwm0sqiI4O
Js0tsidyvAhjRXeWbSwWoGutjAels/pbuv1UieYkvIZ2bIyg9bM3Bc47ycxQi4oOjiKxGMwNei19
l67+lJXhG3Ry0CI6aX3K6YjRc35a55pWAm0gY6o+rH/shLSkcFw3A/1aMGSkPcb61YS/h7h/DdgU
H0NDRJ4FEl0384PlDIRWOvnSQ6sHOYuoLWh14w6+OqcryuIlA9A1MZGvbYfPSfD4EE/xwpuwFXjo
W9gL6G2wKUJyKOrmK5QB0eUwNoaxdzatBveecYGDYhKdiEWyFwuynwFe5ipNDp27jNL4yTYiCOxY
UheYiHmvvMpmqNN9DCjaOfmL3xHvyyBkvTBA5Cw6jKppA2EcGjd9U0SnboR2q46+qrqhB6hF3Uql
TX+uVkG7rTCfLWsz+jbJ91yUOrM9tKhk1JkIr1k3dkEpNyWTu61js1maXAbJquNT1/dhD65gfNPy
gFestXZlGnanKdGufYIagUveF/N1kD/8JATVgO/8z77Aa80+g/jmfq4PkV9aDPcWWVudEPZAk+2t
j8jNkPHXBP12BcMpRc/PrgK1TRqsCEMRHCGzHgzXalbjvIvHvPbHy+pyQ6c4OGlBre95rdZDCQ7G
zCo0asDDqTu81axRigZo/KGDiM8yknWSsgem1XsBAQ5TTM++w7D70lEHroIQylqPJG/ytFXHDmIp
kyJkDCR+BmOqHjyW6IWSNXPN+WbnqDd0hhPAtp6eFuPvuEK1rquTa+IEqTsauG690yj0jRADcW+3
zTKfOHuw2xKrHEzPeu3SmC/yZK24arLpykklB+W1yD2BBq71iBJ0zZeihiEXE8NoZhSnRUBccprP
Tpgs3sBFfnddqdY0bUI6ECXNU/ebpVbfJopZbwloHouR02+domdP32TVYznxmSD50TrMaeTAxYkC
Lkz9UGvECCH6ek0qRi4M+hjPVk3AAJKpoMk2GUkaNR7uB/br2Tq0HDh6Wbv3MJI6Ym6FqLzY9sGH
VyUmXEJpn4lz3yEGjXYloUn7rrcxCtYWEoxgJBH0Q49RZzeFccv1AV2cpj8bCsqbUYtHVWvPcRKG
Wwx/14S1i016mZHH5s4+EuKWM6K0dK/eYhvk+U/zmoq33qntfImAC/RwNxFSnzRHg3GhlRvLKREv
YYl+xC8m/hZQnHEyi474BKHVf6GHhU9XwA1JkByYORtyAkNOsY8lH90hn64oJW+ihCZRkSYK0goP
NFASmxyeAHQ+Qylya6j+cFgkbIBt/EOjg1CohIlp1pm97WOdTGCl7VOXfhleMf3Ra34CYYqn2O+/
i1kkl3pM8pMMJ0zfhWcKmB7PeA+aJY/eLGZ0gSltUGcN+gB+hgX5pLDMEfD+EOB11Vjlk5fISsvl
FGcSyHG4dqr8VOSO9dFmRFF7ZsVZ+yDTEXeEA2gBJSCGf9ASK4VGA2yvdTQ0SRCFYHeHSqFDGpdj
08GvQJpTG7yRLvuhOv+XK9jOCiQcSy75rh2vRkGofKIhNi6cS9JRHTVh8uqa0zfbwq3p1PTQyuKP
MxUOoXf0+joWshFsUeBHnPKssDCyDoYBVUhrp+Em8IDbfhedHfyaM/lfa3a6kX3FfUjTOdY2dItu
MrRnAuAxsYLwkEe4JWG+6gx5eVdxt/Fm9/UN8gFeqzhqMHs70TpLaZRWZvZq1P6jTYlLyoEj1ji+
DymDon0OHHdpCgalETnyGmEDjuMshERMEE/4TKdoHc0Xat1qf1UOSKXcwtddjTmVLZpjK47PRqG/
dgpGt4mvbFF3KB+LAWWkzzqhTfaHaaL0xriAoi7mY2mW6Y83ZtrOaJytVUUvdU82kZTxsS4a/hGw
PlITkk/fnxsnp6Bq6fXo5GvIrDyGEbEvRkQVnX2N9ApWNEXZhTCLZElbYgu28ebs4nEmoBtsUS3L
/WnwOSy7ShCtihpoKoMScaT7m2LwYU5sywl5CrJxN3bUTYnlPCgDIVkRrJGhnnQ0EQvasIwnUkZJ
GlHpWfNuDyDqNA8zoh3wNtiYskLBXBZSxzvjqy0YFJEJcylh1W2xxUJ1Uelv289/x5Z61hqQqBmu
KqqqDf0fZ9GgcHEEVlrZ/op9YrN0z/nDSQfXSeKFjuL1yHWkCgH9lYSoLqcoevLiMVy2Y7aL5twK
9CUQdcYWILKbP06AukpQD5OuGPDkCKEzZmxzrGUx5vSieOZnNJD+YmiNBsMZn9okf2kaSfqPXn+h
LGTX3K7p6r5KDVdQANgCnMZ3EKqvtLM+U09gBDZpAfCb0PPJ84gJKM0/6W5jEOuTl7ACjZC4yzzq
mcTKBT/KhpFJVhU+CuHrJ86EOOXjaBBumwD6BKgUT5sQ3GUwuu+xYQYHAFLVtk+SleWRE5FWt6b2
3/8Pa+e13LiypelX6TjXgxh40zE9FzKURFJepTI3iLLw3uPp58tFbVGlXb3PxMTUBQLpFiAWCWSu
/E26eh8XlKI3AwpqJ8ghTSew1XmOuleYEHobf11vNH/Owd3zNkDhEDpkVnqICW6DgacHCNeLMYMV
BQKXVUISFiiX8MLOUQYMejxkox7jZJyjcTQMTt055TWHqlbkJPjoLBcpqXTIDw5pUJI/Ec/AMxfN
dCySg+muT/ajH9Tnc6784iL7yZtYlqQdk3Y//ZTDRD2dEvOXxQwENMtz6ONE5fL+1l3sF1ZEPkgo
dEGLBnR6aegj1OJqYAXhejsXhQuMjn5pNtMEq1ar+TbAsW0tqk2lQeCpINHjFh9DB0JVsDA/Y2+7
tVgrXaypDi0OxETm8Vn4xpzt6yR6SlCeOeO1goQd4pjdRO7F9ZC4ck7Xlmeztmg4LrcmWX1k0CAF
MYf0gx8Twp/QJzKYsCxSDOyN18JAnGPIfFgmIFjq7Jc3QZSt1uaujaIvEMM3CUuJPdOH5lSfyEEB
/743DR5XVt57fM8uERLnsekgEzHCu2pDJBFtptz14j6jr8z1oKWsbv5A9gIB21bpF8QR+eIcag8A
Ddd6zGzLvoW5XJM/uCnZqQCKPiPMEj4CnfzVOwY7GQkge5KH0wyCCaG9DgxS+B3fp33k8a133e2Q
9XdxRdZ1KXmdakH7VCh8G1O89XQFrHkCNlAz2YZKu5EUr47YVtd8LWPE2Y06+DHn+hfQ7CiagMKN
kVcaKhD3hlIc97z6S8xCyW+VLx2TuBPPX61TgUXhwGAt1o/RYs49ODZIsfi7paC2OhtsS6iWoMhg
Kl3Wr7nRf3THcs/C6ikPze9JwJ9fwJeEZFeeN3nKu9+Ar84vbbQwp2VNQvK6JdM/NCP+MGZ50k0q
rRG1X1EvSMv0q1VUyMShI0JGVpGXTo0JRQ4cQC4B7N0UEzYTuuv+6Kpm2WeuViNkUfxC0hnf17jG
FwDp4MkflBeIgaRW0LAKa+1zO0HJPclb99oBmDJhGbXR5+BUt6P+xKmBkBs9vh+dbtuXnuXjUdOS
uGDzH3ZcATKp9U0EB5iKG3AbAZqyuevH0FDT00Hb69kKYHIJLguvfl7ZYxgae18UMxo2cOV4c0Vo
kBZbZ8QsLoNk7IWY4ukB05xpJcWC4jrIWh92C3AiJsVF9wNd6vZkdvDJjfLEOasq/ivhXVseQj0Z
b44kHW5h0GNaC4HmLCp/sE2jaHc401UOppB+++gViQcMD7rwhEUS/OzlqjVafDfxHtAKkqEOa7aT
wbsPrRhxgolnZaCxsDXPXMv/leaeom+iDWWXxVOLc8TJv/7jf/7v//V9/s/oZ3VXoWtclf9RDsVd
lZR991//ArTyr/9gKq3qr3781788GwKBbZEvBQAPVtg2bNq/f1VeX6r7/whajcWMhrTUHGlx25+B
PYyu+nUNbtvM70gHIX5sVMGtVMlZObEBzjeIW/y9gSf6jcbPe3esHyK0VFUMpJWD22O9xCj9kbT9
4l45jX2F211wu2ZDcIurU4TNTMwjn6pjvY/c3rmTQkCUutyDVnkyGfUX3sQkXV47y3iX8aX0kJgy
dvEWdLhZiXs6XhqhcwWufSRfwUHOYua9bHWWEXLMqnLwEGtMe7Wu/b0jSEzYbu8G6jHkUa/AzEqF
OXQJomraS/l4gcUdX6JKgz2wYZNYUca+GDNbJOKjazmTAwyNdhdDRp2y5m09yhNsvBy7KAujd0Nl
xJs6FQn8+/tuhVqLsjs1p3a5b0s8NVkocSqHqBs2up1CSqozDZrhGrMUqCxOpVnKrGKqvRWMLTwP
vs9Sd2iVjsc+UllIJbCMQ9xDUVokjvRGd8C6+OfvOd/nv33PA77lpgeTzLZRq3/3PS/Ymo1Tr1/v
h7bI5/ozqp/5eb327bUVp8F2HetzA0nPEcHItEWAj4O0drX5ofGj9hIXs+Z6LHzsXI9dtDpGoBZu
AUDr1xYZJ31eQ79plYamAbqMbaP9IS6d5vIYUO+MX9xHvIWLXF6GKKaxkO+q4nRiXXzie5Cou16b
H7y600AWwPCu2uVBqvIJDluaJEijyQiN5AJZ7eBaWmM7xyjMbX/KAPj5C3sXIzsfiT5eSA9pmNqN
D3nmXmrkHhyMVE+lKIfAhebGKrHfSv/X+zj26PTp5T6OdTB59kPX4lqlsy3FHNnZCPc8Ib3EYsS5
SYSZrqPBh2BpO13hGgAzncnDnYOs31lQoFYrdYdh3phctvB1UTPLYbTPIdyviSeJjDjUqdBpNxBa
kdxlbIn2HXDwZLo6XG6ZQPxGpTmeSx9szlgE6o6BnJ7D9LiFdAlMPvBfTlGX4FRHvHR7OJUOSPZS
i5G9hszn9s8jFzVGestoOXsT4s01DuNRC7T+m1D/dpgEXzSclevOB9av/gi5/uFG5fRwFbmX461J
z7/dyvuhYVnjdfMmyvthbz4laTreAJ9Rllbt9njdP39af474vvb/8pOyrCbehgG7YWtdBo+oZvab
JmjGHfqI7t73WmhrZmwB+2CPGfJ9+DMxd/Vouj9Wjclsw3vrsSCtg08ug7Q1dfelT5pGoik7oMlc
J3RAIxLtyEicawAJmP4h3xEtLOwa1nDw3Ma7zKh9zKX5iXqWNdwiRT1G4F+n4FrRSu8TdQg8cOYD
vxV40hQ9Zgr3PZTaQ50UpeHYD0awsYlMt2siHl8zGnyGsjbUIvQsmwJdDJJiU/E9UOXegJc6DNib
rHHAtvNC4soMIotNEdzn5rVur6VYVGSyJkNreDLq5gcpHluls7T+P45F8bdByUU/k1sBJJSh7TvP
oBbUrUm5gRp3Rg6rPpWiNBz6HMvFUrz0ljrEQi5nDHeS2E9uS5Qon7XhV76a1scqhWC+WDEuqmlt
fcSnyjuvqwgUiyraDt8MGWRmrRrEl0DVyyhDcej9Wtc2q8JlRMvCjN42W3fvtC68xhk8e7zaZbCR
SjnEg+HuE1IKqPAE28MQqQNRCCEBrZ34MFB6z1HRvIQ0kXHZemu67TN3eEL5Fhy3G1QXLl+yp8Tz
bYQSAZdIK87eI9Kx44M0yqEfPzCNLR/rFGJXAbIKY8yO6YwaHVu1fqZbZnUhrauVOZcYbQFbUa1L
a7wEK33Wk6VNVuy2Q3MOy5PBu+vKz2lqjtnpyAznqnRzdEISPX2QgxE1qEy5OAGgkIDQbjI6n9kq
WXezraUPf40/tDWI5B7GH8roOn0zShOpS69n5zAqfgqwWw5ZtP4F9AaKgcu11P7t9HWkYMXnIzr8
TU8n1dHnTfPruEZIKV2w0zYDC56YKvppZt6G6oAwEpq5mcX7TxWlVRrKKXxgY23cHut9pUSRHJSZ
jrUks+ot6csndwyR2JQIduShfTSvHb6qcFekTg56MNaIP6vX7estSMPvlytLZgHrWE2uDlfnZ6d3
+KWkbn/CFKd4AoPdPK7lbjXZAz3t3OVXV/J/PjZx+dQwtTl3dNwTpetxpLRGTSMjwzFBpE+N1JVf
l230YCO7eL3APKe6nvBesW7WttXY2GjR4cAHM2DVUYV3coaqA2us7lDwVBuThQek7FblmPnSs4G6
f5LmrQXFmzo5LHZaYWOQW2f6Mr/UoYY0XFZYHELG++sCZrVMey3t98dwMuCvCx97Tk36QPZX/+OF
ZYyN9uEOvVJc1dT8VhtIKXYFPoUy8TzMWNVUVs7Y0Y6gMHrRcJkM0zXKkhSlJegDttcPnZBEOYRw
wAGhw6PiHqbQryMDH4UYw3e2WbiG2CIHIUbFnIEoCXcmqhDtybEszZ6GRtQEeuVY/77f+3KGQ/px
SBFGLpicY+xEXbA3gNEcriXdUbk7XEEuA9jAu+iW1r3k+weDfCrj+ToPIcPbanILKAk1rry0puvD
QbVohUOLdD9UHk5VE5Na+IqquwSKmJNPbP/iACbhDi0Fm24Xx2uYOKSBw2mSid00ozCugQ50D/VQ
oYbAPPhKiiQMmJvap5az6PkpzpvkiGpoWodyZUB6eNfZWSGjNKzHytOw1hLv679ZWOjvFtAOGW92
0W0T3zj++Z7/+wK6yVpQflXmP4xll5D1MIHloS/Cwg+xv2mfBmi4NdmE3BalY30gy84/1KHOpuPc
Yg3nxy5yFuszinmvw+RsaRwP/tIMmkOtYlW4P/WVy8YjyZlWdxBlR7f+hK2R8k4OszrzLMwSIsO+
OtbbidVezSYbYMc6OXPoW/uJrTLKKSpaaCs2gSJnz0N3Kwercrpb3LNfGjJvUhbDQKNchVdYVqe4
MbplvatSDIG7fFy+SMOKQc5Nx07yXeTFKMuNwfIFVCtpbXZpb7jNv42YVChLhYo13CqOod5dA4dp
+7SqWnJRw9w/GDrC1Ukwx5cjFPYHOQzsiDuwxqQQWs5w5SykYKUog6qW/cgRXMXvg0y45Dg1Fsjn
GLPD8xiZYgzGXHgagfPYt2uzh3vyMyPH+Cg9UCa/bMvQv5Uq3Whe+ktj5vvNHt3nn2301Vla/zme
44Z9Ix33ithaPg2l8cXNC/MOn70EuVfnXqqllzd5L72WfPoydrN5p8NNf8gz6x7c5frpGMup60Ms
X8WCIZ081KV3L9UFasdAaBHLTDQFxWkafWO4q32Te6F1OBhrm+8mH/Oz13oH9ziLbD4j3HgGW3Ts
rPoYi5PtbNe80lpgSKgk1DtosPm9FxXwhYLlkxbDrYfHGl2kQ7J8wg7qCVfg5V56VV1Fbn/6Y6/Z
tZf7aXaze77DH2Xw4NlQlSL0919jIWtPrAll+ywmBx9U4NeYGy9nbenzgB91nnr4A8yILFJeVvR2
ZrJ1h2ayb/N1oVB9mWsH582omLQIpYU7LOBPAfFWWy9HNhhVa+renA7y1EWFHSe6EKFa9dSXcW9C
ODJS9clbs9q66h2BBRzR5BRkPQ9uSNc8vNP2iwJuhskPLCgAZqATdsusHnUN5Hc3iOQ3z3lQP0mP
NtMf+0rrn60kQBQ9q+dtmpbOrd0rY04yhD/+HAreeQcKb6yfl7R7CqpFv4EICJb/ZNFwr9XsbLmb
sIA4C0e2C/Hymu/kUISdvnViHfcnDdCM1NUrlluOiX636hbjW4IwGEOjiaES6dAtzw5DSxc97b6Z
MB01uvIu1uPyLsmSn5Ybr3hS1WxAeitslzC3f0rjoe61i9TJ0KXFP9MK3Z8hEoWHQFL/2vUw8rWb
jJSDh4/eSbeyjQzeOElMKJVlfq2TTLyWM6dF4mepsvqiBKpoqZJUxZVmTGzu/dWPNST6l2O1nuva
wl6FdHoXKyOh28Mk2x3rj92OF8q5kJSOjcfrSJ1cbJyHFYZjpgMtI3EXIC58s+YJehDlTBLTQlho
05AJfamU9iHHJAvRL6l3amTEXnqM1UW7sCqr1AC96WuAUup0ybC/Ooay2FdBe1kNJJTR+rwJyulO
FhZ6zpZJ4a7LzlbrDPyLkPqu1xVxLYoOdrxXVeEVhyXNkkNhtw3jsGKRdUoOEi8K/eSwyjEGkvHO
2iw7aayD7m/RXCfkC9LtpYMETPFlwU06xISXYDU6WA+ygPpTsDxy1420mkW+XGUOYtTHSK+3Jj2q
EolCFe34hzKXXC6axXIuD1OvwzRMZlfHaV+rh8/54mYX7+plOnisO4yVYdZ0ASYgcPEExQJ1SIzp
fnJnlrbT8oWMBNMspGOu2Zib7yE+/0LadfkSgfY71L/2H1iyfMljuz0N7Kq7Tpqw3nWuAb6lcO/Q
rusNFxX7pPWcux5Kj5MqOwHVZscbA9DCS2n0znvUgu9HdfhrrN3VHY9WlKr/qpFm6SgRiYGCKFJ8
SZZuqsRorbPENFz4CcC4da+tbhZ1AFSLAOYyMhWVlhHEsX7hJMFLT7eA3I/x2d9Hxktc3RwCqdHW
tO2DltzKiVkUxbkOXAlt477bjaO21Cdy6pY9p9J0OJXaVdNeukqRdHK3y1LzizUOqCj9cYiEkI6H
IXOAVQGSxulyhaxRRM59QRDfwxtWPiL5aIY/1AUze+y8h1rW+X99nsex8mFKgDd18n+WI7D4Pr7E
Yr2PgolpYbuO6BJL/kbbQ36c9p2yVBXZp+NB6pZcH85WHdebdw3HopyV9XWtAklheI12jDupQIYK
lDkVaWsUq08TE1Dz4YuFfIxxiZwhuHb5E6ScqXb5C+VvDYblpc/xY5N+EudPdfLJSsMxXtNrzu6f
Z/yGp/++leDZFnuPuPuZpmEx69fN32f8nRnFqRMH63ODmd9RLuCdZsBq5d8SSJ0wqdnSEbK/cP+X
Ge/ZbERSe/1UpHnzyXEDfddpDYYPalLWeGTleeE1O5nYFc8L3n6fBiBzu1Q5Rmkej1HPB9jan60I
u/o25OHQjaP7tJ2y0wpj1u8dSolL7/0YgIejDJyuDzk6ixd/6lqh1zZa69XKbP1Cw6yHTfzRe0ws
VAbiNnC3Pmvy68LCHHKcQFlgtvfgxfX8c03ryyqIpi+6vQKgzplalPnYICxbahfxglOcNhYol/As
+w4F4kQG4Xbxs/JhNRj+aJ3PcY1zh2FlgFAK95p90+4xmj8iA2I+1aaW7OocMKHkGSckNJHbLPOt
rlKWx6LkKG3W66cogIGPnJqfEW4r1xoKx17L5NdZe/MDi2qk85z4QR9dUxlFbhAJTR5MVXIpSZvR
lpaUfNX2Ou73nlGmXaVWXH2AL6WfRsk83xvJGmxaK1h2GXSiHYrL4SYDCnDvZjg0ZNFofULm9rnR
bTac98DpWiWSEXzAJ8/9lOeFDqsy/4cwoHaBUPEtOEHwJrvxDV4+IDK8K7nFY1H+tj5DPReVOu9K
/jhplaL8dVIMHGe+1FPARYs3f4JgvIVgNj1COmlvXb5Dh3rfIVddD3Zx6aqvJaZhb7qZTYMGn4Jp
11oHNw0ZqHZs2rO8i6yrZHH9j2EdbM1Q9x9iF2+Bf/MTtLx3P0E2qnXdNSzb83Xf9wz1E32zaw1b
oYIXMwOIcMeHMSSxUDAzOF9U1lEOcev9yOcsQQi2zR4ciL/3aAId2wGGFdtWKbYd6ySONWfLuQz6
/xAHgefsEtleJl+a5V0nXu9hwEQaVauQg1BVb+obBw6DhecLND+sQKQzouL+dR3n0mIbMk7qpPU4
WOqaBfSPjJWGSQLCqUEV2qs+BwbT75Og9MNdw5QNtk4P8OmvYrAiEAnBLI8vpzR2Wb2hbGsajb2J
Eg8h96n3utsk0Hilqkobu+tbqZOzpQS15Q13pdO1LNhKh6VG+FVKndJgSYfQ3kIRAHbGAlvqX6vQ
+WWuka2Gva3M6Js0tivyEamRIYMEK+qyHO0GmaNqE7aW9uz6HRqyWH+dSJEEC69WHDzOpOgUiX2G
SfaChQqdF1F7tcrxGvcX7XmKp3NchhBHa7vmsR3rQ0hNI9uJvThi83oWsR79p5DQDhGQVSHlCrh/
HELKXaqQKLBV/xanofan3+A0PPIflgfN1rShSXq8tX//xiO10YFzCLxvOOXVyrU3PPERB38o9Gzc
eJXt7XChtZWZNpJYje48rEEaocSPCOjg1JcF9hC/sO4EthvZX5c4wnHYa4MHWKUjFllIGx+H45Xl
PrCvQcbfDE61vDPwZJi0Z2MBSwO7Z72uWB09B+w0B5lhPzI3KlACMDfog2vPTjdn1zxP8CZWxSid
60sousDQee59BMuL/l2bGfhV0Coh/SCDYaxaEY87hNQntDVUyKlfmkfeGmbzDUEvZ9MnibHXbG8Z
wJlxCqFB3w+9rZNa8wBDuoPPTyADpCot0ifXwp9NvgDlMSGkmlidnh7nD85Yv9Qdp11ZOg0bz52g
Ccn8RMoyLrTVxPhYljiImIIu17EOiIPW3kwer4g2z+e71JhRFNCK9EcZXS1jn3/PEo+dITRmb6MB
C0I2U/D1LpbiI7P4W7c00x9hNX9S7rMfUJh5iWVG7nSnQzE5lR6VDSCVWCue9opml9+mOkhp3nrg
wdc8e9CzdLmpqvWiDpz0QQ5aqkWXLvaOKDM17OWACAO61uPcJSOkT8dUaaoM/VpKumYtN1g0vA9S
A1pl30hdBk+5zT8/2B3n3YPdMewAfIbr4uSBKjDieL9/zbXKY9NLW/wH0lvlrvH8cm+6Y7UnT7zA
N2ySM8eKwKgETVHtpVkOmioe65YmsXe5tnHykrz8oZvRVvlZMeYQwewcvJ4EkEppjyw44idlEdRb
TV+h9Jl4fA01HHCn828GfpzodCT+TTCW2pWRafezKkmVNMoBYZLHoAzsq2N/OYO0kWx8r0N3S42S
uuP4aUsWhH0W1SS10h6Gc3WKsm5w/q67pu5g5Q7eDZCiYc6HOziGl+EJDLdNkHyBlQK6KSXuQ2Jj
EasDweqKBov4ILZnaCR/HaLeLbCrMqoPaRbaF/EEcR4xd5oPLfx6zbNxrlDm7aPEPEQjWXRmIo90
iMO03462/Zh/boCjXbzbZxnNTFs3BZyT87SCE/seCoQlbulctVN8mWOIddhccRJg/Hxtff1aBjLl
w0dAbbscD7aPLILlFVf6WC87ObTZivTe7DcftA6bQ0zmc+30TYuc2lZEJ/RCSFfIaYsJ/E4NQkIR
cqTU8ZRyL3OfDUX1SRz+wGz4wD7zihNO42vX0lAo0JjmrhAg5KMubdx82nn5lS5rlX76awTW2Fp5
1gzDywcvH50Uq9cAfrfOZCvrBf8ePBpvDaMJSGI73rQ3Flxduiqqz9spTE4nRM0vJD/v5kt5J13s
TD4HbGyG3n3p0qxMqZAcHGHI0SwjYORQdwxz6IORwaHPoSg9JU7nDJCIUat/iRNj8CAXlS6GUU83
vKp2GixLdtit+mJclM32QLFzZ1hOQR7sIfbQqtIW0/ycOTGp5bLGu/wfBzUtKM2GZDY7Ld2EJ8aq
MgeGOiQqCRCZ8S0EUu9K6qVKGqWYukhplBiHvauXHmpk0hnelZRYN/oboOrsHqk0siSnJZescsyS
bC74Vt0b9vok1V0YYPZa8fiX4pT2h16SnH7tJSlpiSXJ7NdY0sud5yfJhEsSPKvRAnY8lGqFg1jq
vLWi2tbeZFxLJ1SM0PjbMZMq6dRh1c5rvjfXknCVKits4VdD6cJDRGVnh5K1EoDPb24T7HUeyQFg
qQggVItFmIbo3kmjBOLQF69ubHzorhP73Fh10jG/lzTmHKzbzrseFfdD22sEEZVjm9G6zKYufc48
lznfib5G6WmtkkUzHzHpSjDCg8omSR0Sjf555a0I3qkujsqExGP/Uge0grfvsTy9jpNYMg4xOnD9
09psG/X2G0hBn/qll1x66p0ldf1aXJDbN26k5PrufE1ecS8lOdijWV+0Hboeurwt/32Qxa+2Mfyn
Tzq+k5Ge/USaDbxkneVP1epXeCeE+s634fbhnq6fr04/fPB8pEdcJwp/pt37QcCGKnK1nX6R1cVm
Qgdt5yQDvjPImzQnUkb+82vXpMzeVKsc4rDmEQYsJdN4Gqja2aK7jDz2UgPJawybQVp9H44EmzXT
2edu1evPkP+sqyxKgjNjTprPdmT91Gf8VGBYg3PCeCaapuYzhhkQ4IbCueqdpvq8Z5upOQxF+jY4
k0ivQyesSreo4T4jNgwsH+m17zNy4ott2x/ztGk25tBEQCdi/f7YI2KtjzKW89HCayB2CuNytdev
gisR6EmU9M75spYOMz1WfVK3wI47QTKFX7iCqEgD2GVmcum91PCm6Xb/XZzjGImzVmx/IuU5ON7w
aI+wPV00saU0huX4iCAxnmCrfb2k+vho4225MV0sBKQR88P6YaqfonEIUC5vkSFIJru9lEYvs30J
JiWJqIKNc2Bf9yq0BLOSBrHOlFl2BzH/0sLV5zIzEp57oJEe0QOx79vZQ5l4ylqorO0AFX1xtuRM
ncd3nd0sse9rOrtDOUJaXevLpENuu56xRdWy8B71DaQugnU/5lh2ncZliVgoCsFQpiBmjBWIUL8G
h+mjPr+REVKH7Ghy0hdsQEk/aXCUjrcKfBjaT8014I/9cdDATRyCS510a1kfQBF/VAoRX3ynfJrq
KPq18qSaUP8hy5Yi4zCU+k/D0z4MRRd/wVAOFW6sdj8g4jueOZm13GkRnsGIGZl7ezLmK9yi2ysj
0oO96bULjjujB9ENIQpUqxr4pAM6MOp6zor1TTz98XrDEnzoW/fleknVxB8aJL0P14vntD//5xmw
4bq/L/TYhAGPb/mmj2K54/qSfXyT2ohTtzMn5v5Pc/yB9kSZiXXlNQl80tVruCAKapbXUndoDmJt
2jo4QZtL1No3aNh0yMFUiL2rcYkLm39aTeBrRYChVGeN/GdAPmcOTx4eWB2OjnFh7XHlOEktvB7O
isarbrBDNqXOWSqGSZ2rZEKlM3KMyC2oeIc6hDJ0xGC14rxMrt6odB4gWYLOEgSXqHamLvKWXYKH
jzFUNczyutm9GfMG+/Vm+Ju+Eq4b00OQAzKMDZQd68UC/YbWg6DqjVutzaZtoA5yJgdpSNKeKbfq
godUhPr0a59j87G3nCEZT8dj5TGE1MlBwgR4MOPdp67ge9gAwWdxus1S9riKq+0zOciempwN3ge/
A2ojheP224J3zAUC6NjHqUHHBimiNOufxH3abqRB9vGO/eYBul77ElKq5XJeXb0Neez/LqRE00M3
uVrdLLyAzqvvWdK8HBbWq6Bc0q2PmTp4MNWAWR+7dhPAU6U3fWg+jvBexxZetJ4VATKm2E9V17rL
TAG8h34ixePBY2/7+lgs5vzSCop868Y91KW4chBeCPEivwY+wOVeIxzHVXZZ7//d7/L3n6VuoyXj
BciYoZlHgtRUC9c3P0sdjQV8jkeY55F2mWYxprUukkzTYGlISZTJma2hIro05KIsxGvRL3LXfj5r
WrtnM9uwzhTVWoNTZjz8852ZVvBu0cz8zPE9z8VC2vd1h4fH7/dmshEZF2lUb/GNM27TindEbiw6
OjL6TyZU/o8xA+0yDmDR2h6pM5yAvhVVgH8Mc/gPoXp+QqwPbw3L0y/m2g23rWa5Ow/X4o0Z2tG9
YxXR2aTbQDUypIkMY+x/zA3KbGZITN/NNqa5DN9bxMqwMyjTC2wE4FOsy9ViLuGnOUJbzDTnZT9a
Lj5rOcvExQ3CzxiAbEqrq38kaFKjrJO5jyE2XReOhh1QNqJv5bf2FTKQ4daANVuy7A+Cl1OplXKl
2m2mMSdkudzL1ZrQcOK5dJcjoxCh3PJQJTmHaIi264KkifSYVbdcn/tz8MXJudTJIc/IXWU0X/EG
TFBzimCFOwuaUCpK44YjGZJ0X0nj6HXhRVcgLn8MoFVWdLYUJRRIdQ05pKn+sUJsYCeX9XVj5q16
hlgnGpJoAJMKCosfx+7tkOWbwff7s8M9BDlOKBba75fy90jHMCwujbJpbuS+kFm3ztI2q0+QPltP
I32wv/rFss26sHvuhr691H0HG2Sjcz4FGC1JB9jz41liFcGOOU59j0oRqvtqZBRBU4ySuHiY8NpG
RXkKzuoqsL9OMc7iQeV/9tA/wdXTwn7FifoPpoUJmupgKP/lclj6G98bJ5w7TIywVchuqG8V3/oD
StTRVZCQd0RQTfvcj79kYN3BNZ5WLd1FkVY9QMtHImrctEAvP65F6J1laGFej0PS7jysdzYTygtP
Y5mjomEX7U8sCECQu2DdQ8yPelAR94W1lpdzjeVXM9vjXR7m42k4lt5X3iVnZm41P3NkQpe2S55j
OHYw6Id8H5gGzzoQ9ecmC6LneC0/SfzRCM/tscu/tnVtnmqmF976+tpcrchKXExOlzxYE0xHdjpZ
3zP3qwy7h5eZXtvBDLEfoa+kVsJnc7Heg7dtv7AHHGCwMCRP6JmU52lcmje2i3NxhJTsNq17gLzO
D2yCQd169VmzJMY3qAxRahtfqzaGO9pPyy5s1/au1BF6kg7xgC5bQl7ACNGszqd1Vfo94+3Q9skt
P2y86FrD+mK3/PhzYHx3iARhX0vSHPARDT0Pfp5ifnmf623PAhKs0GCm9pcyMb+F85Q/xGOp73Vv
Rp9BDWD59px7TfZYmMEtKWr45vmI293ie8su8pwO/n2ar7tcHeRMDvWEh6AV+uddDv7dHaLuW6FH
VxGbltFJCrWZ8f3PyA2+teicfDJxnT9t/NG41/oCkEaug6ljg3+r63qES1E/3Ab4c5+lWnjnmmF4
NajccM2aZKM8ryo882Ca+2vpP7rqwP4tvxOSSTupc/BoudAiZNbLYPUfF2bAI9vMqCyxLccvVz9d
18L5hLrGc9o67N4lQ43ceJfAM1UN0qUK8Q9q/CHcVHq77BDgJ5E04u1mOA2eeruxdo07zY0nFr6R
exd7l1I41ERmczv08DGafrqXKn4JwbWr+RdSkvoi99d9bRg3iRVqTM3DqNuFuvXxGGfy/Hxb+Kjp
HOs8tn6v9MWCmG0aOMV1LnDFFQYHwpXgH9vet86bUH0/rTB6jvArO+lzJthO7n/Ck7D/Mfr1RcEu
WnLSYS9mwBVhtbYxorY6q8zYAJtopjemOlRzuKIc1SJdoXfpjRz6JkLcHNmJ5QLvyBSiFC3SG+uD
8RKZoAaBtuGrXpnd9zLydiPkhl8OaEp2cYOEKf4mHBseNQgSs3qyIO4oEcwuZpO6txPvMaj9U5v9
Afb3KDml559auhZeSHH2KryD/QBxE9Uqo2LvW4em2oPUIBgznC5VYV5KG8yg5EKfklM38bNtkbfZ
OUng5YvtB5dVbzofzKLPt5iWZee4W053gWF8022SfW6EXnmY6PFTpgOd6tGuPpMiOpbhDeom14fS
ECVPdt7vix6NCalKTb85479ruIhVY4XIw9bkMz05RPPZEw/6CynIQZv5eaUmNFvpX0a1gSFqGh4u
py1edJNW9SMZf9YBjVFe6n2W3clQA41btXmRINDFnbrrAKoOEOzpoTXRmgckrg4XlqqZKf4J3mHX
RhE3d3wreqWUaH+0ZrZ/fbfVv/X8j2HtheZjkwO6sSExW4V2riEwiLVPkF34WVuR92Z+4W3tcnAx
PXXM++vA6PtvDl7zazBkn710brDiLkBdAR9Gv7r6Lh2wpoWA3hrzQ1OF+dbsFu+8bN38C8IqKGGw
BbZgq2s74Z1ulvaHpfmor2v60WhblEETrKWlqKAEOE0sw5kUc0/sjQDaLB2y3As+TDZSWk+e1rmb
sUyRRsln4ymorWCb9J5+Ykx9fRs4aMW5LUpjGH5wF0FmAhh1e+N68S3jWs7Kodk5HQZKx6oJWgNW
Gc/oouB/BLY9YHvKbe8iM72qVtvYF4jAnK2VFp8HykMYyFOxlzNPFbFbBoIHGupNqzTk5ECBagTm
y5DjuKl1z9K4jlgSYvKZGPGnBsfiU7+JphsPwbW97aK2W7dF8K15riNX/zZY9XQ22suXpS3t00YP
smtTwRr1RnkksOGRX484nOHIiMDtoVLLNGOPnoaRDMgE9Bawj6Aars3CJ0FZNsNDa7UIE6V2/QlL
kO99bEc/4xEr3gB1CaRLmnM/6NMfqHMxzWic6aP+fyg7r+W4kaVbPxEi4M0t25NNT1HmBiFpZuC9
x9P/H7IpgcM9s/c5NxWorMxEk2wCVWnWUvhmeIphPuYJ9ac5Z3V6wQL7FINMd/QA3oQ3s5x3Gay3
z6DMUs0PWdjXyYWAJTqUyiEC+/I6DtX0RoYmoEDZDb33U1gok33mxJSb6DAm93UW3dpt2D+NVvyF
sEH5DbaHZBsAoXwzDlX9Mnn6rcj9sFa2WkbMqqn16tX32yXMAF1XZRDChMf1yFaDDZqmJKcoUdoH
y9FPQWVP58gr2gcZdLdtdrW1hDbpbgAkhualu0qjMGoxqO252an0CO6NqYRKFwbpp7kMxuvWHPpd
kfvadxPqq6SKfnijD7GgZfng9MThk66BrRN0TvhDLEHaBEljWNAd/SCujvME5sVUUm5U9WP06sX1
H4lbZnde50evRqk85qXq3csajwzyGoH56A58t5R2weabO/gKQQWerp1pDK1db47+bm5oL6tKo4H+
PGqgEVHHg9fBLApp0QCl1yKUoQccbzePPGJDv2mg7Il/LSeVC3vzQA3nqi1XoljWCmB4VlAdeDqB
6SYrnTneD+TqTtkcgAwrMnA2riIn9c+rF0cDf6mGEr5wA/sa0ELrMshUbxwQeEQ42X7+dtnFmXKo
B/2jieiJHR3gb74iKGxUepb4V6kfgxaSNtX0G6golyqGdQ65EvM4bU3AeYzm+G5OWx5zaC4feday
9x+foQ2xr2atN05xEU+0m+bh9RCF+mW1dqvxufCiXZaqsFKUxabwdMAljEY5rwO1RaAm/JZVLR3S
kzF++iDPR11hY8Qguk4/Jteemhw+yGVxlQ1m2J+BfPsgXm+3qnYNPeWQVsLy8esm6+1WmdkYd6VX
ucfVpVx90LXo2r9S0gj0vMXdar8qi8yvIo/vXV/xnAx8KDh+33xVLKgS3SopuxORyfDhtyOySRm7
XQYq0f/4FTvUyBzaOv/rn5ysMohWQvZf/a18pvXnk3upIawhoKWGBUU5JCqWv98/6a2yPjpbnVW8
+1WsLtef2nKC42CyEV49ytUHXX1MPmekgA7//bcb2BZwF/ECtPfvv90K0jgjtCC+//0lXH8Jq4xj
DCwYKf1hq0yuPipH8B8Fowf35t+/2euvQswgBA+PTux9+iCXxVU2dhTiA1cMYGZ1Ww1wnQL1GGu3
XRHMExhwbbgHN5fjkW6RW15W+miAV5EYT7uhBDLYXeaylCzrsEd/8Tt6S80h6aqDLNDDmrj8q2hm
w4kiMYCQmkbj9NFpGRYD2x1AyC5OxZ84UHya6wEzmAEXjPW9Zy+AzWPS3pjwPt5YIGPEJ7lsir7K
qKoGFRl2lAYSBhoarkzwDA8BWEOgpVvRS1f538Mi8X/oRvHDhevuxSgDqDOUojkYwZy8RmX6MGWz
/4M3QDdl2xn+sj297AV8imX+lHAEUTOzvpVZNHTRnQpDZz/NHpxnM0QSIekNYHBc6OGAwli2Sl5x
0gMtf6KXLH9K43O0tFTJpM664doAOehK3IlsnhNtCxVtcLmrG9Au7/bqtA0AFFRuXX3OH4IIVBvg
5YoAMCEFlqSrIgJIolPCJ0sno0l94LRtzDl8ElmbAVZNdU18kqksDEClG3Tm3wMWET6Zs1HeqrS7
O0mZJ5vWj8aDA1oSxTTL3J/om++UujkktIQ/iYM0Gu/ipIAnbBF5pELvgYjcADsON21CbznY6tC0
Nw7c6stVUMCy3gWtzmvs9/yDju369LmQedn4OdpisipfjFfhB9+i+E6nM4tznHn8J//+DO9WRdsx
4nPeU7Vr51SZA5ZouDfQKng30IPD00Gr+Sp6pyJC/ss8ko+/LOTKrup8ywERlNjFy7rq/n16UV7v
6eSzfaQw8iQLq9m/37PqTKjJ1LQEBd66n3MqgycqF+/VZQhrKMm6hFKWZebYk3vP/Z37REma3WDB
MrDqioqSxF8DR/VOq242+QXoUspWFFb9LOmyveWAuyYLutGSQ2sjB/IMip6Pq2KhZepdY/+QO69+
C5jjD3AKE/pdPtyq31c62LVNbB9ygMX2cNOaBefrPFAeDLZL38dY18bjRBXrRrw5FCeekqUVE9oE
CBXkPjP1+huoQZXd5YPJPfwh3gPE458vsqnVs+uoVF+rblTS3aD7Be9AmKnf/UBBE55Naxqv8rnw
Mo7b7rd+AY+ZSFie5Ur9fbXKBr1ObiCVvRINnTam9gqKok9Un/X7pLFbSNFb6Aey5TIHKuvaG9sj
/MPtbZElwxOEfFqsQnmxTEJ7ye+OYbCp/F5JN0VHHzgNtSTxahN2bWcaHgbYzvxCCTLQ6Ws4FaHE
40DH4dlv7AaG2t64AafAuGlawj554qrqy9g8tbGbPbhWqsHBoYKWv0zHyrtP2S0fVyOxnNrMuCHg
bdxQXsL5NRqhnPnt94NyodRwDoiJ6FzmBPCi6xBs8dWXrNLCRcjtovPhXuvUTECT9Om9IZHCJ3nn
Vi6N/DUZNELIAhrhl7lyZbtZslvBJ0Zj7CrgjYGgGD0fDt0i275bFTtwnQ9dTIt+lwbZ/WS4sI61
jkLcxoIDD1JTahNtfoMpf19aIJnK0NpVdl+xzzopbfHjotwsHgoedYQz4Ken8zs+htaXUbNCTmtY
ioLcJwvyB/gwMoALIgJMTXRXpfpbzU4ufT8+fQ7Xy4LU30iFTuNOZBitSA9gMfZvL3pip0I8sktN
9mhjAKKM4wZ9egWr/K9LkbpTDxJjW1Hmdrn8L7pi+05V6VK4Pki16PbJ5oQBZmj3J7H/6CCaMsyG
dzsFEcj6Q1QAoa6Y3yqiOHM2f6fMbNx5TZNel6lhPxtjSyQZeV9GPrGiJr03q1m51b0SkutiNvjX
oyDDsgrnWq1zMGDl8h/nuqfY1zHcDVsDZt6LoqY5UPuuNu/mxuJzXfnocm5z+yrmYLaHtVZ/aBQ1
got4dDjjpfqDyCrF9o9WuZBTLDIZ8pCYUjDtKzMGUkxE4aj9NZJnPl1kveflO46PpPwWx/xxu52f
luVGXmnLnunyxquX99U/yS4LdbYZARE/rWpyJW85uYpLhZfsB3/r8mo3WKW1NTuTzcHycl4XxPbi
5oNvUfSsmjL0TG1umoYaC41ajNdqUPwNOVqTgK8T7P2psG7LqlCPPj0U17Wmmzdl6bSHLjA7WiqC
aMHJ0J5tB55lbeq6L/Y8/mk4gfmzrbRDWMQuSTUHJEq6K6+0in/xvlRui7GBW6EafvSz3h2o/w3P
ENbmO4995aajyHzjDdpECJ/8nQGl4k6mziILh9m+buzwNSwoodoptCbqfZ+BLNdW/lUEfczGUgr/
YiFmXu15pxmIw4sFuPJbDQzZu4uFXkPq2ht0yrhFUtMZkDrRyXAXOKy6mh4o3J8fxI3rfjf7oLq/
qLl6G25GQiaHyzy32C+TSp+Arls+iNhFJAmT7mIuPgZfhyTD9QlTys1mMCEOrV0C/AuGhX/FP8h0
n2qPF59JaoRntQpvOhBrryBkooJvQY5Q3M5+MAhKZMbQPF1EAJ4d/IpakskgM6I0IPfoQabfyGAU
vX4zlM61QpDmKKJ27Cw4m01Xe6fyzmJZELNV5tf3YTJ4oKPhrbNUYDIHQPczS833zjxCYZCpFJ6U
aT7fAdMz3w2D9iMxeihbFlHPMYqylL5Sb+rY3V+mspIsygDDc8ACsi+2Qd3OnBDy9LIGCEltrK07
wf7iVfonWqrmq5HSIfBcWxgv5BKcg+jcBV18iulJUdlGx6XenJOxCl+pp/9L02vvtgaU9LVu0xdN
jcb7dpnpjgcEtJM/yszS4HHwu0eqR05GNCoPM3/tfRQOE8G/FD6S1po480TlTd3bygFmz/rOaGN7
N7mj+1ha1s9ytpZOSufaXQaDiOplyJX6Fg6p6iAiWRS1dSpXoOW8t1r1PrijDK2jwX25h7j5OdBu
sS+npDzX6pDzZ6uUvdnb3mM2QmJct1b5rZrjW+jjnb+Sxt1UnjP+9HUQvqggml8UHzqTkIa026Kk
2A8Mh7vBseYD3WzDg2Lo/YNpljlnISBNq0UmC3o6jBTTWSSLXLDlecGYB6vTMmgmzMLbpp2bbzNa
i4Nd5JANsyO6lOHV0oPdFHXBoco68wqytvIehFWIuyAC3TpGoZ9lsH5flR1ZK8sOjlVEXLZrJ/2s
hR5fu4vyBHcNqbwfRBtmuHX9GHhSvXglVJPdFBV48Y5RFq8+ScyT6ea8WOy4fC1gZjvMfU8N81J9
ZZFzvs67GG7nNPbu6GmszuBfmdt2LKfv5vhZ9434Z9h62gZGu/YOjm/zrC2RZZ0vzw/fPYhClgH9
DFAhdHd5kt82FA9uu+WIalxbfhH/7GtQ14FB6G7nrtUBj7aDrRhOHYDQ/fTDBJiVdlZTOQPem96Z
/WRBDcGtm/mO/o7xirpNDdZiLdg3YGSeAj1/MYayOrulp12HrfuZhh3tQQaIy7QHsK83AeUC9GMh
F1FJe+UV6WvzEC0aspBBU3GobBD1VnufG96qIbS7Y2DwdFocDIb/QI0mEeTlZSmiaVCLbU1mbSfe
L/Zh1QMgBUefTNcFN9haOeXbcmcR+z3PIEWLnaOoygJn2XivqXxNL96WO2cBfxK7rc+i0SWVDrlL
SoH3PHnn1bT2jQkEFm3YrzedvKI+zjW/vfW2utOM90bxKpZ0IELF7Wk3FCCGtzZIc1deRulE7phw
YC+DXK2DFkO0ThpluoX0ciGzsrsfxG1/Av07EMwc21McO90e2Pf2NE0zOf1+oZ4b7AQsVn1+GUE3
20YzTDgyten6OCYq5KgybWHTPIPa95fMKEcxn9qCbztJK0qoy/klb+obuPTce5l5JvHV1u3769yt
KWQ08xMZZONMaypDpRpno2bzqXfaXuSDzZd6K5clJxHwnV2Pr1MCI40I+1L/rGV5QkakMJ4jaLjh
28ro2m1U41nXmv6p0l9rz9GfRSGElP2K3l7ndNHXnPhUdkT+ZeqDsfWs3HrKMD6n3l3sU0tkTJMJ
xVUXznvfHW7GkFqvpqQdYV56GjimPYaE5A5F3VHea0hnQibXorQOoi7T2unUk663uyoZv9NC4J0C
Kd+ffAdq+5FKZDkZgaiUP8iVN3YXvVUEr1h6igbgl0GQSq4S2odu61k9qalj3Y4OMUITYiZOn6N1
K4MsyFXm0SAxg+W8yk0lvIYIRj+kja8/08SubNLRMS7TJtUA69LDjDLFyngWlQDMFS0xygelbEj5
ZDwo0r4rt6Ux6afa6Y3PrdXfemmfPmXBDLpVm99QzXZvjfV4khaxDx1jIqMro7lJ6TuQmQxr59g6
nQbYO5oeYq0kiA9FkOaf7erLPBSwWlh2Rtt1AddCP/X+dWwZp1qJ/eNQ+cUpjZzwTu/JeClJ1L3U
ZQR1Zm5FP8YMSO+qBHAQeIdNpgLqkttDBkxlkL7GLTGwwQco0lMoxdXnhoyAESa3nVF8G9RJgTYm
az4ttCJt/qlarkFQZxtcZ88WO9ZPcBseCT3yRenn5tNgh49ulff3sqaP5U99BOhf7PxBIbHUtelZ
FiMzVkD0z7VrWdWGJoMU90alAmlbq1n8YtHut+kDx3jtbA7pI31KX/PG/8OEkuVHCjCeMWj6ny3t
3U5SkA6OmlNqjTzogpr4Td/ADQA207Hr6+GPODde4G9ovts2EPEzz8QvjUUibawLEDlL3aRoJkqf
p0a1t7U2Gw+jBneVC0DsHa+e7jBCOnPOFAf2bNeAkTdNX6iN1AEAYUis1DjTP/g2pdBBp5ccXK18
WSVFMey6lFQ/rAIdeyLva6GkcGVeWluttD8Vqv1eFoZdT7eM+VX6Xqs5qSDqMfZ1Vkf3MjiTQinY
aN3wV6WWKTMiyGr8Ojh0SgsND8iK487KYDoT7ZA6maPuOE5+BEgp3U358FpDyniWrWo0BRwAOCR1
Gf91G3NKXTRqZyurMvRe+6rXes6mbjK2tpW37L6AutcaigCLMrXvSlezoc3ok6/p9DLCR/NSlrF2
N7j2fTUpyYsMk24e+kCFEGcRATw3btAyjqKfFhacU1Wgb2TV54n5MAMQLosiUp3oLstLGmsW83Gm
yU4BIPxQGHF64MkM2I/TjnejCTeMQ1nzxufhekd0e7wj6w+dT5OpP1S1mY4ik0FUGruob9XpxypO
C/PNkh2qS/FZOZEBT1MYXhZ3cp/ZB38K+joYN5b7XG4hl21Dg9PC4kxveXSIYFqhCmYMXz2rP4PJ
7X1v9ZhSlDTv7mjML+9UPQEkMg2971Vs31Szmr/O2VAeW9tID8GsFV9AJ9qpi2XhuvQlOpN5LnLT
4YDjAOh9VTs2xc2z4gMIEzZf7RhUjcH+Cvhmx8Gmhk9nmdbgkE9wpL6Yfu/dwOxiX9SSYqLKhdj0
QzyPwYMVAZTWdb791Z4ydjxxodxQKm4CCp9ed0Vkw8npB/uh6oej+IVixYHh6SvhM+8I+rG+E2tK
j86pO/3pLtxIvr6cIuC/sa/Dwr5rh6G+H3Knvu+WYdai9MYK5vNFTWTdZCyvo+m66vxiqeks3Zuy
4ssy+9Ci1DOdeKEDn8LiCVD8nn1uZMxna1Z3q2NZhSctuB3VZhuY2kM+dMqxDOE2nNspabbJsqNQ
lXk48L77bnZzBFnasmwCUgAQ1rKcZJVymDTjVc3xdFkVxXVuxSb4jbCcf7S9uFFH3T8qbU1JO65H
ubNcymBRJXiK4M+Tu+WOwo3F9eXjwBennMBTO7Ym6YuDfHixSzR7uI4GkJgWrxAdYffuEpJeIlU2
IDFNBeXUGKhUC1Ax8aAPUIdzUCSv7l1JTYDiKfVGtVtw5RetZKkT6KYGenRt/Cyii3JlhI92kzY3
gIYRam5dL9rXjWptLssgf3X3QfIoPofIjM6gyT0Y2Rg/t6oGkTeFADosMo+aY9/ILC904nqm/mp2
dfwKy1Z3O8BMSJoMSCvd9eHxifT5WluGEuZECt6rdr4ezJlLWZK5rK/Ty7KsXIw6x/9lL6qy9I/6
Rap/isySIi13CO7nMgvuYXB37paCOvr9eWcikYE2aXgQlak5Gr0bQJyxGDQ96O6GXVlULzG9rKjw
LV8Trr0Vu0obQ/hll+WptPfwJ9SHgto6PQTsXgs8gxr02XyIe4+XENuU3VSTL5MpgRjzYQQO5Mau
2k+Q+1G1UJqw1pXeEj4fCShQJZBQH5NtlXpozmEJId3lMjKH6ZQXFewZy/JkZ6BXjSlPTbFuwqg9
puZ0d5HJ8kVTHFXsMf8H0IC31Iq/wxmwqUxxbNVwPZeXAxA3Hxqw6zzO0sA0q2+JoRAOpvjq7BBz
iPywv5aqShG1S8e9TGVoqDO6TCtKu5NFVzREd24Ae4VLoTq2ar4Lus75A14xMhlh473QcQJ3XOJP
14Nvend54BHbgJ/pW6cVu17x7T/aOKG4rFXcF46V8x6etofY9jkj2vFAJWIMzqa6d/s6HO9kZjkQ
PyzPh9D9EZhB8qC2BSfroR4PMO2Zn2swLq4M1QvvW3eOX6vwL2XpOKVkajrrw8ILvkxXI5lejJwp
uq/GiNQ6vZp7S73vxiF88ss6fKYuYyGsKIKdTHv+J59RsJyFqX1RKJUIRor+R9I24FeBPlFfd2rM
OVmFmZmu9/LbbPp74or2H4Zq/mi6bvjEU7vY1xBS3CgKR+qGeOBF1VTg/Qrz9trKodIsl0g6gcjo
UJFgIDu6AGwJJJbhRPGhWYQRBVz/o1XJca3/+K54puPRfqDpOjBJHzkVag6RidVO/rfWJiwJbFJ4
O6neUf4r1mHM3WMKGtvtKrJBX4F1xU8Oq2xapmEIHty7/zTKf1aX8o8mBrpNF/Zvlxf5YgnFyrcB
zsK7zMwI87j6pwTIhIdl1je6cZkZUXquhtL4ZOSuetCN8twtSSF1CgE5G8rksHYyV4bWnK3QPYnG
Kp9HL9gU45CQScFUFsa8/QJ2QXcmO2WBL+KcjD4f+L4wo0PD3c62M+2VQqF3rx+1sxdGP+Aso3ev
p6YpMtz+3rCMN12TdOsbdBd16tGWWAiv0iULZ4dRc3ZiUCpPMm9yWP5kmT1BBa34sj4Uk6ftORa/
LRlx42p70YeWu86265LotzWJkjf8WoO27JN0dUlvmFxRk/olS4EQW+Xt0jgmU0I47xbXRjExXxa1
wjWPIo+p69tMSk21tQK6Bq1pLdRfmvZiUXd20PLM305Tob0ABJWC2AYXjxKzmg+8/mwvI1LAogxh
BAlVO2hPYu4rCU20rnKWNdOmV1p8y1R8B2rw5lvLNbY1i28x/e07s2J/D+CrvSlM0CO6RINhsfHv
ZOgb3zIWztKXXAGGR2Q0GcPoWhuwcQHeRSSGUi5v+9v4YrK6mCzlnXHIzvhQ13VCgD/Vhk+UFRc3
YTTqx7F19hPFDzwh474rqCKgm/LsZrz9KtXdl13cnpIoO0wAZVf69E2ty+yglsB96EWefWM3/EHc
Rlb6DRrE7B+0ceKooL5HGd2FugQS1CXEcEFMkEsZJi2YNxpZ6wtswkedd9gJq83FcPG2uiCTpm8i
q1ZhxQsHQLiW7txlyHItuUlU7T4b/TeRyBdMy61Z02y8EhDJQkCK26jBllzl/+YjX/LmNCts89mJ
P7dU2MmLJZmN8wxW/ReDcO/Wi0YYfmc7PquZM+wmfs9/V6UOZP6itzWfpvI4NKb2TVK1zX1aWuUG
rr/sZ22Fm9pJ529BRrXeBw3yKwb/sXBJX3CZQDXbWEmUnFecpxXTaba8dBfPNOWvYE89EH7zdjFz
dTM+X7wI0JNWh8B3UFW+Cz4FWdw9mRn/GGDpQOyiOAbRTVN9KqtEe5pi70vX5clZRGOidvCklq+y
JqJkBmvf1fv8QFE7QC/OU0gH85OsUbXTH9rSMDgVuTMZ7l/OxHwsAwP0CRdKz24vKdxU0rpySXGN
cevmF7lAMaxJ3ny0jFs/h2Lhb0AOMhU7/JVeal97hX+Sw3moD819vAz+kJ7twMtvPuBRjVlOwzHI
+P8mX6GrRGPRFz/iWkR/97/e8re++Bc/dK5Q+zN6R0nFSFKmMtS3zIzI0iVH05Qzldm97bIzZLou
rNOhs4FcXefUVW3tJPuzh+99XwgMGBxGzm0oQ6fM13bVHWEydG5FflGROZtcztYpeASiLMurotK+
2epd4Z1HN2shGAA1BQScHKRhLaSva0VlWGUrKoNRWj3EGZxuRSZQDPSpv8lCARAVu1XHimnCmVrV
JjzW5CSaR067e1DgwSUT1GWBWfYqgkadk4PAIMjMC/SyLMh00jU6mlL61q5ds9ROvKGBNKWV5FvY
tJxUTfMvx1S3/LjhTzUo1Ss9U/znHgQASDtb7eySw7/m4Z8cgob0LbnlepNoSf1tIXF2zIIGf0O7
mCv89mhvrhzailQDNtMlANkph8Au5xswm/5GP7LQmAgRiQyqG0/NlVyGOXieBs/AVSTy0aZfNnCa
YisAHQVnsDHr7mUieB7F0hpoZX56EJkMucdbwAzd+gKvLLLM70nAvjcXcTmlCdTNxCqseZqvjSl8
FOBpGQSm+oJNLfMs7XYaTFCndzLRWU0aQbJe54uJBRH6lqA3bKOkltJNG4SfSHu3yxaofXIKQoyR
Do+aLE7Rwv8303uhQSD2JAMVdbz5jJZEEaLc06pjw1NlMRKJ+BFD8Lj97bu7KEF3Ufl9F4PkMpQA
y11EWRx4YZ0fa8UHxsWELK7n2c8TFMobZhRcT8+CJgmN7WXtQnjze2a1F02x0wiHAImhKBDdu5qV
U/FZJ+6JU9QPvc/8vSl7LCmGisqyo+WMhtmTTqllqtEFY5nP6YIA72YDRRtaTmfDMlUgeT0COlVt
ZFXxkvjZbeH8Zm3VD0rFOgFpYD1Tgwnx5Fy3h7gMoiPP4ceydrmb3PjdZ+grCsD7OaEXgA0CfH0J
zbhuR743Tl8i409Bh1QSI1kmgg0pEyf7S1Alf6mpPQiZvyZ0NdnHxp/bY1U0zSNc2w9KGpZnxQqY
LWxFi6hOH95+TUuz7cZM0nlLrWjwLOcgJ4Olt62TRzkiVUMy7tXWnrayKEMyaVeaCv0LBKLwyKjh
U6tBLEfhV/xHGnekWI3se5OToYm71rqdsrI8s5FMdqQBg68Je82i1OI/SpAzrjTXdp89t9Ipsgjc
Y0OH1ZMfQcwrKjneDDBGvju1/uat15UCApU52XE6VI8xuKZQK8FH4W/pJ6LLN030r0o0P8NWAZon
1Ghzl9KzqDb1fTXb8zddVWnxyXXnOc3MFq7YLL3rqeg96knfA0Wm9bcJpNi7xpujZ6VNOLRQ6/c1
KLTndoQrfnVZl+19sbhMDZCMW8rfnn2wdORZRMoguRzxKvpsRtJVZznwyVFQrgQNWRlBCqV283yB
Vl5VFiuAuks6OXnrrvJhJhDbKNmpDoaHfnLKry25VV4hVgwKo1F9HQqNLqhufI1Sb7wp+sbeiNzV
FWgSU7W+ixvDe/q7eUkdx1G8Ed3ZGHCLXMzpNTyM2TgBhwvRQ6/Hn/n1sOUYp/JchqG7qRdmCDPM
LvKF3uef5Ku+08wVOWuhyyHcHVBjkMcnkCThLF9w670Fhl6GuuuvRsd1qerVC/rIHLOC21ez967g
I4ldAoMXiMXYrca/7fh48/a/d/Kb/xF7cXWPP4fneqbuEYVZoEHeYQwYVROQvfLi706saFl6BcH4
s0JYABSyqdyGIdVDMq0KIOPlqqXDtL5a5zr10ZcVkYmdbvX55sOCTMFNG3amqs1bIFnGW52t3c5O
qClTrGS8lcETWFBZKRf8mGFR7Mbp6Y2opYqoVUszyz9YPByONCq3L1UWfW+jJPtJMdPXwXKMF6uo
/IOqqO8UwP8j2B5FKV/t//5b1O0PcAi2DUaDbmkEsjQIqs2PjCwZEaa0rPz6ux34ekuTDd2+P3mQ
FJs4d61PchUkpf1pXmThIpMrkf27XjPccGijq6YJhnBTjjapLbW/p72xeaS362sb0egqbxCjYKMT
Z+ZwY8grxO1JBBGgupF3D2QlOiTNTOXl0y1TWf0nW1EWV+zMxxtPbxoOchDl+hNvUi+KlMfWqnzQ
jRrKhgpi/SJLOt1/BDH4WPQtxCnLLM6c/H7yre1lbTFquDyZvUb+77cjq/KGneHzthU9WQBk7s25
yC4OcB5EUXEnt88IhmyFtg0wheSM/ZbycOW0bpMUU2dL9I9zknLb2YmUk9iuKpFSdJTocEaWrZ8M
4DvHZ6NtrmRLCFz6Qtux7BPrhbvD0IzozG78IppGMLAWSHV0xE7DTpTtZVMpV+KG5M59bsTZSYiJ
ZAgLIFRA++QFYTjutoPq6Y0VaRJqpIXbqIeEewNmhvuOGUlWL+xJv1X8RAcoeZyWbW7F6d4ye2UC
Pwf8PoL1C5ErmHHatV7Fuwuj60IEK1c22dBmO+S1dl1W0WXVSv/U5lL/xl+hM7UtYFxkSbouAmMA
Vq+jato/NEFq07SxOupMo5z763awoIW2NCcnaU9AlrPThp7JhYNp+aTRb+HlZ738mELpJPoh1F4X
Sif51TjA+g3bOCBKKyuXn1vciSe2vA96WXlf+NZFV4XvpY+0lxOf8swqugpV6sUUv2Tz+2+URd5C
aCSUR5Yz3CRj5B//H3SNEiyS2qsLgkO/7OXqX23dBRCLTP1xpVfSEmodL2ROQ/eHO3iQ/Wp9MZ20
3D0AUz/xTVXJGlr6EHRXxH7oLq/gUBBhmxORBjwAJbEhyHgYpjn2b2W5KhttmyUGv3tb5aAVQ4TS
2c3AJhmPYvzOt8z1JUdgQoKwrsoVoXog+JdhtRXZP32iD8rrLX9/SHHC5vR/AOcY+geCLNu2LQ2I
CtV2NdcAOefjW20agniAffZnkZXKlcSCBGVTrv4xciTLjZkCYxfMhrXtHdhHLppi9C5Q9cGdE9E8
S/3lUIaPXgBIj3AS0PQwbPPGVTf/RFbQ1lVxK3q9S0TBaS+8BqtYrmRYHa1cB+uqyDKgCPaFlex9
kiIcLely7trzmAbBT7e09E1RGiE18wXdya3v7NTCrD8Panbfey7bW7P/Si1798lWA2dfGbZDqHHQ
HsSXaCjxxZejqvpGc8Pooy9nKO5NhSbRtz14VlBIpWh5/mJGP+V19GsiLyMqpmRFXkW/JrLyS01s
fq28HZCa6PjmPs/CfucO1ClAVX6TBINKZVjSupSct48Nb2jnSpi5w6GBEaIEP6mKLO/C6i0Liy3Y
NWTYf8t/2wt1t5ZQwxMGMf0yUNsc2qpu7utliEB0jnxCHyJK5uCdfIa58lZEMpih/k5fRJR5ApoC
YTtkNpZ90RU1Wf0tX2/3Ww4N05tv+Rhu0TVAWPUgKRVFMoL1UNjU6dC0kEZ/RDkpG2Npwm+M/ATP
evpTdyAVC+CHf+zNLrtWQy3dx1CufjGd5CTYiEFhf357RzS06d/aRhc+G5kPkxAYBTuZylB+Tqmn
ezJ/rxue1ewMeteujMw2qx9G2lKLTBUgWSFTobXOUIDQXljaYHNs7hM7bsjz/lowF9I2J6rtTRlo
xqnXikNHPvUL6U53l3TadE0xk/MA8JJJE9SywfPKQ+xW7zXMKnP/vzV6GOy2tFR8EQaVdyQtAKE3
N8KtAjII4OOJaQOmVgTfL1NZER0xXElYRPbPdC0XhpcUuDxF977NhA/2g82OIaC65znPq+Gpa+9k
4jlh/zwV47RJlbDg7YNCZE7hOc3bP/0yAtcRuJon+KLmWzGImi46+OTMt2lmvzlL44/O/Kksjhf9
xZnfVX+Oiv5jHF3AWP7tkS6P+VJTqMWp6tP69F4f/x9kSlfYlGeoLbUG//l2+SCT2ybgJDW6DeSl
vPD0IfOP49Sfq2V3ZckmyoqaV88t26O17J9kQQYgosZbkdlm+aosGiJaNfjplq3Yr1VZuMgCemCu
3lJdbpcZWyAOHBDfQCs7/PeDgaZ/IG6h6wXmFtNzeQmZruGaH95E5GiLHmgE9VwUP9sx6W862tZu
mmVwKj42wBS/5kTmmys7KoudKNq0/L8ty1xsRPuDn8lrP/ee0u3dBalMhnyBJ/OaCPgymVt9/edM
odBOZo4slIvOaqIK2Nk6N1PqCtepaIvbNxeAePdpMHTNvjDCo6W3+vb/SPuuJblxZdsvQgQ9wdey
Xa7VTmpJL4yRGXoLEjRffxaS1c0Sx2j2vRE7sIF0rFFXkUQicy2eMvMkmRc8dgLvLxrOW76Zwvti
jan+HOFM6BC7dbAL0BGAI6SvYEWPvv2jo8HZF1vYwOf81ZHZXymwVRTGxmzBP5BmNRBaWHjyCCDQ
V+h/Ce/ByiWzE1NggiRyTNSK4HZE45uNU2fZidRk6IVCa1f4Sjp4f+QjcAWqRv9Gea55uCa/UCi1
K6B11eknaXkbA8I/cw60Gt4bGGlJ/YyUtVPpuznabGsDWSMDFt3GbELgUonsMencyj4yJGkOXR09
1kMj7KODNoPfZAHsxfuSDqg0XcMLk81N1GFYrv5rFsAz8TV19BItdE3ZDPbJRdH5k6kXxabsgfiF
w54Y+HK9Zn0xkI6j7DsNBh4iawePUbSoOQCf8AEEuB6N8m1dZiJa4+37lzXpC6uSl0bqX70IqUIt
DYPv9hFZsuy7YCHS9DzVLwChEZe/6MPQQxOmL/9Jj3braIOiCu3Gf0y64Ht1oPiel/1FX6PE9uU3
P31tkRPQDQekAp7mmJ6GigXdXhDG8NhPLIX7/wGF0P5ejnYKNHVvbaWl+NBpvvhAs3d50QiUgvLI
k/cy+iOwzOFrm5UndB5nH1mYDEcA6LsoXYM8CvClRWLgYxj9Ik9x/ET2gSOGY9B2wEsOs3G2J3nJ
cb6gy9r63PhaD/xUyXiF7EBkvrqaD2aRfAjvaInei29i6O0PgJrJPyZjtS5VzTPoezx8JwSoVd+d
LHDe35H23cniTvYRTM6TlXS9qxOrkAGuDAdg56h/3ErFsdmY+G2ie6G8F6jiebEysYsUJSeTjN1J
vYu3vTIzErNFkWN9Y0buOONnd12BOlLNKY+dFpaKrjorfgCqXtg4yxt+ulpvHbzQ15+zxvoC+MXo
WwCU6pVf5cHjaPbWyXEiEBMohW9/7dKh+dq7qG/kRXl11D39C7Bubh2BfgkCFOHpm1Hd7XzjD3K0
wXWJYh1cMcmy3+H1Grb3axGM5rgA5DQNFzl/V7NsviiYKtCF2aleZCAtDi/joIdrMXTOeR6wJ3XO
sZvdygTuZrGtecfZjGZkeyPjUbj9x5g3dnTF/8+YrokzgxUFpU+bDvoajTr/z5+xs31gXhvBA4ii
083gAlktQjb/uTD9AsXGxka3gghvVBC1QPfaaO8Wfth9xa27HfyXIIhQEIbihAK8CNEq6AAEQbPw
b2TKLgBQxjlpi3ht94kJop5u1E806ABGP1jpsLkRqQY+4CUqQh9ld+NyM00APDU7ogFUPwH2zAFG
DMrgK3CH9SigcI16h8L8fBUNAo1PbmSd+8KwcMwLYLlJGCgN8jDA7aqcCIfhbzazC80iZGflKv5z
lCCGmK2WkW4uSQ6LKHQ1kv3dJSksaZOKIa8LTIZNnY3aKWHldQAmZn10avQemcGtnMxq9AdWKzKm
tRUh2zRZzmFsI/iah5q2M0g7h877HDRXc9zZZYqLtjCOXX+hT1cgx5sYS/f5Y9Cs0lh1RD/fzceb
L00Xna+3DD2H8gz3yyhDfTd/zOm6ZELCCOxjKy/O9ZVp1M55HlBtuE87xz/MIpoFqjN/lg2Go6Mu
GicnaL68VSzsyON/jrkIMi8ZzlcAuvm/fsY5QMfC66edZe+f0Sz63zy9LVO98twUpeIeizd317F0
zQT9lbtMIdVJNZqaYQFNhwH5KgC9VqEwyhNflvc0Q51DeW/hkXXu+n69kMdK2QvbPIm+2s72JCfP
PtWyU2y2e1rNcrLt0fd2RC/hkeR64Mb6iqZtXadH08kui5CNaY7rPgOyDd1MewU5lWtouZ7v7ugh
xZ9gXqfq8YDWzvc78M10EeRGczvtuXk3BD8rQ4bPsch0tCgM5SFFS8uD6RolPkCVfefjZxcv1D+y
HjeY2dQ2natpOwzl2tDQkNQwo+vkGVjI+Y5qLkVkH3FCpZ9pRTWXuGOLdQ6qi8mC6jZF4zT73MFj
sNIa5q/QT9JezCyfKj0nmQrlM3D9ztWfc6gMoO9s1djAawJoE5i678AcIU+0zwKONtqo530XaYSn
Ff56Ngpi4KK2x2nLNu3rbufa2IzohDMVLWrVa9kOpbioJBruWgMkTJ0lO0Dr4phbrTxKEpEBRGGW
WPe0oAGV/OQ3i0nyFo7EUwBTWQbjFHM2ehPPATSjw2tnXt9cKnZZeQ7sjJ+N4iO951OpTe03xQNz
XxaSVr7YaPifyFRAHkA25EDVPCR5i9Oidfbghk0KFJHJcKraeQt9swr5C7MU81lzvey0w3jzow/B
RxYA37Gst3Ez1ACsKusTzUK1pNms6Dq3Pg2lfck4SIgX8sVyjkSKOdysoHC0lI5TbpMKnTdj6VjI
rKmLk8vYukC3jjlrARfx/uEKvcH6qrPRJu37HRC23j57A2xyT2fergK50M7BqcDKABQfWlAUqasB
JEaxccFFCUhi5AvozGYeUuaiV5nUwL4HHYzymdVTCIpmqxCxAjubbW6uQz5kU6g46FwTwX62bPE7
mbzJkBSjnYMCujC0TWfF4UmzzLRYAWo9PNEa2I1A6FODqILyIDScSqOOSuflWk8AzIjG9JPOUcCw
b7y42tpAZMVWEqAsJ6XuneRNPdjlVW0WXovoKLUh79TqmnE1157NcTSGnxgZUhyqTDM0fLzrmTLK
HIH8BZSzuFhFloN9jgDGiF6mfFPPpS4xS119R/t60ptKn1CtC+3i04IdmQuUVXSIgw3Q7EBBWzBZ
A8RbrSnNwFXmgWY0zDaNZhyZBZ7esEJvRsgFf4pB0/JgtN7KsxPviUS21+FMrq34lpak8INN3PXN
k+9Y/AktnmIXFIm2mZ1MFKrUesU+kE/Zc743Aa+5ZsweckBsRB9a7MkAQ6Cu6XvDgWVMX9ESrVw4
bNez71ZdORcQLlRHPC4PtPKk5lz0PHAu87IB19h6AFfvlhQhcOnXLuvZekjSEjDKY3FCj11crmhd
RxxtnkB9atHKQwsS31iQB2lS/DVLAFvCYxbOUfrExpt4rufF3uz9B7KbI84es2w2segTzWualepK
s2zgYLYs5aMpCv3eSWX30eDuj2xMjAutgPyRrep0AKmJUvaoq17hyeqAb1HZont5FQaDj025uf5N
osFe0LdojueBdkX3NO5YLmgiFomGDmlcD3x17Cg9R9tNz/mmqb7UQTDubx/Y87M+FLG5z3X/dQxF
4e3orWDhKKtAVtPrBKldH5xRlpuhfDyx9FOMIiQgYKEPGY3CximoXOxoSEPraWYDpncSTnpSgcUj
3VgcgDJkNPtMNh5PjX0lpXaysrIF3QCKm+j4n+oCBp6ByAE1fVsqAiCFSLoUKFJxfqQlKQo/WXOt
4R/ISyahdgn77EQ6ElFwAaJsPPdRl0CeFNwNHHX0oIoZlEJmI6rf0Hl1jDJZPtTFd4en/qlW9TA0
+KpaZpZx2WqbvMbtY6GgJXnMxguZjvqvTeRVH3lRfAhDJu/zofZ11GdV8j7wHb4uO9xytBh3hg0J
fSCOAckNqa06wG920DR5z+umu4TJ842I5EAecPcsLuMVhSZ/UnTKywMo+BSeZKSdIrxfgxROVBT7
ACg6+8IX7FLJOD4hQ7ujVYMOrgvN5iHvipdU89ndLJrNsN/mG8A4aehmR7RZQcv34Av5bKuCF5px
Dc4KLf9NaY9rLfYBrqYD/QR5PJCgWA4ypL+mRgN0MaEovsITfTriZagNAGUvTs5bdXIi1ODR8cW0
1lwJDrTPtFiY/Z0sDNHy21ui2Th0tE8uUzypTlFonaPJ/1Szz7SYxXO8hYwFb0FnE5pNCgmsZQ8k
EVk3bSKnzRkDwmsBEPzDtKTNVRdkyM9MU5nVO8nH4mbjeaOenIokPzPAaF5j0KZtsV/rVJzBQFJl
oVgsLaDT/+ZGSaQ0t3s6VzNwsIo3dhC9GqZJjYg3xW4Ste6FPyChHak3sjRojaNeXLo8Co9FlhrH
xDGMI4nnIVZWtByGqjLXNF1Yt2K0sxV561aIKRkBVAHPBDKdpnNQQQ43VjSdfOcPoQ2X3rSD6eo3
LmQ8my2vsLSczW8+HLmDybcAeE2Wbgu8uoKkBlCrp3assDHlIWqOa+Zegs7t93pqVV6z6pU+FTZA
u5UqL7Qeh7HK0tOAz+SKlxmcJTQq1BFFQBxbDRGIKgHVoIkj6WchLa0oNsSxRgMljoxg2eGQvgMN
rA0gwT5q1gCHr05BzFGeawGVFfk2mpMYp40Axg9HNNt4JQxI2AQAxV+upRKSGhsGWE76aV42ubs1
uI4PoK5ljcZOhFYPagzwGWSx3vb70YwBvjnIT2UqGvyDSHTx2vHR79IyPxWivzQRAE4mZYt23hUe
PsnOSa3oHj86W9+AHrzc4qha4AAAQmFGjr6xNHC7NkXziQxpGJq21pAa1Ck+icgBNwpEUVdijnj4
918GCI//cpczHZ0Dj9cyNLxMLFtwB5EBRiXJxlPsW87earv4RIPxPqMlw13kNLZ2fIq9nKE2wPxO
chKRMvB5U6z+0Y1s/jG87ynn2SYBnO5W9s73WTR/qlpLv9l16IMCtLXuWYSNcoPueiB/tI+Vi1fn
DfihrPs0ECXexDzAZpEQIFf+IXO6xwBlfaitymW5ctFfvydrVNUHJr6wsFFxxsh+C02KORhdj4Yu
TXDMkg0GdjN1AvpPKwqRB1SvuinKzU4ct5eD3dXbKsjxikoyGshksp7XNFuGoNfXkuNYA8AtTnAo
BrGdXZYhMrRq2OtOnZfoOGTpLW946Ube3Lt6Dlx+JQd2XbYVXHJUm+OU5VezLqzxU2/zY+mO7OCg
ZNC+4Nl038lc3k1LIOeE+5pJbcX8Xuy0HkycyL/cyzBpn2UMqK3Ozu0VycOh0tad3vkoRY2DT37L
N9iNVV96kEPtyT3ssAxBZEzuPpjeLz1+MyuSl05voIKLfYkra2+42DlSySY1tMx1m4syTtKSrEOL
GHlNxaCzG1rr9FOX7MYkBn5popJhfQSyt6HwnW2b+6m3IyENmXTNQwPM/VlEs1odgixkxpD0K7BP
ONtZkVPuDce5YhX3WbUVmj846z7EofU0Re1OCJALrI2giKYZLWnIEymObnyZJZ4R/xqAVFIFyMqg
KFa0vrlMMkt9Ea8NT8vAqRanwGl8OyCf96fTITlpal3jABLwkq1LdHuMZ/p59qElIGSuNtMJPAkp
2j8aktaq+coCsWXiO/la812wtcQo8wch8c9BLwTQ0YL+EwvYPmXo7RkCK/qkd8Ahgc2Yu+NjGKQn
srE8T7+YSZWuSAliseLo6sjKkrYeHLHvRxf9Ripg3pogPgltvqelnbJ8HbsJP9IyS9zFxb0B7Y10
cdy7yYYunuBRSFdr3PF6cd2Q9R5dNHKbaEF28RTHri7yByZHsFYDcKVeD1k7TMIQUC4PqWWkZEcr
MqYZ2brgId1JjYEl+z0eaQG7Dtkcb3Z+j1dlyUvJLLavHOaeADLOT7lsEv1xBBDQrq6CP2PR+2gO
eVej3Sdsd1qdfgD+nLd3Oyfvv5Hju4tMwM2zKcZBbK7nUH5drudGOapujjQgnYJ2bjPLp3JoqpYm
bWhGG8BYvbXgzZXRpM3gu6iYTkLgEdWB3V2+8DywktX1/0qALaqlAl28EX8RQMAFC6GeHIs7FJKH
Z2714ZlmYyubeOOrdQJiXvAJpoaxNoBmAyi1NMU5mVJVUa81FyMP/RP6/TIL8smRYpjgvet2AAG6
Ok7CxLkHsRAHHiuYJmdiSFpqAGba9Q0awBeKhXHmxwfZoYidyCZJOQ/kqrVVtCulCz5KdZ2F/yxT
kSyG+/csWlz6f/lMznukOUgLkrM1j9EgQilAoA+4qGv6EeolcpVzVpBm02AghWeZ3+cs4qzL3+vP
y1urKSG5CCZiIMGhmu7eAtT5kVVt98jTsUct+oD6wNw+IPfKX2ucJe4WFviw4pmDnm1fCJMd07Zl
eIMbWb4qtY6v3NhNN4nte/aaVK0FsmTUWQcB3vDe7Gm5VCM3AqdMGU1OZD8CpzFf9Y3FV3HYp3h5
g34S3kwp1iQVaXz69zc7b3mM5do2/udYmmGAS9RY9veUaEYDoeQQgH83tlFhIe1jXGU4VglAUkMz
Vy/BT0NTUtNQKcN5ObuAkype1X4PcBvsO/LVHIesF8t/jLW86OxX9cnjNTcMlmh7h7dWHHyuKxep
UQ/MxLrd/gAZWnGiIVFwBTQbDDvAWz2aXMBwo6SzivSTZrIigZX+IcamUMxqxakb80sgwz5B+dJQ
O1uZILfOAu5tfWwEznWrjsX9MUW9iFo7TnIVtoOsdp0NAt5ZRtalcqEZDaQlX01fSS6LmxiLkPOS
t0j+06eIhyoGZ0OL5O6/f0F0/S8JDgcMs+hcsj3Hwf8tX/17dBSNUYKUlu91ZgBCIpVEoRsw3bFp
ViSA5HPBz7GdGlxION3CK6WylWq+j9/c3Mequ3rOz4NJTeaAnszWQSzzLYWconuha+w4UHrXmubu
Yl/Yr6Mnyz0qggoUn/nhJ8MHVpcquAGQVLoOO8+7d6x4REcO0qtUV6g8UzP4oxqlvROq8BJ0hFte
AnqyFy5qx5WI5DSbZQ5VZc7rhU2jyjVVKIa84G9CLVz/8ZK93W0zAeAUd8yGPRraOeCyMGiZE9Qb
bMuwNuVPE2VQe+NdC4CzwkdFR9VtJchrV+TiaTY/k8fVuajN09D8JBEpC6tdtyi9QIeoVz9i4/sK
dOj81FD9nlqGBcAN0Iakjt7elrOWjItuqB/tJNj8+3fxr7k2x3ZsTwfvsW6jo26ZyE493UgTGYwn
wH+Bb2xMo32e5tFaz6r8gQYfGf4HpxSHWA+7c2c6eBEiuzYHZDoAPbCuusE/dUAi78snXTrIHXij
+GCqsjuejTjUzNHeoervSNQBSR//qjYYfRL3Ywf89a916/jrkNvA5WjD6BmNmh9zBWSCYq/vgNg9
MxMUniu/B0lvlwK60k98fuRqoFlc6Bw0CBgmQ5r+Fxs3zL3JcY5DYcGBoC74fhmKOMo03Azq+rRc
XH+Otbg8LaeAZOOhCO43KE1AYlqmE3ArAdQRuuhw4oAStUXVM3p3gRWXB+YpF+6PwgIjXgJKyk6T
7XNhA1i2wBv7xpRx+wx81O7RMKwVKWmQcYe3Si01QfPrwsFAT3YRByCJVf40WB6cLGC+0spxwMcH
yN96Qw6i060nIOHP5kXb2GhE09EWpUKUKAQAlO/wJc4B8b4WcfMlYcDnHIWv3xWWi92T9JJT0GUp
niJaAmj8tyXNaGjRWbIdPXDlLuzCMNauEWZrqSLMS3KZlzSbw2QBMC1XgOu5XmBhSLHixtoZvXGm
VplB59omDbkPuDEgDeiARpuW1GIzL0k7G//GFyzOD7Ho7jLDry563PCtnqApM1FLko2cgzcEL0Tt
2eufSERDrgFGk2ZC+HW/AlZGBHxXP96jQnrUjrzG8Y3TAohztiTzBokN7J2vAafwEZNyr3HvT9fI
intbDa2eNHu9LHNgtPH8flbQTChtm+KdhrTWUIDQgzS6AwyDMoyBaqmQpBbOi6ikne3Id446KxbX
nBVzAIos1Cci41kxzX79r6EAVtTIVYlEzCpW4NeE5RiXZnXGOQQqZ5EeBdJ0cKFhWgurATi6phCo
g0tsPQgQGge9XXxBpgEZ019nhapUE7qXf6EZaUXzudIK994B+eGLNHKAPHsBP9Eyt2uwQaPTd59r
tvWCivx0z1zhAvkLxuj88o6OZev4c0ILxqH+A+vsCylpsIDW2ATypVR6y9UfgOYTfCAVOieATaFw
smmZyjxBdsRlvznG0fVFozsgpTwc5YA5AGU2aAGzF4ekQM6KLCBHtDFedRuAdB3APBrthN9E+D6x
+o7HAADUjBS8XCr32ogj6SploAG6Qd/kevTIwr49TEvSFD12wEndNluyjs04ujdVfjdVs8wAf0By
Z7YRij2t1twKaYTnIBNut2vVFOnt69BwFp5Dx8UtymwfSKkzvUJCujS2NdNlvCFn2+55t2PV8DI0
sgWHYlBu+wR4flSKDZBRoFm19iNYpINnkV9BqlHkXR2jKPKv9duh025GvWwP7061H9mPaeYFz+gV
mMQLJ7tk7WZoQwCUaiYgynr50QGk2z7L8L0Oc0AxIS+PHGw9qpKmxHpqc886xKQgGfpVrX1T4Vdb
UiKWhMCAfarxADmAodJyN/LdJmnA9zng1f+hCCt3H7mg2q4Vgh4tcyHMDaDJjJvlrCXjMjJA3+Oj
ICTHqfkuclBbHqBsFjRNYXUfqVmgZKRlUlxn/9UOR42/efsBg9yvT03X4I6NBDzOpdAp5P6lVyjI
rUYmbR1+qqofcWNmH5Lccdc4HhB/DEWzSXrp/Ah8Ew/CkfUvjR7buwqlX0fTFPkHS+tubEGPDFBH
Btx0ss1kZe96M7zagjoMhL+uRFIDFDHCBatVl4u/zLieGP+sLao83/iJXe5ChVcxuDI88jb8TkhC
M34Q0Ga2zuAaF49QLjQgPq2LLEKS3cq+kxk5eLU1uc8immlymNxpRcBDFMIRSbQj2eQgrTVgGZIv
AQNdUNrmn9JCx9syQA4OgCUKnqsG9NGUIZC+9aAlYf5JFG28l/Z4tVBoEitqhvwbiwJQek/Ax7yx
MGMtW17l1xgeA7xj67jedLemW/l836aZP2r3hW54d3SLn5UL23czsnAakO4x9ISsWdDou1yLx3vQ
GFxns+zvZv/BjoEA8t9f7NH1tthluqaDJjjs1Q1TVw0xyzdCWdtxH/R9/DFv1DEzi7fomCtfS9GG
m8Sq3INoy/K1rYaPbp2IB9NJfKBmfEpjXrwyQ8/ubSBsgHkKPoVe5HdpDz508qEQMh1dHAwghBd2
Uwjk+PyPbf3JKT1UOqXJtyxGdZdnadbLKEu2zZM+Pif5mJ4j/Htum852XwyO2xOAJfyfBRpDBv6T
fLqswGPNlmxbKh8T3MTnAl26qyAov5lBPXyORf4HwKDGB8aS9MlL68fMsobPYePWeDEN2h1ZJX45
WUWlnTyF0tgG3SC/iLDK0XdS1ZdB5ObFtbMQR1d19l17TRjj38JE5pvaDeqLXgbhMUJTAhpsRcTb
ta+y8b7K4HuqrkxxpqTAiHfVgiQ0mFP5mTKDRWXgTSFutQqpFK85RmpzlDjpyndc/wIeJLQov8vc
IGMX2ibljepOcgGZv5S9+04mZK1kZNfkwgApqTdeOiafrVKaL4Ajjg6BNYDJq+ryL7XXrWNRR9/Q
qZ5v3KEZzuhljB6M0AU1qlLUyXDjWUbi6lnCs689FHS6bTZ2K2fQ9W3eRU9UbwyipQuL+vJzqCXB
1s1Gdo5LWZ0DqeHwDBxBr8q0AKPuDzyp0Gb2ZiobvVu5PXrqv40eWjvrdczrDO22ziHohPWziMzF
pEefD6nGt8n/bmOP3TP431wwNIZrnH74P8vA+OwVWvyaOTYH0ZLvXjSknY7MyZK9QFf8E84S3FVq
Ffn3kLHV5MSdzxXLbp2ADIbq6CwHf3yZv7SZvKAJKP4gOi97CUcPdeKVHt21atnxwL8DkRAQSHBM
9aIXgbZqTeBK62VRfgLG994pDcBF2T7eERKpMB2TGint3tzaVfclCxtYKLnV8PQ05K8GYGdRPKpE
XRuA5oemQ+qGqzIbqh0t2WABqbBqvzOt10/SCflR1ANbEXwuLVllsBVh6/pGddUK9TIwLwldd+E7
a8m3LNMRRRoMpKNeVu6ZYfzIggyURwDuCy80vCtAnICXbJ/zcNcFEgxIA9qEg45l97KpC/QEjPV+
QMvPE4BeGDrfNfNbbDoodQzYT7TwfgITZP9KTizDzatXTqUrrk5ljP8ePOCd7dQz7+c16HSzgpWf
mfmDl5l5b5X1sA2GXD7QLKn6djkLW94+5Kh/+Y2dBaaMCnxcqm9IT0BHbwISIR0BNdZjT/HK4viT
HVf6A75s+Qs4h7YkBsRIdipZKdfRaJivs1Oiluhf/6R5vvaQgbwKX1xsOUBHqMC7vIR3e621tGmZ
mu7JcTPvOWq97mJV3EMXSInTYnts141Mq/MIbLKP+AXvSI6Dyau7pcy6CBWU7+62XX6OpXUSHRoL
xhy4AhpzP6Pxytl6Kepnsy4yHzyTI9GtLJLQmiy4CIvt0N7nSedfUI4R72nWBfV1NqhZ56c+yBXf
ZKQdlIxmKO9oDtOfC21bzmvuu4DfHf2vaP8WG7AdjBfGAW7aaFm4jVFY88VAX3QQAkEO1FEJWI7Q
eogjI2cvwJ1xh3/r4sniWQ8UAJgIm681PfG/YuuPaEGkXYyqBrBzJcItDvOmaOh/AjVUm3HgUbox
0iM90gTq/k2dpDTYfpRMillGJrPHQqGhaH2nBc9ujXtBMnbIc+XOR1vjIdAAB4DFgtR7kmuQd3oR
Pac9MEHInnF/+PqrfLY3O760p/hKTvEjv9JWtR2kd7bZn9GN44h147p3XmjED3SD8jwXzHnRYN/R
UgtTYCuCqGm6QcnRKz8o10ofXbEeWufGlQMuei2bkW0D3ToWhWM/OwZHHwZKEVYGqEJrHPutvUqK
ZxtkKc8dEFnXZWhHB1ctyTbXNH9FWhpgnzR1AJbWHCgpJnbQK6QyGlAT1u1dmEbtQ+jXzUOGVNNd
XbJqRctZUY3NTtp1felCE7wKagiRRENTb2BvyJYU6IrVLvogt9MlSBbk4DryRwfXUZegAUjh+l2j
rjOFUgoyVtcJq9I88NIB2VQfPudOqeNUM3kF1lb4TCKg3WLHboM5iJZCjvpZb7JXWi0syCtJg7+1
8JPImmLkobfLZD9cmuIz6mOBf6Lx/oGGRLjJuvVbPLoSDvQ72dbgN2gE8FSUTQoCsskwMj53AVK1
sZKQuMlNoJL6erInU4B8Ae+Fu9XBd9KzqV6UQIclUBkTRk+jZRoHLYiGXVdG5evfWGDbbIAdvRh2
LoB8XmUK6LBfY8wWg4rBcRWUtRcbNIFqQMjDDcID3YsJFp/IDs+oH8DdMUYLrtCbj0HZaR8Mv/lO
4jCKfXxoBg4eZZXEY7SOZBT9kxOwjLalZ4EJGGciwcrD8/jimsOqAqfMKTGH4MKrLLyQfB5I9m5G
8tmMvGz0ieOd5i3SwtVvWjzryLDGA5/jkGjbAS4ImMsJWq4NPPFBX2N/iOwObbO5c255j87sLvTA
hTL6WzIrBxAOklnluD36vyKw7rjPZWE6P7oeiPZ4tn/OADQOhjUvvzR2BtS0mvfbCAia+DtdTce8
nUwly5EOAM/6MZD41fWZeKwGf1xxlB7flb6G0wk9Ba2vm+LIql6svcjF0UYdjXdxj28Y77sAh26l
LO5dHFruDA20zrQEiHtxT7OkqfpDkTh/FhoYdEyviVaqtXeaKVlMMjULkgba2e5X2W/s7CgG6VXv
rebUD+V1ertFkUGPBhiUVLnedlZPJKyW3aKkQvGxTuYqcWQNQXYndnIF5JCHupXyvsZz7R7gWPI+
CZ1xbYRpfIc9RnJJkdvesXhQ20aUjhgieqUZK/L4NS8UBcWvs3+3ixIfDbzMvka5iRfL6g5lXpI9
a7nl7oVhoisarRmfTACSTTOSmUpmKxnNZjuaFZZefFrYuY3X3nEN1efJWGyGxOZPhkKKjX5Z5dhE
/Kob49R7mgBm3ywtbfjaCOARmDiRX3dVb+yssfMfaQBQ7B9tFVYnWfCriGlINxflo6GMkPMXoLru
nwLegWAp0ctuP3DRrqd11g1s3QyVsZv9Vci8qapTjCPtR5KH+n5UIWsfSPRNXvbrWD1644HvHQ0c
IeCD9Q9iaApgskMeQh7qWfxpiDT/UON+NMmTwr2xL5W8BeMIoF5roM6sQgtJsFrhLtlVD54cIy/u
utyWId7X39aEyGQpHCaazQquh9jyxfVP5EODA6+Kci0taXxskiE/+r8ucYMp0X2JhFzbl1ctLcn4
qtXYhZVA9A+2GQexJRMxkJHFQccHfm2NXhwHnF6ufcWF0mt5t+HYUR6AA2++pp71oXAT81EGNiiE
ZH0gK692xNFsfY4mwcp8tULXWjlBug310X5h6NvEDwo7qQ2NxdhTnZDz4jvCx7O1T86JGpoEN7FY
uXjvLuRBSxAhp3d62ed71gHdNwXY77FtouYJbSogW0kdEGVgBQ4vlKg1preLuzHYiNEHMnQxsOjv
PMg4B7ncGvDfwz7oub61wqDepupZjVLr8NkHDrg0jCeSII9nbNPUqVBADN2Yx+7W4kl/CBrmyU9J
iS8bEpI7SeehWl4JEFugJg8lvTgP7VOWPQhdOzVVF54nmzCOrzYBbpZgvB++sTg3zqEp7kqQiDyU
Bm6+q65nydo1Om83rckG1bGTTYgS7YfISEDfWGmHrJBPvd7qB/qMRW6CCc8YP7V6BcRiY+gM/DGg
pf8g6QXWORX9J+mgdef6ZU17vjO7QTuztIpXWusMuyHl2plkqVcCmYemJBydFL28RXJrSIoARw8H
HD7ue3uozzRoFa/P2DjW50SP20PTeJOSRH9nNsveHUDxaqyRUmIbND6hmi8EMfehk+OfhjqbnmRW
mf3wG1c/0L84DRHQo8lMjGDNizIX/MxG/KTnYX5sWjNb0ZLJKHkaQXK3BY5TvyXZpDD8H4GhgWha
edWx3z+a45bMSfIf4uDtPTwGqAHB67HlnrDbM+5QT3qdMSC7n/J21O9oFpSufvcf7BjLW5QzdWb1
zWPWCEABrt01SSz3WaQPH5HafaEMVtGYf3qGPj7PBujQGz4CjuMlYdZdmEf6mvdNvqebRRdFOYog
8MejG81Y8GxakhacLrdLMnaULxkvfGdt4yU74MXzcxUzHJn1WremU37Bqu9JAjLm0ivCSY4imf7r
uzxO/o+x89iSG8nS9Kv0yT2qocWczlpAuQr30ILc4ARDQGuNp58PICuZyc6amgX9EIDBHAEHzK7d
+4uK8gYygR1C2FfmujxilEMmxDSfBkHVMVky26s81DUHYnnOIzFFuzAQzWMXteYx/uN//3ZfJAoX
Kx+y3XbC9rG13U6dYoJKOYnJjy7KHV6v8qNaiOO12C53SYTRKPI6tS1pjXUtpBa1xcEc910WIX+Y
JKJ40c233AyZXLZdRdlofl6pibPtBBZNu5/nbTuVtS9TrMRL1L5ve1StNbwfYzaC4gYqIoF+0FuR
9MWaMFoSdX0iM0ozbMlr0iiypocWesR522IOH2E2xdVu29xOn1qVbM56Qr+0fzp96xGFgIfAgKjX
kJqoY2I9ouHHtmiTYz2mmbfJc6/7cUFS7/5Dmvp/VWBUJGRxI4PSjyC2bki/FAlD/KyHwRACkoZJ
5CqCr0xNeqd2AAo07Md3Um0KkOQq9W77oHB6DWVhPG9bkyyMR8tSS3s7QV/PwiJPtDNdXg5TjiZR
oMn9Lp7zbLaFnPMAulgTjFVlhGZSpn5ZIEFnqKrxMAzdi7ICGifFeAXDWT8IRVjsKXFSIczav2uA
7G2x33r4Nw2stQeUqughClDh7sy7bBKPViYtr2I3qZjD4I9NyhbDzYkJaDvQB923cLKsO4WY5jBZ
+3kdebNFRrDJqkFNzjNYHWTUBizs1kPbx1hWiw3YGVnKwhTi0zBDag6HxvDSXC+fiwpT7zRKreO2
ibXZ2ZpF5XZONAgCre6jcNofAOEJe6Ps0otcRb0nLo1+Tx7Ugn6nT18x1blmN/wijbupmipuJchG
mWvsL2r6ZGcYS1MnYOWgiUNzi0I2ep6Ir+23zWBt1wjpaxbzRVRP4DzEy3BMV8vYpDqFylh+iLi2
b/8x/rVnPZSkooVHdaipe5yrPhej0O6bOCzuZgOcQ4lhu4PjyAzNEgW3m1asssP3ZztOzZ05FuCb
16e/iRqdcnt6jRdD8dAI5X94nGX1V50oS7Uk8hRr0duEbv8rd1HuSm7e2E9HRqrI3R7I7UnVWDyk
iIBetq1VefugxJQDtxbbwzsMcWcLrZgdtybDLJFN7+rzzye7bkocA+PR5LeKtLslTJa74PzzO8RU
lf1INOs/fW+i66cGkNtl62acYUzV6HfZywwY3pE7tcWFEoFSYRT4EVR0x9f3leSFdgOWLr/gSaHe
zxkTTiVbOHusByecUM9zIt0lm7EZcII/tc2SeSHYTDSvmfBE29qOtN22tg/k224yvc8v29a/a68v
Iz/q2na7ju2LEVXiOuJag0wQh5ehYLHQIZ3ahMvd1mC72j+u/ZdztoN/XDsLjzUd9Zdr2fov1v63
SxtZGpyNXLnbztx6+5v229+6Hfxre4X8ly+1iDQWwC/SRPtxM3/+wX9z0h836Gd7KcgWry/HP1+U
xkV9v8SqQrB6FCsnFkbjyZpanBnS4rY2++oJtlu67g0sq7ixooj5n604lPJTnMS5IyiJ8cS/bNfW
neZtR6U8zFyjUVkjjCY+8Kl8nUY44M5h26E+UeYPVTsGIEdAnK+Mloc5xGFUC262Y9sHhLmPfhTm
q23LQtbHk1O5+n42gPzklMlFDyuHzoZOru9F3LTXjUahbrhCgl1KR40tctKlkjvpMVAaR2ja4qUu
luXYkwL+vjnps+IESh2etqMKL1DWROVTQbb4rKjCCHsxyF9CI5q9OuryvbV2Mib1DcI20V3OM3Cr
Jfl9GerFi1xkxq5C+9bbOkvXS1j0prqYky49LiMswrWz9q+XMKyXgCyhZmdzECjIs1Mm91R5AZyR
GoFyMdLkMQz68bBtdUogyPhZluHegsVGRWLdFvUFFIeqjn7ZA/eStBn7k9UzcIzR9NXTOT5tjoJd
OWk7Mx0FZ/MbnDBDul0bbwe3XdsJU1bFJ2Ay2n2PGPWuiaQ/n9DlE9IQVY4joQbaaVgbb5aEmO11
/4n/q/4CS5TEVZFRIQUoqpaqWb9qOmllSvY6WKwLnmuw1oa4aOyO6gFLfT70QNNOCCezc/vvz480
6J6jGVftbdfWeDtt2/xTNz/P+N4NQjDP8Tj/OG87+vO8v9usEB3dEW72+1HWC+rbReTEotbLl6k0
vhbJJO8GaVk6V6kgDuEAkZ3jGiew2SicbauXw348qk1efj/5+/Z2aO2BIVbejYYpw/xee/j+360L
KSkcA8iffKFQ/+Ps7bw/Nf/5rdvlqIK8+/4FhjEudt2in7Spo/yduummf/r9gKFkXoj0gv1LY6DV
ww9XoR8aq3+0/NnjT7nVn/uUpo923RJL+0mP/Iw/DzuIjPTzatgWrh9Y3ftB2a0y+WxtB/9m/7Zr
O7i2/9nPtn8784/+i824/Y+2WlKqCHTqdqguzRWMDERNt/9agcrf1JeRozWpcsxWg97twPbRmxlH
N9/dTJ+xVGqEHw3/1IZR6Udn29lxOn3+h7j3V7yuJMmqRLSrywQKlvW/kEekfbU+zq3lOq+gw5Zm
OV0aY7aXtChuto/NbjTqSG1NZqx4uFeQHWiq5Xu7zZH0l3Z1VCnetm87KsrWhGn7n/vcDlLFFRyx
NZ/VVFV91H7Ky/axmfVthnxzfGnatj//sntr0Kjn7Vi92tH+crLRXkL8Uc5bw19O/jd9bq3+dez7
l2tkn7safN9PN7uFfMcQhufN2u675pAsKFTnK+TX+rbUoJAQo7g/re9mk6dQFq5+tdOz5OrHGT/b
bvJF33vli7bTfioa/WymQAIXDczbwugZDFOwmzbW/IYbAjGGCNR6pCyNYJdaNUXun9iiPw5smCNl
Y9//0c1P4NF29E9g0z+abD1t7SZQweEua5NntW6D719BOSr6PnD/99v0f8KP8oYKdVgW7T//h+23
spoJlaPul81/7r0773/WM/5o8df2/9x9lJfX/KP9fzY63/sPvzb4S6d87Y/Lcl+7179seAV5vPm2
/2jmu4+2z7rtAvgD1pb/vwf/62Pr5WGuPn7/7a3si27tDRGR4rcfhw7vv/8mqSw8//vP/f84uP6F
v/929dqhAPy/Tvh4bbvff5PNf8iqDL5VAizKdAcOdvzYDoj/YEnLe6YZkqYwBwI/ZNXfRb//ppn/
IDXLohf6jyWKysoiA/22HdL+QR9EzRrLTtYSHPrXdf3lh/v5Q/5X0eeY/5Gb/f03RVn/kr/oKqoq
TCNDU9Ar0llrS79QA8QUeTTkVnR3UJddVPTVqRGyBM3tbPIEpQtPIsSSkyCC/syr42Ldzgo6Q+bi
ZBB2m5n08IHMG6Dmuy5AY6fRPK1Ia590p+Dow2CbJa5E4LFMu8UFJkUYyQ6XXvekXpCdPquxz2Gc
PorRQ17lN1mWSU+5Ll+r4exAGH1ZAM266qCEfor0gR33V7OA3UymO0Evtqe5JxkdLyIyING+rcIO
L3u7njULR5viBoMu+PVKd6oTcFypcC9N+nMmL7U9NOZsyyg4YC2NqEuKRYNqIRsk1C4Og+ciLG1T
B5E1lapvNcqLoQutr82y6uhi73WN6WDm4Oal9a2Iy9clf10S5T1UO19tS0dhyapCMO0EMLlNdcC8
Jab2oyACIKSU9rPbWFUoCxVuFWQfufRlAp2Mbt4y2FmkOXM5cP+z4DWMqpNefYuKwe4F6BpydlsC
LFKi5UCk4bbVs2FEVM9WTpoMZd70axUVqWZyTWne6d2Esx3yP2rphbFZ2GOuXLUSZQaYu15RCq5K
oImr3c7SH4XamDwAdrqNZIKbt/ouIfdiB8O3NvQzHOpGvfHFuC7teuh2hPZPddE9JVfwTT9io7xZ
b3ITqa5uzd86S3O7aD72QeUX0nQaCtlLZwROQRkJClrrYrSv0fdPxpMxqGc1FtzRwH4hmoznTLAO
GDPvunjaD+RIiY8OjUGdISE7Fi2KawJ+KHN0k3jqVHsJ4Peivm0r+oIqDI3wQUw9ChVOJ+FbMOuq
bSzaXfpsFY+1lLoLc3qU3GDXR3koP4Ux1COZjjJdOMRpcbBy8obFtCvVl5Bcmi2Ny+wNUPthpNtC
XLxmxuIbkTa5qxG0njXyiQnTz9GGduEIMFc3QKZU9ZEF+3EJ7LTCPJqYvu3eSHG5BpP43LymongA
PfzePIZleOra6aESE+rZZnJkwnWFqgBtpeBPoS/JtSb2n4FQemoaCajgI+ahl5PXYT+Avlm8UyLz
Nui0zFZDTDijcEldyv6dk4npSzRNqdNI6tdWkzTS1BbkGECHw8SUQOpNxIY5rkhAGpXflcWpxWKn
wEmqKpwJLHGJM0lfOWMzuIPW2v3wqmhfi8Adgm9xC2U3zyBHRwZwfC2/ykXsQkarHGwMe+fboraa
g1h0FWFvnbmgdiysk3JfnOSz2KZrDi6y3Fbqm4uRxY+imqsPedipyEBfOqPvTlY03K7aoSJ65QN+
l6PoVNKd5WUTpoegVLL0K/iIVscxW4DJ00+2FqUPfa/Y0RC9DeVdJJ67pHaKGTYkXB9sQ/YqBEYz
cJYC2Jk0PbJoXU+y1yzR3H3WhmiLIkqYCbbgPSjn4VEjjavhFAk45aoVKqcZZbzOJleXFHspHACB
o4SpLKpFhteFMxOueD8Mk5sFNdDY10Bs/B6zazl9K4qSit1iVz0LOrn0AjVwzbW2LK4ucRlryeBm
aM96NXpNGe/MugcZhz1hIzh9fi/Vy24q2h1Gf25mJF4r307FC/gsnoCvSrmXOwrvS+0Gw0O3nKo0
wK6EgqR4CULxZilu29s2qHeI+h+1DokH6VHQBlcmOG4uiib5A8v9QBJ2RiTuckk4xWPjlMq1pURk
AfCRab+gCMa7Nt/yMzlxl7o11xeHrAgLZb9IaDRWt6SWbtbK+yKBw8htDeokCnvEPV1UPBf19FDq
oqMZkz8BeWs6xRXCxsfOxNHk2FaEOXE7S32ak8wXC/OIQ6lNXi7OAi8I56dc2g/15C76Z6sOR8Ei
bG1bp06qw9SB7pomJpeXskm9dYGnn808shMOTH4hJD7epyjIZBfTjD2iZay4wqdwjG/SyTpkrdcr
xzh9Q8GxM3D5TLRdrkEdB0VIosDOsPlrY8sZmhb1pcyJzdo2WtXDpd0OC+xuy0PWHdMg9aoSUnT+
PJrxfTcnmAZn7iKHX/L+NUcHI8rlg45TBGiOBfWUylXUq9B6qcNyN8SDn+fYQElfw+izng3C1c+2
S95qimnzpKO/dBtLxkNTMBxCwhgs+bYZJHvKS3uQJYcfHg+jleH23o6oXlFz7RlN1PxzQYNYWRB1
QWnbkZr+IrftOUp61xSTA6vD22QU3Clyw1nnscK+EfWpRbY+Ey37su2zFkesg9nvSYrog+SvbJIY
IIa4uonMARXmAB3mXDUTp1aosKdo9crjxJ2KnoZFOTZWs58bTIhxyd13M9JRYXqvZcFOyNPLuIoE
6l8D6UsgXU9on8nFt66r3Zg5eFlIBCjIGfTf2vip6ExnGckry4yk2riOHSgagQzPSI/UXWfDtCiT
+4EamJVqV418h56Qm2dPevLCG+TpJC5T8IBi5cfTQQoi0MGz3UvltzSqdlrR+bnVu4Rv9hA/BV1+
VcaTN8YUSMcCKEFwNWhfDBIjucitjck99YNresVg8QIV16tLzCJF8E9jigg681yW7mcjPzaTclzh
uWHIRJruF6Xd9V3l53p3Lc4qENbJM/VTK7zj2ITKKFOW9lEw5JWo95mt4mOgTCgxv+T4azZoXqsF
8DjeaWn0TUQDw3zyVPjIpVjvmd53fVLu5qnaZ6TrcaEiZNMcvBIOuTycJWw2GUrTb4GyQwXzi9ZZ
brFgv1lO7T4crLtyAo6mMwflTIzL4NTMnkmp2SRQP8GG74PgPinQGtFEV8/lu7Mw5rFTqfp9G1iv
0Tw+6EXybex5wCOp9g0MkyIF1aE8tUhvCDWiJPcYxtdg+cOJoTNPnTwXvxLHEEgGSRg5UwuGB8ef
GyWKB68sGaJHmNGGoOVOGYZHox7QFXlfkukd8AFmDoP2WIfqTWDV7sQTYIrzPl+gsQiBdsyGCTVA
PUF/dLgL48WR2l00W0yR4VWGcIGXVeaLgDuwjQTXvsHFNZxCNx4FHoqYvBhkuzCa37OhDR2rX6M5
IKyW9Sgn9TXR4z4s5jtDjK7UzLqfJMkZptEBN++ncXLqGR2X4VJT3lfkz1Ax37ti8Ix2dPpmPjaj
8N6gi7BUqVOhnN2VUMqG/lSiAmvH5os6ArMgrqFmuVy0Svf0qCzsISh3bfKGebprFZlvzKQBzfpZ
T9/7QdkrtQ7eAnW0FtC5qREt00G/lq1DB485FQdbsW+dIUJeFyh9lF9PoAsAU61+4HO1C4rq1KvZ
FdhwvM2ra0slUGuBD9iBYmMMOkii6Jq59iWwPkurvKKesh/T2OvEiyZ2hxz5mSTi2TAkhsQG69mn
GAHSkV2LzpBVVXsGad4CrD/xV7KwPiP1eR7XGht/gJk6k1zt0P6C0Qj+BCiuMD0ZxIeBEfgx6CEE
jwwshxEUPUdguvunGlvgwXqPs3KXjONqV7FfavEYil9rkMcqplyGAHUk3U91dgikGVugeZ/xM+Zm
7sxYMJt19qAzbsw8c7H2ihHTfVQeFpXRVQp0l9jbLjKkR5YJ/uZ9Vu4N84HsCHcXm1S5cCLYTdqs
egPJ1iYuH2I1OXKin5U69tdkbgMVJwhjdqpedSoRkXG1ehk1gRzAG6/pUSgEpwVq1Y/iXiCMB3h6
a/XED4F6KKRKQ+KmupbFPnESOf1IR8VNzOkuVzS4zUwmcV61tkgUo82Tq1BFh08z6ASZRnqLfNjg
x3oKIG5huEw0VT3qGVKVlfrFNFAZY4LHeUO5T/TKDQIN80pp4lHMHs02WTVs7OWtUzM7X67DNLOr
gdBLB47VxY5lCTYMGjcOnvCXs0ti6zJ61yectFnFEeRYU82ILTrrvWPodGblVlNLJxxlJxLei/Sx
M3DRrCJnqRN0vqKDaAJO0Z2U2UvW1MgWw9euw5U9UJmTJNvK93J9B8WiGxRPNFUnqKhXqvNZUyHM
SEwYJ6s0LzoZezE9CPNM0EWtYynvgI7bggFMuiN0SQ8T0KtU7M887V5Z8KYYmtPqml0msmvNoxMs
J7mbWbMNXg9JqZ4Gf7FGN02weWeJK0uhEy3FtQGoLB5Ef4m7c06295rJkomFeSiI96IenibxudPX
4Hc/Lt1rOgOlCeBnzmDTNOlKqz5DJJOD4DgQbZRMah2DxVB8Zq8L72bMH7gkD1MQ7hUt2kVJbmPy
tUovXdoqOIcW9RqWnPKwz6RuL5m8Tol2akNsHnXBKQhS8uVojAoFlKdYj5FGe5ZYLGXBtxykRJcO
e6nUHkWRR3VcXLn8TLLUj8vsEhXwcYo7yXxtmwhEQelUyltTGJRwXgvphCLsDr5wRtzvL36qPJii
dpPkko2sqBinrDehxz5VxGCadpXC6oubzgu0lyHEt0Znxoa+tnTcVQSGe6R3LDOxc90xBaq/3cNA
2CwmrQ0ixmmFe23GFXVkHQyESppTB9gppCPLFrPnpU6ZlE1XyphSpy9QyFieXs/8PokR+oto7NTA
8rtKdwDCsFoKfTJmu0rMd415zkXr27AQumSGOxeLlxb7hPBKns9VGjq69KDNawnn3Bff9JTSjvSu
aLovFCkqVPsYcokRx4e5GP3FyDwNDfdGHsnwU8Yp7+KxP2W6p5X9cdEs25Q7d166HS+Goy+vBiG8
nElOO+U7nQDLKPI9YtREkpWzWivlbXulWwSGDDvzlVncabGwT5XC1rExVa2bpjHcWlYuYLtAvmcX
K7K+gHu2pyBlSjbtjLBjpjyLLN8FjI+f8hv2ZX9Yelhu2ZOsfjbZcp7xa1TSBra94sZqSbAVXw39
GDhjX3YeRZADconXSRkVflMHSEEI37Qkvs2EajfBuF6xpW6gqWTOBSHw4ty8J/XpypGwm+rh2dAY
C2ruYAYnsErwpRqr8RaK3OjKiSW7Yydcz/3gi2L9lhuPoPWFfYeWD7zX2zQMTqZQEx+KjwHOPLqm
IQRXYvyQHwPls0GYlsDURyPmNrG6m4aA00pMf0nSndDM+3HKFhxerycdH1ydibPzKwY/1Wx3IRU/
bbSYWoR9rfdr2uB2ZvZpRnjPKfH3XNySL7Pnt7Y7LORdFFZXCP+C/AC/wOhcSm+m1jNLYfExExwW
1SHkDtnW9GVkbJVDE/E1hintJC2JvSxvSmZ6i5Yf1QCzeeV14tkQuW8oknYs68NgcqtishtFuYhC
/syYYDfzQY7Mj7Jsd6Nau5pF9ioZfCSgXKx/kL3PT+AQeVF6R6hSDyZCb8vLcc6iSzC/6JS+kFvR
3KJ4ETFxSHA3oAJrD2rih4bmhQp2VLl5iBQ077FXMrWHzOx3wBPscfxiqR9z9j6LyS6Y032rabdt
n6Ipm/ha37qF7AzhwARUOsZY3xhkg1bCGKCvM2q9r4alezJJLnuYO2+8y0Tjukfub/RKy8Ty6XVk
9dpId4DX6yP0jX1aJYkNF8cfRytzMGFcnLDwAmH8LDA0cLOu1t1C1AdHk/rjrIKOPMcMcJ9D54WC
eHjQ68fEeBdnzFtGws5G5q4IeuBBKxZ2kbzkh8iS9noozHappFeRWX8o6oeCT4sCm81gqT11E9aI
sxeH0E161v36shCNGDf63DhoivFt49e4FCBfgdQE7p/yek/MDo2osOLfUaUts/Y41WSz6gp21KEa
LkQYnjhVBMVAuXvxuAjkKPXhEylE4m31gFZx2YhuCLJQJBk6gs+s1XsM17h54EbLvaS/JyllWG2P
HtQO+o5LYsYzhy+6ijtSmjDr3mZtfKfzHkwqkzw2qWGoDvasI7xRFFwHNFxdfAgoomchIW1mmV/n
OnSt4CgOsoN8yrFLlneW6/a0FK44Wg+Y0dQtVuA4tPdXQg3rl7FU+NQL4HPBiyxEPkvsbaYU6+QZ
XPAuVllwivCCCoUZmAhC+ybHaDdk0DbGj3hKiBgNokSxdOJ28Xv1cxrOaBlWZNAkVIelHbH9ZWrW
hCxLNGN5CVg9D4T5kgxspS0PLIfssr2Ts1m1ZW+gI56Gm65KyalF0ys6wI+hMKAqBwzPNgXjsUkb
8Anta5OOHzUKqUrDygxdQjLYGG47Wv5VBggp7EgPuuhTObla+aIEIDne17wrQUsqA7M9dCOPozYD
uhxsmcCDNKxTabBRKyS55+rE6ScxSZ9GloyivJdBXOnW1Zx0V8ZMiro7T7kG70ImoI1dQDjOtMS3
anCfa/FJIwaOuufUs+yCcLo2NDvIs3MzPqmjo7bvuM5chuYhD5g7WdPmKuGyscCuUO/z8Syz2FJQ
PJRjNL/Toq4cXR6cOdBw6aiivQwYYm9K6eNqkRnm2k3UoICZ8otneQyR6Js1Wychs1yrLh+GKXuv
yPgIcnlfoBytgm1tz3Xy1o/hTiJ7hsaXL5WkkcgAFIeoFT2AdzsLiU1uhNvL8wnfO4K8hnC750cj
gNUV1rKVkyS3avrUorGTDRCl66cyMvZBUT9M5ci78ZZrX1uqgVX2hdtx6vTdXDxp6mMKSqxMVBIP
r3lZe3PKtJXothzVdiuKnhwN51AjaW1NB1bJwdjfjwhcZaVquqPpwKrW7UwG3Q16wAwMRs6viX6L
e5ltNm8JSY9kyRjCu50h1R9ajrRzdpyDiTq+Zuut5beNeaVJSFnxE8nWHehhD5DMozLsBCvF/zJ0
O4ITRG+rUPcy9E/muHLn5GuYPi2sOSLtK0JNCMdJt4EwIFn0UVBQSLLFhyLlY6h6CMzoHoz0ezzG
Bx0N6UNvNZNXgA91U4wDZnwbmhZChgQIvk+fomw6zpV8Jka/aeUGQcUQpp0R8NorlX5s0aKwgW8L
yFwCPQlQv7alNkNiIDXl42peN0jKGWebSx2a0IipQrAQ5+3L1esmI1YTinM5tCC2W9O46oWwOiS6
9Uy9kDptwsgQFy+5ET91/TIyvhQ3aupPcxyRyJhfxyi2lwaANLH3bTsxwJtJ/GyAp/QWaI+ZZMFZ
ywyF2WzaKTJRM8xjyev4AryK13CyJi2UEZZIN0LJiNxHVJYPY9QeswZLmgZZsRgfSRIiYlN6hc5c
M4XDjrrVLjTno1oadi6Gx5yMk1BgqWUoLEAN3DHv22bRbZCb/tQHdkhOz0heZlk4qJ1c2UKRka5o
lucqp06+avFuH2RTAztLIN8H1m2soMmhylewANN9qAyupcc7gWA0NDIfhcGzHPT7dIhwYn/DyBBL
BitC3Lza9RFyHziSXVt69aAzqjQQiuvWLgvzm96ogAhgWrMOcaCJfSYDb356QtjxpYmFt7SbvSpc
/WTxPSYlGgqUMPIoZ/ZOpkdMkZ/NqAekPxACznKBoWHlFhZJp67d96bmi15bR/ZUHLS6JyJlYlUi
t52OTc801ySnSGcIgsLSBuMVN/5qBmUVxy8FFTcr0ZyorB2Mp7y4L+CyMmvztNRiv0sZh4YhdZve
n7JIdDX8aIhdS4JVJDtcUjznxogxEzB7zZZrV61YLCtpGu7nKTppehHuZG24xdnmPRCSjmQ385eA
ndKVEZQevl/WVYCO2Kk3xutOaJZ9ICEvLqXnHKWABwj1rjbpxZ50v+biC5WpZvOQAq2KlJSssDRQ
eEuh+gnhAoRfIEc9IfJp6gFvBk57ewHcG75fpS+DMy1nEoYL+ConRo7XD2EeBND+UqTjtYapftaB
SPZ+nRpv6EdATKHCdEkPXR2oRzMorubJ1+DbXCETmtd1cF0uwRe4a61fN8zmtcHavVFP24dY8roL
NYs+MevukEG0TvqSP6op7EMjuxeNQ42cv6uF2q0SqclOslwcr87KOAz7yBw+O1k3MT3pD7mUKW7b
Gxq0QhW5qR78uMDvU1tkjHQtY6K0hua4tJbsdzGlipnCxlCnx3GYA681C08Sl+CYlpDEDSPvnLBT
5mPa9RD3RkZ7OQp3RcAsYHAvHFXlFqY87ZNRPWoR/E0LOYZUCYMrWZF5ew11J0y1tuPSnvqulz0R
3GalmIqdGBKiEEGCaEDBa52xqu11VKMIwEcdLbEwbWq3mTFqGeOZAks95PYypMmpzPtDZkyZbymf
gFpkoIttbAeVTtZxKl8NqptJXlTusIyGbyrjtZZ3qPhlQozad/KG787s9Ch3ueUw0S+P/cms1Jfc
Uosra01CZQR83agSXo1kGSTmEJ1YKSXaLId+uVlKoTxEJM8DczJQ0BYRjFEst8FH3J0MStOFynM9
RKhuGhG/nGztrBWBY2ArcNDXt7TxRl3tj1WCnDpc+pKMM+IvXR+fhciyE/B/pxtlCaJLki+7ZC13
xWH8TZ8sxYcS9T7Ir/wU1hN+2GtRWnbMsCiu1PAdBQzrHsrm2OWE32hCo3j+Migy8iPMACkKBlAc
dlaUfIkHqXda7NtdWeWCIHl03E4utIZsHzeMsyrwwH1qUrnspyLepeeIpWdOEsMC0olrjmAL3WmA
w2rrijTsrDZ7AkJKSCQKo9OaUey1aXOaknLZqwEw0SJ6L9v8nkjfchiXocgbwU1oRa+CREnSmoCW
mwKJOQihXq0GMwvp6DorKJxZkXxjoQXiaBPggKmMHgelHxy9185UWoKbzpIZ95Mes/eeAAD5Cwa7
MF8IJoubAKcA37Lq19gw+69tg1CVhpFVjeb8vpOFF8XoBDLShJS6nF5NSf9cGKkv9wOhexvx1i36
fWpqN1lUJQ7upv4Uyj0KWHCT8RRCwiWPAruK9NzTeoM8GAZo1H3mz0BafJUn/5BViyuiKL+PeuVT
pUROJDrehIpQ+lWLwGpddixnSEdsH0pkiNzwmhyuejNKGBjDdFkoGBRvQth+TjZU8HuMHSI7joJj
0wAikw+sHaK9Ek0s3YNjz7xNdqKTAU6gk7UgeuK2pXI7CuSqgtUdbaq7/0veeWw3rmRr+omiFjwC
UxKgNzKUnWClUpmwAe+f/n5UVd+qGvSgxz04XEcmMyUSROz92zPpFz0SrkBKi6xEhdlJyhZJqFue
FOyrTg4Ct0PW2H5eK9FF67SMxF5kRFp0lhuQ7U5RBPUHOb8P8TnoO5U4lFMd7oRT/mmXyQWUK+on
2QvwR1qsFi3iWotDsdGcKlvFWfdqUnEEZpQdKH3gfUaTh4BrxRnCUmaXOEw64NqKULNZ6/3ConwJ
8X+0lWnEoNJT6FhQ+S2cdFuK5aW0h6tZhh7nSW2slNCOQ3PMRVZsuLdFwTjNAYiXOgx9vUub8iPU
7NEPZfQFs8TMsXAxKEXmBqli6ER+qaoON6GsH0IMmgGJoRBqC6lwkV0yLrFIGyYYOr7Bng3QPJCY
6frTknkbzpBuG7Zts1aVXKeYJfy+kmXQtKO9ynLqT8woeRdd5atMNHuK6N4moCYCGGW56znJVNiH
V0Jh2dAl8WCd+0wKzVNkKaC5atxHim4u1yzYHzIkGaPjbLzS1GBC6A3Om5RtccridQOVviNwl+c5
ucis22s0NhyTpLUDp5H3966p3xwzDJpwNPZWRN6xsNxnLGB/BHFlROjYM+RSxlNSRkQazS4hAFIU
z0YS6k82C8y67qAHRoN4hro0th6hA8eq9vY8g2I7hwrtDKXn9M29iFR2u6JR88hCYe5yz1C7ibst
ch0yq93FEUFbxPlaFa73mBJjUttg6EAO+q1BFcUemF1r1L+BoGDnnYCQtAynD0ym9k6ZKHWGqvyN
jyn6WFL1Kcpvd8D6NS+k6eV13q2znlcwS+xXHKbuzZy5Z4dDjLDm/mE1e3hKEGkGwqJDWpncYVTK
aJS0FRXltgASg56je/mdd1OzbUjp36SaU9ySOtwyFEOh6W11cLKMXz0jSkzX6vqhmir87bZnb7Bk
1Q9MyH7ics5S5JxQWZakZ1uFsx+KeFw7c1GDvQBoEC2mozflwb0/JI4SexlfbLt0D1pTgBHrA7Bg
GJsbXWlfCoW5SeMynEsLBTDL/mItE+ZlKzxwqCQPLq7ACdz5ECnuBHQVJ0FS6/YxjaPhiEKH7IbR
Lc6LjIgCvT+odh4I4dCSXZhy2vbE4FycNuluWIs28U/liIW8xnZ+mSKNb6FlQWyHwg2SyiwDRUGa
jzsVeN4p9QOKhHRlzfa0He1mORZl/TDowr3Y0CZTtwmJTTlUDbDA3LA6JkuePeoxJXFd8S08crOy
LD0Ql1Q+u0bmdw7hJEmHfyud813TY4u32O62Zp19LMBr4WyoB3XvZfjpTViq6a+q4sqPcoNzOimK
14UCDT+LRpe3hU20Uyz7QBkbc1hA+tzICoxqam5FbX2MZsniVtjFvuMYebUdLHtO2ul7wiwRd6jy
qcFwefQ60CHpFE+SKK8nSNl1PnrpuqH+Z5fak3uTnEsbs6c5onApfWCOzvdUEvhVY8iI8PjaR7HV
b/KE0AwHFHZTVlUbmI6jH2oz/7vc+zbTfpdoVnFtjXrx1bCck4mMLcez6gPj2qMaR2MztZw+lUYP
cFgO8UXeH5zB/FwmYw5iaKm2EeF1qWpx1e8P2YSaNdOtl5TVAOlvOT20sTY9GKkD9gSTZJne+PDz
eeliFq+Qom6Kmdaeqs1col1cMC+cQDrOSU+y4tsEaVndkddienScYXq0ZTQeDWG90sXgBabGIZJV
Xne2Cjp8K3TL00qpZJuSDBN5Yt4ZjgsaQuLoScv6FgqgVwHpza25TnszXw0M2pufZEkPLwQYcWhs
nEKDt+9m47UxQw98TO3wn7kP5iz+uBCmnFq5cbUnz0GmlwLnDeUngbVj3Tfshul8ikn3Oel1wT4A
6gnJpsqdli154Ghtf9ETvjDk0RsMQ7sZjVl8dGyz6dJeKlIbAHJaVGx4Pa4J+oA6jPqgcoU6TG0a
3frGRkQ029B7S37WssJboTwAVJvt1BcmqhzZGnu9Ysx2+ipEfGe+d3c/fynBuSKV0SITFeOpsOE0
KjMiOg4BpLvmklkutdnvesyEq6RNx2tLIuYa3VtyxTHvZ6RR+fGill8xmQHcuKmCjDT0OBmaQ96/
X2h0GdPG8ko7y/jqLhwjnEA74i0aKF1cVrPXuQ9eCFAdpQKALyVT1kKpd4vMyX42cL9nersKdWs5
2mjOb0Vq7TLDR/Wmne22YypDILZ22oHdt88ZJkprBtAj0HQtZC3Rog3ZJk6xXack1j3MdAbtRTig
acK55nMfKw/m2FTvJMCtJVFw/YSQclHJ/OBmoBj8leN2krN5Vsm0bds2OiRao28bs/mMQ9M8Cxg6
KnoaAG4vVS8/fkBG8luUiOrYoVvbVGGdrbGD5NsJDdkq7IGt8dVck5GRNAczmeoiCRwzVbuxmJ4J
Rn6MJPFRdi/hea3Mek8SY5sWYPCzTdiOVeVAPUbYQIgO326du+8RoVht6FylM9F3NMBxRFOS7bpp
1tdUIGFCqFMWxwAH6XyWg0UIqDZs4k7+aXLrSdlduqmX3EGPOPiKI32FKedh9JY3VbG6OpFbBeNA
xaIpFOnYE7xNh4Ji1XEubuJ7EdQ0Ji/8wVVTatcqSawrRoE3Iyx/FaH2kfTzK09Qsk6xJQPHm6dZ
IgyJSqixMh8vhVZ5L47q/Ngbrc950O9HDofmVICWE63mPTqaGyymcP2+rMTKait+f73ak8N0Yh6J
KRRMoLaH4cMoeypgQ8tAYmbfYndo10KNOlSZc075GUW6UKoVFzZlQBHEq36SGb1bU62hJWtHh70I
8EJxN9D6cGAnY/2oCmtZd42Grs2gbN2283xb3JVfmMjYFXosTq1ZqpM1eORCM89aUGhhJOBX7Nhn
d2/WVWYqf8L1vTU0Zz+r8UJr1sinZbbPwjcywWxqiH4hpX1t3TncVb08zVo5PHt9jd6BkxNvBeoW
zWRAPTakLhzSDI1OP03xw2Rg9irVzhoRHride0aCNK7mpez2lVQodHusFpO5zjxARJN5HC3eqmmA
yiMPlDDrTlJxr5Dhm8t6utYIyKBZ0YiOLXx8kGsg3GoYzFNWsTwOshiZ0BoMYiGYr00aiVmmi18R
UaEV4V4iMTsjGn6K65Z6bAxn1ATkY5DGbhFE0rpLQXC+paSM+zK+NQSXnCfkAvBHyg4M0mcDLe41
NC9oOCvXzMhI4nKe9eSq5ii99vLS1bwAFtDwiojikIG88laltxT7BL7SpuD3ZFvzpSL3O6CuCZut
vbH5gU+JTv6tWVyySvzqNafddLMbrbAPNoG5zHKTx8nXlHfaQXXzPvcmjHMAwF1xckdvYL8jjHLW
ompL5prae9FwMIfHYVIzBLfl+Hq9L6fqF9Fa3VFOn+VdNpPV+h8jNWx0R2CYaYoGsks6g2+8avci
YxHCIkgzV7jtqPJwa++O8HVpIPKpOXhTc9IG76pK7Q8JdVUQzhD5HYDlNHuX3ELLZ8ccjMjjbL9J
oJgILtk6ADmrzupBi2L5kkrug6GD3GoAEsm67m7wImdRJoSOlfosnoGeVqlHAqRdUDq+JOVdc5C1
R/CzDh0waO4o9IVrj/EbZMRyE5i1RRcrVfTpri2YR9nZL2271LA9jh9qnr5ZWKN3YjKdTe20L800
/617eky8e+mJuD94hthUlRPu6ojIzYzxflOlcxTEFiFdd3N1kie1rxzzNpjliXG52Voz+8xIl2/Q
9bVxWXRjObfZO/2jQWKF6WbSsic4A4yAwzxfm7EDJ0hba1u2HrYb0zXX5L0OpJOcI706hhE1bJPV
R1x4beNX1vzXovX8cbFr+Shwpm50CpEh8qdL3ybRfnSTeAXHZQV6rsktQMZeZaO+dyttPQFuHsxb
pC0akVx9QDfGh0EsK4pQfZVWf7iRF5taUiCo7OkXMaBiTWLit+28kHIAGSX75brIfdq9k5npwFZI
5SctA0mT6EE+d8gySfZAHumlTHcFskTW40lDVkFCK4g4R3hdtRdu5yukv9N+hkPPHOaTJfwt87Lc
Ezu+os80Wy+KilzNqFtgffbtig4U03rTyE43jAEmrXc2RofdwALCSxzk4319UQ4KiCWb2FlxgaAV
ZLC3CfMsRpHuU1Of12CQ4BtNSMnlQj50id4wSbkFChpAR6ut0RHp+EeLNATfZMHR8xpgt82TAMuq
hVQgvXDvGn2M9szV4uTJWj/oynk2ikluu6rjtc3lxhtjvBlmpU7UXz5Df4bBbKViZUesf2ZSnjoZ
3ipHIy+v4BeRaLAc5kjSkzUiFu30ofvdWxvwdOOMS+4R0HYtXXciy2qZaDArSSZt8+1ooNA0aWi1
EH/zbNwPaQb3YkFJWYYJ763cnk6FoV6GznoiWKO7WuNwNKfozL3/02iXr4QmnH3IXDfl6am9uxP0
FjA3u3PcWSl03jBrntVNGslkYxXf3GYFtY64LfLBqXYs9acSUOEwMLAge4Z0M8wFOMnHM9Ag3x4Q
JKKIRouTHhFrq90MvtQ2OuoDLRv8OXFWmiy+G+R9dA77pkLKYiUc7/owuquu3/aVM+ztPHrKx4bD
S1fg/22bBB6TYsiqs9LnEgY/oaF5OU1LPP11h4+i19mMU9WdvehPVIbAi83MpBeT8LAY2WbMMSEk
ACBrj/nzvmTOvGTo+l0ohNmzKQGXj7HKEybp+KXpQ3bbirfr/Y9xi9Tasj15QwY/ZoZ/EkPZvjNu
ON11lDnpphodj+gGc/LpT/weoxjFBnnOdG4KbY28V2xbtU/Sfiu7BKWSvtB4kwh62bpSD0YXrjGG
d1pT+T0z9NXnhpnqmNroHzorCPEyrK30Vid1sfbcyFuZ7M5+6/DiT7NLBIVI3c3YDje95geM3Dne
2kv12XQ4HlCi2L5GkJeEM/PHqsnwtPQlAT/RnwGnQw4gcrA0PcBRjRjBq5pz2zyPkgseUDveqN6+
ao6TB6OGNshhH1zHDvoL2b2EIapUhq9hpQ3kldUFONPIsSG/B9Ml1cCKE+52v6tMtEFaI7yA6WD3
Tjz9pC3RSFJScheVvtWqlz83AVmkGhvAfZ8FLI7TgECHcqMdyhFNTbLMt6RcPLBUIGXEF9RDGIie
MnTxbdWta27Fq8kE7FP1HJj68hbiFN94oATsbx8iNqttF/1paRs6CUELrp3L0be0YW8kw1enO9Wd
5dF285NRGotPifK4jjvgXpnDLtos4BHckzsO5aEfB8jSlrR63ryfmqG6QJZmuw7DRxLYbQaxqAeI
4OX2hlDA65G8QGPsaaQGeyft+pdmtNiKKuGtjX7hnT+XN0twrwA24AkaWv3iItaz7N/oEF4TkrY/
SjM5W8q1/7ih2Hvms5eW7cPUhu4N4O5r5EZ1inANTGP+SDyvtcsjdTCysIeDHLPnuB4felwAvtvH
znZqJ3cHKhbh0im+8sy49VMyP3Y2M1DxIkmivjkhrIMHd7umUO3JTZryVPS9D5xSflkFHur0YSJM
bGdHvPqERg2c2yPSR1bB9UJJBp3GS8xLAmznEba7MR1B1Beu/p3R5K9EhMuj7gh7a3ku8T/NgvJS
5yn58Qv+y7r4X8a8//VL/v/tqLTxGf7fHZXnX/mvMfkvR+X9D/zTUWna//BowDU023Bov9As9/9Y
Kk3jH45rengtqb3TDft/DZXC+4fpYHIkTd6WBvJOk2iWfzkqhe7+4/69/y82yv8OdpFUR2D5caRO
MwAzlXY3eVb/UWQOxkruDfLMVTyreG16ZXkTWMl3ZsG6MI+yuNWASVemoePPFxN0FEQZzb7C/Xb+
90MRtuKcwKQGmc3A/+8vZPfvi2XuHAAll53bapc55W2UOhkAfYQUCItQV9rjO6ojZ9citkTVx4d5
jVejyPT6otetc3PiFI23mt5jAM+92y/Cb9rs8h+v1b8u5v90lYLn3F2j//QN3/2yPCGIQLm36q5m
cq668v6E/ccTUgqjNk3GgVVWi5f4zjKkAwtTg7QajZ3THdL7Q96Ch8IQPtZWQ7L5EPc+CN54GLv0
ulD86KdDsh/T4a00efNKN/1TM6tFYa4Cz0IfZcCCN52X7LMx/7Qy8ZI6WMXAl57nrj2VLmLMpvhb
txGzYVMiXpy9R4hKMmYN36hsc9Uty95LaRGcIki1WbcfU9ME4q/z08j6SkIAou67qwWvRd2kAXcX
6HJt8T2h44LETDgNEydXRS/hzKHUR4NaO4Dz6zzvj5NYUEzZLUdhpThYLFymSdfvJyPeLovUOBFg
3Oe6vzURktw2OXtGQ4eVnNm+ELFV/a4ZY0Ydq8uDUM5+mpBXFFv7IeQX76ww0Evx5XYYQN3+CIlZ
nmQO/iMSLrpYjoHqSfZKdPDglFxKmtE5xkMmF37I1p6agEEXRZ+IvvvG4rtL4k3m6gRe/0454Kpq
EH5CziGMFmWzspPw6oTiN0g7utbyV5pdtVQd0jSPAtPOlvWUX0mpvfT2fEnD+VCMKkiN9mHuimlD
5aUGwOz3mCWLLH/lLovGPOzjHQaIooASd9IGt19SHCKbc1DomIUZv/euCp+rnDN66ukEwi3AJpet
qjws1knl6Ws9WzjFHBbnQeLMTN3fOrocQaAIBj6ch/SfL+tGt1/GCoIRfdZyF0yG9BIgZhxDcQT/
iXy0uGMegpfShhdIQwLddcM2ucuu26UI0jsyRizdWtRTFDQydtkCzIAAyrudiH+vsLICJ7Tx5M4C
w2aEjyDJ2THDat7NVnwxFbrDykKP5Dzp2GwReuuvLuBgH+Z0QGB0NbgSpr5yd4Qr+3HVPHk0y+wZ
CTyUQPR9u2ii+pBd2iorZhXDRuBjoAlX1rHqYWDcHNqzH/Rh3dTNRwL9SWPm3jLnTWebV5LQs0dk
nOe2zCogBiCL0CvRl44pkKo1fNSwQgvIgzWzMqVZD8aDiQ39hu1HNPYQVeHbGF2aYulOyXKl4wVp
fMUIqLfm1Vr0KRjK/Ds3W+WzScBLluED+R/7MfKeCMKK6JvC1iabXWHAlyJm+3YVvr96TJa9NOvb
MMdcZt6RfoyTXrXUMxGS4Gsdl9HCG900rHQl2xElrHeuyfEaSUZbLXbykk/uUXpcTANcYI7T09dI
ccUauWmlHyfdu5vgMI9pP8Cgv54GewfWQdZZhzpD3etgDI2tmb/YtqOERYAdIcdLAp5PIpu9tGtj
a0WEshlCXHoz+xJuKdZhDIlNE8rJarAhZu4id4g/X/UY4w0/1FnOlEdM6TVyZbWxHbrDJiS3oSsO
eKlumTAan5IdfKX4v+EJERigJHTt5hSGfTBld3V3bfxWKBmNUPuL1Qobaq8xaiOCG9jf8B4e8sm2
dlrC232cEF3iaju2WfRLr03vgDj991Apb5uY9mNBuiKaZ2obS9S4JXu0qZD9YLg27So8tj0CbA0B
xU4finMOnkw6kIbtEy/Fv77qFKbhL1SfrH6+2SsKixeC5QyXCGSvRf8E2r+o8t28BjemMZ3tnf+j
AtQKIhuoVjPbj9Kei32DiG8dJam3wcvRs3R8NfW0bLzEIzH1hn+fcyqqmutsLs315/+idKYarQSs
1A09+PnUvx9cK2O8F86WBswIJVF0kQnmjCUc15RJGTf4ACSzhKeTuMmHxoz1FnGGtvn5sG6ilzI3
BXEGeCursjZu6Byac59UXz8fNakrniwEWIbh6bduaJdVRxAfovY4wjWrfTnDIpEWeERglUOBDdgs
Dj//9+8PSaIsDklrABULtn7mh7UpnOYIJpZDf9fPTcslSIWXfVhKPMVla/+RcfSZqcF6JRkoDaaW
VdF0pUNbR19ihcBVmU/1RCC2xYEZL5c5hiZJS+QLjiRkvfPepZOVf9vet/PHmSSZbyMB9I7LQT5P
mo1CKqkd+kCc4qTR/RPEoz5uiQjv/drFWmT1mfdtI9ftdPW3G7Xf1DWMr6qM46AMo4o8rhDjbN4f
Qt4m2x71+BOWc+h78/fSNu5JOtbMaq5pO0uZ++EeuovBn/LPhH03A5ewgZSqvn5R82Dc4hDqLUyr
8lk0thlYnbWco0IQ+OAaFyeL4r1E/3PxiroPvNlwnzsPQ0iiJ8ZnzL8KU7aS1fTC3bD+nL5I21jp
puq/Z/cepL08wV9ke1CPBN+/+D0O7e9m8vLHIpndTYc38UipgnUwUIRsnRwJT6mjhJvc1rnraHmm
wmgJisR5QEYV1G1a/hrInMBVs+gbnMzAR1A1B8d0jIAKM/ud+mu8IlH7mxcT8FU32scqARwDthe+
18kWC6paT11kXaR1Ke0q35rFPnXHmZefJ0pHseGTziUOltniZFywmFVleUeoNf2sBPVenYrkw9iz
EqYh1TMd0g4fYUbiQ5stT0rHSRd9wm4id1JzvLGNGJDvPquMSfU3zoRkya5qP37LScf3DXx163ya
DSRardIPAgdOj49jv6SOieQysQ55eS/V68c31YqPFnolx6lpVQe6GXYZXC/4LlZ8BsKn2FjXtemc
y6x8GceiukXVHUXztUI0F3pvLrSYhKt0+mvL/IU2Vm1VYihZ9x4JE4pbmWs44zH+jTNfXEsnibfm
WFEu4IbWzhmq12pMulNJ8lmGI1Q0VoP1I8wwMOXTOlYJQ0JSLcfJKxeQ4WbNj25oRrp1mkyu9LJG
Dl5bHSDHeEWqJ7Y6JZ0QWGc8zcmlsMrnxLazXZ9/ywX7yGC177kTSYYKzG8G4ttnXTbbYQIx6e1c
27REbl7Q8b7JoW59x66vRc0aDxaRcr1fiAk30d7KX13lNLsyEywCURbkHkBM2t21wFFirMSEBr1+
nAwuD92q+ls0ztau9YBgOUK9UFUPucq5N6joGcA0ok7Qg5A2uVJnp5aX8Sx74lmXPHyOMK1w2tj3
W+L4oE8MZ6W03jNnGg6okRPKhcM3wmBwSd+H58hstOvPw5BbZ6+pon1ufVX6gsnRmo1bR+MIVCJA
nSaT6sALh462BJkK8SHqNenNPVHce1JZTsDh4lpJCRPWCndtOrjA2rjtj+ZiDM+DnaPZHSWecsTA
SxX2zz8PCU51PPnHcei8szCVdclH49kcnLeU/KaHyFYSYY7qthbqB5q+7kUeVv1MRArUxpTXQWOp
8WmZj/YsuscYw6DCD0OdI2Rxwc364qTVlwXU6eX82VDT7CCGA8PWNzK2CqgShZDzsbw/mIQHblLP
QeU6c5KwhqU7LujxjLo7Z5QgQqDFBR9E+YAjIIY0cLsXaTJtEQj8HvEMoX8tNVSMWvQe60PjW1h/
9j9fFf2ySwxvfpZTPj3ozfT+811OpaxtL5i5I83Q1mQy2Zuf6oOfEoSk3mQUEPLv04hghRpqKy7n
IbRhpZMxPwuFkUChn4zTs3H/xM9nIYFw+P58F1Dxvawdfea/v9/RJV/++fif31PCyXujDsJ+/yv+
+eWfv/nffwbR0EqPK+348ykXtcZRSq6elMGr6Rz3WN0ffj60zHxoGO6axpftgsH5/pWf74kJ5IaB
vP8Zy0zlP7+96XnbirqbENPwS2oL3pAmom4sIyEZPwqfAwYvLxIr4s8XumdbD6OH+p6Hng9ZeIzJ
8IbyQgJ3f0CZBQVslvF+LOYtmHD3ouDhnxOIlp+PhszAvThva6czp7WnzuaSDLfaLvsXVwcs9O52
ANd9ShJHPkdatJ5taT3+fKSrkiTFIRx3Px9a3L/3dFKRAHD/3mEY5ucClidhfZr4h5lE8+7MOyXx
CxnKLyM6kP4xPJGlHa/TYh/pgOuTa6wnrgaYWItgJNgJ3VOfzYwYuzGfy956jCnw4kcnhtU0oIwq
HWF2pH1BS3ds0Wvd1i6u3n5qdnRm4d9VsfE+LY7lDx360xHBZLRqh97vpPNnthB4xnVe+26L+7jH
hdqhLCjLVFsRM93uMVHgN9TCeOXASQwMDegRR2pc+ClhMsPtkhH3UnrDmi5wsWrnel8LPVz1YibM
qVP7bjLMoNNxXxe9cDeTTuxlXFxCsj22mhZfi+Q2lJEZ3Pvj13WF7J7u4Xcvbf8iDeCO2YcHt0eA
bKNndVN0Jm4bHV1mhlU6eqQHlKhzFbeEqBv34YhhkHv02ODxcbvOCZpIf7ATZPbDqD13xUHr2idO
nX1vj2+u0r5BJL4sqL20xyg7G9Bu3RTtCXwNKkie2dTCk1bTots1CckrYKnxnB1iU4dA6hLsPmLY
ENR5rG1V0v1H+tQyxr5IjfDYmJ0foecNEi399TP66IsNVKi1L1mef8oaVdVAoUuiELxRdzYEeQTB
73XQCJX9tpQMEYKRt+8NpN5V1gdhtlxccg4mbNsh+84MRBQun+GkBZodB6MZITjTP8xC+16GeZU8
zDpZ1qmsDl7cfOru3G4b6tGMbIE0Lf+IZPh2quZFb2F6k/KKw+6P4QpygpnbO69EatF8RFV8XEhk
hrCGtrARpw5O/2RHQ77zGL9XcUNiFdQzHnresNac7ZWsuVFS2reqpvp+Vw3Glqva7KdPGoi+I9rZ
uGzdXapZW4R8BwQ73YpcqHQzNPUfJn70du6J/+5ZxQFHr7fvtf59Wdp3spCPdXS3NcXzscs66Ia7
zDeCfNrbTPTayF2gsB48kXTbQUuecsMmXCTEmg+TcF1SZNmF9hV15efiJPpWqwEJMOiPGJKjt9TD
I2wTZblK8KSq22CxalZYUDf2suXaHY4ja82RNjcJpwAXSFFvzvxACi4RVn+VQKRc4gzG/9b5CAxW
akJOZgIbU2jJZNoVdYCe6UNzknN4dwm1FlEA+kx3rJn1G69/csVSvCmkg7qZbBudToE8e0/m/qFp
Sbnhzr7PFWizHd1iUKtqpgBQTMheBg1pK4o8JjTRHjMIsXWcxVejd7vAhffhOOWdpFrtCzu7u8EB
UrUz9svSedDmZVdbdFtlmq6h4TXOXKV/9bo5kDaF880pUQSjbESbBApXWmpNfMUfbQzGXjRAU2IL
H/O70ii3uvcEDsRgZYW/MIwEOWj9sGjXPHvQNIOmK/XBnPu3vjNVduk95SE2B8N6rMgl71I8BGHM
aEzdszjUYf6CMurZkq7EjsKYyzq4xrttrGch8kCi+dj2c3NDSpMfiaO7LgUmqToW57yLkjW8f/3m
8nybS/pilnPoVyVhXVYeOxfrbo6bwHWc75m3n8NdcF0Dpfk0zO7o046OOUEnizJ3vSquc8v2M7tV
tBWlc7JLUpBq+DSt6bAvyok4/1570DscScVU/ZURgRqxx7yVtwaDe83XI/N15PfCcz8FKjcE72Xc
ht7oXblHj0BLDb+ZstcV7CzqFvc1K5v4ecSFWFqYyQz9QCkDCeVoftyOshBFqMvaM9q1ZlnlY6NY
/RbRPtGQSrn0POEOJeNH8OWG+ISqK0jkGw9VCGw8GfShhhGpDUWTbYq0iTcTbZC2esppe3jzhvbU
Txwb9OW8arn9PMAu+r2SAaV5BinpCFGnYmy28RSTBIPmKrJo8SKFpd4Y3oMNkD24sevr6KgZJYm7
IFvjb00vzjpf8ASikXy+E+uGbt/sSrAgp+XTPBqJn/cAmWos3jq8B2gOeZsSiLmel/7gOkb1aoQF
Z6gMD5WGmHJ5h2g6FirMVjBRU+BN/bjuiuQC9PDZ8pmVqGliZeNHcyMQKHSY+MyxQGhEmO1j7IKs
kQSwDGO3Qd/mUkLIGQkpvEN2zVPbchtVCsW1E+fBJF5Td4gOo04KjhDjVbPrWxZD6GZR5gC9La9j
+5xNhrtyXa/AoY0ySpPLymk5Pmp9X0TSPlsOOwNWxqCPSqya2owLLmP8cJjwF+LxBJq/fa9SPx1r
w9fRX8ImAW0x+QNRi5Zg+AF0rdKeiGZ/aXvTV1zKmwkjG5IZMBILUaRhVQsEtXOebDe+aFV7o0r9
DQTX3TY9Ow3C3Pt07xGSZOPotHt8zIvesRrX18VrX0pYOl+XpcUdkwqEWMGI9TuEuxP9H1ihhKvt
5zpFopk1nyJbvsxFEXYQ23tBQ8p29mS50ZOJuzCYXSSlxm0NHwiuSFRe+UPrzM/41KMgc4zH/2Hv
TJYcR7Is+0VIUcWMLcHZaGakzc4NxAYn5hlQDF9fB5Yi1ZlV3dXS+w6RiIWHuzmJQfXpe/eem1Qx
D1MixZ0zYDaGalQnhcnxIfewGzgveb7FSqsuXakDcRPPgoi1PVw5J0kU1jFBBINst5HNXUI5Sfuk
iR4IUqIbpIMLMSoQE+6IYGEO371ce+vwP4OOrv1OjMARsfgOc/1eaN6VJpuGAjJ+GbO22Ma9bR5E
825qSPgK8slRXlMWpPbXMoTVlFbfmTYX30jSY6CGJ2cc6n3kWau91TfNQ7b8YLqHK/ofOkGvVDVa
QvsLmdrW6Ex8oLw0uJ99VcdiB8el9IPCfZXJgA15Mv9YgoMAL15QW9466ZGFeFi6slrtk0pcsoBk
+txwJngz1VevW/QSdc7okInBfvN7M/vDrvUfFUCeCkV3ELkZ7ezllF/W0X3ftE+1Eht6oGRpjeAX
Q++0ZFouY/FN1ciLPYlXMDYADctM8xVrMnF+Pf5fbYBIYDM9sN1D4432ZUSwAcOdR2dBCXlvpMmc
Woc1vuyJB/SuGgm5MNbH9aBMFA849/yEiB76glsIj3TfRX8mXmstBD2TIk5yev3oVTUenT2x1K9d
BKe6WNGSyqjHuh+PZN9V4GHeCqPxT1q04n5OnU+Uid/GBE1R3pX2fMUDemmnBptMnCC1Wxyms9yV
ffQoZqr/2OKBn9rmsegMsIWR/c3JIPbtuzIy442GanldIyUhwf6n0lA2RGWb+WOA6Z+nn0WkImva
FH9aUpa6XF4bpEtroxRgzVLnkDSiP5q9ba+CITX3hUrujckR2yA0Xmhp04dmqc8wV+au953a1ady
m4vBAMpzXJTUE4AeBIaIO/ZuRWmQ1a/FSFWlzXTvEIGKNf7aG73jfBtLTNcdViDaxlZRpkezuAJU
k35Q29q6DavkcQqDXaXYKwA2V4y8OXg4IyiZoTPpWabpo6utew2/Y1+IR/CtgNX4KvVovDNiZJqk
LeVyyHZvO0xjtnrbMW2wtdsc2uBIaBGm9IDWs8sajUMOc3hqGJDCFefUwGJbAwIYk+bDSB97ltqy
gHW8po3wkQjcSzkWd5WK9yY12abQHdyWJZibH9tupvtaRX8Ht+wuIryrBtPdtK3krsfLHYrzjHPh
CStZtKnhpKzNr9F7a+KldaS3DQvHZmwailwojpDR+q+oFPm6IrjONzkKdMt5KloGBGWhPzikV6F5
0FumhUeR1mRUI8Y0giZZ9wvpMqJ3WHRAzNreQmhBC98UT22CFR+1pXGI6USuBMVRynmA2VmNemRi
9DABWsR/dJ+oxlrl9ZyycWFrzrXgVIZT4dtVlK6NibWLKI11rJfhdkinyPcayyZTGrQisXUgNhaI
gmvAS0vwnAZJtKOowEnVx4DxejK8jPhYwm0sWM01giGPTYV8znDzfC2AzaydaoZi0PPwl0zOSqXW
UeHkmwbdkNdkD5mr7n+fX4fQKtD6aMZq4g7CjA2mkjdR/XFj63UqqQAxoRQbMtrqXWZ1rx0tn5Un
woPuOV/6gBzMgVkUJsNrOfOuusUCtB7Npzgc5L3M8xpR+AHzhdo0M4OYCvooI0jxNFvpBfZ2sG9M
2LzYhL7CyXvNEo3WtFUwCdqZS7BAkWrIdKlrp3SNUPtlSh2IOUGLUmtOPpKBGR7XKPYJQaIBVQF2
kTmuGwI/P/Og+ZvH1oNWdV+tVRpnvcS9PTY1jk6C4xG/WEel8HKNSCq9+CV2B3fDTNn2G9vbD9ab
IYzsIR5oiBr1zSvYd5JAX0cq3wFUZWtmqdBjLMdyqC+OONV1Nu8rt463lphf6rrjbYA11Cfhj2bZ
9UM01Bvcnt9V0yGzSefqIL+GJPkkC/BrVrbpe3Md+41K/nCoNPF416vKtvutyhouEN5CdlMqrIJe
xqx175yxv4xabhhsw8YhD8ufPGHsmlKhCG9paNr5yqzt+IG29coyhXHQpYzXncn9Cyy4jybebb/h
ROOPRnZfEI+xssSSvCOUd/z9j2IPC2w39GU47c25xhIHRYfMQ7Z8ba0NHAeTXD4PBe3pgoknbkyg
lKXoeUzDxyoSH7PtMIxv0p1jzl8Y8SEJEtws0mOcdVfXCO/qwUUNPOxMWnVbMM1/ErwEjlYF6zbl
CzB2/S6m9j4Bu3loZmgGRmJstb69QNrLtpGF/6xk3fRGoFmxY8ywel/D2WQwOyKFlOMakTCvRcAj
khCghw43/Jii0diJtiKyiDyN3EHyFUXxDvQLCFBVPnsGFuMlxbZ3xQ9tgr1Jy4cozu41lARQ0mtd
u85o+aJbbhNWU5bdR5fTHTs77QNLzvdCwhvTNPvktg1yO3Pn2JLDo+vuvTknhC2sD1hq31PGUR6q
29WQm1eDyBZ0VsVrynzHZO6wI3vEPASN/cco2+aIK3xrG2gI3WppfZvRRzO+arR1Htsiic5xxDTP
y7J9z/GPE2KO5doYnpTJdHYsAoCdh9xWhNcB1mHo1nMm3wzh8NM46iGOk3QTVjM/gONJUTI+hxYK
ybfh3JfH4Dp63T5jsYHjxEox5HYGhCXBBcIJo+X8vu0jQicx+zBv5MkKgvIuVAb7gsU2ruXOwdUD
ersSao1U+1FW3+hGBfgED+YbwWNhpHEy0P82HnwaBgVrDms4AaWQq9Bq4vXY1tfeCLGSj128dvnO
s8weay/TNgPg9rXnMIpxwMZ2C1esDg7JiGN86KEmpR5LSuqSlJaM62g0sfd6EpNxzsEfnxjgDXqo
NolpM+s3oJe5+BwgBMSPw1A2H8aiQ2EztWkoUMi6aiM0QhWhAK2NuRB4ZYdnSa80Sw+16NI7ULCk
jWOg5XjD1VSNXBM0iKgk9OhkFVntK/cxVQA4Kt8YsM5bRfIZp2wqzzJs32JOpnA5w2mNFJkuHRPJ
UyFvir0CjJj9keX2eorUa0T8IM7TVdPY4xO5It6qTgsARi4No579z5o/EAeYfhfJ5NgxXLDxe3NY
0u+E7FHkoQYM9a/BDId9Vltgc2KT4IF+Zmcc2s+6rWNoofKOxeRqBdbrXInCRyVyF4wc3TOYWSvW
DXa2nKM6W+KrCzLb6a7krdP4HDhk2Gh5aU+tEwQOfm256RZVClFWoUAcEaGutekeehzUqwhRpTc6
7imn+TKOC0A2rQJf99SudESGDUlS5qtsPanM3lYCyIxJQI6nexFsrprs4/JJL0I4zGX3xxsjCBa5
Zx8FTCqwgc1m1PVok+Up+Lmq7OGAYQFtyzstxbhCjytfgVOLPkogb3F6Mt0K0UAW7RxyQla1qvbc
m/BYJHRPLLh0Vsyos6Xe8J2iP3KyxfuBimtFHCmmFxxNWUMCIULRPUcLNNqCgBgD9J2fTIbj66Z6
AcUYrmdQLVgFNFqULmfqeijudeIwGUQmGMFlt/FcPL2LXYkMhre0TbDpV9lXnHeJv8DP8QsyXe/j
e87CFzCm2oZNj6OnwbhA9DUTtm2pBcVaWWCU5yq9Tz3nZKLMANf9XnMUqajkS4c2jW4DvmznvV3W
rwbctTxvkLjQxiSjjJI1z41jUo6vwl0oforib3K9iaKCwD3lKrpNlKqTF+1wT94SzXvStHR6Nqp0
C+jF8wMHbgq4u22e1TFML29mjScpt019pGbGoneiJqXj56scG06Uq+4+rIorDmtzJTzOx7Ndg/U1
VegLLwBpj/MjDKZ9qMR9P6n3vqgvAZ6OnSbKdtN2f7NBQuNRLUJNhp+e9mRj9H+dGUyOHOLwysuV
m4KHtAbZ+aWemhQT9sbTANFYCRhwR9HZzqT7iKnzS2X4Odni3C1a/oDaBrx2xrmReUXYbkxXu0M1
ru0bp77LKg0fT537aPRejDEzt+6YMhiwiaZy+CmD12gUNgly6wUGlN3ZiTxY41ztOArQbJWRT5gQ
w4CZ4kBj4BNrWQRin1SDCrISZ+MHlDV3kadp+xCXC7Vqfz+lVETlaKIRYVC/1geboTswDTNxngzb
ALIkkuekYklsQ0CckdVuJekRZMfYVyeuBmhBmMSqsIABO9PlEwjrKrxvuzeXPPaNPnSMajit3vGL
850JnlXv3X3quDu9ot1vOfjXlefaGMXxLhrln6q0Dm1SMIXL9NuAbLykDF3TPgH03Fs1RwjT25LL
m9/TYjH2uDseiXbKtlOK7jnqgX8WZoK6kRGdlYc/eIvgbUKIHrQGF8lYxkglwvcIbn3KQWOTUK6u
Y41Bsq6vQZ8ihI9pQWideSt+kYwTXLSIJ84XcrpLdZVj/8TqSNzFT55l2zGmi8RAUehzvM/TS+O2
xgkh5MYEHbMzcokabk4lQm0vfeAt++mN+Zgs3mI5hhwDKosyNO05/zkyABDgm8x6KcPsFPNL+jgk
9ESBgG0Lw/I2ctDoy2nyr0FHlA5iAlfEbTY4QeATMZW1a/arriQWEbCZblpIg3LWQteYFv2E5/Nk
QOMVGHDY00wTXX7THivFLtNgcl40V+fRLiEERqHkVQOci5mnsEMOIXHDToDaC+w6PVD0OqR6lvQW
8tq2j5amEdKwxS7vZxH8/W4K7LMyxd4ZRbrua/qaYL1BYTkV7NaJ6IgmfS8Xx4mieyT4qw0LMSH9
h3Y/tM1lAHoVN+g7C84OyBhQFrKOrzjpkcKABFYlb+UgCJvcSG1Wmzib3d08mfHF0qq91NRiqq4b
bLZR9QwFcMu8bDcHDKOmYFpU+vpHEJZPI9ohI4BelOnOSz+nOSX8tZ1DjMaxRwcFjyIdpNKsD/BN
x11mFrzbgGuAPYSfybj4Z/TX1AZr6Ag7oN/RHrQx3noMtI6zgnqH4Z4jkU71b/baPUgsXB8zCKQS
nTdM7Aw7Rzpvu16sgQ4TrWN5H3hcsjG51fX8ZnvEJXQoCQBMpezLnIyAJAFSSb1NFCclJ6LkOSKa
e1P0o3aAxnHX5ghdWyX3c4E3gEnOk5aoYlX0QbszOjtGp2/+wQRN8anr2zz9MlI5rykMz0TI1Kve
IaaL4BiOuwPgV2ERble/DH3tAtH7JKDkj9l/2GXCw90hCDSYWXN+hz7IGe2pnoSO64U5gZZQNwaq
vvfma0t5tc6V8HYS1Zyk97XHMwotbrxMugtcNu7hJmbPyqg+CxRzWl0dWH6IoxSYKhoHAkAjQSR2
U3oGtsH0EXHExlEF7Q+v3TbUfanKCMzoHDSGqhwOADi2hlOhLiDsxdBOThUPu9imQeJa3U1Senq1
nhzaES4iopCpI/TCIr0qbOR3MAuFp20bLUNot402PH/J3uEQ50slPvMxey4GL4XTR7Na0IvLhwXK
WdG+YVx74FUeagkSPuIBbsQu8XBARbWGEmQ08MkV3HLABcExF/2eOrBmEzy69NF5PhRDFDQkfewq
BppnMETIGmB6QhIIfI3Oo3CJ9DCRsnBhUHA/BiWuFWLOdynAraGj1RilD7kOC0pnjYZxfh0d9qfG
fO7YuTLkFOvCosxwEJGvtUJXOBLITNdMC4zZJnLad5Qs1FIWUJ+2YCtzIfj2DIUzCp9VHpIvkc3z
tR/ohkx8w7WOXhWr8+zPPYyCcIn7QqpyaRSRWEAl77NRP/Vps2mMvjxOCVoB0OcWb7C0/A7Si8MI
c4AAXafqSVrFq24TBN66w9HpToZC0RLXsFFdo/toWgIWasd+TmCZRJKCLiQMZGtGDCy+23lowUTS
LC+hHuw5lp5kljD/u9esoFvPTMb9pGVtF4DdAjt/EkBEHBHuJitrV8pDNxw4+hUozRaUz7S1xqSj
olxIIeucVhs2PI7kbD+r9qhZOF2dqNHpU1eHyQtCAEVWfudZ7I90cMnxENrRqyRe4pmoFUD4UyH/
Eh3gjhQxrtPvKq24xEg/d1o1WwcdvVQeIHCNsuopimtOMzS4DIV60Y6KA952JOpk3a1mr69Qyk7H
sowXgaEFl4a+mcyfE5eaD7HDER3FDfmD4TOrs7cOMh2I/dSbczoUT3B5Tr2iwS5d7b12GfBEzPnx
RHIGiRsiddOh2zBn85mizJs2Q0pmV9iKLLbLVrM2HRp5BjD86yFeCprgWHdsnk1YHgCTLJi9ErGz
fp1SZOCTib0sHRGXDd7wHFXtWZvrZ4AjDLAM87tl1qDnbbz2qulOlrDHgQnkBmExhduzFXj9tZ84
ZAbGhnM54rDO+sa2+OIYRHh4KtswmNtYeG3MnCMXZ3ikgBXhO9isVK4TRsGoQRMYfRt2QbcLV6Xd
XeZoPoUY5pCkZd0mF/gWGKMcMsP9Cmh72sspcarg6Y60HuwgvjdHdjyiSTo/dgnZDiH9TKw2imSe
VDZyk2r1rjPSAzn0js9Uk8oHpSFNFRNCtzMim9IqKfZDRES0bESyGr26W80GxGK70JfSHOgXxi6E
lqVax8ol6XgYB2YroKNrL8Ht2g8vSf9hlHoIlsPqdqFR/h0Nt91ofXwI3RoPYqM/mI0/4/ncMFaG
6BRNfjbRSuJW5S4KTuPVxPeKBi/eJ2YNYizhPNuHZ4YZiqWEAt/pZmS1VnuXJxmEFReoYLicLeWS
XsN4LCRKBVXxV6sO8CSy1UoEbMjpoI+7fLTWU918TfrwjoCzv1v6vTFj7IX9fuxU9z0hhVs1ARwd
M7FZLrp4WNWT/gHCYJfp4bBJS844dkcTQ0gJqYi1ZvydCmpp63vA+Y6Z0E+kkXNiH4BC50blS62Y
qRcZBegNxtDI+mkskt0juoG4t1etJXd1kWxdMCsyxvuBPllb/39P1f+cUudhhPo/e6ouxOI1/2ap
Wn7/Py1VlvwHWXKgJDxWOGxTw98loc4S/3As6WKn0lGGG/ge/tNQpdv/kK5AkyEt19At/Fb/6afS
zX+YLjkNrmPbpkPktf7/Yq2S/26tcgzH9Phb+AcXkStMS/93J5Fe1UlvewHt5h4hNnkQhU0vvPEI
0YKdgJD2SMnyYZ71jhY/hia4GAz5V8MkqDxptcEh8oHrbLKxeKOj0LLF9ed/uY7/G7+TXD7D/3I7
8RkttIBIe2xBFq5jSpL8/tXtlM6mTKDqIHubtJdp2sMlvCXRAxuPhdUZQzoJvvHihgXCl5MWAhsm
/+fT/m+RjP/quVocZv/1IzjLTaLRR8D44n37149g4iKA4SqadS2RBGj2SyLdF8Rf2JWi4KUZRqS2
kExW//M3183/9tfyVHg6xHDTtm3D+S93p0rMxEXMWa4nZsq5GWxBt2yJXoFtgvF20FiWqHoMnMHx
SDsV9zyC4Cp5Y2SET5iuYKltxtjyKWzep7DeFG68H03t6nrJfQzCcp3Y0f/tbtH0/u+f2sKzJ0zH
/M1Z/C92vbkYx87sWFgtt25e3Ko7pbMXXjujFv4sTPtszhnReB4RvFNBF4MqenyYAyUpq6binRfi
Dxo866+ywK4wNLdwxtjzA33O1RzqR+ZXhzlTmzkb7nDE3JeudUri4UGbul0yFevemp9ot561qdwx
BHywAZnpsXUFBHUobW9rtuOhyHJ6C81Wn3yRU5bj9WMuerDt146z0wxRwUB7ByoocvB0szHhyB/p
dS9Vv9v2B0b/iJ1ICMoi3ynLk4SjSr2yo4LbBxrAh9E4mSYxAdQJSSr20cQ+cWtjcFE2TX19epDj
sUwcDm1il4KenwbOm0W0k329reGKa89hGz2NXoFpxbyDGrq1a2udUZp72XD5HTO4tG5BnPZEtLgD
3kiiPiQs6lliulsUHnO0dkTxMkMWxG9FqcLxf2TUQgmC36N9Fs34HHf52qrsg9MF1162hzYrGDHG
DAe6jTDlzkUR6OjjHbUjUmT5jL7D7/ToiBXlYUIfHWJ/J+vmpXLRP9XTlxnAhtXJKUpaiG9ThgGn
Ra2soScviZXR4LdUqqGjinYLbU7EyDzRoNbQ2yB7iO5vxmDW2zphti2sP0RT+KoJHlq6G0Pcb1pP
3+FQfWI0xJheX5WCcAUaWfFAziDOUE8+6qO+gyi49bAJqAMNw52Mp9dcqg2dvnea4jtUN4iiqvsO
vf5m4WIRlLw2B1aOkEeBei9+UGP7mkEnX+lO9x0icXcbKEpln24njk7rUTlrND2XITfaNfIY8oFK
+MS2hrojC7rnkGmvBXuj0h7o2G9blMIptiyiKbYAHbd21hBIZctXiL0PWTW9tvysqMm+SdwkySh8
NKHnptlIJ2UBFC8qdJG/O5il0sKgWM2xQVnxvWNzrUybIv8qYt4UDgXOaN4XEz84/TPkHjzF+ZwF
oPZDd/bW3YxHoW7+MrFbD2Wxbds3N0HdbaGl6Ia93d00ke6i0N1ZDTwMpgy5g+AndvdYOb0NUACA
3D0upd4iwAZewSlAYaI85zO0ODprM0WWIapNMdE9KnHgggs5hZWxs73+2LfB1pXjohe9aK0HKTjc
hZ7gtIj1QuJnivcwBg4xiQdSS88t0iaj3rrpjAzV3S5xnB0uo1o4ewTkVO5IgAwmPhZadApKv8zH
g530G9qMawM55bI0zsN4aCdevay/hKP11I/TMeiys4iGu7oziUWZ93wE341R39C9cU5t90A6IEhn
Jqyavofq53cWaaydycI0HLxW3c2Rt2Vgss5n8hTq/tJn0wEIzp0V0+rh/nJK9Ek3PcTxu4wSn+fs
6CBPqWbnIaHWbzp1tE1Ky6l8p+2Gv9V2HoMOsYCzNAnfOvfHLElIYgzYMoN2rX7TRBBruUeTDAjA
IjIPUxMwCAzOVf7ASaSnf2LjSUjGSzCOB83MTh2cEcfBvYqtfljwazMNRoPF4xyUNApSc1vx2nbT
28D4BPqS3pv7wQueWHSf6iK7ZTG3sjfMHxQEF4mmdKHgrkNHm7ZGztMXWu47EUzPRmdcRIcnUpa4
AXFf/MUHw30kbgUx27Bu557kHMmRwotRPqZV74uSv6oQJ2RFx6iAy5LHe6eyPiKO5KlLd7/37JYj
uPapwuA5KNozg161NqxBQXhG8jOxEVhjcXNkmmKzg2tWPbqN+W3r03Y0k72Mo8dpNoDAhHlNIkbx
LMlrG9HIhtmz1OggYsJJmKvERkufNLzIIts5TnIEPIJjWEvfY6G/VsCPhNOSk9D7YVK8tRpFvNZl
D1W+qGZpt8v2YqTjXToAVKsL8jyM/gM9FQt/uHdJuqgJcgKnQ/OLtjoawbWLhYgDc3tkgNlt9HmJ
7Y0dJg3x0jCPDMQn+aoOXwghK7ORIMMPkedETExihcArwMzY+13WMv+ou31qRxVULNfHBmL5v68e
2oJ3LWu4iUQXtRpSGfBhp8w8IbJ5UU58C/LsWupejg6GWMcaFXz55rTV1Zi9bTwUz6TGfdR4RmzG
G6ta0EBQUFSAMvGjwhSHRhjpf0JgaJwmSWWZMiwyCFnQkVdXKxloTmqABOf86qrs2qSfUxgdsxyM
tp7zHVAEoPUzkQGhI3nUvPbiFCy5UWbtNZGfaWm/IK69BXWyKScydqa4uG8CRNy2Gs5TfFR1dHPq
msIa9S7NcwwM8a3Xcbr11cTahi2nRMdEyMOfhnS+WGYcdAdU0NwYJqiMQwqHsXzHNc7LB4jsWVbe
mPYNZcv5mitVGIyFomAm/IhY1dDhsaYDxaybEKDEwwiZWxndBdvyfy+Lavj+I5hYxSlQK2FBA91Z
KQB4aE8B2CHQC2c6K5IZso878JUS4zFrZzBjsfYGs5KeTB688/Z8YQ4GHNhRplkk48WUanIZCLW0
AGyVfDs49miHAwu2mOrrFpjbtPguGKswjYlvdsSP6jRuuuWwOEuXtFFlcQUbnsqgnO9d3BvrAU8o
pmrCjICKDKh6iFJIGNdMvAIchjEW0WfuhuLsFHznGZe9pJYPJSs92OJrgZgC/3Dtx7r7A6/mFKaL
9ouj9ArF/225fmXFAcH25ldUXn+wVMLAkosozdkFzrgH0YaK3PnxkJ/4eZATdJvfN3AM6YLl58gZ
P3rw4tao7w1v/ChCJCKtaf+YlTpXbXIoFmeTGb0IkxtIXbJ17AGyuhfea8ENwRUunDq/5rn3HPPu
hAZiqjTPr97EFXFHl3JZuzS2eat6GpCJQ2ec+Z6hB3tePHxswH9Eg6g3SSmCPDgGxUOjaAOAX4eW
F5BbxGJnN81BkeNp5sWAFZeavCfvDWMss1xlb5OxOCqNfEoDxz5DOFwe8zR8WaQ1JVVngjiYUdkI
FKNOqiOrdB+yUIVUZipYKQvyDruLZcSfQ2WnBBs029rkE8AOwuZYPTnD8AmXNC3T2+/7majgZcaa
KYaS7F2eAG00FaZcYw8KVbHoLuXMchninv/8Ps1qIAYyLJ6IWjtFERdGD7huNbnC1dg9C7M8DzK9
lU15NpUiEnC4Gy0i1npYbzxKxGKP4K+RK+yWo083/Di059d1U1PVNdazci4jSui17GSA3fOkhOTl
Su7Q6fFcO3LPW8mKIhfKq1ce6rhsdzZga6MOEQMohNBAAGjvjy/SujJ6czZ2JijAGuRaSlX4Usp0
0yDpXoUdHDrpGk9eS2MpjARfXg9vHdhHhHkrqJEeg5n8HOgBBUmVIPybiiO5uWWJUkAXjbuzFWIH
UuA5F2W31nW/yowGv8GzMS+vT9DSGx6qTyRkZIxRoNfeBL9zedGMocz9onU3hHufpcpeJ6R6dJ8m
kgsd7xzPI4pwXkR4nPKOK4SsQcW7QNFSLhFgrWYus7csxHlfkF7HmL1wXxzF/4FRCXc/RkWxvMaD
ZRynqfmqB7L0DMkcaxlxk03KZju48IWRFedtegVlCDEnQUniCpDubn4LOaGuXGDRK9qZNYGxJBss
Fj19Y07Lwx8HFPviIXOwxXuotsuIDrTRsp/oVULQPVJFofFhnbOm8eg0bLxJpH2X5nivlHsccM7a
+l4GwV9RxbfSjW6hROlhcwAaF7iCaysecYkXZqovZQUZs5PEZE14YaWpU1d4JFnxq8Vkv8DVPWNx
8BEpnYVkC0kZSeOAhLLoTVdNi09At64dxOByzM9F3onf04PQx08CF/fesjU1DdsVGv7XtukfcANM
y2ySVFkyH7TsrOXsK0Z1FsmXbtAp4LXJKn7Zw/SVBuiHQD5mjv0iIjYqcyqupg2aA/nI0HjuCp3g
Lfe4ObbD6KEABDCzzCSS12Kx/o4oW1c5JwIMCfGtbbwXhc5cdIQoROG9Xlp7wXbFWaA+aRmfEhEI
z1Zy5cUnYTvj6urAP/OgI28kfvt9PrKWnz2xrNNH2ld6dB01+hqI5m/Ly0n5dl3SMpaXNTDYUJ3m
tQoB7ybuix4TMWrRh1j+tOHFzxgaWju5Lnep87KTw65sIsvrmpa7Ku9j74tUGAad/7zAYcfnapds
m+KUTsZLCkp+WfnDBEBg6RLxJrCuj19xCe2/h3EFc5GrXy6er4jLFZHMtVycdmofvTy6/F5ha4ne
gI9yKAjRJciU7Tn91Fng1rqIr3EQbuuBmBJcKr/L7e+fcSrv0UpQPSzPeuAUJ+wW55Tra9Dn/n1/
TO6hy9rQ9NpLH7AhS1WeM1GeaYC0Sx/+bLY8T2l5bUY+53JfAK1jZ9BoC9TYrOyvyGGz4qx7rfvi
qiX8rqK+FvQJjIScAAOyXtdXj3wxOl1F9hYUjLjpNMRFtQTWfOb5M9WTvqJRNwOiS05cVI7VNV18
V316SKxIXMMSTwp5lHjvVTq/R7rY/n6D36+SebsZyTv2ySPev8xfnrwKWRopuOZP8pDXPBZwbFf1
/GHp1lc8s1Esy8fvSqGFxbW36HYZ5nFe+IXyR2TTtaa+NGX3Uc7GGZ/nwcPukxvUPTHl1+8LMVis
NcubWRb5F7M9FhnshkEKMIDPYOhy7xbqhK68LZrTDH26mfETUhygUGjdzme95XuZx2jMiftTQExL
GDRCHDIUwSZyl8Hp7ma7IOwh10gsm6v7ITZwQRFuoekbz+7/FtP8YkSIiHv7MgODkTQtYAnNMW9b
U1JIVvUZdeGN/eEsKYvkhPGfczqiq+2yRYdBeg2t7LTUirqrwRBpDbJb8g0tgt8KV8XTbZbqyExq
ef9/C6N42TXjiM9HepYKX5h9kCPlvU/dkhZetZdxpMBuw3FT2YzGMB5RbhN8UKDO+a2iI9bKvGH1
Wba+oUyuOUIdy2a+ntaXjscIncWNNoo/2NmJNLMbUWqPMYm3JdZZ+G2zx53LroD9WICBEa4mh3eA
VDPyJR/6vj+Wuv4ZUNqtARwhhGi/UbZiJZXE7sXL/Gn8yKFz1LL+HCxWLtg3JtRfBJbe/OnOLRF2
ACNJB1TZvEKEqKv2uqyp+HCuJDnesKKfA+aUv2sGJrcXhnR/Ky7x8m4sb22KqwjlOX96pK/DExCM
7aOTwQps3gMetybPTzg7wWzxPHn9XZ7Hl2VxKWYA7SMlyu9PjpMCebC1b5rsilfhWqbWnuaNqX3o
TnFNNYDfhBVrCk619vb7fHsBoe8hpoS8bLZj1O+TuKo2wtM2VsiCvNxBZqun32K0LKbvbLJXS4Wy
XP+Ix6Qs1b4kAW2spMe2PD1a6EKAHkSAlpovYngwFmqsQQ9JYv/FA3/NIYv8vu/xBCTddmDEjpxU
izq6LncrxXI1EeSzDQTq0LFtDzJDCC0jZpeosFdZZ59kOd0tC/ByPRBQ3KzGeWBrWg8CzicRLCQz
3yqRXfulVzIP83PQ95ffzjTIAraSwb5DSf66XKDfB2TZTcbwPYA5QhIpoXf2WP+oga0U5Sz/q+N1
moj5iQv2fM9iJsVgkA0FNEyniDfzvBZ9juCpgjvxHEl5MUOerpHQDeJdWnuNleaT83YK18r1YSjM
+6wYN5oVZrtsxhxRl9F/sHcmvXEj7Zb+Kxe9Z4GM4Ah0LzoH5SApU7NlbQjZsjjPM399P3R9tz6J
t1LqEtCLBu6ybFdmkowIRrzvOc/hrtrqsOjjdORCfaLZCdDJpD9sWt/cpZQRF0pjPpRJa69IkkmW
uQLWpOI3Gl0db7TIgaR+0SocmpqK1SIBN7xWeBcsG218iCRvwdpPI5x30A8UR+PQiL14ADArp7d9
TPwaayiW32nVrqNs2AyUAhdO7gRbqdArr/34GXwkZ10DB7RZ1NQQe95MojHBQDnFPmzU68LAoAHc
YKmXhT/BMlfB97Awi31dh+kiLBDn9B0sItFEAVZjVAMa78u+sNr7oSjuDa8vf/o4SwMqYm7aw3rD
Tl5XQrurcD8to/ZKEAFyXWSonmz2B5c0DbMtSG0f9z7p4GOX/moaAwS7hQfRT6sX2Yf6ZTf9EQGq
AA+9y99/UtjGudoBR2ytHLZSipT4T+LhyX6FNjUk3jcs2CHYJqoVS1iWaqrvGxauYltBFTjZaqrM
xkAWUJWtUGSdqb6+QZSIK/WCd/veJI+0dNwzS//e+MVG6cSlYavb332M/+YvZk1al8PNLy/I0re9
P0nL43SrkINxk74E8//hX/hF9Q9btyxhk34ldFpyf+EXhf0HPjWJB5FukIRIRC8vzWAZ/6//oYg/
JD08w7F12I00GVXtr4ahQsPQNCzilWxz6iQ5pvOPOobS5rPejC1b01TBR0nszKZlMcwmOuEb+iA/
oAzTJn9I7Wc7Cn+ospjKLPqlUZbXUKyjDfKwx7GOb8UQuVu6OJZX3UjsD/cxbXXVNW/yCkS/S0vE
Ys+jdNmFTEmvziOY2gpyraHPfjisb9boYVDLgCgG5Y/MTnbUYNAT9wkpPtE1jqtNCspkYSR2tEDv
o3JIbTfmaIK0GqwHkmaOXp3nJAt3xzEp99oQkq4g4ZHnFdnmdD2JGKEG6hjgKSxkSOtKDneaMx7B
EoOgJ2Dv3GMPb1JKcttNnib6Kgjr8zpBPl2oIJSicVO1U/JursVn4OHkUnGaDUEWxT4NtAfRSwDX
1p3hRptIooBwY1S6pJjhAqi6ldpo65b0zdofrzkv486sznWfyKK+67exxWrV++zx6+IliuSDhgq6
NqY4RQrIspIrw6n9VZdSdnKRf1PaMth/mHR2CIpaqKK7iOkNEW058se8OZpK+yY1/dLK4MVYvpdD
JW/1s6ZLjWOr48BS8xs5TJg7gqkEGUU3ID/FMsb8heR0kHuKxrtBs17DUM03DJHv9F7P7ZKAGDPm
IFx6FyPMzLNICE6WhiRj3WlD3p39S/5Sckze9AIJt2nf+Fz0Fmk+Jd+0QBiaRLAB8mppNVUOV74c
zoij3Jm6yHe5kPsRzPAKShzn0sDbV5Q/XfynyKhiLOU0A/LhYLQkLuEr3VH+WvgwupcB/DRae361
Qt619NN0g6eK3a/1olniqqsUEgMkHbmB3WrCWq/FFf+CzjGxLGPn/jJjZEzb0B3J9Ayri8AEqBT4
P3wvPHQjY8odJFlfsYUkzEtXVRM/MZKqiRUaH8Kx30dNfYFv5xq3N/Bf8JoqVWDcZzFlNtUhpb6+
L5PsKJ29K7JNwKOk57BSX5Movw/86HtNkSmlhMq//F1OxwJmA3inINJtUNSQaENynxEMxHFSv/Xa
G6cZTECdEYGVwVUXav2ZUXm3oxOep4OOqEsBmBIY1c4aD52SELVt4i9ULOegt/b30KUupCqXtL6H
BV7xdU8aYERzFKj3Q0+Yywpb/Fqi6VmSS5uiYAx/OCER1EF4FUTkeinkNS2qdeYo6rp3FXVbJe5l
5MfXkAXYFleUX+zc+Vn6YX3IdH3Kwqte3Gq8RCx7U5gmJQM3fY1rjLVRPnK+QzKaUeAAnsJWlm3e
IqHtSnctaCg/dyAAkPUGLjAXiz0Y0Yq4vMlYK5eiIogtjJRvScIwbEsqQhbFESUij7Cg06OYXnTW
u8m33GId6DMPAWR5qBoUgqItn/JQuY5e7V6vVhFCMIrVAsFvaYpjIuVmoDW6CY36XPXkdzJqStto
7h3PB0GekCtM58Zwht0wov0LAQXo4Ws/VXIBZ6AO8L7xPoaBqNy6PV40EZvg6CJ9gyGoOtZESubB
QPa6LpHtlOd1bri3WncAB6oBcyOap1BxTyXesiASpyLjwQ2CpUFv7SxH+7BGWbjWcWTYKjWB3ryE
1Hxe2Crp25ywwhD5pNtnazR0rB82SXxFF2l7YFY54tckQMc7eTDz/L518SmVwPbyEAij3kyagqKp
2HPWpJpTXFxiQsSeBDVbI82+KeUe6OzG9QlcVI12RYtuCo3SVknYokrDwjkI71Ltc0oNuv0aogd2
SCYv6OGQYYiFTWoHZ0Sg2mRAQJu2ACnqPDi9sqehcRWN3gaj5S8TzoqbAloltvEbqWdPwVBdmGV1
5Wsp81FgN9ZDrM6TIkQQ88D+NfOZEvl3fQiRExocLbySNK5S9zEUp4+VrdCMkSuLW7BQNqWZwG0Z
TRCJzVmtFq9+ouR0jkq5kHsfKvkmK1h5q9C+hhMHg6Mbv6f6c5h4Lu3w0N5gWT7oNQByee76RMuy
ZV4A0dpYsqCzEF6Qm3rXtGa9RUiPWt15jaoMLk1BAEqOw4hYGvyn8OgU9RCWvFDaJHhksw0HEkrE
QsoniNnXrDS7Wky03YTuJo+0QDN+aBJOtm0SH5WYlkCnuc+y2ZuF+ijV8sEvqOPIsNwXvfscDGTr
5jnNRC0hviIy6ehK/SJo26feD+DdkUixKpCO+GUjto54FWXhLrCPoRvAFNEjcsSZCleImuRYU0Yd
khvLV46cmBAw1ABpg/JBKPgqAAXbuwL6KkcKZLW6dSfQum0RPC1FnoO9ixhM2koN1XuIhSXEIHOZ
ujrWbfjviubcq85RI/SAsTd2W2MU51DjV3VnGNRNtDOFmDm0LavU0kywUTR44nECcIpj6oZPY+wU
KyEUEqImLxY6FaJVi/a2UFOxtUQ7YuUmWH10I/Cy5LTp1kqaaXyV+C3+gtS89mob02nvrbTBqqHI
pN/GQdoXwoiULbRFPEqjfttmLjS+uqLzkWXk9Xouggk7fjRBb/sY4kAc7krCNPErDQfCKLDi0GmM
Q5/U1rG5JpwFAAHZi06UE1nrp6A3eHxa527VllLRIIbVEHl3OB3NlaLe18h2QKukx8gcYh4S9V7s
NZSlsaLAf6yUh862x3WGhj+wqRoV5BEbwYsx8PbQleFVCUxOkLqEGI1Rk0p25AdEwHr2Vh3911bI
dtHYGp5Tpv1G2KnY9N6jEgdE50S/VHYbxBsOl8BdH4fCKDfwRrZRyfZihOAXd7254e6cOw3HeegM
6jobG3qEqcRQBsGK0ph7zab10iHnNaOhEDnBt7rX0o1HqLFUmztilNeDQlBXKNRuFaPIzo2OKAHT
dFfAWFaCqjcJr0DlGsgUaeVSRk8ZaHUh7jW8vNCSzkYtvO0ZpmiKLgjBejCER/lg2zaav+pLO7rV
dH64CdjRUlRrk8Ro7BNzuGwSXpqjX+GLIr1WhAH25lg99394nIDXI7vaXeNxAO9L/BG+gpe8D8lY
CeFiO5yOIyqfQa+CeaI9Lcn7WgDJAVuV7dqSwhSC9Wcb9lCoeRFoxqLm9d2wLRqn9FFiHOwxwkaR
qspa6jqoVuk/NX4JBY8slHo0O+hwzneEvUmf8Xogq5i0hAyHLTJ2rVnhxgVcHAFO7BH8pwE1ZWCi
/kaMAlHsFI/aF+d1FdwSUzOltPbaygikj5KCtGbd4yDe+sSYG+ovlfJhFpfXtkYrow2jFVp3f2Ui
xmVvysu25jWATIHMK6N0lUsRB2TB03U0M3lNGtuuKkF8ZLmtsfWsb5XM+TEppteaUDaqXt7UfbFW
SvucKiYvHzAsiJo9ygOh5MVE/jJuVt7sWvWzpaeKekAuNHFv2tUvTwzdVgubu1xq50ZU3hLCcBtW
2b0mXe2Ma8AYgDCekHtkXOxrNIzoIZvuVR5W3vTOBz2bkCBsgokR9vSCai8CmKKGu3TzLv4u0BYu
jdzWaWO11DyqM4X17CIcAGmoQE9JK29eWIYU4lLrn34bnPMpa38Mq4M3QYbtOMfEnLJRH714Gzk9
vEHvO3Vc2BKNuBA6VUzfS8pt0JAn1dglwal6esZGO2Qv5Z9Vqp5AzcjLZZl947CpY/yIsx0hghe5
bt8iALzsjI7mCWeNyKLckWW4gHKpakul+cEScRhMk0pviDsGzvBPvP4rraNg6EwSJGvIl8LA2AJg
TeosfbbpXHdZ/OSJ6OBqsAEC02SZdf2jG/9oSGATpTOCoxiaS7Eny6txnGMbFeAXSc5owQTpQX0j
7IQYM7duEZmBSueYFLCdwtPgw7Zsm6NHNNaiVygf6VAH66C/Te3i2W5wFZriACf3zrNYihTaU6zk
VxLSJHFzlcUGq3pxarjo+Cvg8oj2VxP2z8QcyfNOtc6zVoirkiq72lKDYrp60LzoFFZVAtLdOxcm
vVqtAyKkkkTLi8q+I/WO52jSaB5fNZIAz7yxJifbIsvFUrYZoWvEvWj2ivfHqo4bAfuTMl9zk8C+
W0byV6akkoIiMj+zDO5FxqxMrWwDSuIYNTyaFkeOMhhLyNiwqohBSoZg7YfdlqYm7Q233qs5S36b
3QQ9dTU2kKgpxhT5H2oECdIvqoCLpTjC0nJcx+ZIYBEJOwt9DBEjQWAd6M6ubDqefYW7esQF29NQ
oXR2TUDrPtZ4S09Jh5lJrbav1vlg3RUGc6wz2CBEAHJwNjQ+Z2AURtiHfpWBBJtFq8MO/ObCQnwV
hvddE1TL1NAfsHBiKLDo7Dgw78e8DA4Ki5jRxNfd4DJN6wz+gCjbRWqw7oHpSpADr4Bq7PIxtlag
kkgUwAsCXL5ngGrncdjeGmFB76m67bvx6Et/50qawyDrcebRR9cMqIhq6+5GfOfndVjubA1AGhIX
sRBa8GhX57JVOZOabrcGKXjl2wpJT6F6pVr2XqcdCTqG1oQz7Em+rqFCNPa6tDLC3gfnyg8OVtFV
K8v2lwH89AD+AaMOtBZ17AZvzVQsJVmFRQkDghnQYRZgQ7YA9TH273xQQph0riwf2aIt7hO8nmEo
XhOxHprs1mRi10OyUyBZUXDMaK0wQkoTV27hndnwlLlR9dEQzMMB1hy2MHd4igOIRHx7zl6uUYP7
PAxeFA8hZ5h0OQoNE4w4zUFpXXtxvsiUdpcX7aWiwkCKEoNyHsjDVhULOVr6urfEzwijChvdfZRn
7BSJe4fRB47fSO7cGP5hVbT3npPXiPgKAozs58D1CQpNHuEdkht7X2AXW7dhcNTi5iw0KOcI9IfM
T+ldFT0xE0VJL85DDUTQ8c4uzJ/se7aaln7PEMWdZcYwCXttdc1bv2Uv5pCWSpd7NboBnTVWBh98
kaAmOiHcRRNQhIRaZt5olnYBmyuCLm+dmRqx1HAIFrKE2tfJlKQA/FB9XuLJjorH2gqvw8Q642dA
Fi0Phah2hR8ewjq6rkI2hnr1UuKAXvqDCYJMO1ZleK2HJAcQFvBExfjFYJ+tPpNiCh7bM2+80Vzn
bn+XEPToDS8ydF6aJFcXIyEEVV/8IOD6QhHmRm3H17gbjoRIoEUgDk+3uyPocBRU0V0Cm7mrqzMa
yqjG4sfOLMjXxodRqq8gSl4CyYHaVbctZt7170/wn6pIPNpyfJUB4a0Z7kGlrB7CMFqmaneGZo4V
wPFWauEdKOESczD+rBO7R//jE0EJxXZK5FOddReFhzaNn7SBczKeG0JJbwHrPlmEKw+hRvmhX1YR
pao8I3LeDK88yF2Jm3Gm0ZJHI+GL676DEwLEp78LJt2/JvTbtDWu8RgecsN/aqMBMlWIysrNKRpp
FTKm/LwlWyg0Ju+oCXVGTriSdhNV7VVC0yqOhjuFxdcvX3UnPNgdaw+kRNKE+SGAEDBtdcbogfcz
bkTR3k1Xgcue0crmrsq1xVi2l1WdXCcBYo6q36cIySvTfijGn4QKsRGu7gF90zKKmaqSRzGRmEaR
7bzUACPsZk+6VzCz3a0J76+JQado3rMLZa5Fhb5SKuNmut6Sgr3uBgeYBk8cgXHhCk7Yfu48xwHR
X96FZ/Q5L0bBM1KjbQJ1ChkZBaKhJX3ZJZFrMAMEzOqxqTGUGQ9DPFHNYKcj2E4WHdQJJuCza9D7
aFLvgPQgYruWHaEUAwH0D75P3waNOO0+7cETSgmCDhzhgMAS9fi1DnsGRVb+EMc8KKv0VlUFMUpN
fgjoCUkfHFyrwrbl4ctzsgs0EUS4tT+qHkii3cH0HIfyXGVJbuJ6WJFaTlQ0wCdPOdeT5ICG9bp1
qpfEYYBJO4fohUyEUCcXxBVLj83O1M/hqZHY1ncFCgsI0RsXqKYRMSNk/8rx7Czq2zs9rTRE0/vx
GdgIgh0yAjMwZq2qvvYZJtUMGOto0xEnmgorVTehwLnRhQxv65DQ3tD4s4PV5j6HQ9bigjAz1aVQ
jDbgmPmdtmwGf69nyhnvtWfHTH9Njw9I4I9OcrfzyNvrjoPom50AzbynmhokAXTDFP770IQlrdtc
/SbhlA9UB8a8PzIUe/a44qZDATa240UN4GxrxtGT202SX+NyWJSPrE09MaMx8dVmNiT7gUzVorGt
J2eFL/2icTRxZKpN4Al+Z9NsErVkrCV8YSGbA5CRRdx3r3lME1KFW70kI942hsdCR2WrkaplFFm+
ERVYR0XJUdELyMQOCZ0iZgOUowb+HWSmmP23wQjz9X+3ZD60bwkLc83pnszt84/ntw2Z3//8z46M
Yso/BNokB4qqTRKFqtHw+NPC9fuvDDKpIOebNuwPFS/Mv3oy5F6ZhiptVCdUkTQCsv5qyUx/NYmd
VGRqmmro/6wjM3WE3vRjDNp8NH5UlIBCSoeTxdSvedOP4RyV6YmPrRLTrCy7H6PNLlm2N65e7ZUJ
Itqy2jceqsBob4PgB85cpNcWBT3w7Zu4FkfpewepTGb7aOsHBLt9Kz1ja5fqolPLG8cEwGooSBvH
cE9gHjmn9V6zoy2oMM4IZokjH4ekbhJI9Kgq9IKHGjm+yl4v2sI2+OG45kH17U0eQ5Yytrpsbigo
Mcl07Nj/D8b1tyAK8l8vwfP/nFqYf0XG/Y4o+/d/Xd6e3c3/wbt/T8Tcv1qgK8x/7/5jndZBDW3w
19QdpPpf/2f82fQv/2//8j9+/f6Uu+HDga0ZPO/TA/vy+edz9h+3//vm7ej+/f/8Obo1Tf5hqgwc
aTAQ6eb959ie/sKgzWgZUnBWpLX419AW4veEgEnI0HUs9d8jm7/RVNOmT8kAt3RT/Ue9xt85Zm+6
2DasNQPtHlNFMLYtOXP+dbTeZEhdDlUR9YrEP1MK89aBsj7YyIhhADVwQdHjL+0B2Wb84hTfExTu
QdAefe9Or4jZMXetfmMhy7HO6YK7vv9ciXrp2Zd+SXlkvFQ8A8PLqsLQHNJ2683hytC8TTOyVaBI
2qGZIN8WB5M88mpdgtFSbPzD4OCsaNh7SDGwRi6tRPzSHOuS5Pqd1bvrhhgc9AAvvUdmRLrtifQs
CKRECTLZDBT061b+GlYPHVpWCmpLv4tWOT2gjj2pB3ax8DcY4/R4kt/kv3p2xYqAGJs4O52gEG88
B2RkkeeZ2ldhmtMvS35ErnUseddEDlbkVoU089q50c7gNIASY2/X5plJz/LNWLr681G89UWK92sP
PWhVmr/dq7SspWaKmc6gTPTBCIywPbccAuDa58F/HMA94nslPNuFbh6iMdUxrSOrShdNt7G7bz2C
L/IXbCRBuOwRxp9VYD2NEWl3dyWLe/Slfohh0QhuyEY5MzzSr9HvffzLNRbZt8vmv366mByKJj1x
5/fge7NstpAGqkg1GqQY94p+YY1XpY+BSzs00NGSCgGts+ZHjsmzh6Et6OmsJhSRLJCsQQr2pVxW
cLFgJFTDwjQPtQojd2eqxiIm7EWxwWfnyq3iEgXukPVprZv6OdPv3ZAKgv9iKHD5XEKGGIyK95xQ
3BvR/oSEmwwKDPV7tyOf/cLVnwq2f63+08PvpoyIxp+9+DY/g3fMHbvgIC7bX3nmHWvkSaZhwqVl
d3qvOd66r+uFpyCHVyh0xo+p85Mca9c75N41LidLuw+SEBjvY69eSLs4xJq+jrotnsIbD6Q152y9
gh7Rc2QFxD4wyGuOti7wY0qJ1DCCldW9KvxnRntQIx/aCDDc1NTnOOcKvho6qtltCjK3OJyQcZ+v
qwgrFO7hnkRmoklI0tBX6pCfSZmvQb6dNaT0tHKtpfWyJkPcQO8zjNOk13aoSDflQPExdslcHy84
A69i5Vvs9sBofDoB3UrSXkWZVJqrhvA9xR/XpQoGqSdvyLzShPdYc0wpVPPYug+eVVwIDQR3ti3y
jnY3DcV4l9U049P2tq6A0VnQDuN9Gr2MpnaDk5UtcACdFMuU5BE7xYLoO4pN90p8OyGXOtRAawlf
gObOdADwDW2hs8Pv6KH/Hrn/SE3z9TfYuxfe4bndpa/Z/w9vOY21//Rbboee5t3+jbcXL7znyWfv
WH9Ix9LIJlWR1CCDQZzz5/bNtP/Aky95XRkSDSE2/L9ecaSg8s9VTZW6of/r7VdlzSS2MbHtmzRJ
eTFOa56u/6Nw0/cWb4WNpaUT6GlNC+ub1cfmpQcjg9CcNlUxjNYd7JVFKzXOQ29uxN8s0ae+YKbS
qc0qg3LXGevEG9xfDZkct6kCDuprnz4zxKcw2/C7C5IebbTVl1U7pt4F0SPen9Kxk0K2U79++vM3
t6dptLrtXFbNChULdYpa8s62mz+n0j/+dMbK208vSahOFU1jTc5lhzN1dFVn2Vt+/fDx3Xmvwvv3
wxXvP1/HN5gJc7BIPKRdWddS3Qwyp59F0Mzq4684dYNmm/4kEmqDttFah5j5uqXWRC1ULKXFD/i1
L5i92YfAt6Vaod4y0cfflKqnf9c92aeffPyJW/T77fzmATumX3uYpPS1khoYdtsfun7V8/u/Nvr/
S2SwEUo/4ThNYoGCzT2UWB9AIHvWJ7f//Sbiryc8He7ejiDXqGxPV3ICGMNcIUuml4+B1Qe3Y6VL
sFdFcaNBLdqqTA5CCNBNV1+8sNm0pks+xOzKdSTx4JjPvEFq4PXzJtTWHz93bXrA/958/3Vp+mxy
kARLJoxVOJt8iAdyXrEw0rIrK2IZOkUk9gMvQwXJQ2QlEtGB5o4XtuT4+1iOPoDLj3/FqeEx/fmb
4ZEpdpKNqLbXsWuOAIwgE8HZImAJT1wj4Vh//DXvt7F/Xas5za43X5Ojdez7oDfWSq19UwxGY07l
y6w5LXemtc397PzjLzp1PbOb6sUmGPJE1/HEmU9NCmJUr/B1hkY3fHLHTiwIpnh/KUDqsJTAA1nX
kGy3BAb4qCPzevO13z9bbsoacAcJdPo6xybcU5BD0jAssrr99rXPn602QtQFopPcYAsF9KDX4LMO
yM7PSgxHn1zCiWdtTFP5zbPGPA90Wjf1td8UyDdjNCIHtbj0+quwUL72EAy2Gm+/gzRWb9A6dtIU
aQ+qqa2UMvraG9GYLuvNz7ekk3qEgU6RBCkC9FxPTQHswA/EJ2e6EwNoLuuN7T7xqs6lCzvQ9EFo
MoYEkJRBP35yBSfmgDGb04oc9VGNUgATnTJcisHtL0hsKbcEYRvHj4fRqWuYzecUpGgVwzrcRJ30
72GrageRtHL18aefuoDZJO6sihh6RKVnDcnKk+oE2+Cd2wMzJEens43bj79mWsr/ZgE2ZjO5R5fl
Ysh2NngZsGdrEMeDZdOJ6i61x3qteeXy4y86dT2zSd1WnoVzzHCwaLvOSiv0ytp3etoHNx5Qi882
W6fm3WxqE0ZSxV2V2xsPFXBBJPSU8MXbM+N8NSQck7wa7jBc8BYo38cXdmIY6LOpTu+x0I1JlZS1
NGkQHIpdkDXu+mufPpvkBRTzuhsUDqZxUjwNaTYNBeiilx9//InH/7vc+2aiq6Fo6Hj4FiygJhIs
hgAOBzDZVaFwFS02xnpszWj38bedulWz/YRa510Vh4a1yTSRooBvG6/dtEnmlp/M+hOPn9PSu3Ur
yRQgYw0ayQj173jhKo0KqlGfVBoEKOS7VpoqTF4vt9uvLQL6bBFwZWdOr3WP5irhDPje1RUpPcUn
13Pqhs1m56jGpgt4GAFZWnQ/a914KRRFpp+M3FMPfzYlGzNVrXikpeq0CVJZWb8IdH07jqId/XBd
fvLUT8x8fTYnRWyBRlBrsMRwSb1jb7dEC6SxjZ7NA43qPH9pcMnZPKyIaSnT2HLgqeZ9tNa7RF0R
uElC+Meff2JsTbabt+9ER/Pi0ktx9DdECjsoTyh+3mlFrnIZhc/aiSS59FDIUDteffyVJ+7cb2Tb
m9kZlY6fZT5l2riwmpXiU+OsfMR2TjloF1/7itlrJiVgWUPmaqzLHv1hl2270MKgFXzy7E8MYDnb
SABDDfpYluamGPPwXjhqcpeW2A0+/vGnPn22noz94Lq9XxMlgc9kh6AboUKZZZ/89hN3X84WE1Xx
MgJ4OFgXGAdA8RQu/kobne6qx/B6+PgSTsxBOV3am0dMFnQS1G5ucXbUsxt/aP3LolJBGaVGfi76
IfnaOjXvbmTSNvSU4JqNHYHL8pNxNWrNy8fXcOoxzFYpjwJwSJYJiZu2eOmCcVi6tow+mXanbtBs
kZIhUMlB+OMmd1E0xZY7wldtYS05ThDemFlCfOfHl3Hqm2brFLzmQQnhJa/9TDmS6/VAfvu6p8ae
qMMns+3EGiJma1Rahxidi7jfhHYcPBiWBwuKTJrrWpni7obExgM/quYnF3TiuUzMz7djy6wAhjiJ
i9/BKu01yIH2Vokn4O3H9+vUx8/mtm416NsLPj6Kij0hiLsyNz556Cemnpge0ZtZUYVDAizJ6TZK
Ge89h0QJLSxuYiX5ZMSe+vzZ1A6S1PMr1eo2ZekSqjAYe3T0B0Jmu0/uzakHPZsSg98McdsPxnqI
s2JvxAhlePAoLDVxF9lU5xxS6L54s+YzpEbNlyQcZx1sKOF33b5v459fe8SzKRFDJ7CtjrRcXQ7Z
RRADmWpyu/xk7TvxFH7zYt88Zez3SpVoMZTy6tFTXt3yGkXnxz/81EfPhn49dKWW+JFB9FKwcJpD
TUCZFnwyek4MfG028Dm85nlm+sbaAN6PSpZ8kE8++cQSNIk/3o77ZFStscwbHcJisnaS+2i8UgMH
5/nV127LbNxnIoO17xRUhspgm5rBZTsk6zzwvnjXpxv25oH6as6ukTTS9VitRTTskPftk+9f++mz
jUrrtKRrh3TsOC8sqgBPJw3zfP/xh596orPpKgYZVCnK73WZ015zwbFp4pMl/9RHz2anmtdVP1a5
WIMzO6+CYWNATvzar57NThvBu94UfX2GP2c89PlIGCJanPWXPh11xbuH2Y2jTIVAhW82cMaTuiL7
KGmszdc+fTZBh6r0i6BMegxqnX3edXV46Zp69slvPzGPJtHI24FI8rutaBGR15nV3qppcAZm7KFV
c+J9y69tqNTZVEVj2+dEphNKXHnfs1Q39gIdwifH8hODRp3N06Id8kqZssvCKrwqs+opl9a3j2/8
dAv+puCjzuZoWhB4ZkKboTI54nJCKRsExJhlwT4dujWw+X+p//5p32tSq719BrmlxQnkyXadwS92
gEEj2vrk3k+34e+uYTZdewyBcLgjOLuV9ZrE5rby0kuptV8cm7MpO/gJerVKbYiKNreTKlmtw9XH
d//UwJxP2a4ihEK0zbrA7llinG5Hb+/09w1e+I+/4e/vjXBm09aMAuhcGGPW9XAIiosOwp+N4/Pj
Dz/Rr0Gm+P6h1kJPiPOFIubjpe1FAZcMpjZO4YRI9LAgLahP+D5jkxjdJ2vzye+cTeZiMLTIt+pm
7bXPau1vooQknW8SKYWWv+gEjSGpXlnV17p59PDfX6LrR7bSGHazqXQd66g0eg3+FVDY5EuLE3q3
919QlqJ1GstFKiLC+NaXRA5nBQS12iuyH4OiNF96PQhnNtMdgmJhbcUNNla7vLVlF+80isrXHw+F
U+NsNr0tImjIR9KbTRwot6O0L4eq/2W1xtPHH//3EwUtxfubpPRWH6XE5G4iv9vbnXsYUMA5TX1d
5Nrtx18xjdn/uoogtn3/FUHNSRjMQbOxPZRFXdtt8n489zzAUn1wn+TDFY7qT+b9qbs1m/fD4GtS
l6SKmBJCqUpUM0aMwN90uNA+GVba9Fz/5nrmGjPPjjA3Ve6wQVV/N+bFFMjb+etA4iayQnntpI21
aDAXOzXQszbqsD8Di8hrpLy+YkJF97UvdSCpGr6/tXbQUt8P0ak3VfE4KkTLFVga2jb85CV2YnTY
8yXBiSqJ07zexLLXDiAYkosRf9ETFbNsrYriswLcqe+ZrQUQaWShe1kNyJ0uLeSVFhHdNk93Jl7X
T94202/+u8c2Ww6w4cdOx7PZtGa/Ur3eX3ojXZckbcDlqwTVZ8Nnp6JTI2S2IpiDV+M2bjBiRgHd
fI1gVe+THcupOzVbDrresNvKzRtSEeyLDoPFYtDyo8xJs4sjJ/7k/XPqAmarAgmhKoKBpN40eJPK
tto1/c+PF4NTnzxbDAansxCFwk/pM+Vq0MstYJvtxx99Yu7bs7lf4Fox4TTW67gsv2H6P9KaWheZ
23ztplizN34A8bcDSdFs/JxEKTVbg1xbfvzTT9wVazaPFaoYjSpYIgnsuzPj9owIl/uPP/rEgJlr
0rQM94pekHvth95mHPFDRgkeuJrERyQhX7w1s/lr535VRq7Dl3TpWs+LRxLIvn/8+0881UnL/nZ7
a3caJSmLj6ZBB95z2NQdbE3js3bpqdszm6qxRf6nYvLCMMqqjTG7G+kkjA0ckqqqWD+SF6XefO1K
ZlM38CEOu6labyq37Y5DhSu3L3PtXPWdYPXxV5y6mtm8hc+V9oPC1eRJdzckYk+25gtBic9N/pni
4tRXzCZwa0rdc7O02riBda+MZJe0xm3QNQeI5y8fX8Wp2TCbyBqu1MgXWrkpVdjbFnSjqk4/WT9P
vAXmErW0sZm5ZM5uhDKsK725MyL9ISCgJemtH9AXPpl1Jy5hLlVTu8K2STwuNx5xvxBTes0/BuDL
v318h2ZS/f/UOIm5VA3hFLGWXkFWxKP6IH5VT8V9dZndyx/BEzlxx/Q8POQHf5vurV2+kjv/Ot7n
T/VTdoxus09+w4mJac7mvB74I27NHORjrW/9Htir9X84e5fmOHnue/sTqQpJHMQUupv2ObbjJM6E
ipPcgBACxEHAp/+vTr0DP/yMu94e5TCARtLWaa+9Lm9+Bbf8slHgrwKfhD3RAIKCKShfqH9XkrfP
225rBJy67N3lmYEtDOrc8btl712lI6yG/SaunBZ09yXq+JfP37I1AFbBPpbQJ/gDfn1dzVeImPve
snOnw61nr6K8V0BXOUJ2CYDYcPGAxlV89bDLPlz201cRDjugrMLTuqQpn+B53WfPnz/3tE5+sAFb
21dWcMR3Zwa/FtGNxzYDNPeRNPcOv/JH2N9aF+zC6rL1dC0LY/XE6mBmJgm5/kq9Yu+0+Zldxkbj
r9VgVqYouh/zDlujtkNRkLUy3/F+npvd5820MT7X+W9HdNRWxLZwELLxIp56fqUB6A7Kv0GRfP6K
jW9YZ4tByfbzcsQrWAPub/DNgAH8+ZM3JgW+mhSY29OiOzFg28HsBlRjVfBKm6w+0zYbi89aLydT
CLIUiCiJO4UPrIOlLG2LyPD0F/On/z7/hNOe64NhupbMaSsBjioqkwSAQeygs79vJwJLJ/o4L+A2
ku4aPmxO9PnLNtprLZ9DxrWgsDIwiefzB95Pz6j7h3eu0/2+7PmnEfBusgPdfoGPB57v4EjlwGio
K96mIjjz6zfGkcf/9+mogBBZOcA6ynrlS+an30Kwny989mqS432NUgrgJ5Ih03Eb/Jbm1+dNshFf
p0rL900igRzPNeAOSerAGu6eAEbf2wBwlN+8OJNw+1cp99EYWu1gJqqKbupP49Qb2wh0qjvSdT9U
xWwEN1cK05LpwFR3hMcF3L54+gbM6WNKylurh1unXl75bDzwfIcbt1vg5TTWdyKbd56PkqjPW+Gf
8OGDn7hWXcixMzX4vW1iDkO8HJbdeOXuYROfqJ3a6QNATHGxL/f1Y/oKO69rdujjegd7tn19MEm+
V499XO3yfXN3ToO1EQprhUbRTLlo57pNBPz92jv4UC3qDgI5bf7APHo8M31vvGWtIrS86mBvlGFl
yPkXBqUR8Iry0Q7umTTUxiLnrk5y7UQDb6zx/Jqh2lCS2eyKnuuYpBQ+VVzvKkNhuB+86G45M6A3
onCtLcyZSwbk0/BJGcn2dIHJVSCH+sxA2Wqw1Yyu/WqB7wuwwJjaj242X3N4d5SgoXw+Djdm9LWS
sGlnY1HqaLCXSeCxEuuBQar/3NFzc9TWC06t9m4GVHKoZgVKMTjDSiaGVCxiYfma+wGQbX532Yq6
rq/QEhRiWXptMoTBvh8Al3Pcy5ZUdzURutY31KL6JDEo64TrUx/cq+XH562/NXRWc2GufbfJZwfP
njOgKOwUoN4zDUR65rdvRcNqHsxyH956nLaQJLp7FJLt0tkeKLnJ6z/we0ycZtgZfU6TvDFS18LE
YTazcBZ8jLPc+Q6Mo+Fw3y3nNt1bT1+tdTO4U0yNA+IAlllZXkSDfAr6cxLRraevOrkQYxNkqJdI
uhwUtyyIbP6zgpX+59289fRVNy84hGJLjKcv/p9S//KyR0PO5cE2tkt81cUBbbmjOtUm1TA9Ym2F
4UwAXCKaHs7Q0GAde8XPzBUbo3Wt6vKLLsfFc9cmBbzYvwM8x8CCauxFyU62VnEpDpsbkRp8SOfG
HX9mGRjfcBK/qAv+HeTfTUNZo0OyyKaFy6b3iOmiiYqufIKpD99//oKtxlnN073Kez+HmU/CJAdL
RGaZ8xccBzpcNsOtacnK98Gtsnj+4oKtCTdUCVTYZT/99Env2iYHCQ6DSDeJ0tRiCdAcxkm99JQ5
M3A2xj9bxS7LgLaHo0GTwD3wCiZ4T5AgvgA+f9lZn62CNxfAfKW+bZI8IDBHytm+1CE7k5bd+u2r
2E3hR+l60EAkADcm+cmMZVLXrS4v7NZV+KYDeEgEomG4PZcjzNUD4ERo8/85uPz/1CawtfLMNXDM
H1LWJB4T97qAg744l+nbSlfT9U6rREq56MYmyXyQKJPJuyp/tixq3djC6gFm/ucutzd6YC1DywLZ
4mQ2YPSIKy/4KfofUpzZLW6cRdY6NKJAustdWO+P5K6ELy8t4ZkxFjt/BPgYRoIXxdc/rsi7+Mp6
d6iReGkSQGHcH67wgZzNU6n4mbltY+r5lyh993w6VAW4qPgKWPWlMulgewf7BaA76ws/YBW/XA+6
byt0dQBTCZ7yvRrOnQc2li+6it2FTAVJwc1LgFxCkW/rHFmn37oWfoKDz//amt51HvlzWUesYnlx
HE/AZ6lJWi7g4HxKTgfn9EYb+9x/YfKuEwJbjJAK4ENU+4jKa4DSj6ICCUdfVl7C1jo113G6QDGC
Hz8LPx5ghF7DdrUb4GPzeetsxJmzCuiJTT0F9bBJepndwbnDd5FcQJny50/fGKRrqdq8zMGcCbdO
wC04dnN+y/NzG89/92YfnKXXGjXUVUtpB14nXiVN9QyRXWdvYFayEBi1BKU67RklPXqtscFNWKDw
B/c9EszqbFQz/WlhjOLfeqHTYoNMA05AKpQZi5umAJp9FDwDVwQ06eBIR1ZO+y6rK/WEl2beAcXO
uv4G3sTAvsAuP21+tdXghPfU5an7yG2ZXUH7MF7D/7hO/459YM0rJ7nhty2sdt1XaMey4m6mTg2f
W+nkQSThoUm/4KRXTa/1TBd90SpJ14KpAmUR9QhgQRJUQKNzc+1K+Ghe0rl0LZdyA/gzDxk8tPvA
L57glJXeBXImZ1QWHw8dWD797/4EHuQ2g9dul1T9VMCip+i8m26u9Jnboo+nILoWQhXeNFvhwzJe
zeGhK4udq944xQWC2gd82Km/l7XRKezeTRBVA+3JjHuBxG3YjYshiLzB8fNHfxy5dK2AGtqup54e
68Qh/ok0wZs/om2WPfLa57TgH09vNFwtAbnJ+NL4WQMlzxHAnCT3T3kEWACn6sxavNXLq5VAncI1
7FuMIXAZoq4Ovgz5+PvzBtr69auJ3zp9l5UixLPdsTi0jX4zi/ra1dN3WEEuZ2a4rV5YbeUyAnsP
qOSxmTB29Pe56NVPPXXLS8dBK9t9/iUfv4StFbM9/F+ZakFpMq384gHFUzTODZ0uK0hha9WsV5fl
mAWg5xAT4qpshg85nIb9dn/Zr1+NIq0BSGxaLAK2sahXrtu9V5RYijU5fP6CjwcRc1aDCIarTecP
MOoahKiCRBDpABiowM67uuwFq5Fkmh7MlGGpE1bxbucThWpVXGJe9vDVCBIhM0MhsV1nBJ7lRdkD
Ty/Gx0seTteyOS9jvPErxNfot6MGgLjI7mE5iL9+/vyNGFtr4eAmFAamEpiE5iJ7c9QwfQtUB71n
MFbef5Wnq3OXNVtvWq0HOHRkXU7RTBAZFyCKyyz/z/FK+qOGET1c1sOsPCdP+TjcqDj9hHeTNm06
HsyTOk0cf/PgLm++OdNlvU3F6Z3vnj2p3G0LmQNV4nhfnYWqOwWz4OfPe2Prh58C5N3D63JRMHjW
iDTzTac3JYz83TMXNR/HGOxW//fRspxsAJOBGvnpW/jlxI1z2SUNFavoLUgnNLBBddIq+oWgLC4b
mx5EUXmmUbZ++Sp4lVOGWW1rVKWlXPxXFn4LBouH+pIzIbDV6Kv4RTFTkbYlRgtSirtihnvdXw3D
/c97dOPHr+VvJmsqWYUl4msBYXe+d70zC+/Gr16L31wLQOJICsz57u9Q37k26YL8zI/+dxvwf7fm
dC1/I+lCyJLJOqn3cLlP+CGP1S7bF3fdYYmnfRp5sYnzPdmJ+PNm2pgcglXE+jD5WFyNPiYFnM6a
cYBroiuPYV9+TTW4fZ+/ZaszVrELwnwOiARoOimSZLNxboKGn7kR2uqO0yvfRS7vRThSMFuTIdcs
wiz9jJpT0AqDM+G79fxV+EKhDNjqgkMwfPHuG+LvWpgMG6e7bC8arGK4q9XUe6drIZgbN+A7jmNM
AwC6ynk6d2fw7277o0G1iuN8RnFGLmadqKtx5yb9zlxBUrxPr/mB7Z29G/MdrMMTu5v2gG9dgZaD
v3VX7oHuYVMbL/vwsoAPVgG/9LZEScCkE1KNEamDnQtS5+R0l42ytVgubVRpfQ9LquwWDyQBo7w3
OYNYd+HzVyd+hw+8mVwc24jb6GtU1013ou3CHxfFyFojZ7maZBhgPzxPHVuuAgnvtqyFqvOyY+Fa
AAfFRpAHXGgcC5tDoKEnz8czDfPxvSBda99UKWg59Xi0TytaAZEHvB9I1BLJusSjkvODWzhldWhU
XYRnpuGNKcVfxaXEDUHZSWy93Qq+6LExvY9L1BnOxYeL+mN9dDBz2vuB6MmuG4tSXYUFzavDDNH6
uWzj1hesZq4AdsC9GTBc3XkgzW3WzgHZBRUQ02fmlo25fW3HhhxpE3Qd10mRkpecDgeu5StMfIHm
UmdesTE7+qupxYq+gH1TUCUaCsVByJfOZ79Onpyf98HWwFpNGHU2uk3Nep0sDt3Buw4Ugx+TDxIn
ADp+eWanv/ENa/VdnS4TPKYbNJN0bvP+qrawAp7MmTlvo5fXAjxt0qAOawwjOGGEsTNWIOl4uCu5
qIHWCrPBENuDWqMTRzbhg6BjGnfgB6HHjQ9/tqXaYbvinHnZv1vmDxaStdYMyHkk9v1aJxJ82YjW
4n60GgbnuPYTZfsLvOYBuERA6TysIml4tRAeW5u/fP6tG8N5LT7rTEp9N/OqRKW/+rSKBpXtQNsC
H+zcSWmrr1YRmddtC2oPR+IKIPZrBrISi2BYHrhntndbX7Cas8oKvDIU81ewxnB+aX/I49YNDrCN
mSMAl+ozs/HWeF5tKYC8NMwup7NM6/QEwEMQ2g7DCVi/H2DYR/9+3h30FOMfjYZV7KM23k+zugUy
GIS4eK4DZQFMcTqULdZ+Mo8EYNJFgurb+OP1iFXtOxiYFpzKAHjGM9+61WOrCcLtPSE4y3BLy2wK
S0Xet3PcAcJ67pi+kbejawXW3Iawr8nwBtDyvlSKxLBMx6WqJvDmhxGo7xxckj3IMC8j1JTsPm/b
jc9ay7IcWad5JmG9NLjEvYZ9rNy3w5xdFkhrBVZhmqmQsquSLJvFrsI1/px5L4MHpx7H2DNjfesT
TjHwbl/uwrjXGVKKZuryBwDzHjmHCfznzbMxwtcqrNkuEMCHPVimwUNrT8PsF/Hmy4bU2rqtGCgg
cLlRydDQJPXHw7CYM8nxrTZZxT+EuqpKAzBYLY5BFhLaaVQXjphV0I+yZWaC31ViwlDH4ez3Ub7Q
M797Y95a013AoqvDUqG9gZ8Pr93RFUnF5+XITQAKnzuGh8/7dat9VtEc5rJuDEPTe0OGXKAIr+DH
eFmRIF3rrXhJR2myQiVS59bE3HIGl/4JS9ZFP34t93EXOocgxpZJavpX1dP/6mI+s0PZ2AattT65
Z40zwL0OVYhzHFZIYeZee5CZ/1PP82t3YT0WXat+vJ4GThHQMsEetLO7JhxncjtOLl9uXSAm7ptm
wI7+8+Y6HZo+WD3WdQNuPXAUs3UqSS0/eE59C+BbzPhTPZMjm8OIyOKyUbUuH3BVSMwkKwWccA4Q
mPb3bTmd031vTEXrCgLUnY580QhppEnh6TtYh/wy3uQkJoUS+vOm2nrH6f/fTaVEIO2KPSRQ3qPt
nkqtgI+3IcV2nobPn79iI8LXamb4dcmQKXzGFHjggKJk9xR+gMNV2d8gFb8+f8tGfK/d5nxWNwq+
3TLJaO71oM2M7hj7cy2DM+mGrZZazYJF1TQLrBFVQsbGHko+qFuYg3M4I+bFmVj8pyD7aOCutj2V
D5O2lg6YDLlvg4fSE4wew8624TFIdbVz/XEOjrmxDGtrZ7weTcmRN3imVd92f8TUBv5LCcxmvqtc
QOKgPDQwE89oo7+MSy6vK9mwoIgyANrMTa/CsLq2hTvmh0YUrXOl5qJgxykTg71TGBkkxkZEl38v
66LVFNyA8tWWrge8X+8vx4zT/gp59uLt86dvDLO1gZvD0nBRhVcmQRj6j0Xey4Np3Pab1/rVPvV5
eNmxdK3+sxAwwIxrLBNW5nxXpcCDR0AIAP3Zt0yd2ShsDLa1DSf4E2k1WZXtm6GpugMuCU1Mpszf
A9lWB/vPW2xr6l9tGcgUWtrLqkysUMjVlPRXoN2H0MOtc5l+hVTinA391tesQmecy7qB5OHUZFUR
aTi6gNG5lBGI898+/5SN6GerwJmV9vPsJAWkpHj0gY0VuOe87NGrUYvVtig85pNdH1D72njKXmsf
DnKfP32jadaywJBNvgFTIdx5NiD0YWRiOvpjX89XvYQv6pkxu9E8a4FgA3HtGLBOJnPYN3uPgg0P
8vm5woWtp5/G17s1ZMjzBv4RLE9SHk5g+ZL+MIz9ufv9jVG6FgZiz8AhS1Ppriu/D/zHyKqb0PMA
xkTNTXfu9LzVDaf/f/cJAJpADjSeXkI1lvEfmfennP9+3sUbE9NaExjyIpukW6Q7KXt6Ap21+zSH
I3hTjQsg3sOZ+W9j03MCBL3/BFhtCrAtSLgrQJNXnPII5O8HkJmPnS6ujc4YgFTqzK59q8tXET1p
EcDGJpPJMPhhZFuSHVV9oXSA/rsVeNcbA/Rj7sjqcBeMCuVhTo2xJR3Ye+0+75Gt3l6F9OQ14D+m
Otw5dbHTtjt4Tf07mM7dZW30xFoemLZ1SGA9kO9r604/SeE8tOV8GGq3/DvL/BmIbPDunJld9jVr
sSC0TA3Vygt3rbQu0lSZtgdtOMq5Mlafi/Gtu4q1aHCsa+wi2gzUDR9lYzc+VtTgBhsua29Dv17q
R+44dfAdOxPd7SrIQcwbrhky5zDYnKgzlgUbHbdWF6bATlChp2CnpkU+O8AoNRGkPgHIu2nZnXnJ
xoSzFt5AOydTNiGDRLW4s7yYYupAgNz45fcxa+2uYOVlaZO1X10+aNGAABfsdE6/qbDv40WDuPv5
IN8I0bX+pmM+b+Gcmu6Anwue0jAEJXzs/KfPn77VE6sFd9Ap8FtDNwAR2N80djkQMX+bnenn54/f
+vGrCM2q0CGhq4c94KzDX0ZKiA1nNuiXSx7vrAWYI+Q8aebwHndgC1+OZshMeVO7ATyELnvBaWp4
N4O50LdmgTJ4Qa4eA5b96ir/92WPXq22pBUlSuxljyIyMXSoqwzHn33unFtuP255Zy3BzKGqaivP
62DmJ9uEL7x5GEN5Li/18VoIK6n/bZeuT2v4wXnDPoVVRr8rcSHm/XVDk5GHALIkgW1oHmhx0bbH
WUuGglC5bVD14cGTQzjFgntBcVuNge9/+bwvPo4CZ632VKVT97Vjuv1QqfvZ489QPf8ug2V/2eNX
S3pdBtIJYXV26DkR7rGbCsGSvAQ/40jGvivPqG63uny1mOMCmhqIps3eNq2BlWL9o+Pn7My2Wmg1
T1TBki/O7Ju9IiFJBIMBBfd4e7Xo8Bwy7OPl1glXcwWVjlLWF8OeEPO10jbOIb+tw/nYkepFG7Of
x8vMjJ21cG+uKjabyZo97sZkRDv908tmBVxucya4/93t/N8bAOf/SPfgtoAjey4Oashvi/mqK58b
p4gwG+4XBVPIedlN4xdWPfsLBXDirwU7R+C0wJovzGsj0j0yGURm/p4PZQxWUFwhZ47EU5QWZVRI
egfV57FYdCwNu5kHwNuy/KAyMO5RIjorAR99C/QHP/BzF4wbBj3O2jnPgHBYcIT9QXcafv3y4CMx
1Yp8p/xlD03F9Zy339spvPNRf3uooXsCFjcei/mBwSItQjUxynE9P3b1A3aF0Qi4GM9+9yzcOwOF
LQXs1MFRriNQMI60B+q0PFfwvWFe4Kx1ge5QVMjP1+5uKdHfJY7hr7mkPAGbUL4sLYHUZahTXJYV
dVzr1rnWMuiTnvZPnt+oI0QpedTk02urMFHDR0uHaRZZaSAgCc1rpZz0zH58Y149wazfrzc6n5pB
53Vw4MzOe2KRXHTzU9WgP8/Z80R6eLJeNCetJYdkRH03YakP6XYQHPzRc1C742WqKG5Lxck5WtfH
5dKgGP/vB822VG3edWqfDioazfeu+KbdR9L/FS3MQTBc+blkEgUuFQ/9KOhWk5TwUP4xikbtAVft
ujnmbUnB8w1w7MdlZUdGLZ4p43BHhCW4yq5apd3sTyfCVFRxSPgIaHIhbYHJ08+n1t8PkMCGZezl
jlM9FNRPg3vjYhyzq1bSieQRFOmjkhFuqarwhlZjZuOC5x5h2Nn2Q3MsS0brX2RgcvkJoaQRPzWq
37PvEx1VGFMyDtOzdHyp6oiNrqVF5AJfrauoNlLJ8mrs9IwJNoCdTdngD89x/oTGVdUQY6Pselca
mDUxRsKoeXnNuOyGKZ513og7pw5RcwO5iw3Jb4N1B4xl1LTlUxF7c6HUvQ9HDrGzpCPm0VpLwruF
4oDzOHalok+wevbETykcxrFnVnlTXc9Z0LFdEBh4PcDhO2ijql/C4aktpqaOKK2LPoJvM30butHh
DPzk0HMMkj9gqN00s5iX78toiXmacQ/QfB+kbENzXzcgpbzxaSiKqMD5p49QOq5zaJxF+EsOcvYf
RFE7fJ8N7tTA2ydjIs7nyYxJUbEBjhTC9+UOsGtToDobNbzXbQaIHo2RppeWHMBoZfo0yRZEqT0t
yprCk6Fb4HiDGwlJzWGRAFiBmOxDCHYdzpzPxS33xry4djRF3VLEh3kKs9joNFtAICOp65p9m45L
UV9xnY1olizV8GeNyJTK+spJA1rUkcbNK8T+dJyLIWqCkrEIXc6ekCITr6wZ272htYFQ01vsYw7P
XRnLuWZPIcaFdz02TtiMcQgEVXMljAmuKiIEErG8b/Jj6rYj3YkBKbcbR86op8JYlE8AamDibQuv
Cvd9udglJnRKuy5WfTX2Ce5GdC8iVjJtFwgKGpn/hsAI3nddW7V0P7vtUu+LmlfkwLLKmnbXpV5L
qtgLvIx/R7uXMNHXSIwNNxi1y5+mzCoIV9ygR/65q0J5w8tRit1gF9RHIdmB3X8sRjP/8EJDAIhz
quV3OyN9GvNKpekh6wphIneYxC1nKfvbz4Fud6BjTe2OulqWMUzYOkRESjIa92QGmR5oxFF8MYPr
6H0vm2XaBbNM5b6Zx8nCi2QIWez1pFZXovarDGbfjiaAiGsKV2YaTHyP9LDnHTK3GUVMlnRBvoHD
xPYwUUr0F0hQPWBEZcCfc5tXpxXYNk2cl9B77KxZPHmVKcf7HrJBNVfZ6KRm1wYjRCBjCJnbDlfY
I07M3qgxMMH0qq501o39XQ5e8zUthQmfvXE05q8r4I50hc3NovaZzzCCLWuod+MvupNHktvgR9pU
mDqR/ZrtY12n9V9/CSY3FtZV80vqm2G5pij9mL8DsxvOmPo4sowRaqzhpkakN5VvFYdURURzUxbp
U1DoNAXVsIIpJPprwcwT0CqFoTuZ0/Klglhj3vUhFfItkJPsj7AQyI8W1nWQ/4Yke/P7zEFCsZ54
LiKfe6r8Ferad+/gHl6w24lD5oBDHlxK0/8Cp7XqiMCcpqMOezEcbV1V9LvyANr7LV1tsRwTMOnS
W6oXZq+KvqsPgi73cHxn7kH5zkD2tEsF2pRl5fjcpGVh79NZ+unNSLUtbiExcnw4S0BBgoFtFwPc
VU/8QqBQFLnJBxs6Y/c2WdtOP3zWV80DVaLw7c7VrBd7kdZp+ADLDiNhIYGW2ENqmw93ZTkjpxkH
ZpB9GA016RgYDNRZXiDOb2QMp28KKEsOwO73nHaPYeUvXhKGbhMgEeq+dAIO+VE+Y1uLeEktGWyk
+77XV7WoMrIv04UW14M/pc7BC5qBXGNFKdWBWZsOdznqmmHilOdkkHEY6DlqkNxjb7oKsSbBScDn
ZRUhlaTksXPHRnxtJepzsIf0Bo5ZH/fRk6K3NXMdGDcX7QsavPnthVm1QHrpzFP1AmSQ68FbZyDy
S6ggjYETe5WOlT2o2W/SH3UFH1EbNSIbw9sQ+/wwjzJJcig0QNSwtRuxAvyYG+HLmhy4T7ryOLl5
Jm4HuUDxJcAyX+LMCslvm0VXVxMgZOU33CjXkz4Jw2Y3QU5E2Dc28SC9Jqc5ZddrTbx4oIT7BwsI
UbarirA9bQalCBx4faVIrUW+7Yvid7XQsLgHM3msr5A0XKYvzSAgBoxqT8B4iqQNZS9N7Qj+dcox
XO81pJrlTePA9uSejEaNALzoroc2LCunNL/rzGj9H4VuhvY2W1qw+Pg0Bv0NNJ7Aae2Jp2q1VxhO
/R/VG4YNazCGBjjI2i7EHFO0iXbKKCiw9sEeBiaMC5wUll+wvs1fBygrxzfsegNnjA0E9G6ksBzb
KFdZr3bwik+7uG/HEUgnpQcZcQyp24CjRfdV7Zfqv2GWZfZIjSDsiDpEBmOyunM89+usCwcVwEBb
FbtMVCX/I314Nb3UC8qDu6gnGBT/5Xk+kf/wiAYZbtORYEqM9pf5FzELXODAZvbVEzKhKb33ZcWd
K48tsM3veTE4P00JMjV6rTCp6CMjPdEvmFD6IZdxR0InvBthcyTjiaBInsVLn03dU+a4TfYTLJ3S
R7aocrTb7YO5cFkZscrNsF40XFVXAbZky2+i6Zj9B8uMpn0NBrhLJ4Yw1PpGzSxN/b1oQ0dcu2Jw
jYKRdsG1iSnn1XSUXJCsg6o/VfmPPsehdImGIWwgmGs8dNUX7Gkc981BiU39rEbtCXgbVjVOIBaX
9sE1mM0sOJg2s7aLDeSJQwWbMpmTAqQCUG9+Ze00dNegt43+7eSWtLvz4IRVvmlfhDg5FJZ35qYk
ZkRub8EGOvvpUlhnfBW1zPpbomRFXkom3LSE0FKWPBZ+5bHv2GKKYC+CfspxxY9MukjmilRZEw1Z
6jRV5HXBRI5FOzr1Efc7QGjHJPUzu6dIXvlfYSWaZzxKYVCokmyqfXLTVCgPS4+AOFTLgap0cWJP
qjz9Mkyca3UblCh4ZxFZKsZe+zJr+RNK4Kk77Ma659XRQAqM1bXXYG585WUPSXM/AwhhotDWzfQq
VNBh8AzFbCHOV6mc6M46fMr2p2XZ/x3ARhq+f0Ph8BuccFN3x5wUar5p5mGIg52aMn03FJCuN5Co
GLq81aOE94FAkZu314PHir9WTCLFml91BccP5qm6ybGnocclLOcXH2I+8JjGIveLFxDfHYZYCrmF
vcdi+QA1fADbMCAlgrx/HF3X6V4M5Sn9IUjBGmTZF+FiTFHr5xaBgYU/Oyic/VmyjMLMr1pQ3J+4
vHQyvvexOzeYTUZ/DlBVMwUz/tUNw0RNzGTYBZjjoIJwYuJNfUdxfeDMLtys0nnyv9cphux1CqWB
c08xQoDasUNd1hFk78R9LnVfY1B2tbFVhMm60X8E60YJXVae4Swa1WEX9nmcp0FHfxpJATvGuJ9g
nBLZvjk5sTWcp+0VMnYVe5OyZmkfAVaLKI5qkddmjPpKMrtjDVvYzsJfd3xsiAysiEYP+qDdcFr6
nlIMYnFbaIEVsWkDNl/7mePov1IPpXnwan8e+L6FydzY4nw8Vf7zUML2F+fhFjr376UP082olMOy
PBUWAsT7RWZz+BVA6SB89b2JJNrFTvA1K5hvvy0jDp77yghJvrK+Tm2cKeAd/WjsgISLsd9Uwbe2
lMb/Nos8X360uP9oi51MXZ9OEbaXnNwwuAuw3908wiaF1pjs43wC6tIHRjMldR6laC6yX1wHDsWA
5fntbVg5Y3r0IMPBbUvuzBblJUz47lepHRCLI7Mw7IUAbKmlPLIeSYm7MOMwpj9SUEb1kRcyGx+o
Yf4SCx2Ypou4bEzzNcWVDNNJOFHbY1i5YZddwzfNGaOuchpxWLIwaEEpw21vd9MMvax/5FPVZ/fN
5M/FY4EaJLBiSEgt8MJpEd6g2jwzdw2umZvYpGah2LdZj9WAROfO8K0QWNKr6HQhke7o0rbjAfe7
eueH2tNN3Hfgtt8tfdE7xxA79rY6hFNXeVDLZZQVbuQjmbBgmm4kMjuRwZJEjmWLhfSIhV+qB59U
Tvi1/3/kfVmTnEab7l/5wvd4Esg1YvxdsFR1Va/qRS35hmhJLUh2SEggf/15quQzY/dY1hzdnnAo
wt1VTVGQZL75vM8itkaDZSVOAzCno9lpH+5SCTT9k00ly+xLM051eZsXoL2m0lN1blMkvuUUfi+G
uV1pe6aiTA2yvlnzLS+fuCOhf0VxUHe3tChPY1s03k050AAkUwIPrBu6YnPCooLkCve6m7GPrSPU
cIw9VcD+mj1m6vJS2nwsXri2cjs0eE/2wSx8cXs9e/N8Q7zVdR8pik+VFBkSH3/HDqIyMZFDpm4Y
CLPztQc1W/Y0tp6bdgV1s955XBn5jCEBWwkFwkTRRDQY4CbrFXDJwfUKQN27HQWYIVg2uBeGl4L6
2/K18noZPo20bIILYzqDtGDg4qp47hF/5T5pAfvQj0qvHTtKKUeoQ7rS9JOMLeu65XLztWxvWLXM
PkxO2raANagu4S8LdsgAhYSPLLpVYzNUrOau4jMt060VBXjEZVVqBftWBHonzNUbuO5eR5Hfk3rU
tcujl4ddcKPCYqlK9L0YPBRjEIaL7NCEmBXem85bkSgPX0dsxMjoQ8gXK94u/HMrCSwqYalPA/o7
BRlb39PQs97HgdXbcIeyuKlSvInVdyKH+wK8XR1qr/eQiS/ZTndeYcu4Vq3vLg0MOzwSbaw0Il62
zVpguE3Xv8/Azfcf82ZoUaRAe7beVYRbDufkUvdpXlT5xULyrqrTIqiFRv1TVzMc/il3R4MiYLm1
1UCW3SIasEuDQclsX/nIQQ2jIqzY/MHadZUPEmGr8lBodFqOw+DjdCOxAOp3kWN2nY89diEoGrUW
GY/acgqGQ7WSrLqDoKSqdepnnQ7vyNY1JUEB46/dDrgn18cGZljmQBbShgMc/Cs7XGtoAMXOZ1Lw
q65BGEcdZbNiY5CogjCTQJosei/qKm70XhcdyaESFK5HwmNmTawX0Zax1/iZAwriNcjT4qqQ6aBM
Z4Gc5SFkSxHE7JaB2ODVGstXPmtUEgnmvNajp6jyFhiRKbyCwJyz61zjH8ZukFmdCO6XKMlLEEYC
GqP2qdg7DEDlP5txg2vMOxluuA0xRTd4OoaqZKhomrrHYeEplhMAXZprwRPoupQ3oCNtlc6TvnD4
2glB4TtlyIdppHxtbVMgDa9eg9YdcZU67xEGQWvwLjPlGt5uEl4jn6WjQ/GhY0qxWzHivyaq+97n
V1vAicIGrZsKWBIGThK0rmyV2YgBARXwlelawHNGIYjsnvV1AHeXwqICe8xDL6ePkBUE9l3r9SR8
tzXD4KAW5sGAdbjSmJtGQBmYplcseY+mzVDwFl3ZbEgwzlcHDSMCwdRVd2ICbjESnBhIJJ61IhQJ
2aCWgUXKFCxXrAGOdrVUML14oCSXJ6jmxNKG7/E4tnHtoCy8WR0sKuLOG7L8se9lMyLqeSV+G1cZ
yfnOzl4QHqEKDnokNoahe249JB5fjUauGdr+eYcpn/em01GxkrXEwA6MyJ7naSoeB792jY3DCZui
MWos1cHLVrS2egfN8VzHYBkTTVII+m3AIb1Y3IyqUvo+pOWBbuy4165YkbIIv+mCvc/L5oRT9IFl
j8VmsnGPKXMWjwOwhXpMK+ZRuPWAkjJet8bY5g5RpMiu8P1b3rfd46lpIz/Nm5SpG5bcXRXc9WQ3
Lqilb/nQWHXw6VZ9Rc3ITyKkjHa32Fsu6qHOFSHHheVsOlZicOM1g5QmRxDMigJ0qCpPHT0uA3GN
aYrWPJZTG/jYua/eMJkkgKZ91snAQ+tcbKqN6T5ZrI/ycteRyrogXrG3GiZYYkyBmA5mLvsOS10O
48IWFhkLM0GEMGNSvvKKCvIVrjWByvCYhb7/ue1xqrFFuvV8WdOi9Z6VHa37IjfsflK+tuV2ZcJF
4toiL8uMTxV4n+UTkjBa/YBL5m2P1jbb2KDVgTXto+vDKvxcNJMRLZ7xFqVGZdqmuBwsTHvTLpxb
7LeFngM0QbRaYGIXoReKPQ4oRswnn7tahezYcVZ6txI7NGAnsGja4JWBtKZZ3nZ5twKokx16FxnK
CPIqF/jyHjLPF9u9HbU5zmPIX+UG47FjjZrbpK3Lsr3vOtt8WTB3IRZHWw3HS1IiELsX5ZRg/STH
gY9h8HmlfMu+YK1Zmo/BhpiJiIp2oofZ2RWupKiePAw+aF9cQrxa8c+kxB4DZ8lX5n/pSWuq32lN
5IYJfTbdtRaLQjuLTbmP5sOicxqmWdXiOeZ5h9QnrDdy+zDlTGQCTS9nkTeAnCqKHrACcyGYIwow
JvhQboBZTjMAfxVqaYCNhfbS18CVsIm2tj/wrlzsF+aDz3NVQH1af2wmCLna6LTyibjy6aQ+bTQP
2MNA9TRSOK1OpB8iuHX3I/AWhjQqBpifbR7Ka6o6+QXqhprtVlW6RsUwxxaIr5vLzteweyZ46glk
YU1pgH/Pcz1CxWU4B35Zz3VVx/PAFeKaBux57KcV0d2AObPFThl2VyNC99ZI1owvW9QNWVGOkfXR
LK7SHjZXYJyxlaMBGw0Olwo2bwAwhjBqAezxJe6nFhur2A/8bOsSXhWK/d7NczH8yLnuzHf7uy7L
mz7tzKce9Gkpdmwp14sBQNMNNt8BzGcACl6z0ckLidIecIgJo9wZ8PT9yaDqMtiSgxCbXbIeJv3a
nXb3/9zMOvv+/c05vXVy8Jyo59miNzmjgdBHAXTYrwoipjoKdd8gX9pTgUgd3Ck+DDVsuCPT1ogM
9Rg2AMe+8gCmqYWWfQwbdfF57aFOPNla/6TsnLw1hAhn4lFoPsQus9WaJwzF5xzNXodT++cr8J3+
vHjDJgFe2yA2jfGdIL5Atc0AxyGEkgzeccIC3/+Uopq8tYJwIqBD21G2o1nhx+C1u8RT84+8jP6e
sUXeBiPVXVarZsvYrqHHurtnmIMEf6y7r7Ct+ik2FRFvGqxwKix8MOr5bh1PPIMsEmHwI/Lpd/gX
4g3No+i2oOVC4PQR8RxhVxJEQvYf/vkGf+/gbxqpFkVYXXoVbnC9AjZZnjpR/pwalIg3fdMsHGHd
rjGbLUCUyBcTIq/ochWiMjeE+PRHQW/f+wpvJg6+et6Q50h6V0Xt3i9sXGBpN/9ImPu9Jv9bawfd
UzuADkZ3dmqWTyUzYx9rfwUg20+ISMgj9PDc9ZJR/TySgcAWHNUegmvRM6rS0BuA4ZdzdpO3mj1A
vtZ/ro2CtUqX19ndUHq8O1atCMFYdgSZiBFHHs7ybVT+x19cZc2//xM/f+76bdR5Mb358d8X6X36
n6e/+K93/PX9/96/djcvzat5+6a//A2O+senJi/Ty19+SFvs/7d38+u43b8aNAjPx89fu9M7/7cv
/uv1fJTHrX/97ZfPHdxKT0fLddf+8sdLhy+//eKfSDz/8efj//Hi6Qv89svdS6XN9PI//+T1xUy/
/SLErzIUvpQonwTQgZNEY3k9vcLJr1KEhHJ5miPabpyK334Jxa9EiADhpD5BKh6MuX/5l+nm00tB
+CsOgMxZhr8IGAOD7P+e1N235ePbXcBF+OPnfyGZ567T7WR+++Vvxy/4SW/G71zDuSJre5o2IZcJ
y6AQRE3+Uz5roCSdSA1/ohq2rkfO5wxT+RaBc16o467/qUgWHPoNi3HOg6BcsHFPK3JNs/egLERN
+zPcPBz7zcLDQs+UEwmQC58tqZwIeGfsB6v6319vSMn+ekWUnTX69BzX28D+uM3vJ2N/QJX72+US
Z336/Z8udrP5hgKthL5k7lKKjX9UD/W9q8PHP43n//VQkW8JhRP4NCXALJoyr93NmZf0Ykt+7tBv
Vhmp5bBlfMA4oewCzfykreRPHvrNGhOOfSXgMUDTNUO3vM6juvgpcjsu+JslxuubtZ51z9Ime17q
S8o+9yr95wvyvXv55rFcumkbQ9IxkIDzJOdLVK5PS/Uj86vvDMK3VMG+WHK+2pClCq3pMJmqISMJ
nGTYD9b175z9W6Iga1rd+B4w4qECfSlxtIe/X8b7EbBcQ/lPeQWDjvjmMbUC9mwD9i+pztE+p+Jh
K8YfPEvfu0JvHtMZ9He0r9DGKXyy3YJPDl3iyn9UNIizc8j/qO1x6m+eVS9kbQBIkqWdXLbrQIJm
GINtMtYXxSYGRCfMVRceYdTtczQlQNi5WFme59EK9sx6bM8IDDbL24admBnbd4LA4fllhZYVNiuU
ekFamGXVl8s8jwB0zuCOkYjMunJn0IcxtmV3TdGr9X3BlJbH8Bs05MxqhIuypTR5MpbgqV2vnfX7
0/bWn6aE04KCCI2emkmJX07hBTkjTwVeBQzlnTEpICx0OG6+qtedplVhDnDEz150vy6vq1rhkIxc
uaa9Q36t0R+NV5bBw7oGrmORRPKLejB0daxJuVGB/t3oXKlkWdAIiA3gxdGP3BlSQ0/Qict8yax/
YliegDdoktX0viEicF8AuOT9XQu1rbgFFWIB20Kv4QO2sVweRMacO/TZuKHBLUydLYlD6Kf/6kD0
ApZRe/7gzWlDxoDctwjNsLc5t8Ihe9Rv5AbOTwMo7QBglk9XYDXl5CoP6ejftVNTlDf+2rb0su83
wo+Kli3ipHvRUQOfaDRf7BoFueY1kkUZQO1nFQrD/Z0Fy04NkSxy0uym3M35ZyDm27Ck6GhugGvl
DGfUp8AM9YQoPptXakhUXU2Nj7gZPvvv82wNSLcrYA0TkAjUNqfSgE/ZeGd4uAZpV2QuSOExbQn6
hSd0lp6RWrVCbxmHIOGYSHM13M689PPEjK5HWOwQoHPfmKW9atTI7CWHmJXuKDDMNZ69DSGvBL55
M9yJanftWwJnCticw/d0WGGPFZF+w1onamUfFw/RIE+yxbY56T0LOllPStqkwB2FSXy9zjP2rNwD
lWQ1oY6sNeRkNmJLhMquDZiqZPFBTGtD2GBdNxzatUOHTs8M959s+3DawMH/YUAfMhK8mDYkOrOt
24F855F0nPrJ/Q7EL8su5Kpz9AOoHQU+kPXlPeaodXxafVzwyGPOE3vDYZAUSbRBxkNI63q7peE8
2XiwmWQJlaAxJj0rM30FrHh91+RWDKlF5oYPbgxwghRbdfo6NRAv70CidN5OSmjjpzU0uLvB+kK7
cSwTqbRBpNcKucc+gOVWE4OpUi7xAuRLHspstPIB9oRAzCbFGlAroJvmFxv61fwCWw3GEgwXf7jm
XdGge+v5jMbUD/Vr7+b6aQx8+ylHnsO9W0Gd2+UZjDhuFbrh/AjbjFMHYpSIgakh2NAx3WrvPdnA
638uBK/8pGzhbPNubr0c/CTS+0mB/sGGuN2M6LsZPGj2BM9nmT8aoZcMSa2ehwsqwKeM6UwWm/aV
k4iKqlrwEaNt5Gq+y0BDEFGvYSaZzgbGOWB2zR7Onc8g3sVZ6MarUkP1ct95tkPrntVe+JHnfgbJ
jdJwCqRlXfsn3nkBJ6TCUQoJEeSFMeIwWZu2BKSjKG/zlUZzz2h5XZ77PovU9ft2QUrbpfEDBe8u
xorluV3BDIzrAfSKY13xEQI1ULG6IyY9B5v2kWTysGU1ap4wqzwZi6rYtqOpwryJBww9c6TIP5VZ
1I9mypPAZYToWDdiU1iUTn2rusaK+wX3CKSjHE9KcWEqvx1vyyAIzE4UaNAnFTwm2mSGgCbblfU2
V4/Qo/cWHTQ06pMgB40OQ3qjwcFvSj5dYjcOHmZEawH9BTqBWFDCuKkbQ2IAdaA4hv4syjiEUp59
6YEaZTvl5soeoPZkdQqOSlBfoaNoqi8YYeB3sZH78204yA42m50W3X0DtFEfQ/T/wosRndgwBguA
8vcWwKqJq9Bsc+Q169bfjvMQPk05TDQAeAYUI0C1/ZIGfVut17r18w9gYAqVlkM7tKnKAzXiQcGZ
XEAtRL/qGrZ8u2HsWn47BbN0OyBZa7NrRuXrLAbdcmH2RNDJxG0B8XlwJYEF3TmN2TehIBHMEUYL
+JyVgBNsAoNCp6+r+ZRsVDdhJq4ZFBHDhc9w/u+WEWzhB94t/pOHbw7L3gYz537Iurq5CUO91GhF
lUUbs84XS6pmqaojOo10eB4BJbC0aJDanDLFOnck4DhmO0jMYC0IiH4K3kl/cRJVg+y9OMcaWt5a
OhXrrtZ+Z9O2BrXgJmfc8CgjyhcRmdptulkpclBBtCkYhntYwGox05NEvSp6qPvINiMcLbKDa7yH
akQLPGJinpeHIKiBwkqUzh1m3AXpTkMHnk5cYdBWR9GDbw8ipN0OuDMVQ4cLrP6Ij2smU/DcBAPT
QPjkwq9m5CkVA+keQcCetjw6+QzRY2tYPSeGOhdETbfmj1OO6Toep81BkAbyLRi8xrZR3wNX2fdb
p9Ef3LiuDg4j0ERyyE98kgm2bzEHtcDfjR44F6hne+9mtQ5Re1UFFk+0UGvC2KI/1t0RWhv0WrUn
4fTSCkWu1WSXGVl24zrsu5GV2y4fc18cpAlDgnG4+v1jUSJo+YENW6BApHXlpQqp7S5WI+nHPszQ
StWkkLC6X2bnJ3jb9Oyjj4f+MNqZpMZV6rZhB5LGnQJlOSIcGRopfHr96blC9wBNQhACm6hsimy4
YJvo29QUVos7xvMxvJ5U2cLrCyuyS/1ZYbkEB7eH3jwIPA/4MBC6TyAJaJv4oCQMuMlTtU0XfGrl
JuLVDLP9hGmja67yzcHPEb27HuFQEh2W1WgP7qXZvIU3psTuPqldXdjIF9yNl4pLtJBouCBMpwws
wvJyKcCCQ8loOThfdSERyZ4XSGoiOGTw2iszjhe2x/JxoRXt1nT0ehCzeAZebjq4sHFJA8CSHldR
SXrFebOodzMa4MEl1rRhiGcpZphDKSZpYghtP7mNzQQN85OrRSi6tjoVzUDE+mzLFEhFWzNdheUm
8wsbkmZNZFbCFrAN+1rf1LVW/SuhjFZ7A6Lp9LEL2o2dpsMhpiBQu+umIvVw380MOxXekX4GrtVS
WKkWzbNXtOW+kGuIdEzPTGsEozwo3kIw2oadZ5sRnTS5Igt2FCR47CZ/FI9YX9b83oHnB6IOjlI/
tm3O8xvfa8Yw8is63GYlX6ejD2OFPraIewM/aC6z9QbkwC54xhCfiuct6PPgdjG88S+DAZRX5GoL
fSs26aqDYv2J0dKP8+cA6E2beLDr0jEPWpuB3UQD+wQSQzAOoKuXXQRWGiuui3rOxstmbksV0QW8
qMRYWm7YeMzr9C4YtGl+rzE91+BWAZG9C4e1dXfzuNYrskvBcflUr3Rtwd+pXFBH1bBV084r8HRf
zNtUzCltV7AEoVjx2/ZjQLOmu4Pugep0LLvBfs6M4+pLsCAyXN6uQV5ObYKprkGTARTYwl01QT7x
PBpGvc2f2QL4NiLwsAERheEJg/+/Z5dmT0Kj6fAwWE+GoLq00E4ORxSe43jvd3lWhzfzOBb+GKFL
JSqOqtxm05pgb7IQfGN0LC68eg7cDeXCz+LNZiUemxLhDBe9nzHEAFiWdXHOZwYiUbny0qzJKMI7
bdscXT5kbev38O5Rsk9AfcV8MwhQPNELrhr2xRRqnb+6rAAHefPh4XUxV9VYX8E0FF3+aKRz46MJ
v7rtuSt1Mz5uNVxDEy+DeVZUeLn3Ujj47KUnsQa++DI2Lg1tT1sezfBMIFduAJ30ei0G0yY2q0C/
0K0T8g6s9aFNHOFhEYVuDtWtGis17Vo1kBrNXOQpJIhpdwNcJFQYJHrNhmNvTTHtR2hCWtyLMWAN
JDIWZlhD0IxeZPIm++BvHOKPkBHzSmoPerRRujZMXIa4zt22eXRIsZeEeq73J9dcIxaErHEGhleR
UsyaG+oK0elqN9i8r+NKT0kx5zRBYzF2tSjBHEQPqYLgXE9tzNexKpMaWCWYrtLZ+l2eDQs07uAB
FuCNoAhuwwd0WpERWimCsp0OoC+Am7KA+13DE1TurAexSbJhH+Z9WpzvAcJbDEUAqw5hgaarmTTH
UNayONJ1g+1FEPTEXoAVAv/BAikBRWxpIz6t3bY6pMO3nrpwTPMvWTVRMJZ8ZLOU6ZgHlXzo1dZD
8g91EX8PnYJvoPgHTfBJZJR0BwUhNyEJmvGn9ppC5kdie2RK7Za8yvRdo7stvw4CP/gd/g6r2vEe
fJzjitgsjJSTTYZNuWDUwLl6gcpKsbXZEoTWZh91YEFtXJp+/IDJGuyZZXDg8GHjtAdVAg1R6RZV
x2KddAkWbpiz+5pSrBKgpsG8MtJZPrlEdytIWxl4dstjMTRh/QlaiaV6CTHFeM1+nEB866IQ4zTh
tR/GlZ1KAecRhRzeqCzqQh1rhEAtqSeg7nnJ+wAUug757l0K2Q6oNz64pCSW2DWqazpgVxwYMPij
eir9DOOhVTUyrheclT9tH/AAY/dLdWOyOBQk+0j78aUcbIXdKTfhBRhJ+Ni+yU2wc5yGPBFute/p
BrPMqAYjTu/EGKClTjtiahBWpvaKriBNxMLAvgZyL3g0xH3go/VWOvB97hewn2SqMZ/AEmbFvBI1
fOTj13ysoU+brHTg6c1KA67QnAeHApRTeuKwFMiJDur5UygZ8rRR7CNBxJ+DDCqgQTawy8yQoxSb
oM2gZUVXHG1nVI5ttHRcZjshaYAus/GGIDKQK1Fw/opx/obs/X/bFjmZmn+/K5KaE4np5c99lNMf
fOuJBPJX5JSBK0jhGYZ5hQH+/dYTCfxfQbqTQjFsORVjJ/+QPzojTP3K0RGRQiJqSwZ4SP6rM8LE
r8zniC4BG/R0NLz0/9AZObsM/jdGJwjAolBQfA74KIoGb9vQEImfepS5n/R0W+/ANFJ75AV8KAlZ
Iycqt1up2m+AC4G3y1fD1yc6Yv/smhA42QwSg2W3mxfy+MScTGswV6OCo0QELXZKfTClGznt6EDX
O8qrg0a5eWhdfZVR4yfBjMrNZp3b/enq/w2Gfw67/POXCgkLRAA1M1g/qEDe9nWxlwBDeYRWEpiX
jdvGAdcAuzCX2ZysHoUoru7jDVT3vWuyJpV+mRC+jYdSFwfV5Q0YWMVHj5rsWBL21Q3BM0ommKsY
1D1T3l7kZAS3FEyufz7vs1XeX8+bMzTDwoD7XHD21iF2keB+WjbodKFFhiLYJl5zG4I1ZMZmRoVq
pnQE3RI2KTfNVq5pPyLdDRhIkczwLIRFGa65GdUjb9YpbeSyA1ZRx+BSYZdlStAbz/JS/Bj4HNSv
zI/gbdCH40HWSkMnrcKoCocSTXB/i7k1D4HuwCEOvv7z90RHHt2aP39Rgl4go9QXfojWni/fNBcW
8HKXdR5IUq7kPXSVW4xdM5CSArcL/Hzk0XvGXqlMHeksEx06eUv8j46JEo690kuG9ivqgv35rYNH
eAQWz0ONcmVnK9HEdmEMG/SlRJBc6XayCa43gYyrXvmpXIsubuCVtcuhkIjK0XUouvx8JwKYenhF
McVg8hwriovd5sLG58OyoQ2R5jm53bCC9s4X0mOxqeE8N+FydatJgCGIFLpyoJ4ghfGZj9ifZ7El
jdqfskVSfGVyQQJQ0LX2dwBwqgRaiU9a5zXm4yKPK3Cq96zUHPzY8aEOC2BH2mYgyrXiXvWKHoaV
vUIoC51LsAFrO302ITRpV7jD4nLjXDcMdTXne9QEpzf0bsc5bjq4na+VReI4q9R+BMABKGxOawCu
kR+sNi7LK9kWOfQ9zTNkCRdwCjVJ2c89BOYQ0yKqL2qZNckIUVqy9fUNbM8NYKLmK8QBYvMe3fje
voCMDBmEkZfdGAy73J/ew/4MVRcq7+h82TZzpU5++Po0Q+QMGttgbACWIscrKjqgj75X03gttyVS
A3TmULc9EOf9DqYrJA2teD3fhhL7lag3rdoXEPWvsreXslLvRsyjJxMTu8ea13/7wDKrchDUutRs
bjzU1LtvW2xGLUS5QC7d7nwJS+y4D64xIMaE2REuwf1lPVYXbPGRoF6DZ6zsZzgmTKlo8VsTPHd5
OEfENOSSDbh4MoS41LnPofFSiEDCaAVvO4af8RSxYeZxuQB8o6drOJ2eUkgynvQQjElQA3stCQjB
QDQ/n++fDMpPHP82LO24j6ieqiI9v89vME0GI+3jYemSOsjVPh+C/uBC+wQRUQjaa6f2pqsAc67q
WM0nXGf4rHn+qKVK1ZL5V3YKTnMyDgTkYUrJvAOzrduBNbztiCneB6ssoP/lU1pABwuizWQugVtF
gAceeTkdz2N5qCGzbW/gIquifMFnFusCsvRp2jg/vrrsDbYjeIYnfpH7wbyX4MnFqgfjrRxBogIK
hyELGQeCNRnE99mVKOWX85CYOnlYADp++/sSbOL9p67pw4g2g/k2mfc+Xp0RLaRmfE6R4cVufgHD
UKQj30CxPV1nY3Tq5Hz33+85j94SZhgJcrFMVOV44M83X2oUTl4Azgk/VKfXe692uz4s3zV1GMbz
NNMEQrU73WLFm4xiyQLWZzTmFkPFx7dE3t0G47rs8nzrz1/8/H91H+ISjD3M87W6Pk9G2ekaANvG
70+P7vmbnd82LhtoxrD5h+lVE61L4XYk8KE2AeFRbPCq6AZ2D4DTIOcrSDiYvWkZ5hMA4G5Kz28/
H1pUqozqWiExDYsAxK3wsYlWPm1gRaI/XOfNFy8fH+dwwK919cA11jxgZLhqPTd4J+So5x8JpuYI
+zR0ldbF7gXdn8+68AjgPepSNOtSWJKpvapnVOZGfsr88nkD6yNduqd82jIsTRgQHKoeCN1bxPiE
QK1BcRdpXn9qa28HOh2HNAL7RY2qFzOe2qEWQVO11fsNImJ0PrrDQnMbbxrgd4OdZawsuEIoHCC2
4CnRfbc/3+2OwDt5qT0JCdYeMnB+jaQv42FrtAqZ2JXPezj3YDwrAaWrvMPmVe1BM30BMnFfyzZS
2TPPcGfp6Wmu5+opdNujbjFqkapinpuBgAuebxnGzrbvNITmTgn/qumv6j7JCmDEVYcZpTSX7elJ
DE5PGLZjPuJdT6DLaA5Tnn/VPEygT/Sv0O4o8Kws76GIK4c+w4wA3lyJ7fL5Kg9bW2EguDHK82FI
19pBxs5ji+nE+maNBw+7mEmi7TIbGWMjjYnrtPBncH6Eq+EAXrqUe9HBm0DUPK1qPJ6s8adkg6Iu
On95D6FEnoBU+HST+nopL5zvovMjusFKIJpVCa+LosM8hC9Q2uxxPf2aDx36N93xVGLkBgtrq7FM
gF+IJ46yPmoHaDMI2haa0uvxtE4CypFIqHN3jfEydPj4DbLNYMA4Yzbl7RbcQw9+Tam7M6elCtZ5
gH8C7+L8ZJwXrsU6hCADl86wsJ0+d0VpFy2nRVUOBeTFyaayYCc4JoMAT+0u4/61czMOnwNXhTU7
9q/Qzw3DetMPkJijEIq2FmMDs7bbvTASjgnATkwqVfPJBeh9MmXWG1+hskL/oIlhxsoP4zDv+dw8
IJpcX5SjXiDQGKCZ93Dbpxp9Hch9Ndp9Jrgr2DWe3wGPBipG23B7MLw4zL1o8ch4GM14/JFBWB68
Fl0hyB9QZKpwSmvKH8+VM/a3CIBGgXZ+qzAKcbhDc+9L6h9BwE3IIJ5JP7jjeXTVw3YLrnRKhuct
zJaLbUbjyYOXKQjo6bBuFyE4ptFoQZIf/a/n6cmjCk28JacRyOs+piSLGO5IEdCmRwOLpbC3Fr14
wv4PYee1JLmRpOsnghm0uAWQSFladfEGxlbQWuPpzxdRa2eHnDXyYmhDdnd1JhDC/VceVGpGvlwx
PkGiwGbqvCPxDpTXpai7g2qcgc/dEOvDDqbNdTobRIx4wx+pxo2i5dZyXjMQNPYZ14Sar8HcVK+y
VB1MfJdY7PLrwJnfpJ5205yVQBY0LGvRakHmVs+MoHgucGbKB4GKfomYBfwm7z7FSS1g+6hwZ0GC
c6xCsxxic0qZFLZxgYkKA8H5obb7NKpizndCkMeAKARCJNL1G96JiGb8VKgWUCRfiqU+HLUWbzhx
ESavTwu6kveSVXihTZcWWfYRzsBq0Dm9xZ/hiB8PsksS/5bkVFpTspE+k5BOTRWGtvQ1ExVo0Q17
mKZOG8hCojKmPuw1iz6fPze3fyAxdsEh2WxyE8r/l6YqPgVPT7++DHEIua8TztB4O0et3Z/HiaXk
5kYZNl2P7wU7bVTr7hy2ufroNP183Xyjdl/lLQgM5h0zx3hLhpfMvitNzkBHlIYN8FhQZ909pl1M
371DBe5ub0z2nNkTOu5Y8dfI+5NhHMBN4mpvmota7p+z5cDLYRQNx6Y7Dmu8RXKFWcVMwYhLyh/1
l2HZ7ju3/965U8AK7VFYLQfcJGBo5rOKE+TEzJExyjfthOmf0n7pzyZM9YGJ7r8zRAXo1dFG8KD0
nNQfDGd3yc7ZLFcFIntMqJP9eym8LZT/SR4lVj19dEb/POzc5mueKSzy9bEzf27kCnx9hy41hFc+
GsiwgpPgtIoLnCfy7NFEaYYp7JqKQ739kcDbhLa4HgxZiXATE2Ui4m/4IPLQh2e5trPHCTxxJsqz
S7HYEnGj7L47VlfZWC3O/ulmgK1Y/8YDSQdh3nXJwZnMy7bjcBJVRZ2xdP+54TL+qvRBSanaOteb
oemmoVuG+zfFVVpDPhSLlhyGCeFGVVeHWvOL1IaU5QFGirdfmF5TBgk2cLGRWxxmRccqHkbkvm06
7Ee3KL0joBVjUtT8OCjKne5QM8fWgg29GvzBnfyUmAF/UeYunHQ2oYHPvdB3E9xVe2ELzKHn/Zw5
t49bOn3K8nJPhy/o6S+C3P/Uesq48f/sLfmuCE2BTFxL18kc+Zv6iMjEwurTOsYBxnKFOqAxJmUK
GIBaUWkX77imCr2g+LzU2l8tomWjLE9M5VHWDYU6mv6A5davaY/ppKkOk74/K9Rj/bw2J3kUqMSo
U4VB7bmMc6ztq2y7/+XNiU/7X9/G0izHND3btOXUpv/QPdo11eO+k2Fc1OGYWb8nc9wCTY9PezIk
hHUkjxoWw0AdcOQ1KLnOcgO2qnue7MEJm618yNTlrUKP8rVa5R4hE3A5IYWJxlL/3MoUWrnaKJsS
LOPgi/mAq9damuKkefh6RaU3bkYTOoKu5aFO2Ob9zjzO6Y9//roC1/rr14V3wtVmAnp5zn9Lx5ZR
3emwIE7kEehuHYD9zAEMUUEfqpYASjMtSzqT+3PZvOJlUfCIzlvdHDTUHf/8aQypo//L0+fj6IBk
lqMxct38+9iYJVMdL4E1Cz1b+zl5hPBmu0Il24oaLV4YdIHyZTpoK2oBkFnIynbbIkyy9sGK7UdP
1coLYQb3exLTN49qchrcbeRcXc8ikeqcMiUOJ/2dxKkIyvkDErQKatW70QZxO4sDms7G7VcsZeL6
nTvVRZjBWYTnjvWMUXE7TNMOE8HhJKsJZnSZKMCmJ9I9OX9k37UMR5Xhx6Q7NIG6l7Sy4ifLbeHS
vbvVVe1JbkkErJfkFuwk1sdgt9w/C5M+I/PmyF4T7E+ixRL1YJ4TYt4kv2GLnllR169eajQOXPjf
5T1BsAFBjTq1IZQRCZoF7aLNUUj0NuvsQ66jPqMO7BBD+dhhNuJjRk6cfWHYShZfJMao7kt/NN2b
fECyiUVF9Bw33HcroWtFSepD3ikNgPnWEcVkErLgvZYIolaDew1MQTSTMxNCSPsi64vDQFy5yZIv
d0rfRfs2XhaTwrkbhndZ6Eugop5NYhGoVJcK3IA4Lu7JJfuVFPZtNK1Pw0ozwdnTcOfJGSpCj1rm
EUS5RWJX0ZA5QAB0lIzpW2IfF5M3KUustdEO5WR+r8GJb5W6abe+yh77ZLUYrhjp9lY8L/wwRk5t
6z1SRoCEHZWPgC50O/9talOISZI4K+uS4m8MdZf7KhbfKWm3S24sQFd9qryiQn2dtf0VdxzHG2+L
gm4+Fbzp0EbdglptXB+HhApgU85KtqW3JpmCclaWaB5WxTepN4NYHSjxHq0NKFGD24lWAx1GngVa
S4KHOBvLccdal7ZDAF8HW2rY7/KMtZGfsUbzn/IoKpwNzELpvi5nvIbj4VfVA/MMZL2RTMKFMjiQ
oDifnhIle3WyufWNqsDKt0N+OBghE4zEF82acN8RPGHEKmeT1Z+xInIuKfQDBOAJIsQjMZDKfmno
CHYwHfllRxSP8I15hGRpvVju7N7Mn7KIyRiyMQ8dlRrNgyzntr4IB1BXAwyLgULPX7i16G9Kde/O
HDRmb7OKtoYiBkdJWe1HbYSmQjZwlgcruryHlrIvsARgLPzAIafKHKC5h4FZEMLiRNSP9YgwQrT5
xZqdR3LpzlPTvZDDZUaxkcxB0ufTYRfg9WgSuYCDPpA9nuIq6rntRp80sPiypP0ltxzemlb8qjo0
eHGyaDdUkNECX3Vt845XQzOqVFxZDrYgu68CAh22SHYnGiFBDF/sYtnRqUDqoaMhORCgSkLKDjqI
ELEwnVN2BSJJDgkKfAit2vQrUXPLPVzHXag0HaWmKF+/UMIE7DTNUaF0Y+rvG62RuaHhQiw57ESE
selzCglKqDZqNe+N3uhMkuwQNrn31DbWHjp1XERD633Ka2AqOSFIlXrqR8+NrJZ0tYHxGefRzlBK
9MMJ1Q9P11P4cdaj3ozFQQOcl4iY2S8dBDrxi3T9iH74ZAq1b6AoKZufu6xw0Xd4KWx+63nexRXQ
ebaCxzD046buzoOXj4+mVf+WMJYq1u/E1ZfA6EEaMM3NmM/yqy/ilMi6uD65uXUkubw5N7HwvbIG
FqPXrsP0OHyf40c3779noizBNvqxFiNxuaxaWTHJHZNsHDwKBbhvEx8TLYp2wiaj3WSjYbbZN8PM
UVN21ndsvOXxn+88TabW/+3Oo3jyqJ1c1/aAUrii/6PiMGqTcLGabPQNZ+INMQqS4CxEiMpibOz/
wedNceXoZXwjTDYhj0W+pzqlz2ucAiSwTNVbfOAoa4BxG1PlPmcxu9vAb+CQJsLjzs6Gd/QnJAcN
9x2N3U2c3L1iFoctbW8SmiAGIr7sLuejp1HxDBm7oHmTG61OX4pi9ALR4IDNjKQN6rwYGrPJmfuz
Vo8BwWMkK4u34jBU3a/W1tc6jcUuHrcj3rPilkdtRd0i24jaoCXy8HWTE3DQCuesLwzUNfUPtVgJ
QhHHwLpaXJ2kF5Kdebdqy0tVDW8IzN9kwW/U4A7kgf0PCilr/BU4IcR3Gyyuq/qKaQRMiMzuHD09
OW11noyZCLVSOepU2mFvEtEF/CmuKPE0sKR/SzJ3+QLp//8vXTUwvUgipl7ZwQ87RGcK4LmcyJdy
MuUsX0eGgzl0+xpm56iKIpH2aQkbyxif/2XNCLrmr0uGGQMGgKBqaq6j/X2UXJ2767I6CMk6MQ7V
S5XDPJuvprUCJclXIro06r6gXOwpGrqUqdS6Pv0L7fc3LzFdjqYTKSeYP4t6jEm7f125GkGg5VAi
NTFUCBnZyOll9uKMvoSn5RIu3fmPWd1+KJNJ3M2UXxceK40LmzSLwRT6ufwXgy/U3f/xeHRqPdOG
43VhZP76uUgF2ftyB2Dstdw7VsWdLjRi6kKgBtEYlWjFZdWRVBQq8eAl+B4sgf9zz9F0IbxLg8XS
0EFBk4gSTf7ufUWhr7vvimvXJzP9iVeziPD4/1GpyDFK1of2FhfOAWNBpy+fYmLtUdnoV/skhpNp
n+1Jf6OhA7K4S2ya1hGlzGEjdNbw1PvR5XbS8uSKS6O9T+ZTlo/bfQJUl2V9fR2hzrJNPc0TIPGq
4CBDpWJdsLC/TZrKiVt7Tpg7Cn+CzlnuWIks5h3N4UKp2mlA1xmCvMhbUA+ONkks2/taGW9u8llj
HPhC8mfmF/lNnT+vSk3ETO+CfPLBgM7ex4lJG0ZjfK509l/9m8M09IGLaRGcsqYw82w1QcHF1lg1
nG4F4TR+mW3PhOSQQOo4r3nBU5GnLoGxqbh8TXaqAx3J9b0JCa6BwF1T1V9UHLesyKMaTH2hNjry
H6jxtDyOJHWTx9RL1Gpf/CWhntbRuaFl01AZUmu3WfJqpcMnAcZPsnv82qLt/H1rtD9F8w8U+otp
LvIukRWgpBW99OIlK6cs6rYD43isQHG+YFm5nJP0lLS3RmUxy/UuGr+h6znfxF8qMQdVnHlLc0Wx
mCBMds7TBOAh/7bcvuUmASh5fxpBPsYlu5c7QTJs8mMPCGzy3oopqiAHhs68l59vcpLv1kZSoSib
BA1IJPO/2oL/ThIbmqF5noNqwlItm/3z123jpl6yEz5EUq9AzS07/7YXf2hK/5GLZWOINyRfrbwq
JI3ZeqA4crHJT5ns6S99tW7NOLjvrhH8tV6ZPSIsPDf/+OfD8L8UFXxsBz2Hrlu6hhBI/xvWEtdO
pirLbISwHXQb4vzTBwvm3m6vzFs4rQ4JTF/siTU9b6No3MXlqoteSR/NZ31q90PqMAhMgO7tPjN2
Ke6jL8gO+NGpanhZcUoISnb0lgcUem9xBeUv6Af4v/FfMJX/42Q1xZFq6wZouWla4lX9R00weko9
2VblfFGkRUmJnmr2o4L6L7KWjEAOk1RkCfsOtXVcGNXrj5r5WMQ9tIDgI5RNfxsouMJ/ftqGeJp/
vXpMAoZ0fMsA4KBbf7PJOQw/mtNisYlzbt5MeJt9Y+8TLyUY2DYCO1nvR5jlfAYAkf1mngP0F4KP
583siO+Duqm0gMV4ruArj+Vv0T/Je0vCe5IlY+b605LmxmETmhhZCkqIWbNUSkFCAgdEDv8S2QDU
8F9wCGIQwBBQXgEA2X/HH5Iy2aYEJBn+urTv4ryHQmqWc7vHUN3a9ltfaOzIirpTvVBPzfw4Zs6T
PZgt2vNL0tfVy7K+2U7zRuSId22Q2j73en9S52Y6T5ZqXuU/kmV2eFohzRlznvP0D9xw8YNGmnPb
b7fOjFS1vRH1Zl3UCwGyzr1jK7VPIMoPpUQsncb2c0l44aCtR88utoN5t8F5RDyqPKg3dplW2acs
ISg4roznmSKAz0z4IboFK5hnBTuNkuznAYgA2fx0YEIavTThngW4+2tjkUBZws6t3HNrzAiiTdNe
1eLO03BCDYShnhgh9oDyEwRWHb2bDaMbEyV3ayY+gKeg01Q75admzU+mXSfHuMuuvcpOJJDBCeM5
7InG8ZHk52dcJ3fZzOxkAq1WPhXzh+nI1bCbIjGUzyxCpVBChDIX2u5joSqXXilPPSFy8/KOc+44
gipm3nNm9pcsLwNiKLmH9odiKJDRI7Yg9dwmqW0KsqT+aSRr5JoIdjl8zXVCmg4Ey0y3BQPdEuTq
b1dRXvPEfUDe7CwsTWM2Iy6UJDeV0CC7HFnqGS/3McmCEl0LwWYjUVoO46yJ40tX1MwUxmms3OrN
eBiykmxS72iHe6+D3XT+TqDRVm6XSvmB3aGraii2ofzD7WzVb7lzMtf6BrkbMRjmA2LeS8PtzSCx
zAYw89WsehkqPcg1NJXqxzoSp5i56UFL9EPbWse0ce76q/57sox7dUUBMrSPaBgR1pKZ35/4qL6q
3RULmdZZUNs/u3y+MzBwTHsQaRVkWWH6dxuxju23Bd1SkE3GfayooZFMobNG4jmWyTvJEeFiN+ea
en93Kx8D1G9naeEzb45jBvqOWLKrfBCak1nEaNOy7LybCS2JxtOcv/M39o3H8q3fiv5YXZXGOzBX
IaRod/v7EcbYxZqwjTxGfAEwSExrVE484vTgoNuJ3QHuJDtrNjGa5A/5WlkdvDWjRHO8u6Srblo2
XSFG4GkJIzOWsOCHN5353erQXU/On0wbOcTNz5nhB6VZnLdm9ufCe9zVlgZUh8KzlpfV7AHNSODB
7oLrIg2Z0X7n9Ngo0/WBhOxT6VnvMTyCmpVXPtbnVkzPFt+2jHF0Fo9lvgV1Z71vVvpNYXIfae+n
hmhInKb6MWnma7321KFtEmOEbMk7M+nP66gYzNNKLsquj/cdmP/q7peUtGnNJonSnfSj2mzhYtUn
FaF2GRO3RGr2Bc7xoJMyyYxJastuTk9NrAUTZgVP757xKyIyuVl4Z4fSe0p09Vy5j4qyPZCiHbTD
N1RIgWk1z6i6CXEsPlVTueVtchVJWzG6KodRLGt6ryvDIw62h1ipPy3DxiJVBvMKI2NW9WW1sRjV
9YNewu81w92ozEgWnrI4vq+R67YujqguajL1lrrGQ1YWT3uTfqx2/Ogx+CoTqmlPQdwPduNeOUhC
LnkK4zgqiCBRYHNTj8tE6c1DMj5uRDsXT16f/VG02nePHH/fVMfnpfWuq3dTUkA0It305qXRkOPm
B23+MNJfWvp2rWtSw6bhoGuQ+qUZqi+Zaz/VSfigz3/y0dc4ObUGYPfbZL7FJIqXzu+GYDeiDBkc
w4yTNsB6DpHtUDYYh/YG/xDu5eS7d2M2BJ7+ohqB0+BtfNb7H2r7qPYrUpf7RGHLj9sZJgOiBy2O
peNsKp8YehTkjTg/k2AB6/WA5yhVYgIXvD0P9bF/mcDfiJl96FbHJwIUod2RgPRr7F31/jJgVI7L
DGkJs+HaDGCg8N02QV/dPqy4VNjQLTYjB3cEDmj0Lt8JCnt29vE6mEkUpiup7fHV5Q0RJXJYRubt
tsjIzKfd+LEq02md+2fLXk8kIgcbH24x26tilpdEkE5ovxRtvrlKc6yT3yJXf82wKzD7YdZ8sk9D
wqUi1/k0+zZyUYfbOn5LS0ehROqSe48fN5ytwddok3fdOTLWlKu+OvRDHajxYxrfgUGdOsZtMIrh
lm9Hlciu2G0fJ7M6G5oaDRiFu/373Oq3tcZSC+Bp2CYVB8+gLy4rriXLwKKM6WZxSjf0wA7AtrnF
zSPum4b5MS7hj+WxgwdVtD3M3cGf0pHuAZsZeizTt5SzU6vPuvWRI8tU0KIu81kl1ZHc/qa7euIk
iblCjTFw3J+Mhwt0bD50f0x1wPrmg4hjzYKts+wfk2GfB7fBSab7av+uMRkA4sUviwdtARFHy2fv
x3T7GLPDrBC2EytBlqlnZ/1tAX6l+n6wdhAWzf3A4uRbVnwg5ux14iNqSZMQZKwiHgBYaYZnE1JX
gbpYgdhQMx4wprwl6vaCjY/6m8BKHt3FmvfLoqwHNGrsMSBDxPhqf1LIYUdf127oHB+aYoqMojtq
DF1QK+IA3eFYKadJmz/JhdZ93enKAGvmNVbLB5X0Oxu4XjXaU7+ZXM5luHtcLwap+d41bthHhpNf
JvOxTYsf61AU6AlG5CK18144ceoTEcy4euDb5qep4klLcKmYOt9nYtii17w5xXTRVjtQ9OJlz4Cj
R+SempY/6u9VXoW28rzj/NFj436OfTPEpvpiasljry4YSjzzZ6PltPMxIQcWi3kfitusOicMD8/T
cjfheEiNt9n+ybiYq650iEm1QHew2CsCFKausRHmtZeh/pjI115mcNta5+aMBoA25v7+acxahJvr
s3ftkFnDBsuVIexF8UQw8oyJ0IXo06viBI37mJomzGcZNcgUKsN71Pij7ic+LLIkCVpTpyC9oti6
w5R6tHn0Rdw9JioMEhQI7te3wh0ZXUAFgvL2eze637t4uth7k13tAesgvj+/S92rXlLpUDXtgLTW
gRxE7RlimgDCUv3cUdAjOaRsm8nfe8rNk8YdtHgFOVAa6Z69rnK25Nr3sVxRRCdJwDSKnjogNRCl
kf1mq3+iPEMANMWX1SvjS+Lw//JtdhjjUPe3ZXRnzo6lvrYEtV7StNrORa1liEqYG6ArsfLSu+tO
2Pq0XlrGCL5iD5yOmIvaUP6qXSrLgztuFzIikyFQRh1Auqy5i/ijseXFhCysiDTFv6ZNo15bY8OQ
Jn9zvv2ys2YOZyQlEfHNxauNPcwH2ywvXpfoMO8aGayUMrchdjHv29d+S+r3DZvKhc0LpLhU1bu6
TOPJ7ds1XGLmmMTWqATrTIhc347WQf6WXmM2ZDoy8Uv+gBUslwNid07LulfvTs6BNiiqdpG/amwZ
yOlCey1/1ctRBmM1pm/V7QI9VvzhNToOpg6luIkvrbSHAIxyOeUGFUX8ucXb90Hl09c6ZjX1vW2y
szG8lHb1nGekeWoaXsgNaRhWrBO80ZIA52wzBf+ckZVc/shvmtY9pTmS5Nxuj/ZcYhxq5mgZyM3U
MJC5fWjOxovr7IYfEWdJVIlufctRNcFsZR/L8BPo+KKu9UvK/A7UF5yk6yKUmkxOWHCdUZNgbduP
prL/crlpxf+0vguKFm5iceeoUwvMDS2G4e2QadupR0+EBqjnwxJYsuiM1+j1g1VXSegyacDdtAdy
EUOmj5OdrELHpcmbR+rBpBPO2bsnsomfu0Fv/C3fL3PzEE/rclSQENQKg4ly0lLHfbpsevVHqkbx
tNuRUD+lYuKPOrWB2wRiDICDcjZwWlSA6Z6iqtSePHcJ+ry+c3xknull1hXkQXby6aSkSyQ9mnKT
JIqagdMIq/b7rcg/OXMu3lI/GSKcHMw/FcJQ5EGcUTWkwt5HIzobQkwoE5v00UKPTawBovMBFLy1
72AxkYRBdU+LC3jLaJOLmn7YvcvNDyeFUmv9MamQtkbh3Vb3Qbebq6N0j403siya/TiqRmgOKOx6
HTVm6/THcl+jDoo5pIQXKU5j09RRvxFDTHngdTk953lIy+e8YiCWWQVKYb0XqPnx4R2ShgBp3b71
lhFuixVoFkOn1PHF7B5T52fLD01a8xfssr/GsU9I9ImG962uq0jHXh9VhXJcEwAJvOQHR8lOuo7r
fwTXKgi05pPs71YKSKt2v/R+5GE7eezX1HYL0fwpKdq+YbKhEws9Kh76c8mFZk7F/ZKhPrDiqjo0
Rvut4SI8oPV8ZCoPOspD7JYHUO8ZexeVTTx7hb8SQ7YPz/uW3MhALv21S98ckn63lriFfEoCkma1
Y/tulIp5SWbmttfNPSmzzBFMmatCag0Zuxi90Knd4SN5nLonw97zs7VZm8+cFXYzMkHB69nk34MD
lGHX6vZVU9os2JlJJQblZUettiNintKzo6Nr0Zl9dYJd0ekkQ7SRz82oMN7QGxmn0m8LEyTT7lI0
253UR+6CplDs/SPOqupausrsx4lhHvraXe4IrblsBmbNcsaa6hS6eo/k0g7SfYg/CWnPzwQoJVe1
NAKLiio7lgLlZehRd7dMVe/3bsk/kfMvQaW0ysVAkxSm9K7+sMUvO2LpY6K13amr+uuG1ZI8Xueq
waDQs0F/AzcZx7FjpIU+udzbjAyMANfmU6rh4YO9aU6za1oY4pyPympwxc+Avok6PrqG96tItetk
mCuaYerzGd/mTam4FrPCfFo06qBpNuaTFMbO5Wwcme99lc900rH0d3gEjf4wmaYOpr9vyG9NJBeg
zD75LPqBc+ypcQ9r6zXBlyha4pjuMDFY1N0D2oYGTbzyZz24TzXZvRp6ephJlHV7ov7ak/qF2sQK
5aNsEf8eNpCWBhbARgJsbA1p9+7yJu0OEgiVAgaHgdsZY4BIGdROpgNrKn43YetY1GOF4HIaRAMs
4etPNGwGPN+M0zAtynxm14V54X0ujLvz9304z0LbNU9kEf+opGK+MLRwb6r5i1lTM3CEJN3QYs97
fMnKim1YzNfZM06lgW5RbZDZq513aAb+Jhf1t/QMDMxjOSAKGJld5HuCnjNT79Rn3XvlKOfEU4ZD
pxBgolTum9SQSoC6SgdOWt3NQykD9UCYfKqdo1ejSbNSLLNCsiK/rzPGv/S6qK+rZn6JZyU/byvr
Lydf6AsxbhJ/yMAP8ZdLkYaUK/wvUCi/eVM5gZsieJCkkvzJ+q4qMJHzQX6uXK+VV/Lk76zRYuEJ
TbnrQbvQXskHjIKrAkrH2AFddMz0/on7CTLqS3Ahf0uqYR7YXVSUrpARK8K4hXGh44BbAyYMBV6G
AAa5WGh6cEZl3uKgtsuPkdwNv6uGp1lg/JLpbwz1tKRpH2XL2WJYwXFdf4yCIdDgHL7cBwT+iyOM
4PizRDYFp0q2IaoTHFSFWZBclw1PBGRTPwtaIdGTT70ajlKA4eCEgiAlq8LMgt5jSJm7Es+BJDWE
t2/93FEf48qVUkul38oQnnPlmFIYlliIotahQFmGb1KRMBDztA/7NffEIAzx1QtB0GTYeHzdHj6k
jWLfn5kfSBgTFK38ihKr1fvW4/eoR3k+SSYgWbsXkAhbamCWCu0h4dC+fGKJ4fXHJesOUiAqOXqJ
tido642ZPBKpAJUKAsnWbMwQ3RirscKNHaSNR0pIFMThyN6BBx3EMEzuo01rPeYDLta7ogDRS6Wq
fNxSsx47+4mJXmdbMW2/clUbbaEXSUJamTgDV0SYoW2lcFIlUU3DrND7TdVtnfTV1wS9LMkOyYF9
+T6U/bfNJEUAL+V19oYvtX3d5wrtIrB3TXmHBDBvTT1UOo992xEqxRUVtipcfpLA7MfIn2aOERox
219TgruwbgsZjaCJCEEJG5fB9pWxBFJeIm2fsVA1MP7iPKvcn6TlU0GInzpaxpuVMfpXvhOQ6FlE
apyl/ZCeODAMApaA83upfJaM9kqz1Fm0sEzAPvQTjmRCjKZAvv2UWaAsQKTTswaEoxy/mD1bZ7Rf
0oUz00mHNpRcoqS/bCIbwro6LgpOCEzkblKcsr7SWTCs254e4yjfA3lUbtBnr/JwILaJsm4Cp+4V
Vp1an4ja+zmM9MRmBqanDw/SP9LPMPuCYGvX6rrvzRiVXXJNF1K7SxwjgW54J/l6SjA6TCXoXb8u
YUMffC4z72v7W4TnrKszRGQs6YGHciUpEgU+JVl8a2if+paziHFB+vPeb5wyHNNfShvJaRUrnr30
JMkgJsX8nBiLGAgWrvG8V3WyXt3MYUIjPvBc6NMKZybxq1gxk2y4XYUxIl6aASEXPxOiBLobz6fQ
3tQb+my1KubI5EARdq6vQ1M4xRRuYhLC+0NeTtTGWsb0LuJl8pHDVh7yZk/aRzk4w1Eu+J6YiHBP
H+RPjzMsitZczL7CJI7DNoMg6/n8M2nMT6IalaAsvDtJpuT59tybixik1XzXjP2+rdpPDdAq9fpv
TYodN9Nh6C0tv8aF8WKQlnBSzS4hKqINFbVtzx3CtS+BekeSAuhsJPe33GAqFdRZp+SUa4jpy7Mv
yhmmwU5RT+03JfqdUxuwDYxRmRJC7TJCL0JeR4sKSviXRswo5I2T+iMcbVIyLo8JucxznZorxpap
usxjEzK7FL1FODmMmxpLJpO7DEwIsu4urpAIkYNEEccl7Njrg2nPB2nCm0sbKw2SX99wLDdyO0ZY
yiOvYAApyjQb2xRLGGfufurImzRSM40gDIpwm5mZJKSeQodwhEX8bEUhz+DKM0n31N6z9ntx3joi
4U5Gb/0wldFhJUx/9G4W1eQLRCY72jdReYIqQyumbkGIyWbXgekRGGClNipAI4kwcwI7NiWQW7Fa
R1croU7EF5HbX25CVcGUVugPUl6lbEfI7BOjdJsvAwXDL3a/TSwV9mIPRyFuzDOWeG+yLFdhIYuN
P6tpJwGiIPpB7FuDEbBhUkWFUI6pswfsznbjeX6XBJ0kgeVxIY88+V50XAQHo+8u8v1XRfJTIa34
q/iV2ivDRmerf9b2ohD0RNU4jgjddNxGKLOce/lFJC0rLkPb0s8tChgUGNkv27ZQRaWMBt/jt0mo
KDug73VKmrthILxKnJ25CFtnRBeBg8JkyhkqLyS1sE9t4l3kJkl1Iut7fDo8bZzQrhYz2xDOphEk
tuToCxv/l/IEo/KcNdnHpKhxZCLplCUCaXDcXqkY8gnVLLTtX4eUgWxk2VTCdxQ2u9MwE2GpKGoS
9NG+fEpycUoVU1kzlUwFlWHMxEmWlFK1u9TJt8yafstrRp46+eg9qSg3vm4fBFojDFaxoz0qkVoK
GZ2r/chzklU4vuvds6N8p88Vsh9i1r7VnKLyVpNvUEoZ7DL9XidAjvLuVVeLQ96+p0p//t/LeIzd
kHTF+ZiLAQlOv5ykOYQIMdRExR944AImzyrRPnlA8cILLCSVVmbeGAtc0+UjbxzI5ovMxrwTZ6Qz
JBi4e4b+mjl/VqwtBV2DXyf5pQB+YL7MJxNI3WPFPu60rT7JZ5W384ZSMz7Ljc4sHqCRGZEvrjCy
BRkTFCp1galeiD2kurFf6dvXZBK5PLhlxmaemKY0vcl/kxrEshExHr1F2KAVXwph216yyWPYCv60
ZMsirV2cEwb40GV+GnlJz0QyvcqjzRJCNOlek7cL4xMAeh8K4QiW0jfGaSs+WuCfTp6nB9WpUNrh
80zJ0VzSMlh56pG8nfd+AikmLyfDNTw6nDUm8aSYELn3kbUP1P8K+T4cdWg524P+Y2qRLyVx9m4o
+VljEOAlJ7LJrw2zDuTKkBo5aSlLDaYjys1LEKh2U53lMR/Sg3TRCt3NPlPtZEP+PBTpm9mE614A
0QgFqbEyvSuv4qOCuSHItvihEypxIYmT5YKLAmJHmL4O3iGbyze+aXyxTPtsWevrsDP/pBMqKzse
Pja6bn3iuwsNdKUr6FeTo6l3+pEZMeTPNT+M0RifnIXxhdLKmLjo6ms3uceYfyDArkRRno0sgp9S
aiHzE+QDceb4BlgDzlR825dpOekzsoBWtBqoeW8ZoajQHixT6QmTC03GCEgFCjm2WlA5yU7uSxl/
JjsujX4/ErQBt9VPv6TOc0qFP5NJUbgemDLWGeqj7YCe5lYKVdAzeKlw7rqYtdqo+nFomxtDM7ND
ntvhIBRS4isb/4+681qO3NrS9Kv0C0ABby4ngUR6MunJukHQwnuPp+8PWepRMakhoycmJqJvztGR
TilhNvZe61+/aQoULF3zW3TWNEih/NK4nd3WV4bX2KfnrVrtfVfr69OZNn8kJ9riqUrK/Ft1ytnD
pEpAPP/rtDJOpcHpIZwK7Wbu2k5f2phr16ZHqN/pXzIfCaB6INN/M5NkLfjQi/zxdFh4Iyj8mMQM
NkppzQnlLU+bWjUjnZM5nwQibUs1OORobkujuSEacBVJhE7ODKYqE+GXVO2HkFOGku4DBdRrV32f
FHgGRLXLIIBPGNLwzK37vYPNCmCzVV3ilqadIMp7og8z98TW7CrG4tgkYQTIw/pd2PeDCXLQJPSm
4/HUB1ixqtl9mZFsNX+Bpz0cR6JwWeLdNQtp67A9CLVXI19A8oevyZ4Gb0806wUZB9zWTDVR5eje
0xhJ6fqs324x0zypyHtJv4JC9ZjHGO6a02/OGuPGx9LTVp6m0UKKuXPaHZq2ejm9OTntr5NBWitS
afCdUoudKKGzLMmaclLDGuX9VFedtp1THRE1uuXoWXOR1wweRgbkM4vqxM2dxhq7hh499ixYPIlL
NNSmcI2y32SyEwu76WaBp1juTn3tacGfDrAs94+mXyw9TbwnCYkc3fvTqu8npqhkdc3BTurvDaGH
bus12fKuHAQSDef1Exe0uyCwq1hJV16nQDeLoNOEtfjQe+bH6dRAqiUsUmlOYxXS5alzPxHVPTE9
elb2ayL9CYCjsY6MQXxohHMTH4qpv/CK6RDqzTVLvsD6+KOatcYizePpPY6xjn4CE5hu3FGpCPap
yfc6g4oa3uDp2YW92+btlTHTkVvcXB0xA8KScP3v6E5PbF2p8rZyDKkgGB8nfwSRRcO4bpXgKpv7
IjmpxUWUxLvTrfakmSlJdK8HNabhBdOz02/lUSJuWxK17GrWJA41/5rTm+4a8YNAHFpnMOvT1n/6
26XlU7lGeMvmuFVwbYIgRI7QqY9CtBN6EZfqGabThgRxbbiKJlF2PRXAsc2hS5x0siob57xVnF7W
/BfR3AsMs7KiSO2wZ+ZVqf5NStja7+1ClFFPMOv4LQs9nXbtmOTgEPEHgOQBNk+2EXVp+/vkm0vJ
scUhwRMxrEvIspunVae79QUsXjNEDlD7qVC9QclsqCd7MVWlfUw0sSdqPH+fI1uDM2GyX3r5MOJ8
eNPRPoHiZtGy0TrBVbvi1u+KcueZ0rU5ie3folU6SvqWtl7k4WkQQ6l52sdPi/50fZFW+JSJNChm
rIJFBTXp7cvUGgHDMxWTykZ996f4qUw8ibRUUnut7ncXpen5Famj28TUoZbPzjM9LCXaPASBcYVt
miEmhMBTOOgQpxjLe4pdtnK4NKaUEEsCDYPmaWoSWA066We+2jhiALlz8BlsmMX1SedOq9DvMAju
FqeXpQvQZaS6oFNnnz6xTtuInrSzzEvS0A6n8xZFH23/SZSB3LhXE7ualFtCsu6CWv4g2XB32sZP
PbMxhpDmQ6gFp+0jN+R0aQTTLonYvTHIZNhTQwYYY+FYaeA8QlxcaSovJMGG2E4KzkmdXKi5RBhK
ZuycvKrtwQRf5BFnjLJsMiSgRnEfZBJBAlK4Cjr+zX4L5JMy1zzVY4bZbU0LaF+DwzFQl68FhYAu
pDnXUWPcAFPxaOhXE6/1LpuZ8oV38NpSOlS0DKiIpKw3EdDYxFlMRGDqKAn0JDnGKClTJt1pYwvb
ZaI/NCloVxIOV66BiRCuctqWtFtSnUj4civi+fqekalidgVaEUA+2dDTpWzUx6QoPZfB8bMwqIZb
yyD9mbHOTE4BDE9fPA9/dcS+T4ZWrbG+T7cdHJi2xHqGnCrSJKodgrQdLRfbnRl5DpPSSz+HfI1h
+CrAcjBKU1usonIR+A1hegqfl6BrrSOpbYufqz1FbQ8hwKgWHpKesWzLHb6Ktp7FW7kCA07ajpk1
IqhWiH3AXSjXiunvTLLD6fSn8tr0dWMTTdV7348eBAD8Mfo63JFUvojHGoecVlhqBnGA4cAQS8mF
jcxKtL0MJVuDdQQe6aYNIBVOcbHv8tkjKS6OdWoVdisX5jLyl20vNgePILxc83C6L7QrNCYpjT/o
0pA1st3QYDjSyDYZDBdmMARraVNWZeqMk7DVc1Z1Fyg3fA9+/dGE2WtQ8ZV00qDulF49NkP5OJtP
L7sei4DTfxQgMHmNWa0gC+R8Bv0RhAnAmuj0afYPj4vJUYSh3HiG6Ka1BM8OpqreGi3DaF5tjd/t
gieToa0lnHP05XaD6ahLcAAevaZ21FXzptYK8viK2TaY+ThmvQ/kDu8zDXCIgELBqWXhsTB83KDw
1VySJomLo9n+Mq3y2fLrwq2MDHpTQq03wZCW2xjbg6hN1rVFGN7IWIqpG5CDAu+kz4M7a8RCyYQZ
AsQsH+MsmhaKEkDw9UYqS3xVDIFQxaFAZz73c4yfnn3Dv2IkDhtwRA+T1ekN0rU3VKcOpvTTuoqr
XWUG4dKClUwrggW0WSf3+Ep39AvRsPCaXZB24IWtxbhZ8+2kWUWHZsCIJaLPXiqRGq+Dav5zZajM
M5JVFHWNyx9Oob0KCCcstHlDnzzRbGirqa3uBXDWqccEpMofMR2tXHh6LrQ7gC7rRvHfDMgU+yJS
oA+aw87oa+u+lZ+tUnnTBktxAz98CcVBPoQI7PAcDy7uYRpPOw9xZI10CLsnoC3seJ3GpPeGHw/J
gMaFULgOthFeifRvRJ9ZK7J3b1qmABi2oDswOp6+JIsO7DILc47xvpUqY9nAd8ww/9moRYQVCd5n
pPh2i7GUuoOE9UCPJimOMHGMAoj4lprtjUJ9HMBwdhlRVAybGZFg2DfatRe9WokQbtS0MbeG0l+2
U2+4IVUUhBBajj5/TgvZt+USGE+MGSwH+UdsDAmShnYDNhbthhIDzi4cY9ibCCyFeW+j28QfwsSH
lThjb+4K8jSDzeibiB9jcZ8rpgKdU1uCYsjLWmvvvaHUVrWOdQ92c0vcgry9CUakBka56Y3iDihu
pahQb3UNkVrqyURxyIG/as2+PkRg9EKtkCxupA2cMCb3ImjHtjIzlD2sQjY3OBbxrg6xl0bUJbsp
UZtbTeNBFJZPqK2Qog2dOyOj/Dut7f+PueSnmK7DjXv7PyCUS5Ngvf+f7SdvnsOs+Y/FM5la78l7
Ov7pQ3n6o7+NKAVd/sswCWUyeOPEailz3NZvJ8r5H+E1qSiGqYuSaKizo+LfVpSS8ZfFnA8HS4PZ
hqTM6qa/Q7r4R+itoFyamqaoum7+d5wo50irf4j8c8+pkbqEk69qygru8PM//0NigCOQgcs2Ywpx
RcO0ydZ0tE5w+OPBHH//6/40h5DEz4z6v38GfSMUZUWTLf1M3ahnmYINmoSL1mgXwTNWHAx7yE+F
JJCb+Ildtqh8JciNi9Gzazi6GS5Wq052ILNBXFavuiemBXy8mlPv5BdUWcMTXS4kODhZ3qEtbZ9h
wgd0u9KwSUQlTwYHv+YNkutdeNug9aANvTTSFWYrFa65yCNuKOo7mKwLULJ6Pz2DdCof6R4IHSb1
U/EA+wpJpVXaE6wVKGPP5ZWIlcn81z4I3y+v2cLcVW/CK6DwEY04siSVKgibE/zCGOyz4a+bj1a3
k/vklxbaIEFJ5lCHxxApRXY0DJ9X4Q86mNML+/JCTTw4Ub1ZJKGdqd4EPcriqZp4cm67Ei4wQt5K
EX41zuhiP7US+W/ZibaGsPAflGLxw4v+7HjyX+/5n18/cwFJ8n7qewWraW3Bu9Dx/1zAbndGx1sw
3LNjNzngwvXDj/7rGv7jls8WF9Vk1hZBIztKu8je8Fog0aR7IRu2oZImvG6hXU3pIt2Pm+EQcPKq
hzLffn8N+izF+fzY+YQlDWtNvlZoBmeqqVGGba7CyXK8X+rIaGehfkCEz2701XArXLS/4F1c6av0
qtrU781bvIruwfLVjbYFIxbfZjSVecXIlRpkv7rVynqCpe9i2HaAu7xkaPCUvahH5UpYGVvchBzf
tY7am/lLOaY31qW28YPFcNkz1HLTHD3oD3qfk9/Jd7c33/4f24SqNBhHz7cX3kPE48ORl8lD/Zis
rXd1Xb9MP1nnoIf+rG6dl9LnJzpvKX/8pOmTxVIlPcE8r+pzeqHddm+dbAcE0YBAjg6GHFXl0PNA
r1UP/o18YAew/OOYbPzuujjiq/KsPTEf866DfTnRt64anFnJXaYjTD9o25MeSgIdix2UeD/sRM/J
VNp4QAEXNkgWrtEFG/BFKHGumldM6kUTiheDCme8hdvSd4gSneiODJMSmDx1h9v0xXgMmk1I0wP6
jZlBcCGOSxzQO9XR1Y2CAG3A4A+qNkN8p3oFjrPMN6m5tZR9irX7BpNOvN8T7VpNpVVj3HWAm3tS
YrRunarrnIqkcEuSSRiJkCJ0TZANUpsOuvkltG012niiXRB0Hy4gtdmZckjF/VitphvKnxcaCxGs
Ht1zsDWO9UfPSPFqfCG6O7yEX1juuhyOv5Ptx5eR0Gumm9BkYTAvgJWq1q7qtXzt/aJAoxfE/KW8
UDBi7xfZZWNtdFoPct0nGGsbkwaqXl3O+utmM8jXjbdhu0+f/RcLKt+0hMLRPBRHFEUm9nrpYVSu
GnM9iocEiUduXVjhXpHfIIzaUuIKKBp684bcMjkHXkhsCh+wzrZ8rabjqDvJo9o5UeBQp/v1dR7Z
kr+uuGBF3qE9NzBKWegP8NmMZ5y7eWrQmI/SY/4C15EzxAwOkA0xi+9SV4LZHIN3b4d+ctTwpsVE
CXRYxmAeewF7TFdJwJgVoY3Dv5+MHcm4DmqAl4PiX8QUz/VNVa4z/0isDG0j3DUMIVsZ9PStjJ0C
KiO0JlycKgAhR3+CMQRe0rY28+HkufQWerBUahhq+qslrrJFJq3GxIUUwEQL3gYOPFQhVxDNGJBW
uGGGyNeZrK9zAfuTbU1+27hvzX3bL9n6Le3NA2y/teoDNtBRcgkArHQX6NXbJ+wtdQiNdrwnBTCd
jkq85YDDG6xQXDNyx9Qt4o0hrSZ86UxQDFZBjoGUQw5FFV3GA9MQ3IEdGb4BWPAB8o4BE+iX9WIx
FzP4bCAC2NMT3evAQn1gLMaETdccPVpV0hKGnErrT/r6HUTLlMIXwnBrSyvodww95QIrYFtC8hrA
rXQkaYW2GNOO3N/5sStCE68WyemKBNHmtCUFQ4dnCqdERlPH0Jj1vULDk8N1s2xTZ9i/Grs7rohA
I5Q8/YgEG9HXIm0gY2M4YnNqm8FGTdaij3xrQbT9hcWpwfmd8GeW1rsoLw2MB3hEyipvnF6ANklo
S43nxUKP0CkDGqNvsiks4ngJ7jkAN7wVxATV9N42cVU+5G2gqGZDGoxJNpBGX7kWsf5OtnGAbMR/
pi4BjMRmX0/djgHEae/ZyTAHjEcSD3E7hEGYg7wY1etk2kkCHLqN2leZaLjynpibtNpM0xqbk+jD
33s3NCzwD6yExngnjY6Ww/5fYGCFcXiyayMMUrZmd9io5pJV3z/H3EzigjPA5LXyNeuzR1xQvlQR
cQY3Xmtr4ma65lsP7jsTj8z7PexZqHFq/TgaeB4t1XqdoFYxmXs+t5MTX0KQ38dH0LlUdgp4bNCq
2+eIdY0nQLBgOL6Rt5gy0ZD1tiotoueoAi/Dm9EpvF2dXevGPunfRWHtD+AfqzR7afpjJrpV8yhW
rIOlKa6tAqX71k83uuKG8VGXLxDID9tCOpREiiHEKVdyfBFB3wxqzDlvo/wgkRoGAYQ27j5+gOQh
/0JAyVbH8K/P7XhYF5iLDBtOi+Ghj/CsXskAYKlDqJCguoJ5k5ksLeQUtqg+QJAXLyf2ioKz27Gm
nayBNx8jYRUqrs55bLDAOpfvFz92U1rgh8M7QrMaxWuLoeQ+Qp5zzXvCuz1Wjsk6PU4flADdtFEZ
aPfKayxiX3dhBZc9Zri/mhdLtRXOuwefDTzfAKiJ3UEtFuaNNS5yRr6im91lv/In/7k7QCHWEwbv
wSISlsEDL49SLHI6lUeaOJJgc3JqFLqZm4huIZCr4HSmO7JFGktkqTSwQC3ZZXSJkH6LWuthugGK
SIjL0Rfaq3/RT4sRX5tFDb7vdBwl7wyBkleEfSkeZWC6sE0Y5h7iNUQwC/uNBL7Ngpf4TACEt7Fe
cBpiWKyhe5OcJl2yCoihbsO5UOdvYtQYM05FskQZHe1ZQ8V1RaIQB8CR9BDXUJGmLPpLheEEOxCm
IVdGYxfvxXuEhuIKZSg2VLQLZmUPmh1zo8kyLeZSQrLZ363BbhihNrigto/idBFWyBn3lgXt6RCb
Kzge1S8eagEuK4If2+hSiI3hSBoYHEBgMfFqddMH8yH76NgVFirLl3YB/5hd/1C51KERtOre5lue
F8Js8cX5ZGcD98YYBm/qJee0aUJbcGCn43/E7M3juDQumsqWVMyLL3FNBQme8Cx/laIlbk6yvDaV
TW7dAmxXW/NRtcieXUzxAn844BQcKAFgu3emyr7oGPcSC5/BQ7kq5B31meEUrwyA+Zvv0zF/MnTb
4NDI3Smzq4v+tnxgNNvPrl6LMnT1Yhn9Csi1fRd2yD/I8nN24zaQ5pPQnBbJo0IFg9bovo828gXs
a2kLqFSozmTsubc1hg0Kz9ZyhwJF8VVMJIZ/o7Vr0XTxWpjya1PCE5Tj0ZaWPGRTsDn+IJdoAjN1
IJ/g3uJ9P6bahoEM9q0F02mj2/i4UsZL0sodgRzG5DlYqt1xeI06JoQkHrFUyqtpVQpbDLWzmxLN
VolVBfIqO3ge/Q9JPOK/iPC/7tdFcsj9rVTZmEYZwr4edvrkjvrSq29Eys1ig6KoL7ZK5BTjFsK7
JixCnIVCF/IiEW4RW/24YG7OShM/lNf6St82TyQvSsMWf4rUc+CQkHYw4T3/mF8KV/ltzuYzOeUl
yy/cW9vuTruFhjluKPkempX5mMVoN5f+ZcWnisVatWqGtT/trW5TKs+Gvy2E9RTuigMhQriOhrb3
mrMB7oMrawuVz79MHstmET+LO3Z/69bbjTvzQt02+K0tpHtrY9rRtbrW72j8GCA8lztEV/KBQ56b
i+Kj2F5MkFewqTRcjSoHRg35nJcpTNIDO6TxlD8jYXzMuGqoLe1tAHK7LjDrffbuZhTzicJvV+9Q
03SNo9yQE0Ys5fc91pnFw9eO4Ky1lSJpsuKMJoTR/bN3sNzuJt7pR+khc4vL9KAt2ThYB+Um2/rH
3PGW+sq7MF3kp+/akWiyl++vZ4aDvvZ8Mu47iol3r6SeNUUx2VoZVryy07ndpnvw39UNpDnOezvf
ff9TZ8kNf9+6rKmAPrJM/MiZu4UZRnraJLS41kMZv4Zos1DxjnBWH1jcbJkyH2/mkDnZ3rVPPvxd
6FsTwnQbzTCKEalwtfZSaJw237bCrroiwU25jwuH/NQcwMX/6VX9+6P553rP2uGuYZhRi+A98AFz
CgvDUe8k2JkwQ2TXwor6ebjWfmXX5oO0lAqbjqW6GoUdYo/vH5z0FZCgi/zjwZ29o1wYIaYNvCMu
JLjFXn9aS6t4FV81O2/NqNB0/citf3hd0ow4fGmX//jVs941icsh7Tt6V8AtuqIwOHj3MWitsZyQ
6x/VF4FvdCQYbgnp7okpx/d3/eNyOftSxtCfvFIGhkmfMS+i3tWfi6Py0t0S5L43c1cjWe1FO9BC
dB+xTGm4aJ5NCDcuW0v6ou60njwNW3vkpHihsn6QfjBnOkWqfHlAmsXUAgs1/GbO1zMsHi0R+ZSz
Y39dXZqc4S/RzXSb7bVHPJFdClAI365yix/xylvVB/9OvayW1hKDjGW1Hh1jk6y6pXTlHyFcKh9w
N+mNrC05o+vE9h5m4ozD5EfYibvyh7d7CqX/cvG4sKkGoCmOqWdPV4UkismWzNP1lrK3FJhla6gm
7HHFwY9dQ34viPcYcuQl/gOXzW37wQdrHkpKINKinmWwKGjoeC5rtxFSK6gyiAjReoYIfleTvixM
QmFcRtMKmyxdEL2ttYJLjBzrkLwC5UEL49NW1aVMh8wxxKjdgvi2IBuCcxRaQbygv5wLmDUtUXzI
H0EqhzvYcdTvIf3psQYDfRWJV8YceloX+HHcsiWI3VaC+2dcQqQOLopdcB0DVgwLn9xR3LpKt30Y
t1RVgwQicdUGPziJKV+BPD5WUzHBLcm6Mc5R4mQqSRacP5t2W+Mz8QZnwsgAiF1qDigbpcknzORy
KA64FsjUIUxfijXJqWK8UgSHXGhqzOwlDYkqsNNDekcJqhmYfqyGCLrpRvRXJMUYUJxCpxWc4u77
z04Cyf/62QPYywYgN6D9/M//gKy6MpRby+OzMw/6tj8ET2lo9xfqLWnvl+Je3oWX0bpaNtvRCW8A
Nn749X/d6v75dfXsm6pjrw/ijm9qeJWGXXPswKoAw8ELPhgo4xaI2IRyCjONv0/C/7ejoYeQ2f/7
W/j8P2D0I4sA19+Nftq38D/+V/X88jl+7PTHfo99NI0oMV232Ak0UyJ1ifnN76mPov6lWgDFoobK
X58B4/899FHkvyTOdn0G7kWTf84H8l9DH/0v0cIS2WJewxxFNYz/ztRHmXH4f7YwgwWqaApmfYaE
u5EoMkP6tFKxq4hjbA4pAS3tlw7TDfSPLn0kznEjTSpOQbWF/lWbjIsu4PjS1JwY2BpLEpO8PTgN
wpvfC8I6auSIVkbewSZYGUFYH0dfDY9wr9yJfONnUZ70RSD69WoIm2AvWpNt9QAdZTZmizaKxQPa
BvFg6t1LrOG6ieXjsGz5tWXiBZdMmfvjHy/q+PsW/xxFnYD48zvXsPS2VOzj5m3m853nBA7mJew6
W+0pX0eSocn4EMCLYROg5/YB1rNE2mRhvE/TiCoy8vSlIWUV+/NQubKPRlBMNiQTI/2f/Io5dVft
FaLabAy7x2Oo089rY/XDofN5azy9MMOwGJJr+Blir3525hB2UU5x6OfYSowHGKYShvXpZoDj5Six
J210zEntKYFV/f3zmo28Pj8u1cB8TMbqVDeNL7ZqTSTkXqKGuT2NCqaoHqGdMQlnkqG0h6hfNwy/
v//Bz6XTfKNMjzRRNFVF50s493GLyT/pjICwsLKI8k0nODJCdaltF5Axsh8eqvT17jRVonQXTRnP
VZzPPy8GbcAzto7MzA69Idhixp4fsnq88iSDshlHaQTblKxdnIt3qiosxUxbKE2n771efmwjSbyM
UzyVBOTEiwIqOuGc4Q/r9et7xzAJMzKE54amy6ee6I8jBbd9T288kIemKCIEbKWO332+VbsO+oBS
xS6OUhe5Z0aX37+Gs7Nsfg+miLOboZNnqeiKefZoukJsLavkO4HiIKvDA4L27LZR2vTWQHEYKK16
lMwnvxDUG0uyHjwM7BYaJBRcMvLkuhwxqEw1rDFP/7PtxORaMSTya+wfrvPrK5yH4WyaFlNlBXOX
z68QurgVtDVMrnqKcRQu03zPl/FuVRhKE7RJkT1a4hW4uKCnqzBRsisEHUwhaineSVkPjINR0nXz
Xmj5bR015g81jfy5JuA5qrKiSmjaDWjS86L+fH2xKg34jk8pVhPtTialYSUnhbXJjQDGiErTn/N1
Qe9vkiU38J6HnX8LufYuE8bI1XupvlDn/8hVCKdjiZG0YTXxLEocNmnPCEYsYiZbaPO3Gu5YhCW7
KCjGV6Ocy800Nlw1FpE0IscGWB2cH57+57n+6e7gx8sGi0QTDU6Tz3eX62Jh6SMDlq7WbrVhzgWo
3yhEUMzWNMIikI1Uv7cyiXNB/AuXpnv8K8BiiaT7/kqUf7kSKLq04vTiikFX/vlK5CIsiFYnqSQe
ODewisMYDGSkF2/ZNtFstUq20nJhrwtas49gLqt1cqnOlH6iOF0vUNGhxEp8jCxjReK78tg3vTOa
SXehzlIWfeo38qgEOFvU07boI4AnLyvdmrjvpYoNe6qUa3gew9KKkXXLRHjblRRjUw+34vtbPd3K
pz1ZlTWOL4kCk7gG2Txb8mMtRrIikNtMVin5UiywjWqVa0/3px3MUeFGqPv3xiqZGBYjhluY/fQG
HmaBOlV7c2iAr4mbIE8nvVTNzShL3oVaeptxiNRrwk9/ut6z2fhpkegctYo8pzlI1C+fX03oYRzK
oYHya0CGbxXRlir/WiLKCuF34V10HYz3MjWwxRuYhRaxt+tCGT0d5LOVOD0Oo8fArO0sF27oYCuh
9FwpYXBDcncJ4d90wzAw1vWoFPhcoGxMpRJnmkQtDgTz0Ueoundp+NVlgfHgrk0aY1dHQ7FJmzh4
QKeNi1/HGxwMkZjR2EQG3Wf10pwFO1WFgjtA/nTrk4KOKN/E7ovoKwizNalGQRChosN8lgh2Jogp
g6hA1u87Iir3bd29pkYlEeoMKRMH9bdCFELsUnpxmcXWJuPWb8we5F7sb/zM1DciZljfr5RzA1GO
DHEuJGm02cQ5Ps4+CkxBc00Mg9Q2UTJu0slzVPFXSNGCbUD30iUiwzaSZHZ+J2XY/CNF6rEsFKGW
Smn4nqSCdp0LirL54bLOvlV4UBCk2LWJ+dC5MOts18CmshUHVQoYxpUW6kN+vFXECZ8Csv/MqK9W
spSRKzdq62kaielYVGk/vXdhXmLd1r18fzlnR+x8NdRTlBzYmfKgzq+mwGk+kNscgk4hMQLJQHRD
Ms6iCjWduIGF/dp2evEDYeQMPORj0GXD4FSADWVhof2l9DDDJECzHti6J/lX5KwNZKeh1ZItX7lT
hO4Zf6AIAmgK/ovXhTX/H76/b+kzw+LvS5gvgO2Erem8ttAJVs87j9Fi+CwF/iEeC/G2N0qy8xqr
2w9QfCUd04vO8G8NGR+PbmQ+8/01nPUhPAVFNQ0VLAXevG6dnx+1hrwQ0Qu200L/5insnFbeviUy
n/n3P3R2DM8/RDgxlLqZVacq581xMIZSIVcR2T2zH0Qc37eih0uqztgJUWUpolJU61el8y6+/91/
uUEdB19ob/y6hWj3897Xi4hC2csEvHGKyDndYSLAPbfme/3hp/7lHk0L4QOvdC6jTySeP2rFxNO1
qFb0wC4U4tDyMsWgu9eiTUjuS9o9qkMpH8oaiy8/CZmVaJ55kcudigerN/5qZZxKlCB5CWQM8jEo
H64wMjXxJcTO6KDWGJOqnm+sS+ilyzjvMFlU0xUGjBZz81C5ipMmXtVqtCV2wPXNfNzh4eSMPhBI
js91VppLv+qVbVj65gVWIfANhLXRQEzkc7MWfa0MhDoq8a8KU4uCrNdNPEvDzHhodzi3HmPqDOQO
cXtVKmzFMvxk3JOEaen5ZfJY64CcZqB1rmzGr2TZixcaKpkLoUimH97oWcHJSoLehQcL36wq0uKf
7alZ05lFVIeBHU4WLn71cGWQTqJ0JmZ3bQTfm5nKDy+WNfLHeX/6RYieLB/eqfFlDYVTEgwYdLJX
l92d0fZ3Xdreifz19z/zdfmowApzNSdJhEOf31gURmqRBZVvN2QIov5Wb32dgBGEmdOiYcjvz3kq
+YUaJvkPN/hlB+aRzoHshqjwcfKpfP5IwlZEjRKbMDAEc1lZiEOCcGJ0o6moZC1Z3Patvhgb86cN
8Ms5BA5ALhvCKdOSaVnPfnca9QQuuMQdj0ikyAn0mTAXyTrGn2mnNwMmIwYWMng/RessIHAmrIhk
aoYiWVFuSsshqH9o987om/OeTHvPgU0KCAsM4vDnR9FlseBFCswIDMDSbYnHQFmZ1VYUwHYn3bwe
I/wgE7FMDkHANGM0tM6Z/JL0wTzXcGwRyFmcvF3YG1cjzOVtnGICaMpht/5+schzkXm2KPHGljFL
AcTnLD/7DFJ56M1SwNYRH7x4h2UDXhdmP7xjNVqNinghhbAWioaQziAWAai1dFiz/UGnjbzXZRB4
ll2RIepkXrszuhwbLkPO9+EEFyaEOE3Qmo9CTcJUL9CtAx5t/g9VyNfvmMeMwz1kZezu1XNEJU2T
okWeIGDoNd5JU7cJa2IKGr2544+l2Bz+sG98PQl0jeNe0lS6B2C8s8UmRb3pd8EoLOJpOH3FeJ/8
X33Fus7+dMIKTBHnnc8LqCnyAQgKOlVuCkSl+kD2I2VTX1TZAX+51oBk44tmvEM1Ev90An1ZEzqg
gcpT5f6+Fvp905gYKgKrccps542KJNPtzxvV1zfHmlPpKySQMPIVz55komlh3ZSqAMPGV7YNfqUW
iETuHVMk8ZAum7fv1/rXNzdPdGi3WOVU0+bZI9UCIayiBpl4TaAIWYYipCWtB174cQueC9/PHxUb
MPk/zJJV8+svEUqASjAyIUsrWXaTVd3vclAwxssg6FX3+/v6l18zZzSRkAc2Xe28BE178qM8eMsL
WRv7Y4uRXg3EFgwldA0TRfj3vyZ/3W3BgCQJPx6aEv5yfsx/lCe0iGGoBo23iMRhkZBwPetfNFvH
GHFRZWp1hfwW8k6GYrwXh+RiCJOXRBcv9Nqr9jg7ghoY2aUBPUTpjOK16xXy6VIoo35wUJBLDwnk
RTmrdTz09Hrx/dV/PRy5YrB8CxDUkjT57OK9EY2jMWo8qwYbQxEFMrvT1M1+lNMGfxLEyT6Ex1hR
rhPd+LFU/7dnp6NloliHZf5l81DKaZQCj82qi1pvZYzi66loy4hbtiOrXxWC77liJd+IsQh/LID3
jHzqpWgb5ajWTP2+fxpfVg6YsCQx/lQVUf4KusVpZCH1w61bydsLHgaEHHCupWXsjKCLfuhiv1QH
NCcqchfQT9aodpol/7FuhCmu8MDTLeimxOB4+Cx32n2R+rgS3/Q6pUoxmj898PMxgQKwYvKwTYYu
lETUBp8XK54bnaBXsYfMSlOf8h7DA+462lv52C9TQoScaAKBMds0eJVhGZNIyElnWpBwqmJfdnm9
C7PbUWcWIk/+FR75VuuFbjEE+iEdsC2YpuKnGcHXho6LZq7EFnxaqudNztCSoKf7kIlbLLwXptpf
DVbarHH/Em2rKQNHH6D3FFGrUfGQeK/cxFIV/YDEfdktuQhLZopLqarSjpztlmIUmfQICiW9lwYH
TLavTBGDxoHMlx9qkPMp1vyS+DGFjAm0S8qXwhjXA4zHiPJeTOTlbdoPBsC56uurSWYGg0MXI2E2
nWsyeN+7WfOfAuBsI+SIO6tuDnVD6IWZxfMouRmwsMdRIhCD7FhI8g5xo46hqm8g+WsBA3IoWZ01
/sLMkyitGvOxLCsu9dlkMyg8cVsBUalBhr1SE2OKOwFW0adJWzTE8vL7j++M00KNyLJkYmHSETC+
QObzeW2OzVQVaoihw1j/J2XnteQ2sm3bL0IEvHml90WWVekFIbUkeJMJj68/A6BOl7r2id33viAI
lzAkgcy15hqzNvEF0JCvgszqGfs+2IG278tM2wRJTtWNRkCSAW54zV3jklcw9/Uhupa19y8VXmhH
Pr+6OKlp2IDdscUj/vMfpgq6Lleg6iwaWdT7vHThgNlfQX+AlHJrynbz8UL4O9h0ke1CuwhxngOi
lTdXvbFupkERS9Cou6jpi6UThcUjz9svUV4ll9RRNlBv3lpsFFd9X3RPBrCNlRUb+QORNBwxbeSk
w6DfiKYAHkRhY8UUTFT4cSkqUr8h9b9EXaB/51fb7TLZunRMwdd6Df5Wyrd6RDpV+RRCuCAeu5LO
fhkoSPgtAT6W/tJF9F21xMLSnArsy1XUeuXDoDs/cqGpFJnjoNAO3kEZcXCwfBCnblYY26hl+Eud
NIq7c+rg9CE9Ga468lvE7Kt332jTi5pE+i52/DPlSxRGOcq1j9EyTFknwJpElnX+QjqybEIo7snA
UfUAfunBVkr5Y9WJ7gjzaTxQJuMdszLcmhXyTcVSX1sc7BpNi26tENFt7INfTnpq42I8QH1rNklW
yIXt2slDUcHfG6kGxpIYcLRlxO5etcq3LsMbO+uRA3VmG6AWx1VF+hWKM0PKk6Y1L2FKaF3hLb9T
CmxiqiEZQB04eBA0+g0AwU/RS+up1IfuoJcKfy/Dod5BN4NDaCnWIfYw9PINTVnHRCuuukGZ1pgX
P7KgRmYpqIRQCUBdJsKOISj5c6ZiHNsyz6lVJCcewuXaSPVznqYYr+ZfbDlmazt2jLNbZlc3d6xN
0sYOzmKQzb3SvoyaoZwJOWySQHeXlSZUvJUD9xy7yXMsi2HXJO7Ppo7tvdnGDFkIYvRk+BZNHnen
GGNhfTSsh64xhwWAc/EV8V3S1sOxVeVVCdH6x1FnbMvUsndVyFhIbdtwrxt9uyqIfBEb9o1tFhp/
KSIKn9Ww4JfaR7iDCZ/akrFsH4wIc+Iggj5doyVvR8Nd5o2rPUDLfze8od848G2OMh1WraICGWgS
8ZrLl1BMSHaBt7wrh3CjBY3c4WrBmE+bOP8j1gJJWn21srx48BL7Fzyw4lZXHeYv9UM1pfPKXP0F
T8ejvHt8M+2j00BZymutOoda/+RgDrqtmsLZG2hZQeUPT6MLpArtI3hX3T/7g0tVXyi/KiHM9KwU
+iIQZyM6kmxor1obtFd8Z6mcShEVja4X7gxLQ2/qdfGqwnvg/7dn4rlkGYgskzKdMg+f3j4VHdc+
bhy4rpqxDzT66yIUGkQaHYlh+q+voM/O2dOzeB4XIFZCR2F9DmD63QjRU6dTWyFF771GJcoFzag1
bLnzEsT0iALEMuflf+nrnlKzhN+jFb22FkSjXMm//fd3w38MjTgd+qhT3ScPY/pM/3w1uI7P3eVh
ukgsuBRDmhZHtUopw5LZQiRusXcS9ct/P+Tn7hkPWwKOWNyrhHA8/XOCswBRIB0ffXRZZpiw+MjS
Y701KFTPzO3kDlrq/US4ePnvh/3cBeWw9ApJ25N1RBbxWcESu0o0WjWHHbOC1x8mA3N/3CVq/gjO
7r8f7D+i9RzNU6lbJgHhmaQ7p5vwRx8UfxW9qULEY7gkYN+h8VSJNFT1apMNq9xVMc/oa21buPSC
dYPQpKLF0b+89z9/t9M5YGznIQJAwELf+5/nYMqk8Qcj+/3aB0RIxViTwAeC9q+Z9ATaRP5b+Po/
upTzQflx2za9FUJ0n35QUVzUcFPoUrYKwVU/zk5NgcLfpRppzSt3GVrUZQWU1rlhkH3PoxKz3yJ9
+pfb/7lPOZ0FqV1+ugSc/nNcjPNzUFpuw6UDXMchRhorg5EJihtJ2lwm28xTqGIo2uyUAoiBo9VF
59Cnwo43/lOXdw20Qs1Cjuvb/zIw/Jxj4zg8b0heTPEIjYDwpydOFEW+OxTm7zG7LN3manfJWsjm
uXCh6XuJOJpa9qPKtOIFoqZbUaxFPiksFeVNQdO+gB/V3f77Hfs8XJ1PCkUEAlVPJ7fy6feqKHie
KuBgEX9T5Og36AxGSx1eEmHEO4ioMO17XFJc+6HzGuNfnsGfQ4PTwemTE50BhT0lIP/5Q03isomK
olEWTUfqucgYnQWF95tHASki+Flc71GRP5Vcpv2pRBgNG/IgBHPcf4YbiKM+/SMq6ZpxWIwcKDd4
9MTloXA8iseSb3pCLaz6E9+acJ3mk5+Zkf8MceTCvUx/Jz72Vx1SilQ1F8aW9sYZRoz8/C8Ghji7
SlX3svODs041Xw4X7SIxnAvHXwGuh1MMXmw8ATUtYuy5SqOO+incATGPy5194EITCCzMAknNvniK
/pMhNN1XECqrxNPwA+/9ieS9bUazXEeZ2S0tHx4bqn93jf71ojF8O/O1Ltoi+JE6erWrsp+xTsmb
EfmUh2reX1pSx1ttpGzK9N1FmOdnv+5+KXnZHoRjfvEjv9mBlT2q9vBeq2NwkmG79RGNBC7KO8Om
mifVMeIiHol31Xgs0urQooM61qH/LguERaGgGHDM7EtDuaqbfSlV86ccyi+WVXh7GSN1NpRI2ZKo
vfC0XKcVzs2la1Mzkj7aHQEl1QCBpEaYR2vurhVjumkbQjJ1C/gGWj4d7N5d1/yGLqaHS3Ls7EH8
4DGOAGcBfvWpV83nKILItvM6qsRMRbtF5fCcU3VVj+5J6x2krIlpbAfX/W6L4LGSxg9gLRR/eNVF
r8qXPvbWZjR4O53ScZhUJvWdxkhlm1TjfltoVrysekKIo9pnS7Bz1CPFHuH/MVxC5MGWCbcyHwlk
hmfCIu2MvXUOu9cQ0gqudi47d3aIipG+sU3RoGMiO/CaOlpkWPWMY1QsYARjCi3krleJ54WhS8dR
C6iZrfynFMMWdAEy2rYRwgP8LVZWmdnrvEb/rYCpz/RUrsfS6lHrpthLNtm3Oou/TJH4TY6XYhqB
zqt05yXTOkoC417xTiIMfjGwyBdxXryDi8Ffw2iLtRGId6/w30wTQDdK1eUA0R5ZuR1eGiwcRfeu
Ay44VeGIT/IgF2PFV2TZN8f9lsNH3dGR6Bb0JSwNaIam+r8qYxJ1UXM9Cn6Qoi+p//NA7toWg4oq
IGSZCxPTNCTvaoGXctuOyyyV/S7CEmRlwViCtG0ty/whiaNq6yCSWNWR9qbGJHgKh9LF1kk3YZ4e
UJxBOTbiS4Z/Al5x+cqCB70crTKlpLA/6FaDut0UTwP8+SlQsPCcRdUbxapiYLbkb/icMlDsiGdi
GfOkJO1NFsmD3dGJL/jbRrXhUNqn+GvDPOO+uuZiIm7yyldzb+8N9SFiMFfjRjyORILqBqecpHwp
A9QikuJ0ywpfUOdMBcu9svxudroAXOJTxhzl1s6vlUsSq/XGtZSfWEi9KPApr+ZUvCqT8HHI+6tT
Vj99WMhPaWB+hf2KSbIVfwnAvrd190PRMXOwYp2TH+U6irE689qaRIkAjZ32UEcaJ022XUGvu0El
EBq4uNQ/Y5FSDjlg/5X4OmYo4XsrKh1YYVwuSaFqsdpsK2krW3vscT+0woxqgCFch4r3Uw8pdwbv
JsFQNF/EUP4VNmGw830w4rLVsrMZ4eeiFtvWStRdqpji2WmTXa8RHiHFq1KJqUIu6qlgsJJGPWjN
g03+cDk00tp3Haj1mDtqjjRndonHQNkI9m0LFdgulC+yTO1lXxr+PgFaRo02vdc4fI2tEBu8Ch59
a5M+aYsnHEh55oOSHuPcWGot5nuEZvUF3siIMBnMbFT/WPBYgQPGCLOARahJMLVVsw30uFsSFcHm
saGqmZIX0apv4NijVdU3FpXNiXWi0gofGtVrDwPYBc+p6u9YKF2KNN3pcCu+8zrHOcj1Xy0eW6ss
dt8sHNHABi5U36W0Ru+gzQ22A2FYPEcpdLK2z9tVJI1moRLSfk9GKkL8zkS1lIruBJJ+UVaad2zD
EX+dUKXUkYD9cqh9yZcM7yytp26127VbESKksqpBHIxpIsxSHJzUiza9OtGTTad8lCWjcAPn63kS
SIuRQOBYxz7xLrLycX7JPP3XDPbzdY+QQxgc57kMTcDDSGAL0aRM9ja2eTeest05awOCysyZlrp0
wV+PlMHrzhG2Ec5LUdXzjyuDtyzliWmqcNZcJw7fvBxbzcZVo3M86gFliyPVpkH5NJLPeAoQYepZ
+6Oq8nJn1Hp30qbJ/Kmzq47CRy+CIGD3GZhEE3+pafW8JgiD/v5pXnbfMB3jcUuO4fWPZfPW8/zc
tjK3WNfyMhRTceU/m/m/mi7GeoF2Mz1gFrcqRhNWWVzWx3ni5UN9xDNBg3k2Tz9WzZ9yEHTNGJe7
WFeA3uddFhNOqoEgVDm1K2qrU8GOcwzY7GlyX+8a7a+sqf3NvKz7e62WdmTGA/gVSYGBh1oC6lN5
jCWRVd+KpAXiUFr5Bjiq96ZFwEU1M/8L46se9huiuwytz6HjDY0Jo6e/GQIryqkNP6zgeUjfvDle
jtesD5TfttPurVLK49yGC9ltYQ+Vfxu8EoRJ9dV1R9N/7rTOOqSCP6w/Gs4BlFr+xan4b9tx8Cqw
tbiYtdZgacHyMIKFNhRqsJtnDaHcjDwwb7bsbeBJCCimrVCHRFS4ZgzWszH/otQ4arX+OROif4xH
V5yrUDx2wgifVLIdT0kfkQCMvWgfwuR/QtIynPPcuUrMFPDy8qNoOcSpt5s3BjhqnZO2QdrGrnMj
aESpjMFKiP5Je8uNRn3RfwHmK34Gjt2hhJHAezI134YKxbfapBYtGztYSVuWX8c227laUP4csuCF
AE/2Zvd5juC1dk99RJerzTRznQJzfLWi8PvcbDg4Ky+whm8WRnTLxnKSa9Trxb6PdWjSjpk8Rg6e
k51R5D9s/TA3HwtVUrA8Wk9WW3kbobf1odBxOuD9TwS6x8DP9KrD3D6P2Btezvab6oOykRA3z9JT
hyO9PtwKoqJ+Qaxzv8LJ08wWRfl99NpqiTuMdsVY2d1piZLvkkTygxEihDTqVc9NXp0VXwIPKOkr
+jLPX+Im6tBl2ChKYxULdEfRVnldqRCYWav0aryJoyjYuNNsRt3A1jR8gtHTrJOb6h4VTw3dnH17
rTKPveSr9lQ7e+kM3vZ+NLzPK2vKZ66Blh3mPQm0tE+8Ehbz3DyR7ssw9P7TvPXYNLvW8eLb3JJp
6K+ZrbSXeZ3AgmYx+tR0zPvFXVpQjK1ApplOInK0alXFQ7i7n4RozHXYG7gcTmcMJlti1+u6vy9A
uum+ST1tOW9sYwoKOshA5zltbCRRfy5j+aOwcxN9roGFdBrT9Q3rID/5oDnvEzIo2QkNplgUvaS+
5GMbKwkdCGzT5velSnGLZVkd510+Wpi3oMuZndwYj57FfbUCD6ZLkm9/NHj/OO/4R6sC3+GlQp5m
Na8xe4+j/kdz01m2vb0e48rcz2s/rmOe/WPnyAjkLs/5/qa9PtZ+nOi8Yp58XEueAkhziJpP3Wfe
qtN130/mY+uPNZ02XppCLXZVHV6iWBf7IA+Ms4MFx7kTNuysFkz1oq5jzLZKJwSVbyBPmzg1XtVT
Uk+XZ6t0IBcqR3TD6mNv1Y/gz1Y4YP+xZl7d6MbWE1I73JsQkNf2ulaenKFqB2BvHHreTq34G1TU
VEB3aKbe/t9nNm+jjMG7JyWvgyFB4IrjYnPSUfDcZxW/MdajAFXequKCuK8/ZVYlb+WUF6dD/YCA
m076IEDKjEQY/FHkpxR18m3eLA6MGwbB4aklEUahpLAfXcxCjvdZYMLPQvH047zD3GQcyxdIy/3x
3qSv6q9OSJx9bm2eBHn4pe7V7HcbRte+j90Q3re4n1Zifw002z3cj+LF8nvQlMbh3qTMgh9+IYff
s4BPf9L/qn9vTJpysqqGw/ZxmV5pgHhyyHH8PqkUj62RGPP+46y6mprtqeB7f9+mDxnNUkin7udT
mjckKlAA8sV4635imjIIgvYwcu77EM/Co6xxsz/aVSyS94IByX3ZfKNsMTLyIf69+2g7TQG2pKNr
7u5tY0pHpzdv1R1pXjKMjeaC/0FNhBx9+q6sjKRRoHVUCc3zsUFGMcfs897m/RussdjDEjP63SYj
aGVRIYzffly3wVh0aXexvb0fx7ZkAomjw69w+oXMGzZwpJeQ2vrt/dw6/MnQrlX1VszHpuBPLiNL
ln+02wcJHhl6lW7v55foRCQGJQi3jPt+t0tilPfVkMBbmH9dtgK9w61L6/d8Ffbm0sbqhi7hdA8q
j2E2ZGm8xufjNioOvUU91JuPcw1wIYZF7YIzu58beHUcBcBBzpeiaxST1Oq1qXF6z3g5b2vc0DRx
NMI63EelbG6jtOoLlhPrea4dagnpCWV7k0T+WZfdFiw3dtqU43pn85+zjPm3XuTIW9Lj2TZYZENV
b9iSxm0p4p5mpy3u+3f/u/Y+m7SWe7YydTvvmk37z4sCvomPJudFEYtUd+zXpZdqK1tt5c0jVHtm
WIp5DEeft4d4HV2M3NnMbcF67SxCEYaOY0Kauufa0u/t9kpf3WLRuuep3fno8/7zIj8y/zj63zvO
+8xbtYHjnKetPhZlU/N/73hf3pkUr5OGXSVlttU03jxuJMtbZbXuRauBm/y9yJO+eunjb54TkWXo
uhs5ne5WBMp46fEhKqxCO4Zp/jJftlYQhCmDeqNQ7Anu28VuW6o17XKrpyu0eLgtsjHL9/PZuoNr
n2vV/+OatGawzwV+Eb+/FVHct/hjVvWVP25Vm/kWmVPl97faTTtMs/Od8wP5yzeb9NwK+q9dFX8l
aa1vhlS6Ww1I9a1Ri28oPY20SN79Poj2cTiOGGu4znssKSwfdeNSxNFDzXP05JrAyMbeNna+W3vr
DOvRhVmqt35QUszox44yI4oDraRW3nt9BBUE2vBEFUv6NLjFY6i5PCeqUT+nTeivBhxkD6VuR2+h
4S2Nugy+6klnb3pUqNt5VrG2VrXUCYp9ycw+26tVQpLf7fx3JGInJAvFc+c62KVHprEsdC94iB0S
sFYLurjAIgfX1qJ9cHo69vM5NQE5yKjug3PuJskTgYlHI2ysTRT3BIj6MAGL3FmveE6lK3wIxmsb
ZPm2r5N432TZuBrUsj+l1E7hgDR9nOcZU/7+ZOgYJNr1sP1YNH+KpJjG7dMe825GhbWliykvvJ6p
LbLV/emPfeaFCWiNEwKxj+X3Zub5jz3mWSGgXpm9yoBiPtTHPvPx7kfBqSTfxqn+9WPnz1t/tI33
L8HONj18XOK8m/BiTvjjUjIn5wkZaPHqj9vy6fDz1krjVPvEmfCH/3sbfl/8dPs+TmleLaTzVI5Y
z/xxgh+b3PdzMDRfm2bv3O/QfMz75nMTf5zDOLjHrjv8seTv7+7zSZe9KamsNP31vPXHMT/avB8j
LzVkL0P/4z8u5+/vcm4hj6S9L5JX2UbX1BkK3OZ0eoGqqK94uGe7dhiGvS3S/jKaDT1U23Rey1z5
Pjlb/eICC7syf4ZRnCxUhsgvUdHla8ao6hk7IXEofSK8vWvWqK40qrT0ovs6VrD3RdT9ssN4i82R
+c3opr+dZ9aPpotYhxKD+OiZpXkajdRcN5hqPOc9/Wq49vWPmlRfOx08DMNXN2zDLx5h7FWsDM1D
pgXuDjMmZ0cYoH2YV8ybMOh5+X3GU5WnWf2w8pAaC8sfnsdoMNdgWszTfOAuibyN1XfN43xa8wnW
djhbef2Kh/goarv9qpDwXJp1Xd/mSyQ5Ig7zZdtjAiE8aY2XjKTEwkF59FPzV+oQtb+m++ZON3DI
VWMV9V13of5k3PdYme8KU6uv882vvKR4L/rger9LZryysQj+SwlJTmS60z5JoxbAr3LvWAW2d3RI
VGxaJ++eGkmxtBRj9JfmQqWc7tL0vZIzIOvAe5HSjlQcJKVz98lQ9gUIuNqAhwg+TB3kWoUPfcET
PtiPHlqS0WjKJaKt/tVV8Zls2mrnhpr2kMmE8k7JMxbEMS9R36e61ZH1UsH6IMgYI9VakRwSyJSW
99RrnvyWFvG4rqT1HI50jhLTC0DLR1DBWt6ieWsOu3roKpwpHMwQeGAfeGF9RTiPfEdxw0urKdEp
zpWdECAzubT8fXTEexQz9K8l3NVOTbeIFlM8VYEvYXZXnS036R4jszyoNvqhMQ7EOnbM/mzpeDr1
0gNIVakGxfO+cRYjFmlRL9a8E6NV4MXqLmsS7TWrzEOvGS9hSzv8D5In9E0puE6xpSR7fMwFKY2Y
crnzoUj8ZwBHKBCNCGOsnOFok8pX1YIPaDo5Tm+DvXMjatzdto54oSQvbRAHLxL4T4Bb01PZ138p
bQY2VoEXmodqxYvWKNc462HDOBRPtTuIBwqFBvx9lGZreltJ/XRATojo6zve8flb3sNcpIKou4gY
/pylQ5bgxJRtW9X2tU8ydVk1bfAV7/OT1vjiucixbtdwBjgY04RgkraSrnU0qUE9GzINzoON/apl
nOcl6MB+5E5m07NlkdrlPzHDxIehyPAC0K1i53Ffz5Kez8bAHPaWttfayzCNruhJapIyR8fP+y8k
paLYebeDHo6mEC+DcNoXvVfRdIuSP3gen5uyj89iqPW9FlF+lLoAm+iiJW+qTjeg8wnj6uUpa6Ry
siylOxd22dMfeHZzonEmDIm3hHrwdZlUYqvQHXqcDNeozYAER5W8yFRlRcmdtSviwnuTSXQrO0W9
hTk16CbyWcsvhqU04njfi/FMmrhdUbwRL0TdAfqxCYSeUwTvNab2B10dur8IHWMIH2nxW6gjGyoS
53ulBUQjhJ6uCbuixXd0uG/VAMbPyrQHnhLKqhH4VDitGl6RT9n4VcAGpnDq1uGs5+j+rnZs/7uI
naVIBBVhVoL8za6Nq9v35q60hprgqZ7f2ije6Wb4Qwx5csk9TNBGLckQ25jJFqsJMMjTLSpLcMEE
gMHiTTerVuh4yNZPj2lLXh6XA5J6hC3SvB4fqYVciiH13qkSVxa2IFk2jn62pgSX7xAP8EOZZLcA
B5T3sTVxbkkiSQQNbwhDim5yszzEYhUPhjwR9173aDo2Mar+faiAyQ2S8SILHJZCX9ZXivbcvV44
AC1rSLFZmb7RnwJ+OpgHhrXOozOEbwmD3q9+LN0lMfDyZPxjOZHQL2ld+Hu1hKawytv2GgwyP+Rq
QcmcmPy2a7xtO5ceYQVrYaU6mD4msZUffGdSiwfyajcQngOjP+lqMJysITWOzfCi8/d98AQB1TL3
nIPIi+iBOva11I0VDn1rzcqyd9E73nbExH1jTLN1Od7akRDlmA/FTjOqapc0bbob3cC/KYSpi1F9
U/pBPs+TdHi2R7qE7pA5xzKKjRf0Ejx2E6JsAAitut/0LSRxoTrtriaXuqJgtTiPY79q6BkenK40
TiSb3GYxFi4IFDjJRue/8dMBuhsYrxS88MLJs+yEwIF4W+lAkc5Kc5M2gXk1GiS4mp2vI6Poj7rU
u2PZK92xCpP3oLC/lGSAGttEW0nO7lFX3fgxJm7Jz/maUUe6H8syPAgbklaiKfYjeRt6AzaVsu0o
ncdcL590fxwfupbQz6C8JyQGKKnAn6ckB6fUsKLxJbXjcgPLXQPYiPtb5eGxlOA4emkNhjedMX43
EBgC2hodeNZSWckcz7c6z7/gGFzdeO6T33wT070rJ2GoqpXcqkzX77OKru1bEsbBVHeflx7PPkte
ZeiiaSTpcjUS9QEJYZnjsziE4TNZ6fKWGePKCjT/kTfHUz1i0NlFjvqo+M+qE9cPYar3FyuYWJ3i
gXM19wqPraMm62hjYUq56Bp0OsKz3KWSBgdCs5c0zJ33qOQHX0pxKv28QMF6jknVony02uc+jp7b
RkyFm/J9sN6wxzG/UgOorSm0qQ+WX1ZIqA0eQhhOH5B2YjBFdmkRo9XdxDzl18JWnOM86XEfODbR
axTqy8zu5MMooG8MQtevfvVAly7bVm5hIG5Fo4V08dnK6u7d0Op23RF22M+zdD7MDEcFsCbKdTS0
TWPV+ZehYIhmBFayF1uucdxj7uWuCU1bi9wGYlgEOU7CaOPOdhEmBNhJuoBRL49abQwrl0Tnt5SM
dyNaZ+24frCOe5RjiiitQ5/q0QpfxWhtBb59IkxBIEojzJj7MOZVzbdXNRqkg+XVuP2l6r4ei2FT
AXk4V0YZP1p9hWjZ0PUHN+JhrTXdMoiG8mteoq1JJLlKQr3P3ExqYcMs21OVn8BCVsyTT3qNknMF
pGZsaHurqtINL2QSLUH0DUH3ZBFXbuE5KEcC7OHFJX9Kxhe6Lp7vyi0u8bUaxRCtBhyCMWLtyQE5
srgUxqUeLPM4y1eDpjlKD/Pixp0eb06YvxBsvwReox39MkXzrCdI5fMkIwfXbVQjGbaNq2dfbaCq
+CctlSwPNmPYxUez6FCC1vWm+y56MwyBK8iL6mDpgROvSa8OqjNusKcoV3eV0wM1SAA96ZWlXsr0
qNRVvcsdevlO5qPtVa2ldASgkBi6bm7q+QYRgYCKXSS72KoflYrS8wI/oIufasUznpAovSynf8hs
E5eHQlEPvEfzRVEkGI67ITAMvW+Pig7ebihI5Cpk7EVpXhJfbNR6RMwfQAaJY8ggVWx5207wquQ1
WPLAcmsyZIoPIrNHvlBXNmXEPDs3AhSwFY2vSYN/IRFM/ZuZOd/TKHkIEn94iq1vnd7nYJDpKbih
rNaaGRSPsUPi3ibgs7BQv+9avFrtTkkPFRiSzk0GEItQfXvf7o4xoeBN4UXf3LItzlmceKuMbC9O
3PmqU1oF8mtTEAj1c2D2gWmRjBpsrIrraNXVTvVQyVKuKpxLV2GD+SKFmTHhAKPdtgHaFtsFXixb
T/3hTg5rdm5ffZ2ojTmhT1SAV+u0Vrzr4O3jauyfkhyBmDaiHe7KwQBaLJuVRAX7ELbRt6IyzD2u
iGitvLZbFLnjLlspAaMjViqG0Dr5CO8WgTQbLDZaucyifjxK34c6ByVm14VGffUTBSJzGBQLpxro
XE1PpzRWjGUt8LUDh1h5qyEkZzVqtnzys/SidHlAWCWd1KukzjTgkXT59YeBTuCTn1rrTs1wi+4N
LFpT0PQdCeyBnsoehliy1uLRex+8/Jbr1Kpj5DWc0WwImM0T+VZzIfab+kPZavqDOeIqEfNSpeRg
/GnnxHAcZzi1qs/XgaU1RMqgkP2596n3Mgp/3GblldrVQ66nO8h70ZdaJ2c9ouLcSMVMjnzR+gqf
xv2g9t9jr6ivtVp0ZyhFF755euPA1b6SALqhZh2+hWaDyrs8J2oQnymuNW+N3jjLMXLReslUPyry
3eDR+64vC89uloWPtFh0BRYTjp58JRbHyUtxoWAbMKX36nde+d2KIioVnWbYpPaAvxklK6iTeU8n
rY8xS+3inZu2JKgaDYiVGRkHXUGeYhHUOyN5/No2nnilN0J9dIS9hlJj5lBrWANbPaoFkbvZURyQ
XBsvHoa1xCxIcGjUaTiJ+YgMrnZXCWO3hWyMfd+GqbEGSIIRimeinzMbvGm6BsuFkDHA9CkHd0WX
RJ2ahnu1KnLRHsZpteIN7eFjNiHRs+XNv/Fk0h18+ih/TD6WyQIpVmo3DkTcujt0ZFzh8thaRx7C
RrhSy43d+x0DkEzdGbZvH+B9KKs475Xr0GH3EKWWA5G61XjJXc3QV/bgpHZKR331aNeXHIF/UGja
UUNEtVLL4upSEUiAolfXTTxOVhidZATboEeJ0mEZTh6lKtS5k6eehNTNbWqGB0mN2yXnv7gX0MW7
qrqiHGzPacsYzc2yZhs3lQ/RZirojRX71XAcqpEgbifYbIOAR70W13geRAJBVAZp7xgIAN9GPoUv
LXT2qX8JnQH3jnyvtEZ00msHH5wUm7nU7G9W3sc74brNiXI4t4b6wMd5EkcCowxyY1PyND2VU3q6
bE7UudHTKNOgOc3zKeKStDTsnaCikxWGb25Co/0pI8lsYWa8pztiSJpnVdTGxfWpmibz7Dyh8rZc
KapZL7UeT2BPbZDmZLgyTZOg6vgUVhiWZEHcrEcVH76ZZZQDrFs6CZKbxB6a+r7QzwTlovWwxtC0
P0deMmC8gvrRKEG4LeKut85Ohu1lM/rXArVSaTHGroVqHAE6GMf5U536cEfj+Nc85zmZ+Xv5tNnn
bf9eptMFEot5deKp2KI25c7PNcp3Pu3CS/W/NCNDTj7WQODed/5/Pfx8+nPTXk39V6Qk+0/HnWc/
LZt3yK2pCzKvMQVexWmAYcQft2O6xD+u7v9q56PZBJB//z+MndeS40qWZX+l7L57NbQw6+oHahFB
MnRGvsAiMvNCa3eor58FZPUVOW0980IjCYCgAuB+zt5rGybsgf/1Y/5ln14GRrDvsd9XY3GNLcf8
tETSr3Qrqx/sMmQ+ljvj1k7H7KseCJqEjfkpK+TnUA+TC0qtnjl7I9bLpkb0Ha26+JoWAE8j1JBn
ppfarU+pUy0rRNI/p6H0X5XlwiwxIusgPD99Dvzq67IC41Sg/GLKnspRa/kW+2k3yFq8UWo/LGvo
1AXWFle86xS6grEv4vIpd9NPwhGdwMNqFuMYLWAf36VJGVwq1J4/310Y5Qh9p+idOlGy8/Q+OgVR
XzwWrkmlYP7odS6fJ6NMX6ycCEjdCc29nVfeix6r27KC14JqieJmeJB+MJysMTe54Dvu+8TAc/lu
DDVMa4EL+JKWbX0fCUaIy6ZJ+szJp/oI7YKwm7pTxIFQAmxFZv/cuZ76p1CjZM/8imkcpdHDRDv7
KS7IhpzfnanVP/J4lE86lagjwHJzNzHaf3NT/m7z75I3wIY11xXXGTx0Lvoa6TNzzI+AudG8Qjii
0MxEE9zZaWNe4LnJn18NQITNgPL1vY64gE2tXpxcDqkHpCaMd+dNlR89iapoX3DqhYeo1Ny9tOX0
MjTBw/LaFDQpVceV/WAkZXsSQ+lu02Ea34Mg2ixr9C7aPpl2wyW00IXDACN2pUDCa8Tjl843iPIM
xZcAIQ0pUI1+iLh8vYwyvaAV9D/cGWPGPoxL1jURUpWasPks8j+Ea5zM2OleC2+OGXXKat8PafIF
ff92WaGu8Axb/FvuYofvJioJDp+60ftI7eKVcVXybCvqFL43oNbpJ/2rI6/LcmTaMOU1mZzbNkke
80DSFV82jAlnwgDpPZgRf3KtJ3VgWWBUL5mh1Fc3ttKd7XX9MRua+nnIopdluY/MFPe6dK5FPIk7
qVMpg0blf6g5BykM3LfScdp9kxsRol2hvwa+OC4reM4wQHErvXt8KO5Fi2vkuPP3wg9zzYJJvVCR
sw9uZJqMm9v8PWfMuWzph4RbqqGL7+x6gEHuiacq9y5F1eRPeSGyp3oqIBH5ELeWh7hNg7M0qu/L
o583DtOypJ6688+t0ig+hT6ER83o7HKdFMFDETC6qubXjEXbHNI4kWvVmP/ehSeQUImKwd68BjV6
hP+GKQlbZ//Lc1bwqMomfly2sdqi26rUmrbLCi4OmAcVf/vzLdsFBHmEwY1eD2dOF/KtbDg/DEX2
1CMoeMQSRH0+l2+VHONzUlC9Xx7mCewYvXbQK85Lg5LRaFbypTY0v98UVPxU5q/CjZxr64j35ZU7
hVKWbjLZUfM2iFuqTSuL/rhsk0r9JRe1urU2aCCm0/PZS75hbq7ui6boUfCxEYYNgoZqK9xxypBv
mW5m66rUGKHP+61tex8mZflUB2P3qKhALxs5OAjOYU4q97KRK4NpO+mazt+DjcKOsXYt0ektSxvr
ykCkeu0t3bzWwfR1WWlQVNBBjGqb5WEEO3cjy2j8+d4Dp3iReNVvdiObF9iVq2UtwykLLtTMNOKP
uDfIkv/jBj+rdj+pdrq3Y7fa+jmfY1m6LPhzveXeWHC8q950N38uyPQBGcfyWI1Il7MkjfZ/efLn
3VpQj6sy4/jnhjOHgfJXfElhPt2F8ztKR5/symXPbVfG51yN2zTXcdf8uVmUt/lBr9L3P9/5z1ei
Fmpv8c0xnPtlE1tZAIWTUf58GdySxJWlFNQKAsjqkFZCPk9RCyPYBXrZvlMahug1VRvLIPTNIUr9
nhKOw+DbCi4NVyT+AgUceV/7Cm0pZKMmOOiDGt+sMtlQN3VfBiM8mWVF0nclo42m0mlFZLW8LjdB
38hrbxXRvlGo8n9ZkKaGvhOtLX5dUHq4ZRLe03rZgsK7vC4vZbWlQPBUUhKc97E8t9zTwbNug4Kc
nl8WRHRethCH4Ab9fQs/SfBpJISg/LKgHpG3RV6gNn++/LJK0WgK86lLa3H+WMtzy80UBdnGRuay
/WVB0lX+uqxk8+sC0dT6GusBqQR/fFfLPap2nHvg6u1+WaANGDzqwKt/XaBLdD96UzN3/OOllreB
4RaCp67z3c8L/vwSgwyfjqwc+XPBsnTZYtRcZnTNLBf6+0shQKNcQkzw4c+Vl3vtbMA2J8IAflnQ
N/1314mj4y/Pp6gm6Maon8/HBTap0I4QxHECeEDLm219MWQPfYwxO3Nk8tAHerHlb0xgTTKRFsYE
7laURkXkjvRvvRR0wZjK3KjqNdu+zO2b3xG06jO1vBV5qraZV+u3Poq7LVnQ0y1jXrDtdbu/hdRE
2VvU3fqaoy+rRXvrjXFiPa++hYWpsbe+uqGE1Xk9K7/1emhucYKlt36i29uHImZvqc3SElaCUREE
JN3gKkKKhb6V+lfc7t62l5Zzpc3hz3uzrwXlIj5baOILF2TFoQO5hl0WQc8JxmvYYpbwk6DHYjck
uwyj3bVvuCJzFMmr31kZS8fmWuS0CIIMmkTft+WuT4rimoWy2vVZkbE3DbuZGJJr0brNLqvH6Irb
td351iguWV2rXe/MqYli6HaUjd1Ln009cUu6fekTd9j5IVqVME8mlkZE+MhG2wV+THnbIlsqC+wB
36Rn7Ho/67lHH97s/ZjaDDUb6umvYBKQAUUDHd+ifDXqQrsEk/uxLHMRSd9lHqfscV4VLE10yoQ3
EFvNQ135yYHyHjF986aAzdpdrwjKXJYOHqGCgtrYHj+7foqyhoisQFpz9bQ7a4PvvDBXxgBFXvzd
8pBGUb1Ke236+ZCp6mxp87N7X9XuS1Fnv9vaZN8v66Z1/MGstL0syxJXvsoqia7LMlNUj1NUaQe9
jNO9zIiYqCoU+WigHM7kUQsl0SFWnKBYy1iVyol3mU7T668rmAUBZaXZnVHl/PfqsYi4C3Hr6Anv
srzOchOOUwM4IaDFOdSdsV7W+7mzn7cYEb7RFfD2y+rlsm8uu7ipRE1yYV+p+xiQBbG2cf7R295j
BYjzuYwj0u4yLdmm8/P1FG281Em+tLMQig+Fr87P3XddPUaRln0YuuVue7A2RwEI/cUJwSrO2znm
lOBaagtsCIHzoEERxq3GBmOVW7h+zeaa4Ui4TABj0q7LNr2l+Wfb7dXNYtiBNcyoPsNkeqg8p3wp
3bQ72BL5mFZE45sfMRZeVuiI2qrGabyUeC3vcdPY66Epqs9ihBJXdPR7enOAVe1THYe7/9xr5Zdl
y7IJG6zlqn8IiwyqQFpzPvGy4KONf+67gpax6TO/p/PDBa9qYvTKkazu6XvV98u9lLL+nYlI6+9P
/3z4x3NRzZzOKVKcd/NzoTB4jfle/Me9tp3Q65Q+5Qiez/Qmn8NR/raezWehCi32fz7/cz9/vJu2
NtTOHKmHxL3gBX4uXt7GcjOvGDQB1iz8T39Z+McLLM/p0Fw2wuzEz0/163spJ3M8OwBRfq782Bba
dXTL8kGbbzJ9or3u5HdFkf6gSRvvatuisVVL6kRZe2xN9AKhlwE9YlayAQq5pa5FQVCT4aOphATV
OzLLE1H4uDxXgUjbJOAd6c9pL6BShp5pGAlLQg/vB9/8bjOHuNFcNA5qSm1SWabgybDrowB6uc/R
UyAwigkSC9KexEgTBXyX4A4I0t0QF9/83PdO2hQNlyI2yMDrp4cGRYCW6XfoSigHVQ76Pjsuexyy
BWnfYaZtJLOVrx1DorSByzmZZX9QcX3uBdz+KO3Gh1C2BPMZww2/F+Bm23kMY52gVjvyYHIIhG01
3cVM5cc4ruU2T2ud0ylIg4Sgjn0gVLI3g7rcOkaWblVMhqanieGp78R4AaV5LxQFdTmO/aNuPsRZ
/j4oK7oK369elRxQBBfx4/Iojvbi92hsrFurj8PD5I3ZTa9/JNAJ75sseu5Hm0Aj0YbXQhrpJg19
/T3shlM+zLIzJ2yOhkBjatUkf7khGnONj7elCLCKNG+4LTeSCscFV+slGmzi/0r7FRHBqmKMbiSt
fW0ZTaK0db2T0LR+SwdsPExBZX3RycUDoPlaDygcqYLHAaPIgNCoBH7JMa17Z8u19hTRRTxjKSlJ
uQ06b1thR1n1ogpWpQ4UlpqkdUg9Lg0RYwEm7c0EKgI/WVbjmZPmewQ1aGPZFFCrem5hI5fA70aX
p/KAR9lYQr+hkb839Th5cdWzbzlke0auPA0F1aEyTy9cW/deKqJL5dvJoyaql9JMsrs6vtbDU+R2
8RdcxJZltqfBxhggy/B3sCngvefurN5P4J57q74jorAIk+pLbiTaMemutAvD+yzic0n6d68ps6mz
N5UQX30fb6mnYbFsTLG3h7zeFGnbPuTUPw+NCir8//jWlBrdtaVQ0LZck4M+1u7a1uw3SAaHt5B+
H6SItW+FxMfl2Q/dn3Sg5MJZ++S0elp2l48kbEY0yY9dHdjrGpnYVlH52C7wqZx6A0adx2ZuQudU
73OrDB9qKbdxUHaP8zOZ4tDTbPWeUJS/F5SuVvGoxM5O7a99pWt3WVVZeLlWIkJeUuUVuM2QEbtb
2bxKJDzOgnq50nE1Xk2ay1o8lp9e2BMyC2XgVHntqy/S8tJKRERtGeBAbvJ80xuUbkzBHHrowkfd
dfOTG7nt3iIb9Y6+lncMCqn20D1X7dz9bnqPs4fTJCfRT945QLxEJCY0bkYZ6tBERn4I43oA+0PZ
Y8SM+6Fl9evkDR0udkK166zoL0bk73ROcIYgarXP3Hc3Fpc2Trp4pU3BIen0k0uf85n/PxHfwIxo
1BIBHZuqvyu0IjuE8z3MSxm93z47ijA/iZD+yBrtcn8n+upqa6k8BqXqAZyZ7mFomMxnbVvjd0/6
WwkfCd+BKtadFSdXujOgMZBEIIJij9bEOFFL++lUBqG/ZtIPwpX2VIBNYC8RwDFCMFLqP+m4biEP
vERMDS3VVmdzdvvF0P3vBoNCkutl3smCWbKqu7w9JIP3reyKO8k4+d7UmnotZ25RId/7qD7qZQ0w
T34tUnSSo+1315/jZHVVXIxvYS31TU50ycZvJnObSr89hlold1kbv2PR7h+76q4qneQdIaB+MGxG
uDa6iK84vWY/ocNc0fUosxnGIzE0DlHIidwzwn7T6Q481pH7JW+x1DNWkcz7c207pu4Ibr60n4MM
xbneam+6Rvxfb+GgN3LiFsxevDoNf9IutZo1Wss3MVb2qxsb77aL+FMjXLvJhbmx0fXsOzOyn+pZ
vB/4yb3rYtCilXpRwroMfW7c+Y4gMr5r6QGPxv2I7tuJjK9AsNJdrgJ1DPpervka8oPWE9AbV0V0
cHUtxqHQmXdNZnOTJ4/g1iISM7XpKW/Pg9t2z3pTHmHcm2s6PxiTJ+u63Ph5fedJwz8PTpzssHBD
tZ/i+iaYQGxc/HFH12X+6ZW/izL5rrqYaITA+AQVFzw4l4ROuSWk/bTcxDJ/I+/iziDLAx8kKjDZ
tNPXWs+fpabi7RAb7hFEsNyaEUFn+oKPz72HgntHc6yLk6d1RH/qSMAj0zPf4077xlTA+2z69DJ4
ZoBs3/w9jKx8B5KUoHrfcR8HkX/XHLTq7axmyfrie9tE4z7vm2dqthpqq+hew5J9ZGCcnYa5JsmF
WT+CZ8RF57cvVhPZO7vi2IhS9ECmZhuvgWPew70Qn8KF1CdDFaMkQt25CqtURwKjxzeQFFIk5i53
WrJSvdbAz0mEgzE2+bcWJQiAM/9LlQz2dna5eg0dx0EY9AF6e/iMh++N0uXRVUl9xBN9MCM/fbOM
CrsGoIstws+dnJUYXeQnW7RC0CCUcTLSJrs/2U7bbg1apAixuJRqaUiedJrccdo46qnuIcEN3NVy
KPWh9dKOPVa+2cZBFRGWG7ODqhXXXEXeyUkTtQnHoH5K7eSQNYHx4CVDu4lsBrYMlW8xLsjT2Dot
LT70QQhZ0/tOG9aK+QaWl4uAkf6lNM1uXWZF+tjFMdA5GW5dym0HhQuLhPeeKFzvKZvs8uIb/nbh
kHrUgJ/1okfalga3COmrUk28VQSGx9Sn09EM3219F9Nb+pI2NenZJhSuqaRKGnRad2bkba+ywjYf
63LI9mE9tCdPhkSnZqVcFdQcV0Yc5696J4OTrlXJuk9IfZ6K/htMICb9/u9K7ygsZvW+5W1ubdWH
R7gONO281nurmosZp+V9ZJhbenc9Ory6ILjQn3a9azxBHwrP+POTvRcCDUhj8t8ba2xuA5kgm7FD
gOzFinptVzmHLDH0LQWebGMK4R8IxYHWjTwOoRZB2/R+bm3unWSsqHK3XXQQhgAk0ibZsZ9neJGm
PXtIHbczZvGpUyfb9U+WZ4YP0lHVq2kQTuFRyOBkNArhvOeW+xjh6Uujry7qwnUDl2I3jNUs6TXw
AJOJlVQNkjKvQNDT9v0GK3N67xcfTVTUL4nZNftSg8u23ERWq3+3xSE1sxVfj20yYhXFbpoPXi50
hEJbSGCWY3l52JWNtQUzd0atnL23TrOhvWQ/RZV7IhKXLF9BKmMp4ozSIB4SoYb8raPE2/WN/aN1
402GE2kjurZiAK0Bgxxd3OGkcf95B60PUqNhTy5Bi6+Km6wXCfybSWFY86b5qmwfl3sF/FA7pPyQ
uNGTOWte6dwK0mcrFDS1/uz0/ZnJi39NrfiRv5naysBvHgookJOh8NEmgXvHFME6KpEnG2q4LYno
ZX0kwec7Quj40bVowFmGYfOzyPiR2a93aXOgbjLfuP7MFolltpO60PCLUbxwc35rUyKLq+i7x6jR
Aq+tD5HI7z66ZBvPygvR8r3KhrjxMMIXXDXaKYkb9W08N6PVHwMF/3DqTP2cAsbYh03wZM3q1R5C
8hn1/rozVHk3BhMxio79FI9iuFr2eKxGMtHCFkFE2YXGPTCohggi4R5pqsjYDz6S0JgDQv0O2F+j
32yauiSCq/6zDZJrRnjgvuIfvM5AWF1l/exg8N9VYdXulGYhiO/tYjPG2nO0pG8wW/E2oFRnSqMT
nHHyiE0futo7/TAKWn75aqo62/epuJfGlG4LfEnvSVZumbmO38KaFMgpHOsHI4gg0Ax2svdLIAFD
5KavgVLDyW0YpuRceA0DaqbkJJv3rv3F6CnoKc7ndzTXjPth6FD5oMCekIe8dnIEAVhhUspJ4tno
uamOqYP0Ddi4y28Mbyjq5Itq+w8G1f0VsJu7oQ7g7WlobQ0p0kdQMf5TGkRUM8Ii/0YN0LwsN/Bj
1R1Qc4RqXAyAI1X7FnsNYqGMPGxNIg0LLVzeqFS2gAt7dNY8Z5v9V8UomqJeABEsc19FZ4ldomR6
oMFZBy2a2vkmEC5o3E6zt5E/qCdFeEaDkuBCwXMeZOn3bp+8SauhjDHqcutWFuF+UUA2UWmZZ4Yj
9oogtfrsZ0l4FK7HbGawdQ7qzqZ/7dcy/pKUDaO0epDr1jTGXWL4EnRHTPaPF94vN70ovrQk9GyN
uCGQnMb2WyjmU4VV3Vv+kF7tNDB3hgzde09yMWPwM91ZlSy3CjoQSkBv2PRFEL0wq/xSSqPYBnlB
JHpTV68tYYcbn4vuqpLG+9QG8TWwpvjqqHA49GPzEc9a6SKJ2rvKrPxV2KO6Cctk/vsh48lb0R/G
YsKbNpQXsh2Tg0gQmYQdPMs60p1N3XP0ju2DaT+pEXuL4df2A1f6bDOo2DpgpiHrhCKo1RU3WkDj
g9OSg+I5yMpSx72BpdlkSorHQte3os3K+4RTuK5FR0aXSOW46GwtbzDOtoDtgv9kvUiVtSoTRyvm
S/VsxoyJYwwPc1LPaIcQqhrkoJEeRGepmdCMzJyrvTuld6opjlJxQE0IOHfpjLQKwmFH3CRmN3NE
8d5/mFrlPjV5R0iv2eMJ5hL2jqUhQkf1jibrW5jiRNQt3B4F3rH7AqrqRtgcb6WOEMCuhmZb+uYL
X+iwyuuSqKXuAxVLAOUtdq+zteqEmuelHsyJN0qgY+7atKwJJ7r4I+Y3zAL+ZRrKluv3jF+VFWlT
Kewm+sTjDQHCsZyjv5RB7C2pQozsgN+3EbaZygr1T+ZVXMFK9Y455HsoUUvXacOQ1mIOkSfNY61p
wZHS3mUo+h4aDKBagSdiZTFsOOcY/mK9RTUQDvfkmASPUL53oz+I7/1ZRePN5hT2CtwaLlpCdnUX
1s8i6oObWU5PtC+SbUdt+JKM+6GMFPjRuH/Itdx+F9NYkVyJ5jfVimZXdI26A3HsbIaERrn/TJSF
f9Vs8n6zgKYBV591oOshpLRiNSrOOr3R1RsDVQHBwGSbg/0bH82OHqsmclDPgYG00Z3s57piUBJO
Pid5MZJdnNjDBjWZuVeaKm9uYHwbsn78khjx0UuzDqVZMn6JiVCEUhmBkXSYcSzqzMlCGQ5OE3IP
TU2SfX/EkUy/pCIJdrhCNaCHfrku7aaFFddh4KNghAuqsB+5aIQ3fEN7q2DCMejqPQo67FndO0Jz
Zkil+LSAFGz8ICCI28DvEttfCal0j7qn2SulW9pTQ7EG8MwwQ+aaBohhXXwVJe4nYkfkHpLq98Zq
4jezp0at1FupZupZgpg/aSP15umDty9K4DtlLtI1CmfnIIVHRgiujb1in49F9MBpgLaz3+41vZyu
bW09twxUSn7mr5Rhzn3pbtygrM/Cpo6kx1QF+0F7W6DeTQRLYTLbb8HglGcRl84m00V4JmddW1li
TlSn+3/tUwlOtqvn06r3bUb0u1Xl/2g9dzVl37J6iGYIc/SUd5ya/WbEyBFqZ0M9uW4J1HbsIHPP
p1km1hSUavXeV5q8hWb8+2Q4m3x4jVzqg7kbyYfMxuKvJty3UoIm0jO1r8lM3Xp0wrZVkFL/83Lv
MR/zatN0KJxKlRY7wBL0akSNY2Lqrraf6AdnTAem3v6Lo2p6Ccrep9pgnKppesM7i00bgMw5NOtX
wVVhnXsoKUpvFNek9axT6+nTGn70Jk0dajuis9dla72mcY54IyEO3OpfPTA6n0Ia913j3cKqXsaj
8Wmw9INyh/C83Jhug3zJr+4Ku7EuphH/GPq6ATk+zCKbgR5NZZ3LyKluy41OtdY0RHVxAyRLbujt
oOYF943Q6n0QYVJwKkvcApQ+exo/CsTfxpCRepcyW/uNWknx6mqj8+THU/pcxCcznT5kGJlcu01q
0XV8y+uo3GIraW+p238JlRnvpFBqjbhpujLWOtdN425ynE8T4qDbGJnDrQ8+B1spbCxchnQTXREz
YZDEJd9yX1e7pd4SFw3dvrnvJxJOnThn4rUeAjdonCS/j1RABDpTpnPsONccpAa2k5yOcqaOy+iY
v8d9Kk15LkwJhxG/FJOoklJ2G39zBsc5lDOUb8RYZKrqM6eCvGlkrXNWEtU6hW7TTPFe4IVgCGfv
a5KZMer09l1hUo503LzYuYnT31n9rrIZZTSaASRnTLZZkwVrarXuox+l6CZoJyFlp36ljQQoZ0Qc
EniVMyUqtLNIikPv4K2yzXsQQjpgOjc5w0xjPjd475rgE6eDs5sQ5e+YXKd3BoXw3uAgxLAQbEM+
8YOiBbqOd5PZeBzz0n7uG+dtMHzwAhlXknzCph+S8Qmh4T10eCcZk4CjI0FuMaLe4aYMDp3dXPCJ
F0/ZCKrP6PCOFOX4yeAcZ4Zf36dxzR+WUEl6PO1TW0bWBy0IMDEIFKC/xD9wXwRYZbQIDtisGVKB
/wwNDJcYw5BaM/LPWDZXGK3V7xEyY6MJwgc02MkmT6ut0Qj5UVBOXjMVS25t4BLnVXs3o36a/AGT
SOtaj7VbfUJC3NfCDg6lnn14OR4xgaTuMXxSM9a7DSJ1V8OWPCLgtXZY8pG8iZLBo7LAryB0I4ri
tS/wb42dmjV4WrHyUxDgbZN+zyLzMzZj8y6KQdG7Lddttwnqg+dE08bz23Tn6zQ7GP2DBjKp9ljF
SzcLiFyv1Y8MueDbB8ap6Mf6G8m7300YTO+FW7sr7KflOguCZp80bXwfTCnePCwRnRW52xwaCswr
tZobymtLc3zapr1/Z0ct0hHk960v1lrUGJgQm2EHdMsgPdQckC8CsyN6xL5FnWj2MVWdFTMAadn4
CTyvQ9RdNwQUy7ihoALo2lCC34t5gKfC9tRQNVqpGkbRKji3ZeyfylaG5+XGhheyp2cX3VddQd9T
jv55jCv/rM/3WjWhiWv0Ysfp3FhVw9sEJuDUodHjommGz1mJZlnLidZERz88Qr7G52E1jGdS5R28
Mh3P8IqtjaHnjJsFehgrsbI76Q3fwhb3TOBbuGZpyE+SP0iG8p7mjy/bLRloE/4gB75PbF1RzEQY
NtItFo6z8ge0+7l+awc/OTojinXEaNEltUVGdcdFo+qPtBmdcuOZg7tTkrNWw0BgLRpOmoahzJPF
6LUWHPVFC7sgdC2TDmX71VD5OWnN8MlOELApNxPbUUa0/AN93CECtyFq4zNlBAvak6BGKjp6vE0K
tbY9RoCcZeRjylzqGHXBC/Jv/plV4eIl1L5PvUukGG1VW4MBMmkN6Ki8plmRlMOej/TDbNy7qpdc
akP9RyuBBCZZMRy0dk0Hiv9NbOhgd3Bcae57GhbiDPPq2IUYKoaaw5rGUbft8nA+FufpaMSPpwAK
eo21c9roh6VJKGbliBoBl9D/I/jh/8Zwk51p0mu3DMd2oV3+nfU7aiNcCbuAzDyfi/o2p3AdWUCw
fdALo/xJFv6Pv0F/2//6Tx5/I5u2IQZC/vLwvw7bx+1/zlv8scbf1/+v/Y/y8pH/aP/Xle6fds+/
rvC3F2W3/35bmw/58bcHcFhjOT6oH834+KNVmVzeANTiec3/34X/+LG8yvNY/fjXb99KVcj51cK4
LH7796Lj93/9ZgMB/4+/vvy/l80f8F+/rT+qH/94/dF8//HrNj8+Wvmv36h8/nMhd/tkchGPTVrK
b//o+QvNi+x/UnTwbDpl5M3NeZG//aMoGxn96zfd/SdAdZoHuoZCl7Sy3/7Rcp2cl1j/xAJggeey
NR1Rk2b/9t9v7t/E5p+/1v9McDZ+warbZNV4rqlplqVZBFExvv37v6egwl0leotxijnGivF4JTJq
gaolooHgt+qgHAN5nqG+eHb4e5XR7kTQceSgbze9zgBfCEoZjY+3Xevo50h/jaf7KOUADDRq151n
fnVNOpGGHIJTaUoqI9WDGtJXDEzJCjMOIlwqditPOBetBRnotmvdLY4keKiVGbceDqzGXLU4oFfy
roy1D1pr006MpFe1RfK9Z6BsNJQlHRcyNPgu5BNQhF39LBv/GaxZR7hMcbCqCXNyVUY7r7xRnnqn
OXeGWiURK/njlmnxQR9byA2Wc0Ie1O2SLnge6+C7sFvYSsy3DNxbq3CyGvRWBqoorUlWZQwJBX4E
mJjCezazHFEg76JFqYZau+xbypITbOnRbFfM1sARHoRiu8opjk2kXXPLea407zgI7zkaYV0MiBoM
z9+VtDBXxMGaK4Ku8Uh9MN3eFxXmR116z4kmPrqRNf2OtGyijFqD8r8/QljuJ23WvH26fJ1mpHf4
AKx2xZ+JhJrm0E1kfkyTklvL7l4yiGfScbcGsuYVzlQ6CAG2nxiIW2Dx9SrPPfYNYCDd4hdAALA1
pbHWlPw672HZ8bwK7zlZRd0LkKUtGALeDV/8sls9dcmhcV8HLujtmH2OSfRpAtZBx2cfl72qmje+
vLu6pjU77/VSfq9D86DP62FLmnax5Nlw5EtWXbkxMFKttPmnsobw022d4/xm5lfXI94HpeF21dnc
C2rvvrDFi6u7GD9J4oJO0dC9A7OXrRTeH5Q9iR1/9pY1B4yvkHUSYzQAE+bPmdF9zVsvXkPJeola
eBcy/syGwV9PZcr1F5h4pPHbl1NHV0HEnzIzeJPQydO85kpVWa+5T2wH3wTc9KMvx3bVwDOkmhKv
OPDjdWjxcze6saNmdRjN6Tw1xfs4ec+9zpjpL+ek/wHUrtvzYfxnrB2HuUc0hEUyBRl682E+BxH/
JT3BzoawUzFNpuqbUyMSHQK+QOxyCQeoe7S/+Si5Wo8/B1kGHDAq/RyIVbDN7mG0ao70+RAE9Dv9
H/bOazluLNu2X4QKuA3zeAGkYyY9KYp6QYgUCe89vv6OnerbR2SpS9H3+bxURIlkGmBjm7XmHFNK
UmeQYJ5R8ALWGklX177n6ju5fWXN7UqHj1dYKmmF4xGCJiPJ2s+ZyVg+/0PFZdPy+NmFZCEf+vNH
SUJ+LJ8hLXFvc2u6PQ/HnCaU56bOY0XhunEYKhyJSLKkOFEV80ExUfDDGnk5zyImVQldzfbtzOg7
fz3XJhmKpy2a0dPD8f35qHQY4s73hUoQe3z21WF3k0/wYBUekiZOXtYZ74OVvWRh/W18IeZsFGLv
rNpefsBqEleOiiCqFceFbgacu4ntFePwPIzlK9fyk5JYg/nS2Ktu9HL+B/lEnv9gLRmdC91QdPw8
LefvNYbmFUXxB/N6cUitkQ9klvAE5+GmtAQ+fO5SpolDs4gTFfSAdgN/ySMjP9J5uDejwibPuupb
jMK2caBuki4HMfEUyVfJ1+RFvohSNdTje+YJ8aZkW3kDBpWRYNReKSezyQg3ttbwuMvP5kzafQKR
WEm/4UpC+y/vohykCUP+/PuYN37O3RKxKJtzOzMxT5QFHqoiubGVckNP6Uqp8OL885g+5158GtIO
OWckLNg6thfz05COGkPnoFu/67neQv3P9tGEKa+duPby062cPgFspnq6VUuByI7VRk61q/z0JTMK
loHAkntmAh9Zxmr7wbLjF1okDysL2HnKJpruatSX/ue0dogt5fvMgImyCHhv6mcDF+w8RnODi2W2
5rFbqrtoYOcsx2ljuA/FKA5mM4++ZdjXPB8E607hSSni1DdCfqcu7pbEuSpoT/lJA9WHED7uRO+p
7cC/hExB5+scymVDDq5/voqfsjPOEwOFLWkSYn4whNzt/DoxoMFRK8qW7+HI7UtlybCg74hmHJu9
rbPkpmtCY7na6kb0oqT88/k/ZlvcKMCUvF5ebwA+7h8SLLSPWSvyg8GQ0DUqipgiNDa2nz7YGk2d
NthvwIauAMzAoeKZyNPwYQaFJ0d9BMDGWxPmmaWcXH8CZPvzs8lhDjIeE272wy6Nfc0j/Yer5n6M
Qzl/OvZejuvQr7dNPunHT6cAB5+Kun4DCnkVpdOFSkU5UBuWWstJXyj1seZqOCZii/OhLBLqbGbk
lElDF1lvt/o2K8t5hjyPzLBJX3S51A8JT7tWo35o2ltmhI6l2DiUkAsg4YirIefPcY7tiX+gW8iY
6BPncN65lE3xwoPrj+1yIinnxq0nQSYZWwYVdHWAqv8dafuuGYbvTZJfkaezFQzH2l54aixmI1hM
I5SeOwmQgrjBni7M033aim3bEj6mps4VSJjv8uHq6uSbEdsIlFC5m6Z1SCz5KCjVhWp0h5+7wLhT
PVKujvKha1Ve0lqsw3mkFAqKjiT3xlXeN7m0OHr6ksWLE3BwJkjW7Qk+H/Pd+dnqeCrlrCwmKO7c
V0wYBvUyrvCUmokfynkHhFkSeKtiBXIzUIVM8XKIiAU3PsfQKxr9T4ZDp7yMWFFSo8j9jMYRtmt+
zi8q1vCjd/JLmquENshtV6yI1yIc7s+v1Sk0ybISyg6S5XYZzytVreWsifXThKMP2JRB3Th+iQB4
e0Ac/Q5BL3hopoV8otCaxd5544OL5CVhcoTZgrQqu8rkJkJ+Oznbp/Jp79XkbpxQURbKl/N3O+/t
4pRbLd/gvAeU81KtzMpm7Cb0kMOdAkLDCZnUxhaXBKVSv6/ty/PbaxmDsu8J5sh69Vij3mDt5NOG
SnmRV/V31H2oS7WcUDO58hfGkRb4SSAd2xhTvw2dMkGDDBEBKiEIyZVd90CIQaNoMWpk7aBo9JPl
mKAN82SsZCLIdiB2YPqxddH1G4WKAqYy/7zrWbSXaKzup8QQmyXWb3K5G5D7J5bUlPQAfBkZf+1C
mv7ThHIOZfywYLiqIBVRt2jOgvo5//yXPRDKfERua/fqOPVDhocHOuaV0vNwzgbjZarMBzcqXwc3
zP2CxHKcCPkGezMKPaM6gph8LOQRKSGBa1MmAsHgOu2Fbe8q3d6eDwKt3FrYXan41eJumMlNb86m
BJP8tOldo92kzBoeOhwgDdYXiFpIBZfIT+woGIi23BRCCuiT996unABjNDgz4jQytZMFJVn1Keg/
JErF7lQ8L0wLlVAthD3VSVFhB9Hic0Ml9x2N+omOTDBmfm6KeT8UJoxxXHW7LAYQlUglGI13wOzJ
+wJTZyiyMUgBZVdzjaQwg50CR/1qoccy5xYXwVnAsaMn3Wu5m/ulnr7bMClLXKCGXSc7o6peC2Qy
QR9n7xOdpKCElFCtJ70Se7dOX9e+YLaSr7J02buVAYtLp/vJfnZCuoMQt4KxxDtsG4DlDKJSvDbV
v8z8KimM8cZopp05o6TUosLXs3rXQ8jzqPfehBMtI03kBGGMJRqJfry0hm77h8lensM/bp5dDcO7
rVoy/FYzPofUO5K6NKrDS2KtJzspHShjfOuWXqRP3bR+hqJMIRErq9OMi6828d3scIguosuEODIW
q9Hw2lF9VhIdSv5sMyWVh2qhiliywBxMbVe0r6HNJN2Vs7thtoULSqeJAA/IRRUmsISMHyk9HSyS
M3Ndg4oMlQH93ptd6DfY7EfEOafVtDbqmOESGAZ3M0+o35r4sbP0pwjYMiVg/rhJAOh1xzqTfdwM
PGeVOQRLpunt6GgJDuqaR6EcKHwrCuInNboiK8YJsP8qrkqG6BJexFquUGJage+xPvmrEmsHpF1l
DO3rnboa5XxR8l20rNsMy00nn4o1nfFWG9Gl6IZk12FjIJiA0xqq4s1SMDDAFEYc8opHSFUTnlpE
p3K8nMdFzFfZiGW4jlWW+fw+HvJ3OTr6znhR1buuJd5HwVLlc2aZyLVGUqpU4fY8gPL9klpzIBb1
Ta3Wd8A6oQcU+0vtpuQFRToi4rHklNe4nFAd5PVh7hVV/O5YteKP8Pdm9hyyjexh02jo6MeFnyv6
FWb3Af48T5jpwm6Rlw0S2rMhYgZiy4HRVOc7/OKOlKHBBdIR4b+FCrXyXN4GWkjTfxeDxp7E1cBK
EkarCyEM63Me3zhneRMW62ssj8ql81IbiGZHwUIp97znxeB8VNe10fU5pV029Ygmd9sxq0w2JU+h
3Pzzo2P+5skhqlvVdWJyLWpdn3Jy+ZLuojX963kHwsl3tdSHkBgTr3bmhK1I/0yn/GuhAr5c1Haz
VExfLEa4l6LEb4qc5YAmIxij1yxfdu2AzlNz0UQwUSroT+2kuFWj/m5OCnez6OUTaJbtz/E2abkf
Ksk7cI92v8oNEAcaGiY6BaVVvnqe69TvuW0GN6rUWgtyERO/nGNSeYdEK3PE8vWx+8Pm0fnb3tHV
NYJSVfRBhmWqxqe9Y2tZ4PJm9wX0sz+OBfpEnBZAqtAP0QZIdhpsASkHGKhV4VlDF5PtEoVEhM4G
va6ZrnEw6vFkKPn484q1VuccF9oUisHaY5v6ytlixuJB9PGun0sOqwTiyKKT6uHouomyikm7jy0P
M82zM6LggfLKNtrOoIRb7/K6ITTJSHbSrybXbfYlfQVPdaDIJJEshiQFswTRuTsj1i+iPsw3WnV1
njYItpNA8Pq+VWghDnXL5abc4SEUJzox5pDNXzVwpNFoENkZw+dtBC2+mooboaZwH5g+XKJDOiXz
UBw9hbPJI+n06uWcKW1Q1IuymZBoIzuJiNGxCmWjg04w0/FhMjGSyAerQNC7O9/TcmARRfpPanEj
aPg3viCC+jDLxxjvlbv55wH/KYz0X88gOxnLFCqCcFU+EL/sMawSD/2Uzq+aPMEjjJcosmS3GMse
aRrY4PpdnuFoWLzoOkVPeeqUBZiEgt4fPon9MYBQfhRDxlRChqLcQ5H5U2U3EeSz1tANipXKpyMn
0xZ3FR87hNDOboP2MjFGbDcQsjB1yivSpA95PfZbSCLcpJC/o98/eVlnYn12kZ5W2m2lL3cFnbPN
OKRY40amSU3+5/wCTJhUc5UkMGa5jsiNk6qkT1kdW7s0iOapBnjr3mUr0B6Cck8Zfu2ds8r8sMRm
oEOQEQNreoNwALaHjBA0XvterOgO7dzXtPRa19BEJrU57Jde9Ryp869z+sVuM3sA0JxDbJbbNh4Q
GmvTHuZsvQV/hW1RPtRznhtUXTLWMChgi8XSJxpsdYVeVpy6HxxMKIGiq8wmXVIQV2tfIt1jf+si
7AfzmeWMrrwuSPjt3O+xpXeEJC/6xob1c74e82j9WAuXUgMh3+dfdNNGu6ozhHdkCXqEDbMyLuRU
iSYa0OlbeDXM4ucTFUfs0qvpOBnfE8cBbhwDGGpUlPGmwnPUdFHjc/zYLVPlch5JeZfRuFZM5BNY
TCt0H/zWKPevGgno7bLsU0O2Pxf4KwP7PWeoHDYip1rt5ImUb3leY5GA8n2i+UkTKzvDhb8fzY5k
I1PAE5fjog71L1F7qfbDxfkvZnnhcqU+RWb4POcJQ8B8Mqxy2a0KXpCUK5UOdHcTDV8qC3VGPlCg
JOqtki4/pnxQgvM8e34tuZgrKErZTKDSWzijRQ1zsKsjS0JKc0Ojd8DVc1WPcvcCHSGI01eBt8lP
GxKFY8G4AAhxST3e8qTNZNdyYJwMk72iMBMPV+a7rIyz+6BlKB8DLQTqOc7as4Wl00vTSvHLifvq
5Ga1SfW+/sPCfC6ufjx4GEIVCIhI4yQxU3Zzfp0U4oJWh6Wp3+evRU8PYXUTsLamtBwoY+91pgtM
KcMbWigJyEz1Jq5wHnUu+0NG0Iuerax4aqLr3jzQ5U+o2fjnowajck1FemgADvgAIp7Oj3STs2zW
KXS4WuXGVrp+ileUO07zHJkuaZcri2w4117cZRlIqxmbY/hKmkm7r033ulRQzJ1XgDCG39a4hQc0
zCYpnLVFbujPi+351p0X0xZvGVacVwL6+Hk7wUdgvZGDiORarixWBGq0HCKzlaF/fpURIfW6eJGh
vYKB4dwTs0PMlw4Th8JJRWMjc4yxKhmvYDjXn0PQjKyXoUmIO8R04pdsisuO/MfzeUJtBnbG9VZJ
zK8sFpdZxK+cp9P/bXv+p7anLpeu/9z3vJu+lz9Ykn62UGWf9PwHP5uehvqX4yLUoeOpCtvSZO3u
Z89Td/5iSSK82TKELgzymf7d8lS0vzj5uuTWUlMDRQJw7N9NT0X/i+42i5gLJx2rIy2b/6brSSbw
xz0YIZt8OFZGm36s5ciP8vGRFH1kuNix70OcJ15DQgMzc3xluy99S/oHyARSiNbV8tVsJWkRL0Hl
upeuG947A8hd0VeHDs2611RPIKvwIqjM4QR6wuuNUt+VS1DvEPMwSHtbxFPIrk0m3ugnxwWxNiXp
c6csm7ElxGymsZm5PWrhhlGdhz1CwnDaoGo62sr4KhqS/kLqU5lVNrvSiToPcZyOPgpoOrRes3ZM
uTAioq5xJoDrjfXwgvoJNRwEh7ERVn7f70rKpczSc7QpdQVO5WwHQm0OgzmBOejiB0DGsTePub7N
uuoRzOp9X0OYao1j3UwPWPCpdTjdm6pzQJO1LtoEpda9TlpNQ3jGPNyn1I/7CMWETflJbcn1sCOZ
ASlxnC0O+HgPkG7crK7y0tnjvRkqWNdpkvn50h9oZdw6TIbs7FUPcVSETcXugzmZhgB+e88ykuS3
xCDEQTxVWaCCX4mK/hYlGIIL480Z49qzkN96rTrT7FDii0jTMdUlDdR4tN4jjHckal4YWq2PPh6S
h26onguBMkRrvTOVSpWOGGxDK5S8mjZGGkttC2FDBcIg9xnQK+xjja1QqHZHAKnfTLDE27RUAU+s
mQm8jdzRdYa8GA/s5+emp/ITZfRlhxuRwQ1oBZGxRnVoquWIsK2kq5M6viX0x2zKPAfb7aGa00PZ
F7HnQgzjtFkEfbRgthR4GpXSAEP1MrW5eiREE80aw3CBWIClKtuGBVjNPCcqUIHJxQo9BarZ7qbW
ye4HKofBsjf1KL/Jk/lLDn37ZEy7RUvvczAowsq8ejUfRaukPuLy+iakYBO2xFYOs+FsrUHiTSMl
oLxW7YShBYoipmBZibnD6LJpbTlE4p2lpdWO8PGnkr19zPByVP1SbcJbfISLR5c/P5XrwCEib9SN
M7AOaSI7ClLmd2Ppbjvo1ReJa+yTMep2HHa/hogbL7XOCKzszTYgj+bD17AY9Z1aa+NuaEBwprmN
iJhNhm1Ezj6NQUXEFClTyOSlibbAtDxTaO/aEMV4JfIfZpN8jZ31q1nmQWTpKzVU5Ytps1MoZflb
da7rCiUz6vnRyK9lQjFhtI8OWczBnEUP+kKi6zqiPkb305U5Jxo3huxPWWqel42Zt4s3qdNtlsYQ
x0dCfIYRooa5XDWNHSE1p1E4wkQV+XfX2vTxSPuN2lWEajWD2W7VHH0A/pYX5CnDEGGbUyjsxYq4
3lig+fyGPkygxngkAaVfiLn61oYFJkwas2wZlKNSKGCZx/maczKHXNV5a/TuYi0S/Wiv1YNu47i3
xrqAbl9g2HyrUoMDgMIWlreAEWp+nePuyzgOuddbESi58l6zY1Il2v7dWMUSQFU96cxdqci+EguL
Xk6lY9l2gki+qLnXRqQea/U40zIkaXTfR+Qdg3NBv+wGbdvdh/1zbaQs3xMpPlIrR30+9/TYukSc
14v8i4iqYrOinfNMIrhoBgwRFetqp0aTSRUTv0rfVYHZATBXqq9pSx7hahaP9ih2mhHuHGPBmGrO
WWDbP5pqUk6Vjog/UuxNghQc6dzshxmev7K1jz325h310KfEBKKexIt20CmzRXp8M7nSjzxTDQjH
pyRT2bJlFjEHtpv6WuWc1HyDPQ7jTvuESKG/rs3vU9Ihqtc5SkMcRiLbZvOuTBapS02KC9yj+pc4
ZcRE+RfKr9+UCIi0mRXbjMmRvCI98qq+uXQyXfonYKINd4alPcUhyDVReQb5cX4X0fcVWqN7GHRP
7mtO2EMQx4gVZ0d9LOMrQgUZvjoG12/aDBwExyHJa8pF2BAF4Wh0TsZwg73qJTXEa9d0F0s7VTt7
LnedEm4TBYZJlyUOshGLJriBvm8ge0ysWG8aWguOjiYuLzCKwaj1iRmQE+F9D/tgS9LIbZ/W4tKK
l1dYZH5ozvU2Gdf7ZbIJoBYUBhBvHPBU7HRbvVHj5o5WQridii+N1ZFYY5PHjLD7sg2JRYY2Gm0a
IyyPnGP3aeLqT0uIng4DeHHIu37dmxov21fNcsI0zUHbpeQ9AIMwa6bD2hCRN6/RXhUlOvhQHIpY
wvqgqx7zTDxROp738YBgp7U4R+oJyu168g2BmcG0zGbDL2a+hQGbQxQWgzQt623qTBdVpQ4IzvWr
pLKfh9bWQClM9J0KcReHzjOV3xssoeNOwcZOyWU8LCaspT5uj7YaF8gC5qdCb3KP0DhJtckCYDDg
nt1jaaJ9NYr2aSCmF4EGumXY8zNiqAsB/m6TTIXsKr0N8YxOSAtRZQn7ltyaexPF8BaKbD1QGK5V
N9/VsADRVHuxW361O6KxMfjguck526zluAY2tXxzyQ/AwRIfztvDmq9363il1ST6pIatslEXR4UU
GV9scxtUBA02AkXKVNuqGm6EKSZLRnPjbVGe8DJFlXGf0gOum/oqUQHSFY0HLvo+Yh8Vs8ixzqpf
kTy8gejYOWZ+TRrKTTjSA8wWdROrEVwiciC8KHsBX0OaSuniL3Pwm2A/mfruB7u12Etajnh6CPgH
F/QtUiWydQfrCbg6mp12vinE9JrkynMYgU0RFAgBxxusGYQO00VpDm7JYUYZWcHmVcW2zbyaJkyi
gkFPHzq5GthC0U9YTw0tE7q0zhuHxm0VVl8z8Ugm4LaQ6lYCBkm9nEWLBj2DHcMoV6NBwMf2YPFj
oXKMr4Ubgts3Ha8K08sKnyE61+YFl1M1m3SL1vGuAb0AGRF8d1xQEJHQX2X1BDsNDjzKTdwsdzW1
Lq+VSpqyGF4b+qeestrU/jV8I+2SvsxV9TKNB9uof0zs6vAwrZeuw84rzzkzCkd5NJrqlR1u2A7H
fEWhpKn6e0tJxI3MHDXXd0gplBzweLAgTWxfMiCYYXa7iAqPprGHGvqdT6H5SUvoLJkZmnjIG6bK
NLMMT1ecw0J2GZgqY8+u/oWgm+uio4NIkpFtlntQZ/eJYh0LPRFfmrZ8GrUm8RG9vVJyIu67cqot
MefxZpzSN8VZT2yh2gO5kT2Z22GPBIbuoDlFBOECtqiqZoPhVAZWoTRBI3Fnrg8oKsKNag6gYpLn
TDWdixImvZql9aZrVGQ4Q3I3ST1OVqrPaDkuRuy8j9oimaNDpR/p/V1oxGKPxvoG/+hyWu4BRAx2
l1/heI/RtdH7naPW8stm+joOGI3ZzVr6eKd3VNIU7MNdgfRbG+1iBzeW9g0+bcvNLtxK5+1zVDOj
obfBOGbf4xbqQLtm7OxrNIyTPYP/Nt2gn+AfJ3FJnBPFkNglmKWi86esrHgUjAg+Ifhpod+ehJ1c
A3DPOS75c0Js5FS/dfpp2Ln1wL5oWNkNKdei5RrFOu/b4SrWCrFzOad3HFH2a53MPmTNlCJAgg0x
4cBTAs0I8L6Tb2/nJAItjeapwKUCgJ08AKQFM5eKFj1eL4LSIIeoC9/Trj5UhqUcQlv9ktBYuZ3L
GoY9ioW4fyIgiakzTH3LThsiPiY90OrJ9gv6mnSy6zqYbb0+1KFyDKeiD4yBwd7QLCbutnomhPGi
alfh1+XwI12fFaCnoIfbQrsL4/Lo4LumeD24Hlz+RRtJfnEqQFCGguFrMG1voE+EJDXBARpfajoZ
JTlT+W5pLTI0ExV4/6IsVJTj6arWBwpsySoBtzlB69YYgaamCbEY5RGiQrbvDHrTZ2Ny1CYQ0XU0
Cu5Y60dczFvc3Cjcm+lyUY33sx3QAWa6T4jQ8drQfOvcUj+Q+D7cqFnzuhLwdUBvE/uSahvAhcBw
x2oWlIqyUxrg/roqwE6H3XjR54nmK/BEnyzhQAXpin43WmqgzIOL4eyCE03jd25XBkVsJAiMIHcp
kDw8tajpmqrhnaHMz2GCAY+5NUfhX9YnCus6DoaypwSo4UDCNVGdXA1cWHEzgp3bdKb9OlKdovTb
sy8dlsEDt4KBQ/ZlIoU4mkiQKkGl0QqLIKn0e6vVXvScBASRFvE+WuYnClrUp2/tCOh3OTiZbzj6
lyaE5Rq61gVnBA0f1YPNT10j3dkj94P0FxAIBfabidWvHxzy5AoageN64tS6EJqSMOeqr+ns6US3
eF3KWkZlE18o7uxUMz2djdemxjezNQwmfMUd4S92B+Cm10WGzRqaKwXcjDLoNLd3I1wEegG2b/Tf
WGn0I+735RTKGCAjPxppYgR1WU6INOYjLUKkw+rN6KQlAXxQrKyouDWkL98Bpb9hwD7xYclg0xUk
hdkkfEfhhuW3tDwuxwl95ww1huHo2SG+AD1tN7MoL13yzu4wiA1kum2EZrnX96ZJ7ROS05e4n2j9
Q6ye9T4YrXEldi4HI6qSrFajIlh7TlDlQvEOicUqTJYzgPJVX1+Fgi5ROse6N1V3KIlyhmF/AfIs
wm3Hnsc1kk3BINhI1zxP2DzaZqBiVqPod92m+NVczrjLmj1OYx0TXyn1OcU7WDAddNRdazRelw8E
waS47EabJrZSTAHW2z1JqtBii/FI4mPIY+bRCp+9VB3grNGBXFnxiAvUYXhYYRsAGDiKrqOdWtgb
jrIcazSO2kbbcNd1/WZU7SP+S+MYaisBH+PbbKGmcnrcZPPQ/XCHzt7prVnQVCxvQD34isV5L6rG
B6Ff2cwwQeE0MOrme4Oy9qQAT8GiDfVEb667LG5RENgzHOqjvjZsv0MCcDSnMH2DhSUfCfTUmujb
ANqBlfUaaU1xoJ0xXBbCXH08MdvK+G4l0bWDrsRzNYTtipZdjVX+LWNbZnfNikhz3GqCpdrGe5sT
CLRTp/krpt5Ac83X/y1Q/qMvQyoZ/3N98v+UsGvy/EOFUv7Fv1wZlv6Xq5sGSiAEhppmazTP/uXK
sIy/TAwXiOyBIDBLGehK/58rw/lLuEKA38F24cqf/btCqTl/0eem8cd/HFwdhvPfFCj1j+VJIRwL
6AmoH1TbODMMx/lYniReQTVjFLeUHpLNqjXbCkjCGmY7V79TL0X0PVKMnd4we9Mxa8x7xSAtBjan
0mebrlY2JrlK9vTNTfI9tUyPAiVTiaCblDvF9ZjYP6vjOHx+byP5pNXk41KyBROIO5qyLSykjx9X
UUeKGzpWs9n6MTrPEccQLbzC+gDqIvtDN+X372XTTBG4VuzPbU2lcvs5GhwzSJJDzRTUork30GXR
Hxfq4Zcx8xvd/KcW6vl7UY5mU4zox6Wb+vF7zb07GR0M96BaOMKloV9E95l7wL6I0vSpXFY0ssUf
vp/s/v/SLJLvydAyz9pS3vGzIUeFG+rEaWQG6/zDEF5oZ0RKPs7xH6QZf7+MvAmleQazbut/G2Fx
W4gmLRQTzg2t00CZECgul/Z4KtQ/3jF5+z9+Jflegp2LhaHJ/qwxXtaBigGA8cCoa7qdp0zcpNU3
V6sCLLYnK7kyskfq7jQcH/SJZMdjYU+BZLV37YvdPjngUSpz1/Uv/fQAFMSkDsjOp3ZeupLEObCw
bXks1hsDDX+iF8GCl4G8HguP8BrM3xtyFKOLvHgXluItY+GD10gFmCdAQ7btDyDflO7dZhHsMfoT
H+Q7wIJjziDj9FIWR2V8HDeh/QiFaUfYZTXSnu4f9BrTZxsFi/KqvU2SQIFR2dIP46DuqBXsRfeC
w+gPY+OzvIDBgfdXs2yTi8kcYX+SjjRDBgqm08xAS/X7vpEVSEFameLBANpi+98bYRi48/fIXcB9
TPuKs185mH/4GPrfxygfg4kTwQdKSh7Ej88FJ5Q6K2e4saJ6UK3OT4p112Kt0hKxVcf6zomr1zjP
jpnjGwA32YdVX8POhWBovptdx/HRmb9QF405qmyJ+74r5uXb5BY3KwgSO422qsP21nkZzf+/K/jL
R2d2/7UXW6dQ+TtoLEFMGcohr0EaQ2zc3t02Eh00COMysu+0bAC0ZHpE4+37PvhvZ5WPV08+Lr9o
RIxGcRpUfWbQzqDzrSZo2u9qbXqmihs2GQ418UddWv7XczTvys4XF4oNNuezYj0fidZqu9EMRk2w
SzM5uBbFExFXJHUlesb/XP/z1/z7GsYbWg6GVEdjonHl5PrL16TlrjYiafiaWeTPyxeV7bdSjBf/
/C6/m8f+510c9dNQjCcTGFDSMhTHOADgmbxW4XVhIEL4w9f53RvRvee9DHyZGE8+fh2KL5Dpcr4O
dqRCGwKwjtjv3SDUXiARbP/5W33SzZ2fc9ZRfJksOyjoPr1Z7xaoJMbKDKb2dUpVbA5f/vkNDFVu
IT5Pyr+8hfXpwjVTQaUm4/sA5vMjeh4mJz1OhNtwIN5nSuEOxru4RoM2mH4aL1tgQUFrldSiKNej
0aR6FpGsVaUhzBlrW1rzvjagmGoDcCU6MelyP6nLdrGTk63bF/BJybsKBllETmtMeztzyDkDMsVX
1bc1RstB8SnP3udSPWRgaYrjmA5+HGMij4qdHhFoi7teiklrzq4K+Xg1itPVeKvghNXRNtYdXE1g
JL5bPVmnFJpE4VyiAz/YQN0Hq7sqQu3YFeGmmbC2QrCq9WwP3uJWd5ZAC2fP7DswPd8iMwIQZG9V
N9uraXrqS5oA6YC3nvNjWW4xQmxrVHAGdTGoDkSRlUf4996cDxfV4myTgo/dzPusiGm8DBcc5m/T
vLvuyRVtOYwDv3CJWF+h5EWUrHUSOSUmOla/VOqFWVO1Nd5gqnkJmcUuh0eVSGCxNGgd+OoxN0oq
nXr7cjbGO2WdtwXxuHbqVxTCyqq7Ttf5BO6dHkKOriw9kdjFEYnXL0C11RKUgSUDj1Hk7BjHaGbb
DfWxDRys69W1961FwkJn7QCRbBwXAK+g1KVk+xIrCmQQZdA3l4NRXDeOu4dNEkDHkXR5bIzcQLsJ
spWy5oD5b24fyUbzXP1B9ChhH7Lx2o6vF9qsU3GLvTKfr7vlfqkGqrlXrsPXYxtCSpz9ij+fJZ2u
A+E/pR4F43IZTgh4EJep8eNoP4fWfuyuKvO+R6G0dJpnuT+kzSFThhNJarvB3oyp6dvzt7qIqPhm
EF/zC0e7h7ER1Cl0DZwmRO1ZvlCuiX4EZeaHyY18X0CxftdMINDzy1ppD67T3RrafFAbxL0KJYNp
8B23fVvCaK9bwymx96XKU0DtLVaQJFfW3Yz5RozfEnTFjas+DEFDy18pkz3yIK+l+hUai+9QjDrp
HZyT1T00IvaHQgvGZNmWpbXvRn3rdK0XgirBI0VBAzz4pB5hL8OQmPc5F8CNxUVaps+m9cKtOiV1
im6Iwaq1W434LZRNPXLLsig4rdOqMheC4sq70Wl2y0z3Z44upmrAydj7aQUwM7b2wmy/5lnrRRpV
dhRmswm9p2gv9Ka96Kg3tlW/H+MF72dEhqijbk0iQlhTrrt4Y6/LAzmXN8K9b9avaw+1v1l8ET4h
VSZxVUoKnYsqNymXIyS1u63TzDshtoTabvMEAdGPNFP+sE3R5BT2tymOxYfjHfZ6HPgfp2zVJk5w
boCSjA3pXqt2oogTRA1Plby2yrBvWID7pX5onLt/nl5/t0Gy/uedP2+QRiNVtQbZZLDUJgAiQivF
XUT/vIijPyzrv1tlf32nT/sZW6+ifs15pypvMJjHSORGXypR/vkL/XZB+uULfdqzLEirRBPDzo2a
7+F8dJ0/rEe/u2DcDrycAicnm4aPt0rBM2nWImUZt69rdUsAzRBeJM0fdl7W7xZxG4kr2h4k6XAP
Pr7NPNTVBNycete6bC2l9jgTbHOeE83E1C6QDQC2tPELDB2ledJfu9n2Gjb+C21XtCIb8PQbh6fP
Luk49NgfldexQcQDuxxJrBJqF4WOETDrYd6tmy5VNzr1e73Sg7yMaYaivcW6M7YnhN/0Jjq60KuU
zSA+LDlCqGhYMET/X/bOZEluI+vSr1LWe8gwD4te/AHEHJFzMpncwJKZlANwjI4ZT98fKFU3RVVJ
XfsyrSSRmQgE4H793nO+M2+D4Emk93iHNwRmngckDh5mrMnGi0etCnNXq19aTlMMzMrMPNnBrvc5
+bRkqo09tOUbEU/R4mNqqHX0ey5KUX3X1PK36uu/srh/K4szePL/fdvpMa+Gb2X6h7YTHtZ/9p0M
9xeecJwZDMPQ/yM/+2fbybB++S55C3CPoVaz6Sz93nSy3V98ZGpo2AybcaW7Nld+Z4HYDq0qw/V1
xOa2Fdio2P4DFgie2nVB/H8Lpkebw4RySNcJuWpAictV/FiyB5NjZJwosUB6DKZjmuqsY/Eum4Xa
2XkZJjkSmXnIKb8Q2rLz0ijGrKRulSZJM4VahIBr2KQytULsbY8ZyutDHnAQ7G68MckuNrGYvmqZ
J5psecrr90RhvykiiFKQxccAGE1YEkG3n7C5raGt27TXtEOuYKXmGDg2bQlulXTyUkz1ptWo+fvE
mc9lKi9UfXdFzOyZ3i9Yg3X8XiYTU+MMlcJIQuImi/lvLtWZTXZ8NDkeHBM44xKAP+Ikvw37khdO
Byvr0m6b8ShGKdp2eAOSnnWM2xPLxokVbB0rmlsmczuvhqtlr76MYaBicXPLpF3zxtpDJpWOeKOF
Og11aSuG7pAmzjdYnQXNf5cJRtDvZtp8oYYHJLIYF7XjBER/tA6oddJts5CLZlqNvV23sY2STrMr
E/JxuuyYYGMhMwk6pVGD96al7gsiaPuy+dwO8c1SrzW8zgiM1FpnU/cN2kX1gAufdn+JNMNcbmGh
YPK3OhdjE9/FYmRoW2LQZoJwxo408FGqFmzsQl9GWyhTCfgIK7dfVtGST9A5+fI653MEVuBWcFVs
CEJIt5XImNi7Dn8fQTjrbMuuVLlbd3I+N1myD+AYYoIuGJiqV7yuC1tk8zT5TOp6cM+bcdS+mZp4
0bryW8kZi3tOxe84sCdLBEJjRSXrgI1TVUBQk4+P2uNjGl3LrWiSrd/WRuRPTNKx7N0MrVPu4V3z
pEC08qrcioSIR9ZihuVlXhz4iHmEOh1ZTIfiqe6GCuXIJ8NhaxiyOtRnwSXP6sWF8sZwlhBti2Of
jzTPSEFGW5k6JorpmG+XkY18IMSTt7dzR9u6Y/sa1BGHO2ohRhfbLHV15hx4zAzu3wwfbxP3cOlT
IL/16J8E4RDnJfdQpKAcoqtLOyBFSle04cROiBcdbAk8E8Di5N5g4ZJk35GSHvBUQGENauzZJrCZ
IfFATy7OQ9nPI3T9iqOB60VZi295WVXSfDMVfNDMfShMkfIe2HI76Kungjl7RLK0F0EukNyl+Utv
TNUpmes9j/8nrZC3PYBz3iFbbOAaQ1oxkAguUu3myfzUCQRHU1nytGvFKbZEyhyqyLCsbg3H+jIx
QQ87v3hOG8SAC99tV1G/D+4CFrOrDqYxJWGXtTpUunxvlqwkRlcG+9bBKIGqAlB4iVtJ4FlfyD1I
2mE/2BaPbl1YYTxOIQknY5gVi4OFYzKjzK3qcFb1zjONdzUbSYjLE0opAjAmQpc8d/a6b7WMrqBk
2YMJxjkgZ6vFvIyKjYORfCJaimht2c/RwLEKPZ92StNFbRug5hsE/+Z2qsytcAxGtv6NGFIsTY1h
RpPJ82griobay4YD414Y1fXOQfm5ycUe0u47SWOYs1x1yFHBYVVYjwBwj0OzSbdzxlsL1YuPrayo
mxlo+yMOPQwr97UmVQQ/hdXN0M964n62EwnEosR6CrQpHUe576GGoilGWtPzeLf0lqrlKFbqZ55w
YyTi0+2A/CeJXTQ7ajEjhvLehoH8kXYfq2vmbZwccB2c/yz0cNaF0o4BOlU5RqDiY9KLNrK9We0b
uHV+UaM4UaiCLZ8pusA2Hs4tkSsZT3fr+djMcJUxhdSYCKcvXXUFGF7upd++d4v2uUqzT4MH4CUu
NKDlpv4gSsPnwLQcloKBb7A8VSCFvy+VkIcdPjefzUYnkOJQd8qN9IfHpYjFNjXQytVBd85koK8O
yH5w873tdrvRndODiF9cNcMbRYpcJwPHXNAuncXlOV+cjL4j0fMxRkY2t/Qr3skPAcJuY6H2pcwL
ylDBljo1mohMI7/vF6tHpELupUAahSQYGIA9JXqULumdMvQ9RE65Wnd4U588H1uEk3McPMeyfezi
JKxtZ9yJTH4ErNMbYMgCdaQDX3lgB7LHvVu+l0vKsNccLpoWs4rhAiSA6KXgEVIVqg5p2uVxrOtX
dJfDgeA0criHAaYBe95IOR2mCS+g0uP6ALHWtlYtSa1/rD8DC5do7SMdeCsE6Er0HDyZm0LDd5yk
ct9Y0ORAm94TZZo9JGJOzxBoS26tcecZau9ZPbonQ9j4PWSBx1c8FT1Uvmyy+SgGbQoU6oiWzepJ
EoxMqBVc9yXH7VbKvSy0PQafcsOm1iFndYin1w2EHtK+MiT4qqfSvkuizOjlKSdlhzczv/VTX0RV
QqhHE3+iSNh3yDB31YitJ0Pkw+w93S9p12yI57jnLV3Z6De90d4vaqRnMfLux92lNpDEdsPyBYVR
HTVT9qrV7rlCnYT+VO0EEb6NHDgIT4jN8mVwInIBHm1WAwZb2oMfINMsFbAWdwD8Hcl9pcUzMpzq
Lc8mJ8KgvXZaXB0dQ41eheGwSJDDlLW4mXNEA4alAALMj0me4QSC0wtfjW59cUMMLGZq10Kq7i/I
kkEpIUTm9esTXAOVC0ZYVs62UzN+5RjIMP3pjlMGYQQ6VT8nj9YQtGxQtbpzzO/3kW3actg183wt
67yJupjapB6Q2kAdgqMfZaaAMTN7Z1Q0HRHUqIY4d1z6QoQ5cQGQIuWevJ0CPFHNk2UtY+Si7Ea6
rTu87EzMC3d8pcUwRbpLcgFJP8OmECig3RJ5IssxAhKPxplbFKRtOEjX6MqxL22z2s8Obt8fzICX
Gc33e4LcO5qqNDKFQRih2d0z0t9UXvtkoGRBSkKZWU+b2hl5hjqE7YoZyJZe3ybXpwD7Ad2/OlNh
b2E69Oo8i0yX/B0/KHeTu6ADsot5Y8lKe+g4YQqCicOMuLpXuAOQLkWEoiGmeZUzb51xJoZD0Fmn
maiPcGnHUCMD/Thjb9xpEy2qaWHy4yylt40vQ8xxMPXaOYyX7GXsO+O5zJlbzX7wxQFuHU4I6jZQ
REd6JepuWCpntwxVsqmVsPGnOxBgaEcoJNcsh561naRstmZnzMcAxXtt+QlJtiUPr0ljjcEheizc
VSsbcVNbljjYS3wKSN/bebEN3ZQWGN7jHg656YS2QBOjDh3KZkJ1bJTU2GiTzgvLznsgpufB8cTT
nCzTjXLSYUNjT4OaXHfMIXQU68nRmjPKNBx9O+THoYaUSwezvRJbD9nszPt2RH/lpI4ZOjXQAdNf
DvzNHgUIh+PanZ494LlHlRFHZU8nZOwciBXcoyGtJSVmM5GPbhAUQvWbpYQWofV8r7oMC2MST2yx
msES79LHktKJzAnhDOiKaeN22q8camrW6vdmIdJxFvS2dNpnyhvvNUUtri/4GOyMmrIm0zEbS3Hp
TYToMvCWKBtlZPZpeSj4k1YH1JPcoupY8VOUMIhvG5d4444QqgmEDEKik9UWUXW1Ius3dVv30TLT
9zQG+s1oYS8m6dtRGcdfkb8zR5XlvtOXJTKqxzSgv5rQ5aIcx0PisZznZYwM3pzCMW6abSY+Oxl1
IALUz6adxnsSUD+xbN8U+nzt6uUBD0xzdZptnFAtNfAlN4aeqZ0i2xRUY66N6UNL4MizMHrkfgbP
Qk4Kideh8rPx68Z1xi2AEwt+l5CvqvePvmDqZqpAv1G8Bk5wYwFWOrbD2EXNEPwqi4XWmK9eyMbe
ZTrWpsB6ajWNbKw0x88NyN7KKiT+aiKYr2ucuz1J2VieNCIA50F+scbSZT2uuxCA01ue9hfhT2uY
3yw4B8l7h3yXvmcD1LDxVmmHuJAvNgAQs61NyA06MW/9kj3Zvf6JNjIm4tF+EJl/q6R9THJsKYZD
mQihAvzCqg7N/ZIoL6pAzmX7RbRf+gAL4kgPk+W12ae9cygSXmoDTPqkJZin5vloTHroOS/5lEK+
Jrdy1hCCA+VGy5kU8JUF654kUGzQq0Nf25QyogEzXs1wNlSQXBAc0O9Ht4jbPtjPeXyGbj1Hpv+w
0DqP0zTbVhZRQiotrmR3VnegxbZ94/E+WZx+m5qfnSgKhSl47ntEu41+NQeWNzAqxFj5gjFGmQ9E
nyjnoHfNjd9Cpq4a9oS5NLTthCwxrBamNElDAVNZ0weQ5+Sa8BoRC/mOAck/mHzDl9yRh5q/O7CM
HGTbkS3tCPNkatnODURzbhpSoDXVz9t20MMKDDSSVz/YaDifLl02UN5nIyzsiZm2Shae2YmWJpAW
cMCOvEhtPGoScayVED+TOfetOvZxaT5Zxqtq0gbta5AfejiVZPumKzrUPEykc/hyKB+SoTROhobW
sNI+5rIMToUDjWaejENaTX2ULIm9UcTUntNmeI1JB9t0viYJ0/BhaurluM07cSKOQJ1WQlnejA1y
2YoUC12/ZDn8xSKfG57c9GA0CneFjsphWkco2KwecOEi+RSzv0mwQaARP051fUny4JEJdE6ervlG
CpwEb1kWbJfr/ldeDTRq4eQxlornKAtKPWRRl7CdunSvG9PZ8TDpJX5OA2PKL1ZqPwqoTju/mNFX
EMEWIZirNmawzGGl6U+yo6DuVXckCLm/k8NcrQrwZCcCTqPefib64urMHnU7xrNzDai06icsBew4
7lRhW1hX4Hb4FjM432vE480wEZTNu05CgX72ZLwxmLaFRNA6vdYSNzI8kyIkj+WILpkgurMzHbgF
jOcS3cTexZQttdc0nYxkxaHyD9pMQB5mTQ52BRktQzt/LFAdSPREmGRR2DGwsmFrxG9xActI04k+
Udpb02brSvrAQQgkX+Wd2dwCr4mPrq4oUnJ/N+QGwx7Wkz6p0m1ujeASNVJ6S9t/H/V3kkvU3rSS
e2Nog8ixHnQLXwxC62U0gz0hH+6msTgKxn1FgtS07cal2M/pSskK9Jm2iNfvEB8l9E3Ar5Ao454N
XJWFpPijtZS1vUbminjOOnYY3TSr/TQHwbkb8V8ZGe4x6ZtserTJsOxN/VXE6gHendjAr+Ho5UPO
tEu0fVmRQcpXfRPOGUd3hxoDB+LZFKsPlKuZRpPTFejYs5WPzDa7fKsmibci4YyFp7Fcuz7xTuaf
C8aLTSXLm0Y1p3pODuA7ojyZt0AcvuVeEe8SonvCeM5JvOv5Uh2d+ApN3fplXJy45qj5PkIzx4Js
AfUOrepexd/QNb77+MMnldHgMoJ4m0xhM5Ws1PbnXqnnUVn09OIRmpJHElS39ck/wnGFlcGo9CEq
G+MAU2AOhfEuyVOlXQ3V0RJaEGFhwSo6HMYy/1CcANnas7UeqTDudKdxHNrtrPc3pkY/Bock07NA
ixbH3BkYXqO4AI2hBdiIrF4/Vrq0iPwzd22nfUbqLLfekQcogHMbjg72mZ4jOH3DtzIxXw29SCKE
q3IPYpYnwVX0kWLnXtS1swch91Zo+d2km8vOSvIxzImYPIxUZBffKvZJTIVW1OmWXLqSGh6zEZ0S
LJfAah4Tm2A8P0ApBKF82zu1g8tDG9k+Ru9QtWrrMI3lSBlNQoacoe+EGzQ7renJIsMdJw29DINq
tm9fpB9DbO+zqIetSLRAN+0r8hs2eI9P2hwPh6IudgFf9EV17q2skvTkjOmNlMYDx1WHn/nV9Ht/
U2jxkXHdcTLrkzSmF6xhDrrcEd8bhfwbdVSALs3mqG9X5zQYrxQ4dzbacN6NNupN4g9S/VPtWoe+
pAp0q84OO2xX3drrTMsvxCyyNqGqlWBdNon/uW4alPj2zHqg4gP093mbDAMv6ujdJpruwh+kA+vQ
Zlpq4VJ+E7UwTZ/0KbsCLruBGKGHRo2ncrlrmL1u4gxqsMZAJW8pfHR2IlKEJhQnHq5X3ZwelqRf
IJTcC3skIbk4zD4RbHrkLMeFltGRuxEu4CtagyjWTCMrW4nPsuatkicP2TZL3PrT8FVs7KoLqyxX
GBkB3qQsgRrtVMi+DDOp/K3xwVXWZ3/ObszC+tU3HVYWbVuinmyd9MZuxKPp887K5F6R3w7KRH72
iD4LxUBqSZUzIh5S/7Y5LwFZXN603Lm9pIoiUAyFS/WlZMG6OIX9K4d+fFMd7oPARBEeuOrU1P2b
bqeRJzueWl449nrWSO7zV1R6Z9c1KU+dj94Tb8m0sAO6/UPAK7RPIPeGpOQYa+2wxzBrh7YJft5D
ZakLF712PnPG9bqrbhf0aErvvrcWpPBJrIGysp7GsntO4McBqOq3/kQ+WzHD9B5Uh7GSwfUGwtev
avI++1p9O7C6X+HgHdVMwLlM30H1+aEc6m+L2RK3QujcQTLy4tCOtxVf6VOuOVTeTr0bGv/ekTUi
iWnNDzAsuKk838gqeCnxouwAcZYMwLM31+WMFi/Ps9bTZ/fSx6EBsk2EcWCVUTwo9Gwt3UE7h9VF
UNtpanQvshmyseVApAye6aqKyCtpqeRxs0smfGGaU9ehJmZSoevXmSwB/g/5bzHe/cxDAlelU7Kj
LwQdqBJUL3M37+sme6hJ00I3sphb0vOAs/JvXcxPx/e8JUqKHpyhERBXZU9kLorQ7i/YNKpwyfMA
a+itBeUApwAdRL8mzE9/rfL+a9/REbPIM4JQzmFYN3AZd+0TJ6AuLCZbh7hBmytIE4DcdkAaCS1J
MqkbuufLNgWyM7TqIyfDJApybOKBy92YrPEDEYNHHkWYL3WyJxZ7JzwSJpVW3AFpr278gMhG5ktR
m7qM9Vv5Uhvuc8vXCmOPOD+cCUz2rWcagzkm4zVvsBoQ6qCUaUsLPc4YErEWQQp9kkmOrSG4WL3X
PRHVOWnIXJg8Nh2Cf0mbkzNexww9GO5ptJ9EyVbnFwxPM1fuAC7VkdfYnArGcUf4AsnNcovY5DUR
4t0B+tS4w2PsOQDnK+OlmGgneUtJH2eCJuBAh9slLqoYw+S9TjTrIa+dQ83BejMS7WcNlIaYHfjM
vBOpPs84IqanmOxgWMx4SurK+TIvNs3dFhapnyuU/FiOav2zbebTlp2Zk0dfnIamV+RKW/R8eT8R
xA48x6sMlR2ggLqy7Q1TbWbOB4i94NIkIO+JYko3BQpw8ky5EXTeI8OarW2m7M8Yj0gD0Ujgkewm
xSTeaGEz/alaMo1mqAMpPQQ8ad8XV7qFGqu4W93ovXk76maGlavNQopYAbCaT4YP+joRFBfCfoV7
h9SbBr5wlHvU0nOezXoU+MUQCcNk3cEPMVTyQj8XE6XVvEDA/F06+d9Z77+d9f7VpPd/AL6L/u0f
YFD+sXlTX/ufaCj/HPlqrvGLC/LERDfoGTS2V9PAP60G5i8W8GpkDxZYIDSFP1gNvF/QgKOaZOxL
l8G1EUT8PvVliIy9wDegmK7gkpWh8h9MfYM/KzvIgPgeQLECy6Bb/nHm22eJT4RMM0fzHoPMKbvM
JygNF2QYl+BWu5U3yV1xU9xU/NPcxKflQsjYMT17h+JQnaqTc+6vDWMjgnRvm2tzTW6rq3ZTXOW1
O6dXdVZn+1gf4h3/HKhhTumxuJC9fUlumkt7yW76S38pb8YLE5zNfNFObPfH/DDt65N7KE/2OT91
V/Msb+trfU1vy6u4jW/6c3ZNrsDQzyBQz/P+h+/x7rdx9z/gvt1VKS63//2//sUNMXAWMJezgGKb
/qoh+UG3mk9an4jKRD4xLpEEH44h7W90KH/3K35Su9AQnDNr5ld4q1/M8cOEQ+Fff4rV3PLDLH+1
kHiwSPgQqwjX0H9W1MSWWeJTIHDVSdtbvfygTXNi9u/QkMppb13R5r7Bk52IyNwN5njXYZfu0uLo
dO+4xlE4/F8VxP/PPfUN3CGr7JlXgCf6J91NNccMxHwQFWJ0r10uj87inP/6V/zp8/Ir8N94DoRW
CrefIa1aH7sjOc8zOeo0gzoEidkaYOv/jRAK8uvPN5ZXD/kGmgvfhmi5vpk/Ph9M/YnWlLww1uJ9
lG77COvh0bHKO3vxyD5FgOOjoUttKnnnww26/RwgFKoy6Jd2AZ8w+JR76XM8M8QorZMTWye5uvcZ
iWtC4Y9gYgla12aqK742Y5uzF1LMkIJstXTs3NKfUAeRlVXLhCIMZHNmcvZBVO+J4BMy5ZZIOL/Y
ePAxO2P6wuXQ+Fg+T8AHGZG3oPbGI4//TWPH6Ljulc1kJ5uqq2uiC1cxpC6PVC98KFj/4Owygfw1
9ulcYU//QjTh186lZeIlXC8Uy0NurJFr41F2J4QAr1rePiaeekxLRlFNLG+RAygarJspGMDQmB9C
ciPKyjw1yZkpUB6a+PQ3U8fJQr0u9PyBwEoaeDYOxAE632J9mCyc21hUDNnxBo5yokYYmLm1Xn9D
IU1CKIhTXA7wWo10l2X8Fyjcq0uQwU7mLQ+ZDYV7GSkPPf6uNllF5FObYKWucU6HHhsERG8GWJJg
diLdqfR72suufY/gWPc7cupwdm8Rzvu0Lhj0DEONTxFkxmg/lkn/CGrluRoqfhQRAHbBhGjpLUQW
/d8sTX9+xk2E+/jS8KcB0Pqu6f5haTIJCcaLXU3RpDWvDpG/SZXvpFe//vWrZCIp+uPa4f/x9/wk
nFRCog5GaBpNZXoMiuwNX3uY2O5d1acHwsyOra/ObZ8c+mS5tB0MA17tIK8iScLk5Lw6OHyxgVSE
pnHQhh0hgd3kJ8tJj399pX+SDa4XyvieeADex99E7j/ckCofCgZpkrRugJU0f7fxoj9PGE0IZL78
9a8y/rRo87uwDKJVN9koAXz+8b03uyTti8ACBZaV5GY0t2U3vCSd4BWQ34CBwejuaBhP4VA4ZCSK
GzeLH1WrP1uy/Jsv6F9diuOvojDdw5Zmrbflh489YaWoy8UeIxr5YUtsWT6af/NxbeNf3VuwoR4l
i+liSfupMKgWkaWtBuZp3UAsX912SIhSxuN6HzxOencejO66dtimGi3WevPHMTumY7P1ZPNAPuzO
E+U3gNIc7Y3nia4gYgjnrh2+OPTmujx+XK8+bjy0QS0SCe1hKb64cf7G+PXCl73iX2fI4DbSF8a1
vbMgfUd+NHToosDBhK6dP5llc1s06szE5VIY9dlDAO8Octep6gRp6tkj18ccXyabKwqyUwHZJInz
b7VDp5gWW5nLtzivT+v0XhGDSWAAszlMHUV7rlgwplYcdfhNWp/D+GDsoKNKy02cOwOJpf1ZVo8+
ChSzhBSx/lmrkG81bLFyBs/ivSx0fStGmhM8jI5JJodnqAfpe4zsyfQA/wx4vDsUTS66FE4HD5W4
cpgnTSHbr3dct+i318bz0qVH8EccQRpmfqa2F9pWT9f+gP48uMC7QAYzbLChM832HUaNu8klbyIw
DgtqCOEkh84NrkWQ7p24fpBjcUpndRsbTJfLItibXXvbCLFrCtRAsvicVrdeuquHKUIu/rpo65hF
0WCCursZYnanmaZB6hRfZhuTtdZsB219DPVLOpvPRdB8yWfiCcrTqAMQ0xDtMPw5zghoF+5M29xO
FFSukR5Yrt/Xp7ct6tuFIYI2XlyL71ISp+WYd1UFcacZX1pvpiFtPruiPJVIecZ2WUPew6RGIJV9
KorvFrhHsyq0zeD0EIOb8+j7oWj8K07xcz7VD7me7+oxebDmzTocANFwDQxxlGDbEg6ITp3v+hRl
lxJPvK5v6/qq9/7d2CTX9r5mt+iD25ZBuVa357LLXhEx3voV9wNwcfRsjOmxXNSZG7kjNSBk7H4Z
HP2SQHHXre7swEUojPRoGfVDliZ7qA87OAJPuEciV+O7HcRTW/LTqjI/rXIBafFVAZcaTOvkDiC1
YtCvdtq/NKo+jm/dTEYQ28vGUBrZxE4WASY5a8wgROwR6G095/ZyKfkmtfrL3EGtl/ZzJvA8Zt6H
lKUTQRfVAaqgW0HGVxugPRauQRtQayT2AFKDPlpe8YXKE7huh5vjAP8nPAAfBJoqKv5xfDG0Bf0f
bUQYctsBvtwgHtf1Xm+9L7AHgfKRxJ1233cKSfWhijUkdLjX68nEWqfOro+H1w8el3HeD3Lcrd++
JvOdiPNTQSIrhhIJMog9aNIv/aA/Z8ZwGptjMw53y3BJcOjpPIwbt89PNj6WZGzPyshOiMzexVR9
eO1n287fZNw9aEOgwvVdmpvHoIer0MUxWjUm7s6d27KT8RzWXKvQ1YvqCHRGW9kNnER4q50ZTaM7
JscxqV6toDz5FlwzzDhYCqzEvlsmgPr9eMkewCyBE6xfK7vVGE22zsaYa7Q2WA3jt8Z+7vBGpva1
THCAeEwfw4yqPEi7F5fCddDyUz8M9G3zeTMlI9PioHi115Rk/oSn9EucyxMFWuSZ/V3cZfv1b7jj
fEkM904TxUlV1WnmYkgRvqQsWbPfnB3uqck8E0nFQWM4jQr/q0GXI8vZmZgeeCp/D4buPKqvdVUc
EKJ93+WhvJ78VN3aXnwdyu5FE17oomdsmX4MjDgT5H4M6N0YwkOfB3frJdoICgQVCYnSeztLDspu
bj0z+zZUaKEkakqDt6zN4Bfzc+P4OnJzGfZW1FIxqLp811FOOLwP9dzcBjw8ufh95/xvE+PfNTEA
i/5Q56zxmH/Ir7y+fbyJt/b9Tf3Icv3+l35DJTj6LzYhWwHacJuj5D97F7b1i2mb5spPcE3YWDrV
we+Cdc0wfvnOaA0wK/vBb76b33sXa+als5YtGDB0nQMbp6f/oHmxYhp+KFR9bPmccelortUwv8z9
6Vw5DkZAFxv3lqDLCBgJdP9FZTbTT//bklC0Nn3J8xkH3xZU7UcN81FfLLzZYHNCkPCfmZPcKUDm
G5RsX93p6w/38l8ce3+qodbr40zK+ZsKZ/WbfMfQ/lCoWfAr20Uyqx89HcVxgWjeAKhk1rz/1Wx9
uClCvlrPb1zb/EBfgulvfvH6+RPj71NFL9avF+K3Ml//m/bAdwfpb72PFdb725U5NuQLzFEBIruf
fENO4+twfAD+i8zCvD0HmEx7/ZxYTGemVAdL23QQg4i8GAyIKiKZdmbTyQjrcooCnRVTF8G6QoGd
7EdGYuuBkUPUUyHNTynlFKXDt6Y0nvOmZ58y7HvRmfdamchogSEREp98puYTWxr0TIHs/L00rk5A
49h34FN0NTprK0PaQDj3ZmpgoKWsWzDjN1rjIZcf2U+q2NgEIEa3tASeY2LEEKtkwcGv17WKIQ6j
KcyjIwZuXfMuGVhpmNdVjojKupZxyYR7Wj5ZqX+3tOYc/vVX/90r8ccbjCnDDXSeTIpok5zWP9To
gZaOdOd5NHGpWrvF0vRDFyyHuR36y5qp1jVk1s+kn29a299K0/9q1OnwpGg6mf3sHozWTc/TbLwG
Mapq1CV5CAktPowjsZ/9o1V7+sFCqXHwnTIKCmFe6/J+UpUJbInMnmbSdKKBNMxui72cjAA8kWx7
7BeNE2yx9Du0G6BqNTkKWt/Rdr1pI5lcymNQ0TyxciK4GbCdlT9j9ySfQsXw4YwlXo5+WZ7lMmRb
JHIgu1eFCQK7l4Sp1M7zlnXGquAiOPNNaffncRiesEI2hzGG9oYA+mYejoOF5ckwrXKTLFUcenM8
hYuV3zjtrF+UrI19VvIgmnqTgVVmWuGlybj1Z9eKisUmOq/V+rMr2ssEEExQSt2XJlvgiMFQJo2x
WQMpyxEBHIxNfMMdelv67ntAs5/LxG8ZH8wnyxyYdQyjuNh2eVsu+XT314+AuZ6Qfn4EPKQRLjmy
rmX8fIJi94aV52NPkIPIt46NKK12yQNqnlSZI1fTvHarGYzaNeNYzcazkNp5Ec29n7foQhX5GZnC
LBJoXYRykBlqg1rdGZ0vHFHtG8SxnMMHsU20v2MFfG8O/nTlhAuvqcSsXBiW1nX3h3Wr5EyvZRZS
l9ToLkKY7rEMKnevmXm5czSNRDnSf7LKq460UhFBDHSmShmcl6xBWyPS7VBMBg6KHssb/4vMLPwP
JsvcQCpa04y4ziu6V87ypMPfwHQ9iU3njRatp+Aq82UF1qTV4a+/j59aouuah6XJgxFgIegABvXT
sdnWjInsKp4muwIvDVKVkfEQAe8IOFiO0ICHS6o3r2V1Q8qRqyGpA7SoMBfT20KFHFqm+TcbhLVu
UH+80eyG7Kve6gjzAWr88UZzwU1j1nVBON6odpZmTxGzSD9SSJIDgIhDnO1YJj+0Tne3k78quzP0
r7V9mRJtoeVQOjAd+4R0vvHULKDTNLPCbprF58XEDeFltk/QO/nJBVaYLGmRPDZuvPF5D7ukfuJ+
QGERw2ZIg/bv7vfaCf3Dh7PhuLL9ubjTdMhIPz1Fbj+RBxsT7SBACJPQ3Dwh5GzzIQHnmhFBZI3B
xkVz7gIdFQ7Iz2LqCMZQ83sC+SfEG8xsVD0KDcaabUFSN+pp+9fPRPCnL4DngekL4ddcIfvgTxWE
NPq2GL1hYh/MbpXum8/4EoYwEeW97izEfnTmuNPKcSSQZ553ut7OaKWmhkJWcqDTjQSnj3Of13ZL
nlIpHqvMUVAx8YfAhjTuveKLb2jmPXN7FY5kK2xTLThUiaE/Yg/wrgIKLj7NuQldo39R0BgvrWEU
nwpQgyhiaZTOEp2I4/AgpJ77FfZfeUlsnCUNEs1o6UeY4tPMDSrVSejB6zDbp3Ko29DGe7yDlMQ+
atEGIYGy4pbn7Y65lv5/+DqPHceBbdl+EQF6My2VvFf5nhBtmfRkMmm//i2yD24/HODeiSBS6uoq
GebOvSNWbFSr5/vAOoR65WLfSw4TgSQng0jUotQvbFBeyxobQuvGdxSqySaVmrEm2nir+WXzctAm
srwaT7tznQZTS4B2P7owV0ebOfHAploVLzYhH0So6P0tcVEmuy5KIGWKTeZnyQUNBmagzEywkNjN
1k/FUVm4pHxLvbAd9fbuBCZYLwum9/Xm/37TTf+/Opz4iz0GBRiN+XwaFq20/7oURHofQJCAqOlK
DymqirIzXiT22Sps6aql3sFDJn2IsdYd/Kz6rnVQ3pfzaIloF2eTeFfIQfeTVpgB7Hb50hBUeWy9
Up3MtLpBcdbYUzHrb8pRfeXxrGFvvOoSxab9aKrgvpwPo8hdtxHsDAui2Zdf/FadbX+INGGBShDl
ZgbKiH7stT3haMPaGcABxHXUvPmEiG5UXE1r8lKaN7eC8WkPuk7S0STfElQV+8kpYVnPj+qV3h1C
QaepMcrqjn9kK4yanS/ooFEEOMGyzH0glm7WtWz79XJOJoP7INSFbXIT3ZdnkCA0bScoYCTG8eBy
E8TFLQ+67hxaKV91OYwbmzzPi5GK9FJq0bZHynqc5qPl1PLgcpgNDNNlpOMO0advHoBahOLDtC6z
3g43TqYC7B5mcILpl60D7CnI9kPrXLYTNPnlru42N4lPlXKyidZOoVtvBmbpbdaN0droXPP/OyTV
2QCIhKuuUVBMs3Bo92hGxs+UAX/OKP1NJvpIM4pMUrRk4EUn74sCi01FZvlPURhMZw8EW8L39hPa
KQoHYIwu39ZTG8fGyafLtSXwYcRs1bi3CVu4NqVghTIwyX3Ccv3kIMI7qiFIjpopfwokCwwJ3Gzn
I1I7Z4WyAHA705UquV3nCvCsb/VinYP4x19axeNTF8FgSH6FGO3ew9yu710VnQ1P09+7IdNOeThh
PJ8P42JGsQIPe84S8eJ1cQ1ookrurg0urZJavc1Y6hDkaQV4hFiv1kkwxiRvx95eV3M93w7hSmm1
sQ3tuH/B5uacMuV/GlCEX8a27l7SxPh00XycliM/xvMk4gie+/wMncjJdcaGbU0MqJbozstyI0YN
FONgWPvlEFaRths8ilQdMc/LkNBP5flD4qzS3jYelK/yzaCS8KxUvgjbkG9aKHdCleV9ecyzk0eY
2tV1ORqU9Vvziu68HOnIMhypQ142I4k3Smjn5SbSzPDs11I7K0l10+KlSMbYQ4EWmNwuz3ECASA+
B4a5PPvfPw7mH2OR5ZH0zXdXBMalKXl54iY5dabBy2NUzTYsookwGpQ2OfINJlDscioRoHRyBOm9
qrBJVRvsi9I/hMzM83JGltO3qgy0HZxfUqdlVYNVyXQksuFciIyZfyni8jGkk7mRU3DpEJeItUlt
dqDGuujCgaP8P4cNjc/rcqONR9nZKLWnHPLafAP9n2lOz1s1VL19qkZHa0nn4RH60nR0bYeLk2tU
O6LEBeTTRPPxFyUJwaIsZB44JxDhYji4OFrjlezNvd5Y1vnvIW5XvlnNfXkuGLIK43dBMMT8LxPd
vEeeEx3tID7WeQHTpLLe2tRzLkbZfHQNr1gzH1kcLY85euYujzXzM5fHWp0u6P/y7+bHwqnElyaE
udWMarwLc9BwcQPHWA6XmzrlzVAQZjaJFU335ZzZxdGqyj1qk/855wXszoNKe9FVl2wCvqqPKh0F
aXnhaTlabswEIHNBD2GLEpPRKhLpJ2lgRbGG4JLptLSWIzWfqiu5dfSO5a9murLKCxLB/MG8JnLJ
fTgF80vX01tFVRVrV4x4GKs4cjXyI4u+PEWdO1xNBF0KmHK0YgOW3vvuBxsN7zok1oCiLwz2batn
59yQ6b3mf5AOWHCChtsNWsZ5Np7k1wxirv1kZVqxF7X9bWS0daVIMk9tqq3ybAqPo59pR4upCyA0
PtJhiePWqmkLgyq/ocFSt3y+Fx2Lrqlu/85ObBRXhYy7zfKk5QGtUBr0l+Bl+Sf/zkPoeMvjzj4s
55enOsCcNy3jViSfcGOljOXBF7X/UsbxeSjT8LIcjT4+mjqF4kEvy3vJcr88EeL5p+ydnubuZK1d
FuZbJU3/paHR+iw809yyN/weCsc/4/ewNo1A4zUl/vhmlLx7yNPzdVh241sA1Xibl47zvBxiBMl3
9Ri1QKl4su2MuyaONYY9VnGKY2WtMvC2MLQ6b6JJ4p2yyLYPkj3mtfX9o22F7dEs+/E6mGWNepba
ncyey3JKB6m5tiZGLWSJohhPemdPYk/3qvSCIVnKAMgLRP9q4xc6toNgqjM/Wka+cw9hmC8P5i0t
GvLSjg5+qOtyavlpQznd8pwh2yQr/C0GWJiTHfbiNM33sEceubjgIS/FLlYZSIA8kC9mZuYbPXcI
X8Cm8qKkY9/HifH/fLQ8w5/jxkJ6AruOn/HizEuDQRTH8ozl1CCGX64Tx6flVDRa5s6dG8DLg5Vq
foc5v20zOHe3Ha0TgkzIRHHvXdLW3yxHy03aV9M2kxSKniaLx3JOmx2Knsi73b9zSF1WiZMlt7rM
2C/XaNwhwvkbulTEr4qifm3deZ3qkl/LUdBONZBgXGesS8uZgVwOjNkZ/HSfXkdX80ennTJe7Aaz
k0wNf7+U7FU1tftYubNwURgvyXxTJN91dq4WYt1D7EoAlr7gfdLbsN84HWyARg3xxUTWcfaiS5YX
8WU545dudKwstXdq07vLQR66xGExmI8cNZm3uHlfDtpQI9DB0M5+GFZndA4Hh4w3rh55Vj077jhs
o0CgUXCc8Sjqg42h/ysjeS+u5XCYmE0dUhj9ne44Z63JnDlPJ6XvM7Rrve+csznfLPckV2gAUiMj
DHIDZ/vxuYkM44O8OR+e2qcX1L+7ZDTIpECcckqHvLnbOuKOLFLR3uVvF6t/x06SDjuwbRWsq8I7
JAZsj1ZPQTtwlcPhErWbhOSoD1nhzsKraR4U35n9aMphlVbMmdEbp4e8b7QX26pDnFxUJK43hS+6
I8ZbBeq9NmxxDdyIdDq7RxxZlurVZZF9ZMyv6MlxZCjsAeTu8vVGODtMA8bRShvOsq7gv4/2W2Dj
zU4x7fM+acNDkd87xM5s7e5PhoGLXba+9w1L+iO3qnFfRBYBNH5aP5l5f0/4LS79GMj134A+RFQn
2QXlEQOq/aEZkpjGQ5bVBTqIeLypVIm9HaiN0Qh9PXt6NkuRKnrSDerkCl0IvBZINJyFjsAQE1Q6
4piin1ZAKAQbZS2gdKkgppCLgf8qJoasIXwklfkhyh2L1SpJzgBSJ0TRCoWeG2ivf9+yhoyAU1mT
pdoTNXD1cvsaivm/ozXtriI7EM/AM+4QJGH3hY0CuaYwlhVkFkVW9+GS44nL0Xf3XpQhYxUZvave
ta5O/4uAjfEbTYxmDteIb1yW+4M+RdtkqtRGd8jklGHl3LUMzyJSWyDGipfbwsi3tukvz8u+zKvq
jQM3R9jTTQFzrPkFoyM2XegJ8hEynNcMe+MDkf7zctQry3jFMtLPtCbl3sP5OGyIrY0JoT6R3EEI
W0vzbF902oruRHJt8+6MJL14jSwavjKIKYPJDL0FQ2qtba2gkUrFfm7y6GOKwSi7RdB/G93PqPXE
j6kgZykGg3CkZ8B+uhDJSK3E5ytsBbheb+pxN9XUnKl1iOwJRpONAp2pO8SPyLgifbvDL7DexPg6
lPQvw5GyrEg0sR0ylt4nszMx4aNoYLbvaceaXLKLx4UuVY3hMrnHxV0m45M3+PmrIH9k3WIE3up5
91h+LBUEsVxR9JIckoS3+GnEqg7xZgJ0ZcUPc4YRxEEcXYhc/ki0WFyCLNnmPao1rATWbvmVA5KW
1jJTOeEJU4wfWMYHVbGr58qMMYLoynMVVvGZbQ6qs6bddJhHh6rcFGXS7fVQS171JvpwSiLvA0Lt
dh0ZYxsMkmLbtFX1EZUNvSi7nhjest4NOX9fAFxxH5fMFRzXsM8+i/dS9AAdi6H6jA93KZbSadIP
RTL8wlXbnNxKEf0sjAdBIAWZGwR5LYdhKpDFNzWSIEYTo9knt6VKy0cWccz9dBbZNxUryuc318iL
LYKrD2mZwdV0JILXNKdBEjcNRA4OlwfCwUj2UdD8rIrKAfNe+ixIaac9iwYwZY4CbpVprcYnywIL
apTGVy/dXUU0xi8Ym184foejXho1lBysoyzR/hPpo8kHlQoyj3LS1rkXpx8GmUYrr2kHKqXyzayd
iWv9oK9TlB8Qg2D8hHOUkaeri96ICrhmuY8mgXhFljS6iUp5NbrMewTNh9665LjYZfBSH1RNKpjE
K46FlajQcJo/WdyUtpjWAkrrihw2CkVoowxxOvT1tgUOqdYwlAe1czcqfZZhRAWjH85VhlcdzICA
3X3kROGB9VFcHS+Jr0aDgGIyWXxJqkr39AN/+qLw9r157IqZbNaI6Dd+N9W5zYfI2l0mLf1USflR
Mis59p5D50exFvREdWm9KYAW5HRWACLoJTb6Pk5XRu3LU+hlzWm5R3BWS75iaW6itPkqS7u7eTaD
jroKdci6dJ5rVA0u3P4dXxGyXssBgUPc4Rdvs/HEN/J3NDLt6NFzVkgADRKqJotKqa2YSemZvmO6
aCckHbqbYZx2sTVGt8rA9K25pB0FxmzBsex6nyWeg+8x4NI0v0hKZSSvzwCbnt4JMh9s+hU5TPPW
N3t2VSM2inCLEZgRctW+fkfN/yNWrNKVDfxNwCQ/5nQIy5ALmdK8b4TO5Xs19upk5BWf4LlOS011
Jmnq1FRmB5GB7VlPp8LRDolkOUlx9TGG7Wmt4M8M4ASBmHIJq9Gn5KpIEbumeURQsmxvNcOeJ5vA
dDqs6RLvty8SKoEGIvOrT3jEakoaBisKNiQ7lmgnpXjJyZ44oXsf2P7zUv47DKbyhAu94melGlAO
7VxiVP4F0OvvnagK/t6ZH4rwNmyMzIjXse4PNxQ2EytpBzdKRa8Sgv9t1BuDMirvtyGTlOcZr7bS
q4ylzuM9eJrTOLZWyDY0gEXdCQMsg6P0Qx4CZNJkCSjUUCxLUfnqR+2fKEof7KT1kwXne1PVptwW
NWnNMZSkGZ2QvTRaLe42u6aipn2KagUbazyuqHIaov7QhvZpNhz8sJvbeYoEi8g29jH5eTnaz02d
/mxkFj8T5DweqW4qZiNm/e7WIGccR8PMO9+UbjWctSCH1kM/+TnT8q1yUPCR3FHeBq8vb6rKv1um
OPR+QrVoQM2oHZKsbK/OrkkRZdeAzcazOQD90Eryiti7qKMQbnhm4ISOWwd4EQGueHbjwj6P/mid
J823mOQxNaWB0GHM34x2snEiL1wNSi8PTG3OZR5lh1T3vRWxROo5yuv2YCYdiVTAXEujZVSIr7b7
nfIBOhm93uwSPszg1Nx0K2XjH/zZ4Fm4tPBawyc3xY03hRVE66S1/0gMqOukpNfv13jCOvdUedYf
dlMjEnQajAi735LAj3dCDPGejGuPL5hO1m+NEy9M64kvaPApquzLB280E3cvQR8ap7Ltf2OaKT6Z
o53pLV+rzox3ZcBCY8lSvzdpkBLWNjxGT26cpvkoBtUd8APWN8YSq8YmkFwQGlqlsv6yyVDb8m97
LNuGcc4zLjq9CJ8FQcifJNTJDcTdAbXz2F5qBYt+ZAsAj6dINznb/Tq3h3NikFnZ+80jxyots4c+
5DcRFunZUPo9F2xoDaf8ZXvFgBjHjLZYusu9Z4JXyFDNsI8MNBSDSI4El/c9YqvxZntvVZxf2x70
HPFR7PRGNzqEVAa35aZraqSYgfcNXc4nDZcfIZbYY5v245zZzpoF6/VJ9uF4BHyRY5nvo2deQOsj
FQzkxiEf9xTz+wjP2L4fHZx/xbBTozd8Erc37jqtVetIMr+twIjvMLugiRoLIG3kBpmBGLFs2rR9
i3kXFfrWxZ57XPUkD4iBxyDM94mRpZQu4YghPW8mCFuxOEcYmFbjEN2sQUZHpiewjMu2fHVDrGkF
kakfDPV5Y+Ao4lzeOAUeUXPq/bmL6R6Z1eyFIqscU7gDVvePxOtYo82cHOzVBXDuePxUfuYAxigo
6uyiO41pzt6qikAOdxRp/E6fQXu1Y+lsHbTEEgNZXq+W4YbMNZaiFsJ3H0A0MsrMWcHLxgUzlgCt
nfaIo3BDVSxegSmI18YUH2j5aD5GqcEXEq+lSr1k11tNufJD8grzOJ+xcDCSsAsTnZuI527A2xlr
mrFD48wXJ4heq/mGV/jbMHTaKe76Yve3PAxs2WxsV7DZ7lp/S5pUcAqr1tniR3CPjf1eZ5E41z1l
FVufnCRCDfVlEdx6GSTbyKQZZkrEc6Pj/WjLsTouN/XY2bsQ7nOI1ey63NRZem2I8dmVaNrpbeTB
JqvwO+iZ7LeR513tYRaNNoHO6t85a9yV0VqfQoKnXCv6TU+f9lxMij3JTMi3g7Nmqwd7OdYX3Qlv
+AABiNOmQ4k7doeyqLuDr3vdIdMNRv5sIFfEDPr0sXX5ktTVli5Vusqbsdx1sidtKcBZCLWqRQQi
vtLGTDeZzJqtPQb1ii44yMDGyTf0UtkQOvFBKv1qlyn4YR/SCHoYeDaNiauCrCTh6slFL4l7sF3v
adbXkxDJ+C8haB6Za8XV0C022ZgyMPYQ5KVO4571Jk/5jKjyNDFP+0QoWNrqqaJeQ6Qe7wbAgU9S
IM9wKv9INH16GrEwUjVcEOJY28SB56BGYggrzULJIlAGsRIVuyJO4n2ioaWNorGDGASVOw/SF7gK
1sHOXZBrk4v+MXeeMiB9h3ay86dyVpcAowb/grgZI0f4HJG0/t0bUUW2BxHl7BFHvkWMQQnBawL7
KPsIAGcIbxlcwgrv19nqDW0nrdY/NXpWrl3EjYcQtmaqy4AkC4bRpVNDl4HXc+jkuJsGtoBsxb1D
GTMI8Uvj4VEozVmiFuODYUWMrSSJkC8nO51D1+LBKOK7lxkR4NuR8FTXecpjkZ0Dp3ph1uoeHNFA
sIAP1vUOb/QQPkWG4IOXlenecAyAA6h9a0+U755D1VUBgctcaVIx8ndEDlPk1G3khnhN7dEkZX/P
QxdNNQLCoraIh4uCDwgRO62L00cEsRL4VHCuse1fdZeNLu3PiG4r7d6wIh0hIj9kbMLsFNYOBIt+
vkvWubbpenA9ZewdpsjWjolS2nXopTpNZQKKwLBZjSSBKhDD+fwO0c6IqER9hZrGnprq0dpUI2iH
u4wfUq2jANRQBmlkE+miuJEZx2ugYT8tMOyMtgfclzt9jbPVSgjTKEraIlNU6bDI7PdAtJDlZk9v
4fa3XGcX3QqEuAPwxLBrj13W9ivTBH9phk29GWotfpWNTfZ0RDyfIhrOINBWBXzWaiRfZBBPBA9W
AueoE9ExGf3yMws9hgqJ9aqr3rlovk9oNZjGix7qXGThTTAkMKSOXFUDPdYZ8FCGyX7p68TYRcoA
xcLn++ykProtr6nWBTuT1Qj/bVvjtFjllnoayjnSKyfUlKxcWj+jCja6KjEOcsVNOp0fPpRy30Fo
fCPnHBV9Tkp5YlbDTksgzkaYbTbt7JgKw8l6DsJVnDbaz8YmWoy2pH6zG4RA0PGTO03jCH+RSK+h
By1eSO958K3x1pnupZksUGa+SM/gO/pxVO9WEv5EHsWyLHGsIVgxXjJ81IcRIgDEGm/b2EnOO1yv
PD6O5zodf5splCmLUOGVYgCHfJvAA8LpngPVVc9V1iPPaDT3Mjq4rJqOqDc3n4klcYaBoizrTaWS
Gs6UenLSntIRr8/OrPa29NHZyxCEEHFknjLyE/05Rw7Grc1Y1KA4vAepHC663/8g7xBdTveDz/GP
oS5tSKnEv2PLx53ge90+6wm8KfP8Zw+jb5+6SXNdbpTH/N8x3HMMAEnLva+oGOxtWXpzgVKN3ybi
5qPCfJfgEDQW7JNtMCPr8ih4dWIGAW0TU1c0wWselJjXUIGu2ta7m6CvvoM5gnhlJ825mDxmBtCm
6Bnq7itusGxFuFJ/jRiNkpg89VcRf7lR5twLzS0OZBDCi1/2+YNZbAq/h3erRQM68uBJH+dVOITD
lSXTrRxb73ssaXCxXdQ+Yj3PQdZL+ZpqFSYWzxX3VudTqrvquGwhZUlfbXTKFGlSWtyUyWW96NCR
PynLxlulOT+lqr1bbk7JuWlHUjAMgY8OY3potz9YupHB14z5q0xsqwhKPqtMtOObOtFa68ZnUuSi
dzV/n9zQG36msHp5UBxGNgZfwh+MZ4z/vGpT+OgnpZ30RH0JKjeaZ8wJyXANj8uNVVggRWkjrijE
5CmTbnRq2m1j9L+IJAjgCQbtjm+wvnUG9YYUJd92jUreW+c3f5P1EXlqPLlcTyiIw+nJjDS011gA
+e3r/EKaZXO2JzK+WwCOPwz1gDPWfO8gBK1ZdDZEvtuvUK4Iw44/8SLkJ95vlGxdhjws8qdtG8nq
pGX+c26F406WMCOqrry4rYK021n9LmwExBmAkXB4jW1O5UhqpkFrQtYW4txQnvUPP9T7ezmA7hid
XH7NbTxdBcRRhd0vI9b8lUcsJuBS9zQOCStBtkqevcyUJ0hcI7+MtL/CbAReZ1Gjk3M47tsA6G0K
YG54a43Eea8nsj9Tl7aeKJL20vQ4jJJJsFsdwwRYQKnvAqevjuCQoRphEajMNrpPYVU/GnIHva65
WYm5Q9RE6rQrpq840K9alOp7RfTZ2vVSb9U5QYT3ZBg/dX/NXwQ51BoHumWGdy4lnQWb6tV003Bb
jr1xSpuYlNeaN64BTgyNpXa/jA6WXqGk+SVm20HWoEzRMuczIOPYmrSfA/nZq6CDqEWTXt/DnM23
oSzK18ZFjlBTiD8BRhD3LjTPU+b474Qx2bTp3HavAI48QnesgJsZzUENQB7cTlA1GD4TwrSq3xVN
3MGuqs+hid0D7DpU1cqqPsNuVmmk048qlNaWaZE4lagayW/ojFfTBWuTMTZ+MVITLHd49WUNhdSe
TFJpx/anr1EUTkZdn4TQp5Uv4z+SUN7foQMrzlTuj9yzCfLUANUK4VP/KNEcElFtpgKia47r9x7r
k6Lu6Ly1sgksT7VhuA99+lbLeAulVBIhzg4km5/qpcNIrFNCCSHTgEF8al+Er8GCqGvUx4ZUfyv/
LPmla559zJ2R3IR0iH7ZfvcW5TL/LNKJQhxw0ySDU9UYxSVu0CNWbSre0yZl4eHq32YIQlj97m6n
M9PT4jOFRXNvHefB21wRn1I+WqiId9O0f5tBmR3YiDA5G8aKWYUY1bOdmgCdgllKW3gKLdIng1v1
SMYmOGRB4Tx1nfat7UvnzS/KUxiCf4trK39lS5GcDH8WgYnhY+zNq1Xkw5k2g8R7xLYcZjw4cXvy
D9MsrGjC4hH7xllNBqRebQzWSWBl9MXt6ckmdeFmTO0bg2tt75iYb5cmRQJraij99ZS2wTUukuDq
kN50+vti5aaU10xlzkst9+zP/KOYG94GbTjAvZZ61tg+n0bP7NdupbJ9lvaILsVvDFH5wyugd9ZF
A0+pi4wvCqoE5LoTo+Z2qCwZSEevDjT3eykkuFtEgGPh8160xnnobLyBQRrfAvHJNy5EHODBcWkH
QrxItsfU3AJr6xL/HrKT+yqp0mCnFiUk1pzw7VFjuAxphda5rZ9QwE/PgGsxDuOYRrGDSm203eMw
J0SMsD3gGdEv9jOWBHCb5q4pvZutpuhKniuNzBL/zzSC1E5DO3/OPa24iFbt0JWhAJiHSaMazHuW
nVEIdK+JdLrXEcRUXDXvcccqlNGSOmsDpgDV1dqa5tuqoaPGbK4/UT6w4HAhhckNSg5kT6mhs+UP
66qhOCTADbdNWVrHqvPFEe48mluR7dgDqo+8rZ8RkOS7TOl4da38nZJk+jHfKRNtXO448xlLpe/L
nfkhKBTW0QvQ5boDmmWnUOLWWql9UBDT1oxx7A9v9I/JlBk/wyYF2WKMG2K/NKDr+nBwSMl2h1/N
gKnQ6FX/Ssc9WJOYS9BqKcOTge3wqGnmHz8bhueKTRS4tsx4MbkclVPevll5Ub4FF0Ho29pgAYRa
Tl9ll/pWARgLEIzJzF2kXX5cbtIxokugJ+4lqHvwZs7IyghB8ijrP2bOxC1EdQDjZe6pBteleuT1
NqD8dKgB6oDAAI/cnNK2T6bXiAtJufVzkVYWW2Wve+1z9yYbEewaPdqlOgLepzRSFmnRoHpEEf8W
0aetK+Ojw/xEWo43rnAs+FHYXsIM83+CAgqTGVl2fuzJOxOWftN2GpfTNAh2U0VKCPmz3rPOf3Sn
N9cDm2tTa++mXkZrX7u2bHO+EOa7pNLO0VpO0X9p1uus+EPelpnrFinbabLwjIxl7n9Qdw/r2KYA
MWsRfLSW+kwhcQMVjONXw+HamBrerm7xYKW4Q59VoheXohucQ8DgYQPzQL66Qqeki7Pum+sZqxDk
Jo3AbHgWS/dGjckpqX1Gfrp7dhm5/ay09neuRdWrbRbm1vcANFrx2LJWT+rLycFAW+EXxX66G1Su
NoT0al9g1TbsFVHORXF3QeRW79xaRduUofaXT4wWKQdllG3iVH3zO0876BrI4yd3vivalOV1AG7k
CCd+JrIqOqPaEGdoGtF5OQSITiKTjK9jXJ/7LrC/Z0O0jcB6EhvhTmh0pEMZL442FFx76fmIqDLw
8wm161vxQ/Rsg1Emj8ScuXg34BcNAsNCeqOIVWcd38jfmyxJ59Cv+WR1mBon22peJZjoZK3D3Byj
puYbdGyMeCKwynuarDH+MWKoRB7AspWOrz3L06mKNEyx0UC8lbR2rqXch8Wg/QrGeKt3Pot9WNn6
c9uWRMzY1EeFbNpThuqS1m9hweirnfewziTs2QL5rhPe7bnJvNwoM8FLaI6xeK5ceRYBe3fTfPzr
0c1zCwUBjtlG5ld73RPmtQm9h1Xlw2E5Wm58jyaWRoL1qm8g/k91L1493Ypex+FP2tr9I+u18EAA
Q/CkAvNC/of3IiNHUaaatK1TpX2FsLSenDFKb4E9E9WKlPDMxBs2GnTZS9Hq/7nXz+doTKhnRBBo
jqj9T9Tnzrb0wMLNRxnUFqyBWILqTrtXlTX9Gkt/H1W2+6epmXO0DRRcXb9FtWvsDVpojLct52D5
rXOIxgai1t+788mgd08RyvydNXek22asn3QfadpyiK3+a8S38DBc491iuE8ag2ZBfPLTi2vZHpuz
sXjSjeiYEL9EGvpoSYyXzgR7IpfbscXKaxE9vlwCwvk6gAIgfVbp9BOFzbhppzzDfCS155o94Ium
Ixd2GQG++8ynEQpm2lfvqm8BPigdiPlrZWbQyZUNZ7humve6QiuVeobYtKUm32Xduc/ZSIvVLECh
G/OuqWsL61qZaMQhEz4A3QHfgPG4zUmj2QsRo8a2zW6d1sRI0IKYwSWe+Pqve6lrxn/PYXgCES8q
Yu9b37guN7XbuTPARmdzz7mpajMgsVygSIhDfDmGxb41zeG9QBf4VHRWd6pbv3/3pXFO5x2tWf2Q
rv2rcI30Bei8tx+Ytm8MB/Vtb7vUBkXxRqiJhpGfBASkrLcehcs9Iffr4gRQB+ajKmXH6NkkO+QY
eSf+nj1DwEOoUb85SiIn9tlpH1U8PMuWT44owVYW5tg/NGLh7zXG9Pmg9/L+IbUIqVjtDOwAOAe0
QB0ni6jZloFgsxmmLOSD0v3npvCs5ADLty93QeDuJsvvN6qZ5JbNjPMpO/dslEp7BGXTADf8wR+Q
b+rMnCUJBjJRCmh3ha0GCwfEtGZt02pdLRc7Zxg1zN9c9pbL4HJvuYE1Z3qkLkosVru+0uvPCn/g
sknnoldt/p23GbsK2yJbdT5vM/GlODFwiLFogfnUsSJqOt0GrnYNk8+gYsxP/gC96+SDyf+f0G7U
b93+nbQVTl0QAZesF7MiQv9KSoL5wCXgtQIdeO7mm+VemBf/uUefccPHyWH2mnqHOmy8w+Aa/7n3
71xt4T4o4peoH9Ozxd79vNzrpJ/SHoxtRNru/t+Dy/l/T4vnfyWKkTQHgXnk3wOFnidrU7AHVU0z
nII2pA9WjdprJOzsZv4/9s5jOXIkzdavcm32KIN0ANdsNqE1g1psYGSShJYOwAE8/Xxg1p2u6jvC
Zj8bdlQ2kxlEQLj/55zv2BOVwQ3k7N4tH3KxxVg+91SMHdydPEBYBJB/1IS3rKxU7g3THLeWCPN7
lqIEVhrb+QzUF2Pr4EMU6b6HLLzkM6WsxBrzGx8e7CIqkMgZM36gzbbLgfnAhVrWL5jB9hY/BLmd
NqI71PUBSSfZm8V2ct0W3nRANjAXuppQGPF1nX6+DL7+56u6Zbf9+//gt1sXTchQyRMXtrvVwcoq
eRP7k7zxnS68OMjmzBjlTVv27Ior5RynNqMBkNIiSpnB9Y1asGKvHb15/nRApd8HrW09k0pvDiNa
/jLs+E8i7/2KhoTnwYdWD0PnI+VAoZiQ2st71a+8NuIZTIBr0WcAVt1uCC+mKl90vHgPQ1A3dyqw
gb/63sNcKYB+Vy07xqNH38ED9/MlTMhh8dc9Qg39+DxEZn7SlZafxqTVthr64M8f/XxxePCRf+I7
Qqzy6wqeFrkowzp0//7FT6QGoAhj8sFVFT0kJvaGqB2tPUNo+DCqsYpjQArpz5d+1RVHVWbF8ecV
y/NlQ5pqNXaMpH/Uxb5x3jRRyWtlVeW9LdQhz4biVOlGvAUy/aM2oahrhwAk+ZKOrPFlGAgtKRe6
oUaDyU7VzIlirBMXrZTzDSf6f6/s7IZiseJqFOGbVQbFuZml97KEROL7Drt3Ixvvq3RfO7gl7IjS
htFdNXUJjZyfBAiThDa77U/arLiuzczYF3ofXAsQT4tey5PPqX50tXz60PQBVjfD2SMV9ktnntL/
48tQjr8EIeTtzx/FWL8LvDWPWj3R0ywZLYbklbionW/O0AU5YKxajf7iAJNfW1RY7nQwy2tLd61V
5dfaIbS8b+w+RFZDocGbDK1HjdvmLvMDjY/ft6gpShzGzOYxNJrsqyiNo5Z46T9eaOV4EMeEil8o
2fNMyadFlr08Ek+ir0BMeCe27B57i/zPVwzpvVPKxGNv0e/YYKA91B0gysLXT45lg8z4efnzxZ3/
8OeVTvTiIPm+nz9yf74P2ZSc6tRccuXV925wN7iyf/j5MjnRfZf78oJu2D9wt4D+qiq2jCoH6xj3
KXiVIry2tIwtY3dmSnnrobDtX521C9z6PRap96Q0pzpU2jwxj0bvSUbm3EyD8DzM/5lPwI6p/JLg
QALaGBQHylecNcx2mdriczj/ZKL+F4zwn4ERiCb+JTX2/4MRyqL9Kr7CpvwrGOHnL/0GI5g6jX2G
7hPvJUdmO/+o8vP+sB2TBDVUBJqi/1rlZ/3h2LpgT2zxl3SAav8OdbSNPzyqiPGqG5bBylH8j6CO
ILD+nj0GieVZlu0b0Bd4J8jF/5S9hPqtMmIPVDakyb0my1M1pEed+3ils1WkwMFlYaK5O7T2J2La
RJCqWx/BRcs3MT1bMD6qc23FxPZM/aaCE4UmqpfL2B6XqV4QKKu3jiCeECblLvRQf9Lu0Us1Zx33
89RSi5+9qF9jVm5RYZPHtsNJq0icLqyxuEwaPvganQjjOnjbmpoM08fpamiKOp7qsc6sfS5qxE2e
hFGevLQ5DB4AMCvlpFdRDLe9zL98n/GVCih4UbpPtKVkVBiX21jQx4O0T9eGDXoqP/DAojPOr8gZ
e+VrIV8HNMAko5vYlDU+5zg4eCF2rDr1XoOge0dnP6Z980JYmewAWdX8lYnOQ2n6PMZVj/UkSDB6
5UkPz9ZhYI02HtZ9fKJwjKo5J4uOiObPYVsET3od0AJTdMONEQ3OhlyDPLeBCxGzKu5HowrWlXyg
c+kNg/sjbcGAcptXvNECVx5mI1txMIWNj6p+sNGdFp3jQ9yG1bOQiXELo/txHCrY/G2QLHopk5ss
VCvdt/ZB59eMXNGMIvi6cOmxtXelxfS/916R2CrmYMGdUcFzn6wnmDCuSOBR2lTk1Q7gq5IiGIT2
dEn4DPdDfKfxXXNxXTw4ctOl+EniiadOZs19VNnGwG6wzMfgjnX7e8wmR3fkGY0DuQ4tpfD8YOHn
Azs7aAXBKATmvuxXND2LmDBBWF9jUq5s6I2KSu3h01LBkakEA3pK2qRwuo0Zxza/oeHvrZK4jNBX
mf01aUa+pvrrecCvzLxuI+naoMspXdvW9OKjH4U2DpExe84TBFkVzDUvabiP7G8HBP0B0n3Bhpjt
S0uLG6PXDY+ld1fk51FkaMbB0yCJ7aIYfbLIuPFbfL8KwpvtB5890h30pzBb0vb6CFAf2zgF1X2G
uwQl+QWmRLyIBhjaKdVO/iUd6udGFjtPz3fRSOUHlQnUPl3Genqk+/bsJygiFv6oRWLruwRyQlfg
e5CjuR9bxnx2s6er6MYi2gia0PhF78RiMIpXTbj1IiOXsK4YMYUyPDetc6zq7MUz8bHnZf5ui3Pt
k1/P5Wzqki7UJID885vps+memcXB5gNaUMRIv1XBAHIUb3ChAIlxNGO7snZt5X0ozv9125msDj3+
coYvRx2NdENY8nMw/A0hfgwSMRuFohy+PLaybvQ41R4aem0wM3OPUdkdbeoVGkbiXbzxuXaG3Hy2
0pb8WfDamNp3OP+QuEaEiLJtL9Uj6d99qQcrJyEMG+PTXxVCXBGu2/VkcmLLVHymI2pvAb2rlffM
qMkWk05ESh7N6d3oOVTjcI8jCTt7R5I/C2gceObgtTn97XVD60nW743B/fD1ZA1v+z3HwbbRGvMd
x2q2wmpnLFXTLE3lPgBVXxoMhBYUGKSrKDcOePb47eRNP7jPojzqfnnOaeA16qVuktRgrAGjYdO6
xcF1grU74+rZKg7C3xItvdhEZFk9VqhkWWavZwobg/SV50JJskLUc3s9M6T5+FjkSzKpVKCw4E99
Uo3z5u+K9rKS9FjEylrDDznJEfuCFixNbdj3bL17LG7mU+AF+NPaE5f1LrL0w0BH4vw3DWWvPSBl
Ll1nTkN+cEy2VKUehXGbTMXS7ulL026M9FFYr7Y9UpVK+xutAvz7diFWCTqRXhzGSL9S17QtnC0h
c9xYKr5gq19FLKCL2Keex9uhH93o/d72hl1AtlnRtZb0AsxosbMr7m/I9y3jgPmYdFWHPCKgXNHI
ObSXTsll0AVLpJbt/ONYOa7DDnndaIvDNNd7JvZNJ/G7aWRUp3FRg0EADHn2++8gOdYUGjJ1qsJo
bY/hHZf5KnHUrjPL/ViWa4gR+8wmtMvNDBNS5BScAxh/E7Vm/on/ONxMUfZztHCg7vM5Ecv/9lr0
3pXqAsGmlS99rR/DYUKpDunntJe5p9Y0vm8HEdwPJELDTmy95Blv1imtKQPjuJKq3w4tM36O8+jj
8O6clSGpnLMlxSHBUo8Ij0BTHrBm9S528upGtNC9U8M81joukrH6Bf5z3q2XV2qrL1FhkDXzt01S
rw3tcxq2avaDOqpkl5dhD3yB2rGLmgbby3OD3RDsC6VNNAA8ltiYLKUerax9m/+7SXF+iPGq6dZN
IKznqtTu+VSWDm2UTZufWxyN9pBesabftTK/Nll9BKjEE/JUshUNu+hhmrPmfrHTq/GRVTVzc+vg
07OAp+ra9Bh0RU6JTnEdhv5x9MKHlJtohgNjNiv4dfBqxnzfRFuNa6JORaeQAbwU5XmmUi7SJN8T
1m9i45l+4rM5MEHiFGtpXYzl2wx/AZqzGgAshwYbR/jGyUtRMCuEbev2d51go6HTyWkNdxY/Q+uD
e6vOGc1rF+dXTHR86mhaQFc2DP2QSAngHz+aAQLRvi0I+yR2sezI5dspRW2VvqsntbFC/yQydR7z
g+0l2OO6u97CEV9ySTfWGsLR1vP0bVEBVKj8w5T0d3iIuImGT35Y4LkiMBEmm8DQ13ZaHvOGFH4Y
sznYwEG80afiS39FVLzLEoLATMlEPb7b8+S1vcRV+66l0bNpi9dGphVWef2a63hlGTW2x1ormJK3
1AysynNYjQce1Xe5i3DoJbfzNSNoPROl/RVw2uVheYx0A1P4sJua6ZguRWzdt+B6iASfPdf8yOrh
W4HgD5LpRB7uyW2i59QH2Gd3b+RYroCB/VA7Kas4xxRILCzHWgexPMEVWhic3JEat1Tm7ZoKU1St
rZpeXpJJfykV7SXvJljk6RyY3GFDaMc+IP1uX9ZqjReGukPtbiS3hfJxsGtvm4VlyNIGeEdOdaNb
nDuX09qleHGwuyc3TRHPeibUWfBWZx+e1W8agxTzkS0WbA0KrO0Ow3dyG+KyqqaAqEKio0G6e83N
dgqAHa03XWN9gKfZpon50BL+judrLuiJgIsEfZ+H42R3dzEYxVkbWQwhWBbGzUu7YTVg5RHuc3xc
dfWosmlhlMVBCHXDbXyC0Gk6LDsYZmPGewnRmkJZ3eD9X7NxPMngzsYEzrx9FZndo9HEd3GXXkei
JQk05jDi6EX+Hns8407rmPrNRTO8yzilV0qS91qLRV+c8nh4JD178Ww+bkao0rnnAfiYSe2RWslH
e+CiKFruLt8y0u6Vge0twwoYuSc/cR+5gdxnIattd9iLKlwKM7hPJu8eHeGZopRrZ2Ybhor7wGTJ
luTXQXHvmGw8XPOkME2WhZzL86pfbFb0fVyb7ypmCYkDVyynmsbrkSoU+WAG8ElyWtegZNOGGEan
TNAml85waljTRefS+5JiwblV3Q4f1mc01sW6HIkCWILKxwRedRnwGJa1s0FyXQzJMIITCfaGnCcW
xMx4k04mzoHe7IrQudUDvqssBajOYNpMXnU3OM0MXTShLxoUskYGfU44AWevF6cAFYwwFXcNTaa4
d1jraPh2hNtwkrpLOsaQvCIXiA3lUCut8bSF39KTpNWnoc9I9QrYt9zPXYr7GMg4tJjaKRKvAlEW
VMO0sirLWOmcSk1BqVBVIPXj8i3jflWq3l4S6sVe9No54Z3MRwgCCZNOs3kcRiod2YL6izi01uC/
A2Ju2c521KMUxTmvuETaIr8UpRfxnBHexomS3ezAr4BlNqXE0wtP4dT27LKs+DIA6914dpYjWjXH
wnCxseXVund5ILcae5soduh9Nvr3QNSb2GKNrlO0ST8dMC8maW3kdfS4inVp6mu9kL+k42yt3t5O
QVJc2pSLNeq712YSuBjNZtr6fMy07o47r6TcetLrd18BGU38DHCr5y2oGo1ySS0mD3VClEyY3HIz
uD3Bia6mnZOrLfswrdhcT6NubPqu4mJc9iQuksD6NvroC58iPiHyuqbn0yPDYznKHfc6uels4Zuy
jeYzRiTPUJySpiEb6nGXSib6G8uh6pdt+x3beI2aqJ5uFKFqyowACqrepRKmolDGdUMIa0KtbVdJ
appQapsBqYBNSczAj9Iu05jNMVXE4zZgn5vXtthIGq0ti3toM1TmjT1mu6px8rVLj9eEz3gN+wYM
Q9nj0xiS+Fhb5kPWi3Rp8buumpKAYN2rU2zciapOH0uZsH4WQ09jmLTXZWKQc8ihg48agTS3jpPF
GHT9kowO7pNk7qDxP7SKU9GyxFcgO4wIUh7misEFuXhgtzEOZmFzLgI+EnOgkd/AJZqQhONt6WZY
jK0IpHqImkKqUMFk3/MhBBsMT2odc9kYLl1bVUzhmlWmn6GiTRw5Y+EZU7tPoZLu6Hrf13SsLBzj
1s91Wgq8mNo532e/ZLDRS8PHqWeaYPV0GDFWYz7gs3k0Keby5vpkXyf5KMIWno1vXZMoWkaWFu9a
x5b7oNmn5sSuihtQ7t9g7Mm54fYU1IgCmzjt6LlHFVqeEPlVxXvXlwecAGrh8jjls8/yVd1XZ9aV
375YGgHd3r0X98/oRk9Eyb76Pone7WiV4SalQZu0cjvDNpKADWpt8LR3h9I5qTQet6i0X9xTxxs+
jYKtj7+pu72gm/HQjMI9NHNk5ucV5J1ubxgFK0Av5uOfWahBAWgFR0rbKRNHfEndrMY0wMfBcczH
4mpZkcVJMuRLa56r4Drpn5yCMX9UEYIoQ4OG9LS/T7KryIlKcB6POMjKjyrLnXvXv1AfRyE1fi8A
0r8INZZPIQm10GxuIs7NQz9gwQtH3blDmK4XXh7qN6lP527t05db+U5yx0Rr2gHlW/zonjIqE+bl
+q9wysVKS1h8lGa+y0tUxTxK/OMIkXOZ2vZmKiNwIRhC7thxYRrPg71m1tPGL+qXwbfzOar4SKCx
uvXML3K12i0/mtgo94xdO2CMVQE7G4HfgsN6F0XPyqzENnOjX4VPrS9BIsTaYfiq0Z5lPz1RrLwf
IbEIEYXL3s+oFFbBoajTnW6Zx5i4HSuBHPVHvgkeDpA3WKVvaz17i6r8i7XOQk/zN5lnT5UdH7i8
N1A9t6VJ9Cn1jVtl047a6BjfsjMN3OcxwtNrUdzpFtraJfe3sA+eyMOFjztW4r5a1hSP5y4uMMvx
RrDX1DuZpbMrG36AnmwdDGrsGHCNjgXDeO1XgAgYi+oOVePLmDIScHbJv025e5V3irtgSAiZYq0F
eO6Z8IbRYilZcnbrPh/xS3HVTNxSll3kbdTk78RbrbxNVsbfml++eYP1PCO1Z1dl/+ln8WdTNS88
OGCKOfvQdvd1k91nA1ne4G0MahqNGSYZOXMHbQz5qWb4EEzDjRZAJpuyU4hcuHJKBU46m+ZwGaGg
UV/0xnjOh/wjd8yt6cw9V7RUss8VGys+M4xaB0Vw0B39uZYUnSffzZwjcsmjKuOgFd1nZydnPSn2
LrH6hRGEd9xNMOJlb2Ey6ItAepy8zETQV75VhtWSh+pt7AYP8/9aAezrNrzLslu7jD/ETPBh3XNu
gpTG9NrQEaa9eJnG4oI1+CQdyWppOzkLmlo2OXtPR2fWWX1UFd/lFs0LpHQPGpHSi1PbuQ8MYu59
zd0ow942LRl95yZXXDV+4shF3oQ0aLBrTpJfpUL8EwUBuGl6ckaK8YqYs6fM3jLITmYul0bkMExN
xjlwFX2Yk7OPJRvhMEjfwoHyAc+8GBPvoizcbEmCZt1E+T7X6abydWCrc9NiAa9n4pgUACKWTdE/
aDrhbd2sCE3GEakjaVIxNaaAR5poGdf1tiFhFegGq2I7u586H0Ezvo9i93EkBVI3HYsaPgwViwUg
qw8rC9bzb+r6xTWNm/smb15U1uzwIn8ao3jN+fCXKVJY59rs2Bl0mt7D0MxBEPehq+eqsFJs3JLR
HkZ1I9KOfW7vYHvf9sVmMjnnfIAhOOIE/HXIhfmJEcEvv+RXGqvoQyk6Gc3x2+U7esWxKRyxiWW0
L7GmzK+9CV0Si7KLTw+q/XgoGnGLq4Mbj2Am1xYR9HoHaGnBTs57h3ugztio2pg6eVqX906X3Kko
X2M0XOObPReddYtV9YIX/UAOftWQJ4gx6y4G3iuB2EuiuVhv01u8ajuAE7DKHiyuZ8+bFp1N+os3
WtjBobf4l1WB1dzhXQfMOxZV1e+0LHxIHO6WivSmi18xd/ZJTKdCbUQ7PBk9zS6gbXOxlwVnasZd
0lI4x9Lnts3vkRsZdw83U1O/hDpnWaHl9xgDb9MSMmfQzrN+z7/vQg5OYGjZstXdhyZhczJk7jx8
F7uRmIZH/dow8P6qQexTwR6srA6aN3zQWp2w+kOMpuhtEVdAQXv7VyjcTTVx2ImE4jmm8q04WeRy
2gA2fGtwrAQmFTxcC05TkFYUqTmDc2mq9mWU6bcgkbu2rOJp0LMb5mlbzLqeeVBG+m26ZGy1/lxz
4GWUfVttQZCTNm49SPZtw1tGkz1hzt/VemOvDP/LwjuzJCRzdb3oQ37kpY6yobFh9A+RFn+Eg3eJ
rWyNcfPJwJ4MQrhvzFc9cTclD4fWR6nUfGTC4i0OzVvLw4nJpA6tlXWTSD+k5O5qRf35WLYzjym2
Dhll85WhrRME14VyxjvGDUvNzgg3IcQHxX1j2rc8D+/90APG1IE8jFbFxD1NL989Ct4azulhQmZJ
2volgIG61bv04xsnqtWitgYwXsbUvM05mTNdwzdVcOxDad5CsB0WRkUjw9S9ut5T/WwU/j4v2XKo
XNFnH1Cu3KbxZ9YN294B8eU5+ywIj81YvSSTerIb90JIDpM2+/TBc9mmWOXVYicpYvVEev6ujv3F
fDBaBqGDlvFegcsMEKpYyzmQFqb7SRb3NlpmXLo8RLjEi2BdltqvvuXsHefe41ot6Slegm0+Q5ua
AWUDTfHxB1PeHFQoPDf11Ee/RNekG1dyM7aUeAhydQwMideORxpg+QUlK/XCsXiuOUZ/0h7G0b6U
qrzvI0GET1tnsdi+h2TYosze1YwiaJh6KstsbQViP5+yeFQ+RnwUyPzgvh0wM6NaVrV7qSyxr0Lv
AUzQdn58x0F7tqk4UIWJoYydx+hxx9T6fU4rFkV8VyNncKvzo+IQlktkoVq3Z6Go/bAb7vNDOD6z
HOaaJJOuOvky1NZnAVtBy4k4WKC0+8K9i83p2msjLL+caNxQOJuihSUZrkARxgTRnR3OBupEvflG
bcfxGlkb7ijzHSZZbLCMNac+kQM9XfX9DDoXDyIJFQj9wGXxhGAvswIUeuov7EHmO5mkW6cM5LXv
d3GIgy+tKkVyscBOiM1b+kx1eq7NdYKtZ6XwcK5ZlX39r7Bcff3rv/z6z4RlfGf/pbD8nr2PMqZA
7YsKwXaccew/f+W3rEwe9g9TWAJqriFM9GW6f37XBfr+H8Km/ElALxWGZc6s4D+R++4flvBcXddN
F7nXM3XUYImYEf3rv+h/eFCcYbwL3TSQr13H/J8Q952/Vw+5kFIhWZvOT8Ua6Y9/Bha7QeHGhd7I
7QTSoKzN8c0ySRL5zmSe9LZp7vRcvUWOMd1WjvZqRrr5GMtgbxLEhqhly5XiAY+xFayWHmlffTiU
l1bSgu4ObPBXpgwx3DHSl+hcb62NVjMDTJe2p+RRVlCBMeAOm9LCJRaE4057NALMZXraXEezN95T
60m3CatNKg8WnXQooaepJTao7mmC4AQ7yb4IQ7sqmML7ptNvxRzgAMdmHQp2mFfoq/DmizknoPKG
ibdLmyxj3gxbL9aqSSXit/Hi1/B/w6/y+huH/H/+Wjf4dwLx7yNqovtTEcDHh5Xg7wjoXK/r2fsk
t40nwDlgGj1R7foRZkGzsOvKvU0znvYIJO7Wz1x9bYzs4I2s6xdlSL1QSZpPRfWCIBIt0xiXt/EE
+EFHENtU91zs3MirCo84+zyJE7pv0ocwcxkcGZ34FCagrKbxEL0bc5nJbryRWpRv+DcuKmEeH8dx
d3JytMxxAh7Rj7SN9YVZsSKMTZhT8cNfLob/6HD8vdKBw0Gan9PKceBh/7R7/f1wVKEZxFVq1Izy
05WfNB9YWOEY2/yTYtT1tSiZ5pBkLHnKpHJWPkI6nuAnLmKxyRGpXryhMVeWluLagfniCM1GcElG
7FDGsC6QajaNC2rK9/NoT5UvcgLlVTfu2aBu5KYhS7tQwtXPkLkhm5WMY1rHZ8Es0uEs2yZfE6/2
VkpaM3Iht9f+LKLY43D19InwM9Rd2hWDKRlnTzlCZsqCj66+7ia1b4zZBAUlwDpisv9vWOKGsOdq
yn8At13PcwGGu4Lwr42PxP3nDsSwjR0/NyLiUQQPDjxkC2ZQ4ksMsHHpVnj1htigrS/ctzlMOT3M
5ML15vOtrzajk7yaY+mvvF4vttXkgpBR1Yal2MEKgwKGvQsvvUfsx6qAoBa9TUMCDKo3GJWJu8q2
z7GseJpV9Xdfe8VSZCA7wrleOiBVIJ1DF9IO5zfeW5ylBAUkhox8qDvWLN7aSUtnNfmMKMrC3jWq
xbzniiuYHrFofXp0ZBCubJKDy9pjzwTKcDUo/KS28JemsOWxhiBh9eGVZUd39G1WhFGRXhnyP/gG
LpYi5U1HGi5E/O/XMYyYHomdAZcBZFpFFRbyMdu8n7f487011hPqpBEKgH1f2pFRVZprXz4QOVKg
+tzJvDExiq8ao45XBmbDkn4k/BlJtdbb75Tl+oFB1SpjPbLSsnKcI2vnTrX+TiXm57wL4BT9bhxG
UZKC7BVn1iJJGQ54clBLnfwP2D5zHk0F5SGrWOVNc2yUu69H1s4PzxWH+1AY5s4vtXIRubHaW+A8
TuWAHyVrnW3IFvFUmoU6lKZx9wOdaQAy4f7EatM3hCL86nVKCSoEOdNHW8bzuFXpPRKIDldJhPKW
m82j5VDTmMM/WoF0cO6hLEVQ17IvVJlbKxnyB0eR3woYGQ/sr04ym95xMTMRm52nBYPTxoqvdCgF
R88KvEsF/oj7Vz+9S2d46O1w2FAbYO1cp36WgekcU8ee0CFobt9bPiAbeq/c16iwqmXdDhSkOZ28
NzP96hZJfXYR8xaRr+pjofATdLNxcnCH8b5QDGe55TEOpo3ZMiVxQLuKj7bD3GGQVDWXRBk7hutJ
h/2etOoinb20YQRXNaKclyFPq1+S+VUUxD+9notcYtADH8nAis/q0rhZDYV0S4ywvzR5a3CidFCq
5l+udP27sOROzLiacXcLPGXAVLzwhjy/9G5Pr8LMXZI/kKVi3IiEw9pKiG7I5fVV6wbKltTUPanR
yBepOjOKUDeOZTZPY79u6ip8Lsmwnq2EZ9nC8xvAAF64ZFQzvHOq7fI8tL8r5lRRbot3o0kDWlY0
7a7zI5A2xXQx4wJ8RhysJp5Mj+TFjFM4GPny589JO26hZWlLzjyU+Pkh+fPFVJVcC43y6Q7zA4kO
LSPa2Q+xOAYF3JXh5xW7xBXGYeQDGAV4tJSLgh/SgdHomKojn/A6YSoaWnXnnkl1cDKV9RqRsrr3
TKc+GD1YgKoDuFRUWXbw5+BELot+a2sY+Smwj9eZ3lmPaafYnhippFukEmu4Mj1pSrIZLm/totn5
A9P0t7CK+kc0VJpF51eRztiu7Kz7Gv/3jWl26VaoEuj7NBt3okpfd7OXXVHEwqhTcpXrZX6u5ht8
XAjX3kEr8A6dUSUHosEPdRBQh6xF3jZ37RCkDcR6nhnNNgkRQmKB/y0f/XfLFna/LROPJEfCZvQn
nYhH6zYRuEvQSbX3FstIZeAwktJUFwdM2cUIglf8cBcLtsldHLKRLEbGRfXg1lChvAmHrlF7Zz/N
MMiSsmFGhshrafpHbWEnJjEJpDGyBJoS5tlepiddcwZqBePsphkpoe3y/e8rvu6oOvXHr58L14zr
4M+f73PWHUYbwprvEaGK/c45/37kSnd6aYdUu9UBtA1ebTyEHQDGJLc3XWbHt1l7jyWPLSU7Lx7U
L5E7mMeyYKM8QPV+cephJnPPWVzDbF5mix6jJe2RhIt9bmZ8qekBW+tF9ypbt2WyX7nM+GnIyfgl
L35kP3Z53z9Ec1jP8jdNlwvM+elAFInqBXK6rjdF1zIMtCfrI4HG9zSmSbiFriUWoNPwpXGWvsph
rlpRo3+QbqM/jSNOD6/aDbmwPsuv0GFbDmMMwMj8IoqQrZLfL37/yX/0LYk9YEaecV0duIgjcuvF
EY16MQNtpcd69GEoEmiN/myQYLwVA+a5PCsls1FkFLqu9D3rI/vkSAu2IZwIMa9ZMzewYMe6gC/Y
GmCLYzgRW9H0mI0004Z9l8GP57dAxQw2hTSnOyKTCDx+AAkiFquiotwKPDUsupqsQy4+zQ5KlETd
nHCT7WA+mbtYmzw4d4l3U4rkOYpwKJhgDwe+Yz4K/V1UtWQzodBuGymro9b+EBMs5wk2RreNFHoP
qJHiiN5gLMLQ46g2/qdbwwck9py0myoz8xWf7qfNlvxGBxq0Judc7yLRu7eRq+OMt+6Kib1CqwYD
/p3c5qZ5MVOvJXDVRfcyYXbZeZJcFyyBZdB6fbAxRuyGZfLTPYWvkAVeoWYbmhVgeILCa0vxa5wI
RA85QpZOHVeih891/0JGZKEzsWIcSLOQkz9hH2gfWjG96LnBTjljJSTL4gJ+xkyCchchVC9jim+X
ZgofSaf5VoM+1cxGyGTkSV7FVbSK9PGBuZ5DQPiYyb49mLF/4XZMRejUH6cIGn3utesqK3nagICV
svTm5RVLs1yoVewR8+Yes05G3KliMuJVH7qYbLue7lH5bMvKoTA0/8iyfctTA1UN3JFPEopF7l6l
DiCo4HUQ6SNNHlyyWC+6oHybw80M5p9LDuPSGuSvBls5rgCnBr/Q4JQo0h43AknEXTlHkuuYNtEy
f2s1xbSzMXCDGVeCoEBEOQGZmxv0ZlivJlyyRWqXak1O/IEUGOtLJq10MIUCCGLim0yvvJqKjHHT
0x6xiNPuaEhWII1q3hyYFvQY+wjStbmxJPHYypuvBAg/MARBzwTmDCBYIT5q/ckB04qYiE2yexcd
402aPepFWXesvZFb2u4hr+xj2ukoUsVTNVeOOom+jwSTVs1U9ZIbkeAJ3ywNyOC70ZJPpaN/W41m
EtHowpXv/hth59EbORJ12V9EgN5sSWam0kkpqZQyG6IsvQ0yguSvn0P1APNhFjOLLlRXd0kpmoh4
7917bgKbzGsQSLSoIHC7WBaImazlF3wsdO0xvUpkx7IJVoyZ4h0Oe6wZwD0X0xvjxP7Tzfm+rLxf
8Afe3BWjXKFf7caD9+PB0cyrlkRtI86Hn22B55egT3mAKwJiz8fuH9CTW91kVwj5q9WKNyW7i5sB
DWAiY4akxACtWcd4THWqFtw44YDGuUjtc+6hhxPDrLbJyKHmDIZqFXqXn7ZrjATaTIBf4nu3JWYN
F5CyHHN0cGZ9Jkk7OVo93aF5oBbsgqf0ZpgnPV9vEBWsw4ovNDT6ZN45Ihn2HK8jo731WmU/DQ5O
5rpLL3P5TmRtxtDnT+tTR07mfMpU8OTW4k8u2zpM8vTmV5Wzd8XEveRboxFDPVH3xV5bDEQ+5sIh
TWFhHirhXMyeLFcTI+1OA1S7Gw3tnGiSwsz2nqRkN7DrL2k3fwqnHMmKy3cZxrJwzZOnxawqnvlb
Ift3N+BbWzoTMrzPEEum+oVNsrj64+aewSy55tLbC4Z75JraVWibGyKF1IqQ09XfSo36kRnZa0Yg
A9Uv/cwSB0aIUq05oP2HaEALmT6Oje2aHiWa/w9RqbvRF0gwbR5h9BQ77FRil65KRrYmtje8hKuW
3byMh1745dHskn8O7kg5YREOUp64VZevHlM84nD8E88LYcf9fCJSTY5JjAK5inHI61Fte3tcxMUl
AXHa2yOCbhdXurOi0lHJCyBl0GrM3JNMPxaNQJQ18HF8sT52Q//c94sKW0t9Lp4Wl3WDrLRd74k1
cK3yHmkuvfy2nO8lVBsDyV6rmT9LsFmpNvweHsyidMAVOLsi05Fz+16zCxwH8XNS+WEHp2cAyrjp
azyscnBHPJzcpgsPg2Hd5GQhA3OkNZ75tlbWbWggDjla9Tkqbh3LnBNr9fyrmopnYHZ1NLLAGJt8
PclH+QD++R2vMScfbBl7Mt06rfotmg5Nl/a0WlwtEAb8hWL5yDPGVUbPEo8sAVoBGu/s6iy9YtK7
3kW33M0xN46oDLweG7To2Nlb+ZsGW+jC9vscxTNcVzZgOAPDtLWFgvIz6HMDvQ6DRlY12lRq4H7U
xmdlma9OYhFRLbczdMc0crt+SbOeFquv4nqYn0lZXNDTT68YxZ3IHOfnpOCvL7quQpeMD1w+oeOk
xE0ZNTdF6NeXoGGZJg/tYBmj4vRhAn3E+Dta1qGc1pNprCockqdCEcCerGA4DLy+adE90lS6VLCu
41p448UeXhjBgLWpxj8KVJnedP5R2NiRlL7xp04GcjXMDZaNmAG38dTP9++3B6Azhl+k+YJi6uTJ
Zf/9QXA7AV225grdtoGpLSWZwtehZ2xrjjmCDakN8UZUWcbGZo2HyWGdRqodf3/RqTbug+TGLNTw
jCSb/ug005Of8Bhu70KWc0GWoiSeOxgPle+ck479xbO+6JtjdkjGP7S1n/K0/9AN/2kqa+SQTuaH
LRtWOPrBE48lXYKBTPZseqtIAkYnhrKMlJJA718WE4lK4tDZ5/qfC2YCjs5QgKiOA2VCEdm0kTgo
Eg/CS76SvV2sGyDCRHTmi4Dzr0ji0pfYtQqG+r7wdtX6z0CCRANtbGike290SZfo+yVbZP7J2pWe
6EmcF57xsEMzvKpq3FHr9HEHVA11hfYPlFMb1S2IHLs8zjk282y192qSD2bjjOHSENfMKkW+yve3
Td2T3yynyUUfm9X8aYnlul1e//NuT566F+6ZgBroVnkPHUUjhw094103pjUGqzdBMHeu2H6eFDy1
MBfOrbDJ4kt0/yvxzVfaXy+lbiUQlRBxpm3+yYElLqfROHjLnG2ydDIzDBxEgn2sYS4HxvmnyLV/
Af8SI4gWpk/wpc8Mp5glSZ5Faly5o2EvAejMJLDnFpjOJs2OBE2iK0nw+CCvZqVS1t0Klk8UGrAc
DOPgBh4dIECyB713Xpx6ErsGtHoq6jVky0btmxiR9OvdIpO3tcbL0M0DpsRkPVVjh3haZicTIQor
fE1PtxrQqrdIHXAJxUGfyYeOwG4avPkD528zQpqG204yGUUEvYk42+BhdlA0+VKxNqFh0ivjJcdb
YwGN0Nbl7HcS8A3H/bDUhpsHEiZYzO1c1KQQlhgrdzkkpZK80dhSpD6sEC0Kfyh2bD5muFYVzllz
fmJZ0R/WwkkOJYxqp8/biPoG7lgDuzztr2NaRgPhL7k+acjkN8lSAJ2jaLBONXw/8LBWnDYS8QHj
YwIPULuZ89mVwUkCf40F8FCrmey9OaP1QpZ4tVNgnCgt/V1eoVhp55Iiu1jDipcGUmU+R9LQh4Os
2v7IVAIvzAS3IHheQSfGADfnDTaVHGuuabh6c/OSFHXzUvqqj/2iH/ff//r9y7RCozeLs9KD/nXJ
kS1p6gdp2/l+kYW7U99/UtjpvfEB9+Hw7Z8ALpy7TMjzZC11SClNt8Aor0uqL8dyAB4uoewe/Nk7
2kvzxXQE/TQLoXnN8YUIFyZm7th4OGFnB7OToER101smU1TsgiB48d3rHwtGad/0GDXVwak0i33X
rO6BA15wIVs4JQCiox+VrNlTCagpt8AwkoJQA420lHzUB7Nhxd2vde/cUVXUT4OZ/6UJCzrFqSgE
NXV1yfsiY1QjziU0IFEdUv+ldgtovJprHbcfQGvETaGSfTcLvhyY07vC8hZ/jx8m2wzixtSM49qY
pnvgqSrjYsRF0/fW32/fPy0zEfkZUizTwccObvENy8fy5diGFnWjyi9T4/XbraUZOSMBt7XhAO94
S+rRsZ9ssQR9K8iSd/NH5S9oyq0e8q0zMC4cEFo30/iyGibIB5oOebre6dGLw7d51se5t5P4Zg7f
LXKicD56T1ufgh6YvLIWcU0C4+9aNP2FIz2IXbD+p8Z3g7NXdi/f18dIXP8w2x4zm+9iyFFYv5ZZ
dn9t5wW2/PTDmCr+Y8GfoaKgCZmTxq7TpYv/u4mrysaY0qUM7QUdzTAjyFs8e5/pqBuNjdqrwDMd
0Sw/9n6LlGzMp/OoHHUtB9xugCcnPqqvMAFXe8bkTJB6W1FQectx1ZhP//cMDL7AE1Aa53w1rXek
wdpxTFY0UeqxB014BVpdLmiCs/EgGMWGMktq3voUF6/v9Of/voiAeHFIOxSkeiHudA6pKtDk2AZZ
yXYZPCQ9VOQAq6/ZDTqdXwx9XUVeNDMR42KLycfxQSsNkPShEmt1F2ab7xpTbGY313gzve4YkBE4
jnffk8MFntLwYAnNnKKp43hmJZV4+v6FYvLL3/mek15NZ7Te9L75cNzb94+vsgzvjLs8B1o6XGuP
PkTZuz+bsShO30OMqSCklSl3G2MzdfZcY5RsCAPidGTp6TxZ/HIDf+9ayv5HD3rfNpxxEn+5lBtr
kVRDGmG531N56LTHaUS3TuEf1kErdx2npL72qp/CfvA6I/s1m4jrVFo/awABnvNBVTtV6vUzu2kW
9kWKtmy7UQs8rvt2A22/vyxIIT+yxGGKX0/dGxkzDJRSbuT2qIM+0A4oThlLQpvnfPiYrSlMSrex
tGNPHFJZjRbiMOdJDB2uD9kTgswBdjQEnEm3BEOVVU+9YoJheGhPS+BuF9eSb5Q4f5iaWG8qJ5Ui
b31kMxmbt2aeHU13flDvwtPq0pepYpMytrKh6KDVfVOJMKAfJPjYfaJXap+7vb5razuNC8Hs08FG
FGmQfF+bxXrI0hL2JCT6mzTW/tj97abUARmFrYLYLMjhG6+tDmZ0R8ohH4jQSE3L8s+gsH/W68US
hnVv82p5DFyUSOMaUGdlySfs2TOLm3hNu/J3lQpqfbNPz2lD36Cbgkumy+BhLPkGxFkNz6pnebWr
tUIIZZOwoyTxY9t/oFnl7a3va5ugg/azvc7Zvo06JdHtj6azw6x5dKVN/73PAcTqJLw6laHtR7tN
7i5U3O9ngkfl+N8LznmOlS9Rufm4Bar8l6MSDg5iXZJyFHlGojU5MzbZMWvzS9IO3O+qHC4FkTss
Cqg5th35hqt4OFa5NrADGHuGmct99nElTtSQ1PvjYcvoePrvo4OXjEZ6OJwSlo9OEUtiy+S/n5y5
grNPezpQzC/qa+PSpd6+vKEDIsB+dnC7kgQw0bwHurtGOSi0GHXSOauaX9/3xkg78ARuisiLrwkx
On/siYBGXdSbqFI18RIgoGqA019ZNONvnIQ91Lg3O85UlfJjoW98w6B58qbxR6t4VRs/fWQy6+40
5EBP/+d3WsGjCzP1bbIBUGRUrW8mPpiG/cfj+PGpa9XPVteG96pJUBHW/W7MUPeUua/tRha02Pxe
fLcAy+/nFOqUS7hM4h1xnf4zezk9WyM9Iqb1f225frrO9XseSjJKjaf5R7VNIlZNvYHVp0egCF6f
/ErS4m9Gzm92Mp0qrNSt4b5bNmJPsyaAoCluc9FZ79pg25FvlTplKGoyb0qtR997xk6efVBVqFOf
Udv2eX/71hpM31iJbTz4vUoFojqkwmmPYPF+JDYjlihLH3iD1LFRBmS6ZBUvo8FanE5Ghmi5OpMh
2v3dfqPJso6cUpiHfFuylInDAG01G9hSPuRTprO0ly3+Y4eQFpnV3VWO2rlxyXag92o+AKb5g0ED
peSy4Hvjd42bo59W/E5Ty/jaruMz5+Hp5E76//5FI8Ev/n8P1K3/iwTAUNgOGC+4ruUYum9toIL/
meXd4XfoxtqVB35YGcL3oZ9f5qcF7QaLP1Gc+jAQ/y4QTDa6yHdJxZmSmEkV5TXUGA8mxQnTwp2g
eAKZGlmcF8t6zXV/vmnaZ+pMOFWWOjb0djpMttc/WPoc7P57bQNiKBbQUnVbrbAPmV82fsdpyEYD
3FBSX5tE+/+kTrMvbqHZ/3MMHug6QAbLdoASWoFp/V8/cU1zHfgBUY52Pd7RxjzkTtNEK623urK3
gLS0omwj1sLIbfFAoECEoJbtKR2WWDpNNNRsG3YPBWA1MGM6tDEMB865LRiEbkygln5abCxTEa2k
4JEDsUY99HyvXYu4XaoXkgx77nsTGpVnxvQweeoxTEzjbO8heLEC1hH9vr9N75JestXc+dtc07jF
uWGuZYOEl9wJPgUQbqUemJXYx9GcLq5ys5ADG5poB47LXKJw2BttiRpvI70kC9E35Ff0j6W1nE2X
h1mq8ThRQWWGJfDh0k/WINZnwopHK+cOF/NzMcKSchnDHlr+7sSqjC8ke3OpkkPZSnS6XcM53rry
1Ng70+2GyN3h3WWymunZHiRxcQH3ecNb5uHvYQ/Q25Q4AXSWS+B/4q+DZ9uqX7VFKEzSB3loZP5x
kQw69arGy76Qa5sHyY+kmn54Aw9qe55U0uzr1LAieuNwglF7yoqbU9LD6PGu+cNlUXlHpUjX3G8n
pMK+cKKcGcFhom9gKTPWxPDW1xYFkavojf6CJzseBnv5ueZEpmlE1YaeqmU8Ltlva6gmdIdc2aJi
wEAZ5B3ISOyx13GagYfPtEi6O4+Aq6h3wYIP0sZRTCsrcIOSpyPbKaRz0Sgmd7+A6QztzHwh5iGJ
Z6Q/lOx6VHSiCwun92KjH//xo8FqfF/05DplqxYCvoEkQQ916dJkF2wNHsu9IXHO4XZR/SPRiAp/
Tq4lsTSLYNKbumYXOUL8grHDfB4luNELhq25HJEP2DddpWWcsL1Gk5V+ZXVzXu28jZNp/ZkG3UXq
gHIaOIxDn2kHAzLPYdpZ1fyXIjRmLEZFqk1BZHHZacZiKhBJwNk9g05Wtb893G5lkoiH0aUpPWkX
r9jSZAZUOojan4Aeq1MJw9Mo0xMX86EA0tdjfFs796EP/H9inYZ4rouvsT+aySbJXamSqyW7JDhY
Y1fHa56Lcy3cnxpubXoLcb3SgmPjouodu6hKe5bWzuSmO+LTrEY6zmm9q1H8yDXj/3G2/oo/H0it
0V5Wb3goVXF0nL+uA90NxcqWZjY/WsK6VV7gPIiK9c/3EVrb49u62fxxT6FKy93PTGwxEyMGBnJy
hcczu1jbUyyTO8fDoyaduwqQl659HEhmN0x6KiIpsh1joQOKjO7BrRikIz6PafcR3mC+6wWHDpWR
dlBS7OoLlToq3wooyZnCY9rcceQiqYPUfJxTpMugzvf6c+mNT3jV62jqJ/YoNGorjIGZsAK7gq3n
o9AZxL88T1H1d5At2BkYwdO21eSC+nfsHpws+FtqDHH6eibwj2yoPZIVko1aC/FEUx97m9SQvCPU
t1nrm2Pk/zBx9DGB2Hsr6w+1T0tA5GWwywhBDGlfvFn45FypEW8TCGCVjOJ6SR6nhj4aN1M0BHBZ
pQMz18r3RTngTyi5h35xH4lZ3ZUB6603Pnee99mo/CsbhmGPjZcRk2E/k6WEZa1cm11ZglvA7Rau
op4jHie1a3tW9cHEK4XExZfknFZTyaKzoOXP9EdlmHR33DJ/1HHfp1P7ObrDsicB8cOrrYdZc/Kz
n8CAztbkwVEqOUBI4KnGmE8ZrL1NQvtJoM1XBk1qJ7cMzDmBTkK+bjjWNTpyRHqumiAL+x50zZWE
bWAlylvHt403I4P1QG5qFfo5yYc+x/hk5G4AzStLUInMRCE5pOo0dZY8ccJ+q3wNQ4yRtqGvz1jV
Z7nvSnXMi+qHVvNzBWXKDAMgGE0kxH3NjvKwC2edbm0+s9dN5ZvR1SmTDXJXJN9DSPAbo2R0kWDA
RVOp5oROxRqD2PIpYMJcJdizB+SbXq09g5XvosBnCKSYVHkcyy5m09aEoaKPopG8JEsZ7pNUJ1VN
5/Te53vHh+vcaL7cFYUPpUJLI8ArCC3Y3V1neA7U/HOet0NAZpEo6FYfg14eFt3VaQtznhf9ZMWu
jfh/1mcw9q22W1pEJR3sLiBe8YiLDsr/WMSCgw2+RAyRdvFldxoY1M7jbpjrFE4tnjNi6nZYmw4W
fJbQLBiQ4BGjExLQqnXFzfGm18LEXl5jaGws/8lwhrMJPrRp6LxbGRa7ES5wb5tlGGjGU06QA3ny
863WzA8oZeR+ogdhmIkxtCgeF4MoyLl7tS27Zc4BFNNpre6SrN3O73x1rl3o13OZH+rC44E3WqRP
xkrvfiBN3r3wkAQsqDKI4aYWyJfkb8qbPKKzdbGcyY1Q9ngxFCkGRkxRw1nLloeuNw8LxOq9LF/G
2cdwsKZ//H4/Yv6F4CjA8MnO4TERv6VB68qdfzA5ZQo1FoxhVFBwbIEwQ94Hy6v7059Svi74sZx9
fVc4PlrSTe6P7fKfIPsY+zJ8G8tIo1VDB0RSCg47S9BEN35NtQnQkj6K3XpvicH9w/fIM0/PXzba
QaAyzBwD8t/I5sOVRmupnjoNr4RcWZAHpFbQsXih0p9kCuWcO3tv1yTZCbnX+DTgfl+8UB8xRLOV
jlFWlrvELH+v0/y2IK8g4olDSlE4G8RoeVnSlV2sBcs/M3+LSgLhY7qDLQ3JldVzZdBoZt5wpD9G
dLCHBV+ZCn1irf/VCHcRwRyQR1Cvkbmy9tV0v3A5IZTfmtK5J7+onq3dmBDHjMjB430bCRoqJG4k
q6xZqyv0+IvDsdLp9ylWXaGrk1HEFAIc+URv7dUA9Nsk+SW3Rtr/qdvEHlBj1lEn9OYyiTLCaGit
3xPVoHZy/lIAboMk7DQu+CKvgI8zzUzUtq+eWZXNm9w9B2ZyTvp0OeQuWGuUAGg5U52y27mkJThh
26oP/mB8JVUH4ynLcKj2ZC4FNEFsmFA7k0NC1GaBOOkZc+cePEBl+OJsLM2/wbVznKPl2SyN50zj
iZTpUp29dYIzKVdGOcbH6DGut0b1VtcauaucLb10OxVY/jP+hu/x3uS7FxDkScxRlo3as97HLEkZ
hxaH1qUt4mYuFk8Dy/D4m5kx70ZiMJo1/q0Glt9i7thDiy4SRO306fprsFb6rJm3h+PIloXmHYfJ
+LtT7CGoo6j/ccfdsJLGQIsYUWdiR3TOC9zLd+gu/jErLrUlN184KPjSX05Jk+5NWRP+lW8cJwA/
O7r+Wcw3vejBUJ242zeuWB4jUvvdB8M/DkChlxUeGZejE2L/y47stmO4ohuOktVAyoPqtUroEypa
MnsjnX86tkt3wP43tdl08iYzIDxtmDbBCE1ynFChoeP/hOgaGu5kcA2q/ezkvJz187ApVoWivHJG
IyT4tDjIRSFVQQKeKA3Xo6CTYcqzmWk6PcTc3GKVvqYKo6sPmtgpwXj5RvduVRDXhplTgq+Ii1we
OUiRkJkdU5YaemvNSGyN9unNRWTO2fisSsUnrP3fmkct1BntfKS0fm1riHKjzzpv2eaOJHZ9N+SU
ybUeiq48iHIRd7Wu50BSq9t5wji9HqfT6EpUadLfYY2GfJHdF0PMV9SIeMX6Il55tHt/GE6M+F9g
tM6vOjMxEngZTQwzo95UH1GS/KkyZLZAeG9NxddipS5hBFeEbzx0o7wtxfpDJdPEKVJUR+xuOHF4
9RWxO+AY6vkifQP3uMABN7n2KwyehCHyH9EF84fiEBCu9XpTNuqCJTfpJncMroAJfySOPW3qt2XL
myH/lGgWRDZTtGAJjdoyK+OuowNJFuHOAKwNQYto00SDJtuQ88kSGOzGjuVazCjLyb8YOEPCfct8
hq8F0qNSAMzRznPi76dkG08JPHXBmuEyXnjVwHQgj9DWq9DJKJ1a+6I6MA1lJ+bYyQs80GPyMnTF
17CiMKqxWiG1rN5qpnKHosbypMsPp9U+6z69I+ZkQYbVjCb7NNWi2znu7Ed9YN9cWmG0IYvPwpvq
veX33qmpW+voeFke2vqmC7BGGbu1gik2ZR9KybNS+hrnjjExBJJ1hNI52MEr8GgcZD90nrpeciTt
UnJtV4bU87DZtiAyTQkDmKX/XXeLc/Yd6iPm0SVxpbgz+w2vy2m/oiP9krWjuxks+bmafgEp0R0L
bTxDQNBvdv9o1ySSloTHEjOwcpyyspM/l9UX07v6mbuJF4plAxareTHxvF6QYSBMgrOyeICJ1vWP
naGwqnQQEYnt0ubaTCmdFxwmi+OOIhkzGIK3ec+xkngHAuNJhrmx3NPf5h2iF2wyAvuhN7l/Lcyx
3FPcstUE1q8pP3ZqavcOeHh17z34GrTFiUDpkjNGxVcxDSIiR/vUDUN7SkuYzT6Kx9UhPER/9Vaa
fpSW2YTXr6R+c/rmqC1/0PeRHOzpQIF855euIOnpOjKOQch91nX9lUEJaHZMLYPn4+Rqr5rK/vhD
oD0ONuU6w/ZzSinL+NmZ5yEOphJUDfE/9B/TWOrCODhihWPXGORolITjQSxMNTJMKU8RodnN45Iz
LEeju0n/jJiU2zZM6r8Q3L2zUYk/epv3IEXaP/RnzouA3eIxPI1cgHQVo1FHPJZEQMZmhXgKPVRL
Tey+47PcSmnOhaveRVZL6Ftam4S6TgebvCYytPbt2n+0GkgIAVRuZl3zG84UzI7lVbkYbU1BzMMg
gjd4S4u06nejLW4SAiIqCmDfY213e6ZVNf0v9hIsdYH9wzdy0h6R/XM+ZZQ3WaSRyQEXLjPWasLp
hyQQWmVgXTP7OJdz+7RoJgeCjDH6COd1sXsWPZObUBPcF5I0ePf9vzPIuKhrGUIMiYrtVLzLHMKz
2AQjENiJOvFd2i4jkllty8g1nOtCmAtsxDEIMeozXSBnfWlp7zu4zVHdKQF1Tndf4YdLelH0EIB+
pJcStEQ6AoVeyd0CsPU1L7BZMg9ZwdKLy5ys95KczWmuybN0WbyMtKLXUTOc8/UqojWL7sQaMd+i
iRyMfm+PvTgCr7y1iHkWXR0VMxyG7vI8W8nzYG0MmJZywCUbvNi289pCkjbb6FtsQgdzmvwjOFw2
DZ5Sjm7//GzcaubsolG+YPuymZ/EXmnpP2wa8GGeJ79F4HyQKx7sqozTGjyLXUlrItQSGNJC2GHp
+VOIB6xnji1+EHkS9YgGp5bCLnPkBnVufxXcSODUvMjMLbMYU8TebwAG+l1dRSvJ6wz7tkRHj3p0
8ifq1g64BqROUo2tACEGPDFUURtgpoXNRJJ7OpSomDRRPc6CU+TYpP7DFjoVNvrCIduc7h10mriY
xY2js3clY7xktqU+OFYBXqYi4KAiHwYN0IQvihPKGNKq5BUW+U71XELb0p8JQ0PRRf/DurQuRyZw
VoRfgna02k+NpBtnWNGfb/t4Jvo+UhoSIkXHtk85mVopyXqWhcgv0FyORrYMGU0ap9wyW6xSn1Wz
3kD8zdG8EodJFB0Qgk1M4IscKlT5T+tMUn9zRd8gH5+JBPEfBGNTxVpTaARRkdyY7PzJbeOZARx5
IQv5nTcC42hbWp0AVsFGqi/eIwk8z5bl/2hKPB0URh7SKO0TnEFGYGrL2RrtO9oHiAqbj4dKIMwL
uIW6O3CTusfvF7MdzJPMZ48BgutFfh0rpnemn9LCQeGJfLKi0jfPTfPVdkBrvRWvs5swnZ14uHgN
UQjpIrvr3nlx+p1HY/cwSfmzAtGS8CGvdu3cSqL8vpJZ1aehce5SZ7cxF/uWBwZhkdrvCRMs6wfc
lNYR6VnfmuLdUl3xj+ixbj0DNOxJsqJDJUv3Vim5c6z+ZXDXlJLDQmCpSwZ9vUfMoM4HW8z0ZTPI
aIEdXAy9QsVHHGdtOOaepGo7F5SiQ34iCR61n4NLOE9QZk7EvYiyChWRrJdqodklpbYvAkWDJy12
TobjT1YJbhuWIK5lytwOFEdHIU8uGfg07YfbBrwBY/7as/vEjjOiW55/cregR5r+R2ksSJRLlLJi
eq50/yqWmvmtOyKFQM1ciWe9KJ8Df/xXbzAsF3HW4ihimH10t5Zx4/pXD2nGo+go2q70T9iqSFqR
nNG2HXwvF21vJ8YYTQw94oJSNkSZcxeqQCxlX71AIXyn7tTc7YgISGTJFIsoJ3r24KjAgL2ycxzS
wiKyg2ZcPOiLuZ9MifKJnBm6ObPL9Hs1Q8fWkRIPmFc8R7/6KQrO3J3jcZVr5CB4OnRj9mkTxsCU
1P30bOpgmJqfulOuO1PVx3RpcXqn0FtsuoGuyp5zg3j3Q2eQlUtEw0+RApFwZ7gMc+1PJ22k1z6+
ip7ut2TSt+t1L9L69GpVZntHsx+AvV3EzUshNNEj+asrhdW85OAwGLS0DeevT3MJtqb+Ju657aLA
depHxwPu6Y/ig4b/k+fNww5IULjONAXaIEFsNzZnaaL4mVLs+nbJ0Lxvg0in5UIETrAbJsowo7wA
hjg4juoPI9EchTHj0ckQT6ChQ2TVP2lm8wG/Xt/PtX3d/nE1ipB6n6Dzf2yN4s9I5EVEONi7NIZ7
mVf0y2qXbhS1mu6WyKCat1SD2SsYnDqTj1MtB9zSVpzlFustr5cB7arucfNnumNl5vHw5fdkG+SS
QffpetUz0o+n1Dlogo02Z2El5rJ4l9PCZsOEFN7IRZTNCL2qSuMypU2YVxRBPo4rRLjJl0cMWlRx
rGHvDLNyXSJsUU/oK+6cUE6J3up7l7iDWOkETBZzH9u+/RPP9JGdiy2gr3FTjfqfrjH/DFaNXLtg
pTec/lnkCsQyEoBAc4gTU8MNFFEHpDb/JxSnJcO9lIjnsNVX2c6Q4GKWxohdjCvCtgmj9N2z7MR0
QnW6xqNvaeEAfDc0LKYKHvNG5dE2k17+TNa9OpjD9Ffl9gWP7sdWBjcZyuwJkFvUBO5v2yDnjqBJ
gcobiwE7mVN91BCzMZ7mL7pDR8Yc5NMEhu3BBm+JKYPmgT59eWbNi98i4KHP59M50nbmALO7qtEb
9mr97L3+XZ9wq5YOTlmMf6+lQbsF8T6tSDmfjXV4MPrqN90YzIebaNbMKnowPi223Lm0VvGpdTR8
s5bxiPJ1KIuD5UVeqaxIJe5bsKIUnAp4+qhFrHzbjJlnyHHI4hFjovTIeR28/HFTv3LOTyK1dgbR
h+bIupvDds0OVUvUqpzYsId+Ax5fc8c0jlXX3rqkBzvakIxKMhtaA+NedwaTifyVyCNtj/SNkY0F
RwjHT5igSI+JzvyB+4lcW4iqyTC8ZtIDYMwdB6gNWhXBxBagbGEJWBb5PvT0wbSVsraVy5EDZvo4
w8zoOO7zMKgQPYaKPKYbuwAD2yAI+Enz4JY63XsK1CdbvNvgpBg2F5M914FIPtTEULbFQrH0/ZnU
z7wEDGn0dJ86RJ44QvnBaZkM4FLN/Kvxh9M0U5YEhOSQ6VWB/NDCUfbYNHhYcJUMmfo9j+Pr7Ok8
danxw25JsjaK5qrq4FkrfRoBwaCOlSPa2DaqdTfWEw48bJsekqtwLRR+oGR6pe/1rlwblt6Xk1Bp
OYk34OykgMoTmkhQVPO4tb2L0cxk3/nFPm2QpX4VXw1TOQLFBeVNA98jWX4ESc6T3pscUqSHUpuR
QbgG1nPfMJHqumY52NR8yDzmI+3aU79Y5G4H02UcDP8gav3V38wlPYC91nRhOKEUYNJDaElHkYaV
Mm4Y8e7XtPmTDyMrv02bUFTMh+b+f1F2JsuRI1mW/ZdeN7IUs0KkKhc2zzQaR+cGQme4Y54V49fX
gXlIZoW3dEj3xpx0zmaA6tP37j1Xe5Q2Yaz5BLLekdZOASoqJQOrZjBWYWQ8uRlo6oRj+ETr7kTD
FKEkwlMc7hYKpsSg/kG3FDGoh3D+6MSQSEZs+qtBPXgc7zFTxLwSPF+6khBfRY4W0/Jc6BzgHz3D
mXWxM+DJWtHE9jYJP4W2XLjoSp1UbH6uqXkYvvpT3wIGNvr26nfOuO7AOlK/tfu6gCZYZdXRkRFK
O0BXfTPdKqNxWDJKXC/F+IgvhKW9eEKTshZuspNAv2+hd3MDwKGyVSMdyO90tNHalWjdcyB/Za55
O2lSKhd1RGcCin5o2JyDsqsjgCPq5DkuYKdovrdEe/ZQdEx/OrLYNgMOEmCn+LFx2vhWnj/QJcUU
0YJtHDWH6tFJ8PDU2fCWJyistfF9crjeU029x32lX6k6T0Y9jl+ajxCvdXJ/VzJPxM5v065gKTUS
bzjcH8IGzirQE9ywA0bz2ed8fwA3SfCtn6WrXob2gaavvnHLrN/iP4G3WlyN2UCv7NZ7qFPkNqGi
/+2347bIi2bTdGO556TWYI/lA0M2vdwNdyXpYgAuCy5QM6ILSKQ8sq2z7YnHtBjiI+GFgdPdUJKQ
A2SQbJyXxdZSQbTmLqefhJB2q5ykXUpMvycYlLxWIclQemq90lzHAmnTDHQzFH+kH8hHHXfeFsnB
HPmMmqjq8fki5ycnBj6usTD3lTe652Z+KEvkQ24LljecGJwN6QblsrqNmn3ME5txiIk7Jzd6Yt89
enRRK9kp7u/OHxjRxPUDrCPRNf5JGy2y/YpQ3RghKziq2ItiFYULA4jy4S75i4y+eeh1TE4NTe1d
5ED7Y9a3tbKMOWaEVzNPACuQ4GU7nX7sQOIjVJXDMgLaiepAfWTtoG4VDZSNP0pEv8BoRnaFtMHP
FhUbgF35c0FR2EO7JMmyTH6MuJ8OWRlNGw7549XjXHJtPHPjsZWdml94DhLmmfshSSV188xR6Gjf
k/nkwBG04NyB1lPvDpMFFoA6BFKg7SYrg+qQCSHAI10121b0GfRgkz/ciN4okt8ipXUbLZAmzFom
jiIBHgLW65roA92JroIYMbTAjqFQwxjsgUvJfpdHMJMo5Alxs4+BJfNz0SnzOoCZLzhSzATXcu1i
KDu1HTtDUltP99e8RdRn2Z57tpV7c5D310vfna5JMRHu5pou2/8bJCr8dxKjV8G1xUmvfqIFmmys
sc7BIME6q5LWPbYCobvUtKfao6+KYKd7CexuE/RsvcMgAfA7aN0APNoXrfQittJso82xTf4IYhbA
SPktKMfD/aeRYuUA+urYqHqqx2COt0wEbSQDmnwAv3GTWFaMm6F3n2SqHhXg0kUCs43ETFZ06geb
VnH24QmVYfke5VtMYq0k3NWnXUMMYb/Xoo7jq973NxEU6TFwSBDNU0WD9H61o/X5eRcF0svoaqbd
RLvTi0W2M/8m/qIfbVxkY1LtY05/qFJOnaWIxjM6wqu7aYPP+LOZ0MXUufkC3K+i8Q3uiFzychu3
IWvorLydAZtstUkP22Pk1m/4QOfm+jIogC+ZnCccdIZHq8nW9Sij0z0U2AiBKCsTB1SjWZ+qmoyT
ObYDxd2U873xNLrzNe2NWvfsTFa50tvCxW5IdfTrzpjvhQEZ8oy/Sbe4j8QhiqY/cKaGD7ldNker
9/b39+4PYwiTqqYft61Cy4Dr7aMlzzuKRK33DJZuA5UP8BVTivItcoGMj1S7WzVAwWaVtfaZ7KIL
ly8XzwAyeSw9/aJhDFh0dGJPUxFMj/TaNnenfpAotc5KH9KypuCmzw/Iw3gInoMmTK73z7Kn1qCs
X1oEWDyI2a8jxjx/jQKxLyvFEGIq67NJL5ZxODfM/V3sg+1hRPeyD6dKY/+XigFKF16B7XLPMFwR
qHBpknM80sKJqodh8trT1KmgZEZxLfytHxYT64nf78oWFaUy2+xZcFoTptCPaOV/ZGFDi9pHHBmH
pn2mUvtxX/sx9gKWm0Kxwmv2mJAI/pyKrL3AOXnlukvq7sOy0narW0W9BZPhLYrW1/cI8wmYBpz9
OjUQGoIBVehUusnRtTN9O3Q4PMhBCG61zVKvKPfbUdprfRZimnr5B3kZtKRsBDdqxpgheTr6nJhj
7ufQKzEt9rY4tjkRz6npvamZW3Z/0mjO+UdbbnLhALWVavrsPf0bVU/1pDt1sOk79Um+HMErfVl9
80LO8igOh5VvKDYKBk2w1HRXHdHvLdkY7Ke45vL005FxQYVmekjBn4wQw2VMd6/7tebOq00ygE2v
g/rNz6t1ijBoqSFSWmK+xesdcA+ncWeghvKDN9/J956Gy4ig1Ne+V5gAgLGceuE3D+i6fja5TEAt
3CBEOKvSV9aJQwU0eZCWx2ECcN91+mPdDz+c2CSrw0E16oaUZZPqyn3uylNpRM2aam9iTZk923Xo
fbJBc5prk1Xt6u2hgWh5rOjvLfq0QzYQx/mp9UqGiMaQYq0jcN12raN0VbUuoYPQzIzDZwUqa12F
0VOkNwZWcM/ecvq/+yFARuxSuJknOdaHrnlt09Z7YgRGQpCUHwA8vFciNdY2zXRa73O+M9K8nAF2
4T1UlicfwtdwyKMNOr9gFVoifBKRJfaElALwYOYMy5nG/MJUNh3j0Q83I8vArdRdBvI+B4O5ZZmL
0r/SpN/5aT4jyceK4CGazkPBvdpxGmRcGb9MfV9dcZ7sLOkhxicRe6OX5oCJbFMTNfCQB+1Pd47X
s9KgWyNAwOSkqujI1LIgLjBWn8I4DlXRHUjz5u8IrPGbZoMqiqliUQ+0NyPOu4PLDbCw3dE9SE/Z
JIuFPxJYoJ/z7+eOujzcrRxlVLyFAoH7GU0dCey9657D+SGOK8hRjnVF1ZPsCGalKTiffPNi8pcT
PuvCTd0/spcypRZDZzF3bbEZ2JW6KCPojrgB2WRNqKWRuS+yWD13uQUrKHyCTk0DQZHWklRatdOL
7oZ03z7Bsxbr0o8rhjX2N1slwTNDw3jftspEF0PL6NdLEOQDq9ecfl4P8YNWT7ALUODSSqFR04PV
a3kdt0VQCTI/6+Gc1vKoIebc59UbaOddUGrWk6SnTZHkLbP5a7Fx7TzHiM7F5IwHACcfZVLUx6Tw
7WOh6ee0nxihN6kJXjImlxwB4SEb/Auhse7Abz5/HkSeWOnploLThThYqFs6eBfaNFw1sUPstmu+
iLYi6eV+ITXpUO7uT0VVvySah7jEzr4sbffrw7WZbLQs6F/cRzfSGoJGw3pVdK63I2JYbIJEuxK5
PPcre3yyueQsRFVYAzwp5WPmhQ7QULM/x6VNzAAIMX8mqpBTJ/eJ6h/aLNwZaF/facDPcMk52kmy
phhpj9xjgurSRUZx9vRtPSmP4lUVu6IWLwmjwQ266WkN3DBBuKDFWB66YCGGMr9YA84KiSnivVHv
kzY99fpgc/jsjAOiDopkP5OPKXApWq4POBl4WhCdN4CPVq6Q2qrFAbLzLEfQrxPmxvS+Tw1Br5mG
clKVTFGxU6f8t+qfcno9iKlqGif3J7hsTXG2YygTZEicMp6rwLfNG4a5R/bI7kLtrvZdA95NTX5z
cYwA85RrDIfU4uAlQNntmlEHTe9EH9rQuo++BZ+cI63mkzBkEb9FN9QoLz5NyF3fEh4DT+endCqA
4poZPWiNi4JoRFKM5YSJiPDCY2b2zS0w68XASGzpMNCdyx+ekIApSp6jHwz08NmracZqDU6BMkUU
KXsZcF0X5J5pkbGsO88+onFd3RFjhiJ5824QU30cU2pr5IsJaby0SouWogMyA6r7rQ3D41SPKdIH
RCUd4FQEiBCfuxLBRxFNH6TVVZs4rCCnzHuaYlak2Vb2boPr7ZAXD9W00jHa3VTuXftYtOfEqc5A
KMjHDRC3yYdSTcObYoxwce2I2fL8rlGnqG1NZjuJCxyTMBw630pbWbR8nhEHElQWP6jGtS8mRDq2
KM+lbZBR1FiIV1K7i6DZu7A9+gg2Fj3Cbe5q+pZAs3oHBhGHIFz+VdpqwyXWC/bmbtrnGGfQGfj1
p1Fqu2rMu9dpMMydhNOhw/0+CA0dW28H5DLoc6+wA0+uJ/JDzG7+lKSY4JB0Hra54ZCYlY33pPbW
JuxTlgnupNROy0MGyYoxgPl6r3ZkYYVXxj0cpntcr/c/Qwz48H554YL2/f6VSIlToomZLwF0QMS8
NqrWvWTPuR73JIuk9QepHZF79MJiuPmyu+l1ph+DHvXVOJgkkDI/MKbIfBN9Z9J5bwZ0ZqS5Qtdy
19pkBmfZWB93gX1ok6xlgdaAgcSBU+KSbL8q0mE/KcBYiMKHyUdQV804EU4TjJ4VRvJW1p+/1ogK
L7HWmQIUYV/DnC8IDqtMdAaMi0vas/AjSoOp2b1UWxcdfXMqp2atSBjbmI52sJr6q6tMlvYqPNoU
sOiLHKIU0Il8FYTwcvzEAwy35qnzrStzxWeuruJCmoc4JAVWnhHmANMq463x0m9e4hYvuBLfPMv9
mTTY6REFkoLUosVlGcmukR58r5IyZkOyWFvvB94Wrdmh6NN+F472ZzG1uIRqGQGcskfsvx37ZEYh
hym6Djc8Ee5jSg4VkI9viNo46On9rig4D2bBQ6jla0xYxTPRXA8ToLI/v34ieXFxRz7hz0lWtEXl
VoiWOyyDSFPJ+AZlN7u6rMs7jmU0ALqWdGinwkTq1msA54Dg6Fyg3kH1UBTTdEZ4ai084XdvM1eQ
4adz6GDhPJC1OyL1QLs3Gxk1z7mlJvDpSY+bR12bh+wBbACU2e6jcOTNaoZdApbkm2AFmSywd6Zf
PXuj+VaNuLLtmkPujKoiq9zd3i9iL6Y5BBbmiQ7w6/2wyjZoLAuAhju8e4hMs44cxLwfCdrJwxMS
im1LMlprAv/OahpKXVGgi6LyGwZUSW2VDBsryLdWX25Lv/xwYzJiLPzrmYjiXZARQ1VED2iwwRgX
5dn3t9Os3ONUQuXVyy+UrmiLKwo9SkRtP7OzOXWbTX8Vc6YPCYv+ggvkItmmTokWn9H3fU622eHU
JyupjW70PpdoUi5Wh1c8NdL3tl57eGCXNiEcixDvhe+UW594tUzPMNjrT9ghrlpDZBI7J/LxPvpu
ItaVXvimK48cPpv5RwEhr6uYs+khOeAu4QXgu06jKSJkHWlEDcGt7RTvQVv9kdfNiNK0fHPnSDI/
Ff1uTKO9qDilNHOCQ0Cv133ilIXMj1qux8TAZhOs50jmwA1zxm4xMO9uQ9eq2Dg6w1AECNUuHYkG
wP9Rr52xpmU3ekddjs1J92lRzp1/KKlPmBeMq+no32imrFNmvpcujCRAM/a8mHhrxADhuSkCtiLH
YIxiXFzBDL6snHcb1eSCsJyFwgvBK+YylPAmiKDyhmAfBUWL09OpPHut3J5ZWfKlEz+5ray6WvWZ
utEV36UIGbWu/KOmCbkRtXmA34PLqFuJPI5WY+c8Kw+QtwVdmZaBXZrXbnBAmJXR93QWBvY1BZSf
MYAsmc1tpDrroiR+qqy4jlCqqkSxZ7SXKs6/lbAoSbeJJIJB7Uea/wg5eCDmcj5cqFaAlyk/B1yO
RlW3J5I/bhAbnqDBggHpoLBroLkZCKVL0lBvme29k+mI+L9hpfLN9BKb8twnobYyzOCNvBq8OVkF
iaxxrkMQX1wXuTKdOmeHeP2aBfgR6KWpJXr5JQhflm/0dQzjop1JuX2Kc+LH3yDEpC9BOezdsuq2
TkdpHjXNYx+YYglPpqb2uZpKKXQvMAtwFd1G+NwST8AqEC23Y1E/hzqIOyZkSPS/wP72Kz3HTOmk
+SY3aBdknvWjtWG6Rw5T6/pnjkCRnhZ/1Bg6ZzIQ0N6k2R91anyvAlTgKonlvrarr2Kw15VlPaYg
A6qOKgb6/EzM6pGwY/8Ah+6gTZFt9NR0DQe0ARprbdnPQxXKP8zmwnyAIQE/dBkdEpKxlgby8TQa
gE35BBuoYNbSSdDuDHpJ/Ok/5htgM7zYSc3oJNkFdXUhQ+6PDm5UbGrMabBZkPSh41Wvi+RbQVLE
MYtOeVkNS6mZHhotd8HAXTCaE4FrMCEzPbzgTP3MeUTGawvowwrLV6k8piicxSQRmlOiYKIg7dt6
RaQjGibzg7E4PfHyJY2ZnMV0aKYCeA8pE340TRsUPgG/EjYXE+143wnSEpocAdrYvPsjzkqWb0KY
CnSknBTT4puZcPabqkNIttqib3D2iTF9yma8AuVUAT6qDB9Q+LVGn66mjue3zxu2sZR8hORbDFTw
lOjoZ7rMvMjQme3kzKRzrWw2RVV+2IVsN1xJf1QjnIESFy7xpoRo9TcgRZzQZoiCWxKXk39Ac8ac
o2d/TDAkd9xFOydpPgJN+gvGVp96w1KlIvdE93RbgtdD9oRSAEvPfgRYBFUEX1GAC8RXgbmxjKhe
V1NdXqcEaSLa+UPP3bzUvLo6BhXjxV6jnOJvifaj07+phheoxL1WlCmE8/GCGnKHgvubbomBJbzE
nClX7igf6/noUTnuwxyh9OpCDLhM1fTV9hGdHGbaUdNVHD/QdrYXSCvWo0ZJCCeQnRxYKCYC4NGj
P68cJtkcUdk9Tg5ojBppuoZSejWVEtYeAkajJYUM+QVUda3sV05kvzS6Vqyczo9OeLiDI4qFqwfj
k00kXk8G9YnHHHbNBh+vWiJJs2hNzeNZGHcUxNRVWUW70Sc8lw40M1+ddFKRFHuk7j80DsvCT4+t
Z9p708elzZXuDB4HdzImquBnW7lvzJiK+9xnjYSaQga+Jtl6S5iysz0z3qUZGZP0/m1LUSB1EwEI
3x242VByEYJERQkijRt8IME2Kw9G2TMuGdJ3bpL3xsqQEdqAcjnDgEBxNewaaWWs5gk/iXqsjKmN
RJbL8YSbBhVygTkB0c7VM9G8pyAe0X2QL9TnKPf0h9Jw95BM9rL1nWNtUUWGmrft+/TBlrO1ptmD
SVkMVf0Um3hFbIU6qfQmjm8Y/erGf6CRS4ph3KxxYWHMK6Z3InLcLgC1qXH6T83HFjk+4Ypes2o9
71g0mc3Y6ALD0mE8Ge5dzpvcdqNcTdgDt0FloKiAKTONcjkY3QAvb1xB8I8WfgVtf9avFRoyZpdp
sxFDCPTci19L3CEB7SuPuBOhnBfUW9Y1S4+GctcimBg+zje1hROiYEZ88mj9uH7zlCWEysaxOGtG
XN3c7GzF+a6MtHMyImu1ZIa9wsyzYyPhPeb0bKv4Z9myCzvZSJ8vqx5NVgCcghozXXB7myAmc9tg
39YZnqwMoyf3jDHYkkHnifx6WHFoymhm69WiCihY3BgFqGkgOg8nefF6Z4HBGPYRwtkAz0uCCw+W
R9yeUH88aHbAcHPGt97/q3LP+t3MXRrnSVHaVr6g/ezHKXQIQxwduFBLk8BaggwTmpgO3Z+D0jNk
vZmzMQqioNtSaGdnTgAKLXP8qG0bLYDoaK/Mycp4Ra1VjODwdn8r/ddbiWokSa/eR2sb8c2lRbWA
atRQJUTJjSwkEjx8kZN+E5HJFsv8Ef5XtRrYVV/AdsoFk6Dqmy7i7xhLg68q2DYd0hjbmAj0ZoAR
Vk2ClpE7LO5IvgjirrlJZTtshJX7pRvfAB0NPzwdsStHxeilAJPNvNcxj0xV5Knh6udFF9t+8hRh
jixnSe6XB5qT0yFMrAr3frm0nNb+0gwKSJMW6K1yubc5et0fpqZ6thsSGqx8OgIW1l5lNXK2rcrH
1LW0S0lEBfvhT72R5c3nGHicemWvQmTKnxVQaZlq+/5OQPHI5NuXdvdOXHO+7gu9OYQ5AhFSpZob
hLVga5SGd+gbLTi3GidBzJr1A/3c9b0tIOET7u1XAzklgs0gfW1DU2JrtppLxGxw6YFUXVo9A7s+
KMYPLwbf5RvX+9mRwyy3aCfb5w5b/8od9G5r+EX3LJF6L7SBfQjSzBMJM/ba0IqJYL4YcX/mXRt0
lzuOnGpldI7xYtmy+PUupbtRuekZr5lJdqbmjwvs7i59pYkwo1JaK+n6BGdEKQxNrW2CdcRJacVk
CroJ00kyjLunSSeLJjPihzEGjmf6EA5iqDqGcwxqhZDOFx79Hs0739+6P5CZESGRrAkhmT8qCIvb
xwbIT7upH61hdpqhmV41uVU//vv/UIYAW+B8u8211sYQCdmlE8VwGXKByNrVLOonbKP//oCaP+rr
9CxsofzNbx+4f23SPzlKH873d6qB6RPcCiQacXj69wNNZmKQlv/+j6rMkMXFaN/TpPEv2Rj6lwAS
99lAKRwYw3S2FE1GUqJ3rcw5D01GcWG2fVTQ89Y6c9EzMXY6M+J4IPMyifa2ECGcKL1bhq0bfie7
a685TcPNjPeUGAULp3gNWAIZ9jeMdz8jO363piwGDtt7N/+dbgRbjB7br7T3m71Crbi6v1v2MXoj
Np1Ni9JtbhVNM5dt4lzcdGTEMCHynIOtTZz9QnhUZWHs6qI3iFz0C2ZXtY6J0haUGM33Me3Hd5D6
rzW/97dU7O69KEavD/er2yX01tCqrXGHizB1AT9Yq34FvKt56MLE3LSlaVu7qS2PKSqgo2GjuXeY
Rh9rw8b+XjqzEr0xk4uoIVHyi9tBS0R1W7KWITwkixlKwZAlgCD5lsHMMB8y4jKTrMTfG/p4O9nb
WJWz5WDF+skee48xve8/eR2qBpa4fNl4dMC7Ia8fMz/b30kUdjWSonO/wauIRniuE1aEZdPqHPXh
bBInbh7I9XhvbXPchyQwkhmUZGtmAeU+UvuhZTh2f2r/1Ypj2Im+mf4XXhHzVZE5Tk9k7SraDxjU
sudAHzahI8xr0VKqjsWcO61y69JMJltHIDn+VjhsNGE6K+GgUblDVfIGNt5QEkw9xdLdNm7XPkJ7
hOoXY2erJoVyyC5Tf6eN5KXNv/X9wZq7uEOMNc/2gpONZJ4TknG4o5cCHBoLRifxoek4tfoTreME
LQeLV71rvQCPSsco/P4wW7mqyEkeq7pxyYaNyMisURe6k+0z5DWdW60HmyEgkdL0hn5z72SIzOJb
z8EdqPbGE2jTjXRfnG6PLte95b1qz/TT4foNjfttyhDvZxkx8QUHr9OvVtecwV4M1bgHdDtnSkIq
7fAM1PNo2Rymg1QlxhyZtivh5vaThxgX5zIbVIaSmZGk8+REtO+CAGwDoNDqVPhQK4da6IehYnAM
1QWYl8nwozflB6L20SxC0qE8b1myWayjMQRRFVHq8Ozf5wBtw62cPwAEpbUNA/nFFfy7SkybZZNC
993AE1Db9HVNgxerVZG66bn12fv6dCx84yMviUnlgDjzqvRrjzPUZhabb+zB17fNND3QXYupwyUs
UhDBMZgrKJz2Z+pz19wfJHJ0DTfloR+8HyJ2Rn2V5MmuTY3KBBCibaTDFJWLgb/EVfoSRIe+pLGn
gzF3U0xNxBRLSWpRpOfjOgNB8oS6Lbym2bSpJdGRkYlN0rcacRmhpBHKyAzUqXCOoRxYASAZP0SU
rKcSlyBSuqMTZfJgItICukNlppPGtTLmlphdl7txmhNfBD0fNHWUOyAph1054bDsFbKcNc5kQkXB
kZoUt6YJ/c6wUIGcwLNWT37SdswJyo8OzM/eNFJzB6t4NZG5aeX0fRih4KJojRQdDFkUzAoJWNHl
D4gor2NpcmVJ85Gb5AD0C/xU7P1wS3AUDtX0xSSkauKp3Jo5Ebm2mArsUWRYVNVMW3PhyfqrQgwP
UYXcElZpiJm1qMZrhTODqAF185SFmY9XFhHWOa/kd2f6HjSScbkdLCG37s2a/MiocEghqxB4ZtD+
k43TU203guyTIVPPVC7NxqtRl7OP0WOE1oj2td1q5YVwhuAc4aFKPPePZrTntPja3iYZRXybezFY
DETzGLJLTaw98Jl7xmZPpVLlttI14oBFzfXWuuAkW3gUFL1TqZ70XkA4TTAYZchwDcJ43eLTMbVP
C6/nJgdm4Q4K7bmRVVcxavmm771vZscxJpvROY2JAobYoNKo4l2jGIvns/mgbeWL3+lyoekGWPIk
X7HiqpLz5QAwg52ATxwm6z3tS3CxifMZC/fTpp2LV0AeyglRCvTDs6bzRKhoOrpxMw9HBGkOghn6
hOsnYYAhYxo3tc9JNiRsOu2NaRP2uEdiFeLjnqgg1fSQm81Gn/hDsEkJ6gh0qCnQjlbhgbFM4yiz
Emculj0SZpAehFW8xNK+CLMAwlne5VhrrKULavQcJTbzbdTtNWLQ1kFUlTpi6zOU3MY17L242/lJ
yJkxl0dVWgjYi8laiBF2s2YCYMkxISMEyxwbZqhz1aUaV2E7GyiKETU8vGLQgBUpbdEX6bIfqJQo
AEzOI2xhnZe8YEg+S2KHlsgJ3XyLFWIkn5TEpXrTNeYnA6r3GHxrG1svms+eHuuERpQYiIyBP6/p
UN4w22t4svS30Kphv3C+SSYZvlhy07c/BhNKl4wMuAEQCklbfKIZUiwioQbg37M+VYgnErPiVhtX
Kij9RVlgycor8VF5c4RK+eK0ESAe/LWs+mx7A13XyFNipWDlcTIdf1Lrv+XjIBd9K4y1UMEDqMXG
WRtNa0GfuY3tJSxbqI1+sEGKiA7Azj8m18CIWHkXllBmnjPiV4+8r7QCfTeOWCe4nHhx6N2TzNtz
9N4rDwEQLCA0gd1XnNXTUUzui8COg0E+Is0Y2fPJ975VwvgQnb9vuCNRUhfZJhHnQCEcogdtbZAw
7HTHf84DZ2u7WbbSGByvE6TgUvj2ri9LQLQG387UNjSxvgDlfVo1e6GjLpMlvwhM/jRwl+JW5Hzv
Hvx04KTu2QQsjOSo4iQtKpqG9twaMGx9MQZIE0WD/WbKTzgbkB7UgsGRUx9sI8/PeuXl2yIx3EVr
xvjXws7fFW+DPv7Kgvu/Z10ZfyUzebowLBMbm+5YpmsLy/kri4qKCFAoU0lqosK/oji2KLUbXST7
gNBjVBWWePylHJy6hn6e3lgXLY0sZrTZhub8uMum7OBJb+Zx+tZalBIIQT4CSxhT7Aeqc05xajun
bHTaIwbrhTuvYwmQNS5bd3qKZk9lF+FWVV2ArSMsko0eMTv0GG8sg7xGB9SaGd7IzsUrXx5EN+oX
elzxVSX7RupvqY6wdWF2OEP+HtTl/Iatmp8c25DCRcpi2K7jzkFhX5+3KA8aIuL+NxapxPbolO4L
QBdceJqiBzYcVVAQF4UediWKNt5YSEpJAMnLtwYkip2a715tEGjmFzZKo9pfxvbXMI/aE89UpN10
O4pZ76jRDdGBihwKE6brLEbpdZAawumnYySzw0CN/6Azr2agYMSnhLzhtji07ug9xfon4D1gUhkz
aw0jI0KfR9w507Z2O/OtNtof96FR+Rq0iUHpFZrPfVEcQmluaaCG333OILTNlcdPKaneILVYsSgu
UxaNyNAQBNyndl6tNxfRtdu4svQL2d5pNYRPeQBZ7e+fafu3yDWeaYt5ibBtzqEEZnm/XYYC8WPA
5NTc3yOVPN9iXjDHdJGt1M+p6SPNp246Oq72zE7yHe8RtpeKe4x619o4QydXGsEBFwlLgdSwahl0
6XCQkjTQvAZYoBB2GDJCg2nQdio4oGxHK5BIn5DRhFkIaKiKTrat/wwtMmvSSlyVxFxqQl+B3F48
SZp50k2/8rZtXwLRB6u28cEIUiWWISF6SdzmK9xF6aYTksxjD0eFD4YNVjnNUsIzj7Sg4NB1Igau
BWz8759A8zemnKebwuBZJKzN4k3L/O0JbCFxlA71114UfvVD2N53Oj3xG2VCBD/eGg6Rr0e7vO6t
bSz0Ds1inwFfY6NrXQx7eiuZGmONx8gLbA6CjrXM5tMaGUBYjnr8HEorSKz32m1fBNp28JLywHMF
gjJjyphM9o6A0PDY1X5zcAJE7oKzU9fZ6sEyWxT8MnUvf/83W//H2mXrjm4LyT8eyjL5W06fmcYA
Igpj2qeVa+xR+K6DUvTfmwgiUluhyQwNi+kXBXwB/B9kNm8FRLAv7jdHaCITlEZukpEBzAk8vOPH
MPnm82WnnGPcG7ey6OtL2IYYCezsh8AuvM1K8EmuMGEl2iO6uog8H0anYV/RqOkpJHz/LQlt9xjO
yTplkxmnyeFK6wGDLeDRt8cIU+5zpIgwiVI1bBSCoV9Xw3/8ZVlv/vmfvP9VlGM9Ay1+e/efu/Vt
/Z/zV/zrM/76+f88P22e//YTtj+Ky2f2o/n9k/7yTfmxf/5aq0/1+Zd31vc0zcf2Rz3efqAvVfdf
gAzG+TP/Xz/4Zybn8/i3CZ+GybXxH//z+//5dfMf8F//67kIiv+Z7nn/9D/TPf8hhUM+n+e6DmuP
yzX0K9xTE//QLdc0hBAGik6LoQXBiH/Ge+r6P/Q52I99U5fCIszzX/Gezj90FjLdky77BiEnjvP/
k+6pe79f5ThcTAJEPZscUU9aQti/bUJ1Qssh+8mEN4/CW+ep8DaF2H41OmleQkBxzQ6wagOWwDrw
UI5OtNJ0wzVpBVVM1ELIJvRhup2rBcnGS7GT6ZpjPeSqSi+KtHWY2SaAVQdxokyI19ET86GYzDdM
VPY2qhBrNcQhrYKxE3udUT4Wcihqflod4DqmB9AbB8sE5m/EJTkVOkdJpsaoqttVVhnRIZ6w43Yp
djPINigUIMXz62yMkblJXth78m5PpAHbgF7im2aV+P+j+DnyI1Yb/9rWmb1t+4R8vzT+cCRluiQ2
ZT7JU/bXBZ0R39t1friXpfvzv5k7kx7HkXY7/xfv+YFDkEEuvJFEzZmplFI5bYgcqjjPU5C/3g/7
foDtC9+FAS+8SVQ3ugtVEhnxDuc8J39N3BFTxoPqWZM2nWX7fZlaVK7xDjrlq4l69ZCj4Kb/W9cw
BHCNFptEoHJK0mU3W/oVwI59PhAHDLcjK/cOZyE2k8n2ARJfyc6zyOsh9CUGSOLEv5pbnz5ttrCJ
VbJyrqnoski+E5O3cjJV+EWJaalz62M7ytf40dA5Uo1o2tDIfaFWfiiphsuQePcFdTLV+z76G4Ee
YnixVZ5+6w3ndXCndyTgezBIJ1dn/GhN1XEqknZVRrC0oh5Lp+W+0rBj0czTZ/B2SVPcZy2/x5N+
kbDK6w48Qxvn43pKUd7rOP1pfSdvfnem+SlS3r4nMWhjxuz0LP7SSwLxxMzSxNoZu6Va4QzaWel4
BRcHOcNc+GPzxcTtbVtexr401TeVrF5VHRzyHjtFit8FYz42G9Ms7n2MTLKmn4uTv5kS8Ta3yoNS
xRdbM0XH2pBRs05RC5c2+0a3/2HoS0EfvBlufmfpNx+QlfxGk/4AxwhXUUlEBhP3jxz5MW0jhOFc
++lyRB0sBTC012zJcTskWJRM28bBnl1Ealw8pERrZEa/U6KtAaxVq2hE5hgUf3FTNvgUG2vd1PHf
ptPgozr3ZLRfe4ErFcsmrKhucr50RUBETQ9oT/E1VWD1NLguiB30k0moyMrUJqaOGluL4UrPw2/e
9t8IPwAsGKtWBGSGG31NQGZ6LaWTr99MaNUreyqPXhNWG3Os8fJHYPCcEYWU67ySUUGIR9O/oAVf
EtK6Zz1k5t04U8/4314N2AGNZrrEMSje2c3PQGE76sp50wCHReyO2Ij1dWhCSGoIFKRmSp4di5FO
51FCVcrx2wUgAfVsU2A8PSKrg/i4qG8c8irSDEJFu7PRUO9Tg/W2PbeNHxaldZQQzI/x8qv/+Y9l
oJqdMTknvRyK47T8MIz837+y7TMAR+RiVPC8VsZB6jSsgYOjrY2Go7n8qMqQNL1w3vcsg4+xC/ZH
pgL0UFk12Cn4UYdetnUXiEhApkr5mOn1R1VDXYvc+Z7mxiXhG1kR461tkP7IEkegCsFJa6iZAmXv
iSPCG1G7iMhVvW5r7I5WJEeG7Mu0D3EimdyUCBQWBaMHYZ94uKEeKUPs+hxiDMU1OYMGRHsvObVU
8qd/fjUqPfn3r7AOMTPGRUna12Y22vcR0esGVg+CzxxUyuhkj7qsFzwDnXVhrfpeocSKUVKeEs/J
Nq0L29CkKmjjzNxHcUXlvvxQyvnGnzCi6bWbY9h1BFDlSJKqhO9NGfTijiS9JonCTZjp1l7LQAuS
28Aj5cbVMZboGknVcsqjkFW3UYZHNhgeYL8QOByiBd9UOGze0FhbJVxcLMxMDyUmrQaliYs8v64g
lxlmstIRPvleiaC9DeNHHjUfz2m6yZTSto02Ys0Yize8cR/V0DEUQdaQ6Mrv+lAjce6l5SE6Q4L4
1oIo8O2+eRvTAlxoF4zcKWxcB+8wjXVyJKqaGBSabGZ002TsPMdu97mOHsIIRY33twFlpVU3IymZ
DeMZ38au92yrJjmJzHlKBpcpclKxpQejs0aqfzLCwfYZ8PLQGQasx8Q6W8w2duyK0MJL+VYbbBp0
Q7bIJvtVsSka2fppXIn1MOOE1gHEN3F9YMVtYv+vryGjfdyNvMsYYr/5wrRtauh8E+g1koCa1FRe
4zemfJ40yKuZuonC7F8S56l2bPRTttzmiQZArGGCClY0q8avSOE3UE2NQiYnly1YKCON4MuYVXtm
5AYYmfA2IjpRRaYpImu7EX4N83kr7M5EjcA4hSAn7v2q/h5V+TbrLWKDkly9ekR0phf27Ac5yZ02
+GvYzd8dspJzpmH/GLGlbKpYwjqvwNHbXvGUqe5hIiTUR2L4AvJkZkqGmH9WF0vECmsZWq1Q0UbO
atw7yP+RJWmzH2p29OCiXVh7Vc6X2Naf6D2g5dC/AKgNTwxclO+AudUxA5YavZo535M46rYIlJFT
FilUaxCcjdcxaIlGUqwqqV2FnvqqrwHoy5RH1i020yQ0IEhJCrisR8BOrFqZGTpyOIQoljOrh7xg
Ic9NBnBHuNVxsQUOILB3eZQ5VDAOTjhiSDZWCMpvKBJ7VeU6IHOdSVpotJdYz5Ld2Nkd5HHvQYbj
b+dJYN1xx1aoTN4rV6tYbJkVliN0KENbnrsuOLCzVadmJKrByhnimVPQPPbRbyJKd5P3mNJNh240
nEV9Aq4jUCtqt3nuq2fDzaar3qYPA8CLd1xgcm+QpezzlQQItdhkYEC5dxgpVsqdclbPbv8WQ5Uk
ZUtsa1z+e9LqM78tlztpAM+ROvLUeRXJMw6e/nKsgOsne1ivD0XOlCkV/bS1E4+1fsykrpiwjVve
ztF43HG9CvCljfXoxBWM6dZW3zoOm7keu51mM8ceAtluXa9CJ6dZtFfs5y8SXVPah9eoy/8KPR5u
6dJ+jXyL1wph3Iq+pt9oVY4rvvaSxyItQLZZMIp7QilRSa/SVHSEIKAK7OIaQpQsEVOS6lCNcXeO
LQnlsEErZmbpWUzVvcRYxyAQqy8MFmJdXYoBnRQCXLarSowd/9giGu3R2Nu6GnyhM5+WKelsUVeS
WnL1mOEdkW+iiuxOpAXoKBXGbjvp8YcFqH2vMnR7jCyLnRVpYq9p5edCC9+ECb9lZLOmhtNEBkfz
1iXRB8b99loW3Pq2TA91nczMQMmD6ov6C0up8cD+et0XlY5HOvub47VGA5VqpyQnmoN4bHQBWWcg
5DAYzIIB7g7gI3+MYGubWvdcaxaBVAp6nVWcTPYQUMSl8Ku41pD3FOGmmuChdfoa9jQYTNNa1Vav
1rL2PI68dhMYYDYxUE549oZ5r9vPYkCm6qKTdKOeGBH2/kfLRJPoCKhOqfRgogYo2+eIb8bMiO62
BUMFqPoUzKmNnUPAuoG26Yb10zCg8uND1o8JZnKfMGxixkjxaivzXGBS3dm9/e5BNHh07e6UOG33
mKjq6ibmFicP0iScMTY+Ql/P086PwcTgYAjNPYmdr1NtX+D84hWMPyKYg8U0JQD0KAiLl6RyjQsQ
gNc5u2OWXVN+FgcUg8VjuMxprHqaj16ynDvkVw4LEYF5yDqbAnejD45BqEExwMWuvqsSWvE/P5ih
nD0TkStzqbVG4gsJ6wSwcCMFJWQN+wehTbrvsjp6bEzkOaPFwsdMEU42U8n+XG8ZUwFfl01+NScI
1J2pPhKN6PmW465NEw7Awnk0B75LV4xIi9PWY4KV4SAfDeNxcmpENca4Nd38uymTksgY9VMKDyNe
0fpEfHfrdNJ4SdMSpaACAzKHlIWEIVkrvRmnswEaw1VyIQQBW5rSnMjL6hcFCuBJzXlXoaPW2INO
Tt5bi8D5OdcNn1TOvwJLoeFYHCeoylnQA9FvBlSEvF9gdBJk1/14dMP0VehsUjSPHUfmhOAcRpxg
iwjGYPyOxv84BzQEqCUZxSG33OiI81wDr5lW8P+x+ML6ALzZGxtxlMsPjOm8GdSIdjyeCxTijYtY
VU3yNcddMFL3Gu6NrV20RRjxGoULFC2BhJIWEcmMEzCxhldjrSJc8gkombz2KADimCPPcU8WFpas
+xnQNj0izroyoBn2pF7oxN8WmWbBuquu5oDIrB0JixkgDKKreily9PZZTGwO5aeWW+kmZE4mZf8n
rcc3UVnvsYP1k2nCvVDGOy6SY4OAHh03lUYYwOizR4hWgP7XqWkIxmzq1sAso9fQufuLWzhvXZpO
8nzv+J2adalwQ+WpFIcicw6Ihyi6Ek2Swl4gboUAkSfmn5msbxST6ps6Bnlcxx6Oy9gHkFqvKjt4
ySJ1MBoyGQOPnjkPyQ8ochcmbinhDFp0DIntK7buG4teKW7iT1ehoWuW0ZU9VE/pxG85GWMF4Bck
aueOsDDUOXIDsLZle+/t6tsyB/L4HmwQfSscKbTUzMn9sZkVUQl8jHEh3+HZvmpNqDZl9zAXNpuu
5cUc3X1hivfCm0CLJD8o/DXMokvqx/hiQZTXDRAVBR3vfkrqb7xHN9aIqzxwPxwtf7IxPq6xh9Wr
rG132ZQAh7OeGrK8WFH5jfZ3yCPSxzsOrCDXvprI+u0aaZGHY95d2ML/XA9R9JXYzT4nPG2t+s0w
SjSFpMzkcoo38SDOVJgU6ALASZnnZ7bDb3DnznnoQtrVAFun+fwk0bqtQnwJTYXYGCEutctc7UVu
fFpjtTdGrYMyaO/cVKPCqPHWN+95KLfjIEs/a5vPGZ2jNS8r8sZfQiEDqAqi14d1HGnn/E3eICJR
koCZ7dISkTVob5YKlEhT3DxFi5oU/yF/ZaIh0FLsDXAw22oMNkGpX+1yZCk90USiow54YNibUWiV
4Y8XAujNSm9XZNlzuMQKaE1lku1AImaEbq6i9Jpy0mGpRcnEIosagQ1inXXnoLqgKAGWyOUUoFXS
5pi0Plf6yiNLeZzbtyCLnEPzaAqu2nCe0ecDXk/6JxdzQ1dGC7QpzKFexkhGmahstElug7YttyhU
fxGl0PFwyAeqzHwhlbvNo+I6hvWOBMYNjLJr3lgnVrjfDd4vR3f5vW3H3I4C9bHK1XZwQNn08Ztr
5XvbQM6v7z0kchZ4HYStRraUk8SH2KkGnxPdq0i5WQn/OZYRZnZPAGHKYlSyIOc0A8MEa9XActAH
JCxbLOTs0zDyRILHxJZhpNxaiIfkZMbnngnPUM7FoWBesB9keNGLZy0Sj0lvoIrKYTjRAGh+A4rS
t8d7EixBo3OMjbrBM9gY8Xp2UOuiKBZRduDI3YZzcNMK/aZXzqUbp99UyyizQ/b+rXZgKoeaxYze
tH5+N40a7F1B6xdEnAXqhdLK8PUoa3nzIrZBvJmFOxHjjX8z/rVy/bOMOEuccuQLd5unjsdaEY6T
l+0fNlUsQDLnfUo/RG4xMCw+OjO4a1me+Hlc/7BLueHCRswxDpe4kj8SrQIoXEbnFX7pRqZ+aJ5J
r5EPKte/xSyw/EDnDSueb7NOw23BvqTVo+jCWmWtCvOec7LsLCSecxodl1ejiTHagfJ5cXKswWHw
6s7NxapJckk9L970JpcdIttvnJLPZj+6u5g6A23SfjSNS0i6xqD1n2VojVg0rYuXDp9pln5KC6MT
vsKjE+P3JvW2rgcYZtFFKZPCqxG3kQKCKQsNf05688LS8lKIO/DHLiQ8wEcIxTcKuXds4z+LDaGp
Z32b9HXotxrpb+OYQpm0b3Ux3QTJ1TEwVsSf1nee9ZfMcx96jK68vvOvJZioJp2H4dNI7mWDlhV/
JrSeMPRQTARLJ/mSetp9tpcchrxCMQjI1jL74xjrsGu07qjzsW1RJuCwB2foDQQhAY3iFIqQlUg+
uLFBOB8w2YWXFiFFIBtznPZu7r5hdKJECQhglxw1XUWZMNC9UrmuQOynbbWprSdRmmqjmYxQ3Dw5
sXDvGkZianJ3udlobNjSh743brMjuJriezUN/UoPwHjGUfAbjBUvWdHv2xztjyvVYvirzgnd1a7U
u00UpO9xbazZmIP3jeChUF3sSmmnWzX1T8wXiEczBOJv1jqRgtkXpBYj3T68O1yYhWWadJ7V394j
RbXj/cQdmtEuLQ4cnsdgUl9SRiPHQXKZJhD5YfhYqyABI3hcynYMFxL5F8JLX/YRQAVBtnsj9K1g
zhHPRXMmcq1e94Pqd/ngPTYtrzCfvmamOfyBEMPwBvP1SSeMwleZ9Qo5cB0sK/LBhEfdGLh1015c
q/q1Iq0XODNBAemBRnHeBe1DYwqSTqMQKOSgtgRh7bA8YXcyUKPHSMn5QNW5wMC3TkfRbdAFsMjC
I7UJiuYLG254KZ3qIx2j4zBZv0sx7Rdze9bzhzCaaL8b0nsAh+vuvJrqjDhO4jInL3vVCBPK+AyD
vZriG+/njf75My4a4FNT6FsoFzG1GjsNYYqbZmh8cxJj2/FKXlG8S4hu0TTnHNaYzfXeI5MtWr4m
qrPZlRU55vo5buO3FrinUeMcqvTneHYuNJSnek7IG0sBB9cBgQZi+ubzTdfGrBQmUMb2ozxzOSzJ
6lgkEpa0GX3+qJGIGhkvFoIWMv5G9ryBA4PD05+8ZMMCARN7e2JQ6EJYrKNvr8jfk7x+F8sG3ao9
fWM1PQBIF1catOMNKguT1EACuFVj7uOy7Nb84fa1aQd+O0MkmfL8S5XyA2LSAb14w9sxG69DRdS8
A8ZNp1jKlRyxPbNzrjRo0WPFuNzJoi+3JFjEmdPfgUc6gAZWlGGI7ucVdgTmNGAKbmzZq+DZCbxn
dJ8fXa0O0Yg0UAvnm+ku18m1Sankmqx8dODNHoECDdsWfzlpMMlaBcCow+RLc2X/1IMz7IuWINwS
Fv5kBIdQg8MZ4OpiiB52fgBBhALr1R6TcAd696HiNTvTHPFc0BtPEFVt1flKgNsDzvgO1VqcO288
hZpaG3bwyqD/gHPvpQIzBc+wazfQbUrMulG9ZGq/L/c1C+hLmhnkmY3MX2eQFh305hXCvGccBPXB
wSsTxFO+mx0899Zzhy4QuVrkaw3I51FnApShmrNZyG2GAd9tRIbaJmVMNNO4rAoVkuzsgJCrhuHU
hMIGHhOtw9BFHVprezp/CWifQ44322BytEiEDsIhRAZ7osRUEr81ev8yknrZasPbjFTPUpGJlHbn
dtxhHcYk4jKNi4FFfgVoYdhX5vg3j7PdQNIVcxY6SgyBhHmJcF8ZqAknZ/gtmvIuvJoqPa+vneke
R4NHH28GaWQq3MUGp2VuRRtgAhk5uZcEJfLD2BruY2gtxUcccxEFzApzjSt4US72Y/MF5cR8IPCE
pXv/ruWGtp+FnvhurdhEl+QvaNoaXYHtC6v+1ggaXpNlCTsAXwDCtJW0rJ8UmgRLnOFEtgrDHAOc
MxLfle5yPujorrMpdTeOi25NJeVdGd3LXMxfADJJHZrdB8lwWWp0cJbDoMIOes5CLT2mygMMN4IN
xffAPVF3zpH7Dn873ZAZIFmrqmnnTKweRsiwYy5w+DV4CBbM1BR8AQz0ET8DVgaNSRaL7mzkjGdN
pTn3PfEwMhndxzngqM8ICrc196cCGE9U7vJvyZcZCl4OJ+FAdkyiXVwc2RUnGZfIZxLO1nrWsWMa
f8J0PxckLZDg/Tw24SnpamsNsYEk8+qriizAvXN6rbHJM0uFaU7hO607WZ6bxerQD4ZPtx5syJMr
lgEISn6HI6v8GaZcfyhPkkrfz9TUbby6PTN37gAy0mjPjUeCdI8X30z7v7nTlVsOjK8xbU3spmzD
NAQ/iEyJcETcasO7HLj8BRN4JAPHshKCF73eDvbES9oSBQaLpDvMoe5tcSa1vsvkG7fMfADF4a3H
BphtVijkeVpwrMuZXW6pqbPjbQMyqbBZyREcT072C9xT8rP52hme3ZouDc7GqK4DHiB+g/4bRvRj
SkdCTIaLy7DgUUt4NVVQEIzUzRZeNMJwZpl626pPv+DjZ4wty0+LZCYpDX03WSgMFR7pVcfR1Dqk
xOdIzlbOEO7NjnurILevmGp6KdJxMb90O1e6AYFY49lsrT/WZHwyI6ODtLke+cPTIaux3GY1HZW1
kDc0W73Lgr5Ar8Aq6BfWSvjcFgBbXOBIg6pALgtp41iasu9Kdx5ULbmwc8DDZnqfS/qWqBp3CDWv
9GxX1c63AFSbWeONCDgBy/cUyLnhaX6ZsjADajRu9Kh9t5r0mlEOb8GlE3wx6S+R6k8iB69tdy7K
0mVOxWaFQDgOz/Ci9bm955E/Ci4RP7ZUiyR6bYRImOwkRHVtOm+eKu9Jwaop51BkhEOOTNGQmNIE
t5yXXhbOpljgoA08Lj5frGeAmFmNPY+jYn/EIUC5VW6rmQtQW7i/IrOB3kd/c23jRhkK7b/RXUfP
S27oxDpcY3yOwMGPC049PQdz7nTEigsGvyMdpwVdzxUsFMl05VkiMXRF9BLpJkGV70TtsefQ+Vgm
/OAzTA3ucl4mCXArSwkcLU9UboemluIiCucYR32OKA10Xr+kmBLbhJkg/ZbM99cjXzlZHwo2R9VU
fk4OOO2XzTip+yMRKfFHYkagGvrMmbEU0E84qI7FcjTXeD1hJVVdX1wg8c2rDQa44pvJ1kPajn9U
Euh7R/TFKcfB50c2AiTZMtANSoJmq9aZTpbZOc9M3TZD082+Vdhi3SgR+Y5Fcpc5T4e+G16U2FQO
UTEuK9JtipM+reOXRm9fqcubLeNIHqeaqq5qqUg9BiarATG0X0h6cMwm5JN4Oc3bzN7VMnOoznLa
x+2ERzb+lWPC1faPzc4DnWZMvpjaZxgfB2tyqluOkvf0j8rl/60O6L+S+fxv0qH/k1jo/0MdkCGQ
cP7XOqBzTE7uVxF//a9ioH/+n/8QA5nOv1zLtiVqVVeAGrP43f5DDWTq//KEKx0XwZkk+ctGX/dv
LZDt/EuIRUEk0P04JvKctuy76L//N9v6FxIh4erowtCnWab7f6MEwvLwnzR+ukDa58DXFbbgYvOM
/5Si6hpGZ3YRsWJm6oh1+ppE7ZcDYnEVROJmSp2QZbUKF9dCmX4x1d5hCVnSg0zskYjo0dg0x1yQ
2xm+CDIRYqvC3zufNQI+OERDIJp/XEm8gpWwaKvIgFKX0mK51MlXjge85pDOBF1ZI3/mwj2UpXzE
VZVH42MeG9uhrx+Ekusskc+DZazhCUApEj4B21d7vvBq9p66ztBcC6t4ASqyL0f8aq2ouMKncyiH
Y53SlncyYFvxMRWwuR2DyxxBba26u5k8a5rYlXHwVY/tI0fsLsmC4xQwC6uYb7AECSUUFqLkBqPd
1pwyaa6tO+9XPpk9XKwEWBh/fT24JOioSu+KheiYT/ohZXkrC6wgdfjoccOyQFkMUK/zFlsAoBBJ
Ld+ewaps6pb2sYF5NiE/H2JgO8FGE+QGMe9G6OmzsgPkkV9qk6kasb4GecJdClIgOLaFw+R9/LYG
bhAsKza0xvrVYPK4TtA3rQNiWZZIM4zjZ3eofXeqniewQUQ/5pcmmbZpwbVErOZjxNoyxPSe03gK
BBpZZBGe1V6JkABKYn+YLFBp+UIE25scwEk1GNa6AnOWZvOmYHXQsayR2Qd4nltFhVOibc6AD1Oz
A/8g9IpElGmro7rAdbUWgbm1vew5HZZl0ZKSM9YMe0cU7dh7rFH+ljbC9Ty+W/wtZpJ7QlsnqvPW
J2+BmM+OmxxIHbq1TUxfhtUGLUsHJjDSorXsyUpFh0F9Ujwu8YKtt1haZo+ciOxEXXocovqChwRH
TeJPOkyw+S0GCm+3JLgu+S3eE6WYb7rN8xAK3w46HwzWUaczIKYXl1BwSqyvBoRkzTA+7b+Qdnwm
Cs2FOZA8QV2tWSwsY52x7aABrWh2aCuOUXK1QetUULvaTDvpVvhIkXMuWQAKYQebQWxnZAR52yFT
llxGXtI9dB0wSFSmpRm8DM2AcIAaldlpmVM5pfVOqJhd0HSb6nMUjECOaGgq24AOwgqUNbxXhSen
/O6Vvi7aGTU9Zi1NS54ii5hu9y6y6VhLD2nLkF8js7+3BhrzmKyRfZPXalXmzsEj4r7ty8c4BW5Q
u1swVl+RDQJStnjKym07/eiZ82tDwFMVZPBYCx7Jf3rHCAaGwPPcF6ZAEIObQxTb9IwokcibMAvw
2M0dCjJRVYF18Hpfd6d72WHnlQPR9V0AGgjKxuKhndqj0ckndsTPQUpIqAyZaHsKeLf9Xub13h3x
uEqKQgO8eBd/mtVrS85r4zBSzLvX2okienq1Syq103SC5zXW1k8YIaDBX+JG+xPl07m2rIfShMjA
cFMj+nxM9m4WXT30aji2rK1mhd96P3900LoiJ/wTOayxx4GgFwwk6yYeHmwI+Z3DWhllniEAwg8F
DoYmBc409b9xFTzX2GYwu/wQm9muWwbzpdBLX5jhi2c1Xyh3QVzUzqMoq586OVQSzRMwlhXiUD9N
SCwj2Ws19PbH3Lc7OuZTZumRzzaJ4Jup3yOteSmJsEqA7XhAvX1gLrcuKI51/WsF6cFM2wdddOQG
H+3GWIwFz3QaVzlG3qaQw1UMDfOEcotv2p8ziHakLcxpdUuT6j712XUqKHESWtfRYzgVXVM8BnKE
q2RqSFi8PQ5HkQ9fQiu3iTQw61PQmfGz1ZMXA4tF16dXGURIY5iUByBL6EuVxV44HvRN/NpZLIAd
J9Y2RmP9FngxCX6r9Q1hVMhJ6iHaakGwImivwLuJQ+fY199F+MtgEvovPlRehOmlGF868jiDQbHl
d9Z9OcNcME+Mdo+6jXqSU8k0o+dxifBihQf8Tyf+OzQxTDcQ85BsmPZ0zJp3BOKE038OnGw2VseI
dnBiQNhEiwCV9Glcsg0NBFuJoyKIzLEr4PP6h5mwFBGV/S6ZfNZd4Mu2OarOvDXDjOMh5vWYve/K
mf6mtvXYllwMs1646wE6t8SOtBE8yjJCNhtECwt2m7rQuqe2fzDz4FhE5VsOT96YMM9xsnloeMJx
04tqXSNkYui+NkYTrJW4WnRNYR4/hqQTYdLaWovPDVzmh+WWBANlf0LJKGss/gTAQlDb4pRL65u+
IGC0KPs0murYZHyO1hX4P9swkfqimRh5MFzvou4L1Oa3hxxkI8NhL2K26dg/j5UbI5mPGLkVHxhq
SW4qTqAGNx3bQhKoSLWN7qOExEuWgGlb18bVH4Kq/dvDiXX1/LkNXtI4zMnPyxEOB2jpsT791UF/
xRO1QR399O3EiJEuP5pA4n9UnUMo5wCGzNyiN4MuEfl47wVnR/KSQj4pjeJ1TDZmjdTKcTccQ8cy
eZolyue4Ubil8CpKggPbfZTNhxlG2Vikt9CAzzK3P4VNEntI4GfpajDysMuFo28KUiJi9HAoB4+2
ZJIQNnupCMQVQ/SVE2TESAt4esUartvGjvmFbfZsCuZD4E20gZ11qpWvWmacdDchzkicgUltWG0T
S1ZsOUxhO1vEbuTGN2yvAJ8opNEgX9m2neOFK0MyThDQYSujO1HH0AoJRaAXQ3ub7cbavsVxtHeL
8ljY5Qu8vqcG3d5g5k+BbMYlK+0cEmIyNABg4EWfROC+uV0vfPd548j5D8AgKLPPaXJQpmTsYj5k
dcMqv+H5hesAMgZrkYaOLdWzl+Ugl+PN7AUOPbLzKmROIA/+4Jk5FFG2kaM8iPFaBsFrTGQD2LtH
8HPIc3iMkSzRqpXmg6EtokPvnJg5qVjVvQ6sFyvtPyMvFeu4YI+1HJORFt8djTKAR5qnnnqWOgLw
gykwxWC19+6QNWAfE4EHpE33Dl7+x8H/HrsLk/IPE2NfiIdi+pKL9hLWeIuZDF/utFugxS3MG4EU
1IzAwmr0kEGRvCo7RAJqX7JqPpCnl3n3ekrvtnLXTmSemMKDQgh4yrWdx8OU1+mm48OY05faMR/7
PLkLJrKzbZ40k+xrLpJWC7bsrtBHYb06TuFN63Y9UCHheNdamASGoGYPpxCsIUmq5QWPxofIGJh4
OBodSik0H0+6FX20CHeZQf7i4WhxtTG1IrgTg7IGqGjraRDl47n8rkzygGskXE5BejfXMLOp7Riw
2baQ0NjVJ6+GbNI7boHvvFXAK10mvgvmUswv6H1rPwB3uvHy/p8/FrdopjOZ145urO5eVd+dzmHi
M3fQU6DiWEs66iASGH4Vwxlq1xnSui9CAh97WvUh3hY5k3MJmkrXa2Y/xA1U+AMz5xH1Q38wFZFd
+M8kkqBlSd8iNI61fWsFb4I0A2H0hOYZ9rp1wxcWhog45FkPymufGTwEpbVjQ/xQWMrPgLeyDFmC
uBWKVRL8nMqnlUdp28Z+n1F1q+QnKILvNLSPJGYtbDbtCJd6PqlJsCAYftluoVtCbS3rWw8tym8t
kDx5DPjBMHaFbR4UhlAQSh4KNRLcTNkjbmfNEXL5Mn4ILsY+ku697DVi7TsELOliodMRu2ETmB40
hhX5BgWm6Z3GIHyeiCMh+gP42N+a64ZtD6EIHnsD8ElVLQ82Z87KGc0fWBT9ynAZ7pQmUWi12gEq
RE7fvrMIPXXvsi+upGkfs9y+xtS8ZhO9SDc5s8wGJkS2rvwZICtItq6Y/8imJiWOpW+Kqn650HBY
E14GqTY4ChxM791MZYoUppqsI4OmbpeOzg4KFolWJH1awzscrnJFm6WdLP4TKjo/HmLwywObJWgh
rmFzCdT7Li+Qwg/dUVtWtfrcfQliVQICeou43YWSxoJIVInKpsLaakYITAQ6PWKbTe/dQD4/eLjB
oaUpf64d7iO3I8SKiklpFPs3yN3+nDa+JrnMIlQRbR7eI9iWc4GmIbjqE1i8GoHks+nM5Zbu7ZwH
w3sflbeiNLcGMLb0Gaz9tAFf+sxCAAyckbzAAQa9WTJ95SN8kQ0erFA429jkWW43iEiPdVNQoASB
fbSNb4Qo+6jDy6IUkKIJQE95wPfY+yZATzaElPnR2qHJRdmPhJEwZncfcR7ZnTy2+1jO8drp7llI
RoAXHUR6I4aXms+yX9iv+o1qUYySC2elT64idxH3eZbAGdWnFY9rq3cE7yzwwmpBa4fPMBgOrWE+
/A/2zmO5bizr0q/S0XP8AXsADHoCdz29EycIkqLgvcfT94fMiiiJlSVFz3uQSqVM3gt3sM/ea32L
QLWDTCwuz6Bp+rzLegTy6PR3q6lc6e1TBz/C/iTdmglsVv0AL33UmuwUcsOtKuBEAJIEFDXjpepg
a7ESquHWCiOuxnhuMR2blLNDAW2BfCpDM9+2qmNEcwYYLjAWenTjAzRFU7znpnw0UTzHQ3S/jCoT
htJFJcrog+IgR2oyAkva4JgoDuL4HvclpnMQ39nCaKOHmdvehxwBrDh2qRlmkJPJTbVSWhj9E5to
J69huCBCMOwdnX2cCcZtPMdnYQCBjJgkkdpmnCgMcq9pKMCQYSBW9Fq2n7gad/xu9j2hx7lPM4jw
2fuU3aPf02hdSrcR6SSIiYE2yRm1Po18AAfOVH4HFMCrYToVjbieNe0VN9/1xCDY7MuHwqhP7apC
Za8AW3Um0JTSXSNCV+A9Xy/ayt1QMIpal4b7DY1fSQZSEK/j2dgae2O4s5AYqBm527GhXTNpAXxa
hQw4vqOkPovGfKBPRB68nLwmgNO7ZLoMwHs7db4bZj0/FWP/Hlktl7vAltLHES+D3ALWq3hyJHym
jgHKRQTUhD9IJJ8Pvf6RqispIBD79PahFSuSllWm4i/8YmkgSsvfRIK+ridnC6ycnWYnCI10JBM2
sE3AHHSnCJCyuX4vlPnQ3yyFzTw37K/TQSNAlqJ2njFm9y8F3Q5j5n6daj5UMzygjt86rdyr6zg7
DQlV0HjuGnSqZdxe8phFKJn726pEezxX/Yle+wkFItGfOtiA5abvmemOE5h0CgJggUwNjCh7mWL1
IVpwr4ySoPcMdFaJpYtRKjCW4+RIfwA8VRc+2qOO2nGCXoTyk8oLEe/xrywyYWnkgRUYb0lVvRnh
eeyTWkTnAaBjTIub8cW1NgbFnO+6FJAu8SX02vOjbOcKJdqJ6Nd3dTLvF2oNaBmEW5GForDxT3LA
coOBfCiJfAMhIjqVKNwUAtqVuQ77Ea0Whc1nBupDX3PyoItsNwGVj6rvIs+vNNt2LJBc8eZ4sOpX
pVuQ2RtPWtrtxMQbK7YQRTcZAKnvETPQGo5eJZ/b/o3cU3cS0p3d9oztcOWsFvcx3bAYmOeg6z0a
COU9BcsLszRy0bo6yFkBa9K7m42Pbu5b4DAriebF8GB3LVtR9cDk6UI0pnKhtf+msGeiGEE1DiBJ
RaluaH7c65duUxfGT3VLdCT+IUt/6TuGagX7HMJizw3iviLeVdM5teOA8h+sKgcJ5DB8reXnKhsx
giXl/YwHvZ0qr0JDO6iEwMY4wR1FVhaX1dpAPn4kHwt+fsSAMinI2dCHx3YsM98AGhcZbAAbY/B7
o7koJEcbXXM7Qljbp6o4KglByBnbCVmpDhNSEq2zr9vwWaLCYTMuPWbxRDxY3Z3zMPwxHxo6FtIQ
ssLJ4MiqbL0D3PdhycOnhfPPaVI98gVGgjBh3ao7/F3Q/c6ViQyyXnBVxOuPrI1o9Gnnob5hXUa6
eFMQjCk1zF4IQq06ttN0V1dL8zJk563Z3AwJEHl1eaN/6yscHlZtEBah+Zgu0Xteda6GjqcAzwrl
BFwg+TfX/RB7A0TgzLAe9DS/QgmK+Ez+nuIe5j5SFAJJGTmQtesgFDzNRkJ7LjVoTzb9vmZjg9T0
mDTslXq8LquxXG/C9Km/SHQf8nEkHtgOlqw6UdNZ5Oo0qbZLYuJQKwtXAlU/VpSBdDTDuEQR9kip
vAGIbWUjZUSDAo/aMvnIWP/TuL1OStK27Am1ejQ2IOBTYCjKPd0a01lZN/RI9sepvirsOWjqu9lk
vhRiH1p5FWYJ8WI0NaoE6PZYl+cNaCwX14U0H9Vc/1TxBYGVSj2RZbADs+wS0lNWl/nI7BGRa8S6
3hCqXljwYGfts7EcwgS82XqxMiDWKep/ST2YfGQG23MykRro5n3fH6aO4S08LWhHfhf1++wqWbkf
fGC8DfuwPqtvmEUzqGJ3WaSHqtP2MrUiAvvaMjAuAHF/HCcNdEUBhwZ++uCPlb90/pK1BxsxI+6b
dU8NhuA0puSvmfHuk4Qw7zX0+nnybCJSatJ0JhQAw9C5Cm00qWHFiUEzQDUf1ng/C/KIVMCAugRi
a9ihC1YiAwUnlPKtEqFxpeF+qobdiAFowr0v70a59NvpqaEjwRtth4+PTRbBRbjdQsZ4cvyYV3Bw
+j1koBNhou4mj+zkLmhJdcMvOsu3Ax9bhC8ZGtyZZi5luyeRVcr/0gUsEKaqm4LZjSbruh5PoXWT
512wECkjG+99UhxyfD3umhSXhjDCuVMf0R86XdlcqM7XuvSRQe1kcJWpvfDz0JdxO5VZtsuFyr3H
Y2RjPR3Ca0X70SFyl5IH9N37qDR9thheifg1YrypmPd2weS7YrVo7ybgP8IUAR35Y0FWYZ69NMNh
RjGgVpg46GMn57RCg3gl9Y/NkF1ode0hqiZdvkO6h6Z1fehlXJG8o1BdabIF2ZWVOdsjb3Y1Of9W
WtVRnV+LluQDJSKnaKTvXeaaO7b6pSLuNV7Lh7k17kxTu5mk7AqZ2plkLCBI0uxrSoYkSNbUY5Sa
V4qKE7Vqum+KSK6ILVe9eWA5qpfsQzd55Uc1OlUmO5ewjB4qWtcNrS44a1h/oyvUBKEfDYhVO8LZ
0N5S7+uKa8bh0xIOb2MMP3dLeQ5bkR+LduYe3TZ7YfExiYS9DwEeaw6zC0rPfixSyivCHM5s03sd
Ep8uepAE865l7LEyNVqBjKW1DBt0vSsr3DgzlJf5oyhijJUQLtPXKl13UPWCmuUDU6KD/CyYx29S
f7EAFpFRilmWSo9RiWbutf65ikWw1sx096Q6jaIA8UOnwHJ5fxbTpvq+iP7Oek2MF8qIQ8xOaOzm
oEqQ6plIZLdOgCxFuxXXu0pnKc2xxBY7W2k8YT/jhcXAqUCC6D2DKRle9UCewMgJvAasKyXxH5Ga
ny1Ansyn4JFGGbyOMkU2BFWYTqIZkwytJZj6pAYMV9ef05HwAkPSnizR3Y0TOFiAZg8oVJ2O3uFx
NbKIhGpp8keyR1ED59SR3OIKZNFAa4mmwW7G1lFIxi4PaywIbf5kzkKhlSCRsVkwBEDmm5K/SIkp
NTIonUYZXIJUaq8XGHkQJo/k48K9ttIbYgxdY52r92oYgDi11blLDVp/qDPNEAUNULHloUKab5b+
OCfLLfwuXHvl+zhTKC/dbALUicVuXLj0OKtulmQrnTMWrCIqjpYUMSObp/w21vazWulnpEXv0NfN
hzCtuptQu4ejS1axaXzWWkKqUd5+M6f8KdaND+Ch8dgpV2mtRZyxlOSBpXpAz5vetMjJXWxHFlGB
zdscZx1ROf3ZTofiilAxyZ1T1rdcxbfS9lQWUniLX5tlUS3wAMXya9FVPQJ9GHoWrfxjjM1QNO3F
zkl8SvqVIE9UzK4GD8SDtNSm8h7zPLCvZHw35PFAJY1XK4Lp0ouoPQ/RZ8QAdId//VsIj45uxBqY
sfo8dCvwyLXz2lFjFlr3TOZy9GebGFRr2eSS5eM0/WC7TTc96DJ8n+xgd8QvJpv0J1b35kBMDinp
x0YhXA47/KEY5+dFSY4KCAEnJuMc5NMxuwBBGlzcEp2/jh86kHi37fRNO/c9tMpTJ6cqioxyFyGk
c0KSZyGRP0KPNzyzpEc6y1T0iuBdjRH0emjlOCC5j6e4vQeTREacoGNtYOYBywaFIYx2o2l/lyE1
0A0tMi/LiCOVxXhX6KVBm5J0W7HWr7G5xDvE2YQUduPDKqVmsCzbG1tMM2IXm9LIJMOtTRpuw/RB
6qm9NLz9gA4QRurKqZWrC+cHcJgegSAcUKtUPcxBNcFiPilry048CSEMDbu+OHRrIu0snV5hoypI
liK6SUPYfVdWXgrNJGw/bdNgFmhPzCmg64jQRQs/w5EvqHRVd9aMC+xIp6sxRnRD2O7MkrPE3JNV
7HblXtsCnU7htGaeuZRLwFQKUWmOd2TO+Xvk2mZBGUO6aheZtjzDjjD6HNOiB82gwE4avy1rPP9A
3Zok1U5dquJUwBty6paFJF0SHxgzoQxTOwUij+7UeBkPdbmr5W6TSuIOUAt2MQtm+4Z2yWqRnLsV
Sy2anI77GJgi8w+5LfZ1n54AMFu+3qODHHRKFZZedoJvUbHR21VYBzV4jKOc2edZLPUelRUzVdMM
qQ8+gJrDVVjtoNNIDDS3NPhq4vAGKnNNFzR9LLooFLfgZA70xd8hkr62IjxHdn8qOq27Thv1rgWA
amAIOlexZJHdgg6vEr1f2DStNIbE1PHEkCzFJr/Pcww+xVOrtfMhk+UZLyaiTGPCvaopF3UOjFcj
QXTdjtZKrxdgv12Czh7oRAmUMoMVPqzoEs4CnNCqs1aYSO78tujuTa0ueHXyQljk3AIg2wdaOVs7
SEv3c5oo9LbOCR1GVy+44cc5vkpGW7vZNNM+bcnGn/ipo1fEcSXRlPkTfSUvDOPi1NSLS3Q0CDiw
US2sIndKzdkH6r1Qp0lsytF9ocZaGVgCQ5Iz3p7Dij5AW6srynjhqrM+8Ra7NzkOrE/SDwQjTIWf
4ZDET6NtsmA13UEusO+bCjEN2yJg54TXyOFHLrjOWJQDYZczEFmM3ENzNUIrlBKlPvSzKD2JtAtm
cSj4ZTulyZJkTkGH0NHaBF9em/tDstHQtFrQ2X8uSYXk1F4rNgJNu3/Mau07wdOSSxTrW5Nil8pD
AjM1/RMLAVuFRfNrffgm8sGn3yaf9YcFXMfRqmWGPKVygPd2iPUOhPu66v4kAecYOoH8NJuuDBZv
N4VdFWi5RHzqspq3fTj+WGwUZdAkYH00KhsOpQbWX6qXutxnmon0oLN7GOmdvuumfmZHsCzXYcPj
usjZXaqHBCHYQPuzF1lRV4wEjXo1FzXyc+xjHPvQ7iatOpdCI/GHtKisNvDrrRnvR5ReVjrNgZhG
cPnsz/YGrN0WnsK53n4QIiPYVBt/1KJ7DGcCyUdZSvaFrSrkAxqezH1xl8XLlVViIwoVyMqlPGMQ
NnG+ohLLnVbBC6usuPJRehcVfbxczrqTnDCQEeWW7ktmMLQTFOAKmgc7UdgAM330O3mmsTw2xg6m
n8fGrnbL2HocqFXpIMg2T6bJCaHMGCzWNOh2K28GDFm2al4tCvPL0OjBExuoG8b5E53bdWzhmpgr
BlktAk2QoCE0fZLLrRkckGnNzKVwuJ+mgjj6Xj2QapT60czwR0tVg8GQ8lmpENBkRqXISAjOQ9+e
HKx+FR4tMOaZ420YgeCQIZiuMmGucUTr0ZpsNN3lucmhWbOD2+FrOix5L1NmJ9TTC3bCmfykYSFS
aZRFF+S19PaX6xZMnaha8oAyg7AasrQaNIhCX65E3jNByhWgWG15qJICTYpgW6T3pJSCh852IURv
GkPXixFdi5yIAJBdZOBECIyVeMCa3RM83tAN8nGZAq4feOnY8QMRiNTbJZNqAGbsv9GVEIWXg1Jd
Cd9jO6zsiNS7s5lvXZQyPDQAJlPb5l2lVdsiuGKLKeh8WzF/ZWI+VoDzO88pLa6/BLGJ3kenLEUS
I/cjTdz5WUZLjzHzPKEZ86GlsqNpyDWgUSanK+v84iq1pfpgf1M36aP+UFPOY95NzQtg6mDqowIk
yf04z/FNllGdsD62x748EXHL1gKfYrN1OGa4CctoDfe5Js4ZkZZ7o+6flPk1bhPjVp6ebVgFB6vD
zyza4arIDYCO8bTLUdyzdcbSrRr4KkEynKgy3QalswFKasdxs9IOOq3/LUSTGWPqkbaY7Xryzk6x
PW1sWgJjjXFGEyWhgB16/KUNsfBSNzHQbfAadWsoPLIRYgReDrIUfWdabMsZwj4uln7BE4+7Z0Q6
VIbqg1TSAAHWvx6VqP/WFiTuRiO1S4Gugz55fdDHil5iLjljLrC7AqhBOWOTTgg7kgrMhH4y9Z4y
J/prg+6rVS3rcWqGKxb6jLfb2jKKUc4aNJANf0GPPp2ezGH5poTVG6Cv5ypJgF+1y/VAxyGz0uSx
T6YXo4jBYQyMobWac50K+lHziDPcjEy27nVmO7O9PtezcQNQUCdaa/AaI+b13pVpIMXqXS4bLLL9
GFj4NBGuMTUSHrjaOyUxY49w7Gxr5Ftx5aiGAJgxZIgeIn7Iaen2qVkzXgZIUyS927Bp8sjsbo9j
qryMtOwPpGTxd8KPuRQ15xr53/Ccx8qPSXKVZSBFq8prbxHF3bpkCd0UmkrzMrJf4JXPRB1OMibi
wZRhsINa4uV+oVsQZeYLTW6EQiPQE+Kvq8ukUMwYFnVCG8MBrFavWfNgYD9Du025G1KwqWHCt65R
iblkf3GXSNhpFqbSaJBKcaLYj0+ZfC+AOF0JvVsucXNaGvZXVqRCdJgr9TZe+IFlgT1f9maXXXNq
tpxEoaVXthKyCgOSQuikhkSj08rdiDJvmaCnXMZS7oUjdBq7ycI939EkaT7Ey2FoBSbgOkQeU+Cg
HdTQQzaenO3cjM8RJfDfP/v3r7FBmk8zAhRO2NlkpM2F7Pba0igyiyLbscxsltOs8K6AW4n/K+bG
j9QpGLVp8UUyKwcFJY7Uoa+SR/kiCIeArNUqEFG9Yp51f9CV9mwby1vZrqFPVFl6QCEjM0W49HKa
3skMoruyfJHWEZIpSUAU0sZ8ACvmZiRBuKjDCD9jykcp+2jPGpeC+rrozvo4TAc1BhqzqrpTZxgL
wrHLPaVSHldIonSuzddtj7/TEySQIgqJ9u4ivtiK9ysaL4XVUmsP40I+Q9Q7lbYeCaZRjr1ZXvS4
n4+y0pztmAAgjZDUYcKhY6hsHHQbjpAiZmJv0+G2Bvrbob7nZcdUe4oTawfegBspXGcg6PI1KZ4D
eagXwhmly9jLDkx6/gzxie2W8tASHjQWTMcJ1ZLgF1tiR6KfSk8D8PMmtbNAAxfjYSVmS6g4gWta
rw6AKhxwcOiZzenprrEKhh2asZB6C/sl1dujyBXVswwONjIhbmkrXXUpCS1fUnGesB3oAymD/qUZ
pr7H4bdvrPw1k6io46UVexVnZDud0XDrJ/LVbOYs5rnu5f1chemOVBDNaKjFO/lNHb6rdi7Rt8W+
JK0NpXYc3mZrZQSU9jGO7TjalRi7GIvXT5IMSlMibYocP4jvGUWEM45NcwsrxKXcfCJCfDq0cfuE
cYO/MsItEt3c0HoZXq2OaiCKr0q528tNZz4VuVxeBpmn2AYItJRRclfOBHZGRmClkXRWJRt1Z4Wa
czHudJvctWp4KxZ8UwNtr4KOGs3sPAuiBcpIka4XA3KRKFBODrm4NZR1cDA6SoE04pxYw/plnZJP
kcZepbAvVm2Gp6nGvrLVPjSCIh3AQs8K1Ctdk96lTjxN9PyaNswuSyZ92JJ2s9p1to+NqKYwN+43
k4FsTb6BHYDpFtM0ujKu3UwK40zpR9P3R6ZYWPezroX+EeRZyE3ew6gaG8St6oK7VAjNl1hyXWlL
KxmOTDobF4B3EPekM9fR3q5mrEkr0tc4it4inDW6TXyP3haal2Rm5lGvPNiYUWUbOGeKHNkZKhZM
suHBCfYIihGiJOs0ustLXeCLR3IFgPtA1Z1GWuvpc6n7Os37jpRbD5A6/IKyezNG1QuHzsaSgQCx
RJXpQIJqfPhLjHfYrRBkA4+Dy9CSquJzGk9So2Nal+SDVuIS18kLT+P5DpU2sD5E3VC3wqW9ntHk
atuFESCYOsw8GDgai3dvU0IZVrmDcvm6pc/dpcPNohOJ2ILJQBFXvLBH/ui0mdfQPD1H3cTztlbf
43QymVyy9YjLayUZ5GtxP8+WR84uqmoNebYorXDXah1yI4ft1RJgv0Qspmxg82SCpEFFqGLnj4VC
MkhTH7PQkrAfsY8e1VFxqnGwCL0QT1YILVsn99OKFzos46qTecOqSGfp3Kok2fPmvp6KybqHJHLM
OrnaSUr1VqbKNV4nGleFLB8mxn4j2x9RZvo5iuYbPbKZaynp0RQZduX2G5epRoKI1ImQAn9JDIvH
Z9o3eXlfahnIyMTG7l/oaGvaeXDbdoJIFqOomLcpWzkKVoqtS0azymrN0o1J0cM8CFMvjvdt2Zsk
joBeT3t1p04qUAa1hgFgsAzHUnU0BgS6TctcQ4IqTEMPPNQQEwbB5tvTkpsyMSY6ospTxx2oDtCp
MHnxtqpKCAXoiIcs/8T3CciwM9YdUZse/XeoRBCPgXr5UZy9jnx/hhOpjzoBIJKUXMNl7ivpwbIJ
7unob485uMRc2VkqiLKoyd5tUin3dVjR97PqCzbLTaNOrHKJqzsGtMDkP28mJNAFXyjssatOHE/J
sN9RSzZBiHsmL857c1dP0Z2tXy1IU+9MbVBItcvPHNyEJx24jUkgGKlb0VMGTz6gGHYVK80C2i7c
CEvYXCGNQlCXnsdUNm+mlbFOpzaGX/UkgFh4wBX4cody42qsZmN4WT/izMnEPQ8FBkzJduLR5BYk
PFOSbGyWDJnJ5t5JrNrmCpVRh5butBzMdUfUV7s8Z3Na76SSxOxEFHEw9LR/+4n8s4TYBE1Xl5u0
dfUWhlTLRDjjZfXdoNXUWZ1w8W/tGSj2pXmdtBpLe/PYV3ctJKdSfKuxZ0uM18JFcrXxm2jvlZTy
iLWUgC+ih/0GF7SwISAsb234pvCtV/gUxHVZ7P8l+wf8VNqsvmmPN6m1Ut4eyYnwepWwPq6HZv4I
2ztLq92p+pwj2i0FrKvwk1TXY8zJsGwAmnaDUrw7dlEakJR2Ep25Wa2OhTJgjEzcJu4OtwOAWAGI
vePAwXT5cYVSNEBeIFBm58tDX+kuZrnC1HwbhT+g52sd3UfyTcWpabC7RGXkh5H6aqrw5zaVNwkS
k14/duD+2BOBcJJvxKw+RaCwECbASyiND2Whm9hn75IGp9AaXwQqAugAdA/i72U6HK3wZuyr62hg
EjXLhxUxb5FV98Kmv2q0nyNElvYpyz/k6kxClWPrT+14GmuTUYX2VJuYuyam63kZ3QCrDeyYOXjt
YogHSpQ7oNqYNjqZxpDMeq6GCA4ZAcC9fmjl7CwvmbeQOzI3lsuXhLwXDxKZCcQNRC8mQpguQy9D
/iOJYQRjfk5JswGn2HQlGN+UvZZ0R/oARzw3lz5m5Cntiqm6bCYKnVkGsTbb87LyhsTagOpIEMEr
oquOcnROb8vupTTfV7n31QFNckvDf00w3cW0DMHh3WctDeAebhk09wPdyJuOgOvN+h3fA051s8bY
htYGHcMRSmGf7AfYhati0PNLxWtv9SfWHvU4FdJVifIdyRZFxECcHeKv/QyqNe5Wi2GpchuqzC8a
GZRFLKzvGom8KIc9NnwBxYPMILpnlLmGwapp172qvAtiqCkeNdzQDFq08VS3slOnxVuI8FvqXwxK
KNgUlhpfhF5d5lrBurLNTIqAfFwHuBo4jcAY+E+hv87EKAdqN2L4JpqVcbI3yOVLhGNwAluqTZDL
trKErbLa5e8SyE2LYB3M08SD82CNaF4TcTtSoUbtsgcdOrt2ggAp0feTZFoMSllxmAWekA8NFOvr
5CAawvaBJMALDV4RkX3bN7Vw8hUVdg8UtzWmLR3Cr6zoOCPa75fqmi5tkKMCMwoMzWH8KtvLo2UO
8HDQL02Qoea2vcSE0XUW5Z5KHyxBRtIynVbn6FBPjVvr0rNkdz+UAsGotkc6SfcTseSmbmmbPc5x
H2KAoybdKR1SXxgSulVmHJm+77ZAwmEkIA4Ba9WSujyWRCWyv8WaIFWPhTjSvz315IoUQ3QojYRi
mJHtkPVkcJMmOZpPGuGk+DgzUqCMc9/qL9nykZah1+T5wVAZL2qeHSoPYTudZB1h7iJ9y+aCpqB5
kVjr2YO+aAaE2iSMlZ0cp2fkju5GgyaG1ieX+QTZIADDEShLyFiakL5UHHWNKnLsxyuZt6Nrlfu0
rt76malBXy/bmxzUWpe8/OTkuyGpKKrK/1WSs1uhJtjiFzba+9+/fPj+f/63iTtORz2lgAC1NA37
yBcafJWn6kLW4eoxlZr3efoYxThuGmJGYUveZVnyrde5+LR+7dDCtTZctNrEs2tzx8vQnv76Ov/f
elkNZd8CdIedU/5so9RxRP5356UL44Foks+/kPDb9dr++N+mS0lgoCTZgk20oSs2vVdg6v9isGOc
/B/cjqbNNTV1WdW4qP+yXUqK+T9ccMuSNbyVBhaEfzPYJTyZhsovERej4MjSFO3/xXq5+Sr/fWcJ
WeFDcF0ytmB7AN1p82X+FAPSYK0UWL3qwwR7QGv3mQUSZp8yhJeKv28bvLRw7//pLv41COM/P+vL
XWxYCtggopuPwDgVOmpkrsSYqeFVyQX4OFKcNZuWGdG1HxYt88pW6Yv+dGX+4TtsH/G7w/0CnEcW
D1jFqOaDiMbiHdfAhpaYwnb5w+f882k1Bcx7YerC/nJaW0glJV7q+VCk/Vmyi91oYZ5IoiMmsqBE
3vD7w9oSML4ellD/QvYTeWNaW9jLT1dxZchMjoKSHtCX+lsKrTQIj10//Iun33/Sl6VIyCrCOVMR
Jncl+RT4hX/9KBWndwF0y4IB8CrZm+L42VKFp24jSlP3k+hHPrxZMTdTLLuzxqyOTca4mn84wV8u
JN9BtVQeKQz8QJBM48uFjLEmmjqpTDsZZVsqv7f6w+8PVN3O2U/n9D8+YTvnP59Tba5JCbD6nelQ
pTmvnYMQ3kU57Xx8YGrykDo7sfNIOpOb/51x8d+flO0kfv1sTVNUw5aBwnCAv352vBp6RcsJdPMk
Qp8x6E2yAsO2Fp1JWKY+Js1401dEnS/dWYlSEHyhDs3ILv822f/XL7Kdxf/8HhZAKZsUCRzgv34P
yKXIO3vOsqqBHlYYi5M686723Z9ecKxn//FBhmUY1CiKYRviSxrRDM8wmdq239ll7o3JonptXrzr
GXo8UoHAbIhuV2oro4hy21bvxxagTCr8esIZFcvTvpviM8B2v2sU9pyKeWhH5Q+3/tdbTjdMQ2Z1
4B/ZYK38YlG3ZbW3h0EyD0g4yF4wleJe8D75w6P8T5+CPpP0F1MYPGlfPkUoKcWZgg9CiVb5bcwg
grsIijGW/P7+/vo52wP08xn/smTUajt2acgZn9UfiWm5TWX84RHdXmC/vahf7p62H9i7bxf1ablC
ieXeYTZ1Ex+1sjPvC9dxztsTBBsk2P7NGNgFmeW/gORxan4aOz+i4PcHvT2zX+9n1mTeeZZB70r7
smrYIb5uwoH6XQ7gp2z9GYyfSXxHN/7hXvnrZvjdJ23f5KfVY2EUMTB/6nedP3oQec+ll3uSj6Y0
mPe2D+LM69yVBUVyz/Ry3WfhrG7qFEHi0avZA+gIyl3omgfUt57wf38a/umxJq+YNdwizYUH+9cv
p0ZVNEDZ6Xda9zAzIcYYFan2Hy7/Rof45WSrqkLAC0+KxRIt/uNNwRALdY40F3skIu7orR7kZ3d2
Pgu3cj9y5/zt+e37j2Pq/Ejdx3+VqP914RJfrzQfrsmGbFN1ALugHfTrIVaLbBP4qhT7wY32OJR8
nGBn2WVn4nZ7rKme7CaO7kv+u+7id3LXgGwWJ9u9go3xgQp5wvtGOL1LcqI3BWSDu6HzODlMZz02
As7gghFykOa6ke8L5/MBfIxD58V9EwG5qfwZ0/v9Ndv4HF9P5y9H9KWkUMNImMuiFnvbeUndp8Hn
M18RlbqyKznvkfMMVsq5Eo5w3gbnisx3v+QRyt376A/f5Otj/fXUbr//061dCEIxZbTu+5kxR/qw
iuffH6mi/OnifXlMByIHNMyYxb7H1GGU0mYZ29dRyB6QRkuxefewBNybvUS6aX0T5+NHyzQBczrG
aUjcCM9wxKVCOGNruKkyf1arvVOBHNLAPWk1Ehg1kRHmqmJ2UrW7C432tJJeqg3yI6KWg6oyBGYb
+BArUDEmNJZRO1ykXjyBwbtiN3rIh+q6qYoHXYUGlTJwSMr4wcrtI81wHtgQuoA05zizZRUeFkjG
IE8RDi3KwaDLN8AUSe3hEunxuRN0eMOVkc0SoQ+0MaWVyLu3tUPBveeww35lg1HeGHmCkXUkcqg0
rWfV1kGLGdWjuQxPA1b7eLQDSRCXjWzvnCdZtTW5B+qjldSRinm9UhhExcxvnVHdgI9HHYrUkKrS
0VvrElpaUGf1g4x/JSLOI0Tx6zA2eU2i9rvVoXYHgZA5TJ9IlaSxRuZj+15Z1gUJwDeAubS/rQNx
BJs8cmfqI0CUCs6D9gSjcl/VynsByZSJR0zvKbyxjPKhy7Mj7zrst9mOdWQH1jv4/Y2kf60qvt6p
XxZhSUwKKyD3Ue3RWw8ALrmmQ9K8Q/Skb+3eyark6Zm9+sCcxl18hSUKUyqPEKoY/hn9x9r5eEbK
5NC2PBo7cyddep8gQ35F5o2Vu8YfHq6/3u8/vzj+/s66Zout6mIu+OvTRaSJrmSjWezHIHvDnn0f
3ygnNmXnIQCdEKzH5iAd0Pv+odJT//mZMy3aC7JOPf3lqU4a5Hck8aHYYK2G6+fI7vvq3DBVcBrn
AeA+h1s6ufP42Lov34+M5f70vvjHb2BaOlti3TTNr8VmTrBG0xcceZT3jFsUaA36KY+AbMLKcqqh
7tBrxHgDrdWLBvk86sWPpJ8eMNVcaYjg4qbamWr/yFx4bwFQhC5mELOr7qMuOyxzcZJgpKE2viaB
nnZ8Gf7hrfplzwcoifcpMncKQR1Dtfpl1YpGDclgMgyHHLJO1b8WCC6QzmtZggLoT2/Xryfr7w8z
VUFLQZVV8aV8qwxbrH06xYc2O9e4ogoLx0wUFFLyh6P6+gz99UGcKVNWaGTAaPr1frSmIVuVAqBP
TfIDgWEHu9Qv2lLeEVAFB43mKlZ+9UMyk8Pvn97/S9p59ciNJFv4FxGgN6/lWW2llp0XYuToveev
vx97711VZxFFSHcXGGh3ZzYqk5kRkREnzllcISdh5mZRLVXUhqMxbyYMDEgu+HsAapYSAW6ldQYX
XdFL1Ce1qS/8ldizFNsU6myodGqarVj229VS00/h1MrSU+SDxYjTjZa93F7WLJ93FceZgeCdY8qk
+K9O6yJ8ms5gk3z16ancD4c5B6RRROqhbL/zspz239UtIgm7aJdva+5gv7cOIEs3zGpvq1OzuWcI
e+NtPj+CpuMJqmw/d5uvIIU2yT7c/kTrk7+XqaQt6eaGSaXDv90G/9Xs3Xyr8885uzm/RNNiB9R8
q20+MVGwYfxy8xXekh1JN55tPzvFws22zm7Oy60dLfGtt99SAF95gywG+ou9MIRENClgY/IBwJzg
vth8CzdP76EhxMk8/ttvfrWbX7e3Xl3ZekO4NHZntkynkZH22281jm0kc5JwbwPJKX0SsjkwgezS
vA0Q8ZIh4u+ACvMfC/Sqb/8aZT5Loqe/XLyQooKKMBh4YvF3c2oM6GI7J5HgpfgN2nb7o9+8fJRW
wstiFqmA16N4Yyu6owjXOUjVxKSJlp7gvXyCtuU07sl3D+jzbOO9tNV309befIbsagOG9QBNFnkv
ELktEE8OgH+AvmrFwVCvXNqH3z9pdgQXFwI6g0CpaJ6cPlmbhy/ShjNw/DfbfFz5+qJ7ngMrnlLR
NQqejqwIZw1fYan1gJlArfaKfwfl27Y1vjMPzVNt5dteFY9ejSmqzgtEtVDbEtbEoItX1mAxTndM
o2++5dsvUGTypw/D5js8TofTr0eAeJyq22dqrgtfnSmeXf+1O2/CxV5mk59WJuQcfN5888+4feDJ
Qyx3+HfJf/PEHZuoY32w8DbbzxEfGQIvHjmflXO1+dfb0krCL5zt1ZLWfK7Ew375wwTH2mha6/Tz
KECsnEP5i9Hcx/np9uKXTaCxbPJ1VV2UzCWvHkpFL8j2WpgWYKAAkWIN71aMLD3DVC7P/1kRLpCp
FbU9DUQINGhe3Ye6ZSgHF87IxOZpwv1GO/Db7Gux/zzfntkP1zuYRTfx7t2ndouAMl/E3r48K9t3
/YanHMMUeJjHbl+x+xnP0ds/WZ1P9vXe//7JwmHMQlNpepDPJ4mkEjKUQ+FKBIk57iCCdI+czW48
8PjZS7xcV6/3UkiFVZJKOK9wZGMF6/WodGMdGiSWx3ZfHNIz9Z+Tsx32xeO4Q/Z8nx1vr/f1Jr9Z
r26Cn6OWSP2dEqohXgKCihVUNrhDv9unABn0yQZk3X+t5exQR0gX6Z1L5Q5Ylvnltu2rM8i4G1K2
vCpIAmVTF05HyvyfIdeS7fYjE1R+WTVQkpQUKktD7/a3bc0b92aZSNtTjmfkkhSQLElYpj0ofdCH
c0e3MkDtdFAk2xWMuXUQWKgx1/JKZfLqiaAxx08xmioEbo0/Cl8yiZW8Q6StPeV7WBj36p6xFr6n
cpc/gGA4Sdvne/BC+7l6hRzQHhLBXXHs74KV3yHGzdefARWQZpGoXRfH/TwBRtlb7cmjiPq51GMG
2HWrMpn0RaYo3RmB/5keth+g/gm/4sptEr8w+TCHi/qsYzsGlXkhh6jCPmfStJmHJsd3eUVTHi5R
m4HLKVzxZ/P3u/y+oiUhP2ga384nK5NPI/3mLbAiGRp+dWJoJppJY/yCNr2CTthKDLlaIA0Hmh88
BOcbpNpziLkIIZaXQtUJ5vTk9F7htrD7/jSgMT8Yvi093T7B4pfU35py5v/9wpQfaZ0VKZCLIJhT
Qtg/2CjsWN7IkFGaRNEHqjUAAHrJ9391EGy0KxfoaoPBwDpIZNPFMhyebMIFmjWng9TRQC4bd5V9
NhokhL1DEL9kTb+Sd4l3ld4BpiyetlxYRbHmHOhipShUIYY5ICY1qb9mOhtT/lXKP6pu5chcmVGZ
CLDnZi7l3blH/NZMKtljlYR55w66uWf493n0GeGpq5o6sxqslAxEx/76xqUfYnMdHIMZzrfGgrqG
2WIIg3PTwfdRtrDCeUk0Pt4+I1fHcX5J/7aiCWmbVYUMd0meeQTwG4KQQQ0VKrwApcnIl//U1msj
HEgv7zK68jPh8uVXSgZN16ViilyfYRCLERkLSqWI/sAfLunVDE9azYRuyXpNiC8Og9GVcVqXCedO
s0P4RiMmZxDHZcSs693bpq6P+Nza/21q/oYXpqqprH2PKaFzonX9Q9j3hbIFdUzfNkZGalfEyBH7
pfn1ttWrk2GwKjoLxCWDKV1xgZbXyhIT8/G5sJDZzZwWzo3JkVbWNp+vN/4Rtmp2UHMAxqBGL3pi
aJa6RvI1CUqpoiS/Uv1Ag8kkj61nvxzDBwdBnHAHIyqD9/3YRj5Te1YyrbjL6x0mp7Fo0xIVGLER
n/OQ7fV5bKv9iQyr94/oIY/fS0jTnvu4L2c9iirPGSCmeHV7j6/uBd1IGitEQHwLtRnhqkOKZzDp
CzmXBf9SW4PfCi1Gqes/7RXNXU8+oyHLczpz1fVUlEEGGVZEZyktvGdN9qHQQHp2B2WBsbKVVy9B
wZYuRLxJLcjgKemdxjotobPMoDeN/MFG9otCv/6DqfFPXZBC5Zc6ChDkSIve9Rr3FNZGtHVsSf52
e5OvDzKL12leOQ5Ml1Ql316fBNi47/s9E2mOeY4j4wjp4MqiF0wQEKj0KoB9iEOCiaLp4CzU+/Cs
2dIwgLPrAFb7kROmxz9ei6XoBoAeaquU9QVDEXJiVSNbvlvp5tapaTrk4f1tEwtn0uIbzrGUrBsn
+na7uAF6C8GO50JQLKFd0xREdWZYOn1nIB5y29hVrKPcatk2uCnL0SxL3Di/HdCdySzH9RNYCxLF
tLdtZTm7oURpF7Bfv/KhluzN7VLLhhCfEsrsji5caaMHTMTboXwqi9JwtpXGFDKiQMicp2h3/oD6
pHy5vcKr7ZwLyr8tim3aqip9RgnC6VQwX2QwBmujNVgVffiljMby118YU8gf8Ncy11x7u7zEm5ys
q4PYhZx7P2toR1Lz1LXdyilU5jv8xmvPi6InC4RtLvWLMdZqkOKRrTw5l5o2/INwBfL06J/CuF81
ewgVpjMsLbCV+t2wZcY53ZeMCnhICEUTzTS4uG4v++r6zT9nBr7ZKIIwKiTcisrUowJFqfFkpb3b
hJnbAka9bWLxM16YELLcyOh9eP/TxC0cpiT71EKZkvPFUHdordyJ+ddebe6FKeGMhrnpOFVvTO6o
VAd0GuuK6mX+s+ufMviK/2ZZjmXpuszMthh+yyGVqrpSY7eCA+/FT2t10yBjso+MMllxw8s7+NvU
fKYurh4QW89Uw0p1HYRxew0Vcq99Zvx6ZfcWzeimqZuAISkSClfA0DO7jMD+n2ENtu/hJQd4ParO
Tu3M4Oufb54D+6NNeoT0hrh5dlqbIKgz56T1jUtR+pHCFUQJ6u62mfl7i+eBVyrvYN4CQBHnFV9s
nMcAZ5t5NG8QVoNFPWSo13rMekndBYWsZ3vd6p36aeqiFh7WUG6KDxB02PGf76tGPY6cWrUth1j3
9lcMYZxxw4iiha6iRxPJ89BHEGkUYOspWHEwCx8RtAnZOxVuS0ab660xmFhUZDSDyO1gxR0suAZ8
b1uN6Uo0WPAbl2bEzoVvOlbXtfBLJlHXwoBatEoJ+4Y1roW5BUO6xruDsgsPBk0Mc2jH2rLvx0zl
aUA7JSanqmHllFxHNlDlOimIDqLTvEL5JbEuoVs0NW4JHPgz7BsNqM1igFYORkUmgGrt+U+P5VuD
wkVLGNVsiN/SKbVgRvBRn9+oNmz9YYtgSBrA45c+Bb3swniw4u6vTweWeSw4+CwiuYjLzceCMaiQ
DCXzugSuWOTO21ZzmLeMG+nT7VVeVTfg44SICNA+jzwe5MJJRKyhiZCH8M/wbhbvY0VrkJ1LC+MI
S0iNVJRDEXaw5TMwsc79C9PW/PKjwzML67y9BMXg9Ko39Ynr1/fR9JIZCjqXFjjZY4R6dpaOKyW5
xW0FTmZplB8cS6w7tIGTy2WcMaaoMRFIoQMh43RW4sh0b+XiLe7qhSkhmsa4DeiHDNuVGCP6pQ2t
/UFyRh3eux75uczR2vqkZL35Uela3tS393V5nTz30DwiixE9mZzEVafLSXDW05a5kFgz9kaFtlyQ
Od7Kpby+95we67+mxHaVCpO7EXQgyPVZV8x2nhkZfri9muts4a0JodyBW1Hr1Ao910I99R7FMhmt
0Tg7jBoqe3XEUKZnBmslqoUEcK6szJJSs9QTENe3Z1PPJRTox9E5ybZX7SsZxcmuiOg5p6iLMYBl
u4WJksg0IdBZM+a0H3tI6AuETFypgHrnz/cA/2qCB9X5VWK106siJQ2MSToZsSZrD7I5DzrLOfXl
vR92FjPkgWP8qks7W/EOS0dJ50GGshVcfbJ4ZaJQ6mwYCEZX8dQwhl8rTODSAVhfb7pYZnrv9joX
zdG0IrnnMW+Lrz+4pGNJHmFpiJMUYoKMFCo/wW+9/wszjkFhHC9A00fw7FIXTJAyGgxg1cYHyjbP
8JY+aRq0B7ftLN0OZmfmyi1YXtLPt4cI2hgUrqME39oh5VIUiQ/kpmvDbsXbLNrhfc5UhUNZ8OrC
M+2l1LLmnWRjYoRV9yTUiaPUW0vUFu3QkKe7QtmMBb1dj9fLcQK+Di5WfbSf7Q6qqkhP87+IfgCs
uHgAesjGhIikTUoR2L5Zupn+XW/fJ8ztzxOCtz/N/H/yNuck7Pw2IhZsJ5q8beShszST+JZx9U8/
QNOiPetJdZbl5mUo7oz261/YpOxA1XseUxAflQxg+mqchg6MwJL8Ehqx/cPRi+m+sobMZSgbJEM8
/TPYKlOjntbubltf8qNz0eP/rKtvP54BNUyo1rJ9gpKCzvbwo4ya96mJ8s6UnnQvWxsPWTosl/aE
w9JUQeMjN2yfMg3JnQYKOqRCdP0vrvKllflXXLwd2rS1kG8ekR+mpa4VwZ1Rxv+2obqSry/Fc4o3
NhEVnPZVFxMSKsr/Q53DjTQATtALJodr69RnDAEgKe736XsPlp4//2K2Tfl47miahljLKdJ2cgDt
tmhjx/hbufpewtWIfri+jxrvGLf5y22D5sKluDAolnJoZo1aOsYStB0w+Hf6aZimfwfKOWpnrUS0
pdNhE10BuWjEdxE3V02GAmNHGrgKrIsPaR5CbqFba3WTpTN/aWVe8MXpgELe8xo0O05FYETw48xz
x6qUJNAzwSmlQWh9lOFI/9MCo2lzy2hsUfWniSbmDpCgeiQMsIHVCVxFFaAWhM6n/v3tj7W8Nmue
2IQByRRLYWTKCfKTQQcRbL6JDLDe+tawvljST83+edvU0umnBUmxQaUABWPp222MJkX3akSSKX89
W+nHWPoBZYRW/dPCqzI2K8+uhRyARGNuefIWNzUx1yEdM51C9yw3raX8O2Mw/kzjEiBl1gIw//PI
qbMqhe6qRoNQjNBd4ku+kY+ZG0DKEuoqZWfjzz3UGxOCh0LTsdc8UKG8wQ23TrNT3ZoQ+Borj5uF
CwWUQ0UHdd61qxHZyIP/oI+kyfXyAOKRZj814+72MVj6MgzzOjNAjdApvtdICjrmF1S0dJGAfu4K
/2fR2y0i2H397ralKxAHywABp+JumZ90ZPEFHGpTbbaaHZ8lz+p+6V0AE0pX6DWQpKpVnptCKT9S
CUr/gSA1fhgkXUES29G/RZ7iPMQtDfONWSC7vmuSKUIRNXEc9FBVp/jQeM30Qi6l8bAG7vU17FQz
O0qFE/+kHVci8WT6KG2hPNklCHR59ge5DFDhvL3Apa9FIRd+JEomDN7Ol/vCMVlVMmTAJkY3zmq3
RlDN8euVNvGaCeEJWql9KA2dPLgJYnplX754BkpIt5exdCLoPTl0h+nZXD0PhtisZAiMrFNaPsNj
Bh8wffww/4tzR/lxDvOGcY1FhrJf9gq6fiev/DRQ9wvVRxnhjdtLWdouJu4oYIERAHIqfhGUbdu2
TmRXlaQjIl1Hz//zIpmtOxYAC40kgse/kNgyHulwrkPFHXMJWjDF6vuHKDZhMP7zpdAKZDYTSAJt
EsFdd90AQ1NkpOea85dsUrPKIHKv4n9um1n6+LgCasMmhSpaj2/PMPoffUgInE6tE0t3ejPG7xV1
UI6+Gdjf/sIULTv8Gz6OevRbU6Emtf2QKDDvTHQIVBUhqcGAJFUp1ebHbVNXuLzZ9ejcSXI9mtYc
ube2fBTfqTYUoQuX9XstTLcOxhhRSlX4AO07SFg3qZ5+is21y7QQ0HUDKKA997eAqgiLTBQbwkBq
sy4llU9y4u1UqT/lqAIoqCBl0UqYXcj1sMbgIbALZvLFt1wlJZPRxfDIwyaWn5Qubs1NM6jZJ4TT
4JgZikatVq7Y0oG5NDlfwQun54zQvTD+Mrha28Dg0BS+/m9oMZ61L5IJ8bnbH3LhhccCnZl7YqmT
3Fgl4pFRk5zhZIdpLy7hJWZa40NS9fAY2qF1KFMzOMkBzVKzyM2V5H3Bn4BG0AAlzKrlV8ES4vSR
jR+cU6dDYD6m79RpDWK4sJ8GR5QOAlkmzQThwEiO2eZGRo/ckzTtEX2tqYHA1e/MraTE5bCyoEVr
OHl1TjcZ+xccpNMUXVvYjn+GwKd0U22aTo3DNJylwGd6+9MtmzLoBMnAZqh6CQelTRNr7A3JNaOy
29fVYH9Kx/5917Tl6S8skdCYsk0GiFDoW0s8wdECk2uU0GXz2DrOP4U/QOJs/bxtZuFqw4bCaaDY
jaMU2z1pWVlmNUW+q1nRB7OeoEOId6EaPcDL4YZy8u9tc0tnD89L4Q7SFP0qhVazPAPs03mnvIuK
Oy9rdVfq9bU38dJXmps+kNjhRK5OeJQkgxH2zIXWFAQPPtJRR8RYzK/pPA96e0ELzmpG89LBpWpC
AUM46XEvBbXZZzYFrmgLuUIQIaHAnOyw8p2WNg4XTI5LL5IGq5AzFZAljxq0Y3gFRmvrSR8g20Jz
9fZq1qwIeYDhZIWWR07qVppJ3DQYqB/MFdDqUhhjfOa/S9EFRKItxb2fd8y7NYEHkEZ91yBjtEXY
FmwGDFaSXb3L5fGU6eZOmcI13NeC86VyB5yeBieVT/F5r8O0XMhaErhDQ3MuLX2EyhQkKnpmd5vs
OehUhpvN4aEthpWjsnQqLy3PR+kiyGRgheMoSWOXk4vSMLyB32KYBffyhJrs7e+4vMcUL8hJZ3yp
mCrUo+1Nqc3cZlR+CCTtoEVQy6CmEVR3RWmfqxK1Jq17zr3UvW15cZEXhoVFgq4pqkSlH6DHSnqo
y7B0p3oIoTwkdP//TAlufwhGMw+KMD3DxhB+kNJYefItGRKBqfp129L8o4WSLCV5fP5rgRmf8vbL
Uf9Su7ZWc7dDS6A31UMhGdsqfhzybOWMLLnjS0vCNc9sNBHbIgjdKrIT17P7fusMqfzc6vG3DkDx
IWuUYSXSrK1OuPROUNhKjzLqGSgfIgNdZscIXhhWVAIyUJr3uJ4wOtzeUW3F6OvMzcVl8B2Ambmk
dRRuhip7mMiH8m0TKkHwNGZJOjyWSopMk1yMeXhu/KgzISJvRsjxhrl8MJZDYH4rFCN9ICaa6W60
tMw7jYbZvVOHoH4qesv+oqt9ZyAyr+XIt1VajoII9MrTV2QQJe9jn03TAF1h4n+BwAtIJmC0MN9D
GtDjYnmVGCqCnlpbIONk9YZ3TJMxK0/wuVfONpcCOqd6X7Xf8x4yWxQIwdqunIZFX8U/NxMIAS0Q
g/MAWamZlVV81uOwyzexwiwx34fyKt9n5rGUfActZXhwso8IwOeQK8veSkhYvNC/f4MI1JArSak6
NY7OowOX+A5KVr9FN83MvjX0p9babIvHgqyRsA3ziS7iengTQE8bTZbbRRpqg6gDlsYmsDwVZPKg
eGittF2y1g9Q51zq6n5fWFXf3m/NkpFrRa/FnRQbFmm/LkGrhpn9swm78juXsN7kvpUcu2TUX/I6
9Dby4I3fyV7UM9LKJiSL5Pr+piLl3UVWnB/zfoJ1I4E6ou1gVcoktTg2HOJtUHTGs9kZMiyPUrZy
q5Z6w+bcEoWBYG7xiw2qsLWaTguU2E31cARbwyCX58aw+KdnrUzi77nmqXcU/SCsGYMmVd8pXfUw
BulLHCnG9HGMLNRGb9904Yuar+P8+E7FBqzIi0NIkPJhZCglM+Z6WS5DmaxBuejoPxxSwUNrO+nn
2+aEDObKnPAp+yEELTslkxuWtnVo5/53E+f6ysUU3PR/rFg6BIIQTLDTgsvU4mGceMPFbjcgW8tQ
XPpJGvBW+v0ktSsXcHFFv22J/cCWAS2IyaGwRrjpo1ZWR73XV4L24jeCMoIABzXXFaoHfRW0KGQP
KR8NlChExVD7dPZpnJWwlMp/f/sTLVmbO+jkzJS1KdG8vW11Jnl+awa+GyvKUyxVL/gXJikTLlA9
Qj7z59YcJlop0b2OUwixO6uKuI4p6J/sXLvv486F/+JbYjSfSkNdKXQLrvL1VFDdUmixUOK6Kg33
taK04Ri07jRV96pd3zfh+MmQ1JUjvrB/hAOmbBiFojoi9jxGbTCqWGkcdwpC72ia1Q8gVP0O7a7y
4OvTWtq6cP6wwaygTTsCJJawgSWqiYlch4OrJgiwzMTHqBXf/kYLG/fGhJD1dNBij2gCdG7TI4/R
yx/CHrkE2fjx/zMjHLzYiWt0ZyEfqlvpsa70uzSsHp3QWylvL30fqvS0VqhBAnsQXu5exClTaiOB
8V1DNqdIw/tCin42kanu5crI/9zBaoDUKHcyywm/pOBgJ9KVNm0C5DMVmOJp4wS71BzLMyxQyMxS
4D/c3sV5ly6C5XzKKbHQ/phnBzgQ88e8yNycydKQ1Gl8N9F+Ft05hVwbGuVQftTjhyB816EZctvg
0n7OlUAKrKAOr6qPU6BMWSIDTtCC9mz4EETLhyliNJxZ0hVTS2ddpSxNWU6htS2WHhNvUCdf9ia3
tBmz76udrZZfb69m6axfmph/wsX2hYkWgmnsfbccki2k4xuHJ64/hisrma+M+JVUk66BPhM2GGL5
KEhDY2x9EIWJbtabLCtczwqQLXVOOK+HQMlcWk7u7aUt2qQ6zUDJ3EQQH518wjyi3+Wdukyhs9UP
u0Rqv7VZ+4gA5Ych7WeBxb/5ZLQVwcERtwClCtUEDdLUigG2Gnyvfa+hteQowcoDaSHaa5cmhBtW
KHVsSMMUnj2d2fvWfGagkoDlo17b1nJ/aFOvWbnUS6eEyp8CpSed7atLVpea13hTaZ2G5F6eOgR8
udprfbhFI3BrQMfAiBYjHG+Pot3bmll3TnCWklx+cBzJvAsAqmzMMVNX1rN0h01SQIfSH/MOYszX
O0oGlWmGrmU/5BWEjQPsZtK/4Rpv5OKSmOElPjoGrTIhWCFdUShJXMjwBtcQR9glJST5C8Kh324f
9TU7wtaZudQjKFOm5wbu8nsGAKUn09PD77oar/W2F7eOQXlqwICzrtyfEaKoWGljcC5C/a4yQvNl
kJojU2Gol4x2vdJ8WVwYp53jQDnhygMWKfr0qTboJ+S99o2SPTlh50pKslIEXHK0XNr/mhG8oMRM
Q9PlBa4icZDljADbKCvZ2NKtNcGE0P6dx83Ex3M8OVXkObRN9Va3mYNEE36PSzR/tnb2FNeTvFeH
MHn5i3Px26j4Ws6Qp6VwYk6uAnT7UJoqZCHVGKLF0tq726aWvC0TpbQcGdcAlSp4pbHOTN6sQXoG
75McKUFLL5yTT30O979iTsNW7ix9M6T2H/aPXhOAS8PqW7dRZKY0jAYbi4jzl15v7swsWXEXi6fw
Ym1CCoUKblpIMsoOXhRqD3XFyFfQ6+Y/0BxEx9vbuJTOcDhmumraEXCWvV1Nn5odallOfJaZsEH6
IS0PWhqmm6BVXgaUnR+KuKu2ldJLj5IerFyDxTMK+SYDkTO0WPyGTex0gabIuVsi/auehljZDEgw
OtWnlqLt7YUu7umFLeGzOTBapg5KCm6T2w8I9B3LyNsSMFfeW4v7CYLVwllZFKCF/SztKeo9DySu
HdaUR4Iwl3OUeDrlR5M6RYkmvZN0G9UKSvR1K+imz4aZ5Wvpz+JiASjCoGsoZEDCAfKNIc75i3Sy
Aq59OhrqfYzw865uq/5v/MyFKcGVTdSGfcnu0rOndaigTPSBbKMYDq3mO3tD8byd3Jb1+9sfczEo
AL3U7Zm65mp4d7DgWWhG3XdDVFHr/LvV56cmRuJ8WCt1LO4kcUeVWaN5lUimIViODIisO1B/29pj
FDwg8KfBqR2FKx5t3ikxZ0Wrg860zcPpakKYuRAtmfmQT9KQ3bXWdNKDYH9735ZO5wxHN3WL5Jgn
5NvbPs+od1rr20xOdRmK4r3b2vIT8r9PGjTpWWa/UxFEN9p+xa5YmXt1mkwrWLLMyK591fjUczPp
A6luXd2770y4CKvk0EzpY6M6W5DCd7M2ELI158HzzrVnIX65Roy+9CEvfoGYKEMS51dTaCBs21RI
26L3+7MZ7O5ZCrQ/pAkXF+sIPqCL7LFuiygHwl66cgjbfHiA+mFThn/hPy/XJPg08vDEaqe0deO8
2qJX01Uvhlci3PQhWMP+L4XbS1OCR5E6mYkeL4DKADaO2n+Syy8mynSGdurDcW/96YDk/+4hlX+o
QMiTRMzNFPaF1TS8E+0eNV43IJspjmh0h2sl96UYhKNkopy5fJylsDCy8tZwOllzEbOGMXOsOvSv
kpe4VwY4mtp2A63sWoN+zabgM1U1baS47XTXGeUyOZamJ3Vu6HvFvZ+GU7lHyxO6r8ZQKm0lPImU
mf/ZV5DClPwAo/IgeesBMkhaa1nxHZc5n/aQliNKyoB8EJqKVfopU7nVEyhSyy6KKWw4w54+KpP0
jE5t/caAca0sIgKXqT5C6NGdsgr95Ns+atENXvxCYXOSzJFrpQvCc5r59Q9vdIwDggZrEB1lvoRX
3vbCjOAK5Vju6AO0UNvUyGwayEPu1K7+d8qqz71cFN9Lu1ePNVTZzwqbeR+P2hdosNfAjYte6eJX
zIHuohwyDAzxRUnfuXUhoVpW9scx77RNa1Sb27u6FDHpsDOlBjnD/BJ9aygmBgd134Xn2pBDaYtm
e/E1zsvxkQme+L5E6X5NYmX5kP/XovgWKNI8kVQrsU65hr6en25K/XOm2bAv/QzWZGUWVwelG1gX
2v1XgKssCU21qE3pBNeDfkbYTz5ohlQc9bSq71LJWiv1LF8jkK0zVaZJh1LYzqbupC435MQN4kpv
N5Yfq8ZOKWclIEOL7GibesHcIfMG053CvCreW2Y5fqQv5SiMOyhFdAgJtx9kP5Ohbs35R5BnUSe4
wqvJXHuyLIb9379WjH21VSQxLjpxGdjfO5J9oPCC9qFSvQva9L5K6ONHkvcuydU/pLv7j7shwSet
eR0ZE24ZLIrQydd56BqNOm6aYCg2fT5+mSLt+1+cb5P6vElXZeaLfHu+qwZhKMXnOnstUtfIi5bp
wa/ycke5zv8UFIF2+nOD8PgROai7WZYIhRukPpHQY0OCWTPaXUw1BGFOe/o6dh04kyR1Pt+2t+QW
L+0JniKhN9A1E2/CSq38uzix8n3Pg2klsV5M1ED286R2ZB2slRAfaqMws5YJlrNvFiGiAl2gbCIq
L1rulIfIrMenSTEZtE0Da5sjEwuaB330pq9JOwa13t1e9JJ7vPw1QiwAfAA/ro0wFZnx0fbv4IDd
9M2vvzDCqAlkWJBdXPWtmrINU9OebDfuLfWYtZa1HYNq3PaJY7+7bWrJJ9o2z0JQ+Y4NNvvtKfV4
ZAw59Xe3nTT1wFgVYCsCzY5mSrSn+Q6DMrPg+9tGX1MYMdRdWBVnwWOlCmpGn0O3l+ndJ2l4kKsu
2khx9tMMzWmTeeOOqY9tpjdH2vvPZWztHcV326FZaea+ygBc/RSAlswlkNuBHHy7ATpgl8EqrIB4
5ymPqqT00C4p/VDsJWMI9J2sBk2/qWI9/lGlIfUAe5i6iWHWKn1fOmX2kzGEBF0OHTnHjdHW0bew
V+RySwtA/5j5/fAYyEN+rHt5PzE6wnNbzx1q4+03c+oOMqBxtYMAUG3LT1KiWtFGmcrB3wEGS1Vc
hR49mY1jhhvFD6TPKSoAd3KhKXeTNurObuoR/zwOdUq2qDH6Dk2w09b/9Eav6KcAyG10MFFS+1Qg
QfctHlH13cp2q0s7za66YpcmTZPus9CneQPEJ+/vjBFtgkerbvMvXlxV4y4x49r/mMsVYeP2IVhy
H3QmGeGG1kQF/Px24zlbURePcnYe5S68s+nB3Dt5b/+FU7y0Ijip2tcHM29VmDlCK9vZPXSBNd/8
CdbT/g6k09rrfCGwATulGcyQGPMHrxzpF+lTmhVR4kkeUHIQJvcqzIhbhtGUj0oUBoccKo9THMLq
BzwF/uxhSFeSqsVN1ZBZxFcyGyAm020Sw6BBm9ANLMer8Uxh/SFB9exw+9steQ0qdMhqzDAoCmVv
v10Vh1GaZAOgjiTe5WlCP6vaxGRU+gjZ/FpBZ/5G4hWlpDITvQGhuZpZzxxJ1UgWNbfL2pOCkLWu
l+hER3eMG628XxdNORRTGTblr2JSGnRdkwVyBp2KrvT6Jq303NjC/BGfbG9UfkCYaK9cAzGgzJhr
ijgU9mnEQGMn+J8q9jpbiWXrZFdo1lceWvZPfaD/4Qd7tQLnzmtMYQRACKK9pwJSyWQer0hDf0jj
x0h3HqseVjsCp5G+r0LLWmsTL66MQviMYoeNTGwxwXOKCrlVwXKBziu6WQc4eRBNXyO5Ej/ZvLSZ
iRb0BWJ7V7Ia3eQxP+HXpZvLzdega/T9gEx3OOrPqoxq8u2Df70mkOX8C5fFgWRg5O3B9wa6uL2S
Ga5cMb7mmY+Zk/8sU738KzuE5LlVjNqXcMHapqU2NUQWBGGwmjvBGG2sWLE+O1JKkfj2msRCCvW9
mUKD+QEQJfxZOIF9D4DGUpABjGM7O7ToVN1nYePt68DX3/lBwztbRrRRmrR4xTkvWqa9TWefhJz7
JuxmWadFY0reSRp7DWqy6CcJzyHQ9V95YHyK0/STro3WynJfA8ulO3ldLyq18CU5FjReglUoI4LJ
ruLYNZUhZ3BT73ht6E2MlHxfj3m+qUqUaDZpQSxlNNQGdOo7mSXD5cIbJZJaNzKHKNp7emuEMHHl
bbUxgUREh6zXpfQxb+X+mYZ7Jx/9OIjj/agMTbJLfQMJq1KR7K+eAxPORon6Sd1Wjt6vkZaI7nle
Id1WBrCZJgJXL5xSVe6ZgYy00ZXj5kSrmeD+1Jvpw6DL0BgVx9vnZ+lOXFoTUuKCE1nVMhMrgYOG
S1iw3mpTdWvPG4AlQhxgWZDwgli0wT7xqJqXfRFbS91vGsdmTCtr0ulnP3nGAVqOYOtDZPpu6hRr
r47klH5WSA9ZKKMaG4Y6V8j0w3ex2Vfb2nPSrd5CigBsDwbyAI1sa6zMF6+rkvs8G81jr4bKv4Nh
SnejaeY7vxxiRNv0eOtPkkM+6kUPWkhyVYRasQ17zTobBuNili15D1I0tGTPqGYnTAYerchPj3bY
8CziLJ0Go2jPqBJK/QaYenhCPdzfQqgRfQt4Fm7TzM6/BH4/wjFlIPQ9tsGxKaN0G0pRfYzKsXix
qa7uUIH3jl021cd4NPSdZ/baXaBKxqEOsvjYlzVUyFZnFs+DGXb3so9AW5GXKisOnS2QEwoBTDq4
GeKf93o9+I+KQ6XbtD3l2EUB9M3oliqnIZdmqt/kV+EFwU5K2uzBU/+HsytrrlNXs7+IKoQYX4E9
2Y6HOLGdvFDxcY6YxCiBpF/fi9yu7pi9y5Tvc1LWltDwDWvI2mtRD0UaTmBBBVS+wX9KJzAe9r+N
sojiDDiUg61UdjCsfuO2rPbKoXCCER1MaDxGr7RxyyTDhL4pvx5Rq2M+iJIocC7PU8wbTnf5rMPr
MGfdvux9e1dTiMRDfkTsS1HkRxe3b4IWSJ+2pkYotzwpATV1IlpZ7KGPBd+AUfA08PLfTW78685E
AvJZWZlmeW9O41hKeZhaVd4VfsDusrkKd5NQailCYDnHtrPuiqBv/xUZ+RFxN2oBLdbqFh3tto6F
Fcgmbl3IKAHpo1LtzfCDb7XSLwWLxpMNCjqPUdooDk1fdntgwnlqwTD4B+L0eje4dnETmZyTNFKO
fG0jSEJBIKnOEjejKiVRw38KEMDgMaxxlnRoJVnoyQMcrcdkQQ+l49DKxBZBuBEgXDjEMB9YoJJR
gKrcug/jVYwGMBKCD6DxE+6yQ8e663zuP39XOAgIkGzhBNtACL0/wrkVhd20aLDYjmWn8wxz3Ay5
fTx01pYO8aXHBfUCUMD+SIeshxKttlrFfZDaJ+uZQbymEt0VsdyUUqSaswcIAvG2JOQvLCPogSDw
LeqUKASs5kfkoiLsQpGKixCbaceFc4iKz0dWEarlwFZhJT3/HAGKZ4UWwJyeBg1ubNbsfUL+EWLL
TuDSZBDuAFW9IPDOyhDu2PdU0AoyQBF7GBv20qgs5abYQLhc+lB4/9Fxh8XJuXBYyEo9o25TX5Wa
w4FQtVFMGVLgVk/5qQ4KlHsiUyXWhBrqxy/XmpXl/3koXR/qd0vD5UxEDJj3qgN5FISWTORDCm2s
/A6CS/zeC/h0Xw6KJchyZoAA8hIF0rkkhKd5AT7E5+M9GDnBGAAQH9Ri1jGYF1QeTCKgIaeg654U
JprAR4v4/dToLXzeebwcwbYG+fafvPssd6ucYhoQFYXHem6SjLfXBuwVCRR78V8EscBdhwAtgRpr
Ixt9f9hrtxkpzbPgaJu5vW7RhP2mRd3HFYR0/puxPBTeIGMIhYGzIzGpLnKNU4WnyJNTGoUF3/uo
mT16rNhKRy+EIWDeI0NEHRBN0nV/zpGkBvp6CE+5zLNb4dnlY0/0JvPm0jDYmZBRx0gI5larh6tN
oDDdmJMdgf7lBX69r1DT3gjBL5xxZDMgzC3m7KhUL//+V0xFChcACYT80IIZUvD3duBintyWph+f
tOXHrmJu1EQ8eBe5HiFnB22mAzjhbV+cpNs+wUloRzS9nj0/bVyIZEV2tVMVEh25Vf65EAmjrofq
MYwFUGlaf6ucDq6uZC1Pfu5dw3E+dtWU9HO5N91bzbayw0uj/ZkfJJAx1zXQvHW9JggaipKWoDGt
7kb3nqg7E06xbLfaZxduTaRlILugaIA9v6ZA8nLCddk6w4nUPwqb73UW3XbVc6m+FDZUfbwtCMGl
L4hLA7hegE6AJl4F3/ZEVK+DCkjsjO9xoYL8BiMfA+9pihDy1hqsb1n/WarDEvFDYQWPAqC3qCOs
Ehk34JYzlBY/BYXpUjLZb67N6Mbde+lC/MNtW3ImgGFXR0BKPxrtGirZA3ecL9pHywtBb3urOkvu
gpZtMdQv7BJ8L2iGgnGzZDSrgz0HVT6ZfoiORtiwu+bj1ZBnDwqMGCvvnzuzxQ84ayxjFZf6KoxV
0UQ5h4EzUvvTxKbyamHNv2rmg3Q/MbhJ3zaQS9JIXnU4x1YZ2rtBMotA3GOo7uq+6x65x8Svj6+C
S/caYiPk/IAwAfSzWm4kxEgKNMxiqjoHSxJKJnFb2/aGsNqFURDMAq2NRN+G0uVqlDobGVgYQL31
U7UDETTxp60TeCl6QGMP9kco9SJbXRdbPaDq3Jq11dXc8AIsLW0/ZIaUceFTc1051bWUZkzsoQj3
DVw/0AIMycvHi7lMY3WvUhAzwf1AVfccLMnATJYEl9zRgTRzXBp2Y+voqVBbGnzBpfUECgwWryhJ
IZxcHf8SnHEyR8Bxl12gKV50iFPuvBlmHykWaBLxmPu72qF3fm3lL1OrpU5YM+LharJfpdW7J28c
+St3HSRQshfa3pfGRfgftoMdpfnY5E7sAHAiUhX00c6B8ZmIqexdN8lHmk23BMmrioe2C2CNU+S6
2w3cQOWNeRnCNBXI7EZp0v4IC929dl7rfMu11Th7H2k91HdbJRdw0ATAo0ZDTcXF5BZvuq2bJ/ir
IQE3pezsOMiyyD4QyGKkAXr4P0nJhioRvZv/GAExf7aHBge0KyHInoRlGxZpGwSYPnLxwE5zjxS3
I7ST8SfscXhz3DIKkwCGDzeQx9d76F1417PDdQ99Rsd8C3vL8lKLeOq+nDm/z2zVq12IOoedMtJC
QLfOrVYkkV1G3hcdRK2IK4ruoyEwyktk74CKMNcSOfrH++pPgXG9sSBvBAoTiBwoDK4uqVz01hx5
HT0CmwMH10qmHZL4hj77w6sDye05V7smGFgMpgVkePeuZ+LRe8vnEmrg3wh50YsTaRtnmfmKACQJ
yg1S1/npQ0sYbW5olwCtsgjAvo9c6gl+BrDKiY4Q/Mtj1GzvQKxJ3a5MFZo8QTedqKdvB05RQ91C
D54dOwQU0ACE8Cy0s5Zm+2rsrBWWoBzQXdo/ZMN8GNrh0RafhbgBGhOAQAZCK6Tyz30fRUUBa6pQ
tXftB8e+Ez6NRQGxwy7mwcHZcmc5eweX0QiyZaRii0nQ6pOTBkkta1v3WKGMVcDfqfAzVNC+1tNG
k+UsdFkGAocbLyC4rWcOTFXIaAaTPHYl/Q5YiNhvKSsXV61QpA1lsG6oQldRXCmVDONZlfr3x7v7
wg8A2AzPPcRbUH1eEzZDX+WqVR0ieGpZt13dzb/6LGI/PSQRIi5cFw2RWnIC1nhUb9mMXLpJwQBb
qh/wnUQX7f3e0QMxJguhkF+C3iNq683qP6mBtqS1aLkAO7vYCGGs1Zdsm9E3UY59I1h3RApxI2a6
M569+3gZL84EryuSPChtwnz5/UyyKYr6eYA5CxSzqngi3r3bqQ1PvksnDe1h9NVQy16Su/djANQx
tJOYgbcINHjqu6Hz93m/ZTNzYUPAHxLpD1RwMI815wCSEw0c+zTUqhspp90k7RIAxEC6JQibecFS
OL6RW6/iZEpAtuzl8eOVvHT0gGdAiLscPmh0vZ8loB7EMAcIQ0prszcgBMQhEejI9XUwfCu66fvH
411a1XBJ+qBQjIRlfbtDsV46XSv4iTYAdhf5lyqDjR7vT//FMHA0Be1g8S9Z5wwes+tQzxLVPlEk
Y6iTMfoesC0BobNtiOsEJQ1EYqjg4PZaHajQ+G5VujbaMphuWg053WP/h18/P5cINRO0yBwUGtYt
b1HLEiCKAnDjHAgRlGGfSV7+BuRiC4B5aS9A8xsGM+jWQj1tlfOUpPKzPhp6gF2a2PD2ivPiYMEz
wWMbu45cWLllOsuGQyP/zCtKQX0gQs3fO4nSNE2CwK95icqQAhKXi+JZWzLbz7NTNWkvqTfHMnCX
viAi+6d8wFbeRz7a8Ake4ebGUpHtfTYzQwTigRkAbgDMls+ktCOkSVOgIIST2S0HIKiVad9NxQ0z
nbPLhLPFK11dA3huQU1bMJv/6y60fJq/iiGTaUk2AjJxMn7xEIzfSj6khGew7GMxXL6Sqth/alMt
A+L1QTd5AXmdn3tdkL5iCN1PNONFQqPeP01tBPu/stEbl/U6C/zPWOhKLJU/iISvY5ZypKQLwi48
0sgkZKpf614ecq99IELfKrd7MzO9GYy4Gyk4wdTKXz+e6zpg+/MDFv79Yg/15xS9X11vcLIoUx7K
yb3vfg8KHOoEZE0Q4zzWFb8i2cmvEBYqHsCf63BPRJD5wefYaP8uV+lfge2fX7HAY1HWRs33LLD1
uRj5PJH6Sqs8PwQGNdfJiBoA52ra9dByOxmUAj6e+upI/xlziTcwIDw1z3g0LoViP0RW65Oc7f1U
NwnUJWOEO7HPoo0js7rZ/wwF4gD6+cj1z1GntFCFtpRVXwlwUa+AbnWPU2+R1GnsfCPFvjAUGswA
rqCVvnCIl3//67QMuTfqqsGCOVGRx0PuwuxxgnpavYXRI1sjrYIArSwqh9Kxj8CqgJxfZCHUmM2M
Wz8WbLL1ARXSDrlSU8zZzpS2M6HjPdnR3tgc+iUhDFrYEVEDfaV06F8b7cyv/dCLLanmC3sLTR88
DwgsCQwpV1e3N2RtVrtWeeUO8jUS4C/AKZ3sasZI2tfWePJnpTYAjBfuLMBQ8LKhzgE3snU4ySMl
SFA13rGm6IeWXyxxLZxvivxTEtgxDVtom0tT/Hs45/1Hd4CWkHiQ7GM9Ddl9BENvmpiZU2gUI0v7
EVpFcdM3pPv28QlavvDq1MKHc2GFokuE9GQVIAVRF1E9jOI0RTVLoLM0ojU/Z4kOjYhbhIi7sDTh
9VAM7n1e/xeKz6hb/zX88hH+2uqZ7PBlJ2EfYf3hklj6RQ4vYM549rlwdzm+uCQgJbMAOJZ+xvuB
jAezysrmzgmGQn3KwOrd+7yYkzmKzMbrf+FQYShI+gLAh3VdR+/DkMsKqKDglHsyd3YSC9ikjl9S
gGEy7bUbF9OFfbrk6gCCoUx13s6oB4C4I5CIT7kPoEM7DAXUXiZxDStvHxl71P50RouAqVluUU8v
jxyAwohDCQ79au84LQyNQWSsryyolnxpQmPuCeRKXpjJ2UMLxbrfXI4+yIdgGW8EwBeHRjMA3xWf
9ExZyTG9xRp4SZz8YOiSXrdzGvSsvG4s4twMUdFcjYMed3KyAVn/+MSsYrv/7CR8YOCqPLSk12CZ
MaPM6oIRpaJ8vlNum7Bu2GjcXrgLcNKQQS/9FTQSV9cds1zLmiIyHQGLHL9nAFTCKS0LUOUS9EWP
UfUrL+p54ya4tG2XWhp6Yuiln5V9ejl7JVLe/ATQxhUbOwocFU/rKNgq716aHUZY0LLILc4YvdjM
xhhQVMCYHqiHxpGf+0kmXA9UdMUgMzY5wrobx9nZEpjYGnnZVX/dNoD9odonB34KFYRooP8F86y+
OEw4ma365+NtcuFiRS/n/2e5eloj4LsNHUJovwYq7al/C6/JB03JE+73PXcsFQeDfJyDLVfLi3Nc
mFFLCIFOwGpc1eRzYfwZus0hiLdFV5jbIrToFeQV871vBkB4mAg2btcLcRgqTv836Fq5zYU9mF2Z
HDqe8tec3TBqHyz9Wuhho8B1cY9Gyy0H+pdzlre0wJ7xSZDuNPW4xLk+ASX6NKk6/fjbXZoOyoOo
oyEGAy91tYaOZaCkoWHrIuEDFYMnnfZqbGJ7H9kN2Rjr0nXy11hrv58Q7UUlp5Jf9a4Z0wzSdUeP
l2qjqHvpvoQSMMJkMBgh1rWaERR8cqccm/qkBi8OizvLqpOeHtDRvPbDV39iG5fkxRX8//H+pCx/
nbSW5TBj72R74iDICReUDJJY/b9mSzLw0oZARRUpNgQXF9jp+xPNIEldSOj0n6QToCU0IgQoIE7Z
lTdON0H45ON9cWG0RdsxADsa5WlIP7wfTdR+w2wZwhhdqINr2cdxlGChycPHwyA/xR9aRWV/D7Qm
VA4jCcRIa/9YI8B+aqZS3UCUt4MpKGXPPVoXp0AXENocA9mWe+FAqfVgYBM83JR94IjErvqg/NKU
/VynkE6JdOJaC8ZI19yadxr/9UnBbCPfW1XfwgSgk9+1pzP0XBi8mqC20/rhPUrx+rHQtdeDN2y8
RzPmUZ+wwdZwVHaraz/DK5kaQ4P6umvEqPbCBuM4nWxVvcAeIgxhF2PDalOgjAkdGsf7bQUidPDA
SFUebPDMnyjPUKemkH9H26oWVX7iMF7V0AUJpUlCTrUVz8PCuCuzbtR7YE+lu4OJm6vSingNelj2
7Jij8kv9WE7USJCeLO8IaFg9p1E3W9Ouym1axV1nT17cdrYPFrYeg5eeZ6VIZlJ7Dmz0YJy+m+eq
kQnnkfGfSFYPAf6AoGyXKxXxFGIKxtkpMkqWTPM04U/yiEdJxdj8YiE7z1JkIUMXR9UU1kkLcyg/
Licz+EfEgQE8jbu2MbEFf+8HuYDBU4fP3Rx7mlKW5rS1vw+No8FJ521v7UKU0oHqH1rrTs4unOh0
1ACSa5We9TvzCbJsQvZ2xrq0hD1490J4SFQc8sZqYyFoA+EFPkYeenwsq2OH5MHjYGy4ziESRh9g
sIBhrbL22TOdeewGi9txI31n3kcDnP9OwB3nbWo3blM8iKzIvNjjtDy0tCrM0ntCMFmU1gxiSmer
KaYDHE/ivBONSh23AA7Q+Boyl1HJfdChKi7bHR2ZU8Sd9sYHDtDMi8UbMd+0VMAK3IIwfxnTUTtQ
ohtDS+zrYpoCmO0WyObpPBT1jVdM43yYAA6vdjMxSh36MB/VbUecqUg95cx8h5ah5++ZjiYZR0Hr
FknhdfzFmzXp0Q5xRpyZ2mJkB8MEYH4neLqXOygiExm7rR2KU9Br89pNQ4nloFnNYtFYlCfwxhZW
EmJPQ2W59odfrahdvc81JpxU82D6h2iUujoYIMODA8flYMW5ngHcCMswf3LRyQ12praBy/34srjw
3qPksgBW8FThZVzdSSwHQouW5QwJ7WcDoz9OsPQlSP5PAf/68VCXKl1IERfmNZgFS7L6/v5DI61s
msrzT34dTEcAhR1wk2j0lRnuHedqriFpz7IvbY1qjNR8jGnHPEhIuFu+Ihcn/dcPWQVyBZTth3CW
2cmuNTkUlRZgrs4qltRMu7ausl2Lj3/6ePoX3jT0fBZnGji9odi2mn0kpsEnrS+gUzFnj51uyE0E
943H0a6sHcEl+PFwFwID1H+WvAqiaufimtCRU4UErf5k0dy/b/tOf3FdvSVidOFJQ/qw0HyQiIdo
XLz/pMzhXIMFZEAYBbLglnpYgWQe+RC8MBUVG/W6S3NC1gbrJQD9Fn2Y96PlIL9LDZDtiVT8B3eH
Z5dlG7nTnzL++7fThyELuEuo8+NrrUOdqAwEHbEtTlMF/Vv00kIoUHuyqeI56tFyz0uJ/g/umOCl
q2lDYogehm4qKmH/W0HuUCUF7inI6VUGwZ+uAOXfEV8O1V5aI68TQwZ4kxGgDN4E9IHcuG2B1E8m
IdWdgBNIHkMVoH6zXVe8Sq937xFoBmrHW0ogYDT6oonFhFJWW8HJiHYl/2aZTPXprMJoqyV6/nWR
IQOusxCBIBtJl+/xVxhG+NCH8M6YTugKoyAAaF7RPuTWvHEyLg6Ddhe48SFAO+u2r7QCTypd0RMp
zD2U9A+BzdHt3UJnn++epV+Pz4rwCzHTGlJZD1Ez18Q1ENsJUuVlX/LI/nSCEQDJBXerxSVsodi9
XzCQ7oGjR+x0Gvt9O4r9UBfgppCN6Pj8+gIsDhR0pGgLQ2t9jzZMKJT3fCiFa7Onc9ddWXYDk6uO
AYXS+m5ccFkcPr5Ozr/Ru2OxjshZGYJHDenro5V1yokFkRoU9FrWD6Rtt7x2Lg0GaQ60lxe3uDNx
+x56mwVUE/SpyEoI+BeHPLht5i033UujoCCPSvmCtD0jKKoK4Oi6DvDoeRlQdl89YaA78fLpdfMx
A8AkAS1ARr+6ILndKJhu8PLkS9CPBuuqMsUJNcStMt756wK+AfyP0PEH7xdNhvc7L+j8MSooZGwV
pJR1USSe28aOvAbbf/fxjM5Hen8prGbkq95RonCCI7QC8HHoDYBILwObfgW9+fTioWK/WG/bHmAM
SKffT6qs+BRKO2BX2Wi6IyTs3BcuhjkJ51w/fDyrS5cDPGAgnAyM+nluVhhXNHPZ9yed+c3ecVqS
zkMzfLo1A0wgupjA6i6Q3fVukEt1sK6gLTxJ70czkEdIHD/mDd24UC98ogX2gW23EPMAQHy/bkS5
oNLkkXtyyEQfw4b2cGMB4v6fsXJ6xNzTEA7px+t3cciFrQHQM/Qh19ENDS2fVzBrOwUlwBmzhpah
IdFDX2gg8bdEci98LFQjXBvhcmAD9bjaggig+n5R30CH0Lob7OmbPZmfH8/nvOKBUgnuoADrByTn
+rGwULy0LKQgJ1zAaLD71e3kDAdmh1eSWicpg9ch2DS1WWuqLOXod6Muq/zXg2sMcaTNRmDJpsxD
QmQNUZ56PUavHTibxrYYyv6bHY68SjSq5zxG6bx9sCvuwy02m+kdg0RH8fldu8DdULBYsDB42d7/
KivyKu10sNSa8+7ki35HrOgNDfuN0OvCV303zCoqb0zuDlYny9Ms6cHtedJwe+OUn1/5ONyQfwig
KQJ7yHVlzu9tu8J7lV+JqpZH1oWPbhXQ594pvI323+XJ/N9I67ocbRewSqmjU2+Q7MTKUMuOWdBM
0+evY7QwFvwvKo24mVerposgK5RvGFTYQ/aYkaLeyRIgwbKS9BvcDcuN4GM1sT/K8mjTo36K8GYh
p7zfDDBXdmQBddlTGZA3aGYsDNIt9PTqMvnPGMsQaF4vn2l177eVsoHGz9jJnsI0sFKXj7veKXd9
+e3jU76KpP4MtHTaUH3GlgDy4P1kRKi5h0JtczUFPgyLoOEEdFkU7rtGw93GHt1kko7cfzzocvv+
lWH8Z1DkwJArBFkQVe/3g8IRfpjh0u6fQvg0XU2ZY+5hfDzsSG7bh3D2f3nSqW9k2Qtw6/Sn0aSA
xIPKhn4tmEpAO67eBsnI3LCir9ELp/kThJ/nFzBj3BiFrS6uJuYmH8/20n6JgF5FrAqY+hkra1gq
F25dVCdWgXXNwEiBvM7HQ6xO9bKguJ7w+qP/DCDHWpRhZMi6dNnykwvZwaIG1tiNkd9/fuMDMoee
Gogv6B2sN77hLOej8PQpA7jyYZojc8skmMwfz+XCjsQoPvBV4A8t1IH3m6NDzqW6gEOJyLFh1aaH
uPO8JIKpwwgEdeb76cfjrd65/6wdFhBJEUKfM9ahaBf/yYZD/zewbgLuQjzDAcKtPMqcojiLmLXY
0uO+cLoBZ7ahhoMDDqzv6nT7owfyuvbgCSReVFYkrQtBHP+tmbYENC7tC4Jth92HCsWZgAbo9aA2
jC6QVTBmuyZRyRI43HQHM7Ps+PEyXvpsBDcwnKdh64Cw5P1nKwnqlVmtIaffMXPyFYGyAW1hRQAa
CnZ+S/FcS3fj212c31+Drq5+wnw7mJyeXYlhBOIx6H659VwnwKz5G0/zpU8G0GME7xSgLHF7vJ9e
NVcQABkqdpphFgATk8rAwtn/J1RPHy8jOuD4S6vLERHkH0f1hRy1PsutGonf8JKeujqcdgSZYIrU
LYNpPHXZC9oTeN4KdHYbbVgXQ3AC9irEeQw4ax8p2l/DDmdlOmQtwPuxwCO4nxiqXpzXflLm2bPg
8tobYSupYEjwEIlePHFD59hX0k8mXd1Shho6YAl+wqj/OvaG/9PYtLvRmfCDGOJKIg29enpySvJv
x7iAYzoQ3TEAhVnM6aD3EMx6sZqxfWZzae4E8cVPaKf+Az7zsENmS1CLm8TBItkPA0G3g54n9mYG
p9tbpVZ7Lw/GdA65fz1OY/dLF/ZviJRkV8xtqju0p4Z9PXsNAHHOhM4GHV6g0ZxXMQUT53mwrW+O
Z1nXDinHL242uvEUQO93aqsxBU+8OcK3tgVmRea7tiA3SOKn1IYT0hQjWxSnrIPggRAjOGcE+goe
hMF3kc9V3OMZ6WIovXox1OZvXQgIJY7R5WHMIaoFFdzJXKk5uKmYEUtxPkItvh4jUBFzfUSroks4
CH74q1ZwQBGyTOEoOl5TiLfdesF0MwLdd8iM9n+EIPF+Fyy0YfZsk+8dY9Zvt4IDltVlcq9YpBLI
nwb4LdJpUtvYdy0dh3Qk3IMupf/c9uq+BojjwByYMkakC6FdyYK9ZQrrK/TddFzWEIhhdYt6mS9i
mbHqEZVZ+6YPoPjGpYU6X+T6kCDI6bXCpiljFS7akH/ESVAajFFk+Z0j007RQvuZBSpP5hw9KEh2
3HStzh56IcTOm42b8C7yH2p3elaTF+48uHDuXd7n3/UEXw9qEb7LYZOYzLrLIUHnQ3guK4oYLYnn
xpvGrwiBIN1hj0jYHL+v3pghbB+WkZ1aTgiiz0zHQ+YVduxhhnFVMSvlQVUlxURciJN0x9yAL4JE
84Yqk30VNppw+8GDyQ00HcI7Mlp+nHPXJG7TvfmjXz+JSWGHT7T/2mnipGHG/9Et1NkKzQmPUf3M
kwLIyBuLB95yqb01zfjVNE4Afb3he1SFQ9Ljwkungcpkgupv2kz+fKVqsdy+SiZuT+pDkOd9TGat
Y0f4z1D3sAEUq+YUrkzCToTFsbfaqr6CEG15PZTV42yp4ND1mXMkg5qrGD9mT9piSFHqgr5HZfkI
DIOowHYL+n8AQ5nTrnD+VbJHtZbW09FHJJ6OaEWltS3FkVtjlpYhJoaX52flOyV6XREIGZmNFmkD
3iPMUosEHkdv0njDrada6Prp6UvVium2gEteOsxjBKmWkSZV2QGhZCwOZlPzWiGivcnhy/g4NZBt
nD1xi5Dhx8xDJ4HS/ndWAvgXKN/fRVqPNwrSWOiwQdpIFzxHM8TDHpwg2Zb1NNhV7fgC2JeI8ei0
V73F88TzciTXLRqUxov2UdblR1wfvyYURnJszP3ky5fC61+hqnNX+cGcyLrpdhC8DRKQEbtda9W/
ej+y4mgK75x8IgkwemFaSonmh+Wixs3CQwgJyN00M9D18+znJKIOJ22Alyvz83QglUT1ulAAobjk
BuKiRYzrVF7ndXdXa6hvOX0mjoMOhjSw2/HYGZLFXd0+TNVU7lu0R1GedL9I2vyGBpkbly2sOvO5
SWkBIemiy79kdv6EmkH4gGXVp1L2tgC9yoXse0ZwwblZeMeLTh0o497tIGcfHRwcXqMq94eO0OuL
fRHehi1EoePZFlE61G6wH5Uz7iD22l51UtJjprsvULCs9tAtbb/jCux32VSAFN50835o2jkOx4Vl
MuKogYNif9Fja743vMuu6174/7hhZ8O6l3Z3lSP9V+Y1LA2pGO69vqzvVKX9B3iM9sewbn6ywtL7
Kpx8b6/nsfwFcFb7c/KVv4MMEDxLKRdf6bhc6KwaAWYP8tvBWCxFAgamSdigV+qT6gZXrbgBcBZ9
28CghzA2pr8lgXLTXI8Ej1egDqPB4YtZHf32LBHEpi76XQAV8bgtrCCWCjEIb0fvgAZvl/gO2JQA
1z0suMkdVFmGN9jKDr+cLLubZaeO2nF/ZDMr74CN1tDyYZ6MAWtFz8Obv6KRweLQgO4oVNHEvbLC
hDrVdMzR/P7qDnhpIKbbJ0FtvLsOzFLs6ko8FSO5l1UIziW64julxgdN9IDGtO09QxNIJqOWL7Dm
LNO84uIpr4PmASUY9PHxKF2ZEX8jdiL7VTCBo1QE9pXdEcgj1A5ESsBcnVMhavbvjLqyirMZLWao
FzkpA5T9Cu0WO6GCfOWWTeJhRLd4EFa06yOY2hLOioNbReO1O3bOt0HnZmcwtbgZ1bDP86b4Ddll
jtgH7QNUnyBwZA/O2zwEE9INK+t/BGwonwKh8DaAXLAjBaJ1Q9HMlznLUoXKY2xs27ryBtbsI2qN
Ox8vySlzenUkHcmeQZR0fqHCcyxAd4od6BsmhoXAisxQrakygbZo0BWnwhc4uG1VJuCC32cMwlhV
P3xTgNsmgJdAubXNy+C+Fv0jpY168hoF6WgrICKFSEBvQzmJtomV40waWBS2QXEPVAYAGiU0oeDu
MBBFdtIT8g7SaM2p7SlqyTqs5Y3lNgCi2XYyEWhf+P2Mz8vMc07pY+Rm9udTR+hDgJUAyUz0i9c1
7cYzDHEcALZ109T3WUnZHYKibCOKvhS6Q2AXzB6K+tsZXN6iM3jkEfI6Pf3i2U3o3/Tem0Wvvfnw
cXB7IRNGhX4RgEb3BjpEqxzBzpQb9vDExbXBvlcTDB+m6fMrhgYaqJugBKHRvI6eYSJaNJ1vQQxC
LddAFr6MMNz6eBoXso4/HpdYLDRIzxRdwq6pqCt8xGTBb/TRkwHnttxSA1+TUpa8FIUZZPPg16Jt
txZ/sJzWG8oZNiA2Eqv5dqyy/D5EgpUnxid9kMJoxb/PZiRA1zwXLtytLQtP5eToaAvOd+m7OZAq
CAGSAHBrDciOGGdwc8nkEXTEr/7YAPDBNyoYF0pCoBqh2fXHpMpel4Qcq2x4C534k8rpPdbjHsW1
PUyjv3czmN64HoTwjq611cq5kGwFdHH9gY8j6rvr7YIaKJDyzVgDIyCyl76AgwbsnAziPEFUKWM9
KcRQxWS5dyHH87hRUbmQVaLqRlF7Qy0RBY9VKSqHq0oGop13lFkXww4oDjMrxcFAgOBtHPJLmxbC
zlD2wH5CmXSVwOp28HUdQXaiKPVdtqDMXH3Ny2jjO17aKihoLA0/9OLOQNBWBkUBbkFDozQi6Sv/
oDj9XGH5z8Hw0GNB+dhDoWi9VcbW9aWpdXvy7OxQuGavwaH5/AkH3QFNREAVUThZ1aAAl0SyoPCS
u0GdSv9HWWYAd+mNr39p8/09yrKWf/U6crCBwswH/F+heJeWffTNG+x5N2gE4MpuYS/etMMLMGfm
n4+nd+HCB59+uYD/h7Pz2rHb6LrtExFgLvKW3LlzlLpvCEmWWIzFnJ7+H/QHHEi7G9rwubAhu2Gz
SRYrrDXnmHhHKGmsY+W3Cw89TVSiM/wDKkTI6vN2jrUHVMNHsehHb6kf/365z0Y5XnoUASSzMvuf
Db22Ncxi6ZHI+FmBdqN0rsXY/5iI2womVGV/v9hnD9VlQ6evyBiggWcXA4uoakjMawb28g0T/UZz
kcHVdXsVGfbVWELrsdboib9f9bOvC9DJCv9ER4Yf588nyh4cOnMt/OOUK/ls1351ch049bbov//9
Siz86+g7qxCR5gwSCNeIz1p3dotzUzt+N5vmsVZ5zqGgS5aw4Dh4n1W64pgDkjcZ5+QICZvEmjnt
nvJ8BTQKNN+Qzfugs+blVMmiCti3mrvFHvKNgn+8SeLF35Ah8BTPdR6IcURXyaniDm/TurM2rmTf
IN5MY/t7qabbSSviTewsfjCUZvQLxuljMwi7CNwFmBrGpPIgB8cImI5Iymqn9jR6utr4xTyGERTr
sO81tvFepR5HncgwTZPjP9PYjveZDXo+a5QRWqWE66mS+wljKHOoH1QWcKK6JDzNaFX/fYLg9eRa
0bfKHZBlVG3F0ZKdbzK3VRj3tXXD0QHMFs4NDs1V8sCxWDybpXYlGw5eGTTTNPHHG9Ndbthg13up
11rIeawC3SLKI0lYXyzVoRxtKRAYqbWN0zijyDJ4RxKMQWNP83CVzZnPsyadJMQ38APy6C92/BLe
2zD+WnPutuQxoaymSLkZnESFK1mbKb8aT05mleC/TKPaiWR4alF/7oHaHHFG9UE/l/22S40nUevW
29yYVDDgrx3sCsxLHOfLT3bMxkmMdfzCPxl3MG9/kqY5v/vY6IPOH+rNVOYcGYTV9jdgTUWoV7H1
RVWW+JWlmbHJ3PYr2BqCxVBnnfLUHB661hNh1mcdJasOtStrfvXmqu7OsUCqF5MzUQJc5M7v3HqX
20a2rZtEbfIIlG2UlD+E8r/kQq/u0zo1N3o1vxYxAQNIeb+5k4q2qcDk4HNgPyqKEl+rcRlvfXt2
YayWbsCkfKO1XsJv0CZXNTFy5mDlwWil1TYrS+1OM5Zmx7H8dpkTa6OR3xlmpbZXGp0yXe+Muz7u
vBu7UPfw4EvgbbNpBHHaoqd0hh9DPX0tXDXsLSdtwoJ95C4GDbSLorg7mfrwI64H/Uc5lfMBQ1j9
Ngxeeeob+rHbWSbOQ1bbzT+D5r1mLEXHrJXVAQ8S6tii/DIZlX0bKRXvM9uzr2ujs0wOncmhqUu4
hnLYdzYWRVkr+2Rn41enNedfMnXvhT5mP1G+5rua7d7BI0mqC1sySfFMgrAoOUfujNqpH0fPbl5k
2ZTBKNoMc7DOn0xneh1dhMvEJhhhI5dXr2i/qN42bSi40zUg8ioYXLfYCWTsR12klHSdpxWVf21q
5s3UF829WY/GkzlE4x7ubRFwTJL8N51vU5xIn8eG2lCfA7SxYkznFbyilulj+SduxyWAc24GDTHE
fBxUygqLj9uZqEmMBbWuPI3nh6XJrUNfzFeN3xtuWBK5+i3n5H+YC+o6QHe5mSibf9Zl4Vx7g94+
5DK2burKJ8pbCvkiq3rekkWHzlmXkxGWY+WHc53wJz1zNmU6XaEIYLR6YJ+v9XR8SZNo2BRR/qq5
SX1yp2kMcY3ljMNBPBrSfpw6X4Ve2XmnrJqnF2AD97mL4S7us2FT2/6bN2fDLZUywZNIf6GHiUPd
z495mX431fSuDOkGbpmlr7bejjuZKf2+cSTgXrduqeeRDmZ1yCcNBOHxJJmrDbvbpGCBfxmyK+6J
+NBuoSj2VxSU8r2vx4m1cyIseCv19GpRY74Vdlt3QSw97TrN6iUO0sZ2D3Ynyx1QqZ94qqensqiT
DdWr7msjDXPnxSUPpSz6fYr0ag4me+hQ26tCv21FnG7RYZobV4P721v99NhZwyApqmUtVWtQu8GY
5c4mi732K+Dj7oaYHnUd9fXQXk2Df8pzQ+6bHPaC4ao8LI0S/LBOYS+gnKTBQE60k9877kNi1vn3
pqxd9M0x1T2romniLK0tN21d1ZjNMYH/bKyirwMnj9s0hLSS7Nq85dYKswwnq5cbCX/aDrBzMwOM
E1UavdCiAHfRAp6xzlFJiC4udiwI4tZNcjNsa59KDcqpbRmb+X0zRxbhI1G0HVtqQcWkF1fJUHeH
bImXYFCJsyUy3rgehiI+ldnYQjugGCjcSWdVbSls4wZ9SkknCPo4tajeTpg4Jp3skdEuwsmRetC3
ffmztKkaJr2iEN/4Q1iNSg9tO/eywPFGdhzkZRubbuADTcrRfLJHClzp0HtveYnpn2mk6UOz7r5o
0p4PvilB97ML5lsbNRjmYFegXC9kQ4LmmVDCIhkjVcXIK/+OnARupTZi+wkqvww9M8lu3Qzuczhj
5QFTXWQ6Y9KjQDHIbtmZva9tzAoZA5OtH22GoSw3eECrp9nt4lObDwuVdXfcV36+bBI3Q80vbX8+
zEMy7mzXl4dkaajwz8KsnlVraU8sLK7GgtbEG0G58cZjTa3ChgiXkPZkriDV++pmntIySMQ47AZV
iOuhbfwvMZWv3ViJZEdourtL8Fq9DFE33Q3VFG2pTi6bNLLM0+L648FGALStrVYPUcto5a7WdF+G
kkbaxs4d8VLHdn5PaI730OYWPZlURDtN5X7g+oOx4YllO06S0wZBYnVfJ6m70S0VXZf8DjeZVgwb
VevaQdoLi7UyAao5fvu1Nto2RCCRPmjYunesZde13jdHrXCcdz+JkCxnQlVhbwwZ24H819j76e1M
WCBKpa64ispENmQUUuOdCz7ptT53ErLSnsSYJWxNUnZnqOEHSmWnbKAKg2ko8CP5KzN19R4VpXxa
ndLMs0Nu33b9bGx6xJZfs6S1btScxhs6GhldKhofMHoWJu5i/mGBSn9uTE/bjmVbhJpJcQcbhgLg
Wy1XZRvl23nEj0czi7p00mbHaFjLqGyEUA9rtzIxmn3l6dp2mPN4x54kv5nNLD9g/CE3SCObZ8kc
/2HqRLRthlmF2KPmABhd+t7aFnEFvkmVXERp0IAk3HdIBp6rgX3YvJg6EPeYAaXSfDdOBlJN1Qz7
VMd7FE9Ne03Scjxj8cQPJFGZ3+salqce5pEMgA7CdFNFZu56N9XoBwjxTsle3Kf4Yt9UZBaPlOde
+Hp+xegNKf1CibNkxZpkNN3eb61KBZUXiYe5U9HGXPwxnBAtb43M6MLYmHPmmtQW3/VUZIFIPPtQ
mhnYzXRBFGMp7642V46qwDfXNobaSNfxb1azVLBMVvVsRHZ74NyhTgmRgScElTYC3rp+Kith5nt9
NNSNZWs/OkWqahBlZr4ZiyG5nfiXgd4W9oYCLJ9MjrJJbCdiGA5kWud7o8joY9p2P+09it1hhDsk
JBzActndDK9mHufMIHI68l3Vp1mK7JfVVJobJlbXPrbCSW7TyCGj2k9G9FGGVb33mSafiLPWr9K5
iX6YbFKPCegXogAsPw5NvMyB0UfqZpwRUulJ28ltRIlpv6Q+aUHG1HKeSN2Y9qpNv9Ovcj2oF01v
NkWTeoEeJY/GVBTtnoTl7oRR6Hs/p+K6K7P2OHiJQorZzg/9vEITc4uVIq2JpVjTj6o+K29Ktxzv
wOnFhyrS7U2zFMuRmvqrKYUZVk6s7lpSL7+n8I8YLG1MUm60NlGo5hyXtOtp4crqTgBvfJyMuWBt
JaREjPmPKnLVMXbycZ83mZ4CDxfDjs5FcSR5t7kdO5Micdz1X2GlaW2IGy4hcmpByS66qr72a5D8
xUz6robyeWtnFQuxY3HqMJz+m50odV9YsmRLFM+0dJbkNe0UKyBD4ZtqPesx7qk7d9KmAzILuUvo
vBysZBgfEzOPnhMasDfj1L0Lvsh4jwvRPGrYS5qj42h+UDbRGqPnRldimLTbCIDBvd2r6tVu6ojf
sBqxFeKvCrDZDzT9xRcfVWRId3N+yHpRvzbUFDYTNbEAXu54Beyph/bvdpuu8VBwDKzQBhqfrQZx
56jVrceIQWDXZs6wy9FZm0Fi6cV+LLT6TQNmHUKlhUmnx8uVLNv61pF+8qa7qXvSs3nZ4DZpWNHW
k6eUJkY4lAZ2Lyu6JUnyNKZKbb2Rlb9z/GRn2nySWmR/V+nUbLLZr27ZF/4qoVBuGGhNGshkUUdm
baWFTU9ZUKFrOy5dpP2kkj6FFhEt13OfsVVrGo4Hs0+v2E+GEGfAP+Poa4e0T2kYL5m7HBHGD/R/
2TCOErtrpjvzqamq5Gp0jRec4OneQhmZpUu/T0p8bLofaYfc6ORDrUYZ+uxabrx6uPFhln2L5pQz
9NA5HIU5HwZxPFS7rGJvrWK7C/MFZhD5Ecmt0wiTSmcJUDBho39N4UQLWstpwmpojFvfWuKDS8rs
o0Um24H+Cm9G6zzO68S8IpBrfko9yzZ2hMdzMfsXQ0P35fGxfdHl8DqSHbEZlA7wVbdTjHWN1GY4
lKq+XuDYPZeuHgWunOhWLdPI6XKU77BajduqypOU0AhaxCi/nRtbGvWt1vXLFmkRURrN9IY9Mnos
NXqY7lCKbefFBJl3pne0YyX3Crn1BiaqyujYS7H3m0Z/XDGom5g2U6intR1GctBw0A42vpCqvioZ
T5jNXH/fVCy/BdBx9m0LESnguqtjoYZ4b7TMcHXRZe9oWuudxycCTIcDaCBSp37hdfTHsoDhSpbF
EjbW7OzHhX2CyhI0HeXS76jYqz26HtI5/KgJ2tykRc7eBetv/d3osT+Q7ldtWZbWHBrk/La/QGW1
TSzETeHGz2RTwDnAFfWjAdT6Qgkpuo2WaNih+ANOVczmccTvtKGxpS1Eco9eUNkMqGnF5jHpjIeF
Duu+l508YlmK9hNpqCx6cmzZbw+w2ggUfRyrqL6p+5mUQyn16wpZ85uGHDlhjRrFPpns9rT6Fbdy
7X1p+TgHSanYk/YLUFvUqlcOCYa3CczXQ+8AG2qlMb+3ORTWdVENEINpgRh0dcg43Yd9Qt+wLnhx
VqP7xyJBa5SSobJZdFFeO+5knVJmBbaCWXNASFAHXc/5maxDXLhm/F7hfmNjOMbzl6YRlQWmnZDP
lvSfHSjlaZeqeLqRfT0/d3FT3dRMgfs+d+WpNrN5a8y9/kQyrH9yZgA9cTYX78JKmltXFOO+89mi
2rL5Zbg8S9kYaPNM4+toIE7C3KQRDugWmynV2FilWX6fdo31VIuiPpnEAv9Ye0S3M/XBTRJ1464o
3XSzcFi8ta11mVaZW+1sZXvEV2KcFnq7A+6bY13T2/ZOp+ASmk6MxFuyyV0dJ7edXg9BZUziymyh
35o+jJ+8s79ZU69vFFvcUGaW3KVI5kMnVS0QTZRis54+p1Oif8nqKb+KpillibTvEnqrjHJlwxAo
1L4q5EB5ya7YT+MOjtEwY5WF+uWoxt7E3BqNXccg1cVkTz0MUSUC0rdJbQVwdBOPmRYUsHI418vm
PkcP/5qYfbUx9Tp+LJO+uvelk29i23nKrOlOEU907U+6CD2XOcRKAdUu3j+yGf7BbWLsZs58WLPx
pipTiZOtON+hnCx20DJIwh3Z+NL8dX8kUf61MJhcApJw8jmsYyO5s+bY3vWlZT36ubzlQeAHd2M3
8Esj3dMTsLbKKb6ZnAsAc8ViOXSt0fwA2pzjsQPjsKu6bOC+kuy595c3N6/dpyFSDmytqXJzSmyT
esiNNL2dfPQlvVZnP6mcP1TG/M1tq5feEdi3vay+92OZ3IH2/2b3rYRvJozr2our/eCUzo2zaOKR
y+tbdpCcj0yX2oHFiTSKv5Ta9FMVk7gTynOfEl0bSfGupvzYeZTolNVcZU5qAjd2xYOWtcuOWPYh
qPV1T6nbzTW9QS3IXS071mUkKCPExaafJhVgcDbZdoIRqBLqF/CqUd1Z3q8mm+OrybWjd9rUepBi
9dmPAzMzm9/p2onrblvUa7pPVhHS2diSgTdqVxB+461Xl7jMF4B5vhNVoYaz/eCrTO7kMP+MGsUt
mbLnJF0sW5CQ7dbLPIuYQue11cwayUlWwKuyxiMosBITfeVty2GtBKsoCzKNg8Ew5vHjMjvPpc70
CcJa3KPS4sRW0EQCAuo9jJaLFmXK2f1m7gwaz2l3llZ6OCVs41UT8zXu9GtdVpCpRG5tzabiM8iq
B1iCbLfd9r0llgm5UfYSdZG87VukcpY7JGGqomIvwUgHY6tjRWcDsjNK295pM/B0Tazn2X6Ovym3
uVkmYDRVavpb32v4VTwyzZQ/wVDgZMqRS2ahI6L72tXSDSI7SobjfOdJcaNXqUtZoLU2VRE9DrUP
RmtB0MZvd9R70bBK+s6GMpcXDgXVkdhbfqV5/K5lEafCqq9ZtOd2I3tPoIKQ7Y3CBRQaHWQjw031
sPFtYNQxYrW5NRmJMV+MIYsaUYRE9GWxbaY0i4ZHyySjE5B1VaKrgxiQLJEbTG3EFFdyxlS+8bWx
434bMbewXnjFreuC4Jroj0LrF+XBW6N3yIi6oU5phkpq35vJfrLgL2wGNKXXue+UTDR9sjWK3LtK
tUwPJ5dWgVo7ug7eir0v03nPOZatTpqUz2i2rrV2fkNs8jPup0M/iGdVTWozjeaPCuhdSKA4QOvB
/NlVBEXlg/2I51oL53RNOWupgRAdP4WF044PUx7P9+3ofJl08pIHP3t2WGbZJcx9GNFVCDRr0KAM
FFoQFc703uj2FcX6jomKApXAABlSoVc/KL0nb7mW2DvujHAqQsYOvaZ7TGalHsapOv695/JJT2m1
SHqAuhyCAc5T62RumvARE7J1syFUYpWP3ADGvV+6lzpn42hcgM18bKKa+mqSw6fDJoes1j+7SU5l
RhbHKXHIlJPvM7mkm7wdtQte8o93xVXo6OMuWUk9520kq28iR/V1cfJKpb2KaYju/M5p70iqE0bQ
UjK+of/EJsWnamJe6BN/bEFSksFijqYFMcgH/hgwb+FGuk5+xnQbzW9p8hwlb0PGV/ffM6l0umT8
5SEvgPh/3vle+tVyNrXzEcTSHXTYja3XD+CvL6hCPuty/t6VM/98aXUxD4aMRXFUib/3ES4gOeOj
Jaxv+/fR+HF0GDRt6VcZOt18UtH+vJBFv6tVKIxP0jGXrbVCTSwn7y6M+UtXWUfPbz3iAieo3XlJ
fkKhOdzqMVhBI/LUf39oHkHe9DDB9YB4OeubpgZ1FGvALp5ptAnIavehiRTIaf4jdG4VDYBN4OWb
SHdgNZ49tEnn+BTJwuE0W+XHNO7YcEGou/BqPraB+aRQN8FmAJyAeufPh6ZUZcoGet5JJ7nhi97O
9j+1ORHCgGt0uuBJXB/Nn13gP691Nt5ER/gEd6sfNffF6mikDbuMgnAypcA2qR1RzKfJf6H7/NkN
Irvgzizo6h/sgyjlPVc1PlhgtoKiKjbQEkmYuBQW/cnsAGULDRdWI4uArrPniANBpYAtCxIzyUm8
ErUdlAQR57AfEye/IBn77J7wWTBETNyKcP//fGlrm2qMdT0+2V5uUttMVisY3Mmoq70Lw/3TS2Fr
QnOxjvlzPZ8/gAuw4D0dZheZa/OqAFO75iU+4LmJdr0TjskYkVf2IXqfs8HeJogW/W516YJvFHuK
stb83Ug9Hxa+TJs7SuMkx9FCHsydP3RmGtSOio5JOVOIFkW77ojTTB+Cv09cn7xVCBerf8bToXec
C3eWcbRrKFbJET3pDr24NvwkVjSM0pequvBxfPKguRRryPp30ztfsQtP4aGoNPrL7XgtmnJPOQsB
f1/897GD6cnHoY+b5mOeQZQ5MR1jYk/8XgsJ/dgk2hIYg7/9+5P75HZMerV4xjDEYVNbf/7bZNyx
O1OWk2l44jr7OLrddOUuUgQ2wMn/fqmVbG6SPci38OHTgw2l2a4mowMlyc1s3ztShrp+YRr5uFYi
UNa5j/XBoWI5u5+4MbXCAz19IjpRYbjrADT3ng8tRGe/3i/ahd3GJ1sdrrK+H89gs3P+/Oya3lsa
KwJnG1p0BXIZ/yqKfhXTcsfpIhjoC/79hX2i3iRJC9AyAqtVpXbOOci8xHQiNBtHLW7vzLRjY09K
KyKIjTMW7KIdxPKGfewF/BLOJhe+tE+e7x8TwNnibfedJAHUoENFNgUWhmbJNhbQZ4T/F2704zYB
V5yJLw4ND9iXf2FCv4/MFBtAZDjpqS9WAhzdN8fZWl6RXCLuf7LcrenwUOmBHpj2+S4uwzFMSSlO
TqWjJ+JgiDK/00Tmqr1Oo9G7qtIYzYzv2yDiOqeRDcl2rjNe+N4/e7C//xbmnx8iwDyzLnTCHOOh
rp7zfnbu6sXQnkrRwrKdL77Ic2LYOpWzeUV7B8GKGMpzqgRcMMyi0k1OvmaQfNbNw8Gh6LWtai0L
SVrKtgR8q108aeMtTdxoEy02h+e8qy58Qp+8aAoqq88Y9xpCt7MlOYp7q16kJw7CXDOr4xtRlhcu
8cn64MPHYncBQ9f84MQtaU+0bAi6Y1laITS5zSIQ/TvDVtcf3TG5ICNd55g/90/waKhqO8zceN/P
R27sUTnwYs054oNMsmDKpvTBlLPO843GS+Slj6N3vRhdQMALJsiOs6eXeDNTW03eCPUTK8acF5Pw
TGfg3inE+J5C8bJDcmS0bz0qYxH45pDWF57ux6HLdopuFXJjlM4f0K9llxS1ZkfyGGtDWEgXBVd9
J+MyJt36EoDz02t5UF58lmDxwbcwN92AfTxzjlWRfOs1h1OEM9j7ah7cXYSI48KtfRw4xLiwW8TW
T20ZJsqfX6WXjVPvFPN8VH0fiuHW73+2zdck2juZuDCzfvwM+BrpVwkOiCgGz1X5tVnYLiE46oTW
aSZRIP/KiuldmFQ/uZ/1SI6AGsYzjozz+6lHjaZzLAHlqS2d52DuCFnpvi+lAIh5+PtS9ckdmetu
zIPNRLru+dq4LKp1ByR3eAtT6qnazo3LC/fzyeg3CYUGDIbDBK/e2ehH48yeGHzWwfAgDmpiZ7Y6
JsYnl30gZqIjRpwNUQgX5upPbmwNZ2IMrmv/B0bOHJVeXQEbOg4lsZIE+tHXubQqnW0sPuBq1jf5
2/Jn6WUyz3CbDmZskBrOimuI9HViDRyoPi9Tcqd8cv3+/sbW1//bzPXhomeru+FI2gByfWMJrlFa
9l4wCRmfUgvqyd8vdfbmPlxq/flv96f5yjA6RyRHvwVx7LjZk9C1xzHNTwBBGzrkEfR293ujxJe/
X/js5f3vwh5tRYsp5OM2dHQnVEYzfntYrnYgMtRxWFPSCyWw8+X1f5dBSe1y7HMIfTt7f3mszbli
GQDISWXXTauwG+tTZbfw4psdyjSMrt2pUzQPZb+ZLHEpR/bsU//3F/iNx/MvyPi3B5wO+jgVutIO
LsBVY/5ZUPscaPQO8M1JhP/vD5VQQFYg/FEfYS+ZysTIrDYcc1XeD6MFXtaUF/Adnw1OdyVprOh0
TkZnIybSmr7XkeqeFBaprYPDfjvDgzwUfhNdmFb+nTfOPwTqYCjd2GKzqJ3NK7j0PCOnR3sUfVM/
mGAjyyAyqAmjFMwkUYG6U+UHZ84j/5owT8I24w7tdjAY2mTts1m755jivnJ280O78opvQ59CXqeL
2NZhnaCa3UyRGeGXd+e63MaSnA/EGGbx7e/v5dNBgD+CkiibESxQf35lSTck3Vja+rGjghUmHkzN
akbWZri4YYe1TYiSX/636fF/I++3i569qMqoGivWR0x4lfrRdOY/+LOWCwPubB/wv2t4pOPBOVk7
rmcvKEoX3PtNGh9pTP5Tle7VxGQSTsM7Jf5//v4MP5uJSQX9f5c625m3WbxKtM32aE4ebRTbJGqa
0J3dMKPSDAq2ZMD7Ubd1fmxdeJKfDvnfAFTrz3/7hqtYtaQGVABqUPAEa93EGCs3xKFxYbq6dKH1
cf92ocbIu6LxkeR0Wo4wMdmiyX62y/7t74/y0mXOJkWCgRLELXX+L3yyKeRxyppwbtwLa8unk+/v
n+/ZK5tLFc2y9OTJ78Z//Mx59tB630iQxGGUYwzKZlGHCXXd0DFjueHbJO/W1bZ/v9tPBw5Zkdgp
cDh+2Gy5roWltiv7o9NHb34xPHjG+AB+f23KNRvAge/ovy8VOD/9MCgYrQUCnbFn/fkmKXOnovE5
zVau3V8vaz65lMm4tZKi2/mF9/3/4x5/+9bP3qiuZg2p4LIcI+mWIhxsFrspw94cZbmxjUTqXcPg
nk/IlC6dGy8NprNphiKEhYAgA0Fk+mwtq40/GWw18/3f7/Czy1BLcvi/gHLiqf75QCGKWFOnDdPR
pbKq+ikkAvupiS7ZG811TJ4vOb9f5+wTRG0cT0434NlLSoTfqaf0h6kZ+5+NN00ZmcNqvvaK2M2p
OsbuscwK872FPF8HTW2hXbUo/1LxskQGnCcfCndTuzJedujA6/sGbHKgDREAFjI5wlQ4M6OBHxUw
0ykuXJi3Phv5a3jp2hf5BExGoa/Nk6LMToVYxNukbOufuo/hGvnFGLDquuuEFu28PLq0Nf/sbVHf
B/2GTc+k0fnn28q1ckhQYBID20kiYP0rfzFPY2F+/fugQCzx2ev699BBuAo7ybOBD1vPr1vkNafM
McjjMu1pDk10ZnuotDWK0aoeXpFlo0eItbxJwtm3+qtcjdOtiLXuW1rZ2mb0vGRb9k5c7ovWSR+z
aGrD0UszGZYV7ra1Do/wQI8Pptu2WwIL5vu6q40gHfX+zfZE90AMKCCM1iMhVo+9e70qUciNossw
bkXZVWp55dbE9xKmplEcVFvoL1WaqzsFwyIHgLFAL6CPRBvY78cooKhvfFEqMlafnh9oWqNvi8Za
wtpvvleJiLeNm4obu+qc3UhhaTdRVXsB8+8F+Mn8g1eK5Bvol/lEGWs5oidetp4JhSHI9VG7ty2t
OHY53Z2odDr8W5CMXoXbdq991lZ6uFQRDX4vicrrUauevBQtA5JULyw4ihxVmgDjmcBUqY7TVzgK
pm2CuRtyLAps8oXnaajZF0S3ImetNOE3H6xZVG+i8nwkxfk4BiQ+d9dDInzEcou777oMiTOS5ziI
nVG9UR6EStJIcA9YzWC2VZ2LKA9q43bWrW5r1cO9Fpvmtk0I0Zi8RH/Vmsnf2GZfPBsNFgfbRftT
xO2wb+Z1y921zlNitXhltHrZU4qDapWUxhe7bXRsGXr/xTOBdNjoH44xAkugTuBBWqejUkUQZ2hU
vf6PJvCesnXLvsejPT7lg7KC3ivjO2YYnHQShlJQLUuCyM5mPDButza5pY95nJgnmaOQrOLICSu9
GEOAOVY46dG8iaTPua5d+T48fXsflyJ6dnJL39aenV6jJnxx8CGiWJdDoOw42zhycZDqyEwgliUs
/uTUdXE9ZGOyzbADvOh6Y19B4ygdsnn8Cnms0WOoY3+6L2skpVLVRKBp0bXmt/IRA5m/Rc/zZZEF
yfWN/D7VfYsnurKPlW7Ej11W5fCiCk5JhM8zryF/DF25YKU0tCTQ5rZByaM54VxgF8NrlwKbjkBu
jVaFusHA32GV7teh69GDS+LoUfy33m4o3XlrM9kehTPq22ZNwqlcrJIj2aSB5zOERf+mjWST8ElP
Vx7Gh7vcL5/nuhpv3CK3vyCuK39glY3NvcUO+65zwXZWbdrfFAJfzhqu9VJ2eONavDNBbuhFOOg9
OppVPhyYc9tHoUcuTh+6vdE+AxtB/1GOh9EYs+s2K82DKRf5oAYj2scE2d5HZue8djNiU0VHbVPZ
q3jYcSlfumy0U+gCxjyZr5xHl5MxdMWuX3BmGb7WHyEoFYHQJgS0ddVsTVQZr1HPoLX8uXtF2dLT
qJCDvsFZ03x1xspqNuQ+jxgEqtbJNnzeehakNnCkwO7zBneL0ZEIhoq9CFA4jm+CvNyV5pXXLyW/
5206Kd5W2nVuEEnIJ5rtpVdu7udOyCiwVjNhzPtY0FBauXNP9WTe8XnE3Fvv77Ii9egBaxMtvEHM
+HratJgOslfFQU6W1VOFTu03HnuzL7EuzmSAYOVsxVQ9jUD1w6ry6itvMHt4R/l0nSR2G7HVFHjT
2lwVd5Epp6tMIrVb+fiB5jbmPe85OswcNB7iRSXfi6jQ7gRAHSwDvf1tyUfsFDDWgk4gAUOuEAfY
C7pbS+U4NTWXFIHSJkMFrI/+f6Sd147cSLKGn4gAvbktz2ojtZG9IUaO3jPpnv58nD1YVbOIIqS9
WANoRlGZjHQRv9nVpt/cR5qaPKiUvR7D1q9dz0vVT6bdJmgcdc026hTlB6RkEGGoix1zHUkU27bl
j6nX4YuTI7y3gZz1XY1J8bHEzaeJ9FBsZclUdnrEXmEkcnW0dQyTfT48Em2AETdIf9W7ph/tjc/f
H6ux/FpJUfOPKZfDTiRpeQDhBI5NePwbvqamD0HmZM6uTVN1h8xQsI1Vv/eOLdMMmkWqtrk8Jvem
FFIvkUu73keZYZwHKhtbqpPJRqag/6ojRnVGK887YuwSfRFeJ+0aG602rQd9jbkCiHkkp9t7JUFK
L2st7x4uavaE9UriGlE07nNMv3kRF/Ed+mANvCVLeZXywNlhfZQO2yZDX3xTOTlYxcqDO8eWN+av
2tjYG630jCPAQu3ZoEW0s52xfYHLVOb71tGqT2UdVh+bLNK+9xHWEXbeVptITsC4Z+wPX/httAFs
ryhPnm+LL3GBFhD3J1N5B/TR0zelmtD2cExfeZQNBcec3MjMQ5xM+kGiTo8GrMRmm1Zx+yPsdHUf
OUgebHS7OTtJSPXfwpDl1YiL7qMv9eWpTlJ/O0B725TZYN6jQNmh9JdWx7jI7QejsW3X06PqUU5w
g/LtBFMah+P7FMCM+gc+ZLPlqQZxr/BgGyVGvR2hS+xV3eIiVzg8phD9OFQpFbSUvtUm7kwL/p4T
DNgKAE+UEin5ITVOeC8p/j/Yo6R7WKzKY617ELS7bjjQKAYLZ9B029QwijdI6LYbs2zLD6XWxzCQ
RXu2gGc/NWAaHh3ooRxElf9i+DH/3OgFTwogAZiOY7fzm1h/Glrts8q17N5I0a0Dmlv44VbW6xxm
taaxzGNMKdQ4dalBeymLTEaKDweZgxfA0rBHCHLsuvVWBxjPEd8oJ8Osy2dN6OOjUQt2prLNhrOm
h0oAwFkt7yphfuVvHI/S6LcPmpkbB6cetI8Y6GDBU4e9+lDlZnQKm1F97kQsziZCgRs0npBiSkT7
Uhild+6KVj5pMGOeyiTQj6hDDYdKwN+iMJR9R+LAujegl7upEtguAln2B6T22gNlqepd6yvZOdFq
RlZxEbEkpADHUMAbTerUOjTc2I9GNRZbo9OzbZIFNmS2AFnFvBgst3LwMtF9hBW6lK1Zyp1fVVOq
8JDr4ASxObg32iKlGSkq51wOQC3SSO7uwXyy3Zo5RSU5hBsOFW5XNDp7KIVcMNEszZcGlbovEjhp
s2mzfRJOREGrFShmDV9wufOCjVwq3akMoGn3RoX0oXi2dB9KvAzDNnKSyOAkLmpKXyDGtxia6Wwp
Tm9qW1Pu+G81a0bfNRxcBTYhdFkoqrKMKINh9MWWxjFqYvUoHemOtfetavmnrGmkfST5DvRmtN76
iQIeJ3GNA2SGzhKuKCGKDlHkpuiAbIUOjFntQfIpBVxeU26as9Kp/kFgdiVtjax29kXgSMeqiaRD
Dwb5pE56C36WwH8vjT7ZoMWcbg2B3NGmDILkU9Dr380kyLasXIC8IwQUexgSKFlV+GwaUnYUZZah
CohdqdTLcHpk3dtzoDW7sNAtDjhL7MOoL4C9gIVnf8mpgvbRP8A6MkQSLf8BdrAC/bPUdplWqRut
Nz6IoQx2zHD+Hkp8fK55SO+EZZW7Ju/qzzC3ugPWZgK2tqXt0tb8EZY2LKUhbM9eoz6lQo1cyCnR
BsZHX+wqIDfwdMoISwC4P4c0TX9IhSN9c8YkBn7bRKdKyTq3srLS2jYVRlvbOlw1f1p8fVEzRfFo
Mricd3y8vFe1FBiby9GfwcEaFGNTwqRm3XaavVLlWQ5Gv9Gk9Ynhw+wFNkqqH+PYFp9Ryax5VRYT
/bQdD7C0h9eV597CY4/+5n9DTY/Bi/KYB38XbouXkoQy9tt3fvReD7+21YoU8OKIJjQJTjoTmHD6
84swdar4YwQAHLVY5LYgpsRGfF+W7Z9hxf6tndoXYWaVBl/VDTtsFP3EZvPOsLM7lOqSnRmuOlgt
1aLo1QIEVoGN0d58Ox6OWUtREtVxw2CApQ9tqXtMG5lmuD11ICG63v5My/MHqkFn8uwr+TS0JIeu
LrAxLHjrVurwHPbWA0+Bw+0wi8PiBg/yE+EykIRvhxUMI65msjagUlqCPGdf88Jk648Cacn80+1Y
i0P6HWtez0DwCpsBGgVu0MXvwrh/tnPgl9jyPt2Os1jOoN0BWFbBT2eOYnWSoQ8jRL1dxH6Skbe1
F75vMbrZ8MAq9JVOztIEItZk0FOf0BhzDxW/yBwj5jyf5KVPgZR+SCfj9go5xcwM9rcHtjSBFnsR
MBe6fVi2vP1YsVEHNva3mARJCN/w1+ejsasy4y9yAvcCE88fA8Tx3P1CU2lIyL0yuuh+cFb0x8zO
7zQZMWp1rTOs84vnhcKpbzntExDS58YKFE76soZsA2+u6jSaOlZdH8IODM1K5dOeasVXkVDsQsIR
uBBdt7dz1w2SiuhopLiIYnVSsikyvUG8AOPHHnpKWRtbmn7Rpz4VTb+tTEjfHOvqwcfnLd8yH+qj
38oItXoxItInU4LiD1IyMj/UUYCtoy9owfK2y9L3kZQ134IhsSHSS8nwAool58IchsaWdzcXaojD
lrNVOnilW5T6pQckZ9Hh7lUMtz2I3xvd6uV/TCf3fo2pFH8sJDG+1HigQ3iyM88/yXACUBBy2uqM
ZMigwYJN62A3xrxuN1YXQpHTK1+Pd3Eqt8kmKk3V23tdOHzkURylm9EJVAzFa60xtrY26p+8mtra
SZKoqeCt7HcAcCKBKLSposOBvKbyLkQ8wodUp8EySqLK/hr5SdrtMt0Kn1EbKPt9iWtjBW8vk37K
4GJBDwZ6+9nXywS5iCFry63eKO1jP2h6sLEbGY6+lajxtyqUwyP6buJOT6tRAYLghNVpzCL7S9/x
YygD4yAFU3aS4fOa2vxheZz/GxGm3hppYDpmr5JE5wAGh4GupDE7G8MYzQyA9oOryw8gEXciePGz
+3zMjkP788/Xsg3O0iAOMp/ztdyFaKDUnd+7mlInHay3TuKpopSHsfKbl9uxlvaoSSUfDolh0buZ
9VHKolaTrGSPKsUHAHGVpJ6bCHEqeka3Ay0tZ7AINM6pCYEZmzawi0O/GHn6NjZWBkkedk+JA7wf
EbU1axl1Knxffabfa3nuAx5Du6vUXKBH6UPB3RVcy8xt0rYybkdYZwbomzWldNC7zP6OlbfT8ghG
hfisjDZNVR0w61bEqDTcG7ldaQ8y8lBHDcblK6/c5lMV956P5p7VZ4fR6Jv6vozDvl/Zy+fw839v
LpdzNX20i7mq8eZrZFpJ7qgUR4PE9xqxF/avwrqD9h41Lym68WUBNQYtpHBY2Q+XMv0y+vTnF9HV
bMjQTi0N18yyHIGYurabk4bKULjBR6rDH4UXLuUkqLbFCqRQvc4SHkfswhawLfBUczhJqMAZRKI9
PudosXY7gKoNOlOS120DJ0FEyvNqKP9N7BfO19zzET2Ttf5bA1gd9azSlqiGJ0791NORRBJJks27
NtS6nGJ8Z3+v6iG+G9nUXuxW+tIMoX0K/VAcxszXtU3IaVntzDhO/3xCGRREEmo/EKuhv80mtNbp
iNZteu7QreFVEqC71BjNzkh6wAqVnOzlwsl2f7reCAqij8YEXn6UQ94GFUopUbZ3QlejJtHb6WH8
C1OvKQT3w4nNAmpwdufIbZaAQdHF1bzwCXDrrjbEESmx0+2RTNPzdkm/DTN1FC/ykeaQiK0YtFaQ
tnBKaZxYHyqz/Kv5+j2Y2XwNci+6Ui9KF5GkfRRrlO6UlYW1NpAp+S8GEtsSUvldDDxXq2Eu4xWQ
wqmLqzoDy5cjOHN73hZarUwcZCrZYEFdk4CUlolDjF53rbY1kZLCZfLOirAI2WZSm5T7WDeH5qEI
K2xiAzHgtZAHfXrSkO/j8gBjG2pNnj5EdoWopZpY9GuksnXEY9xnDvjDSkFMzUIR1NgDFGqiLQnX
de9reyzwYPXXmpGLe4ODoR5nsI3/4WwZ0Wo1uwy6ultL3uc0Hl76rvnj6y2MSlhMTJoCo24Ot0GH
Ke6xendcrRTywVJt6qBWIL4PUvbOxGB8JbOni+U8syGu0RbSOe2vENQOgl615UnxGSf1dKdESJVk
gyW6zYhp625EgxRJm8z4OOiJxUaRVyvb7VJCqiptZKZ0YlTNElIPqa2rrRm6qejd3kE0Xg12nld8
vJ2IS2G0ybwLIpWuYTnwNu81KcRfK4HKoYXO3hoydAGq45A0K6O5vsrQ3TR1uvHw6oDKzs4tKtSi
hFwHZakvfzVpc+c0I3I1GldtdeUFfn1EEgoWBYg5NN8py7wdEQ1EdE6pbp4a6aucPo7aOywBtz48
dHSX/mLyHAM2CnV38OezUHEv8ibzBbJmwaRyCi7P+SZ344gVDhput2MtzuBFrFk+xGWToh2oIXyr
ZL9q0r0MMbBAO26yVf4zghl3HOAEsuIwUzhrUTh5O4UUsz0T8S4NedjMjcxmY1bRV4WL2+0hLX2p
yzCzw6NP/b5QpndxaMKNOEia1NKiDDWp2kCOqKrHXk25iXKXk1f2kutSw9sBzj6cYuRRXGMb42pp
Rj/8ZJVHXe13zuQc0+763l/5eEur7HKks4+XiS6LlZ4uaalXB6E9i6TeFqVYScelFLmMMtuEBfKm
eQiLxi2R0qiRckLcB5jod82LV8aztN3zGsdWweG5xbb/NkEGM8p1gSaSS+Ns3Axa+pS09soRuRZj
lh3YxHieifrLCVINZqFxZboVkiOvt3Nw4T4/pcLvocxSIRYjyW5iel62NBX7R7PtNygfbqT0xS5w
SZL9bT+phg6/+sA7oKaxu/0DFj+aQnkNz0EcsZVpGi4uHnYGP2G0WVu1dF+YvCTCo1X+MII10t5i
ykPnpDRkWg53z7dxMlwp4OXxcsjLQH4SqajfIVaonaAHF69FXSkcdHp5RpthDQ64mPwXkWcj1DN1
zOpMN10F0swhNNkavboMjnXKaXp7Mhd3lItQsxVQiyY0KehF577xetO16sm2LaB58mQ3XlYeU1nr
QJ8U5bhSz57GML8t6BTDJsl+kJbzHTMC5h5hGeeA9eFCvrF7qcCMTPXstUf00gjxF9E5qQ3YH/PT
DUlxoCKUXtyscr3oexNQXAr2af9Rj8aVTXLpu12Gmn03BFzGAc+u5CyVenccqUU8SJaDNbEfJsnT
7Q+3lJ2XsWYfbgAGFGo1VIWQHg0gZ9TlgJ1l6Mp2z234lfrZSqYsDs7k4s1iYCLn8yglmVkKp25c
GhDDHmy9efIzyd8bQ5usCJ4srXAwL1S18Ydxrt7NGroCVlNhTtGY3/TeRTvu0IwTGn9lU16aQ4eT
GxEXexLRmM1hNAxDbyH75I6JjnZ0TCtZzyIUmBtU4+RtgYp8jqDT7Q+3lPicAZquoXUC/WJ2EtgI
QCFlKcIz2wigAAR605PfesFfHAaXYWaHAUKj6C2PygRC6PWjUQrQxCMShbcHs5QUl1Fme+R0dYwV
pKKwiejfycC+qPad9XLNxuc6IcCFylNZj/9F2nZ257YLbME0XpynKJL3te8963303FLQVq1id3tE
V9vFdDwrWDbQDJ3ImbMRFYia+Q7K8adm6KwNjDvnU0x//h2uUsVrBXoTKa0oXwl6Nb5Z0OlHXRxp
WtTr0SDr4qSme73D0a/J433TJ1+VpPzjftsUi+6AghwE7+l5/cYEi6QYrbBo4sfbAjKEY31GFHEl
yxen8XeUud130FJc9sdWnGpHtP42itR8J2Vj9gi2BcPGvFY+Yui8xixcimqysnjuIoZzVZuqvDo0
1XSgyyLUvZV+9lscI1ssFX6h87jyza42D+YRnhge4w50Qm3OQK/zsqkUFRWobHxv6ucu+FHqGPt5
j4FzX2XDSrSrhUY0C/UnzVEhMaIk8DZD9NykQJiOANrbjKZCjjthtEmcNf7ZSpj5NZUDOaO1ZzQn
hTLMYchzdLSdMKc9j03m7YVmLMSi+8BY6JxPxNbpzy+SPkdcWVfwaD9bY1i/G4vB/BZwbH2iO4Mu
3+BTvNi06NWjT55qfb0H8Kkp2542VIksVFpQSJYiBEqtZgBRFvSe9ahmVvQDOVJ8ZQbKoO0G6TU/
3SRehdY2fn62vAHMN/xM0LAP72KpK9BzZ16NvVSP7UcF2eRygyqheEyafjDpbqJWeKjsKhE7Q4qN
ByXTrI+gnVDEDY0AbR27GhDVCyMlfC1DJ32kxDQYO/wXre9OXhnqPlDhtLDGIvQAaxTncE8cPRlU
bxKVfMUmgcTb1iOuABh3JvkBYIjvAyhB+WPToz6XbVubHtsmx9wQkHhdJQ/wtFCAXPka8+sY5R/K
DLRalanfYM12WJTfSjClcM66gfoXt/lYlw74Mu5vh9EXw0yEaUJpdHfffnNBVaD1TCtGcgkRltB6
qAKEBf88BpVPzlfdMOm3zmLQ4tMjPDp7F9vRHqFpH9FCjr4PfxGFbcYgeeHpzbM3aZuIFkzRuJGX
W9BC0Q4NBqf505sQnwXUhzFRJ7mjzDvUJVeQ3ql1tI5A9QH2jbxi54FwRvb99nCu2VdvI8037II2
apEBLXPlQR7ucZgWD7FoTR1J3Hb8BcY/OkWYjCItwREoxqr8UoUdMo06zc9oJUumZHvzNoBSc7kz
zJJRzhqvEl7a0v9FvW8LJlxkOyM0tLshDr0vnJZOig9D4IcABbPCQwxYB1B8e0am7Wf2I7ilcQnF
Vwkq/PwiYGDvGGLEqbrAVvAsqO8tp7gvqsq9HWYuDQPBVrXU6aph6fz/K0mPehzlCdAsXNqkhuni
xDl81NExbLflYKiunNnOzyBOqm90muJ3krD8T2E+rBGmlIUryOXPmO/8nlrHPSLcCBMjGv4ZmBkC
SV0pOfG7vkxqqE19rd8hMap8EjLYd11IzSfRdr22TXQ5+dhlcoVPsFxbT3JRWfA6FDvHzDZKQvlP
AVc2b362P6hKkwqSPLuh1SJCzybMRlcYYg8mZVf1vquU/sqJez0jxDEUiNEOGG5eCLMszHwvLpXG
6t0ORqfu+qMU4VRSc6Fx5TyBkD0Weqzs27jo7XOP7Y0NvLwoUbfFe7XyP7WAnGXUVPM6fOgNL1CP
eSRyTir6n9FO6bAcPt7OpavddfrF6LBZrGVYhPOURVsO16Qsil29S15HoAoFeji3Q1ytilmI6Sdc
HNoANBzDR4TwVCa/gt7h1Yl2q7HW7luKMinLTNJy/GfeuSh1I4s8G+Mjs8l06R7tywxCClAUHwV4
G9rMHw3K5FJloKuh87mZOFoybwflV/5QhxI6bJrdwDAV7zsJOLVtr5T0ZzfG/w+DABRnH2OaLzHk
asewNTDValvHfmcPevSIoqKyD4uGV43pfNEdE8yYUkkrW9lsbf8nsDWNjZeufuUrmRa2CeNIh18n
vBc5DO/V6UoCIUUDi7sSa5aD/8biTJwgYiCQ0Cx5O5dYo6H0yqMQ6Bail1X+ffDileNhlh1XIWY5
6GSAgHApc06U5dO9A6vnLHNDP4Qe0sa3M0NZjEV1f5Ltkq/pwDTnVD2AenKO+qy393E8mCfNyxL9
CCECDsFYwaiCiAPtalMMqN5v8GoYnwPDQ/jbzkpsjUbJMO6M0oKd1laTsTd/Sdjtbv/Q6VJzcVr9
Z05oyk+6Qiz/eTlNBoY/tJ7ausH43gBZaycYkH/Gb/Cotu1KrIVPzCKZ+l9ITiL+NLtg2XHrVb5S
Rtg6teWjpqTKKyZg9un2iBaS9k2UaTVd7DS0E/XQBx+BaJnr55/K7J8mRASD6vLtOAtfGHyGgpEt
QyJtZ9u8U6CMMcRR4Hq5POwkgQhTP5x0BIdXAi0s/8tA8xtW0kZBWFBvdQF4fVGTc2WLjS2Loyy8
4+C5qvXl9sAWP9Pvgc21RECNSwp4htEtEmlvCeibUbtyGiyH4A08bZz6lYgUhKIkCgYdGFSbHzov
vxey+c9fjGL6NNOmiV/z9Pku0iDGSLAvM2p0WpscYrPdq2G6si8vZpo2YU3ZHidVubchPBF5Fg7f
lG1lFeecUH3KyqrGoD4YnupyzUx2fuGblqqFdhtCWAgeAm6djSiPmjLHAS52ceb8rCHwDxEr3aaT
vWNaZOcgRIscyzJ9zCcm2ufb07mwT7wJPs3FxXTaORNtWFp6VipTfRz60t7qaH9vQSrpB1zm9Y+B
pX67HXMxSxgtV1yQtizqtzFzOYBoUUMwKPH5+Fh1UoAlfeSsjGxxHXO8sVfj5HR1+Sl8Ka16Q/Nd
TZYOdtkcIqVgOfvPtwezFmYa7MUE9lw0rTrQArfCtcMc7ENRJ6/KuOaxvZiTjgXY2uSJqc1vQDj2
JaGR4fAjygi1+BjdrxPTuCmcNbW0xXykBD5dgibZxnkoo+At1mq1d1K9+n3hBffhIO5CtXkxJSQa
QoOSgAUGzfiSSdWfXeWnpQAomjodBTvqAfMammbleWJ4KYLz3Jh3TcrL1lIyTEOhxa/c8aZtfHZA
sr2jrURx0OR5OVt1saEKwNaj5coq1/bNqFaOCXEs63hOZs0Ps2j1ryk85K9lZUo/BHUcsbudOQtL
780vmC09mZpTbHuobnRQZKPmtVAbAGA/ESHAT2NlyS1k6ZtYsyO6Lg0V+9JCdXGYkTdDkb3HZPBD
oygrs7qQpsShIO8oXPac+eFp+jU2rXD9T0WXPbO8vyG0020q23GtNPp4e/5WYl2dn3Yu5DGGsR3z
xBryf3xqY7l/hwXvXwyKx/TU9J1UreepInA6kNBxc07QmB+C0nwtdfusWWq1QRxshVWxtPoo8Gi2
wRuTxT6vI7VSkCjKqNgncEDVT7PPYPiEfrcTIC7wnoODGBsof4msTQ9eEkhHVYnWbib/0Tufr47p
sYvwHgK8V6LXvm/aoS/3nuulY4GnsJQIi3uq3Y6bdGBXfUyiofmYU1AzIDbbwIMiR86t7UivujtU
g10jCzzUWbdRrcSn+ppgvrSLcIOpNpKf4bzWCBtzNMV+HShoRdsy8oZng08KDn4YFRU3MtzckCjP
oicDcuNDCpH5a9shiXhQhVC50VrBAJYstHDpteM6czFKNpoNFRywmnJT+e+x9KvKXYai5Dc9qaqX
VM2p/6txMQy7DOmP1BUT0/6+ha/4gEPp8HPE6Q62TITX74G7pmcevbC2P+G3aL8XU815YlBgDVaF
QIRbDaOwrRSESrVtjWI4xfbQlDTLe/mLKbXFq+rx1tnheZc1WCuF9j988F5ibxOwPDCdHJ5UPSuj
baNgRrPRO2swP4cdBrN7eAZYXY5CN54LqZR/KpGTHoA22vrOcyS1xgxvLEDv5X1doC0SBT1q2UHZ
8RouoVCHRf3NDIzs6zhmycQnx7wbJ5SoUmn8pbZ3KoRW5fs4HHwGUGeShmGvg9mHNxTK/Yge3tfa
tqqnyhjE+FBGZaNvmyEeXmWRjB9o1FLsUBNVvBiF1bVum6q6v4FIbb5aZlGdBIIP723AlPnGiwJD
3Xi1Gv3sw05Cqq8conpf12bnbLpMKC8xgj0pJiBe/jLIZRBumSjTee1CEUHz9WpZ36qKNHwbwhyX
r9s7yNKuSHKTZYit22gDvT27gYyOsSKBqVNrexfqxuRj5krRmuD6Spg5al/R28LB5y7myopZiZni
sNiPkXfq/X6tLbS0J3J28gkQO2Xpzq6ueqknmYRygQu+QS4/jImyhSQq9Grl7FqOgyzWhL5FomoW
p83CtA61FIh55A7hT40SRSyQBsJq+/YnWrgrUub+HWh2vaoCHd8fRVJdXzP2ft8eWIWn/y3E/Cbg
YXw7oLEB9UYNt72BQrSwft2OsXTWXw5jms+LW2KVjVVhwyxyPfnV0e4DfLKdfy3uzpFR/823sVER
hu5lcYWbZXVoA0hlHaKaI0cHZGGOQSS99+3s3lfFSpdgcVg8vP+jr2jN72u42neAC+XE1fHnyIxC
bJwh30sFj2fcTXMLsv/teVxaSjT+bRu6ML5Zc7BtjcujGWv4qpajYbkDNICN3hr9pnYqcwUwsZTi
wFqo5iNozQNiluKgKp1UwpvUHcQ/OFptkk7AT3uQspUH7WIcNK0RtIay68yBvU6slfWYJIFr9QcP
e/JAaXbJgEaSb60kxtLXguT330hTQeIiCfNRVdn+HdutVdPbak2S9mfNa5vXNOnKHz37tXJAKGMN
rLG0hC/DzvJxMtiWUooCcPxl/b3jmcFDVivGykaxlBkwUJAqJvFpj81uuMie1LREESDPlfoRVcdt
oeo/sI9auZ8tzeFlmNkc8jwvodDUQJFybRuXKd3bb5XxWQ74cK3758l+GWs2cWqfy1pLI+6Mf2P5
rSj6F6HI4tkJlXglM5Y+ETh9k2cQV3cQsG8zY0hjycg8/DBQENnBTTyE47fbY1nK8ssI6tsIYVT7
MbXR6DzKVbrrgkjs485p9mWVFvteLeWVGs7idwL7zwWOOs4V8kMJFSXuw6p3R2eEntrqzibI0ntc
P34MpXLfq1mxsjUtziHiPhYsed6v83WcO0Mn13lnnRCK2MZRfpcY0afbk7g4qIsQs+SzAM0Acwgw
iQOWXCEaaHjvufttNKQ04mrt2rL0yajcg56h4nnN3yitANt6eAKuppfDewzNjH0qcgcGpVbvh8ZK
Ptwe3dIKnkxS/tXZBJI0S0K5jYTWyJTdnDIvdnHQiLNX9Rkqg11/vB1qaSKnTFccgDoTz+FtNnrj
VEzJx/gsDbG3y7XC3ye1X+995F83kSi/VkX//XbI6dvMX1SXIWcLoAJCpiLupLs4o+608R6x5b1h
fkYpLQtxMsxWJnPp45kauHKkm2Tao7MRDrlI5SaDICeVcG084DT23vT+6Zyvt4e1Fmc2LAm3266I
Gu8ksX2gk9c96xmqNo6a3g+Z9/I3wabmnAPyz56/jcfpctupDXu8gbfk+K2pxNZH1c7P13BPc1D7
v5UoqEsmN36qlFenv6iROvErx8M40OgA90S5hQUq1w9eMKM8bDq0vttNJ4v4kVZHH24dZuKpiYCw
3isjz797ISVKsDIB10tEA49Dm8UCt4xW/mwDACAlzLQcgjOi8j6QL09xB81yTn2NFtrtub7ezt6G
mh0+8J0kyAKR7Maqfu5HfVfba3rF17nzJsS/pZCL+4hnj0Pb90niwsfd93qyLUJXGRE2U6KV8+16
vb+NNFsNgG6tzsgdgL0oYvVZuxXJI4yZQ5//NNHWvT1zSysdUiqy/mgw8q6cPuLlsPq80jB5CxgL
d9ivZV5mwfteVSUsvoVViF0TSrV10Bst+8VJYqxx+RendRJ7ABxLus3fgGmZpp1hVYmLw/d27L9L
+bi1u3BDX2llpIvTehFpyqGLkWpJrcq50pauJVf3phq8x/pum1TdMfRRAfRXtpq1aLN5NdIMJKem
e24m4WvgxVFD8cWMDhHwCsQJ8+CuE43/8/bHXFxxF0OcJvtiiAmHnaLWfuh2OfS06mcayFvDWWGL
La61iyDTyC+CyGHux2pUaq6veP0+9APzuSoUfSXK9VAmRz6Lih7PaS4psxVtCJPmVaEFZ9mSwru2
sKt3Q22ax9hSo5XN4zoF34Sar+y29SthNB1Oil6771P90A3BDxHK51K2X//0A70NNVvaehlKAvb8
4JrAs3E3eteZ0lbpnec/D2MjSTRh7ibRm9nkCd/wva5WNdR3q11tKV86Od2hFbfy6Fz6RlwhJ9Fl
qINXpHNR98DaA+5c6Sg5d2NC23EYDHOrxgCzb49o6RtdhlLfJp2Bj3WtaHENv13zHnN1eDHC8diq
Puan3drT8zrDJ9ziRKkwHA0A1ewrSXFad3UXpa5clPvQHk/ou/3FjZ+yAH8/2Dzt6sbPueiVVsm2
W1DFHU95X2m/xmQw5YNU1Caeilla5HfY6vrKt9szuQQKsW2aHYjrIIGAO/bbqazatEg82e5cFQ3a
pup3QZE+G1L/5IfeToISjK0TWoBIUlJDrfXiQbKtndVIXypZ3qPwvvJlF5JookcA20XWiiWvvf05
ahp0I25OsEJz/6AhrLaxeuOQD+Hn2+Ne+KgIUECjMuC5wn+efVQL4zEEraTIFdog9iYCe2dpRAL3
dpSFPH0TZZanSY/pupMbId34sD9kjZ8/y4HVPKoJpeamr59uh1s4ZfDj03Ehopw1UfHfTp4/JJgB
2zVowjBGzO9OTlEb1OKjonwehXs71vWHgi/OOsevjmePNkcUjmmAKzBQpZMSF1s18g60rLd5vwZn
WxgSuz11LJUyFkSt2fHSxqXXq/kQuZZny3eoPzhnpVT6e6fH/8of++Gj18grdL7rS9BEhf8dc3ZT
jeyxK2tTpRAdv8QtNubvJPNYdF9b5VShgPvn80iDDsgJ1y28dWebs+cZgVfbPHZsUW1rp2T/tzAX
X+PFL43p8vY9Sw3TQ9kqlHnC9dpzUAd3avlVz1G3LR5pRG5Bth5uD2vpu13Gm1bG5bWgjGjRWRDI
+6D5hZ7GJyUOv6ZCfzCG6kVEw0rmL2XjZbhZmsBbHb2h10P4Wkb93FRtcyywBEPydVjD0l7vHNzH
Ly48s+wQiO5L2pjhveXVbtUoBwS9VzbltRCznBC2Eg31gLQrSr6Pmpm6RbBmX7M4Yf8dBaa1b79P
GmWFhpYsb8TO3gXauBcIm3P2/PF2fjlZV9usWYxW5imF7JYSIul+ERWbsEW8vtHyFfjFYoJfDGi2
1ULiVtRMGUy3UeSJLqFlO6totEPQFMN95TjVQfas9mEo5WFlJ1xM9YvIsyOrHQqM0LAocAv9e16/
Tx3Eh2mxhv773tP3t5fV2mebMudiWcUVYsiDnKAd1Gt3LXqgjWa6sm/s/ibMRPDn5gN7YXY6KpLm
RV0GH6y2zFPY2U9YpX0QSXz838LMvlnhM2vYSUS8HaJtVYfb2H8U5hq5bVotb6tXUw5CODNsuIJX
1181h7TQ6YHtyqLpwl0jqePPSkyiWWObmOcazM7J19ADB5skKcgOA8tSVy54yyv6v79h/qiIMz0s
4T2gYVQU+qYJI8Tq+786Sn4P9F9azEVyRENcoETSlG6A5rIq9Sc8iHZDvib/sJyDv8cy+2ppg/GN
gZHxKVZHeSPS7tXs5Dsetisn4wKc5M2Hm3exLD+sM6c1gnNnq+XWTMzioDii2Efhq5Xs9DpLoL77
70JJau+U1PxwOzmXl/XvYc6WWjJE0BQTK3K7Mt8aqGLr2k9P/lS3P1B+X9km19JjmvKLL5dg51tG
OKmeggTXAkfaSF5/uj2cxRAkPwoQPDppsb4NoTm5CkDEU5G7R8DfbEvriw8XYeXqtBZldjiqWSZ7
WeE7/0faee3WjSxr+IkIMIdbckXJkmXLtizfEI4MzdTM5NOfjx7svSVqQYTm3AxgDOxa3exQXfWH
kyYb9TMeKMXivjRsPNEvnPWY2sOK5cpHg2StFQv1JC+10cJZMBSnOcKIQ68nHznmT0Pt3apKe1cq
0+Pr87dejeDviQWoCXCtzgGwbtJZUeZFk1fmV2Uc0TGWZW3fzorboNZdwMM8DblU9RMmJaiW5/Wg
gvoQ1ft0HDc3xupAe/FLVpOspXWCVk2M8ywC2r6wqVv1MUpl2fBhwp5wN5Y2XhFeoX9K5k2q6+pJ
809wGxAnawkw5RpgPJgqqvhIAJ9xI8mr65bFatSHaYw2tsTFQT6Js1qvM4w1Z04L94RCpC7Oi+7+
fB4tM/oW4R/yCDKmuFLpnNs+fkfJHFTWrLT717/56gj4O1YA4f+RnzVW1yBsCCggpV2dbTfWfJkO
HyoYvEPW/qF191ULp/vX410a89N4q5O1zVTkWJO0Oo9jsZ+ba7X7qcz1wSk/2nLxnrmSc7YxzZc+
Jy2y/4qnrqY5t2g8F7JEwzzN6utIWuLGVsMPTmabgWzGLR2rCzPqontI+R87s0Vj6vkp5IwZC8go
3ZOrXlnyai7bwEJfp+gf0maj5Lq6ppaPByyKA8/G0Vgl4PNQTQsEQ7OrjkqCEx86FUbbbAjr1EWq
sjGJF0eF7MvyftPgXazWiTO69uilQuLR3gV5mgROI6/GCB9D8TXsf72+SC6Oixr9whbE/nf98AZ3
mDduFgNTxQpB763A9HC1aMzs4fU4FxYjaxEkFvpmFwQ/cRGKtTAaqYNOE7LDDW5C4TE3KbPNj9L+
zFcMEpH9fj3o6v7456NR9geviuvpC5/0WiadbYp+Psus3mWt/VG3m7ddHn9DkK0jJEgviiNstS70
xpiA2VoGtG3Hyo+mWeKoNJZTdSwLxCS+RrSIk31ulJW5c7Qk3FiWq7vrb3jAqfAzaM+BD1y9FnAW
C9VmOdE6s/TzPNk5OPnY6U9TImlb+egUbaRRF3Y4tEMVeimXPjJ/y3d+mlu40sHUAms0YHVW/MMd
v4Y2DZV/IY0MpQwWyAI6opa5CoNe15DkkR6TJk3H2RpOTd48uMUWJe/S6mdZgPoFcLowMFajyQsj
s20S6cFAEaELT7mSfI4qITe29KVZc2CF8WQAlfNC0gmTt3jQrZnsr2/Ro5v9rPoZ1+8yfau9dzEQ
ScWiKm2DYlnNm2O6PUg4SoQNQox45k3m0XBqxy+70PG1Ijc2MrRLE8g7HJ4/JErKd6vlX+vZ2EwQ
BM6aoh0GhBFz/b4Y+41NdjkKUDfTxvP35T5u5k70MNnP01QmmGnXqvlbuiolwjjhAbt7/dS4dP66
yGQjwsCVYq5z29yavVZ2GtQLC/mXGK2JPyhJBaaNTuoWGOjS/n0aa5V8qWrqtoaFG1WMd+U5Gtvy
A+ijGde9LkJBo5do+ni4qPRyS97s0tn4NPJqpRRu5KaWkatn22rw7a6Ohrqlunfxs/1vIu1VVUi2
cz+HmaSI4tn3ZWFNZxjEVTCKcIvGezkSC55Meln8q32MEL0yTk0jzxpknDIWv8tK/45F4I/XV8al
3YUu0H/DrL6W3VRZG+ZufZ4T05+8PewERPZubPCrrwe6OB6bSgJHBZnxOi2WM34B2KeYJ3PWojjI
+2wUe2lbMEgUDpjk/OZwf2Vh6RXpsD3X7PhBK2dHlIg8QlrsA1HG5aJa5bxvM2l9fz3U3xvpSf1k
ubGexVrW5ZMLZLRlODih0VNn6nf0bXAFDf2BW2tSbF4ft16/MB7kPotEkPZpEEdfp3H6F+cxNMP/
zu/qR3hWrjqRHU7nVP2FJ9W7RDkKbDeVyTq+PtyLu+xJoOVDPxktAmuw3Q2jAxfQREeZKspJNlF5
eD3KxXX5JMry/59EgUMTTYlK+VXUCPzqTtrRY3ObXeTgqBQ7zc//X7jVbmNV0CeVWnqVN3r8vmz1
x6ZR9ACRYXmnKlW9sRkunpEQULlg6C2ywZ+PjjRKKrXdiavIkuJmwG7W1xWMaLNBae712kKoP+zx
qGitTSEm/uXVWoV79L/Iq2XSW460ndGcz4pp+z2WFKGlBYbYunAu7vYnYVaLZEzG2cYBProKC6f6
GKWW/JEZ+KI33dj8i/uaNBE8HLgxCJSrt0Vkj0PESu/PorKuB8SMZNUcDahLr6+QSyN6GkZ//sm0
epK97LXoqnMr5z0MDyOgPYqzJF6du9dD/SMOsf5KHmIY1JcXjab1YdkriTYkYweYG1+mj6M2hUDU
2w7jHxcDpZ2WsVbqqNSOpe6WwzW0hhjLzdREoLGp653SOxjoTsrOifLxnWF1A7RSS7kzFOV3HGFR
MkUDDeshma1zEY/oZJF++E6OvMo86J9bId0dUHErULww+pJOlufPU2Q8unn6sajHGveSJu93GkJh
+0rHuFWoyoRnZ135HT/T7zVF+Dikdr4gzz8I9J/9Ts07f9BxWcWCVwalbUTUlye1xs4FCWUvshDl
7XGptbCD87sB8zsQ2N2uTywbH52JEpaDrFsPeHNXJbY81LqQOx03u70dAd9pzFL1RUkCZUykF/GU
UPmpQEX9lXrvu6Wq7Ii7EprJjkchhhBdwXe0LOXQRLZy6txBZUaExhEzVXs17z/GSdwdxdBGuw4n
hg+G64x7o3HzfaU64405aLwSBszpi1lT7qbZ0HZjI5zPJJfYXap4vIyZ2n3IRuM7T1LnUM7o1Luj
qBlojOWW6AE6aqlAOsKLdHDSzpe5HpV9PBXaaexQOprxAz3Lxku+WDzI8MsIk99jpnyrutoKhJqW
e4z2jO9lbCc/K3hIZy56edSRhglqaXp45Nh29o1Mt73qzdnyLfAtj5U0pfTdMm6CVJ3kDu1Z54fC
M/JbhbFpgNBHvRuMSDnbTW1eVVIpfGwsUPexrZxXUYo3eeXkH2iLTL7E4/4WP5v6kVqU3MP5LY/8
ZzxpdlqcnVpkh0qNinu6GNY7lK/a6wlAcoRE6twcJ7dSWAeeEUQ09PY8z+5gSnxqHfgYEyxUDI1F
XnwSbSNOQrO/jm71E42eX1ZjK0c3GvQj6obOXmLIkvlRHFcHJXMtv1BtAIcU9z5GZvLJyGL9yrHZ
HjUHBYbEGsYj+MRF37owkbva6x66dsbjGyJI7Q6PSpWnR6uNDGiH+ZYg2pKArra1ByCZ0s6SMryQ
OgVKq2DeOoDE7xrsB1DeM70Jk0Mt3Omh+FZq1q0R2ehqTm9lw/3NUZDKR6oF6IPx4rkWlVjB9m5Y
nHGIwUOzJgXTJR3N0RmijQThwtXtLbRrFbQOt9v6BWo46ZyWtpafY2EdNQ9zSC88p5a1x+N3//pJ
uRVqlb3iMNdJDG3NU9glgRY/4hsRwL1rxUbv9MLhz5A8FPoXN5QXNnl0onDSduuCxtEvvfqj9tU+
6oe33zBPg6xbYD3YDdqz0O7aeTxApr+Ocu2m0sqPr8/ZpUX4ZCzrJpjMosGTk6qfc689FGb+oLfm
dZIbvyttRLRh8DVYUGkSbYDfLn4qpo6yBNqDL57xYa6NqoorD/iKIZBApzgcfyRNxU7eoodcyK54
ti9MDUAjCDytsqskL8J6Qm7q7KIH6LdjFQZlElJNIlNIzk6bR/sxm1ofQ+k3Kjn8LV4h5GDAcAB3
/ILvFcdtLu1uyM9lOF2p5XzrmuWujS0fO86NCsKSkq4PE24SdFIolGGAscp78Gnmoe2EzgnK9QOw
OHTxvuSi45mTHlSt3Ph8F6OZOj4OC0XlBXKqzzTO2dQozyQJH5TQuIn67r3ZyINe13emXmzAWS+H
4/zgwHIXvNbzbCtBaNAq8T2+avt+8kU+iusKf/X3KB3bQal4faBNxlY349IShT9H5XhB0r4QItPb
MprN1tVPYW9Yfq6a+f08JN4JV0znrmnGfOMLXozHXMJp41x5oXZjtG1r2X2unL2w7q+a1FAfdLVW
rpFmxLdPc7PH13f+hZcbSSXdQGp2AAjXlbS2GNxolK16jm3kr0mHFvs6b7S67PB6ILoIFxYnKpbI
2FKao7uwHEJPnm82FBwlmqz0qp6c4gfEPpQCLWMKxqHW/LQulHO9wOSnvnyskNbay3YIr0M7H28s
jIB3IjHQIkjDdN+2Ojbh4zj4bufJQ6/13q5g3//xzEbsZOQZJ2htD0Yxt8cZdbD9ZOuIxaq58ZBY
mXEYdOV3iqLfLmcTkX31bYZiRaId+1q5l3o97rtauL6dl1PkRzL6gE+9vIF2lnyKdCHwkeVXq7Kq
9nqX4hPd4S0vHRhamRqWARySYu9kg7ofGzyMK33KUSfIJ7+XPF1T8NiMAhKQYmrnofXUhsSmS/ZJ
F9l7N7byfeGICJah6IK4n8JjFSckHkb7OY3mxDdijLbLaPhNpw/Y24yKkNFihIyHttm9swqRBqXW
ycCdlCyYvL46jMhzjXurL7/hkd7uqPvFP/V6SA9xWSTv7Txur2YzN4Kwn9NbKoAJTbRUC6ZcM3ax
Gf3QSat82U5HAYRhl2j5fMrKVD9A1UeHr2rVYtd07bSv6+ydTGvwrXEf7UPd4j2SZHV6CmtRHGJr
aLCFb0neVQMhi3BKb70WkZdqMWhUYWJfD8hKICDZIaqmJ171KTabLKgLHB7SvOUvG+JTpmfDsdQm
JciN/HcHTMPvJxmepJrCC/ZcwZPCM65Zatlnq7YRkhnHtAps8uggHcr5GHnhHmUb3Z+bbMIT3NaC
bkSOiPwSs/ueXzZkg9gLdbACp0jcw4h5Xh5odvkQTkPlcxh35xIt8gDV389ca4+GTkEJk3VuEjf5
bsThd1XJDJzuQXeiCqx8adB5COK6dI526BiBUeRxAFKe9WVU1V1IhWaXx3Nzj9GzfXaTdOhZKQgS
y352Yx+N2d8iAWU8T/mjZ9ftfVY62Z++pVKGDP+3EPOtu66lggQVPzsAlYxBl2jWe9HH82nWy++G
7C22B6LiWqaKg4NEDqOvoyO9YdWXBtzSxHGH75WVfnGVxLxpPLBgJcJVvqokP2zVA16f8AqoSuck
Wh1y5Zxgf95Z3i+4Zt21jibLotMcn/nx+a6oeLA5icouKryfnVFcR+h7BHbjKig1C6RBKusu4aTF
KzPR/DZMvxiDMdz0jhB3kpPjiEQONC8rFQHU6MdQmOmXJsnVXxH23SyQGg/wHGGS45C6STCX8eRT
R8CsqCzrextZXr6m8uCNJqbnVfbYGAA2miGzjxKNjV2RW19sVYZnw0G7E97Er8gzs73g695UCxEp
TVN56KbwJil4DMRm6QbNhAFB1MsOc0zBqjYwRE/lXOHgOZq+zNRzaevGLtLis5cjGmKj6uyX8cDo
Jql8jhIDHHNdxyfXpoLTpmnjN5hVdb5tdT9gkP5QpIEYih4yuW7j/Ig7473nZjiN5or9vaSZnmCA
W9g7F22uQyuzd01l/S7nVLuamjABP1EUnzFk7U5JxyEZDsa3yOzna0MXN02t3tmpikJKRI0ikTlr
P8u+AmBtP9uzgg5J00TxDcbyje95yfU0h2FAMeiHHCtOTjzXHp1BU669cCiCVlBX8WNvMHe1ZVEL
G93xsUyzfq8m5p3eFqzTGr2qKe9yP6zcL2GZzVcJjt+7OF7UYMHKBzKvvKDqi/4OD5nmxh741yan
3xK01ZeUbp0MQT+wgEFjZk2P7fl90+pK1CMYgP03CGEVvqIcr4t5xvuy65NbxXbFrkjwtgWyN+2z
2ejeuYmrpnt0xB1qEyKErYUJ8YNZqyLZDZWsnMDSwhJGSIkYM+yQGdH3Ggt4fM/s+CykWs9Ib1jX
ptaLN6oUkkW6KDuS/GgQ+lELWiWwnZuGoO3oYOM0xbMfj8j3cVYkV1McJxuPNdSH1lMHCADW4YJx
QP74RWYnC9VtKsGNrC3FM02v71y1UT8hNy++zE2XdUEy6/a9gcoOh4nbe6zbqVWys4WN/W0cG85X
SgZaxpksHG9XOY2GVXnvzir7NbXzXYwT10Mph/CurFN76aflM+LmoSrSXRQpVuZrda1SculUPTlZ
WYxnUthq2QcrN+Lm1DkeiuhjxilW6KMYjlNqJj8sJW1MmletOwZWNKncojw9Gh+bX9w9WkX1PnC+
dXikqsWk7wsv0vpgVKaUXrKVNzM3/hBR3elEh9KTNSTXVuxm+S6TwLF8m6PvNiq6wseJpz9jsVWl
+7iLsEMR9UlVu0Z/5xXkErAa01r4/F0U21DVjq/0Jh3olKczZbbQbj15A4FVi256DsVvMo/l9wKp
kPeK6HC0QGyrjQCzR8LwjSlVrgYUh4tdalVVgtg25srHMC0gTy6mEV87KUrU4qu2/COxKf4U220r
d3M+qtqp0JwK4qiS93t7FBAoIhr0EASL8CEdo7z2C8NMhkBJJPpIsOv4LnZWoV0UJrwFd2rfOr/A
hXVnvohW+rY7NdZBk6N5U/Smkx0ksmIRoueNl+/bQplxApv1goaUpYODSe1e5U5U8mKvtFp4Hgtn
KHdFNGhsmLQQmS+5NjvfSorpQcuWOa8UZsTP7Yx73ZkQlwxkPap/uIznY13U6hEAdkLm6Gpy17lz
0/pdNeKiGafCkn5ix97n15PWF9n4332A9AgcIxQo15uudKgtgWzVz6E0at+1B4pKrgjm2T7Os/Xr
9WAv3jd/g4HMg1UEm3T9vmm404qqhbURxhEmPviQpaWvtO/aMLkqiuD1YBdHtkg5azxsUB1fJeMh
wKWoGdGn6eEV11Pjx2WOkdu3jmLn65FevDAY1tILYwYxm6Zr+fwYFm1aGrXGwRVl4wcxeZ/qYotW
c2nmKIp7tJjonQCzex6i6518QOoEMHk1XiXSPo26e8LM4HZKraDhiN7oq70o/TCkp/FWdX8F2Iao
l2xedDliftNhVGyUT+eN97VxIc7SnWdEvK9fEos12VdRnuXpVeOO0AFTOy7fj4jEB1HECjSqVPUj
ZxQVHT2nwOi9qwwjANSfXzmJZsQnXdbudO66SvvDxanqTdDnqLXu0FMrcCOOhKovR6RC83+M5/u2
ssQXWzrtr2Q0a+tYiH6cfR1dFRxH3BDvIK3qs+omzjHS2FWTO34h6VAex7otzmrf8+DIXAm62bPn
GAd4E5Vz1yneTFuhfgg6DSwSYnVLZ/H5127wOSySIsuvEKob33UycX0tT6PzmCZbVLQLH4Au+1/l
ISoOMOueh3I92WY8dpRzRZb/w1TI5NW86YUvdXLzN++ThTCJEAHuw9oLiJXTJJ1ncImeWkM21xj5
Racum7YgOhe2yj/lXvCZ1HzXJ5pe1erE+0ecHUMGdGx8LbxedklFiybWNooZl6ZPp67Mm19FqH9d
9W0UYTSmwvssQlWQp1piddPenGPtd2VZ9ZbA5+qgQaCAnj41DBRM+GTqmpTZeVZsOlMHXSBJFF/E
xS3VzPvXP9KF6YNtilWNviSUBHy+IHBkYmc4gGoNO9F9WyrXdZceM8s56ECL3f6NGtisOcNgBh2W
AwfAC33lWkir1+0xQbDuXWPfC4oCIcYbxr9a6BqIKgpdi6/Calzk5kMtVMTnXYGvrTzKQqGGEm5U
8P4CVJ6l5Mgec71x69DxYfeutm46gnEbqWkv+gElKQVznH+whkmzbxUvR4qF/ln1J2HdR7vIaxtc
nkvwc4EspNntEzPpWlQNPMQgjSkz+QDYEWS8+fv4o1qYbuVHjZvqG6t47Yzyz8JiU3oUHaGKru/K
uUJISKrSO9lOn+y0NpZBzNtRV5SdmtY0l83yWx7OQVR+n6L8QG67cYVe3Ed/sZ2A6GmfrY6hOYzL
plLlfA41ccCdPOBIOnXdlpfbhcVNRgB0G9IoJ9EaEabMZpyHWk8WrxXnIqdZlzRfSw2d6j469Il4
oxrjsrg5hBZDAozkqY2vhtVWdT9kIdSbwZ7vJ0f7JJVUIPBu/Xl9017IddyFfkSpwoCrvYZNhYUW
FWW1aBeib9xSp+704ojQ6M1QhefXQ63OoGVISzfIo5XHHIK3fH4+OE4q2iovtHNXa3stco6mvSUS
dmE0z0Ks+luYXamRTHAh6OVN3z24FHyK5EZWW0yii3F4b3LT/j2CVkPJRgmvphq1c6ll16o2fW/y
8XsxqUGvDxtwjVWoZYORvC2uBYsZKH96PmtKVEata+fOyRRiV1biMLf1bpp/af2H1z/PhUCEWA44
zD5QS1kFcj2KnD3RoDp+myAk6bzmk+66b5uN9Hq1Y5cR6Vx5S8/gklsb0VPFQmXyNPXyvYiSvRdS
ocoVx9kItFpw/wSyyXtpH+OGs566Oaev2oSOe65BDdzW+uRc14Odnl6ft40o3griCKi3SlrRivMQ
5ocx6j6oZbGxcy7OGJLLpsctBMxldQNNMQ14t4Ua77ZkBl4y/lFFf6dnysYddGkJYM+GXir0xiWL
f77Wiok2RFnP01lXyusonG4dEX/VI9Vv5y1mysVQC3OMXgZ+8c5qSHNOatRPeHeVovH1afbbYSn8
ATrpfm58n1Vv5e8ywIEBod6lIW2uz51U6cuuA396rpKwmwJYgNVnHOwGEUxgb3Mk/t0xC4aij//0
qdfta3UQ4V6dQic/TIqpPrrWYA83mt5ZBq6CWRe9mw3DC48dAIF8V8M3LRczPCMD1xODBhFQqbTd
RCXMeW8n1GqCPnKG9puVd0qyq9UwNkFYeqF27PRhHN6ZWdWoV0bOdwnCMEuinSMa1c+m7HtYNO/L
uZ6SQCIYfKOYA0a2tp3Qhc6F8R3sstoEjVnP5f71Wbv4fcjkcLsDmfLidR8pRl17mhBnkT30ueUP
3u+wKQJLbrAXLi1tlBGoExjQZ15Ii1VCM9vOLpOrqPS8IEM8+b3RFujO1fKNBlD/rANabyQryIC9
EEzj8pl5RVgxCHwaGLq6E3ayMWvLGfkkh/snBHBxmpSA0DCbeb6BYl1NnVlr0ytbGz1nN2h1qOFr
E+bGwRkptwW1JiQv8D6/p6ZSR4EeC2cDr7CG1y4/wiCJ/E9Ktj6Q9Fl2+OKF2gl9bnPa58NsakE0
Dqq905fPGuDKo8enkIzGD2Oqen4aiakA7TTneDbS4xkDOp9JsUOofGg38rUV2ODFr1udMQrPhDJ2
eRC0bhq/c7W5CqCMU/UfADu8qyzZvqcXQ80t7JSNq3SVw/0TGrsIIAAwStwXaiYycqei67KrWLrN
QBPCmj/XTSl+5l5djEE6V8qdgPCylZVcuCEWgAO7CV0O0uTVkLWoFqGeFJREPHpq7RB9KV1bOby+
YS9spGdBVnWXKqm91I1I5Jr51MUPkfFznP/FzQ2vT0NtcHG4f4lJ7zwRpomBlo5Ox0jkFJ/dnRNu
4TkvDoXvg+w/KTC5z/NdtEiVlkpauSeaYAH4SV+dp2CIHt8+YZw6vFdJ4ii/LSfgk5a7mVToFU4K
ma8Bu52DHydyzKd2Zhq9EUT8d+E9DbUakCmaxsIvAFdrr7GvG2oPMe15td1nSFM//Jth4S+m8V4F
qrhM7pNhqbywmqyf86tmkvWfIh3VW7jfgHfUdkvU4cIdYUCoxeSKrwSwZpUxllNvWnVPWhKiAKZ9
U2tsaHWLDmP29kSOl9fiwIiPBgy31fzpY5fV2NnqJzxQPrhuH6N32VobNaaL5+bTKKvHA5yHPIYQ
I850/cshvVenY6F9sJr8jk7WIc0e5jRHmREjIsv9MuBD62U/3v7tFo4YpiF0CF/k+kkXc6ojLXIy
WwTypRxptSRW9Xka9XDj4X7p2zlQBpFbouxM5eH5MtHKhLZKidA2Qty+0ZxZoL47PuTVRp1Wu3T4
4TYNcQsuH2Yeq0Bj0tdliXD9VVeoxge16RXq6U7i7ZO0+6VWmho0mN7uq1lNDrY2Dzu3jQEBtNW0
awt3vlVKx/ahrGyhB7d+1+q8bDKykU5RlZMV1uq1W3CK2d689QRZVuYqIVi0wMApIjf10oIgD7F/
EakHPbnC4s5XjDL6LIVEG15ERfFYpG0bB0ZYiXwjE7k0PBdEEXxUKL1YCj//vmbc2yAjRhCYYfTO
oDYLGn5DguTSEnoaYrVfzK6ylaSak6usSdwKixDDuC+GAtvbHGNA766OanPryLk4LOC4Dtk8nkjr
ZwPyhoaT0OQ/14N76sLh3LX5hoz/hduHHvZyVVPHfNnXitQqTu2hm85aX/nAoVHu/93Tv3x9q19I
g4B6QdihAuxSfllti7JH5FKbdAOf1iZAtHEvaCYLr9iHMPXz6U9MK/b1iJfGBXNtqWvjrPby8h4y
OfaFEp/7aAKS0Pizon4g3Tr8izAOxjKUMqGErr9QymPF7B2w9SgEWjueKuE7hzfZTqfZ9enNobjl
WN0eLxQOl9VV56hKiaVKJs9Rdh95020dRftZeWPlb7m8n0VZtsGTC5WuNvdsk2JlH901Wbkv+l/Y
jfhj6gSJ8sbu2T/BaNwQ1OZoXt/e7uiNw5DjINs4Vbk3Rogg2uQoe6UwttypLqzARb/zv6FW4xos
EU5tIfIrXFfDA30r2ApW9jFfHuNTmjfBQPVkV7hD9vYNRtVMZeUvPplQDp5PaAwmkE5YX56nIdrJ
tj95U3t0c2P39tXxNMzqeNKhOhd1O8wnkXWf8caqMbQpkIcv2q2r5MJByIC4TBehzeXoeD4gRFxG
vXVIHBRN2QlHuUMXk4QyP7We+/ZM6Fmo1a2FlDLcpLES5zmV52ZWdomyZSC7NZpVZabEldWzC1xz
Qp7Ik0G9CXISXt8HMW1ZmV+4HZ+NZjntn2ytRC0UWXdqfGb6IPSNvgdCy4hGfwoVPzLeLPLKTsYF
AQgBfn70jFYLr9E6VLxjHXqkxFlpRtKmz97NsKd6IGyvL76LI6MIxHqg+gjg/PnI7LTLlK5DMd2I
0k9e5xyLuLqeauM91Si/Te3T6+EufjOEOqH1uagQrrsTWV22toFb1mke7jvrvm57NHuOJvyv1+Ms
H2SVzjCD/4uz2lM0WoCisAbPlaIcwryBj1O9vdb5NIS9WuHdGDayAOd8NqdcD3Q1UtCpAbpsmkDM
Xh/NixtxqQNx0Vtw/A06o6t965D+5aM2KBSEhHHbR7blR3bS3SeWswUp2Qq1GpXWunUHWl45hcAH
/M5FjjPrJvvoqq2y8Y3+Wtc++0irYa02ML4AsrDgeF11wlLhGlKspA9ome1jhuVN6ys9Hml70GRS
4GExWp+r0BZIaUosr6PYuM8GA7ZViDr8lVIZ7vAOyIKSH3NVDz+N6WTovgqB8lOnmtGXttHKn1bl
1b1v2GVzK1rL+p57g3JU6zH5mOORAWi7xnPNd9PBOFloG3IGz13/C6CENHwR2jZFXxOUhDZERQro
dgh/03LFuLCVI1Df3BEAum38L8p2kWLIEn3cOfyMKGBWvSukjeb8ugih1fm5OUYgvLxUv8vKcvri
YNz3Qxti8LpKo0yfOdvixi9br3/oBif7Lmf8n2u4XppfG06m+Rmk92/xECqDP1q1Ig+2YJkHE7KT
se+AbHmslFk7yyEaf7QZ9gZWbHTHMfHETz1Ex8pPM0RmII82+e/XF+uLE8WjN2NYFC55R9jorjw/
UfLGNhpYfclVUvaDDHStaqgyNvFwHFNZ1H7X2vZDmMTF19fjvtjyxIVKCLSSd4z1gnRhpwtTcW4R
YLPL917mDj4V8K0b9GIQ7AGoNju8VV4wkJoqpGlUG2djad4647HEs+j1cSxH02u7YvkJT+4ap49h
oJlRfIWUq2rusnp2sSY3UC0NLHca32UDVWogQ/T5lRE5hI0L4W8S8CI+7vY8WmBO8K54Hp9FWM2p
bihnINvKcCgFnqM8AmN6CnFST2eq45ntF0Nj3NYFCEAUEDBFhTM9D18QCFFu4es2P4w+VQEWRYlL
9SGkouOZ+WRTzdZx/5jTMQzBYkbzbdtmSorxiDtd0YHQTqXnKJ/nYZg+AaTL7jwvrltghKoKPKvt
Rj+EGK35Y10D4XYrMRoU4MPqW0Wt9i6l/Zz5uitBRaK/E945WuvsooZKTeDQLloEsNJPSF+ObaDi
m5Xu88jTfrbTXL83Ys9+1ItUtYIeuXAEOQsdcam+bLXfca+ZH6PeEnbgtbagM4NDDe2X2uB6rsRU
v5tNF65JYbbm+8zqYIM4Wq6/49khOT6ZpC2t8JfL0ITsw4OCdUitaY2SkTzXu7IoknMzlNTmzL0W
hh9fX4YvLwI4kZhLYbJhUdFao6agzhpoGo7puRySQ5MrR62sDqG5RZW6MJJF3xqtHAvRFixinq+2
LMdyboq6mg1lz8Bhx4U4riSp8y+mTF9EcmhOUrF6gVoBApx71WSJK+nl9jmsNf2+noZi//qsvTz8
QC49ibK6Ps2uI0zaKCfdFSdZ3xrIkSMsN+Q03qqNnboVa3V9gnhukyoVEVrJiAuHwLINIPFDPfxs
HP1br2y9U17GW3A/PMToULM0XvTdp7GrO6/Lr0Bfj/5g1dm+cL3+nEOhvbHKMLlVYelvDPLlMnwW
dM2dDQ1roiqOeVYJDV3m7XtDSXNfb8VW1eFFZsrlQSUT6MdSuiVBfb4Q9TrVcM82qBHX7k5vnM+J
kl0VuhV/bUSV/3x9mVxc9U+CrZZJ0eisc3cICTYHyqSDDZ02ekgXvJCeD2i1PMyozEGfG9NZ1cY6
Q8M4NBDFL+m42TuzSCkPZ1U13SN6ZMJUr4zaYKVaaBi0rT4jOGDO7VJAtrfSvgs/zMDwBadkOvj0
/qzVkyMJHVomFGHPkRWSrglZOqE/TWkrgl6JshmiUouSqOj1rjw0+oxBcRRJDwaCWvwfZ+e1I7e1
rOEnIsAcbslO7EmaURrphrC1Jeac+fTn4/hg72k20cTY8IUhG65eiyvUqvqD8Ug1QrB2UKSqjQmb
T5rFvcfPsuiF8jjhcF3MVz2MfpxEbeA2I1beynOcaodWDu1KAzb1aTA0ZFY3CgzXywDsFAgjwFPM
xxW0MjUjIzNjPz73TVnZdF665zFSmo2TfG3fqmAkgOcwq3i/Xq7sphotEnExc+vgSw1TCsevuHzQ
YRHIcKVvL+zrKjrU3vfB5m32LntBj0/Awi/SuDYyLbv3NKvCGDOPaS8rQp96+1Ty/RroqBQfcWLu
n1tfhtRj53WXnmSlmdLvaRCK+QkZummwG7mavtz+idcbff6FUHMpXWHYsiw4N53mo6gk+zjiCcU+
T7J876sKVSQ/m/ZSuekwuHaCAVOZkbOUuK9QHXltGH4U4LY69vUPXS1eQUO+Iij1n9vDWltLdGMo
m1I7pVix+Mom9DyvCWNIzTFKyn0aqEdP0NXj7SjXa+nyUJl/xbvPi4yJGIhIS7htYjme8qz033DP
xuR6N7sZ3o51nQgTC+MjMAJ4YFzVCmL0jNSJlM3t007/EQu8R82+zZ75Y2+PGpfhtJ1cubkvi99u
R74+Ci4jL6oHIorUU5Yrvgvp9ZHS3SPSo5EzSsHfWYpAYa1Kx3E077Ja/HM78MrZeBl5kQ7hcq7G
MFNz7H2sP1o6/O0Z9VOij3c4AjthFD9onXls8+IkFvGPyepOFbZ9t3/D9Xq9+AlLJbysydpI1vFu
1qTok2mUh2QIXkDIbWzD6/V6GWZ532qGoGpAlM4hpuuTLZoxKvgSHi7C/vZ4tuZ0WagJVSnQexwj
T1PY/5DrrrNrTd1Nef2git85Lh1x/I4o3y6NgDGXwq7st550yymdM4qZlj8zGKkkL/dmn05j1apB
42YazS3BK7J9UKfak4cO0On2aLdCLc5fqna4anV95Erl6Kidta+N3tHHLVG65TnwNiL8o5EFlzlz
lohFYRID0xMwAVRkZwruUB7ZY/dzLlVM6/Lw0+0xLU/sORhnJzkDXGzMYhabAjutnDc30sm+OJ4G
rzlZffsyhfpR8puNJGBt+t6FMha5CeSc3svUIsKJXXUq4avZRk7STM7tAa1GoYDA1GlEW97I7Sgz
pigTTyRg9wFS7g4eNa+0IQ//Io5JaxURNbDZy945NTtN95o0d5uoqV0Lduc5NmNoFZ6ufb0dam1B
GO9CyZcXg+qBpzYzNDVqWXS73HPQan5t4vapiMKD3DYbmdPqkngXbpGsTcbQaEregWU1IkeTPwWD
YGf1r3RLMnn1S5GZAQGmHM/T8XJYUlmGWlRI8TlCU+2lruvoThB8dddUerC7PYPL6+5tlb8Ltdi5
eeQFtAR81fXFB9xOdsP0oqH0W2iUYXny5OaWUdGSIAzngn0FbBIN9BnpvkQ8JB1iGo2OINhQh9pv
eRya315Au3mvT2JbQlYfh9e8lYZPU6J1nw2hitVdjBrBcEBmSgXyoUpp6ohDrcHGtvDSLiXJl/a9
nquSHcoeKiuZiUSmPwqjCXavk45RUWR/4iC3KN4W1ZZl1tXXmgkppJgaOlwUE5Z9k05Xkmaspcit
IZpoKQawYXKGC7+//aXWwpBnzRuK7ifttMtFEUYA9w099s9dKgn7MmrlL708Jk6eNvJHFwUjIgJF
Hkpgcwf0MlSElJku+bnmahDdJbM91gDeW0GxOyE+hclPkDgfPZuIyAsIP2xeUiB8Fvcyjj418D1Z
QH3IcyJIzFkdYzTg3p7Cq/07R6G3hWYZEjFXZBhLGadiGsQI1Md5Eqpd5Pk7Pf4qNsZGoLVvBXKb
v1gZ6HMvDooWsdhMHybfbfTqPkxQZO6N/oupxlvMv9VAUOQ0682germZqGzrderVGBlmnmJXofno
WSACKfZvAJWuTlqmjjYQR/p89V7hFpAUNvxSx7WPlCbZTVEkwyaz/H2odDomp15t80fyxqpY+V4o
FoikL6xHANDzj3qX9/eBboTDACS5aGXP9v34MGrdVzWIHgI/3Ii19BthY83YU/wLZooomJPFErSM
cQj8RKImWJ668Q4vQbsL9n38DfwVqKsjJpu2EG6AhJb56ByU1/GspA1AEDLT5QhzsQnCyUAGBub6
fZrTTW664+1Ff3XCE2K+7qkvKLN14LyE3k1iHclosmakvFPbMoGFmu1CVfkhyUL8iO5HuBsGXQbW
aWx5T6ysTa5f0JogEmWgPIvA5BuTCNxbwOwJH9xM2eny+OyV4cvt8V1l2vMcmjArOXoJRAPhcoB9
jgRdih4ETmSCsRMnAZCqJWUnOsz1IS8G6AeUzH+FVZ+cldmaVxjgAqaB9qcb4i3fv7Uly87H6Bcc
EVWmxSpqkVlBa6YEZ9x+9Sxx30mVMxmPQNg+/lnJrv7pdgEfXKJL09llM6w66wRa/j7u9G9JTFuy
s+SDOur3Wafsu6rY2CPzanxfrGKmqTIDb8Y+EW2UZdk86EVBl0Nc0IKGK+Gh6n+PxVeVVkWyF/XM
BpR5+9OuxeNOBaxLf82AAnH5ZVWLYok1Ilqu6X9LRuiwyPZxXVKz+tSIEMSR48Ph8HbMlR2J9O9M
JZqrAFeqZsJQtbLQoo0lTK1wRLjlryGPP6jGPp81bAsGxSekkLzc9nAKS93Xs8I1suE0Dd2TZcjf
ak3feFesjQXjIDxXJVoQnNqX88dVUHbIkPhuLxWHoE9OvLBfb0/X/L9YLgld5fKZ4egIFS5D4BIm
W0iwu6VUn6q621kNF7dpULY8+OEWin8tGthGJO7wrL2WYhSsNhLloOzdskMMCpndSvyaWyffKu6S
eqs2v3J+kfogw4uBDnf5Ej+X9YIOcU1DfFGv95yRd5LKQzDqNt7Oax9pZqTg3QoKmIrp5UdKYy0f
yZbJFcxpl/j1Q1fqG++W1RDYaEHqAfV+pe2oJAYKWVPlu0qcfFYl4ZBr3e72OriCh7Ok1RlnOD/5
uLH1xWlvClrp+9wiJ3mk1umMtEoTJ0hEI9tVaoVr16SnoefIXVDjSQlLG9EAYMz7UdHyp8Q8GuFp
UON243JYWTA0VyjLcadDO1o+4k2sXqep9BEOrIuxcYZMrT4XaEqNTiV1/b5X8/FXqoZRtlHOWo3L
M1s2qMHK1nLttEJr9R6fwoXddDQSbXKmUBZtrHbMXSd33eNAD9LYCLrymSHvkOLOzmlw0xafQJ4q
BWc0quCVhXO2l8ndOQH98dftL72ST9CQ4+kGUpbq/hLB2iqJFGC+VFCpU+4q9adS/jLEn171ivih
JBxvB1u5TlG2AKDN4U+XZFlLAAInkuKKvovKEwLeXwvrTjELR4q0/e1AK5t9prkgoaOwTXCqutyF
9GECS4x79Fz7OBvtMQzM0K459yJbjfQtN+y1OeS5CG+QrjD36OJ9MITIqEx6Lp1QgRy0XVXNVZg4
HCwkjDyQCzbMUvVrHAb6l6kqN19bKwtlVs397+qcZ/1dSqjVGPqFVSq5Az2a77OM7n3A1bCxHK/E
DzgSePxgkEmjCUbUcj1ChxIiKxuDM8ovvo0Y7Eko0NaWvni9uEs79a5BIQ4chfVSt52ExjqtsI3f
sPJZOVHpHs/vI0j1i4kWktjvByFLzhLYxieOdONAkOAeZta/SMgAWvNent8P19j71ugigZqhCTvl
nsHZMQjoKfgidOkh6u+L+O8PL9j5VoddhHs7WIbFyNpYHoRWqE1X0RKUryJ0tT5pmJGWTqsE07d/
EWxWl6J9ykG6BCDB9RUntTN5npslTUlZcSCHncPE+3jCwomiQkSmQgT0cLELFQ1dIS9BQAQJgegh
t6RZllKUNg6Vld1nzQmljuU94PVlGtuYWT9mSlC6oTLuMu+p8u8Bju6y/mnWgWo+SOFlF8yNTs5M
cC2zYPXlZtPHykyFslBPUV0fCyt8KHTRDbVw445fyZUtalBEk+b60BKtqcXAxJWxlXBFllBQQp3h
JHmFYZdB+dRL9OCrqZLujDE1BtuX6G7fXiErB/VFePlylFPQlgpgDOz+rO9+883w8OFp7rPowwtx
JmcA/Z9XCTWwxarPpFBA+RUkrxWPr0af/UQ/8ChG3UaY6wOSLgMiMwhozRihZQFM0CoEsuoudAsA
BTykhuTgF9lWgnk9Z2gbYaqK6TO1DaDxl3Nm9qaReEkiuF2g1FQAitoRc7k+BlZZ7vDj3KI0XB+G
FIqwPaMhxNbigXoZTykFARE8qlIm697y760iceQtfvVaEIQrRAMgHwpbS7Q/OFpPEWrfOKW1dkZi
rJkPws9VrHz+6IJDsAkBGHIDDUDHsjYkyKU3UkhUThlAEi4z26jukPFzGrRVb0daGxHfh78B6My8
9ctp0wohwaa6AFpaZfF3TqfgkMb4M9lpg/Ptx2OR8MwkbNgnVz2aXIRC3ClxePZaXTnKeteeAqPz
wE4gjL4xrutjELEMSDRguxFuunoVSMqgSRjqhmch1WCZ+3WIOrMyUDi3lPsQ7P5+6uk3FMgpbhyJ
awufbIsnD7nqNTgBRYixV4shPKeV/ts3xADFprYp7FIT6i9jrQ4bI71Cl6ILQjN/tsoAjUK5aD48
3yU82KxqOWRiqO2Uij4VY5V7dkm19JR6jRDuQXyXx64s9WdNmarHuom8p9GraulgNFKY7lKqq8Ur
j4zplyzHwrMc6LGKJEttND/iXGtynBEF0z9IcpoiCNoK4888GJDSxn4DuppahbptTX11Vyud9TRm
XSfZnRqZn4rU4h+lulFQ/kUpGGF/3+pMhKVj+benNX2LOn3W3YniUGbPnkD9dSgaSTtnPZ4fPzs1
zN2u5uHoAp+HAGCk8vAQBcqAelBsyE+VDrBnX6X+UPAD9D49hL0suRka4z/hsMgVdJJCKZzRKLQf
qRbWWAcC6IltsHyqZUOgBDEbJuCC7Uyagr+yJETpU6jb/CXuump/e/FfP5rwzSRT5JkGghsi8+VX
CrJcJintkbFTY+XYaL3pyr3sPQ6RnJ9iLxe+jPFkHG4HlVa2N7UEvM7mTGLGhF5GlYKuMbUsslyx
5vs9CDx7qn0wqNLkZEoWCKcAzuZLO0yT4iRSrYuO2KsaqFRJ6ps7iqsTll66BxeoMHdSMx7QGNc2
c+nr6x2oFguY7YoTBIf35a8MRLHJE4+zG3zwqOyHtshzBwhmPtrh4Cf3cRMiWe6h0ReeTaAy2aGM
ogkhld6MJshCYNcdS6qs73mXoYjfVeHwq4I8MGBbUZai07fociBMbLXVPu1EVGpvT/PKlgcjhEIh
vUZec8sHcVEP8OXMAaOwscLf88VKMifm5K691vl4JFbnbIvK0+PquB5lHhORFCRYaUFbqAJSVRhT
6p2RbzyEV5YrmC6eNW9Cm1cZeC2jpKwHHCL9MAW7QbV+qp5QnEo/QJpeiwSnnTp9Y4usJCbUpGg1
Mpc8IJeLFbhoGA5V5rmdXNevReTRlCvGEEXj25O4MjbUXWGezoXe69eFoLapLxlkk3FdoBjd22JF
tSTBFax7KTgNbkdb2YKQHakeUsCldr4sIsaNHxlwp/RTPsj0G1E7Gt2x8TcWxkoUaJUKBT0RotvV
W7CpwgRXBGN2Ev0+lL3jMyylF08fHgs9CNA2dAHoyi1Lu0MaxRaQygH0g3WYcPeSE2uHmsbxdpiV
rgeCKZhRGuYb8nvZrhKzEOHmuA1dvdCPFeT5agpsPRE5rlun5DWN3mDrPc9cpVj5FKobV/jaZJIR
sfjnMuxV46otqiQQ6yBGLraTz01b5poTVWb1G86Y+UHPXsrl7GMEt2ALAvu5uhi0CFF4bEEmd4y6
1s58JPK9Id9NZv1L14eNFGxl6VObp4YGrhHu9PKkzTujw0uo893c9Bwt+amOX/IBPN7z2CkbK3Il
A0MhhBSWduNcnpwn+V1agv1fa8ihap60yvg1hvmxaC3XmNJ7RJIObHXsDrfeAKvnMC9fJnOWtVgW
1AJtDHQoMbob1OUvoJrNWcWE7R4i8PRsaZsGRmvLlHOfl6+MyBxtt3m23w1RhIrTBkFpuWpiuZYM
5lYd8DYw65MWlXsVZxovrv9ThrAMo/ZeyGLL0fJ44228GDTyWZQrLaRY6A/yUZdPcBmjsgyRavwx
/SQ/pb6QHzqcSs6elFc7UezTje+6uKzf4s2ZDJUn6vqUGC4HjSoU9HG5N04o79uB/6mPHmfZfzX4
rcBs9Ksf5GwbacxiP/4TEkGG2aGesEtwV9DoWdTFKD+A9bNrzCAotDvJlhzZYm/8EwV5TwRFMeK5
qmUMjVcg4Sb65yIUfUhPQAY8N+PElhxBqj1cu7vGOvqqXo8b593a+OjDkKnNeh1X+UOeKbkUolHo
tnp3bmX5OxRIlhDekbfP1bVPh3PB2/2qU0dZbMlQDDIICqHpptxXzoBtwmF2gbQDryjswggnp4oQ
wEbbrj9IOb5Ot8OvrVQannP+ggcXC/Zy5fD+Sse+g/9UCA+i+rkPUqftD0W+1Z9Ym865ys0Tk/Ob
fs1lHGg2M1MiT9zArG1xiHhxaDacq43hrM3m+zDzcN/tfsiaUptOenQuorbGCW4obcxIShuOIw4o
+YDQS5IMxZOep+lezFJ/o5m7Np2YYVGBfqsTLC/j0QCvF0nwySf5P2bxiIy809S/DPPb7a+2Nptc
TSAeQVdekzj8IQQBq1Ux53UQ3pdxRoNSadRTB25nfzvUsqj+tgXhK84kcLqSV9Q1ohtihBU1tftK
PxmN3vzpe/GzP47yLk0QCkA7RbsvCwAypZKaT0grmjslCbcwq4tMlN/BOQNiBnH8mUG3LKLGnii2
nYGBbYenh7jjzoyTIyTb+uNO3xeBlsSdqoOTEQ8iGE8RBp0YoytZ2oX8/fa8rg4HSRtIQhpJxjIF
Na1W9iURHGQFR+8uwwb3nFRjd7gd5Xo9zofz/6LMCcG7/RA3Od43Zh6Bin0q2n0GsijJ/xh1v/t4
HLL2ub7NYXKVhJIUmWGqz44vap48BEYFKDECK1hn6ILpfhT+i3gK+TvNM6BTV6WkeNDgngeadRKk
3/X4ZawMEFMnH/ev2+O63mgUWd452cxf8d384XWaF2aVTK7k6Qe5Gg/9jBs12n/xmd6HWZyOKN7B
bazE1q3j5Ivsl3aAkzYeX/KLRKVgY0xra4JpY81x6IKwW2RIQV7FUpaMELupHWXNl1S8k+cHV//7
9twtks23DcvNBiGIJxZ3zGJQpdeWlRdVqtupv2u5oMXII0GSd1n0H6/En0H6Fzvqfbx53O++VTCf
Q2ERmycJhoOp8Nzvy4+BEq+GtJi6rFKj3hsiyQ2oId7llaXh9deF8P89D98Z22z0MacIl2VbiiKr
C/HdZC42sj8kXikPfeDywov+1kvJ/4146J/ISraIMUtc4v8Pkn4YDx/yguVDT55qmeYmVjqqwlPh
rmi7pLqjoFemeyRU+l9l3Q1AWRPYs6wfPcZlqK2i9inUrU0R/pmI8A7t889vIclEfJIK9RWLDVMb
We5NzThNcR/b6GKIGCpBV+oPpWn0v2IrDfA446bUdqHZ6b+Q9aS+aWAwuLFp1uaf/rlskobOJhFz
4vFucVVKhIAQ/uMwkYxDVdWvlap+Fid5ox/5VnJcDpi3Jx1NemtwdBeZfCggBCBqDW1BweMTWLmB
OFichI/VVNQvsuIlX2KkRc9lX3VPGCCUT6VUhN/GuIteRmuUfo2WsLWR18YO3va/H2Gx9iKx4f8Z
Brnrhd99AQYnikDYGGzM8HXqxlH7Lspihv1CjvWxTXGklzBHUIDi2UXom7s0n8DyIHNja13p2Vkm
iHujVrY0QVdPK1I3WN90NK8aIbogFEUzZVRl/baIHNZU+QPkUhXsUWlL7xWBZHWvdEP93SgBTG1c
ACtTDDCPV8As9U2Os/jseEVGVFgD66RZ0Z2X+wdZxZYLI+oNmbuVrINHMWAa7K1B7iwBjpqZtkhZ
xxCfsbjEYn4nG+VGiLWh0Cmbey3yLKow//t3O8UUxZFjosUHSpKSYB9pXpzucEOMH6ZhjLc0pFYG
hA7//z7b4tA3LN4RhlTQ/ZPVO9+oD4agbQxoPtSXW/J9iMWh38TRWMYypcla/KF5rlp+nYYXcRid
xvh2+8ZcHwxVVvRIsPFa3pjemNVjjEmeq9bqL9nCcKxKx92/iEE+P2cAaAcv3+20dKauzqEkoD1U
aNSNNelpLElANrbz+jXyLtDiy7DXoy6Tch7QnmfQbAqhHUfTRHM7wqFe84zvQh6aKJir4SEbBOmv
Qcutjft6dULJdGYVrhkYtPh0CO82ninWFqr26U/JTD/3ibqxc6V5HFfL412Mxelo6p0caUoZUQgp
63ZnSD3ed01lxdOLYEm5+GhIQZHYipkET5CLPCeUU7V5prfXq5/AfgnTC8issTwoQTZ8S7qknRyq
ZlV/0Kgei88f/vx4bv9vdy6+SiOJUxUPyEEaI2/hrO5OujlsxNiakcVJXjegTmPArCdZ/JFpYDKk
HeO0q2YLHr66M0HizwUMg9NmUbxIgz6HeNWFZ5R2krvB88VTP8mJLUzFgAZEaHyu9XrYqLWtPIi5
qN5FnRfduwMu1tFUTSvZOOmVHyIIPBzlPNzpZnCqxvzYYnSqFdlnK0DUqOBlR3/39idcOWAv4i8O
WN0YUflpcssdSit2o8xLIluemvyuApb25Xas9RkGpYit+Ntr4XKsieUpfRZ6SPSZ30Xrc+r7tuT/
CHT9JFjD8Xas1c06k5cwkcLJc/nAb5UCGVMlGt1ekLovY87excRVLqb97Tjr8/ffOMv3va+EqR8i
6HxO1NHKbEHglLCBwSQ/utyM9I3lsj6D/4u2uNknmWCdoUVum1GQlTgl/ogRzr2aaFv6lsv92tDe
Z4/y5ecaS6kP+7wKzmLTTue0r4ajoAb1EdTBFrl3bVxIg5Fa8+anl7DYe1BOhtZUYGCXk9o6VBZf
pUx+BoOzi0vzr9r3htPtz7aWoL0PuNh2IzKsuCaFk9sjotePPwvhaxI9VVprywotJ32rI7kVb7HN
KkMIp6rUBVcTx+IYp2XxYJSN4sh9aLgpmYwjFOMMtkD+7vZI187PGcBqoUhF4rFM0mShzuQUjuDJ
UnonC6KTMD1Y0pOwqYGwFWhxdaV+FYB2UkJXsvBqLOmS/DAyz6YesrEJ1gMBZpK4hElxF4slUuSm
6gNDcI1O9HUbl5EodLpQV2fb9X409n2fdxt3/1bMxXoBRJTj6spNJ6cd+mlZ0u/jTvT+VLiZVFy1
f93+aKvXAmXJ/45xsV7ywUqgElfaSUxwKadqE9SmY7SfIXDjDPcLWuGT0VdO3Hr0R7cW6+rGfxd8
nox3d1IvtGGXYjjvqlmsnWq6zMdR65UdgB1t41uuhuIyAJkGsfWKIyUEPWii0pDdQc1eZC+6g/W2
87Nmf3s+Vz8f6FKFPJi2yDJPtYx6rMXMTNww/1aPP7LqZSo+Gf7v21FWBgPVE8wGhL4Z/zb/+3fz
BluwioxRNl2jTMYnOoO/6I9Gj1UzFhv968V43lrKaIrBuKGyAvVmkRSVVYBSFSJwbuBXd4KW58j7
pzut0B6TdstOfHE2/xNL0nlG0AlFvGJx59ApbLJRrcyTaESIXhl1e0bUAKgiQCLHLxoFY0tT//yh
qfwnKJULeFkUtGkLXE6lh1pmZFo+7MuBg9qOlDz9kfgSJ2ZRqKGy8bxYVAvmaOrcsKKbTcQrt1O0
WulY6NboRsOjWId7DVtgeRC/+Ia599IHNS1PYjZtXEEr35A9RjuSxwQvp+X7DJhwEGt97pHY6qoj
mV58amrrte7bB4pUz7fnc5EOvY2QWtNcuwcQc1USwLZ3lliHDabkWKM4LW5ggPhyod7KUNZGNU8j
hEdqDxz4lx9OSqIsn2h6kNL9nY3tofAKJ9UMuxpeb49oNdAsWgAPheLiEqkbVEpvqriyuUM1udRW
XiKx2yfS8DwqW0rWazAAGiv0FHn6wXa25i3ybmOLfZiUVpbE7jBxCiIfWljlmdqPZvP+vQsF7VNf
KJ/p8u40I7rvwCf4XvZxQjJcSxDJFnww1suymFf0QxXoU+SfLUlQ75DtxBe5HsXHrok2bp+V7WDS
wwT+bKCVeXUoN2XXgp2M6VeZeX2QzL75YqhV9DMF9krBVI2eVFkIZJsLEHayl9T5lvDk4iSdlytI
OxBwsEs5cpaN5NQwY6/Kh8RFbPQZqaMfZSUfyeQ3wDKrYSAVUpumNS8uj9Gub6huAQU9aT5q16Pw
Kch0nODVj9V8/hkNMHzOULR/rupkAkeKZo0aT9j8zvB9J48HV9Ryp41fsmA83N4Xax+PCwFENL06
CZ7z5VqtcoyAzWASXa8bqBR0Ud0ck6h6lXv9r8byX2E5HICDfmuCofx1O/TqdLJBqNWj23bF4OvB
6AYS2nxu5D9OabbHofqMCfJGyrByH3GswAU1gEPDQVucMPmo1QCAK8E1WSZ2NpS5HWbFtGuSPNyP
fu/tMeQz9reHtjarFDppF8Pnm/UOL2fVUrMxQupBdwu9TQInLAcJDQ4lwV5HN3gy+9kwPQRmOn6N
8qKf7KEr2h+3f8LKEQ7UiiVEcYKVtDxZu2bCwBA1Y7cYU+UebnT51PnJlsDN4qHytlZZqkwrZWts
fxfLZ8KNGyxbJ5wMI/vjIZxmRd6DnMcntUP6V8FZXvg4efENqYYnBncwHdh57t+drnVBiWky0c8s
U4DkcgH7whfjeF8BKHZvz+GV1OJ8sMz0kZnaB0Vm2XmJjNCXa6GKzoIQNr+aThG+RH3UJ/ZAWO0Q
K1UinZqh/azX4aHkHXGEAxwAZ9Ny88XQiup7Uav9wzgk5sYKW1nWAEpQuMC4yZgfSpezUJlii+39
FLlDU9qJ8FyG8UHUArvy/qNgnnB7HtbW0pzN0UulLXQFWdXFOCwbCQqlGZT21Cl058SPFZbeFhI7
FMgqGepMP7kcD2jbETR1MqMArfoUAkd8LKvOeOwCjKk2hrN28Lyt2Tc+0hU2Ns3CJh9UBQ++yHLY
HjtBsk5d7u9uz9p6GAB4rFNOn+XRGoCTH7XIn1zDLJ/rorw3/ekPZjv/IsyboC4tlRU3aqpGZVG2
Gg552hg5URqGdmw24kHuwR9+fERoYaOKA+5mFqm5/Eh0mMNayujee4l0qLWCkNHJkpONC3Bl4vC5
BniHyCYX+xLIVFeShnTVlLidhs2oMqtE1iLuN12vqBvbSF7bR+9ivXUS3p0m0ShUphwInjvFpvEQ
ZVDlnCmuhdIpIz3/OrSa/Gdqi7DbZQAXXiU/8b8VKLF1jpmp0sGr2+IR9wS/sX2vRTpDCuJCd0qz
a3QaKMjcHWrwS/03OQm734kcsoGKUErUY6Ip6blPY72z+ziGC90XbfLYa7keO6ofN1sombVJtQAU
qgZ3wTWrFbODvvK0oUeruMc1Ghgj2dkYV7Fma+FUb1XM1uZ1Nj2FWQhK8wqUY1KPMMXZN1z1PER4
onQc7nAs/4Q7XJ0f9CHP7kx1+hcZmsVdT6GHsDNa+3KBCt0oKUIsGLBB4YBi09ChjVZ7z7e3wbLc
Mh9WVAZ09G2luSe/vILaN0GTXG7dNu3TPawd/96Q4JXUlm8iI0rsJi61feZrIuCMfkQ53GgctdG2
hJ7XZhkC8QwTh4h9RaqcZjM9yNHUfdTXxv/bG859NTp1uzenv2+PeW35cLHOqgTchlfqKnLmCzRT
c27dNt/XngTxS8HdcasTvvJMI4d+k6uHhHglYVFVlhkaShydg5BqeFVVudOVlYMCUecoWWhsvApX
LjZ0vkTY0fBnwDwsDjQtkBuRSg+Nd7nqHquhkH+IY7KlIr82d5Y057mApIGVLDKWgFJChHVDcPYE
qzl5GZLQqiEU90pXbXUEV0ORcc0sW5bn8uj0eGAGkZJEZ9lX1J06aZobdoHsxNoobbhGrq090N5c
2RB7Z1f1y71Wa9WgF7kYkNhmyQHRg2e5yDRbinPRTUQ/PybDlG1kCasxedGqcKtIAJdZzxC0uYT5
g+/GyvgLJfHnoOkOgaJ9GjLtUyWpG8tj2Udmo4MZ5lWE5gCpJtW6yzFiPUWm0igQvXtEfwr/FJrl
vpHDHWZV5xGA7eibr6afPwnCx7W1YOjB/uBRRiEBWMhl6ChPlAypH+9kkeCJLJnWD3e9/5InH68U
zA4U4Bk5rGd9hcXynODyVQqEGlerra+SFz6EhvHKf/399glyvbVnFBU1HuBFPG6XyUNu5SqtQzOa
xTcNLF0kNTgCubGHfNyovl8/SlCyndlqFAQpCi5XSTEWcSb60AMCyJ2KYDhZ3NtB+jsrjugF2HWz
pXC1UvEhosmuo2QswqJZZONealBlHBH/EASz+5UJufi1zUcRd6SszX6ncoTDSm308qceI8T/xGMX
PWS5hC9KnwC076Nu44a6PteQe2BPklADWEaf43Lx0N6JW0sbgY7qk4P412ssY+by8e/Jh8S2BLQe
7K9FDDKyvMwbrXCrCNvPXD4KU9batSadTWOr4be2dhBdn/N1VEevZKMESaeTmeiTO0RichiC8U9e
lPJjF3WpnbDvP5xSU77+p3Imo0m7/JyYD3lW1lqym8ej23jhwauMA7J0G6WJta9kQken9s/zkqT6
8ishvG5pdYee/FSF4xEqVrqPCu6+299p3r7vMCJvZxgzNj9g5yblkowqWVqf1BVkVNX4HEqtnQ9f
2gALLul3JXy2yq/mGG+sjLX9R6qJCAgVa5obi3ElRSN6fkH9UzBGu57+Squ/piG28WE46OlJ6MWN
eNeXHhMIjp11OBdcl3D2JJFCPatmGcJc/41D4W8xjH/6Rfzr9kSufa65pDNrZmrUAhabvJeEFL7K
SAnZj3Z9pB16vXy5HWJtnVv0g+DEzGaByz3VBprR1GNquTWyTPhk6KBccarclWW6scSvb9K5NMTb
aq5swIxbDEZqu9ZXOi2a3a2Fu3jUvcPQRbwYk662vg+1jz0h3cOt/E5b+VazDDLibDMf7+oW0BKx
7FEV8lzMDKTuIQ+yvrVFQcvk+66ABG9XaKvj/OZlpXjSwnRSjjnC/H8NeAG+wgAd/k7GQf1b96rm
VYokjs8ITUi0m9USh1Jhikyq6pk2mDtEHZrMRgxG/01rqH6aCstL73T0mM892gLaKfMhatst1jpo
yMpTku3yEs4TO2Ps7nWtVY94ulbNJ6reGK5mI6xImC/p4BRpFpm23CppvZcyBSKRKJTaV8kvI+Po
DTEOPZaRCl/1qZnafZ+m0VM6aHp4CDsvMg7xlKsvphd0D1IXmv7OHwdDto3IUMJ93gzGt1SM0sy2
Qrk17Exu+ydDzJt445G9sklJLrBpgqWuoxO8OL4HQYnbtOKKmMLUGTFVNOgVx01nG3Bph0jZj5jT
3F7da+kUMWfrOl5pc+vz8sCrmyTOAqseXCOInEm3IMVrdjcmp9aUD1ELSE95DYTsSB6+BQlcW3e8
3Wcjda4Qei2XoSUgrYPXFbQlhVbf9XkxHXrDx2/NaLa0sVZDAVmi3crWghJ5GSpC1+T/KLuS5bhx
LftFjOBMcMspM5WaB0vyhmFbMsAZICYSX98nuzfvqSrs6F1FVSmZTBLAveeeIZQRcG236pu2jw5C
mAav4V/q73/ZjjDqxPaNPCVAgF+5rkG8ef6absinwED3QNOxRxrW/rcz6l92JNBssBtdvBhgKfLl
ke07Ah9H+PbC43tHHAlj9Nh6iDqOcrrA0HP8m4juXyDXi7AMLl8Y8oPq/rWFD3kGmxADO/jVXTLv
0i6NbmKd5ufV6/d3T7bZWY6XCIuM7v2tyFPvcY9VGBdtEE13ipDtmkP4o8oFsPRfGPL/fLIXGRp2
LbxFEJ9+ncEyMyzLhhD1k6+7MxLiHwJvPAAZPf15nfzjMjAiQNuB8Co4dCD75Mu7uotNwbZLhfh9
SdkTdhjd2uzibyyHf78MTHUvUF7+j0m9gUF0uiDM4tiaDJG7hnbIbNsUeP8srP98R1+lBSAeQL2Q
wicJczo02l9X/hLOfjZNYPtYsx+AWJx9NhzEaJudtM2y8KlI5LnX+wsffIbwhPwQQXjLhr81rf/Y
9fA9EHABageKIbQHX0oTwFImD3axH6EQWxu/U+2VFhl8+jbskM/drAD1o3dFbGjsmj//Bv9YSbg0
3hrEbKAjwbTry0ry9D66BPK+k8QcSq2itKmqw+xuhn75z1f6twd7MWMAToODHQZp/70BwbwuJL1K
4cogu0MrdL0Fe8OTv8ZY4mP+q7C88JrRmGLAheX6D/MrnqkOw20DR69ETaA1kezKWBne+DtcWUyS
vPz5roCWXJ7Of1/xMmX2cdxehqP/aGuc0mm38Cw9ZR6GaJkv6RF+VQpwSpAzv/AdjPQqlS+zOmjB
bvEihmeudQiKpRuSM4+dh1RK+KES9HKlCqjfDL356CP61I3ZQSRBC7GlQw4R2/tKh0NXamUguhiR
FCofFwVUljs2wyBk9h/WPL5hET8OefeWrL7XuHXidd/z35biFSJi/bEK+eG8cDziGFgK2GVkxSgJ
5QVCuHxbpNKPGgbT7sZoMTYdXDmBAy8k30oG4VOKpnXvwtLEBMlPKhBe2S3L0DBIzV62bZ+/g0LU
wc6Gie2kYVVfRlJ4ByBocq2MNPzQJiyvHCVhCUw9u4+49B9bA4NfM7zmiD2AtgWfj1Y5rlpMq4qc
bLLMkSdSzF2PL7hEa7hAp7EF30FKSY+787ErjeHyuisWYKEmK3J+0M2b22SewqvW9/zGWYPu3ngM
qt3Q3I0wb62UW9UBgfYIUZSufw+6Zf6W+RurJs+ga0wC+R1Sm+h6y8Wn8XOOGbStTafeGOyqDpDh
2/s+7MwPSr2WFX6fTLdGwyks2AdehEnb/dQUKcEJaLxD2Q27vHLRPh2yYRoP0RCI+0VvyDRMXGwP
jvUGNIUhPElu1h/wltkOsPMbahV1HcqgaPyWhBbpeJ49ut2eYXEePkCY82m9ra3IIO5g2xQvRa+T
vvZ6stUYtfS1Hn13UTLGsq38wWuvNslZzUF24gUKQXmUAeiUebZ6dZ4ZUuwzVOjhMn3fWxt5RW/i
9NrHknoaneGnPse7Fq7AdfkSIF4Ivr1lrnVUAGwfodsNsxsLQLlAEtlcm9HSJqLh8qYWMh8nRaNv
7eBFx9gzqqTMU8d97pdTl1Hpimn1zR3th7DETie/BbY1j+1s6PMm9ofdUXHQLTz52iVmjxctD3gj
26svFvE7ibV9ydshKrNtn0ogtXBhYf0CXhfwWWRFey8LueTftWlginwZu594j9KDg4mMqo0EbQqr
akvHepP4nQ9B3wZtCZsyOxVRa/IrXyf6OeHwVyypl6e3CRX5BzIavEdEgPDTSHJhq00PBh4Fe7J/
WB4sYblBUlIChR9qwB0bRhu0S+tkzNXvzB/Et3yxbig1qA4vCP9iyDWwYREvMKlHd+FeyTizw5Z0
+50QSHaIMO/9bsflwaJfuEIkeH7OvHa7l56c+mJYRfpjkMZibQjeXU/95jXeNiy/BU6WJ9XOWwPn
HYsg6ehdbWt77fB63cx6seU0clPiLZXPxrWkAoFsrBTKzwozC2Q6GXunPCTCj3jMt9lgw+uhg704
MkjTsy/T6WSZIxVtRw5zzbj/1SWmE2Wfu/C524etssDWbtCTy0qSjL/rbNVXxIVxudt8bdKegFzb
0/VuEu7VoawEqs53xJwL1vk1Ms906fda0BLGE1iWVvm/tqztiz3MvZPGsKrBB8IHmXD1abLJIm01
28Z3BKZttzA+HMsk5RsrI7/VUWkxwj/QoUv9aqGku0slPmld1v5gIDTCNIgENYyLIDOLNyuaSQTz
jfR66her4OTdUapLgsCmQyTS4ToMptlUVCGxJ/FRT3c5nSqlIrteOWzkxYSMs740oGR1BfF6CV59
DhfweqJ6+SSeTuC7AjcRbKfB4lwxSLXVfNFAcHuYnhcSaYFIX473x3AJWAMi5Vi4eY2iApOmvS8m
cKnio4uYPOBNwFKKqHkec0TzVLRH6kMlKWnPNk0gown0WOxy+4V9uv2IBxDgi44s+QrURbPfcMlT
d6ih56u8c6ZEGDu/gprQx3LY8dVZOzxplQcfgdpMw3vhHtkeh98iL8f0E8J2eXF8DKafS6DiG6eG
dSy4mTpacEIwkISq/xQiU+Mx49i1gwBxAfs8G0wj9zyss9l18qDDOKkWaTfcF1uSvJqwWu6xDYHO
vqqNV+k0wVepnT1yBV9Z785AG5gWtJ+DMmZ2ykqLwee1S1hyROgbDo/ey0xBOoSvIRol2Y4pDCLC
Qur1xxbbpCsx77B368xuWBuyExwd3rJBTcfNpMHHJt1cAzu3t6ZbV4MTfJxvvW7237pp41ciyTqc
gcF3CRfbw0yEj+M3k5fRrK2SFZ5TbKVhuXcrNCLzxz5O8Fmf8TnQyMhCQFzUY76K8ytIioy3e40J
JDlyFcDoMcZDifFoimGKz2TxDwD9gH70w7cwDr7Pkf+hOLj9sMqGVz08ZAsXpD84Nbd0ztIS+D+M
Pcb4NMr5fY7I73VHK7C2fnsVI6669BhtaywfpGkPI36/DHSNnxfuWJkjCvtWihYbEYU344MN1skW
yJsPi923lTLzeuCDYecBaEe56HCuYdA0nMasi69AV//JhPcm4r5GAbg+kG0jB97t725mW6VVEB2m
XvCaTtift7gNxhoENXtW4RwWqkUeSL7C2Ez3zP3S6aAKE2Rhs9Ec9RTP2rWmA68hL5YNBHpRBWNu
ha6SUpQTDGlt2tAaUydaeO2y1d00XHJOY14wPCyEGPll2osd6IHAfSKivBqyFTKz4WFbpIL5CeYm
o5c9e9u0H2HXO9ad7GDp7CJabglFeD25isFbzHE2uk+TJstz5Gl7jWicoWzhNHiWylyyELblFOu2
q+D4WHFQVCsJSUiJeJe9omAemznbHrH3bNeJ1k/wweYFWbfvkzThYddgz6ZqVLVeNC+7RGG/3Elc
IEjkJwzzaQl5IP59PJNihIAucheJeSefLdFPxiTikLTLDUuW7rApi5MPxdBT7GXumKYrSNV9qLoq
YXJ564l6xIGLKHMLtkS2R10RLCmiLZd2uU5haF3uiN4oFi/NTx4cYyqwq15pvFxlMYKn1lT3uO7I
zsywoIqy9RFtlb0n++49MlDEUUgJWvdu002PPJK3IUm+952I4Ce5q3pAK1bC+T+CxgE5PvBfl1c2
Y/QAb5R69rz7vI8dXGRd2fbT9ApuXNh4fPw1DJfzHu5xhd7VD8XapMAxBflzx5AUu5L0EKptOJk2
eR86jzfGDIg/iNGoi4RP5YT5IxwV0/wIh/DpFArLsVRiJCcliH9NRxpWvJPXuje3ZOCwAINxU5M4
fW7x3lW00xpm5TstnWe3Ml399TqAfWoBEtiPPZX6xyrRCY/e6hpPOGDL3p7hxll6JuBenFbGwqst
8kUZMiDCBR/5tYO/7DX4qd2tB/eQIt8mDy90y2oYEt9Hs+VYdTgfBhERWsh9+w2X1uVFCO8eiT7x
sx1nv7iQQOpEYcDvh/09BuBj0bG4zoPIvi0rfp1tRBqUb7Os4Qh7wJdJTNmSqHvaIzVXF+l+ESLs
tMr1shVhF0GfYcQvj/gPcGt4UxE5oJYciiS1Lw4L+eBrMNcHGzV0CtawIKQTqIpwD5RPyzdQTGxp
9ih+dTn2R92i3M5BZyzgYpqf5wFgIihpIwK/ovupBfG2S2iG2TMPcayJ+y3QrAnnyX9a04vQvY/3
egfgUI1dNhyTSed3Dvtd7SnJaGFBcbwfeJzi/oZ7sfBPYLBxFaUw4ZPTOjVe6xM4OXePMV2z62TN
VSnMHjeD4OETTi78R4/7DfajTzizsHLQbDunu5deUyPla4har+hQtt31xB8Kq+nTBICF9eEJUnRV
J+Hwo51mehuv8YNg3nSlpi585rpF87ygGGjV0PRzjCK8F3OxwSbw3IbydSP5N29hr2PL02Z0wWeL
JL1jNiqJBOw1qFck3jS5DLAohzjCi4s9qKM6PiIbYCgm3FmR2zQ8+YxecxRVUHjqx8z6aN1bZet4
NA61jveoqA0ql2T27FHilzwb5qcxZ/QKnVP4bAYXV9hDaYHhlTxnIzyhuHPZEWWUeaPLUtsoow1m
KTcIegmed76f4855RevHT6E2oh46yHGLDl/5SYp5PhGZ6ipd13Of6NtJ6N/BdMlOSB67OTh12NKR
SSMiHMWU29/jgoya3izuOK7L45b7hwtiUIIe5t1a6rvai+LvYpKsaL1AFIRnfTXHqS5Tly+lMiG8
RD33MK50KLQ0spwdf1nlFlxqjR7n5+Y/xmN0DZibNXxKGIzRfF7GvhMV3FCSQqdeXnqwjILTbvyi
WAg7VDPdsci9xUN/Bpp27ocYAlarEUPhdxYPMAGjhs1TDTAFw5xsrDLHa7DpH4To10bJntzacM8K
f+Sn3csvWoGeFsJL2PfIwzxZS9sXJp33h9RiKwk7ihrCY6Yw4crGMpAhaiG49+R5Im7ZtvQoomYH
BGNM0wO0wx9rG2DvSIdvQcLe4SY8lEonfkHS7qh58oKQL1tKtt9t6/Iqx178oIyzCpm+iGsMafyk
SHbJDiD7FWkzH+0AyRtvmrO7CNBhmbvRnIN9kjit9/znGoz6KFublRwbVAGjW/OC4ry9Nh0c/MzY
PmmYGF4ORIi3mZubSXvp2XD7PVRqKbO1I4Uv5jMNXVqgiau7Va5Fn4Vgq8qx8Ujw1A5ZDPkZuBnz
5qeV2pejB5dk3SSrog8LcoaO8ywPviG3a7z/pma+80dCjsrR19Ek9nMLuD7BFhz+jJOY2gIvI452
CTjYgWwYiPF+Mt18TKkf10zzXKFpaZezzUdZYeKxNuB0VpgukcrbosYbqANdGDZzZmS/iNpYPax5
VwUDHNqHdhqAdHD85p3tsIXlaGzaQAEeXPDiBmkHC1/31K/YjGHJvoOwjmZ+jdNnu5HvmMsgV96P
fyWGPSUivOEuOVjWW1XMYn5CHoe9gsKkSXLRHVjH5KNKtXxet+QHsia7Or1IT4C1POPXCguPt8uh
h7lUkYSzO4iOTA0M0dH4+FCBwmGIVMrrvQN4Lu7G77yh6GIBWEqNV12mh8LI9Xq12f/9A0n0N7lG
Dzb1v3cbmndp3qNePWJSwMq9z2NU8vyxhVFerdssuUuGGDTjNZ7bM1qe6WAiN2NLYrIvoK+F9c/o
CVmSaKO20INNb+y2t99GHk/Y2pj8Bi4yig4viW8zMH+2UXmoiNJyvzgZxmOiga1yDIHZNL3sJNob
ZA3DVT5Y40O2tGi2DBAsdHWvlKMLyyTkn+jpr7LFiTeRioO3yqvBDaC16uElg5ETR8dUD5t57QVa
P0tGhBZP89GNbDoomz8kwNUqlvSvwZYHtc/JhT4D7BPdndHvl19m67cMEpItK1nIgwrqtIeVkL5c
tuwDzIK1Eozjf1rJ9cVZorhwViogO3Gpid7LUMAXKILlw4s/S4fmifFi3MKtUdTHM9kzgEPQT12j
btdHkKGykwdpQLXijHgC75lUMICBTZToUcV0obiPetoejZufpAsDlCIr6HwBf1PhaJooRFtHCFyy
UOE/J+2eF/2Sq2eJ4X0p0vFF7KMqLHKJysk3vF6CCAWVB7u8KtpGVA8h7d/lmNEDZL63jOe8US7/
2Iz0C0a2Xz7b0htKyXW4pHtl82UocoFo9nhnHSaVZDm6ef5Jl3k6IUHUOzie8BoORHcqS6LLoOB+
a2GVg8VCTjhUQUrtvRHWnBPqnzm8hxvEigI0n2CduXR4m6O5GInJYGnrvYYIlimmwQnARCDWLzsw
tgQQr8Jmu/G2iPSuEXeWngcfchHUudcZZfkZumF6OY+zigZovZCm65Vtktx1PtBZQbdT76NX2Mfd
Fi2Y8yfsykcRRkvFwfIqYtlfj7mHFmREyxUDUmpMPzwpGp4c9qzSeuwDKM5ad5xgKrmEZKwmn7QV
gIPXZJYjrMTyO5Jn+GPa7kWkOEjQw/LSafe+aP168dIppx2CRJzX26PnJbZw3CQF4LudFRHjj7ll
Tz6+ZI1ty2tIYj/G1QwfvQiA+QFdPoFpNNYxxynTc1X4rf9kPQ/fzV+3Ulj1mfe5V84jxCw6nD4s
kaISvoHUEqKLYe8f1sF1h2C1r9Lvfo4JNjuLcvnRBNNQATYKax3gFBAju80JiERKk6Ilqa194tLP
JOg+qSFPMI3HeYUzemvsRj/jGDYqIdq1qz6dnvMJ1qRBuqWlVQZaHkaGK0kw1k1sMDWRmKYTFtpn
uor33FvHIxV7d7BjNz7Mo/gI2jBoAurudnRH+Bjr7maNO0Wg2YcnhrzIgALdDqb9McdC365T+rq1
QYWI8g3YDwjQ4Dbv9XohoEYBexedq9qWqKqfuWqUZbTs+/VTI5iNolKuVUwldlEbnMPFRxUuxuNk
EStUmGner9cwetCt83M0hvuYodlB5HkQLEENZ9sUyfLmFxBlVWGkwiovN4++nYdrlKxBufTylrbq
p7WaHS8otL94U7VSBDwHMUWj4mt2RhCTqnlLX0znaVTPIIr5AKBv9d4ar1Sp+GbXPr12QXi/g3x6
52kZnYHkP0HHJB5aPmZllK/sOPNpOADdhI7ARQQZAimvB0vzGrjAY7QQRAno8VeoU9K4aOlRbS/E
lhsbnvE3G1ri9g0mZvDQmHHgBLF5mCUMxz20soWyfVgR4x9zw9JT0gYdfkB0S4gALbJljx+WgYId
j1EEult5O8KaspYxRTPpYnVp5uAsTgXB4ZKhorJeWxpDRLFzEp36Sa9H3ae3ETJfynbL3lCffwDB
ut/7kVVyhbv/0EXxPQBoXVDkAxRy5Bs6tMV9kgUJb+3qxmPcherauHgpJ0yJHrN+6ArojGnjvD6G
L4P1fuapRdpEAu8dgE0/NylzICnd5BViipNyywJyuyPNqaJRON1OqUPIpWnn0575vILLA2w+kwSE
oRjocJ2QLue4AG2bSK/8O3Du3yhqUUwE7KndRnGlt0j79Yia46lru+gINP4+bcmN4SiKTDd+6p7E
FQYp0ZXORVZoP4Lj+3TJ75Hb9/1SSNpu1mcbsa6cNvtNjPP2FmJnhp9KHlQxTx/3LeLYAaP1jJEm
K0MuTZPm+f3oTz8WFStWAAcn18GcrrUQcIgpcEgylMG9H2MHDFCm9YQigiQVQIlhSZ34tztN+kKN
edw3Wtv4HVDpCCqMwZ/tiRDHFgbkgCPmoZ4ZdhDAJrcZnw4LJDLHsEu22jmH2GUeo2Sw0h4yFb72
KgRWP98E3IVXAXB4FMXjVOY5RLy7FapgYj0OGVDJDYGFQdA9ddI/7qMPbCab/BMFnffR7+LfBLBe
5SF+4Ls/ZjDORfWC59AfkMwNSrMQ4tYJKRsVxBkeGcKWmAC/bJj8rJQ+jytBzVvS534zkh6ToG5w
pQK2e0rF0JYuWL4hVoD9RPQdqpDlIiwJ7FAheZm8R4gWA8uK6V97H+X1nm3beV4A1sieL5WJ5vwR
hWB7gAvI+K6Md29mMHrQeU3HiCUIQAmId+rR5r5OxmH9QIcLBDps46MvYnTzYjmOYvGA6m+kpBqI
b4RWtATyFOMc33BIY6BbrAlqjkQvMfZ6tZVxJqabXkUIVeFO/Qpb7lVm2IYGg0V2iHJQErHJmZc2
wx5M+5QesOn+wHRtr5Xqwgp1F6mjgP/MGPwDo0w/WhvfoRxbilFMvJlVtP0kiuiKJGA4gxH2mkXq
fR5TcQI/bMXX7h87PxcYYshE1sYwUfuL8BucpVMp9gXAKRqEIvB3UchYbAWMiaZymcWHSnyGERRf
jrqjw8FPOP0QA5RPbcr2AlFTL+h3PlUH2pLiyXpP4xgwNc/WxihxHsPkAvgtgJYCw3zcp2nHBifM
r8DuQTVaIpoEZUmze+GPWJq9oAsi6/skXGGsB4vuNZa6EXJE9Yq2HXqemR7pmAPo8mx2xdH7FQ57
EXSLXU2Bb1aqxxmdzN0ZMvRPkbc/t8nYCsfSLYaFXhnm9srTkP21C+CjAM6L1ZIBDfH7easz3Z45
geFGz8kH8cftGX/XXQNKhmQP/mfVGOT7EWgxrYFc6oMYzHSgQg5YHQFU6EhVfiLgiSGNKEoa6s0v
cydP4aZ/R14HxEZO5DGiOiyTzJ9OpuN9kab6UcBrvegRYA/hZYy2OdrRr649Nrw8ix6GVUr8b4AM
MYu+Wi+pHYN02Kjg9Vu63aUVhgB7MQb9dRy3FUhw6hADIMOR2ud1djn7RhA4uyUAvu1n6yHuBoNb
HUZUWPZ2z0HzBdkNgyruZ+ios+8YKQIpUTmpJ8/TzUARmofn253mIZUPg9ftNfwVUfuHIaw0aHxx
WcoBi/dkRXEA/6UTAoCelCdjZJzR9DDh1bqimkz3dvPHys5pck6iLnIFDtwPr7VvJF5tgdW0ghzH
7xCW9ktbdojxtSopxDNN+IceBOTooT99By7uN9CEbzegY3l3YWQxT1sx3WrzW8i/bhWoiXBs8zVY
fdOC0wGJuOfkUr8BCVmuIxm0tZ09e9tSDLFhJPO8+vxBwiexaPmyFtw3eOG9Kx+TvIYqoO6BxMcA
vTA3GglC5yEOu6OcEIknIKrEjrV+yH7fD0AzjjARtIW9EFaJTX5O/gCq4p7BB9LBXsKYqEi34SHS
We0ChviVXT/7fbo2SYzaL8b8qnTOvMVGfuzZakvb8p8MSW5b4G5Sh5MOQFJ4NQ7LA6wRgf73xGIM
hWR7sABSBN34dd7hhE+F/4ox9F7HLRolZh5ibj8diVwpXc4KF28fbMYsPtHKloTtAo2xrIjsvArO
58epT5OSRqIvwZkIeOH7qOIxVSPPobQDK3DKdd/C5WJvyZ19H0Ct0AVZXHvSypEibVMKjaT/Ysex
weQqbZSSXhnn+zf8pffsh/qi+ZC37eC/4FXzqj4DyBURMR9FRu5A89yQIJadRtHZywzKIq4vUW8O
U27wK7FjZNZ49brn91D8PcfhsAdgKoe8Aa8K8z5U8EU4rj+RU2HLMGxJAxNUr4bETcNIJKEVc/wj
iBiYYnnUI4W5R9r5FOZV4HXpaU1TWyQeesEOjt2FAAhbTBeWK7TmD6vKnsR04Y2Y8AhnNbhtOozR
1kxPgBXWD7Vkxy7lP9F0zA3+My6R4bzN0c6VMpktsjmW1wSN/1WOPMBrlSFBe9QbQtknUZMBW0Qe
6bJX8wxEfUHmVWsfxhjNFlqoX9qNC0aNqLG34WoYg9fUb03jp8AM4ngQNeQEEmV1FNZqj4NyGzRt
MuGuZyvYcfKCtWpDnABtpunrwvkDYu9ZmVNs3GE0SxiXcoQiwYuuCTG3umYj+caB4DxgMt9jfQOi
QYzBfd6tDwLYPyYq8XKyVKBVaNfgmLSTwk3tN8G6xQCsxc9dwOtqzTCHSYIxrEIvGKppBscRyhlT
g6MG3CQn7kZcctkTaQEehANAcwS8gpRikcjoS5zgfedmiHvbN+7DiggqobnmmaTnLs5/CZ592mUn
DTLgVBG5lpW2x5jShNPLmA78Q27phGkgUhD2BJPEv7CLLvSr/+QWgeQI3rEPvxNkOoM19YUPm9PV
xy6KgDgScPm85KCGFFs32ycyZn7dZyuCpODwC5YAZA9hsaTaveQ9z79dhsjvjs8zXKVYnNvyz1/s
K83z6/e6MNr+Q6CaLbPGr4hY84SSA8i1deLy/ycV+OslvvDFNNz0KUhb+XHfBIrprYk6cUgZIsDa
xL6qzb9G7/o3EfZf7iu8uC//x32hlDD+iNnDcR723x5k9iVcKPThzz/eVybclzv7qkSYPDppoPTZ
MaYz2vX+pW1nRDOE8V+4uF+5fZfrgNWOUBtQccGE+8LtU56DWSFCak9DB1jcLftDT8e+HCL1FgTR
x59v6t9+OQhuYHIb+v8r5v3vXw4ABww6zMJOu5n0KdoQpQPA/G/GIP92S/95lS/vHZwxdLi7Ljsy
SjEscNfj1Df71D/kS/IX1cO/3xDkPT7iXP6p7nEwhsmiPoJDW5vDpoaZMLnJFcyw/p+8SDhhwHYW
DlEQaoFem3x5SjGmFKvYfIwv3Vlu8BX30VTF7Pjnx/P1nbtcBcoKBOIQOOL8QzOYaXBHt0GK08jA
ows4+5xyjMhtq97+fKH06+/29UqXR/gfS2hAsGOW7WqDTAQ/XJlPfvwO+mwQ/RgszqxaCqzqevFg
u/Okqcs1agyVLQd/h3izzDLMXcdxouaJchbM6BzG9IMCvzRvKNT7a52lloCTsYNfsaBOQPmaLgDu
Dl3AwyPYOkBKQl9stlp6NW5XYga+lkDRAE6YeSMd76o8apU6ppPYf6Y8ywTO4oydDV4lnISYcNdd
G5qlYj53EwSBm4ZoHsS8vUZsvQzQHov9h8QYYS3wdyKrAe1mYyEt8h5B/RPZ45BRYWuBqHl0nCBR
8NsonYPfKY3zM9JY0udo64fPEJP85RiBA2dP6RqI0+ZNK44t43L/PhH9Fhb5hFewQtWJ4O5sSAF6
u43LAbSfHDeYqFysz39+fJcF9J8HDp4eiLPRpXuG/Tbobv/99HZstCgWk+GE0v52GvtDhgC9jSev
A7qUlfJfnv5boPBlI//vS0IRTHxkU/1v3M7XMw4EvLDfI1CQ0SZvV34g9sLTXKARk9OxDyKMbl2k
vvUjR7ntseHjz3f8VXMERRNU1mANB9hYwLn5csRiDIpZkfazkyYoWpc8AdzgfIxcvDZ2zwGKs7ss
oTh3/3zZf1mQKfkf0s5ruW1lWcNPhCrkcMsgElSwLGffoLxkGzlnPP354LXPNjlCESXtu1VLVW7O
YKZnpvsPEBigKBMdwq4w0V7KvUhvRzeS6u7EVUj9MuHh4XramKxR3xZigSsnGqB6BT0sAV9uZkGK
BGnjubEU5CfwDKB3S71+KLv+lVqIpBZmE9QtYv0z9lbUpmnKkRJiMllu6MveTtOD9nHqEcZNskba
v3YGscxEtH02c2HNisw38G68AoAMACBNdiYUkMHmvYNK7pfXxwE+RG62ZRS2RCbyQD2ci5YHcDgO
pCfPo7wMGUL60lDuXFkU6ry9hL2gWCjbQUfCW5CMfbkqCi7HQMzBNuZNRZMD9lH7yU/j2Np58lB/
QOYH8ExQJXm+S6t+QlbbHNovcT9672FU9lxCyw7tjoBWj72pY+oGGyPqwZ51vtbTUlCSQdkVeeN8
tbkW4h/h1+w0KeJtbGfxD7/1KPm9evogc8yii5AVQM8LGQVhHgBlSM6cirrs7mipGztbra29bmXK
ypXx5TqHpejM6ofkEs45YZ23SaxZo9zCcbJ6azPItCEogVFJV7Vwd31UL/MkdEsutshpgV59QadS
InVEBN+PZhnJ9HtYltXJqArF31Ad5D1eVzGYEitCt35aUzZdDD0r+EE5gLUh8n3UBJUG32CN2LGe
3nlm6j2QQ/odMFJ5x16ndtzn/dF3APFeH7R4+2Jz8xGR9cEsHZSpKB7P09xG2THrgEn6P6l2nNqE
JrYh43ypGIfrsRa+pY5onmLqWM3BQ57/fnaNkMAJ5Q7OMu7U06scxlNhGhgyvtK0b85XF2GE2wpm
b2amG1Xo5kW+Beh56LryGKLE9r+NRtjXNKEau/M0KtOeXuwcazCnjQEOHkZIaX98VSxOFFYk0uTc
9aAdc6xdzlzb1a1VdCO7QK/faXl8UGKwduXwOtWLF2H0yzAQNoZWqR0qisMXM342oIdINJuwwDbj
NZnR+d86S4v/xlIoa3NDtmb9ictYfebo8LeRUqRBuVcq40MWVzfXZ23JtYDjhATCCucwsYXkAQqo
Z2Itx7W1buIiKhmAEjwt072tQgKmk4j+KRWKtqIY1nZV+Su0eugbsj1WH2F1qcphSpNKPcml38qz
mB79FAl2xS1VVXONOSpsxX9nBB+p2exrlq8QZgQuICA+Q/ddu0/UYwqc5zRDaw5wiH060/BPrk/P
YjwdhuEfNQlY2pdfoNHkLswpXB07Ko1j/Ukho2b5ow7a8nogIbv9O7C/gUTpq6QMJq/ojczFZWTn
T99HQFWeRytoHI8ohB87UNPXI85778XiOosofHh7bJSJgmCCbpJTbxPwb4coQRRRySPvhnK0dhMP
drlS2VmZzz/aHWfprRlHqtpIBrrD4Bv7aoCDFGhadMKf+3E+zrfXx7i4gc7GKCyX1m9b6Bd08FWn
oMbLjcYEmh8U+f86mUJWAItfm0k8BK4WcFv3bxUH9tGk7PLclczP1welqktfzpDn2/PM2hd9ghsu
LxMilY5b2UGwMz2P9x8dx0iXH9rU26I5fTt2/UmRcC/SaVp13ldHKm/0un6wIw1zimZrUXuHh7BD
AOA2KJO9Z6cQPcuD1mk/rv/axU/AzyQnc+d/oTEAAi7yEHbzjlVLjV5NuH1FkeWsLOaldcXuVGwU
vHlfiFlstuFwqPtQwAKrH6lbCYzPMDyE1ZfroxGO5z/b1ETDE4Uvrvkc1Jf5YAxQUGsrOXOBDkE5
MPel+RShBfSWKPM1QJ11g8UrfkcFvS5S1T5GWvQAifUEsOBDkK8ZaS7lnFmT+P/DCIu2pvuMNHDV
urM/0zb34/dj5mx9bAy0KTxaev65leyVPLeUdc5jCvebUgJdA46bCmrtHRQHm3fN+2h0yb1pmO8k
J9u/YSZVrqv4PyONI7Jvm0Its0LrUZQM8xutyvDQDZ7KTH612ysrHCE6XcOdGKVuIZfqFG07CRa1
G0ftU2F6EEuqbVtaO61OVyZQKBv8uwINiO8GBqicS8KVSs9kzTdzWYJP3AQAIayvNbQbUMmDkd2E
fl58At4/3puFEh+yIVoTsFncAAi0GbMbMu4sQvg0GUId/kjpmlPwVaYvQOM9+lgUb/HZU8Dv/DfQ
vHjPTooJ9Wg9nK9zQ8uB2OG1WRwwF1g5IBaX41kUYT+Xk9wXlT8obhF1m1IpdlNTg/j5hUwcmLRP
b1iMJnBmFGx5UYv1CBCFhl06U+aaXWzvqrax9+UfRrhRFCvrfnlcf0PNR8jZ7EWUi8NSqfUjhMX0
Z9AHirQLFXAMG2C7ULCHIjBxfeJIeKWI/L/rk8uqRsmASrw8L6CzyLEWjFnfyViXOYijGVP3ri/z
cRM2zfc6gGzxhimdpRnkWTMNV+LLaH3nV+CBqdtBG392Ai/f0Hk+aRpsnDcEcmxDYVS8sMXEbwe6
pZTekLmA1GmE7qHCgn54w2jQcuUNQ+GFB6CwGoMm7tAFVyI3rKRPXpICvMlu1dBbEaFaWhxnYTSh
2zOasYqhGELmXnagfLEBonxDfzbyAJtNycoO+3MlF++Z59GE3Ni0sSMRxXK7SIogf9lG/hA6Tv+P
2vShROtzML1btUrq93mbayYIk4wyT16V0zHUGnyKKUjzACn7oNV3VJEdaP1YSzv7vE0j52ullSFo
fOBu3X2n6X3/Cd0g1dhpfSnNzko6dX8jc3oP/nys9XdW2Tr+LvUxZoWuXoOM1gZYaLpnqfKdPDTK
AGMsqcIbrIQpYCel/KOvAvmRCyS4XaWSgS4pvHhamDyQ/twAi9cMtO4YucCA7HAr2a2EKEEJGXdD
waI9gOQNjIPX607h5kGImq0VpQ3Y+KJIP9c0h3+h0m9+QuQv1wCmqf5aMli6HFnQVqiscWFEPuZy
k9hq41tS3EtHdLscZ0cVqTh05PHvRZU8ZpAK1uQS51334pMjZkTz1iSsLGQfqY8N2olRPOcAJaJF
YPdQcsfmoZbN5HUyMH/yzfnghHMiwyUxi3RMKxwtrh8dmsaHfAwaSLGrz/HFYSkc73SuAI+KDUxq
5LrflAjjJ73+qW9y9QkAig3i07NYUtfzzdK1mSLXf6dQ2DVtKdlj2Val63jmc+gMGAuHQFKuBxE1
oP4zef9NOJrwoYp8akKwTMnJgGi+aZshvZlwivmQJo7zQwcF/gA3pIfHDHnEVttxjxTHWh9kaVap
b1D0pbwGxFRIevAKG1ChReRqo/9T1VGDKC20AoaP18e6lPTw6sNxkCVJS2D+GWfnkhIqmhdULWbG
efnObr17Wx+3SQEC1ONlCDv60/V4Sx8QWSIynyFzLxQP+wkZELMC5ePGtjQ8KU4cPMQ9pZHrURYn
jybSXDZ30GERlglIzAL4M56TsUE696L3UaG4ngU14XocZenaaZ8FElYKOJO4k/AEcyEt6F8a0zjE
iopkgFfVPObQswHRHQZaeBvEYf/LUgZ/2kDxHe5mFKi5D4opQq1e1Yo7M9akWyysY/hsWRybp2GU
8RprygjtCtOpvq788vmNLyaj818+//3sw8vES8OUApcSTOMx9yIHHJTVn2A31cdOzvFeclqcfKY4
2Xr0WzBFCc27Xh1yyD0QV7OhzlYO4MW1YVusjhmmQHXp8id1wZCgZY0baZvAB0EfBZeRp+vDXnrb
zWqCJqVkA1C8sNwBeFlDB5oO9d/mg5PNsiT2t0Yyd5CgtiMtD2PNUXjplHGoLSCxD3FRFVuokpL2
Gmdp5NYIo8TDfdok+950oRWurMW1QPPsnn3Q0ei9sWqC1DU4W9SyueEuppr3RmWulHqX5tDhqmcb
wAcoLAgrpzfKwistLIWRDbiP+9RNtUndqAjJ9I12iHPte+qpazfaxdFptMKw78GDwRKCTpC/DbyR
RlfrrV1ax/fKVJyG6VPtBW/IiA7tFM5oeMMUf4V5LKXazrWxc3Hl2pTG+xwFvhgGYynfZeVag3Qp
/To6D0aVtzjlW+EOgr8MBJu8gcgIRem3mvb+fYY8AAWqqDtO+tTcBqOi3VzfBItziQPR7DVokomF
uUTtBFmfrk1PueLUh0lp2l3NEXQYvGa4yzopzd+yNGe8iU3TFG06YUpDkAzGMBuBOIhbTf4BJPfO
1n4q0vH6wJbSPk///49jCTf4Em4NcNUMs+tQuTGa4oBbNDwbfSXM0v0Avgw9bbRJufaIExiGnlca
JYkqqmOAmH1dfu2jzIcInZZbCd00tzECWM4pei71kAz3uYad8/WxLuxCdLApHeKsAk5BzGRxWwL4
gFp7yvOg2Net2Xw2bAtkdWlDO1DG8EYKva997dUr239h9RDYmcWkZ6SGWIVDTn1WcJejk6Faodtx
gd3iOIEaFA/oPWIMa+DCpXgKQvs4lCDRJ4tPzLyRoyZVkcywu1La9WGHOWyiVLf5oEqPYQvt/frE
rsQT7W9jz++UOtQHF+TabTvG7xyg6lOz6+w3uNGqM2YBJV3qAiSwy0xj1o2dYj1mHeVxPvAkKz36
plXvuQCvmT0trRZUUjAr4SiinyVseTinwYhwIpokRXqXKggJSOp0Cwn/Jpv5o0F8J0flrzdMpMXD
nDa/AyRDuIRpZdNU1UixxZYec5Q8plTb2UV2mBCKux5p4RaGXC+OArJjgmoRpcSHtu8BtJmNa3Tq
j9AsH8fQv8vr3PUl5c43qsMoxbvEqVbuKwvJG+NBliRtN94MYhoYcGGokHny3Czs9Tu9bvzT6JWB
G+h6TlcX3cTUr7uVsS4GRXYZTAPHIe3qy0Xjl6mSRlE2ul2MlrCtH7FOeAh95ZYkwcs6Cd/wFVWq
+swfJ8WLd4hUlEDMxgJhtkHbR4bzpQkLRC6yuxK7t+ufcSF9q1gM4vPGPqeOKwytyYZMlxGscymg
TvpWbcMAIqbWGsCwETFo318PJyriz888lSOeqpw+q22+qBnDWa/iAUEqv27bjV79BoB1M3jyxwEV
AbVXnjPPAKuXf+oM/YPl4eagrelTLg4ZfTo6NCZ6Y+IeoTie9HFIHrXafqNSA5m4/0/SGpB5afur
s5+BPSNyEbW+XDQIjDjMAuvT8CzflSqp3BdjAMtnCoxtB+PxXYN6w2Ywo2FljyyelbMiJjZvlFjo
TV+GpmNq8MaRk5OWWohkBalzCJCjtjZT3bXHaOJ3bJQwMrINXUgj31Xe7OqsGkMyruwcYa7nBwWz
DFRFm/sEL5ZXiIigX2a1fWyn8YZV/Qi3FgW9NWtE4fz4Txib/iP4Z/xhhAGXnhZCTc1612vSfZiH
t2Hrfx3y+LPXYDF7fQkvDgkhUB2cJpbw4q0YnY5BDj0/cMuouUtniF2k/1PXa4CLpTC0n0GP06lE
7li4peptjhK4oaYnzbc8ioKdjSQ4lDBU3fqsbpT99VEtzeB5uHk1n71koBHjNuHI0rGCVeI58q7X
VcBq4Q2UtZU1ocwr/+wZ/OdrzbLRMqV5jTehMDQHu5YuVHExHzuty/Ylnf9pP0Hn+2qmGJPi2dl3
RwkpSHsj+THA/DYNJgPCexR+rnwrfGVR8sXvEcY+5GlqdKaeuGYIFM9Pp+cGwswWUUzI8pL8dH2m
Fz8smCoNeTmaEuL6seETwjci/cRUIChP7u0sRObYal75Avh3WGeBhMfpgKx6kHUZxiqVtpmM3500
7tvgEGkfrg9IKCH8J45FMYv2MPYiwudEaXegIWLaxyG2t3FjHEHfrMAKF0Ogp88Kpcf84iUq0eiW
6jqlt4KAd4CoN+yplVUppOt/R2FxEM4tFQACQro25XoqVW8ITqlWo7yDUsANmiP6+26yaECPjbrp
oyDYILyS3Lxh/igEItWOrRAfTNh6c5ZB2Wd0YzO4H33UK6xhpSm8uObwfnJQcbSAPAunfFLS/B2V
QjrGVPgNZaNpH217WpnBpSAUGPHMAgXEnUIYh49KpFEHk3PUYu83OrWP2Ygwha59ev108fqSmRXM
WHTxXC08LB9ieNIuOiGo/oDgS6pXFpD+LIbzGOrlJwnQCJEGNEDdVCr74wCZwdsHIMzybaI7gXnU
7KFcuRktzt6/z2gsZl7I9qs+N9vAJ6RqJh/HMH8IYvku1Yff12dvKc8D1wYNTOd3ZtZcjmxKIHKY
YRq5BaiRwWxvRutAndZHG/B6oKX9dB5ImEI8bMYhs30dzLa8wY9pY4XOxoG1iZIVluEDuOk1QP9S
ljgPKTy4vMYc2dnD4EqDig5QdEDkdOUhLrx6/iyM8xBCTrVxJZ8VYFu389NtrwYPtuIaVbpDjnrj
SP0+m1DamtZOzLWBCTtryLRMrr1KOtq+dW9H0yYJtS/XP9daiHndnJ3/fp5kdgr51oXffUQHdie3
1f+4IoRzoqstmqgWPkaVr8TPeetkBy2Dljv5uvHRMOufgelnMxBHfkOCPf9owvlumWrV1OXYQMaP
jvGYvcdqfc3AZvFScx5ESLFhjUA2WqTpSW60DkgKAtsmgNy8l5D0L5rRlDdUx6i/RYCacHDr6UEo
UYvIyqqHj/jIElepiOBEL1KtC6eWjpFT3TXD6PaGudO74R4rmm9thQRk6sTbnI5Q7Uwnbey/IJnx
4/qCWt7/jg7EBF+MFzQmsFw+F1gzPBUhlMFdnhQ1qj4ZvRk7Th1sAZwPmYJaeode+8r3XsxxNCzp
WGKz8sJXEYXBcgy6VHdrj41qf2+z4RQaONn0X6+PcV6x4kWWy7kFBwBgNBj5y02TwO6YAg/D4Aha
dPOQQt9WbnPUS4wuesOr4zyUkHiGCiBy0IYUdtriKUDizcyMb7Xarkzd4lf7U2ZUqY6/ALHYE/LK
tulXrpS9CyD9qvlWA8kyTo82SILWjldywpy5XswgYDjOc+AsMHwuZzAdkzIzFGW6bcx/rPGzo8Mr
rFfup4tf6SyGcBLxxOhKOez0YxtkH6pJuql7ZFlRY0ZMD9I4zak33FYxHfvvoIRlEc6+9l0e8eif
ohvP6V3KAyvfaW3ehOXgDFBNOEzxVx/VH51V3oWSdD9Va0bnS1M3l4UMIBs48L6oDpldb6uFM7mm
fArhdqb+bdY+RUOx5Wm3ssKXTiDqZZhAwreHAinMmlMZXtBE0PGKAnE/s38aw2Flvy6d3hZMXxY2
7J0XRN/Ks8fcV5zUxSJxoyD0XiEBXUuoQEIXUO3bwn43NWuMsqVsdB5U+FQArEqpD0mEshc/1bME
SuJtIyNxlXBYmcKlVYFrFyZB2DJBPpn/fnaIF2YJ9rQHv2DUzk0hJ5+4Bd4MYbdSX1r4UjjWUpSg
PAEoUnyw2A2Xf+h3o2tI5VMStzfWtGb1/SLEbIkrMwKOVIPHhDASB9mvyazVxrWN7ljn2VNRacfr
yfvFZAkh5u92NllWONhSbzasN5TkjmrcO7sCm95jEqdrpnoiZIHEfTkc4eozyKkV2lUcuX2cFQYt
LBmgU4asaPoUYtegoiuiyf0h1AD3fY4iSkI3WWSO4z0WLdpjUEZ2skHfIX7M5rr7jRoUJaoliRff
eeiqOlucphULM4MQ0eRANvDUvj5XL9y3GACfWqEbBIl9LppeTlaexKFMk5LTXDNMBDqQxuaG8eyp
en9jWgFSWWOFDFyRD8egjZwjIsftXh4Rc0VcZoDWNXYPqtUEK79r4RvOKxCgPYUUAOrC8aGVrYdy
ZpO7Wo3OjjNtouyR99PKw/ZFFpy/3tx3Y9GzJMXXcxGDEZxwYYD90hwgk1OAu0k6PPgmi/987eaa
g1FbtHGsxLtSpBXFfuXLzsRSUVKlgxdaJzuUKoqVxb+0v8CGwyCkpwp3SUi2XRaCNJR6x9WzyKp3
ht5ha1gqTfLr+sJZmrrZ6ROCFDQpS9zHuQxrLMG00Z2KoNwGZocGuT8hkynjXjYqB+wCvl+PuDiy
s4jCto7TLvBaOwLj2bftvW+GA10oac3+biEKN0t2BMuCfGsJ+SlSW7Xq5DZyszJ6iGTjY+qj4Xx9
JH8+wsXliE13HkQYCjg10xzkWneNUUNHLS8UaTxlvKDqfV7TJN9nJQQitFvTrrwdS7RVNzUEg2rb
aHmmzb2cHgOTKS+d3Wj4042vttm0r5Ge/QzOHKOOUB5i81g7rfrYUNN5msygH3+0wGT7d2puaphO
QTbFYMihmbNl3VrStgiKonT70Pf/yfQQ6ARCCObNJDdWt9PUFqOq0urkT7geQAi6PiFLk65AY6bC
BHCOyblMQqNpFmNS5ykQQaP4apdIluHwUE3h/nqcxawCaJx6I9VpIPmXceLERzdrsumJ8b7Y8cJp
sDjBIKnBsGUl1IsbyZxXz0IJd9Pan6Yx4T7k+pl+DDOp3SE5WG7LcijetUZeHYvE+6cdO++L7xtf
3jJMa26Ek9Z5ol0Ocwrpk1exZR27xnnwowEOl+M6CFe/Iczfo0PMnrSgcIzSItltOxOHmXEXWOYd
2tI318PMm0HcLCDSGQ6tNmi3wmgGeUhqFIt8FyH0Q2jdhcYvnmbQP9e25UJK4/z9G2hepWf3htSW
tNyPxtAtyy7YOJqx1xt5qwHBbWp5h87DSqoWu3nz5UFRKA+z8mEPvUCd9EXnKWmZ+SfPmeXgDCV+
7BDMgrdopvsyiv27UKYmVM72aKhRITxoytka+3RxT1CGBvqCEfELro8SwwAOeyiaDbdXP4xpnP5Q
J2/lpF36iDw8uT6AmnhpPYmJ8gw6h3Xg5OO0CSIJgwC5xBYWUx6LJsBKuKVBgQODgg5uhlNXqNno
SIyh5FUkp1Edkjt0T+T3aLB+QHj7tVbU8zdUwdBhcDvDakQAT1mbM35Gh4oS4w1iVyevMu6ifk2x
62UVao6DYhLwFg0bJrG93uljnID/j0+m55jpttOc+Hsbo0jZ94l2GFqL3oksd8ETbWttBC2lj7cA
fYotDmpx+4Z8rc6JegZN0BiYd9LZTqlpTcdZB6W270wFDAOS50Vo1u71jb/4Ec+i2JdRUhmHqKrs
O1Sikm8dJgaIwz6hcLyyDdfCCGslqALoHv4A2U2Hu2ebmb2n/KO76aCuPX4Wd8HfEdnCZRtRNTDo
k2cdUS/nrv0Ts8aNHn2Hy7hyw1gck8OHoT1HI1I8UGUl15GD5KDTx3Jfol1dxVDLo7WMuXRukzLo
ZIOdYWcL52nd+4A4lEpzsehOPwSoLqGl25c8JN6wEs7iCIepb/l6hZpDiYIPSN+WFxf4J+yAxtx4
w5OA9v/fIQmnjW+YSiEPE8Ju/Q9l5tj0BwVJWWM6ZehJXh/W4nI4iyUcOP5oUg2h7XQKkf/+pKYA
OzZVqKEB7c/NiI01ef3v6yGXFgadeRBPs5sqkIrLPdUYUlLYvja5tixl+0nXpV0mgznI+rRfSRJL
N6DzUML2jYYyr5yK64EW4l4hpYbbAvJEo/V7rce7Dg9rwPzyAVvp1/ZESZXngYUNbRYFPuzhWLjY
tj+gMn6oexQO4+YN1x/w2oj92ihcvag5TX0ILjxKkF+XfeO2DhrtaNeduTWlco2Pu7RQzkMJC8Xq
OqXT4ijEgWMGMoypad56dhw+KdPwWXNyfeXTLd2EzuPNq+gsv+eF7GMDBcS4Gx9kXEka1I8k68FO
u03erNVQFpckHi06z0nZRA7wMpjO07zF0Ns7WnmlY2+pmAc9QKdLa/NsZWXMS068Smp/QzlC/k1h
vKtxHTluGuveocXqYdO1JuycmMQV5b7zYUTBaxfKcXTzhn0HyBCgITg5XrGXg6SFFGdGEkyuOsbv
kYPew4n/kKLjfj3M4gBNC7QGBbzZTf0yjGz2uZ47Ni5WdheiS5uXJBHEffQmeU58IFR9lUDSxejn
DQeOhuCPOQPvFJ6Ul4FhAPfYQQERKEfnHc+5r2Mqv3Pyyn3D+M7CzBvlbGE6ceHD6Mz9Ux2TLvdB
U8T1XvfH6oscmuzyzBk0CzWZHPeNfIh+XI8+bzNx+YDuASKOsyjdJ+Fs6ApJaa1MKtzJaG4L5Oqr
ZE0uYWkzcIufdTgXlSy6pJD7MU/pLKifg7rZT1LutijJXx/JcpgZwaioFGPFz5XgIKdGoZS4mfe9
NFFvjutNghD49SiLq/HsawmHje93ZoS/Z+JizKwNv6b2t+UVbi/fDgg+pkO5UmBbzJJn4YQDR0NS
GgQfCAikmt95inOnx8icd3GI51rx/i1DQzMJmiayaCIu0TP8dPDUwT6mZvl1aCpa3BjZIKxPCaPZ
23aHLqe+AlFY+mh8slltkEUIluly8SvYJEC0yoDhSO2ht3g0tdqw75z02/WxLc/j3zjCJjNVyHKB
BA19bPXnWMndElu82CofJI6clSWyeNKcjUlYIiW6JmaGjc9JnkLKuyEulQ/t4NubzInbpzSU8q1U
j2sdqT/pVtzJ51MpLJWJFqmidklymga1+6boTeP2LY38NM4UhAtyHzdIWanbjRLMgv+tNTVo7Thq
dJ+Vvn7rU1yxNlZvRr8NfA7wHyqKdtriwSkdIi8snqMkHp2vtWmWxsaMLO9k+qX2/PrPZELh4+XO
fecFdcSzMlPNJB/PJmTVWBgPsQG9AkPzFseT66GWVh53RoS2DOqBdHQvV56qxlrSxXl4ihKtPiSx
4x1iSZH2qOGs1c0WQ9HyBl/NVYD+6WWocAhGLTe02YzOSw9pXTQH/HT7vUl7bGVU4jqnjybTy6XJ
YPC54VxfhnLMgaMxjIKTXoTSdpCSCef0trl1giLcYoS1Jr+liPlQDCicH4h8YdNnh1Qlgmy6H2AY
YpiCd6K0b/2i7rdV7enf5bopp40cTwk2mU0X3tghIr7IC3j6jSRXTnT0Ip0eRTFUPlYlktxgODmq
eb1J8x53T2tQ9JWEIJ578+/msc+WsOYvYsx/Pzt1KTCUZcap63ZJfUhH/PEsM/16fYm9KIbNQfjX
UaQAuwZWU7i6OAp2MqPPY4jKAs6mSVRv0Ixv9klfq6ceVcT7rJK67zzO+vtqys0tYgr2r+s/Ymmg
5ytCGGgkSegN03dy09neAnvREsgrBYjXRyGFQ8OSufFiXXc5nfYQZyYYGokSsC5vYlsu9q0RTCun
obiR/ny0syhCFucVaxVFo3jH3tb8917ZYEVfyvqj6uHX9ZYB0c6lFkTX+MWnq3QrGFPHccepi25w
F4q/p6VVvrL/82dAfzID/TMUpYTMUIYwhwZ75FiyQfA62T2MvZvrA1naoLZFwVxFI1amoHf5ZcJ+
wpvFDkJc5n39Qcuoc21yLEnVG4x2rZ/4lRZ36BQk9+NUKmudp8UPdhZcOJP6UMH4rYVmPznhZuqe
jelQrda4l3Le+QiFXeZ7ajuFZeFjqmuZB5xJw6Os5c9p6mm7iLfDGzYU+BIw4tBFbGjblxMa9D39
7LHP3L7BvDmpT9TzHq9/M/EG8WdZAFjAshES2AtGY1ultufhp3nsK57GbaB+DuXqixQOSL1UOIMX
r9MCAaZOMvwbT2yY41Uo4b00NW6OQ1c6yJve/KdbvTovLoazlCscFWrfWZaOZQg+jN1n7EO/ZVNw
iMf+teXreTR0HmaeH/qcltgqQqKvti25Q/0TTzfTD7dQjrdJsxZmIbHCEUIEjpIk11cx5QXYxEhV
NcHmq9MvTTQ8Ol795fo6WFjZFyGEfGfGMNrlltuxicHJTit8/w4FHe9+aJseDVFc+67HW/hCQKFm
/SnOKurxwtIuJ66EU2WNbhph4IiKiZ9P73tbfiUdc15vF3GEtABVLw+gCFUutXYMUnrnGb/vf6we
Z21TxZgpwBHbzz7ao7oCwVjYWDSpcQyiUYpsvZhv+ZAIeKGleHSm28SaNr7+OZCOo3Xym5UtvLg6
6P1ygPCsQaL7MksofWs0qZTF9NztB57xGHglK19rIbMj3wXBGhcIY+40X4bIOxBNBUrObqjluL89
8WTbTMNzkM7eBXdGEa+cJFAt+RfPnxh/vttZROG7xWqS+J4y0CMJkUY7cJGt6y1yekG1qYP2ZOiB
FeylDnMszL/satrhO4oZjY/h/ceuqGr5MBR+9wBBSku3UVjWv8aiKYrNlDhYaVkJvz4L5Pw5GKlY
9V4P6bnzrOmj5Af1t6wdZe6TQedku0pDM/QmTzPb3gKaMLOThNF6tglrEzeoosnSj/nYheXGNDK8
WyvFqx/LOkLADUksnj2KraPUEOBuh1Ez9FEL3wUnqnelrhDdNKpvktRgRzXhl90fxmzE6K2o5CTd
6GnZAzFFp7DcZoWFIXmlZdY216r8Wwg4S9pgQ51mmyrFlHer53bub7XEqHiHeVNwm0Zl++wrSllu
dKmNjYfSz/Jki3+6ft/1KT6WGTysduM4Rezt6toy6kfq2FG8KwtkbjHX8xuckDN8nLdemwSnKEqx
ZrKtcWgAB5r6Y+RPln1Qokj2YS/odF07udOeNQWm/zZvEt/CnFTT3teIvvu7FnLXl0rKwmAzBFX0
cf6/B8dsDWWbBbmCk56DA3qpqsPHGtmw70EUYc+ql0XSbsHvBd9Lww8H5gaVpQ2DoCXDFVO2qI2b
SYYhpWR+y/DLiLZ1X2U/J/jD92Rv+4jENQ7guhmdgtI2P4YlHdtdUuOkOZRS+ymsUKDYpKGB3eyQ
mSV+ub49WdsQcJl/qpQOHTAzSeyj7nhGsrV6SfmRtZJW7v28McN97IzKV8PrSS+W2dnxYUCDB0+b
VLtVVa7++IQ0cbzL/bI4caUtMGxUA/lXjkXq59kn2dhSdsQXvFA9Oj82gmnvzd6UENyNDRSG9b4a
8WVVlSzeFvWk8H6p64KOioYIdBnrfnIY6gglnDz1k6+23E3vGsNqv6upUzzpShLdNoS+mzS9+hVn
Vf0OfDiGbvCHOo6sOB5vg0q2QFThrVluGkzB7lDoMh9bp8bIw7ICPdoGfdLcqs40Ip1mmtOjPxrZ
N8oOw30F4Sdkper1p4l0bm2xuK2avTfUcnZTmwUNJiWpUky4q9L8gQtodivTHs82ujI75AWR7fm7
WfXt2YxsY9xmiEx8bjHH7rdNk/YTFFxmEsH8cvzaYJcqP3nIYcu7qjZMN3Gyvjr2wP6fy6rFA67s
2+p3rWK0tYuCOMtusZ7C3D7rWNubAWPXn2FT5k9hIqvJwZCiNN76toJJlyJ5PiLrlQdKwHcKRTnS
yPRULA8z5eeQeNOnpHRiezNacY7rshrZv5UgToM7baiDf0YrDD72QNGTfVZwFGydsFS/FalHvims
Un8E9WymT1rkBNbWzhC02let3Y/boqqsdOM5vm3tXn28Irg496h4UdBYF0r1dSzpOHYiOGUWz7Vc
HnqnPYBs2l+PsnBpIAqnjkIYUxaxJU2t+B2ULeuoZo+j9CEztf2AnEParwDHl+PQg8ePG6ET8YTT
Jc3j08PYtIr3Bpm1wVPb6vd1/uX6eBYOHd7nQK0BsgACFK9zUY0JsC/ZNn4vuX1wQo2VNvu/vtYf
hMNNpfUPwQZUjvYCPt7RHxoy7N/w1aFnWcucbJZ/lMrg/fXxvIA9/AkEFG9Gp4IZFp+WbcBphhnH
cLSth6T4Zqft1ng4PFuFuqkGTiIERvV0Lei8toSjm/McKBr6SIj8i4XWXA+zqJ6rg46PpfkGM+Nu
4zTdfa1r6k01mrdJoNRfA0ctjkolkSEqPCNevzIvLizCQ81pDCAJ2E0dR7/CW/MdYNht2XwwAM5c
n+LFmxE1MHV+9coojAg3o75S2O0mzUs5v89rC09mbkhWhWPmd81unrQ4XbmLLSxSnrJ/I/4faWe2
G7exreEnIsCZxVuyu9XUZFm24uGGsGOb8zzz6c9H74NsiU004WzEFwmEuFTFqlWr1vqHVd0N+RRR
NEEdelaeP4kxhr7xr94b6OJhubQct3UfrI2a3JyNcsbTODly9Z06e6+at2SMq00CB2mxXkEKBqzo
8j54XRQbNCPNQzF5Mk8A+WsVfBimpwql7vDnn38gQNAcOI0X7kWvxhYRfBSKNh7JinTUEuVRr8UL
Jc1HI5HS0zQ17Sm1ESu6Puzy+6/nR+oPbRnEFqaOqw2Y+pKtSoUPJbYhB+z9IxAxLNd3SkfKxjBM
zkZFGO8kiOCr7acBteC3KENPIkEtnCqQquaYZ21U3DeTkqiPMpYR8m05ISbgqllJxcxveuToUWpJ
VUc2866+QYgCUfE+MpTGlSuV5C1Ly1LdiQtbvyqwbertFMJR/Fq9yUd7Ih2YKnEeuj53pqgELRRx
IdoAAXZuP8pZl8v/JgatnrNVZQ1NU/mIiidU2c/aHOCmWeFr5XY4o7qVPJCddXMVH6bUKv/2JSv9
3HXFjId0VNyKSFLcKe/CX3jD07+PLPk+rqCvZsKODxI4nZ9wprRDhbrGTRhGmAhrwRi7gT7WX83R
TAC+JF10N9s4pZqFnxx8pcpIQUzRub0xti9GF7W3khX5p76P1dOcB9N7MdvBOzsz1Z9mMYdn0UKn
pcwULUyz5E7GePlniJMhKp9D5bZDXoDllJUveNEW5xFN63MaJEBuhsS3bvQ0jL5rUx08mLlG8tmk
wy1MAU126qRo/p4qO7vzTSXAnTUvU0fjFeS1thwNqNuIgNogDkiaFPSHeAbnnHbap1iZxL3d1O0B
+K1wR4FvvWNgbOq0Um07udUNPJYw/rifw7m+EaHp14cQ2b5T0tfTQ9ZoA/8JqxoQukkmi35EHbdj
42iwykNHLnr5c5wY6mGqo1x2wrbAMTWWcuHWjYLiVWGN936aWO+iVJd4StVKfk50s7xt+lmccBMl
kcTNJLkP0cNwm7hun0n+0/tySBQnrgsaO+SZj12qqLwn2qF+SMYgPsC2JW/0la9Gr7dH7uX3eqTn
N5RcOiy16+CDT6PBG4MeAt48SR9HE/vIwkpC37ESfT5OgZm6WWvlmZOOPb/4ELTF/WRKGXd69A13
aiygMQu60cIBEU6SsqNVIWacSPV8RImbqq9vkn37cnZoB1XCezxuPSmOtcdA9cO/Kj8OnGhqW9QF
u+BZSuWf8IJbcu4ISO1JGfJJO/ZVWFiHlpfSBCmCNuMtEv6nNjVLGuD+0dByVPU0Ap1pz/XwJPtN
/U7tx+lZk6XedIJWRPedUWYPiVlVVGvxRqOPY/RTfyj8fEB+xI8/W9kItLWX0m9+2KSIKpvilx7B
DXmAhmJ7alWZf2EiTC3ARLrHctJEmgIX6XlzdC2syx+tNuE9nJP4nm2zzw5+UOKubtpF+q5ILSG5
VWek3zDvxvl+GosHyu3NfBNbFAydsOKycIizoeaGxqg/mtoU2i/FmBQPtByM2K0lrRY7QXyr5bRY
BWDYRd2D7bIKr7UeNKNmR7Y3IkzY3JTCDn5Ec5N8luYxKw5q1WmgfptC+gSxZ/ZvULqW8B635iA6
WnUcnVLRVniDp7L8I8kG2gd9FvzdqClCdRGB4y92V/rlj28ekhEqkpDdULVY36yyXuHOjsqAF6VD
iOG4MTff8r5ONMeX+3pP6XMzxXx9A63SEd3IymiErHrug+dQjo+yOrlT/ZLVMYq9Dz1nkR15kBeL
t34PSLuRfL165WB59jaJ0Me5G/kunZeq9zJiVXGBcLfRO+PwbMYnML97+2H53qtb/c2Aq6rU2EUy
gbe3sHEuUuEUlINO2WAmhzaA185bM3BHs6/vI/rAJ1tJrWNgTdUNQWN8/vOv/N8HHsLCb6duNBW9
5IRem+pXsMxEQ82h9BdiPUrue2nG1jrDNwQRtbjYXWD1lEjHFgB7zdsWY7nbNmiR64JkB4Oo9NUC
lfTA+NF0ZeJgmNntrfnmc+LV4MtV/ypT7McCJbZEMr1h8Pm0cSAjj0Z4d4owLW80H4nJqC3KAwDv
+L6vlOqg+Fq60w7czCfgLi86k9T51y9QK7asJJ1NoLo6xSuk74uQGC77cr6T3W/kxUSc/w60Pk5q
g+S9HspeU5f2dCyEXd/JnZZJT8DTFbgOs8VzsQVj9y/CxvIchSFL+/gCR6gawBZTAK0ePXH1bjKg
E3UzhaZGiZWdrHUrE3w11BpHGCgFRs8BaD6/TNXpo+arYfgQj5nxHZ5zvNP3XA7C+sjCMDDpbiC1
RkB8u31qdZCxBMqlszlCGjyHcSX8d35hq/Qma/p2sdNRL8cYMVfH/pS0MCodCqKjsdMP2NxBy+HR
eRHjzbgsyqttHMoplZIpE97yHDkadi0/y0Yo71RKtrYP732bgLB4Ta41p4IYAbZO1IiNK7ez7OOT
Urm6fdvGP1M/PF4PQRdyGkt14fVgq2iopclQlZMkvLgLEleMrX2Mhixyo0nTDnIo+ptpsHKnErJP
NS9Pz2mcPCDgdhTQfncO6G9HjPV3BrYMNc2GtiXWpY6UnDlLMi27LcfsW0P7L6UL3GvwKo2Sf/eV
WO/u2lwrW7eUOFVO31ZBcIfUMUTFIc2+Z3GqvoxksM0pnbukYkdYeuZIWmBr7jRItuFoYx6PAJma
7AMyjM1TUCSDfKgwgvuWVXVzqFu9A8KpROFRrbP6ozIoZn9MAqX5W6Hm+77uLLHzwS9KY6gI8vyh
y/U7aqynLddBpuWtGSAn1LhRdrYpi0ORxrJt58K52L9vB7JWFUVVMksf5bTRs0nKylk8WVwDO7Fe
uzisDMIbnfAHNfYSKdUmkggzDTUPDQuqzwPf7z5pJvPjWAXjbUoX6mcngvBYVcMnRO++tUYsHek2
fI/nMDlNbflpqvL7EfCYK+Y6OqYKCnKzyEMnKKcPZssnnCq415Wef1US5Wspkp+m3t8RyG874AN3
El/1q4045eI4YDwb6IMd5gDTqAJjWwdp3PBUdpWBN8mgPMjGZJyGprsReMDsrMRFiMRAEQjyQirT
bRSOV49lZJtrxOMmyRtQa36I7ORzp9QqjSyS9uun+CJisOS/RR+QDDOpEK5GCqNmDDHvTTy/H8sT
0dFwBq2tjnJG4R8TBuH0pSyfrw+68Z1hV8JLp0IIBG8dDINIRU9lwO4klbLHPOjOajk/SK11L+Xx
PRp2t72afBzU+nB92I3DAkKKNydAayLF+haniKLMEUAIT4JYqBwLq1FSJ80i6w5/1Uk4URS2885l
t7G+2sJso4+wCP6s0/FxlGr6hRqiENa7BF2fZhEWKlyl+UtPd/D5xuWuoddBtckE/oxz8MVdp4/V
YBWhgQpXN/mPE56Dnzp6n7WTlPxPjtkog/nUCDVL7htpDD7lKJy0d0h/VPIhMmiRO13Z+VhBTZFR
wFvANvhmiPI+vAvmqHiqbbUqjqPo2vtY4RmKsWHWyK5Qikz9lM9YGSginp5LkEZfZo1D6SC+r32a
NMX/K54Q0XEz2UYsTgxJDwW1MD6MlMiqGynABZCDPnaHrFxQ970+Gu9gdA79w6g3fnyU9Hl8aInC
j0PYTJETZtL8uYkmpXVpf0bP0VhnmmspeZe7ULfC/CjFIhgPBeVY+os20MC/8Cwqf9SBXXERybRi
IGSHycy8TaPfuRo3giU3PM1yTO0WbMjyoV5d9kE3hn0aWoaHXZ4qH5OwDb5r0Yjj5PUNvT0OWGOe
qESMdfW5lbi4gNWb56IqXyw5P4xxsXNUN/bUwocA5alTY6Rd8XYqrTz3RasGDfYlWvdQZG3gInmh
HIeIyHd9NltDYVqtwtLkzX3B8ihMpZEFtZRzWui2q5RlcQ5HKrOo9kY7H+jyVBJfyQoxVgDFfwFV
y+S492c5k/GixgoQI47usZin+SWng330A0GqkCZ7jMxLkOYS1RdbbpzuIbOsz2cqcV6isCvPODsj
pZnhs5lnJ5rtH0B6USbOoiUB/dbI6iGTq51M4XKvUARHW5pJG4T6NeIGDyY/06MZTcNCuo1zOKfy
nhz/5QdkCL7bbx35SxH5tknngfa8cZasyWmxLevljzo98+vbZOvbqYit2GCHVNK95eevDleGDEEU
IXZ+Sx+2/x4GhlXc976BHFdYzf2DLZdISyl1MEw718fFMxjtNOBKyCnTJLyE9BhVogBBmNNbAJvj
u6GVu6M2Lor8yhS/WB217AzbzKNmDHuw7o37EnsHC+o34WSRc347ZbmMUZopy/lsaclNL6q7PIiP
gTGezWA6pOGHITe8avhTxgTWNOgf/IYUwfq62DGIkJWTlXaR5/P0zxvlEPfJwZzEToS53JjLMIvU
OshAJF5WEaZrND2ciiL3yhkBzkOZd9DoI2VKi51Df/lg4fxpGI1QzOOBhF7u22VUS7MuKewqHuzK
L2VuvCSTCnCn/SKJ4TDLxUtofp67zMPt6Nk37BMaHjsBe2vvLok0SHBKGhcK9opUBKWNE5NXtBbA
ndwxwo/JEB/z8Whbf/35OUGoY9mri7XK+sBHmhLjfIcNqT41wwm6DR9QQ025xBPP0dV8cMbOD3Y+
5uVOBURKQglDFmNJ3ttvlzgDtIQKxYT0XxqlkWtkUY2XEZaFEyINN6VZma7ec6EXxVD8zOpw7xtv
hSBdBam2sB82NIlMOwqqosPHoh2o4isfGj09Bpn+8fraXu5ZpslRXEQZ4OytL97YDDO/yYVxbqPx
plLxWpWi0/UhNmeCMhCpKpcGfNK3KwlqSZ/S3MCGdzQOwvyUtNBGkLW5PsrWhlwuW7juS8V4TR9V
xrrIu0USP83H8DmM6rMh979idWkFZfiWPYS63Uo7gXRr9fBDQ29ZxyP7Iv3Puzjz8wqpkE7XfwR2
+j2t98qGW6tHWFkE8xbDj3XanYZJxcumTDzRK/I5KjrV82XtZ09XY6fAdPmoWLYAWILlWlDFuuRS
GnrZJtVoe2AIkxvRpfM7izL/OzCS6HmWkg4g7/o328wjlpYENEeTm3CNU9FjsA99z9ZQh+mL1OmP
ZaC4VLaeZqMCwOufK7SscUE8yG22w6Lb2i/wmBDRMBFpv7h8S8GrDetIxdP74Bh01U0jfoXgHvte
dwCj/fkZwECdKhPE2MUfenUGSn22y7Yf/XOei3Na1YAGS9w7672HE0fpTe1IQz8GMDIcDAFSd30v
yG1ZYMSrS+dcDRGmHM/0hG/tYs8VfmNPLmLwiJjpjMPef3uiSwjgRgjE+1wilMPTqH4PVQO9RWmn
FraxI9+Ms/z8VYIU9XXVqvmkn0M66xgj3QAPOsw4Io1Iml3fihsneblHedeqYBzYF2+HksDZ6Nqg
8tCRpsxtuzR/pM/f/nnqCsRhMai3qQ9dQAfosxbjFFT2WZFa+0DXtHKbet5hJmzsbJioVJ80nh4C
6NzbqdhjGwwmimhepECQqcKbzBJnEQePatbd69m4s3JbmwEyO9WPxQcJOPjb4aScvnI3FvEttgf2
gxzZWX9I+qGmdNcNkrQTMra2xO+1o/SBqt26kRnqWdQ1SYK9jA00NyxuqFG6OtDgVNsJEFs7gt1H
YNKg0F+cpXJUK0nr+uw2svzxY2zF5hk0p+xe33eb88HpiPcGZG/AdG9XD2R9mceJGXlj7t/YuXRs
G42a57sh3+v8XI5ECxthIv7B0+lCEbCIqhkrtUl4cqxm9zLv8JOaYJ4yW/Po0gjfc+G53IaMh1M1
tGhIlRfSjXPeSBkw/MDrupdyUJzI/NL1d6lBr9/f03m6TNYY67cFF0ClS/xmIdeI9FQ4hlIsjU5R
BZ4B+I+BKl4vOXJRdu4ki/QB3cAWjINqnv70IzK8/Vv+gwzkghcrhzNGz1IKMGoS5B/0CMBGJ825
9Pc6TluLCpZtIezz/r14yQzUcVHrtWOvtnygyD/U4oUSctzXbvnn+1/AJzZJamScqi60s7BwkUTQ
Y2NiFyDf6+hTtMuduXyHMgQlBCqV9qKksNr8Wpouslpygy9L1ExHK0iVH1ldia++ClZeCtP+VhHT
nJ2gHjTVzsm7PN/US7gwsFlfotb6rhR9UFVzhuZ+qRZfqwgwVRDYX65vjK0xdCqwAELpSF68COMh
Kwx1tq1zI/zbbJAOc67s3JGX4Ze/3qR+YHKoBSW+twFEm4eqDpohuqVtPb/zW9yhgZr73wt1yHZW
bCuCkMHQm2I2l+IlNHNRhoy4TDRE3pPkzs6eTA1b3m5PMGJjTgtLDKIxu4PEcHWl9EpVCrNQxVmu
5M+RlLszN3E4Rn98c5GRkb3AzqGxevGunBqhJT1vdaAHTzZTKtrJLfJq58baSHK5hPXFJpAdvmQX
b7/QPJP/SiNYpkyh2ONIvTa9z4YBYE2GDJ0YlfkXZcT8A8d+fvRLFaWuvBt2nrNbgYOqD5JWXNLq
pYeP0EKzVErDixdol2U4UuJ7Io1dEz/iblcQeetkU2oBabE4sMJyfjtnuW3ojJa9OIPoms/jLFoH
+K31jC0BCC41jw8tpWSnUsphJwXeugoo8IJu4AlDTXS12qDBzSiQ/cyre7TV2p/JZLqZ9b7oM9RN
nPJxT7d/a2HBJOI8SKOC18Tq/E0pxClRFJSt8ugw2MVfBbdbhlqxLvwPlfZ0PaD8FiN4m+HDORWo
7aJeSkNtvZkUBCVwC2ltLy/tbnR7y/AfjFoon9XJ7+SnnDb20wRp/nNrWq3h2A3S0m6LXuQXso8x
RiggwCe5H/GLwHgrFzfUHuS/ZqOtX5qW1BTeSxXrBwFoY6ThLQKDliP9S0duZUnsHMDLXjcJHP61
HI7l2X4hFyRKnhIU1HxPRe4W7CQ1pcGxQzkMT+gXJeXBLsfISdK0B4+UyAokL9zB7wuzFS9mF6c/
dH9ISidPTaV1lNGIzuhv2CAhCjn0XXvWJONUjK0ewqqaDCqNTR2YTiFCSzm0alI/lVVmuWWvWu/l
qVKjG6GWVHunUmtvy7hL8Nc059w8yL6izcfrn3IrmsJUNsiNFmLD+hGl6m0z8sBKvNI8Ay+AHxWf
mvjUtzt30NaBoDkJtA33KRofqwMxSmCZgCtn2OcG011njrYKttJS2gfUDmWouPFU5K5WifSTbBSD
cZcnVb9zc2wEdKSUMRigoYfw1to5StbDMc9xIvdqVhazoEG9k2wJ9eGJ1tL1Zd0cittwESCAXrBO
qC0TUYXYok2Jteh9W2uP5VQfei6t68NsfD2sDPjDruXps+6AVFI/ADseEDK1flQTfgb1OxE8g93Y
OSKb06F1TpUE5+yL8IJ9XCm0kTJkYNBiXkC5PIGbqVeBOZeK5u/El9Vwv907KSxToSBpp9u7/PzV
izvGOq3rSiNBGTk/oG5lj7nTzrtw1BX88GKYZXVfDZP0Zu/r1szbSit9Rw0qeIACRmxB2dvVh/y7
kXEPt3S90HacKirMVRC6gSLPz9c/4+Z8l/4m/bOF5LA6HF0NqjxCFc2LdXFUasADsulomXa8Pszq
kvjPfBH4VelZgTxcL2td9RPidpHwdJRznv1WRVJoLnvtSad6ODu1WcXPJGzTXiK1BrX+Z2AyNv5w
pC/qTpWBh69c6/a5NuwmOMiopX3R85BAqnWd9nEkFNqOOhj2gHexpn1T23HEYSBtxfcmb/5QM2H5
bZYGL5U+8mGbW/rtZ6eRTdINksuThJLAM54/S4X4mI7zztN946u+GWfJTl5tL2nSC6Uby8lTwDWe
+mD40UaKem76eq+ftTXSopzGxQ+kFLTa25FyyP6THvXWuch8p56gawrhGN2eP/H2MBxMg0KlclFC
JwINnQw/wust8++oRBWxaQIXR8M/w/b9/3YhXaOxtNjvraaTpoOtwLi0zwiRuhNG1mOs7gS0zaOA
VQDoQQttp/WzKyjsrunH1jybFDqm9MlS35UyLPToaPs/r5+6VYz+z2xeDbXeBqbdZXPbmp7U5E/o
MsMR1JWe+II2+WiCr/3z4agecs/Sh7B47b3dC9hiUFw0uBJ84zMqcG5a+F6cndPdY6TzF73KAX/P
i0PE858SADnu6hh1QdDEyLgXnpSKzFUTPT9OIux3prP1oVDT4u/H8pNEZLUXCjOEqCV63QsEJnj1
Sc40p7Sf6AXcxNW360u3M9ZaTKULaXJnIkxuc30qj2OGdl5ATEREuLDcPilHR2spKF4fdONQUfv/
Z4LG6ntVs5/Az05VD4jRoYvlgxnJriWam+vDrJu1//lcr8ZR3+4LBAArNTBIwNI41vMn3OlJdYsC
kIpTt5Ucu2kqd7+6rnnuoa3oRyVKWgQfE6n/RCpWNvd6PZh7FbOtPcT1Tl2OBxq8u9UeGoOoDOMx
htuqRajca0MCFwk7YqM5Xp/+3kCrQwgAMFcqfB282O4PRpR7cGP+zRB0hwH94R5x8Y4v0BcVGQ9v
z0KeGU6gO6t/6EPz+xvSF7PoP/NiIT16+w2DwRJR0rSxZ46jG83vzbhA8GcnXq0rBf8/CuXtpZSo
XPgmI6sVknIWya2fjslNO7SNGyOn4YgqhpOXdIYXJRJ7tJfkQzAX1hEhg+T99e/1G6Wwji4ANP75
JVYfLEajP1RjI7ytUiP91BXt/Dn3e2VwbTNP7oasbZNzPgTzO9m0pq923NtfTXAkL20X2T8z1fjZ
Bkm6d1Y3AoQGDxLtOfJtlOdWwSjuO0Dncz4jHFQ5mG05dvpxpBkPFONgTZ93lmA5+asleD3aOhyp
fmF1MJPxGRXdfVy8z7V3tvgh0m9tXR8ojDnQIV2juBnyPxRBXnbAm5FXMQkGLGqAdhPeTnIpTnog
yQ/48sWHSpKMfxH+aFzT/zQNPtU6daEdbieFMuI5WodPyjR5Uph9Nqrqw/XFXLbLai05Nv8Ms4Zb
50ljB2bcYDyi6eNRT/3qWxcq/r08mi9Fmtb3ZqokD01R6t7/NvBqKdtU1XnAZwOgfu3OlOuvHaEU
NMAh7/oPIboWcd6erg+5daO8nusq0k+ICumljKqa0sf1I57CSwnFDM6I5oQ7Q20cCGoHSDyjTEAB
ZV0i9eHqYS9Xd17Vpg/DZJ51s39CtfCHkZsvOLrtJIZbqRRFcptOFVmHtu4pKkpA1qZX8xn1olpH
6UMOXjI9UO5iKTCeSh4Uf6h1/p9Y+GrEVRgKW/RTZbWUPdsfD/Mo/GOTWI1rjJpyX0zKTujdmp/g
abJUaCGgr6sGIjNzrJm79Ny0fv2tGjr1i0EhTL0vbQt55Kjzlb2QthXttYV2QipHnRIy1ts7Ze6N
1sfFQ/ZypBeQbrGrGYayGjWg162cCYsB/6m5aOpfOLBNrTvpVladjaBtu536zNYl/Xr6q41roRdD
Xb8Nb8c47z+iranMjtGMRvbnMYeCyeJ+vdTDL9xHm6UjU+td5cXBc65QJ+00WNh7o2ycjTejLB/7
1fNvrMkaY0Da3gTxHAGK6NDWqOfYY/KiSCgsISpV7yzg3pCrb0lYi4syRRetQUTDCWX1q56Kh77p
UeUdT4Jy9B9HGrKBBamAzfdig/t2isKsuKCkuPJksGmiGw7KWN2U5cv1UTa2BYhp7OnpSxPX1s12
IXKoQyl+G42QdJAx1aewznfuh80xFiQqYEKVwLRaOaoijYzylDj7OdLSalBPpzQT5c732RtlFU06
+J34howNmOHRuqmn3PSi2tAO/2K9KAKYVATweF8j3YpyDgdflKMXx/19Z5uoB+vH/22IZaKv9vbc
D2FXgTI6Y78cHdWSzc0bMd2ZyMZFtgSmfyay/PzVKLE8abBo8sBDdtDpob4xn1rsPZi3RiHL5RLD
iA00+Sqp6xStqbVSxWPFN06lZKCvBlS1m/7Fkr0aZs3SpJsS6lpKm88eOtsx+v5DUXQ7Xaff1fpV
moOiE2+DxRbgEi2SlGZv6mWte1KBp3LhoNGemc6IFYJNq820f4VzKCuHodOl4tCFmFocVWT2/m4a
hOJJSQrUw3PNzycXsGRaHMK4z/7mydMkxxh0QeT2Ih98Z7RLTYJmMinf0Nwyi0McV/WPHuk7HIRq
rQ5fTJ9jVMcwRc+zDofSycOwWHSj0Ql3gr6Qgxtw3Xp0aKrxlxzmUPuDQvhONOod8T7L9TZ71yU+
XmMG/RhQPNiXxs9wtDVxMIXfBqd5SM3PI+zxD31lFvGdj1L1Yk8m5nBvWdlnF6sKdQz0KNqTF5iV
cBCxKAvqpn2IK2fc+MadEpb+y/UztbUPiaQAN4BmIQ25CkFBkemJ3E8USUV+ryFS2BjjYwg7+fow
WzHo9TCrGBTSngqbMNKQMisLOnOKCmJ7z/ljby6rMxVPVj+pbT+cJXJ+G9fWTv0wa2b3MVeKX//T
fNQVkbIeA9NKh0HztHa6J8M9SEgCXh9C3Xg9UFb959Os8zItsqSpz+TEi1POHtKAqsRFjgsOnsTF
pH6ZcJND1EIu1BbzUaRUThjscsohco1PtVoHmmP4sSSO1dTn8QdNByWEch3cskNRmDXGNrmZ3AzV
iDZiz0U7v0sbw7o1sEzz3bFHzh9xSWuAxIN8ImWSQkreQwoTP7RQ0yVYL36/h0TceoAvpWR6WDR4
LUpUb4MvNBCh1Yae31pRo7yTgPi/k8PsCxIhz7KEKESqZu7xjLCL/NhONNFAsdiHvN0VidjKacAL
gPbgN6FxsToWemfWGQLr4W1PbxCO4WC6eafKLsZR9V05GeJmFGN+vv7Ft/YvWbFFT3gJpuuzmFEq
0lLcaW7pUXfHAcTdgV8Ngp6V+js4yY2cn2bMf4danceqjFQV0Y3Ky3Lrr6YxTXdA5tFNw+aHMo17
DLfN0Qhk1I/wI6Tb9Par5nU2dmohYyirP+vp32RCnqZ8llv95voCbo6zFEowrwUSt8ZU+ZPU1mre
BLepyKuDnpfPhZxPn/SkUY9q06Q7D8PV94JHBEhMLIaES4hmNd9OS6IfGU8qDcOuTd+X8hzQmQh/
tcW8g5y9gAosA+kLB3HxBpDBVL0dKLKCblY0XDEnqFTRQ1jRrnfNJjBfeEJB0DQk5Ic8GdWJ5tZu
9EJ2aBG1s2PXSvXDjMHguCaeuOi+jm3EfThW3dfC0uIPrRZ0KN2hgDq4nUDOiS4ZbHgnjEIhzpCm
5/iQhZIRHBCggiihSQI51zGL20fuDBA81dS17+eiNPNDZc5lgB7QlP66/lWXM//qIvy9zFBf/rHD
WD3QRN8Y7QxY4jbP5hwpCx/B4jaWFp3d0rqVFcQAkMFPDzVzPLZqsWc8v9pVF+Nrb1c/Qzw1FAgj
eT2q/neNRHe2BHOJI3mSHGe/2AuCq7j//+NxNhecmYWR1dvxZmpeiZXN8a2ed+1ZX1wgMlS/Dmli
6rC3zOwhMucJhy5ML6+v9NaGXpQCOTkLNWAdgKIoz6s6y2yvFfMp0fE6MXvUZPfQuJuG6xQ5oP8B
HaWguZqhj3kbSr2oG7XleEIZ+mAm7XFQcseOUBrSUiefqnt56B08IQ5hbT430vu4rW7CdKflv0pL
fi81QC3EOyFgXMLT8A6qSpR2Zg/Q+q08hucWUc1/sab85XAfgJKClXr7NVHzygdtUEZPSXRqpxGU
gdDppXDn1bI5E/rcsDlwAbiQYjQwWx6FmHOUSfBnKM0PZbVX4dseAiDnYg8CW2D11RAFpkNrDBZC
TbnyjJpDGx3Kquv21HO2zhuoVMDECHzwllyNo7djIKWSAlHAFEe1Ss7cloGT4n5s1dqeKe/WYXs9
2DLpV689nDrl2qrL+BYfyPSQBGXvlLqSHacoTNwIXb27rFTDyLEz23q5vjP2hl7dioVUqWFi8WJW
tc9No9yEZfZNsWIUJod3dmk806M+Xx9xc2V/M6W5izneq5W1Z5y+BYaUSNaOj104+U6XC/OUhEFJ
Yajf2/rL1l4Hbuo0HHAddCDdttXainGKLC23PQXQxw1etkbgtokaHESjaW4SK7o7a1p7vD7JrSAG
j+uf8Ln6ogj39FpfpjEd4vFcxOiZT+1NWAWH68Ns30r/HWb19eq8nbtQYA2QJ9N9pywdxEr/2Mbl
g1IXN71l36i99s4U0vwvAsrr+S0f+dWOzTQdOYRWjrxYHqdjq0+6Q9oou4j2+afrc9xeysW6BPAO
8KfVB/Sl2W+oiqaeVD5UeQI2Rnfrek8mZWtXUhDFvYSKMEjMVXYzqb6kJLyDz7gBeE33XVbuMjEe
FeSIrk9n68C9HmidSATm6A9xaJ0HafQCv/ulNJJT6AjfG1Fw1AfLDfvm+/UxN5dQAAeGSUtavz4D
YY1CetkHMmgI9Qhm7abLjdxJsaf8n8ZZF3okCTC8aqIZlWrfM/+nbD1HSrGzfltzWYh8kK+hi13w
nocKIXZdliKv7AcITr/mrnWS8e8/nwjVcW5kVgvlw9WeM6scOVKU53HKTSAY1yfbfgLtt7Ozt7bC
q1HWnTmSZsx/ZVpIdnNTjd/U8rn1Jco930T+gMHDzsKt2x2/8wxe0Fyb4A1gG68mReUdOI5mhbcd
JR23NMrg6EshVZ1BUW5IdrSDFindQdKN0kPjs3SgCckfri/sVjRGLoeEiwrtopfxNm4gdqpgQEyl
x9C/1/ovrUfSZM6P+hQeB+lfvIxIEXiqIF0JgGYVHFVpLosKbhXVzcAdwsCb9dFD5/VfDLOQZ0C6
Eohp27+dkiiJrh0NRk+z5/IYTrqUOoksptiJ1STbuTwvZJqXV9jr0VbhQ2sysxaxEnlJlcKZ1Y1g
oPfQFtrJDKhpjXlNf3WYZPU4tNL4bW704TxYqLo6SJrBMxNaGqtno06G4tAAifwuinHYc9Da+Mo4
COMzxTYDLbC2Kazw/mgNM6i9pLk3O+vYjs8ZD7+i+9ztNmI2Aje61QRt/OqW5uhqVw+WLDUYb5hn
SDq3/uhFInWy3joM9V7k3og8gMuMRbWR0HARecpQK/AsRgN6HhVwD+ODbnVPaGfunNONDPf1MOsg
qhcSmkl+3J9xkQnO1Bi0o1347c4o25NhvYCkA4dd80OqWZlqfezowvAOP/SI2rmpXFHr1uu9wLM3
1CoXauIsTY1BslA4SOeDnc8ngMCJK0vpy/XgsjkQXVRKZnDKsI5/exKnbC6b1ozl8xzZ9n0ZG3Hh
DlMnf0Lqsty56pRlX63ySp7G/x1sdRAjq/TRI9aFN7d1/K2wcZ9yxsTMv0OZHu6HYjI+445izlQL
W+s7CVMf/R9pV9okqa1sfxER7IKvUBvV23TPYnu+EGOPWwgQmxAgfv07tO+7rlITRfRcR3iJcMRk
SaRSqcyT5zz3mKH87NEcEQIwU/N5dIXxo2lYeCqsbDg1XR82sZLpfBrT1PscqrZ8+fAWOXj0Li3F
t3RKOy3QYyHAtg0MM7WtA7ZXVqjPvVe6X6Z8mDa2aMWR3yiCcONg5undeTHMnHmd4fdJ2AcxV8Nh
zPONcLjyxdHLXmC/uKhNzN9df3F7blhgQT7pDNma8r4sZ3K0/HE8ptj64+2dW4lpV6aWOHSR8XYj
uJ/8ZvYSRWh+1wVG9lBnrXWYpQ+uJcP8I5TGuHFI1xIEzIsh4KA9B+4OrcCP8W2nG0oX3CDutOuh
WNOfLczZGNajZ4Mcu/D3H14jyPTQDQTRy+IhmndUHdDxlIHTv29ALg5LvLIPHCUP99lo3Oi2sRX3
wAFakM4LgQf+63pDDRZMLge52dmApOonNGKyO89S337BCPDAIOpBEx3ivNdG6jzsJWaQp6TrO1BV
jQdPbQ2Qr3wk3D7gaFuemJinXhznwjFYKnLZwtOhZW/tHWiyeoV9lKZ5xAF3cnkIZ7pxiNeuvEuL
yy+6sNgAWjHa0PJKmANy+JC7L6IaeDyHGGkUvUE2vFDHzy6J49UK9U1kvepyW2Vne/JlAG0kln/h
k+t/RyXI/d2E3tKPsikCsMvzUrxiwrbFJJkBZfjI7U3XP4yYvtgYut3YAlc7Gb7qy7FgNEvmrILg
mtMWM8jRMSRQH6dOQBASktBQHLntTHpj6D8b4YFLwwXbG4rg1xsPRBtvQRIOzYu6uuvdZm/nxb5Q
9aEV9kORWQ9dSe7NCtp5mUjMfj7kmXdHcJXf/h3rHvfvz9CunroY8BtqCJEokrpRnlrHNEz3vmHE
PTFjOfgiUiPdOEnrO/6vUed67coaRJst81aNl0dApUfK7GNWPTf119urWzXkOO4yyompPB1ZYyDq
5RQyc8Dg1iXk4BohitgBse7XbmrJl7F3lPiFUIRS4n9NahvqktFDk90bk5L0ewtQaUPUG5fhEs30
dAHlJxt0eXhRvptzmnH31aTDma2cLObOA4FqBt+aD98woj8oZ5S5KMOD5JQS5BGYH2XyiIC3sVur
H+jfpRDtFGSp3wQT4VCKMdxvQUHBN9Y8l4LEUIT+cdsX1u6IheQGzFXLK1wfnSwrFablOEvQtQT3
HXdPBEp//5OJt7bXRTDl4C/EnA10ztHqDH8QFAT/cq1iCyG/kj2gK/bfhTjankEKpRyboq8T4Eki
o8x3U/lkugaqnphwHTeWtGVMc+fJdU0n7zN6xhhYtgPXqXOaHfbSpYsvjH4rTpxUw9ZM4ZpbXC5R
CxABm6BU4xXk1GJU6+Cx7u/QSTEAPdj2zjXrDwLw3mLxpTntVTGPBAPFZRac7FDuGr9JytlJMlZ/
/HV/9eGWI3fhHl7RYk1unp6QOtO/JndJI2iW+bt2aPyP0kIuF+3lmpYtvjAGdKbCgIrlnMgCtB9+
F2ANrOlj4wWRQZ+nYSMmrZ8u6LnZPqYa3uEcBqFmnzeYvXTb6icPgZaS/pdfOF14zgI/hJrTO82s
Grz0jbJUkdgDPZS++WyWwS/cFwCzQk0Dr1hQLmlfaAK3Q+3afXEe0Br65rRD+UIt9tXGfRy3LiYV
bq9o9XBdmNO+UYucdhB9AaFmo3UhyWRm+9oz6AkTRmFc+hJiP5OaN1qEq2frwujyoy4cIzCZIbIx
D05T8BSQO2P+M82/z/T19tJW/eHCipZX9sJRHkunOWGjf/SCbjfxLZdb370QMG/4WwCg9/VCfCSs
SPrH/CyMUDwUA+Q/wN+Hy6ry1JPioLNU+dAfb69ryU/1uxfNH8yio+oIJTrNQ1hIsjQFvTo6TnjS
FF1kZ68zwAth54AR+NVoZSToVi90daUXRjU/GUAVMxlgkDih0LJnZIy8/vcSlK+RShemaOv322tc
/XYX5jQPqWlt1bXFy8RZkFW9c+aefLltYtmmW9uouYdbuhUW1VKwlpT9YRCWvG95qh4wcvFRGr23
QHixGu3F0UCklgOdCmqGAqT6FemgtQcVqHtCybSBcNS/kwsGDPR48Qa1TDxF9UKYdBrSDxYQ8d5U
xFKWgASaUWF1+6mqY4+R/e1N1AfC8RKFPdQsgBBaOBL0crE5sTSD4gA/FyNA1rYacNSsEFTRjfD3
E4CDrxLgs6g3S6j9dJWCamLLH1FuVRuAHv1ULD8EvIvL4NHSFdJzKzsXdSgU2BD9tpnOGBMyd8bA
pp0XVtWpUorvK2iOQatMssgY+62BD92b3swvaAeIxKAkpT+bDUNwHkAdI2kwUOYhslFnx2y1Ea31
wPlmBZwFIfIFYr3v/jIc+WpAs9kB6Jy8VEZzIG566LMPTlW/fVaMDEI8A18WpLza+Sv7MYUkqJwS
1eRRmX1HTyXyXbTsxXeeWxurWts7IOfAIgSEDEYDtFTLZX0OyEhlJoXb3CuIOoe22JvmluDAmhng
YgAFBBB9KQldB2s+mEGbZgNdQJr7PnTA883iljzfPhFrBxBnD3g5nD7Y0qxg7lXWVZWzcxmCkjp3
+iqa+kUfnGSN3DmFB2m8MmDH21bXHAPPeMcDqBmwGx1l1KaeK01I0iVj3fzN7OmvnC3j6fb0gzaG
v1FB0R/sixeC7QSlPNTaMe+sLdGQTcjGyTETPrBxP5XO0oex6x3JZxXNapp24WS7O+YUH519fvNL
jKijpQ3Uz/IZr7/hRIoK7cAmSGoKPqQDtBHp85xSgN2nwfQYJItMNR4sVwTfoX3ug+w1k3gB0Vnm
+ynEOw+dM0TIjQ3Rb6u3DVmakKj7wb90LGFjggdI5lV+TkOLAdU6hxJyonScN4L7mgejA4jdB6oc
kDIt3ZBz1gMrlOWAVUnIp8+m92ia7msFxZCPMV687TPSGTzxEFWBKNP2ebDDrmhGLhPKEj5ZZ6rS
41xvPRDW9o1gXgISPcBhotx4/TX9kJaZXyFLwrT1rqM5WnvkdPtgrG0ZZhoXAmcPMAgdYEWgmICn
AFeJrOZ9g0FYljbHWlQbBbwVMzYysYUsF2kZYtj1SpwMOo3gUewS8DU8jB3eOMMJUtkbgXLllMNK
iBMHchmoxGj7ZSBet3yC6k4BdtT+AAnnuCtesb/7D28atgptCIK/0PbUArI/FcSUZuMkXJSPPkjJ
52B44Gm6u21mJVSCGRq3JW7tZWBLczIScmlavTRO0hzDe18JXpxyG+lXVBXWxE5FJjlUXbPZrzYW
uBLBbGQtCNOokyFzebeRBfE6YtKkt8IdMbJX0BcdZsI/W7X9JIhxcMt5wxGXP/Iy3USMWCQD0P5A
dvCem9IogeL2sr48O7VvA8MEPRYQ1oDgHvoTByObrGMxFu6OQDrrYHPy/fZWr5w0yN6AtQfvcaDG
9NlQii5S4zaljwJzGR4zUXlRGvCti3xtWzGJCVEUMMusECDWkEWQPXRKmvL7XHYn1rD7FEq2vvwW
QpPVAAHb7WWtGkQN0rEWyqV32SeQ2qBPYQLPrJh6h5LAVPCpmut9zb9w8gunDy8uLG0hhH+H1Qwm
r7YFa2UifLkHWBkKaJgmpkCeyg1fWTsYyKWB7ncgOfhuTKmxZ8wPc7CyMsaK3exV9OzZij3VQKPv
zbxNz3lBvdfbe7lmFLkz4FRIXFCq1kJYCNqLkroNO09gf/vZZWH/2kPoAooIWZj+AHwJaupeV5Et
RONaUAuQzPqLLgL42ZffdVkMUMCwhLmdn50ZyvDEow/T7LaPDQbeTqOVFhu1h5WTAP5lrHE5DEhg
tGXSqi9FaeUyGZjaKbC0FHLcKLKRNRvguAHTMwToUB3XbJRo2YgJTccEZMz+dGTj0KY74pGfFS2y
7zVoCr5B04c+pLmVP2VqcrwoIyqLDXcyd2idO3vmozIn3WA8ZRCs/uyXo7l3fCg5IwkZH53cJD+N
EHLRilnuVzL1NvommfqpihK6bDlm7SCCbDeRnIefLKQoSDDWHPOBADhjVYO/6xtSPzqiVo8p8v/Y
H6bfRjuAULVbmSqGLnJ1UF7VgDCnsb4t3ahPtmPYEcvD6i/LzMNTD/JnDBh65s4ezPQ0GwWJHTZi
7Bx/TNQEAYOAmDuaJ1nL4itXHlQTeB187snkfslAx/oiKwhfz/Zo7G3FjccOFAcHJovmi0PBralU
Od+RVPxkORpBxlyM52aQDYlrwavEyWS2DybHPROR1zvDBL6dTptZ9cqtDiI3IMBBtmtigEq7oEqB
/xP6BGXuUkSLLDwifky6jYO34i2wgi4cBkgAZtCfP7RmhU+mIEu4haS5GMFJ4m6kJ+/Acrh9PMQS
/NPCTfvuVWIieJUjzdHzHOv55LR8PC781geaOeaPtBPmyQOd464ycrDXmsDOQdVsI6itLnOhxrXe
IPv6EyXMPbCzMqRIQc9iI+W7SoiNg7cSSjBlgZoY7vW395cWSnAXEMBcm2Sai4Ryijl9fyfEs+Vv
FBtWHAOGwFBvg2l6YXO/NgQKaaMqu46doRGSHazZG49zm9Nvuce3Cm8r2wbufdB5ApEHoK1eWHCg
ZuFToOOgvVMvmt+PbGAbIXFl20DdhB0DBz5KeHqObDclYkmBkXl7al5aiB0qYu8Dg97xyTvevmTe
vrKWBjmAti29QxB3QmvoeueIShXYyMHQCiEiNHcbJ+rFDHLbDtSMDaaNltDh7yH65e1yju581gor
RrnTjKoWRKxovLC4qrw+CnrIxgcenQ6eOW3R8Olzosv7Bxp1S5UAcog+dD2uf+Y8ddngdmD5RAZK
5c7HcM19mELUGQqA5ugcS69hP0TR9c5diTDtRV6e1ubJ7EnRxNybPg+dS2oUgmrxpaQlfQYtQRep
obaeA5XWsZpBhhRVaQ1cZYdw7u88r/OMuxZiq10cDEUQ7PImk9BEnPqggDwgq78qabgvxiDc6XD7
q6y485tWRYgGNeZQ9Ahk590wzIZNTgMb5qPTlulDyWx6MMtuy53XfM0C3hmsgyibA2NyvbG+5LZT
oat74l2BZriCYujLOEJ68ePCDgtOdsm1CSht3mVrAyfCa1AsOTliyZbirgf3Z5vtyurl9uatrAiY
amQwAIfifOquIvBVVNMVoNDvToS8zsPfaFxHfbGlsb7ykZB4IaOFIgEGvPQCZ9vMZpvxXiYQPL3j
nXMqAAVU9bSR5a6k1Ngv3HU+DgHAU9oB9fnYisloaNIB4iqr5c5Hg+ar69tRZZ4ndyP2rIS3AJkf
WSaCMWOlR9K2syZkAyM5wVfuSBEea4duBOt1E4uACZ4I7+efVRfYs88yaKcC8ZakXakS3pXZxvTv
ihXQMSKEgv1/SRo0x878YJAmxbAYN5XxpzmWEhpmzrQl/LPibTCDbBtQEhS69evAcouiaIpCJg7G
+vCsi9wcLffmm7M5/bbib7gOQF0EOqg3BN31SS2FbAlwCgiBEjQOYIxIhyoh7dakyuJP+oUAOnrM
iy2jHO+KiUyilhhSGpyK2fiam+igza1BI2mJCfQS+aPjfhS7gti+4J2Rab0B3PTrjjeD504Kb6qG
MdBd+ll1zKeiO5KhZRsFu5XDhJgAPOCCrsLatEIKpqYMg4V9n4DUtfqSM0AqU4GRnAipcHbqrNH1
Y4jaB/Fo0GIj31opOHggckXSh+n/4F1HwkaX3KzBPnAig3Meiu9teWxs835qu13v14BUHcB/sVEI
XfEZ1NXBDY5aGF7k+hty9CfeM9nwBPrBiZU9teNjD5TI7YC74jEeZIjRb0XlBm9k7aSVjdWDZYH4
J2Z8sqcTK4uDOT8O2WvJPzqmvKTNGNNa6pNraPwasV1YpO0T8JJ8U4PZRC5L79jUx6Pv/357WWt7
t1QQEahQC3snlwZ9X1qDaZycLDp/H4LpOTPpb8LqP+4WGGVdvs0yC/ruE6VqAE+BS6fE59mnEnMe
KJFGbiFjLktwo5nfHTAm+d1GZr6yOHST3lwDvmHrL2Knw8ibby96ZQOoH5R5FLJ4Msm4sYcrQRhX
F4I87hPsow6eaNxuTtvAME7oE3yCOMa9mVl/3P5Mbz6sBSyAiZEZWiECCMr913ExKA3PHALMN7d1
2bAd+AjbP5kTDl94ZnHwAzDO88ho+qDcKY4xpAMXeT8c7BR9PQzgTeb0bA8VSLBmNo19ZGIpKq6Q
KLJDOyl3Ubwqf6Imz37MeVu+9oGgn7KpDo0oRRqy732RO3HaoG67BwMQCmy0nZ4rSGZZ0eQW5VmB
nP++Nqw0jELaEieaAlD8VH1QPeYpyBMja+B2dvRoYfNzzWYHWgyq5HdQ4/LwApDeSeW+s5VWrEQj
FMdxihAJgVzQHWC0webpFV6e5CK4h2b2gariCw27p6oVe2VledQyiGmLudrd/l6a5y28f5hmwssp
XCqEKPZefy43d1lnG0GeyJpBM8TazfOXwvzzthFtdf8YQdvNWgQYwCih+UTotWEPBl4v8dMhU5Ed
tA7fp0EG2Q4ryNI8amhtyqOSdSDOkhAoKAvfndXGdaMlB28/A+x/UNPBi2Vh7LheawstFj9nU5Hg
p/4pC/EMDUZIMXTunrny2+0l653/f4yBbAvyWOCDf3fW/FCYpWUPXgK0NWAg1TcHEJus+toTBpQX
MHlURYCq2EiFq/mYpj15vv0LVleLBiQ4egF2RT3verVQt6ES7xUU8YOnopiiyfwysy4KtqoK2n3z
z0KRMoAYD2XfdxIptCQZxH7FnIDRMLIXTjkRse47ryDKPr3eXtOat6LtgvkP3ALgUdXW1IH/I8f0
fJGUWbhP8+qPQARJUdWfP25m8VYHGmcwpscwHo6Z7XXQGc08QGpb/oIBqqg3mv1tM2tfCJVdnApk
BEgjtdVIhsFchH73VBefjQED3N2Ohy/5Juh17fhBLRWlOEyWIAPXzjimEycvM9rhJFvvnEKFKar6
7HUshlM4Fl9dq4Lmyxw8+HO39cpc+16gTYVRlG/x4NRW2DgKN3ZGQRHB+p/Z5D7WagSkrc0/9ip7
88FLO/a1r1tpZSwbTM9OmAnEscHmv09BGf5ZVbLj+4BJpHVG64AmvrNFWm8E0dUPCX54C506tB/f
LXOqeJqBoO1kBV89+j0nMppsSE4Mw8Y6Vw29tfchgvu+x2J4GZkaXK8JwGziZOeg2SysMfyqQIpx
lpAs3ngbrp1tDAhBCReKiSYuiet9hda9zK0WPNx45Oxtt44MPELKZ2d66ny2kQNpyck/3/BfW/r4
kz8PDi7kugCsVz4U+XQyTfYL27dI+eEjLVgaPTXOhT96DkMpuUHtHpleLKdHUi+8gepjmf7bYi4s
6ZTWSE/yoKoBQqyA8P0J2DxKVWRk5VNY5Zv4uRWvwAsRcX4h7wHwQ7teZ1T/63FqjBOz05Husrac
96RjaIa0YC8yiUGnj38rWESDeElYltv02i9UiuenMZMwIdNUP1HhOjH0coaN+LjifVdWlnVftL6A
S6iGoke6avfqMNj3lSWekIFZEaRdjn3g/LgdjleC1ZW55edcmAMTMEr+BiYdCtXu0TtdstGIeFtK
4yt+fmUmuDYzFZwPbYuHTNXW90FOeMSKaUuee83I8kyyobiIyo5ebgnqimfmVNQJa8VDWoZfHXM4
3N6uVRMoUoNgGD2Ld+IlrcAktiKzDUxHsPc7FbfOvNGXWXNscJxhgmGhEAB+6Hqr+gxJGjpPKqGD
DyIyZ2/0zm9G4B28+oMvsOXALuUp3FFvo+x6L4u3c5CDUTRLQAX4gvbFvrX6z8Jo/ry9aWs+tiAc
gMV0Qcqgl5IN1DlS6jHwyVr5Y8FkYpVDUo5bHKwrNz6qYOghLEJk6CRo924fdF7tAQl9smtMhsR2
mYP9ucAN/bVsUwb9WcebKHQOKKRtjKxTNAaMxduSpF1d7MWv0G7lFPNR4Wx2YyKAgx1AedJUUxg3
HcvdQ9tzaNXe3ty1eHG5ai0OKkLSqnYMjB9gNDJU3xzvofaQZXfAPdRbKL9V37xY3HI8LqIFHcFu
JyyBY2wPmJlVfnXqufujwYjALmXulgDa1tqWvb4wZzY9ESlaIEnQgO4gUOqly6zwMOMle+xc9KN5
T7cGzHT6iX8OBTqS6OOiFfGuUU+DvpkJpKzPoSskMiccvRg88S7QMWUzvkLjKqhBKGIW/RMIQJkH
6Khf3XMjq9uDoEBoREM4d3+LvuYPhheCemBE+r6//dXXPgTesCGgUoB9IZu+3hlmZTMKvU6Od87X
oj2EFOylaKd74VZvZs2dofUO5Sk8dIBe0A6VlStBWpCdgByVtmw3hRbALZxg0GsPxaPAPt5e12p8
XSbdgVZHK1B/64CHtZUK0srJpOSpI2BODOTH3znAIuGBuvDEob+ubd1M2RA2NJQJeFqA/S7cAlxL
f9duv9HFWPtEWAImslF2AR5JszNkrKSpAA4ikM0OJGS7PE3/Kmq1d9tpA8m19pFQ07VwZ6D+/04G
m8gZ32IQdlLPgNrPxXOOkvlo1BsfZ21FSIxB6rv4HDBB1043Fjb4hUnlnlT1WKgf6Jwcmj5H1u9s
JJJLNnBRTns7ggtloYOy8TL3pGXgEzcHWkwAf3Ph3wP298UWfmwQ9iTtiOToq2btRpK8toPIGyAH
DBfHPaUtDcPtE7NN7iaWL5qzlS8Dag678zF4/XEHB0IA9yDgVEBla16RhlUhp7QAT9UE1tBDJnth
7CZnqDa8b31B/9rREq4BjcGAIs1PGkXLE3DRHBN3Dmb6mJttJCxrZxakS8Cmeai/vwOJmeBUGZba
5Dnrbf/OCooslsCebxzbNZ9A+crBDN+Ssej5fj4bICcmjQ+xhbSM5FRUR3gpLaMACiw7Z0Qt1Gow
E8xyLk63v9laYrHQ6mGaBcNV73Q4e/T8MUpCinNvdcPZmGwDihledqLVxOK5cJUTsda3I7gtewhs
g2+cu7UNRkkGUqNIotC80ZwTbXcTtV5SJpMXfitDdyfnauNts+YuIVaIggHG1kApdX20uddnE6AM
6kR621zGd52mO42jTf3jgIJ19QtJy6U5LY9o5qlIMx/1cis3Too1u0Hae56FJ7zzEiH6j9dAwWsL
NeMFKQ1CG+0S65SrOlBDsaTj7a7MumeHFk9V0ILxPlQbKPnlAGuxC0V7C6RFuGLwONU+lkurIZ/Q
ZjgrlaYQJJIjCoNm+bt0SBs5zuhF1dy1W0CAFReBVbQVUbUITfzr+vtNdu4rjzI3mVJiRTaOxwtK
iluwhhUvAd0FUFSAACzK11pcBtXIqMBiz85to9gJg0LBY150mADCa2njuK/cNcAfgcYa584FNk1z
yK7M64mGpnMq1aeGvEDoIJ6shwb149tnW+fIXe4aAhwfqrgBhqfAQHO9c53N5VDwDNMjqvUf3bpi
DG2H3GfnRpIM/OyG3cQ1BtkerQHwJwrN8RYidrX/B3Fn41FZbYfvOheANJepkW5Vb1Ziz9XP054T
sgABpnBATj8aLcbovYhlWZybPznZF+gcM4bpObLhwmt7j0lB9HaWhtY7+UzZNyCnzTjkze02pmjD
qLSMqdghOH48sgKY968l7ZZSPRPEpoFM8qyxj4B/hU+t8r8RNwcHfeCEo4gMG7DOCiljVCuwV298
/jWPxmMaYy1o38EFtNMaLHQnXTMOyQK7zwN/10j/pe7tDSDIlpllxy8eMqiLehkPRiMhygofDEHk
uTe6/mgVEOW97dBrkQBoSvRxAQZBwVQ7o0aeFznarguYijaf5r7K94Vf8/1tK6sLshwAU9HYwunW
9q0lNvN8XkKTFh+PV86fGJK4G8UWPnTVEy/MaPtWmrxHSwxivo1NTzS878DrHDqYGh221GjWwjaK
pP9dkJaXDYTNATGs+VQZ8JKoxWTEMTT78nOj/OZBejb7y2l89tH5AUwBY2YuBH4Rii5Ll+7aMcbB
YQAqyyppGH0wSheMV4OMqKrb3TAEz7c/mrbGhU8CBKkWcBLAL6A/phmDtFkfhFMAMTBW/cYaEdX+
BEw9OwTBiyP+uG1MC1zvjGlHW3rAD6iGgl3d47Te8cKTmBoVfgumm86181MN7doBc+pyemWgWuqj
hg/Bz9s/QvOf//wIdLNw+6OepmfbcxXwEsAHcjKz557/Xlpf/PmQmVvS8+sb+68Zba1YpisacKad
bQrtX9bkw7EbffsLt9LhhVe83EHac8t1lj/0ItF4tzbtoE+SBZJwwc+hbO3YUgOJLFtaeLfUKu5S
lkcQIez3pnC2KOm0EPOPZR+dQjw30UHXC21u2EI3wy9pIgPnqIh6LHmz0YPR4st/TOD+x0dzAKrQ
XLWeu8ERYJ5IUucPwwDr5/w9s7fkMraMaJ9N5jUHuKWgiQ2G0VjmlCYTRin2gH9tabdtmdI+FlKl
2Z3rLEyyuoTGS2hgVsOlNnrHvKo3st1VW2ivYugKOS9AlNcxZe7mQqWBlSdTaUbE+isVdZSF+e72
0Vp1P4yv4c2MKwAIh2srY0uHgnaNSLpCVHHdGA5mrQoXCttdeOTjWByq0iMH8Ls7G6nhG3Linedf
mF788+I2DXpByyobQIloNO0Y96y2zuXExi4aLd4e0Ary95BDZE+ZNUw4Fa6s87/ZWGWfeytzdgCX
u8fcr/ynhlg1Hqu8AGcFn/L2TqZmU+9SKBXvu7Hsdt4sBwxoA8HvRW7F5RniqYN/uL2Tq99rgQuj
nIfqg567F21lyJlTgOOGIe5E9XuLC681ya8cqQszWiYZUBNQPBMcpRiU2TFBd6Us9pnYgsetrgYy
D8tDC3rJeuLuzWU+AjCUnkgePjIPJbYyGNoI84EbT9ZVB7wwpHlB7fEaYi0AEsx9GA3+vqV2XLsv
Tv5JlfeVTG5/pLXrzFq0UZbvtIzBXvtcNwObBJhmmVSBcZ91zotv13tZDee+aL9mTvWHGKxD2Ian
/8nsO7ozjA0wnF0QkfnWgU7jsSZuZEztl8FNAfUSZzHP3ywuvt42u7a3F6vV+c8g2TaWReFDatIW
9LXyrOazJfLROPa5h3pVVZrZGNt5aTg707Bn72MVpbfoj1c6LpelHoFu3vVm+6UTVDLwVMIo340C
t2mmNjZ2zU0vTWiZJYfGdoWDT05EqUdWFNC1pc9+SzbcZu2qhMYLpoEw4IRivRYlecfBP85BvSJG
wmJIIf89yXEjrdv6WNrB7ogrjLbvpwRXWSSaV1u60Ww/UYcijf09q3/c9o3VnTMBb7FQwlxgVtcf
Z7a7DKBGMzyh3AVEV5yG9a4o8/i2lfVF/WtFP91lC9FBkRdnHvi9E+cZM9udFaTGiGd26H7rqFhm
ERQ4B6NRtLPYCMprKR0ehv9dpeaCc8doUxNMpmXER3ul/x6kxW+V+ukaUu3siW1U8NcS1QVIA0FM
NC/fDXJIOhddrSBJxuqRPsAX670FmoIoE6mMG1ZtkYuuLg/UOAshyVs55/ojDv3QzmlhG6ch8MoX
mc1ypzol79pC4PEThsOBkdnceAWvflPUjlA9AG4IV9G10aIIClEb4DHPOMaG5+noAzU3yzEuofJE
lipqR4633Wh1Xy9MLj/pIlUwhDNNrOMAteX1AZPDu6owQFcb/IbUaeN+Xd3SC1PaDWFnHYQXTUwx
eSq7h6KOYf4IbFQtOnPf9X/cXtaGLd+8XpZFjK71PNDWTONvnZFGFNzmk8B0LdIdzPNunMXVTcTL
GEV3NH/e6eU5y8iX13QYxyDia+k2z/UUjpGvxjsrTd3d7aUt26Qnd5cRUzv40NeobVN56oSOebZr
fZF98sp23jvU8O9Kl5b7Jh26CMgF8Shll+5vm1+NbhcBWzv3LWNuSji476Rwom547UoG+pqt6LZ+
LaDgBGIaVN31dhNei5kaoRCcQJ/7DtLcsWu1v/AKgIzCf00sH/XC86fKQvbroyszkZwdU3Psfktz
O7szHaOUG1W0VQe5sKUd7LQenBoUkuEJ70VxaiglEfBZ9Oiig7AobmyJb69/pH/Xpp1qTCD5HKPJ
RRJ4PGaOiqfyXAx/3/aE1TOGjgjgveiIvEOne7JdcJwCKpHOVD0aVNIY9ADkLhihyjI6QdKXqGjc
trm2kZjlA5URtEPwt1aMlqFVtjYFPSGvVTTyPuqbMhb9F2pvXOJrDnhpSMsZZq8E/VGa2kkgraMc
2zvLaU6316JX1t+yOIhSATKHfvtC6nLtgTwnjYcadZoYXZEhLqHU3v09mmDYAw/HEKRx2aUtnvZc
9O3BmKRjY1ACzNp7vIj6z07Yu2FMU6cxIso9UBqCYgPU47d/5OqGX/xGLdoAKpgCK1ux88hbKza5
Y+9yo8NDsgOzhVGM+eEX7GGgeqHT8AAh1PaEkVqMTTmEiTF2iN4i5XvIPoJBu5d2DPBIc7xtb+2k
LHO16EOhzI6E+vob4PXaqLqDXFGl8EKC0Lagzp9jw3/738xo22gaTWX2mektrNKvoZ1WUcaN/mwz
a365bWkth1hGHbGHYGDAIO/1gtK8znEy6zkZKsXjwC/vAheYe8v5BDAojcAsC2WEauMCXNtFoNdA
RwKJB1ATabtY2dlYg73CT6qxKD4L2+afOtNW3+xmM2yvHcxLU9pOgjAMnudnZtKUaWyV4Rn1lI32
ztZqlv9/cTNUA1g8TJc7JzdPAC2Kpo5EACXsb3+otZMFyl0IlVj+Iu+g7VndBJ0E/dxwcvoR5RZv
hCqjO0Gjp0EDu6jnX9BaWKjuHJQcwPgIscnrVfl1kYlwduYE4y5HTqtTZtQbvre6JFBmoEsOaBgg
YtcmIMcylB1QECdpAIrbGXtndAAF6+UT1Io3AvSaLcANALrCI+Q9dSWoIluIO+Hh6KMYuWNzPqCO
NYvYy5gB2c5mw8NXzaFltBB7YQBE75CXyLoGC/KyQNpl2VG4eR/jqAEvXrh1PKTBFpnCmpsv473/
b0+7fwCastyhzHgymphpmYO4z8UGAmbt/r40oTmEtG1VGXQIT0JhwA1t3Wdjrk5jUyUhxvDQUNxw
eMB/8f311PXSon52x9qj9RAYSY6JyvY4jKn4uyBWSON66s0w9ruBYzibBf78DJhsd/AzXt+hWUOC
L8yoeHGslXB5jMnj+c4mwvWgdAAdPUiCD56MGenag6M6/xNwdxBtrcuqaHd9lk2PY9ZDX6RO8Vic
at//ohxbfnLzhjxDDto3oNZrGciZ8dj7mmO+NY1Gz7CeFacsizpzyo1d2csKs/Yt+q55Fc55ZBVz
/WUA4v0V4nDdb61r5S763kEoo8b3/J+VSyo7LiBgPEZWn40VAOpDTve4UJ0fEmOQZP9/nJ3XctzI
koafCBHw5hboJhtNSiJlKHODkJuC9/7p94O0u2qCiEZIZ84dJya7CmWyMn8DXl58tee6eOXMRgtz
O8K4uDbjynSrAM1XF7OF0XQzp8gewoIXmosprvSRNtb8VlQibDxhleoigwH30CtyfWyOkqXVcFOV
NpM8PVNRpYnVepG1xYBpggPTYWFqQbt7V7WmipMifh0VjRA5G32ttPLsnsHO9VFOisQ6O+XYYiSB
NKPh4YOuWkenTB10cdOhD16F6LhYLpIuhTiGqY0eDlpfZeIZCgIeWmO1D2Zcf5vN8ZFSZ2q5qFcY
X6TRUiK3tlt0EYLK6r0iKJX0XCtN3nmBHc+126lRW9wgYGYyZ04Z8ZTKY/WzEjraQymM4V4Vpaxj
rGFP1WEeoGy7agvqlGSwQOdPG2r5jcOge68seca6CFDY95XRlg91r2SKl2HDzWcNHeU/S8mN26qv
cImKs1n/cf2I37pIUGjEuWAR74Bk+/w8HLQx5Ztg+FDiHuvOWnJAAhSTtvH9v8SBeME1AhR13cXT
EAjJ9XKc7yopD/LZteasqL5IYa/WH9Ihav+7Hm4rxUBHFJ0QyjEW/a3nw1LmeXISG6U1/Kg710ob
4Um5wclhYxDdK+8k2T7nzj+48S5CK1RHwPUucs3Po0otj5qqC2q/zZtDJnd4Z+SHQh4PZHU31weo
bJ72F7HW7yfdGkJpEuZpsss4coHjg6qMayPqbsRbfEfryAgMr6pjVwNIH3el+BAGWpLcTcOsSQec
HpTB1awe+w01F/U3KRzMD9d/4zLJL87Si7W1umurrO2RGXak05g6R1UqDlPV7RRs9pbv6g4q574Y
x2bANHF63dWUTovS3Zdn3hvI6hriADUjuzLx9RChfchLWrKQLw/XZ2vrg+IHB6ESAQs0U5ahXqR0
9LGM0QGjDpbOOOd6RMkkAskg3RWNtpMErTm+v551dECg10KnR9NkNaCyhp80zk5+liQnC72KZsGD
+esrNbn2ndfxBOE9nDmCulGuv0gOnsBeM9R6RSVF7aW9d6a+fKf1Ull8ESzkmWxyv9XgjdJMO00Y
gAm534Zj0+Mu6+IOAqTAaGwkj5H+FRJ0a1v9gbiSOXhOQmPKk/NE/4hVLTdaz3MsPKqzo4aeGfVj
AGM4y96MuhK6VlkDAEsx+6iHoqkOTip1YE3zFHCSGtK9dtWgxWUwycFwuqMZiw5pFC2qDtPUx3dN
QRPSTbQwHlyro4ni2qHVIsOXwks/ShBRc7fUO8V2m0FPvQGyMbLajg1r2aj74FGrpj701LKwH8yo
DXs3RLlIc6+vn62twPQhtgJzGyr+areZ6CqGVV9Wfqbjmwpr4UepZsKdwSldD7S1UAEPLpJIcKiQ
rV0t1NgSZpAHjW9zPKmxS4Elx2cJF0KVluycNOdcEa3sX4+6tQdhwoK7pr1Kgr6KWrRGpBshxfxB
6k8BurLW3O7UtvdCLH+/2IGLjp8585RHGWe0ed/02W3P9tnZ53tRVkudLW6pw+gEftIp6kGKh+rN
QPKwM11bF+DldC0f8WIsYZ+nkWZLKl5R8RdF2D+HQn6cp+J7LEenflDunHx8uv6FthagrS9wD+XX
o2d1+2lpFXUzyDU/iPpDl3bHXv2CjuXOMt9afZdRVvdeHaWdbKVI/Ab1PRmdG3RfUqvk4N8jEW0P
hw7HQiOiEb5acInam2kRdYXvqPkRV6RXYtC8RlN3WuDb4/kTZrXoGr1va12hkAT17atqkOq15Skb
tAOaqrfXP9DmyltYlYu4Av+sVp4xdFo/SIruD0lJNjnaZfAlVuxh507eHNFFmOXvF0svmLSqLqQa
JZqEe3+wRHZfggQ6UPw3PL2O64/Xh7Udj1QPQtDSCluedBfxqnEwKzmnd2rZX/vxZ1FNnhO+S+3/
rofZnj3bhtSiLgJTq+WdjEmcJmUW0NSA/5P25wiIx/UQyuauNZfaBLKhLyHg+TjUDiCW5GyFRhAf
hmzoPvRtoH/SrKn7rkszb71UrmnhUIMFTTDJkfxxlJuCK86MkgYWFCXLoznZ0Zc2qafPnRARNe8p
s7g81T7K0S1R9XBnT65/NrC8xQsYcgNXAoXR1Z7UADTEVhVIp9yQpTelY2U3Q6MoR6VV0bjJdLqF
UV74VFTVm+sztv72S2QUnJDCosaC8NFqkxq1U2iT3CSAclvPmG/S/ikJdVfd06Zaf/x1nNUunccq
kRUEX/wsQ5K31o4irbzrQ8GckYV6mQStg6z2Z9OiHmkOXXhOJodqfqRV4iCV0vQlChEARsfDCB+E
hJ/YoRQdPd4677oDyOfsbZo6jR+0WvFoFJqZelOWyoWX8Qj3x9KZHqvJMO7tWR6+NtHSpJWlHM0r
KI32Q5qlvMtZkfftNDVPdhFD5YiSPn7sM7kJ3UpK7PdT1LVvqyTrT7M5TX5aZqnuVvpUAk4L6doM
mCC+tWfbOQdSnN4gqKXJnmFEc8+/FSpPWSOQA2qQ+/1Wq0P2nyJn+Z1aUqr3KBSj/puNcnvqaOo6
ropU8Z2MpGbiTbI1efI4xvDFJqe9CePYrA5Gb1X9MRXaIJ3MTiltqipUfQ9ZZYQDvvA2WnatncHY
DepEOG6VdPFdMSFsfMz6MkReD4WWT6STuENK42h8KhYhJbB4pHv4MBckjuEwPAm4qpGrtWV1HwVz
OPLvdlrmakEivQOMjmZM0dTyO7sOigq5/gTRhzCeqm9t1qlPYLMcUKNq/tOpIy7futF1T0Q13RCl
zRVIvsKWDrKu1ZnXK13Re0ogTa/nrNTe8MaYXtW13aMkn7ZB4JpSZeSnus6N7BQlQW972jxnykHv
eW66Jho5GiLMbQucB60eyYOYEzVYZkyDjblDId4oIp+VW0wKmZmU8nrpUvku/xuGdvjaV7L+OMZ6
eOfg1PvYijR4H+szYInBAATY9YHu2ZmOChWDk0M3TxX5pz31dX3Mh6D74Ywi+NxRcn8VyLN8X8tK
4Vt1pig3eomzxF1USsOHWgysNDsNzLMiBBZu4I3Cc5iZiAhUY5WGN51IJuMoz8zpQRp1uXUVilD6
UaoVoKPcxCH1P1H37/q5z/eoTFvnFzQ+hH95ueN8sjratahL9Zma8zmuFKlzK6OKUAErv2VhYXhG
XOIhEGbhqRg69fv1Tb/8l9db3sBaAiIO1YoXvLtebWLZDu3AjyPNOo5DVHs4j7Wvc2l2vE70KltZ
7nZOmnVms5wz0EJ0G7aMRSVudWEWllwja5ULP4OPMkHHKa0BAZ89DZ3Nsf0J80IXBZllcsU69c3Q
bG4Qyoq+lpICplSVrEMiZ1BuYln5y5b5amy/Xr4XyUDT5rM0Z4v/a/nKaIXXSU+JaHduHXX9XF1H
Wf5+ESWSrL6lbxT4szaId3WgiMZDMNb4MGpBO7jBKI2x2w6GUA/zKETiDYNTIPLeg0J1K6HY35j6
+f1gq+I/3RbBqxghoDddVAI9D6peRkuvypPphqYpxWjXCEv5KahFciwUSd8z/dxYDrCouUcX7ylE
mpdr6WIwgWm2c2m3KGsjYWdEvGIzxDGySP1L5QGAWJDqLgKttpkQcQkgzLJ9e0ogfTqVMRRuVgZs
uTpzrCccY2L7cH2DbQzucq2vs3hDSRFbVnHW7iihy5NyEF0N03OvU7a91tHmobGovNRBDFvZbjOM
f30xlodB/to6t4PcUNjPbjNz3km3NoOhXo/XOi69L7S2o7IbpUpGXqaejfnARRgfi1hvnzjHyoOl
ieAUaJXz9h8mEhynBrFapa69Sk64CwObDF7i3ZWpp6pFZgaFJfVgWp208822kq1FgG4pSS9eW6t1
Ipckc1IUFT7F4ftqLgE3zLf/Mpo/IVYZ69B3Tsy9y9nUj+lDVxg8h3RpuNUdANXXQ22OBmNRaryA
AvEoe769wnawJrLUyG8j1CJz/RGe8U5F5qUNALsKuLZOVcaBar9+AhV1p89d02BUVVYxvo2jPFfU
m7iGoUQMIcXoKdTFgRN5Er5kD8l9G4xZcaziLP3LzvRyNDpUHhbawoYgpKmPFSSgefaNrtAeqlyd
H6SI7EGiELzzXNra20wqneLl7YGq2POZHTNHqQZacb6mYzkwobx+jpq88apsKj9d/4gbqbkGjUVH
Zpr+Bejx56Fy4O+RPmaJ3yCrObQ3kRjf5nGIjIG0szI3cpFnkZbldHEaW7XRUB1Mg5NmZo85Ms16
EEWe5YjZVfv4YKXDlwEy1PXhbazRZ0FXm1tDllbphRWdZbkt3rR2GzyhSLNX5d04t55FWV00YTBI
QFNn65SGH4r+m6U6XojSat1Ph8F6f31Eex9sfYZYQZhFoWqfoPV6EZ29aRrdiu5PEDl/fxxT0F2s
Yhc9Ul6hz78Y+DzKpHkvzhUyTB5iRRHV5KA8RgBqaBbMX6Eb/C0XablKL2OuEpA0nEsTBqp5ku35
9QRCow7nm0aOdvrvm4sR3Qe84GFXy+tzZZzLUgHsNCKs3k7vsNhMqiNSx+FnpY3pjku8pN50ndQl
oHi6PNo5OTfXy5/oxgoh22EuqhdBYZ96Nfg4dk7oxlLnqbn1TmnnV0PR/WUp7tekLhbTsG6RpV/n
Cp1WV1NlT7E/O857OiSfZyE+sG7uDSvY2eUbRxcm0Do3OEsGt6LVpVCmLTBf0eDEFljHXFbP2Sh5
pbXXU9r8fn/COKsZtBI4eGETFmgSfxDZN7PFZ2d831t3aVF4vGp3dsLmMXIRbrUTamUYKALno59I
MwrIidYeZ7PYw8NtLgtkrnFco9AMv/D5frPLKioHA+Atppu3Cu/wOPswpM3tPM5u3Hy9fo5sDgmD
QZRAIcgBnH4erMBoGi42pS2qHehWOp/a2PlxPcTWa0KTEUlA2wJJdyRznscQDSniKDnpuVOGIjvU
UVZG7hQn5Q/gD9lHOUWLimqtXn7opy6ETq8nOcCBJLLtV50edrrnlI093ltp2QFzqKZCPSCclgUP
6JoIEB9W1QAPU4IM6X3M7hHu451rAuPKF0Usinbfro9oc9ktkskmliAGHP/nA4qlJkkV2rK+xLuo
N3+EFFIUe/Ss7usiXz1of9m4+bVxSYRBPZECvfBoqDFByqIMEuicDu39ABjuIFf5X/Llfz1ffnM7
lkyOYvPzUSWDkHMpAEIfadJdh7WKi2XVqzZSd66uZXZWNYFnz6RVHMmgbi70kSKwLdBuiPTqsZMy
46BLbX1w5FG+H9S2PmIs1vt1riQ7WdXm9qIlvDBPqWOtQQzhXBVYwtWhL/I0P46Olt1Meat9muRu
fAgafT5ZChZu11fM5nl4EXRZURdZj94Po+gxJvaRDDHuFbLVR60Bfngyta4Md2oEm8vzIthqeWo9
mV5RT44fQX30+tyRBVaGWnt2YrnF7VZRbqsUlykrNfWd0JtpyZ/Q9upALujH5xkGQH5h3URx6mLB
aijgEPekEPbirI4t6F3wyuMxPkdkXRjy1NmXLpXLp9npO2BV0s4Rtvn5Ljb8+kgGftXYkWP7KZj+
Y4oD0xG3CJNqwq584V6o1UrpqqzRkzZIqfj/1JlBJac4nJo763FriVyWKlZRqshSgGFI9knKm9It
J3RIc/3Ya/aDJpeeFU+fKXTeXt8DW1cNQiooMZN9KNC6nu+BuUN0Wm/GCYmo2tUq/TZU0p2DcmtZ
XIZY/n65zQQ1+lroja/o6gO6ZZ6WWb6Can0d/qVa7P8We1CWhhGNzNy6yNiVUYu4CM6kQaT2Mghb
uf5sSFN1c33StpaDAi8T5AzKG+Spz0cEZ30Ayj2OPjfRK5ol3y19eLDT/vv1MFuH4mWY1cQ1aYtj
ZdgHaDWaFSom8s/I0p9AWJ0RfB88rVX3yIubK/BiYKstpeUWtpABMmVRm0Z00ozcrwGV3g1dNXtm
KOb/BHmAJ7Aj+4czChkV2PWIRpov+A3lMLZJk4TR2Qim9tbEI/iQxKr0sajzozHJ+ofrU7u57C/C
LX+/WJOk8QNATHwzlFL53mbOHU65O4n99lz+GdFqkcjJ0DVCr6D1seKrQxO+r2vzZkZAJTQO9vH6
eDavb4VSD3ZEZPdr4rMusl6z1MyBGVK50Rh7cqycg/DDrDuuqB/jxnEhRXjXg26vzz9BV+uz0mMx
l6ndnfBj+KCPJT3QtLIkwI55GpSuIXQAUCCszH/I+AE6/v9gV6u0c9S4pCWp+U7a3xRK/iiLaecN
unycF+nQRYjVUQyOxYy11AEDbk7Ogamtj9iyaZyQqnG4Potr3djfh9biLwPeA2TT+inPOwD81hgl
fj8a0tt0yCXQ2/ADisgZvYEp9toGJrMz0zI1mlsMp3RPGjVxSkxwzSNI5MX2CWRZWmTpzlSvQXu/
VM6oz8OXAYhEqW6Vtky9XQxD3AV+ZKrxdIyLGk0GaajKbl4wyE77AB1R+xIoY/y2caJevdHKGSRo
1HFXjVgnOKGyM2GrvfvrJyEri1ECsmucwKvPb5ljWSgwUXxTlm/0QH41msbO8bBa2S9CrD5/XxhW
C+p7gpZ0loe3kxCubqJy/q1rw51NtDomfofCy4bitkY/bi1Z2kI06DKtkU4yYvTtfJfkIVJtfoX3
iVzf1PrOqbQ6KH6H0ykqLjZs+A2tJg8B1EaSysg6zaMRvV9Uh+8TbeweKlVyIncUUvKACLpxK5zC
/BC2Jb3x68t9a7yL9M9C8cE1fZ3pl9jyWcooQmSn1QVS4Lbd+0R7lVW6K8r8NnU+XY+39SnZVZxu
IMRoNq3euRIq0BZSRoYPYz+7serARNom1u5QH5iPSDbLbpoN5g4rf3V8/JrlRYcdJCasnxfyUVXH
hlU7zn5VvaUvfRjwmzDqf9gH2Iku8F2Vsve6SqAX+hzHaqIC/DZwYysesYc+XZ+8vdWyfMzLaxLv
+EkOgR/pYat8DtBB/I4/rfauSgo588y8UjS3kER1kxjkBdCLwmkn1drc7JxouPnhAY/b8PNfoPG9
knhGm93R9Juujj9USv4PH4sq6v+HWH7CxSDnAgerIZqkU4y3NWpgt2lsn41avL0+l8tteHGl/N55
F2GWNXMRJhotIFTO4Jy6QEreBGWjeXhT23Sm6+I/oSZ7+KithQ/5mPLE0hp50eUPTXtSComjJItk
y6077T/LGgBdSHelab/rNGfnIPv1KV4MEDI3WD/eEy+qVm2u6pGw6+ScZ01+KzlI+QhNwRvAKQy/
Hmza/i3uHqX6ma0BYHmWrJsebaQjpN7ptugs8/b6jG+tHTTALNDtmGiqa1J0nvQo76Qd7HIje5O0
0xcjbt9fD7F5ml2EUJ9/VDnPVNHliuGnVfU6NQH+WFOq4JVG+78IGuWrnQLeB+QT/l3H6/cJg0MR
QHq0Nl/oKOp1AR5pCpNzOYaN38cJb17wR+IEAQkfyOuj3JpIHY9LhxyFmGvHHnly9CROhuCkgnGo
teSxmv9Bqhj4EoBXREUQs1pfg4Gp2W2u016OC+mYJ6FvlMrO1be1IQBqLqbheHy8aKfpXQAOS8Mf
I8mOY/1mLuD/al2ieUPWfw5Np9o5PLcuAQhmi3saJfcXejdWbWdBl1szLKfuEYlQt2qizHWUPaO2
NX3w11q4DLQ6wFjdS8NeRGd6aEIcSrDDqJ7i/Jdz4cW6+IhanYH7wYjH2q2OT8x0bunVI/bXy62O
HbQkydgnq0CswiiuXFwJs+DQ1k5wL+eOyPyeGiSsQbt0a3Vq+515WifAL37/6mQco3mOKsAMPo7E
jXGUsrmbvJlbujlIxtxI584MxsGrIFGTLshtOWIDZxTK7WCM1S1q8hAAnUzqE4gjU6S6SWVqT7Yq
R3uZ5+YKwteJ8jKNtxeEkUBOtYkdmZyB4ohDBbTRberQOsqVUXrpHH7FDXZPQ2Vr7xk4ri69BwKv
E7YoxikXzcT0HDujcTOYGHaIsYker+/wzbV6EWV10SeBsFKn0EN0YVqYw+Kk69jmjsnhX8JY/A9e
BgbNq9dEIGqcY9JQ8pu40G+nJsH7NBXRuxRhpJ3EYfPlAtjr/2KtkWB9NLdqETbYcSRTipplOiHg
KaeHrE+No9Xr4DCpuiIhBLRVK8R8dlDceUJst93JeLcu/ssfsiqLynYNyi9MU3+YM2+SwqOUn1NY
tVG0Bync+or4dC3lE1zIaA0/v40g6AR5r5J2zur0pW2GJzXMP2b1nmvp1oDQB1Y5Q+mHvbhXi3CA
KAUl9wwUFakRNAh154COixqd2habB5pJqFjsfM+NvUexjXwaL3EFv4DV2JALLk2rNgtfbSKvGusD
5AhdHl16dYek3bld90a4utYLeMp6MPThORv6+U4vzfgU9J10SlI7Pkyjpe9kKpvxaFzR39FknJ1X
Wa4o2ymGY5X6XFKv7Dh7V1LRxkHyLstQmLy+B7di4ZICMoh5hJGxiiWDq0WUQsXyXR7B7iZvM8u4
n1LZ6y35H9wxeP5ocLIYGeWD5aNe5Lw6pl2jVKSqH411I75Wc29m37iGk3s1bZOdM2wrF/tFgjXo
a740I+7ULEq0Up39VjY90QGDMDTX1AavrspDN4au3v28PpVbzyNnsa/ghQd5Yl0cMUQ/V6GIEJtF
laLSHuGtwwm6F6rqllhNOKeYktH1kFtfDwMEkjAefoDxVtsgr53GzLUY3ec2fgsA2tXs8r5orZs6
3pOQ3NhxUJD+hFp+ysXHqyaYJ1rvDH4fqjeB+pjG3UOfx3fzlLyu5Hknx9z8ehfRVkslHbup6YM2
PQvdHE5tas6Y5CU1nkG2GgVubKD1AOp9Oo3m+O36nG5dsfRxVegki771+ti0slEoGpeEDyv9VV50
b+Ky3zlQNkJA4TGdpba9uKSuR0cHt7LR+kcVsLtBYOTYVntPkY2VgekN4peLsyzVgNW+1qfACOCW
Cj+u32PdiPa+wMzrqRfBziW+Bv4t+RqsFwPYABUr0unVLa6Ho0hoIgS+PgfdoQ816xD2kvFYNPmj
lIDgbfpu9myRqLdyoMBknYPi77cBIwW7zgm2vDdX87k40RboGeR4fkyIrJGTGfqxUSWp5rk5mynw
g2FX4m1rhikUcANRN+OJsprhIUsRkUAF41SP4WGKMt2L6vx1qubfoirZQVduxsJ3nP9zcFK3Wm0+
s0lQy7ZiX5P0+SA5YMi6JD5WlnMOgz2g4XJorF7ueGEitIX1sklpbjWwdMYrwZFycbadtj0NYSDf
T5OT3Sh43e0c0tuhAEyoUK4hbq2SoRZiTR2Q8ft1n/sCd/iyzY5YNt1e39JbYdCjYW0opAwvnseN
MQWodWDnrCAwqvdvrBbLFvPj3wfBZQqxYgqMbO7VtBlSIGd1qUdnrbXaG6WTZreuQJ1irRftLIet
8RCEkqlOOeeFt1xZ1lKHUlbk52nhKoN0UICE4lS6s7U3w/wmG2IG9sLiLLT0QEc7KPTtPvnQtMgC
WDFs7uEffNRt2IzsFT4OyqWrE6TRJ/ww7Wr2O0xDNe2ruSRyzvt/+Dx/gqxxaHCA8MbN5d6f7flQ
9slBSfVTppT+9TBbO9UkOeNNY1PeWyN0VBz/sNAxBHbtr63EOMhO4ll4Q6vyfLweaevrkHnSKaC8
RqVkNWszukpjao3hecCF7pTkQXKAzZSeeEjsuY1tDorC9S8ZvkUB7vnxk81B2Wezqfuy1CMHbLWz
Kd32dWbILrICcB6bKg73bOKWM219DJFOYUUEuprK9urMS0G9JTQfHF/WSvud4ZRYPsRqFJ2ioG/f
K0MAtkuu9p5nG1ExSMdKRtGQJcY14PlQgwRxMVsY9qm05zfoKP60UHsq0GR19Qq/+0rc/sNXvJja
JVW4SKtaazbbRJIav+o6OHyKXnl9nXwNx1T3/j4SdVj2M+UK/MdW8xlLYas502j6go91BLYePchy
07we8kn+h72G9A0OnzzsrRfHulmXTpaZoFjT4lWNMG9d/ZiSPe2vrfV/GUR9PnNqJmUNGgaZn8/m
WeT2t6KPblWMxP9l2v6MZbUgRlEUkhZUgOEr+a4tCOUAipf3PHSX77xe7UtOiFMVihVAFp+PpgGL
k3QL/B0WuXJSjFq9sdR8DxGzsbo5mhCMIJRivvDFrICZJXIM0x/2Zlu745QrllvmScbRMRjU+ppW
fJpJ5/d4/5tZIm+/xfYOWVx7jSyqAOCITI3Sc5PKyU2F+bHbDu0nelbtSaKZfl9b2nRXhkF+A7f5
mzJZ4Y4mwNYM41i0CD/Ri3vhbil32qi0TZWdqZW36hFH1MTwikxK/v79gE8M/UNkmNCnXr8fhjgu
MaVD90mM00FCfwVzrJ2tvBztq8VCCAg9wAQQWlmnGjaeZmmcT9HZkULDOolWYPMATzZ+VZVS8wEm
svJJDaUycRVTAlk4tvmuTsCSmr34DZQnYBtA29PXXYB6duTBHtB6SWbtKKfyHUJ/j/YYvqMj/2RO
4aGpEIXURKvhVFedwnqId47OjcWME5Et84qiDoS87vMtE5hzFZOY2ycZ6jd+fGXoKvJ0sPIEw09p
Aazu2XxtLKFnEZd78vKwTu2wtfueT2u0t0adHbtB/P1xQ10XozocVzAQXT9lqIgOhbaQRuIsfBPq
07cuiLzJGv8+8V7q1prFh4Mfu34eJlFitCl77Bxn8SdTq8zHsBqEF8mi34FybX6li0jLnF7MmTC1
WEGRjBJFJj22UXULhMaHGj/RYwhQhFDSnQxs8yNdBFwti8IxszFtAgo/ZkgBVwq9aIrEzotzc1QL
04biKtXLdem60PNZjbmCTkUZzrxw53etXDzJgfEds6P3TRHs7PiNDGxJEvDcQpQDK+Dl91zM4mQo
uS6MpvAnZTpUaCVm0fCI4cuxMcXOOblReiEUusL0wFEMXZ/U4xTGmRxaqo+GSpqhepBU8L46Xf+R
W2rzRh7RjzoW+H6NZ22QpeTvRvpbFwxyJ3ZAvNbApDwfaalJHTSIBShHjQ6QNHKvnaeIG6FMOwtl
lUD8isTJ4VC6oP2HPObzSLouVVqoIedUFD9SS/JUEtki31n+q9X4Isgy2xcfLm1AFrbdlJ/xfM20
Q2Lise629oyM4/U8ZfXZfgXiRqAQT2F8aXQ8DyQnHIca5rbA4MIbYU23NpZsboAFQy8cwOWJ8Uob
QmMn6tbwLqOuhtc2YO+geMJ1NxRPk5zHdFSe/mFgpCxgu6mWQbJ8PrAk7eqFwK75Vqu4hvVFrnW3
MdD8mr/oyRvF2luAm0O6iLcaUlZOSN53JrLadfouFjUgJOvm+pBW9/fvb3UhDbla4zKV6bqDY+xb
TXyQrQb1eaVpPepo+MqOxeugBsUXifwukVLpeD32r/zj4uL+FRyMkKkuVHG6iOvgkPql0ERUSqt4
NiJY2A2yK7evoPB5cndv2Z/VNHH78rOc1J6IX89O6WX5V1WjCjS6cVkdiuFnEi2ee9OxzFG1jL/b
KdIYpXCjPZ3u1bn34scuH+ti+yRzqOqdiqNaIz3E1ptC/xgFjdvstcqWNfRyThYnbWbGeFEgSqcO
Jss8BifFhK9Mvzx9NUShfJTFWEFfntH4Qszl76o4v8dGvRQopY60/fpD2IU5SHU+xj6FTQ9bN1eZ
i9s6ub3+vTdnkK4ETikcqC/QGmaVDgawKftkxh/T5jOisJ7Q3kp/iUD538FgtA7CjaLUukTQiDFs
8dk0/EAtkx8wJACqjkFPYzyzg3ivYrSxR5fcF6UtKKhAjFZ3fAdwMmLEE4T2+UsFfvBo6nn997uU
y5b3wuJvg7XraqMIzSwmo8BMZ1K48VCj7w6IibTHoM2Dn3bahAeNLv9Z1cR0G2vKXhN+Y4xAYP7M
6Grpa2NdKvMUzr6aJwdn7P2uHXYwMFs34GWI1TSahSIvDAkcGNPq3sjbV7Ie3tuK+ZeUD5AKOqU9
DhyLVQhf8vkmrlUhp3GjdqfGKLPsRpUwRUX7vPgE9SudjugSiT1rj63b8DLksisuzo2WLqbZjHl8
RlFqDo9lWfSPcKOn/tSaMBiErQn7CP5gBE5dZt3b63tuL/rqyjJ73kKDFgAYRudMWA8iCO9yK3dt
/WkKpUMwDKfrAdfP69/bj34SZR0YqS8agUvJnutKE75u3on4ewbTkbveKOO7CuLj0L9r+zeouO3c
/rthV9OcAbwvSw0Zn7yLu1srsVR3RsnlNqcO7sul3d9WBnoqVPEGpNPl8BCac7PTTNuYbKhKGmB5
HsLYhCyX7cWn5l1fGXoJ09OoShedeb8D9145P8xAPeXgN6Ni3En+N45UIlKo4e25XBerzzsVDrSs
Cr3M1vqmzYHbaK/lHt9nKT9e/6wb1xKXEf01yABL2WbVHlEjrJCHUiTnSC7uQiOxkKRCiu4wF2Q9
fWRP36ba0P8hLcb7HX9fekCg0FfHntLRMIcXGPsDD+o2ei+Ztovuz84cbh09l1FWp5uM9nNoqqHw
a4Hpc+I5Ey3y/un6/G0HAahIKwsy6TonjpW0iase2xIsYH/movJDW/08Z+Pn62E2PpO+dHz+L8yy
Qi9W4OBE6TTIReCngxy4ipJ9H1v1WxAa9gGqtoVoRlodrofcuhwuQ64Wvek0lon9MoU8Sfd6bPqM
YQ9IuDl5iz0F8KElU1yF0FuKGwnHqI8tpXLTd8b0qi+szrODYfp6fTSbE/gn1IveTDCG6pgPjk/f
sX8nocDmibb4UOW2fAir1DprUbvne7w5PFjUvJjAD1EQfP7RsM018XQeySwhs0lq7+NWcVOJPZPj
jaFR/6awy5vMhlO9msVI1YIxtzo8puoZlbOxJfWyDkodPhr5eKbMebw+lVtn01LaXWSKOTXWpyGt
9iIsxaD4SHxpnsGt807Jsvge4PHollox7Fx1O/HWAhnNLBtVTMGCp8ynbOo8GBA+XhX9mwpq//t/
GBtUlUXciqtunTDXZZawJ4rwTLvppy6aBv8HAJC5MZI/V2Gyc6luXSxIif5/uNURZaZ5oTtDrzMe
DkLz7QjjvW/+CzPlxlA+2eXH66Pb2NJU4vAz5LRfTD6XlXRxijSDKdLCpLjY2OHbohze5JV8uB5i
c0SmrcP30aiYruFCtTUlrZQX4CSQY8DHoz0qhv6YYKyW28ZZKsqvPV3RnSRhc4WAD+GNQzdIWff4
kUbF5RPm4anRFqHJhxQeW9E4h1reYyBuzSD2ggo1ncXkYV15T8O0aZ2UY8SUsuKEHul0ihAk3amP
bY2HW5ZdzX5mT6/uR0saDIWi3+xTk2jv+v/h7Mqa5MSZ7S8igl3wCrVRvbjbdvfYfiG8jAWITYAA
6dffg+fGN9UqooiemJeJsMNZEqlUKvPkObXB7jwJSSxrVE0ZNaxsN67KtRByaVDzw8bHbKoPneyk
b1/Z8LJUNMX0CWR+gORuNZVXt3DpKCC3AdWIHq5QDxPhAHsnPqX3pAgOrN5KajZM/MkpL/wc5cU5
9ME+fpK0fQaJ570CavS2n6/Edhyg/61CZ2DslInmSNjzhBD+00yHnzV6XBGbutfbdtbO06Ud++2R
tcEMpKSXQvkdeqR3TlUEUJDpMutj1k4j3zdVy4K91c3+nQmGxa3a23J1aEULrNJdxvbw5sZj+K11
cOH2FvUIOzOP1/cilBJEfNKLe9a8EjD3nisboC8jM9VOdVa9ER3Xcn/P8i0UiFGZs67aL0HWutKH
958d2mZn4i0KNPkwO0/SY3jUOcLaNzQtTn6ag/2BYw7GAnv1+2sob37EclgvnIk1tOpNs/BOBWJ0
joQ1Q5Ch04aV1SMP7BVwbiboV/SatOJDSmXVgoFnyMu/BGAJj81ciE+Yh53Ono1r77ZfrZ74C3va
iSeCYryWeCyRDhAWaYg5EXP+XTpOHxGKdnptb1SpVw8MQbkfsmc+ZjG1mNYYgTkOuJJOxVR/9scu
cQd+hwGAjX1cXdeFGW1dc1rzUdAckazo84jZaRZNfEg4gahgz45MOi+3N3L1iFwY1I7IzA0cCEyB
JGbevogBkyFBZr04ZGCR64xPZuA+MhXcEZluGF4NcheGNb9MwcKYuh2hZzKa7XfhNy4ETFN74ypa
/WzgRVuyWFAL6Cl6bhhpwQUqiKPlxw2/HwzMMDVblFqr3v+vFT0798y6DaQww2Rsh6aC+IprsjMk
Ewexr22vIBE6Qt0WVnx1Ay+Mak9faecdqkIyPQWcg3h8bOo0qsOFVOC2h2xsYaiFcEcRt27ADQ5l
y7xB+4eGe6ZcAq2gSW6c6nVTgG86KBmgaa49BWwog7ljWKQJN/35DKy4/djlvDoZIDFPbq9q9aCh
ZPD/pvSsPOwN5rhTZSWplWULB3lwtsuFKG/Kwl/gVC8SWc3BRiFm1U9CDEIt0gQYy9CCSKiqogNx
BxJYyb6XQp1yApVlVh8GP9ioKK6ea7zb0Clf1BZ0koTRUCoNBjzeTPJY+WaSjdUPi7e/mE8fB8fP
IqiHfesyZ2OFzuINV1cuhJZRZlqki3TQg9lwJoUx5UCxzE0eG5YKPqLSbYSYqIXUYpy5DWT6GDPL
V4hrE7Fvezq9pGCI8199Hnoi6k1Kf1oU791DhudMdQpNqPohFvbQIR0pGG4PmFT1flWk8ep4dL3B
j5QBEVy0ywV4I90hw19Mfa9u47D32BAFeTne4zE0WHtlecNjj750+MyIU3qoqjhQaYYmfJ5tXP9r
5xN19xDwYFBoA9/99uIthnQCAwYvE3uod34z7cd8S3lxLbv6U9NbSNWAGNL8aW5LV5CUdCDkaiLZ
fQvoz6nzotA/gDyqIFvqrGtnBs5rAyuP1gKYJN6uyO4M1uXO5J86zJwO/nfh/MVRUfTscpeJDf9d
3T1AXZE6YbbG0wl5uw5A4RDC0Am43l9C0SbeMB5vh4ANE0Sj+UolBsN4hRuIee3sRjlPayseCEef
6bah1bB2cSa0CFpVU4VxfxMVjlrFEtKseH7GLbQWbptZ8wbrwozmDcItkUyOKT2LlPX3JbHVZy/D
fcfSajqAGEnuJejGotGp5O625fW49u+hX3b6Isfsa1XJubKgW1/yRcKCmpCSBNFCYQlysJDz/5cv
BwQZcGoL6FovLzuA4vmCZkViF958KnJZnSGPuPWqXNvPywOsXbDcHTGI0WEqaSwAlTFkEvTik9f1
QzSVBYQYyF7YbvcffOXSqOYrueohpaCyOmmy7LNwxhjVvc+mMR1uf7FV378ITpqvdE4hQE4BquTZ
dz+jBPspM/qNj7Tm9Zcr0ZxC1qU3TiUB+rQrGdv1jpIfK6iG+hiAlPU79w0SkkD7oVG8zJWhsqeH
QiNturmGYFziW/mHwfHOY81PY7hFUqVdq3/MAN4NAxjRC0He8NbTbaOcC7IocfJ5NOOGATfiWuWx
ktyMoAq0DJMP3g7CLYuIKB5bt7+ads7+sW4tozQEym6Yb3hrHXenC/Y0IzuDOIR+mHPbxXg35jqD
zh72XJpyw96ymovLfLH3pyKLtiR4E/COfmtv8lgbOkANnpkv1Nnq3c91mgdxTbOf4GfEPQBw8fsc
849JTCMFSJFQ67u60hoLqI8a5WgMoigByHfXHZvUtzfuZv1p/o8Z9K0Xl1nI2DX/Z4YweSVQ/sqC
j6QkR2BBkJTMcZcDNkOHaMQgYuV+k6WzESpXHAhQA3R78SZBwU/Pj/punh2oo0CjCHX8HAyx0BLi
UepBFiaDHIXZdWdqh9AG2PqWK74DwCTwtqgGgLBfLzIaYuQuplaLhEx1DO0nyALFnn3k4dfbPqod
+392Fs0/tMccCGTqHSWnmw3aAfCUiMY9KUqOYNXdZc1WFV8LYFdmluB9ceV4WV3nOCH0PFTMNPej
lUI6wrCmrQf52rYtum8gzF5QtPqThNtFNgkfKbvd36fsl91CV1o9ggFqwy/Wtg3CAChp4GQvNEhv
14MHwARMdgGorunN0O/0zfa3C16tAIrxqcjfe7Ax+Yg6OpCWgNAukxxvrXmz31LV9fl5NoFsN+qs
2KXQiIpaINv3dPLMfYb8fqO2cbXEP0ZBoAzgON4++pMkE3Yx5EGdJS2HYLRfpV+nwNm7s7t/pwf+
GesEyA+wF3slRlutN6ixJSdQFTZBHTNR7Yi98dD5s0VvYiPKv4hTECKCXgpilRaL8b2kOcp5SAwy
7wS7y6mIeQ48YcM/iRBgb9t6rHFHQPj3Dkpv98t4k5s1G25zzWXy9mfotWIQus+5OSBJMTKQqgD0
isYZhrkH8wSIdPjY9Y4LldgGYklRaI/2S8hc92ku5gmPo9xI21PLzaCJQDWePhiTW3s7kAY4A+Yr
+mqIZd4B3tcTi0fMCrZwCVdnGJcLmnAgRsC7fpkHeOuFYyYcL69sNwkKw/irxd02Rc1gbBa7r64x
zY6WUw2pah1l+1NSZPOpYn87VofRaKiBZx9FsNU1vQoY2gfRFjVP0lZS4tnnTCyu7GNP65OBsWxo
r912cy09BfYYGi8IS8SBFi/SHu1yBroaU8sWyZI6nPembccQUL/3mHmcej8E+Wj5gZdoutw2ensr
kRe8/WR5B96mwEiBVQ/VkdXzPgRtJ97m5R5a7fdGQZPb9m67CCp4b+2l0ujzeUirsxHWVRqXgkH0
nXPuiI2FXQenS18E2cNbQ5nsAgfMYk5Ci08892O/gorcpljC8q+8DRqXVhDQ31qZq861GzdPT4RV
sT19dfonwzi79MVjc+S13x3kk+/fQA/BFiWgBSCjlyZNxWrXnkZwBfl18yAN5oEnk6UbWdvaulCy
A0oc44ioOWluYeS9kTWpzRKvdFseVz6mlPZECZTjC5LP42nyc2EsAm0+KCFD2nweCzJslUPWviE4
hsFzCSZLsL9rR4+moAWBtjL0XywVKfasJhKpegs4t2XFfvsNQ5KygaYBZFiqibq7WRphcZhMCiB+
k0v/vzjm5aK0q7qaVFCgvNQnpW3dZ5O6a3v/aDP/fUBHRBM0NcB/sTyol6attneq9FwEkzpM+hyD
vxCdAG79g0yH59vuuLp5F46inecajO4VUFPmSdVzA4EeOT77yEOSyjHGrSRnLXYsiig22tCYj9Wb
3Tk0XywTBDRnu4Uf1qwl90E/9a+3V7RlZbkPLhJRlHJKo1+4+0xVsqT1B1TE8HbHQPNtO6s7BzEN
YOqW1r1efKtnN6N09qDLxhx0uBnBBCwlJ8Om756dX1wB9/KiUoW2pd41deu86fIBEgpDZcvIzTA5
X9YZ3YcTaePbi1q7TkD1hpmdhc8XiPu3m2dPKFJxqrxENULusp5bH+TI6rgBx++hU357ouUm8vX6
hnasS6PaicJ0vkvRMi6QuU0lwK3GaZCQ2MBceh1NxTtByn8OFjR3ERPBwgSyEe1i6Uy7NwjBxQLV
9V0asDMd6o3Ees0FgUTAlwKAD+Ji2oJIy9qgYWiGBso7S0zFOWrc+FCre4aXGuSeQjQw9Hu/gK6E
cIdFYcX+LJ0v+L8I1LBRWP647RD2qkcApApWJ4KOue58zeh1OcTXjdNYlY64oyVEXkWDEWrwxZmQ
Te24aT77JudNlHVll+/w2u3U3YhZ6zKqi5RmaHRTK9uPHu8/e2lIZrxlfM6OfWrlD61S/al0WHvP
XDY9IjeFZizz6io8NyUzuruMOPVDh5L+/ARRx+4xE3wp+FlVtyWctLql4HTDewiDZHj36b6f52mt
lAOpN1p9wE+sd1AZdz60RtM8Ze7g/H17a1e9BOPFi24SGCR0VI5V0aEIJCjcM4bkv2F2GAX023+w
ATeE0jMsXT3+p5AJlVPLBsFTcIeX02dQMu1um1hLNfDz/7dtS5y8iLdB3dc1JAtUUlu/KQ9P05z+
5aOOYoFCxyiMCORxkE+yN9oRa9H30qoW5SnpWG4CGpaYfcsjAgxQHznAft7LwjST2yvccgztjgSB
JBSGZE1OQ/95gd87OY9EdpyhTnjb0DXlHyL9omiLYwYCpKuGTpiFQ+ZZ3E9kGQb53lOQBBmoINlO
VIUMz7PXsHsrSMv7qszY0ZlySqIcxNx3YcvYFqPV2rpRAbGXuxr0s3oYEwRD2IYLegJMjIKmS0XM
gDLicAKNwcbC144Cyh82RC+QHIAb5K0P2eNUGIMwPAgF2uYYD5DoLCI3QNlqv7HDW5a0C24IcijX
OFN59vJies1U5r/WGLCiMSaE6sdWTXb6yXcE5hDNupnCfQXGxeZkNnb7bWYOrfDxQ+hmoA8x3Dcg
Jpg3TpO25wAchlD7w12PbccElM4S6EJCSBIBwGjaTM2xSv0+Aj0qTwCDHR/70GYbMBotvGMKw4HY
CHr7QGSBB06/RyaVlrTJIALloWI9598r+ilRYLx35RYji/Y8vrKknaJ2MmVuDL57wnPDiYCoO+Z+
ihnT4Thn4mNhhfc12+JO37K5xK6L2IRJjqFyOgjSlITLOHTHc7C0/EBOmEVh4R3a2Y7pZg1opee+
cLEtGBdUdzFApN3/paIptZiTngrZhVO8lHGco1eYKtgRjLj2x2Zi3Eb9x6nDXRGo/Cjyrj+azFYf
WA8OjKgjbXVHQWz7CJVEAYwmD7PuOAwjkHGQW2pe/N5rvphM+o9N6kHhCgLrk7XjzjjemyHN/rag
XW7E1mjYP4iTm2XcFSW592TAZ9AvWVMfZ53TBVDlTBsrEqLC2M/to6adtOV7g8kAL120R0zkKNq9
kNqORJST9Aw9xOYz6OmqDFDrytjqda54MIpV6OqjeAr/1QvCjWCqSMHFc4I2bbqDstfZF8bXTpD9
QHozCkayEay0q+fPwkATg8wOU90gktDyhLzJcmLi9X52PM9odnzu56MHycX8oAbqbzHOXgUEbOOl
Ne3YeBzkPp2d03PVUHGCMKB1Bpd9sIN0fRdhxmN6vf3Z1uxd+u7yWS+OjGSjgX8VlQPFmqhzf4Dl
fN+OH2VfHm4b0ls+V/uoHc6pAXJvJhg5G/P0zuzojuJhg4z5mWftvemw42gEH5g/7tzKf6c6yuKb
F5vqamWfJuxSjM8DqgWNjGcUlT8MjL6QZotIYsNT9PqHDWLntK5DYPkgG5yYddc+8sbqz6Ny2X/4
bGAEABIE8dwExfPbz1a4aaAmqxyTrEN3+rdwcX9aLDKsT7e/mr1szUXF7J+v9q8hvb4947gHc9dJ
oM+oYcRglc3tpwkqic1DANrE7kvaAB8UZzbppgT1JjPdY8pSvEB8lP/C0FGd7WxUmmREUoA9Ys8R
Y3+kKbwN3AzU+zh3toL6SjjWz4Xd9/NTDVx7v3GE15z8Yrd0tPXgYrxF+aNK2MBeXBV8qOwpnvzi
m+GUG29BPae72jAt4+hToiaAvLIkb90ffW7sKt/91NgsRkPmVAbDDunUQ5iWT64Y47Iat8pja/Hx
cq3aZSR9ky7Y7vwMAA87elSVp7LKpp0JdaekavJj39F+I/avOv6Fk2hBRGDScG7bgSdNXT6wsf6U
ioDvcOL+yyUD8kJwmUMEdBlCeev2SlHPom0oEyjBRqwArQ8Njrc9fnX/LkwsvnQREFNReAbKxCB8
tOcomJ+n9Ffo3dn0pQd6/LaplXQFfHX/rka7WTgBxwI4MIqz4fAfU12Mh7SpHKjcclC0t116X87u
tLfqcksmZe2uvjSsXTLC721qi6BIGnMuI9WHf0Fpd/dfFodBF1SXoFCvYyUKAXThWFkkgV4kjXpO
w3vfquZTCATFoYDCaWybBo0G8KJu1EpWvRHhHknC0mHVc9zWa5BQB6A9bbvmHtKO3xpQ9ef9Ozmw
/znoS8IHNAHqtnrWl0MGiYVjG5zwQIsqgVlm8rUZ28hKt6Z5/0zRXgXhC1Pa+QooJot5VdfnzDdA
LkHckYKvsc2svyBs4T8Fjsq/gemGchRKTPuTwKRiE6OdFzwR1hlNbJi5wCzw7Dk1Xs1jNTxJEXbW
EVK47VlJX7WRYEJ+VAa3nagFJzWNgfehW+CStRwAMBbP/UM+jTEv7eFnNtCucewU6AvePo0zebDm
9hyCQcSWzXdoTn0QdnYoLf8zy6zvt/1x5Q54Y1qLy8HEutIcU2ggWl35pYM85hxbkPjtDmWQz/Io
LVCq7G/bXDlnBF3qBaoJZAEqg29jicrzBuLclEEQ0TlnVnAYrPZ9hZHFCxfUAg4YupAB/ntrQhrz
DAbocE4MNd9Ly48mASxBozbaE9ayPboL+kCEgwgEen1Xk2uT6w8QW2wwxiLaves2j20NSovR2g2E
HkQYRJQicbSbo1lle9CeRZa3hU5f2U1w7CyEbqDnA0e7FvyZnEqroKUAbVadFtEMARBjDzrzgmws
di0uXxrSrwCv5aXqwW4/N+GLx/273uweWe/uZ6d9EB4Ae23/87anbJnUroISCNWun4FxdHomdtTz
q1MOZp+HdnTQvl44+hxBgRvypuqv25YXH9Q/LEEKCZ4deOpVWRLEeSYA0oYHUPHwOwALxamUgzqJ
jD5Juxcx4hxgDaBHiHsMVGyR+6+t+9K6Ftm8xq4DCLuZCbHZ0TKH8yy6eyN0ztCfObqM/AAhx9fb
C167Hi5Nam7k4n3ahyNGUsSCBEZBzZu/du6Ws66lERAIwgwwGNQBDtDSMEhLlUPXBFVSzH4HbLj6
6RfiPPDweRTDV6AXd7dXtXI4AAy3UVxeColX4mpejqAdWpNIgplnsc+A2xsHvjUrvm4FrykUkUJM
mGpumqO0xA0PiV5rgy+jovLeEf5GiWrFJf50kENMDC0IQe37TGExdaTHC7gRXOzagRWxLPkIlRxI
JNCR/SwZEHQNNNpP79/CBdYZoB8AMV79chLcr/ogQOY+dP2OZLgTm/cqTiNaozQB8jq0QzCccVVL
QMaQB0VmnEL+UOTzIeXP/TTEnH25vZQVHwel/h8wWwDZDH0P3WHCC2shjjNCMEpHsmzqbkfLqpFx
LUPxTs2ffy6hC3NawHTKgDYSQi+nQIBKxSPnvBUbMXnlPL1ZkeZ5trSgGghy5XMm69hXYtcz75Cp
Jh6saT+M6cYzbsvc4qQXr4AWCPN0SvEKkNIGm1jiBkOUeWMk7b219cZeicBYGgYH0N+DnJgOw2qF
Nc+sqEswJ0K30za64gDKZTMiXR9EJOfOwWOZussmuGaJXXi97StrL1YcM4IqNA72QvP1dq1l1lcl
mnVNkplNeVBeHbwWjRIxNFpZXI8z5vAN24rm3PA+92hH72s3n+IsnMN3Yi3+8aN/f4k+FCZnDlUZ
q3QwLUg+uM7wEDI/KoIgub3i1dNxYUbLmfIAFW8JaXs0Ooo6ynj1AUDrRE3FxkNkJZIh5wMiB6+8
FWIzyx+kU9dTcJL1YwNeegPKmrLHfBC0m2QbTer9lDXgFjAB+sd0EK5t/c2Vo21Fq64pE1yru7JB
gdhXB56+V1Djz3eyLNSrkYYtrDXa5caGvuTUC9GNy6R5ttnA91bl0R0Z6+6pzSmHGw+Ou8tyEFSA
S7JRpxFjpn/f/oxrOSmk0//9GVryIO1gAvs8SjjQaayRD478q2uW1TEdlPMCzixQ9SNz/m4BGhVV
ZZvdOU1Ygh8wcKMmyLZGolceGIjsPmI7yB0CHOS3xyicitrweeVC6aZUEQkH8dzU4JVrQ9zKUmym
TmuPqTcGtahrSDWCQNhVp3LGbFY3NGOzmwrmZfuamIWKmTUhrQGAL0NZ3C0dzGiXUBh4sWZj2sg+
VkJYAHcDyAIhBJh+LTrnmLZks5JNMoZ1EKdZ+ddYyNea+xE6igfwz/2gVNA4HLsNGPDKpr8xrMVp
1Ft5CaY9mYRBW31pRd3Hnsvycyrb7BNzhy3qzZXQAeURAlYB9HoWzMzbjwwxQTugNYDbmHdyjqBG
nOOZqyxRxvQfMjocrmV00UIz/4qTToDA1+wBlUlY1iY8HZ+8aoufeiWdAzsISK6gbOch19Iif+dP
LEy7CuKVoMWOfLQ+QUtGN+4XZyUMLscBGjwmGjfIUN/uGbdc37D6EgndZKinsPOhSe2lEOiMyowY
H92sL55HPF1fm6bzrIecg3z0ecAkxvhxNl2cpSywit8pnx2x64AwnHcjUXI6ySn3v5jdPD2mzRzI
iDsptfdUhpiLds3RAJvQkMrvaOO25oexGsP2k29l9QOKIyLfQy+6+h2EeZjwonTtR9OeM3dvtD0e
P4USlhUXQ519qVzwp8WVpegP1svyrwL6qaASTX2KYezb8Wwt5wAW21/UHZYkVIuqpsCfEMhiJUYr
6zbCiEDzxfOL6heopJ+9QcbAdgYbJcgVfwbb/b82tRA61HU6egRjyrbA5M1A7VNfVV9NzFxsGFo5
qCj6QBTShIoOBqK1xdlIOoFJFWg8+342ntq85SfHkGYOZkffnXaiLMjWPbWyOCAqkVZBdcnHxag5
Xq5IbdYqBAVZndlA3AQFHrK8fGrAgvVOngNYWVB0mCwC3Tz0i7WUYgS/u1VSVp2rlstjxQd2z11V
HvKyYBshT1/VYuqPFg328U9T8u1xgq/aRLhufc4bMidDYYLAcXarc8oVOd72yDVTwLjDQ+zlFaGP
qQi3L1ljoxCi1KPfzDF1Z3DxbmHadddYFoQpeddE9xgXhc4h2Pc1akcuOPAwjvYhD7yXIejPFnX2
TZCfbi9IP2L/mEIRy4UEMZR1NY8w0EvLZgWk3jAcJ3Pvud9thnP9MEzmO3M/WEJl3wTSguCZfCWA
5GUQ4fOndkhyP0yIx89F1so4K4FBrMmuaCEG63pbEUSPtItRqJwh0OLKuNbTFIrn1Cv9/Oz106+x
VcHRRMHowH3qHBrfmmNv6JvIK5q/372tKAdAIdXCIwZbq13/BDVIDGb2AfgUxN7xjsojMcaLagoB
j2qL7MNa8Re0/eH6GMBY5le0szZwA4OeDQFomSODBnb7YLT5sSnyU2mYd3aJDjKGg6LUld8My3tI
vfxVesEBGT/YQOzj3IGAyCC/bm/BylGBMAoisQ3ysmtYAmZtPYJxDyfJy/BIcnUQDsZ3DGfjjlg1
sxD+LiV0jPctf37xLvU45RxT5t6JSwAnU6XsiEi00HNrI8roqQFcCbOKi8InahWwo8VrK0PWaIqw
PAN55+ymlqkTOArT19u7tvIpA5ALIKFaeIyvPqUKnHQqJsM/MVS3z6kl2ohO7vSFNb1zcnvS7m/b
s1aWhUInLqFl7JQABfV2/yQJO9OVSp7IkOE6mFUpx3jqjK+l9Ku4NMAtp8asOaA55jyrjJqnrjKM
XQ4tAEw1g1BDZKx7cOaKv/vDuhi3xQWPgSKAfPUfZjlTnzXc9U++AKe57UWDehEYRLy9/uv499aK
li6PKKGZPh3LswMJJ7C1zUHEJwN06uaZSp7vlaT+7rbJtU+M0A6YAuqSSGy000qMHBLFnU2Svqmm
JrKbwu3iOhPpIjjqts8TBerktsmVQwKHxbgN2PzgxzoUCVswSLMFV/rYzmfe01c3C5KQBRvOu2pm
Ac2DtRwfTO8zekPNIPbNwK8dVP5vZGs5RIUd9ZTO8wasd20PIeCNsWEM96Cqp11bCN2eDElRng2D
WN8ISI1/gY6/KCJILoJZfPaMeiOcrVlEPIPBP7Pn+s2PRVeG44H+gxtPU3gfYo6YZDTa1shaM4TX
AeoW4AJCr1aLM5L2JYSQAkwuyUehvrvmECv5HNjJbZdYOfdIc9FBXDrR148pF1SjtGIWOZGw2kHO
75OU+ZfbJlZWgijgAVSJ4QUY0z6SJUpllYaCpFjexhKw1tLudn3Q7Uxrq2uyZgqULBhVXrTLrppx
IvVFWXtDeLJmbxc2ZdwWU6TyLC6sYCOPWTOFaWGgfHDZQrlUu3AmoGfdktmAszhtPLI0tlG5gsxu
xNVWy+T6G6FKhqqVixQQ17s+ekCpDbiua6Wnibbzrq8H93vYMfX83s+EylhowQzyB1wE2oKCcoSg
lo+OE34MJsYatgf3MWi57fmY8i36+rUlLfAA6PAA5Qy+lLfXDSYm0LEtCEjP+/4nDaHe3m8RTa2F
dATXwAWE2MENqh2gumIFAXOBmRiWHaXpJ1Rl42kIo5ZlUTFtbN51yFvyAuCUAwsAC4gzvV3PUGUK
cqgIeYwVxon6ksaiMev7DsrqG1fVtePBFNxg0f1eZgm1dQVga7KMki7fye/OGLrqo67NskOAEbZY
1sZGwEOmj99+2QjFtYCHIiauICwE7gS9DA8o2FSW6ZCdh7yh+2oI8w+Zh5qwORXpX6Ij/EdmOEUM
jaNPTpj6+04W6s7LxiYqaiLvXU+0MWG+G5fgozvhjh+O1VBMd5UpflppLo6DFdbHESTznyAL3x+9
qm8TYubpuXCgZxTN3K6P7cQk2LIHfgBhnhmh5N/va3zSQ5q75KFxU7IHT0Ew78nE0/upCjEMYaci
jcpAYFtQjt3NA5gLgyxsdw041pJBpvbfyiLugU7gVypCmyY4At791Keg7AlG56MAA+EZWL3ys9sS
VGVqMaF0m/6gjWPuej+zjiLt/GOBkYN7r23JeTBc98GWpXUX8GE+mK1TnZgywwhI2TKSNbjAUhak
e5+12XPXdviD2X3NEbOiqTa9yJ4mBBAMhJPeAYxWGK+mHWR7szICEU2gRBwiUMeP58FFAbPFNNB5
BiBMnERrQpxhKjm4QUBou5MT3vU26dMjcsX0cRZNdZhmUn1QQ2l9F21v7tGPS59Zz6sDvlIbB13v
veDzd3/LJq/ymE+VD53QZfgCXCeJgddVXM91f+b58G2wO3rEaOHXnpNi3+UY/ES3vNiqKa54OjiB
gR7G4AbwUnq6wjprLu18RP+nA4KTi6NJXn0AITenhFdOL9q2KMCAeQDZmF4P4SafXZN3FXiB/WPd
1R/CoocItjjcjrArDzQoPCwixiBexXHSFzRVyzubzSB3GZ0ssoVpYFa99elTHvLajk0jD3fDhHca
SkH+16asp2eZzvsSvbFISd7vKGb4n5rMSh/aMhvTiAjJjY1SwFpoRsFhUaNCnMHr9W0oEz6A+IEx
gK2ra/HKKc3h4BaSbFyfa1uOuALcCkYDF5z1Wyu+jZE4hepnUhhpZNQl2q9JuDlkvmYFN6eFSipu
gavHWtrNbVAwZGut70cWUJddnUWCbLV5V64a0GNDSw7RAi6kJ7xGzkXeZ7mTOAWUh+acBY9j040v
DDpBu1J2GDVwva0RnmWHtLCMyxovNQiuob+gj81NadpCqqQ2wecQ3HP01CIyphB986YvNHPu0mE6
U25WESPthh9fV1Nw66Aihdt7yUv0hk5Dh6mVFqBVqRIK8krE3nelv5eN0UbziDhdtSMGpFQlNt7e
q4ZBjQ9hDegzX3EwddJ08E4zjVOG4ZBYIoo+U8eqftG0cSL0u4u4UX2BGO+o95KawhxKpRCrRCYB
FV49YQm4VXezya0kZ/ZHP8vvOzBp3Q4Pa+EO+dBCe4M+5dXFbjPXqHkBZzXyOiI1x6S7DZ5KtB4I
2ajKrpxxC1ODSx0D2j54Dr49fb0n0sobFvydWRyEx6ICpPK3V7N29DAMvjAGwUOvvlWJrGsqfE8m
bmFHQSAeDGeO7UptRKuVo4eCIZIGPF/sa5fwpwK8iH0VJrmo9m4xfusoeXR6AS4faAcpsgF/WFkV
SrKY0MOrFlmy/pbhhLK5VR5QhThqBbJ+1XQnr3Y2oD5X0AOoj+M9C+Q7qpUWiqVaeBw8a+JhFwRA
BffoxPuKRqD7eSzz7tAbxmHy67+hTPix9aqvTIYQKgKw8Pb3u95Y/AJo1IKzAm9QtM41F6FFX+eq
bZOSq9/5VP+wGcYSzfoA8MW56Te7ttfhzAPQYhHuRvkO7TAtreXKm2yFeJbMvfxiGbkVW0b1uXWo
jeuBvvbA4+1bClrDDhf16+21Xh8HMJGYDmb9UWeCwoK21kZaTdZDK/DkFuXvrPFyMPBg2Oy2kevg
BSOQxcS9ilnnK0BqKw3THyu/OqNeMZxDt3QxmDXPqPD58z4IONl1tgeH6uxi918s4w0EiitkUVd9
RoraWl2CkszIUp7MaS92ZoZXqjEPx9FDZ9CuHjL67gse6F5UFcD/CqTHVek79QKD+PZsQFWuB70t
mYGCRUfzzsFERHJ7fSufDzu69NfBQoFoo7kORirGgGc0POVuDtWDDKm/YWzRXKycB/xetJBAJQ/2
YP2OLyaobPsDfMT0kK27JP3SM2A/u3B4tYJxZwixf/+qEGWQc6OkjfimOWVgqgxUV2N6ggrgrhyH
jxDz2Qgz1zcOJl7RnsP5tlDU1h1jdopWlnNKTuXQel1Ewabdx3Njhz9NyFf9LTAG/Pv2ojYs6kCm
oJuESWVdnRVpIN5TyNnl8Zj1Fp430AGkqHJb7VZxd9mpt5nSskzwYmKoHKpY+m3nsNKCAIwok46U
EGQ2dnYdRhCY2vhgq2Zc7CRmMEPrCgNapwAq451ZJIWN2XQV0YDH/0faee3IrSTr+okI0JtbkmXY
Rm3kdUPI0nvPpz8ftXHW7mYRRbT2zGDNhRaUlcnMyIyI3yhterq+glv7ELX//0ZZwsyLRgdat1ru
D5Vyjpr4lAx32YhcYgyclnm1ubVzijf6Aqzdi+FWF1E5Ge2kR+xCIyVNPAypj6eoEvfJfdoqKEOI
Ull+n7ImKg8Y1iofUEVHVtFIGqGyoxAPRHuUyiSy43pKgWkLo6wfry/IxbIvohx0fFF4ond5YenW
lklmtohNn0O1d0FKA38wqRQEb317MgxqGPhjIlu+NBJX615ldWhiUuNltR4PdyEL0WNOaGSjOxb+
NDsQVLuncvaBXmbtbOwc1a0XgWEa5Ba8PsiK1/FHHPDXsoYx8aI8j1M629X0ftQ6xeWpHhxHs07u
Qe8V9wOa+HZfib0ttfKHWYnqndvkYr0XMBMiiwtyhV+zfgn7MPDDvpawclK67IevT+MzVCX1oOrS
ruHtxWZHPw70DXY28JXABy+R/8VmNwI18PuxFj3Jmpi3M5RqKTzkOUqo7VkOsjC9S/Qm/JEik3Ye
rKFsXE0Jif2DnhSGk6exVZ7UYhjKzEWtdR4OcSzN2V0/YB12mPtp+MEd7NfUp8pEd+ckgBDfxdWk
IKU89b1ttGXY3oaiMso2gMU4cnOCNVwmDNAFT8r5HTsn7uIyo+ZPHqlT3UMmkofz6ykTd2PiYzJ6
ydjBSjLGCKZ6F4/TuHNuLt4jREL0p8AJLkaFF09Ma6DslCjo/mRRHX+a2lg4FIqvOqZemPiUAHEV
9DK5CeVmr/O1MUX6/stR5WWwgFBeTzGLcxNdfS3wpDb41cvJn1bZ2zkX9wz1Jpo/SC4jLnkJ0JAj
Q5BGI+nPmlgdsfVJ7NmYbrR4cBQ1eCucdaGCcDYNmlAaQkrriuyYIZzLr/A9aTZ802lHQ/ljJpL8
p2wM5bY3Gu3TnFey7kbRJOwZeV5+xqWJyAMBMC3TXT9+tARIcjmK8U3iJ8ZdExmaVzcGDA5hDmbl
0epMK3HrOAuiw9jrewryW+uM6RmqNxQCgC+tomJLrMyzTJM8BbqTnaPlcygmZfDmuB7BWdbCzu23
ni2YPDiu/6nvG6vxgM8jmdkY1nlUi3GyhyKq30+hlWW3KfRd5ZDOSkVZDPQWv4a+cnW4ftmss5T1
+PLrrRsJujA0iTR7oaAPI9yuIXMrMAHunKbBMZPz9BQFQ2pneYbV+TQbH66Pvw6+f8enQrDw9nmE
riuIcxxnmpbTNA5GMb2fMsk/KZjOvQtGo9p5VW9OFSwQrU4RXdy1Fk1TmMHQhhFGHWXtDBTt6xBD
elo1vU6yqRhT5PRTcm8Mb71p/86RxucCvoS0s97RrRZhF1hnvtf42XwXD3LBbVsVh5RDbeczbC9d
CXrgCEm9pya2vm/+Z2hjkc1dRL4uTjI2dKM1CBYuR2r1k5s4z23BpG3ppzzm0rIw75QE+dl/+Kjq
/466uuV6mhdl3eAAjCTPJ7kuPps66TVtvh2qyObmeTHOKu5aNB3GOGknb7Zqnqd+9UOE+h8ga3d9
PuugsF7F5c9f3NpphoqzTFHEQ1bUdygeH/2xGGzav7c0g93rg21OaqER0POlDnTReVNxUgnGvvfK
2nSqzjoUUuGagvpPwxj0wSiJI+O5egfH89T6JRCysxbIJO5Wjmxxh7tXlffm4fqMLp56f9dP+2+s
vw25F+sXqtpYC1Zroog++SdTptQklohgyxNF5NSgSFAXnfasGINgm/7cn2JkAWyxpzt0/ZdsHgfK
UEtmvWBvVxtGSAljeqEkN4JaYQ+N9JZTcNu6eWbUjtYopadbg7YzKLZl7I+X+drf+b8YdrV/hjaw
+PdjwUtoljzplWTcgpSZTkKef1YFXHOXOpCTVVp0CvNStmmBVihdx98NTZsesqaOntMF2WLQCnMg
57SHztQGelqZ1t00VvkrBXT7DF5aetcKwuS0ZFvPrYb1Qy20scuByJyGmqJKfNfLQy82kSMjzWHz
o1I03NL6NAtKfuymKbEtg7JzGsqhM6qTelSbGlX5Tv0TZKPlwJYyXC0a9KOaC7/9IZxvklgWXCmf
pnMit/0hxx/icxX1sTv4YijZvR4Hd73aK87QkSqJVa46WlU3T9JcBge9yH7mrZgzatbhmMcmsbO6
jVy1y6tHyRLU9zyRRWBZItz7fJTxEs8QSbFrxDbstjJ/TUav2zJQSDeRpNnRdQJrp6tfWovmaJeK
s9P33Seh9tuzMCeiJyZVcWNGVXWCFx6qPGEElb/AmChIhrLvkWgNzjRjNB3nfXMsgio6qUo83QWl
j/WPAUkKzczyY5EncGFSpbwB5tB7PtazhxJ1k0MyRphUR2P1M5Cl73WjRmdLjgOnHwXzME1B6ppD
GtmjGYXHsA9Ftyzy3C2SrETVSU3uC/T+vJBZfh0rsHhjEg5LL3WW7LIXOhuJj08a6is3YsoPyITq
xpjz1g0FyTpUYW49d32a8K9BdD2VVf9kGn6EGmat236ZDjcVvlFfp1pO78MSs4di7PM7mGfBZx0P
Z4QNeFsNAyr4VS2IXI7z4JhYiz51VVF8iQvK444CNMlGc2I8NPhN2tMQowYCSMuLxTK7Ucawfaos
vXyc+llBCasC508/lG+hz78QhtROeqipjwH97q94xumONTT3YkZhux2nyS4MZCRpBWp2rJk/0xSD
qVRJ39VtKn6J01KyqybrHuDrdVSqrQd4t839HJc/Wr+CETJBaL6RWnU+iEPwYEEutQ009oGwSJ8k
XC9v8LCy7rKi+yFWkXL0s6ox7GSuBqftMYOP9D64q4P2i9gPigOiw7IzvawcHEi028CXfrRRrvO9
m8IptHD6aPJPTx2tD4M/tMeus6LvEv6X+N6N/btSbwAc9rlq1zQ1z7Gmxd9DycIbHutqt/Ij0Unk
cnG/iIbsBrPkxNFSCnCqHraYZ0IWZVNHLpFDPM04yX6bm6a9g8Ysu3NQ/GgM6UOtd+Gx51anQDgU
rZ3NVbZsidbO2bL3I8yVmxDYH08L4mkczNlBUnvczQWhHN+1gQr10Gqe8T/v+fQUT3UUyGwJ5YYD
6NPEaUxtdAdl/lw2sWnTbv+d1QIJZdjr4sNUqsFdEwdZaauUiR59c9J+Ny3wkGEc+p9QWj5VaZu4
3TD9aYxC+N11Ze3GQpG5pqwjFpRzryVlS64vKrGLfZlxbKMQ9iVl2FMupdo7vxvGT+jlpW6EDi/R
S1pEMWhjhIkjGr7/lAWKeO6Qn+ucRvbN3I5RE3fyDjJhNs7i59mgX0g9JaK+Cb2zUbX6Pinn7jGY
Ox/wsJ7fAsCXbK2rqHjmUn4DhqJ4iJMmcym+hbamh9WJXGE+lnOm2FVcyEicBJFxi80gKkfJLBRf
2e3gLiyhtXVjrNwoViKn4BHk9IUeu/RxGtRU+7minZOGzjCLlTvwFnWMPiVWR8rwHEijcqtnbXRC
Oquzex8cSCLjHaL0qXRXlWJzblCldaJZ0B+1OZkemg73T7ntNFflGfKEqUD/oet86QaluJBEVxWO
aRJneEWnNIlVGtFFgy9CpeT9cynFjRsac3JsGnO8GXyansM4B0/h2A8HX47Cp7jrKWDi3nbT8YY7
B4lcuPWysTKKu6exzYYzJF31brDC3BlNXC0kINB2F6mNpyAO7hSCFjnEYCSupailThaoXhbozcPc
9O33ygfpozeJ7gDNUu+g3kzPYhGp7pTprZP0leSQHY4HPLV7B1Jh5fqtbNhiG0ufdcD4j5qWiU4H
CvUzOIvSESq9cfwpau5q/I/P4qBKt35VDD/xh4iPFm5qXlim1Xuz78UHJRHZD1keWnabReO7SgP8
IkjicIiMuX9suUxdy0Deny5+5qiBCsK81GjfzDg+KlP1LVnUaps5wY1eEU6+JGe2X/vElY7WVlKa
5nMPHMERyzI4YeU4nsNW4lN2cJFy+AB2r5nlbQlN0Q7K3DzoI8tMxXFwLC34U+RdfTDVBo5lJRVf
lEQNvihGH9tJgxVKkPbmc9UG0n2uCHSpI66TsM7LO6U1/WOu1ZqHKKD+ccQ4zqMVotoqfAt0oUzx
IGjGnxiw0X3us0HRWDUdrYy1wzwW7y3yULewEoDShhS5TVrEz7Da65NWV9I7ve1iHEtU/64mjbDb
tCUOF4LsleBhvYA35mHUlXcUobLnXhGkReHZ/GoltLoSLfIPcEtCJ5US60DBqTtXKnGtGkLtIE1B
f2jUQbazLBXu5LEQbrVUYkQEag6gUn9Bpuh5STTgl7K6+j3NieTWyURsiiQ6vX2cfU7Ldj4OnBYv
ReTzAONfd9UqBoKn1uof6J/NEbcZvqkl6L+hp9SnrsiLQxM200HqJ+uEkmAO81kK78deaJwgH9PH
Kk8/WjgmunpqdDdhnVW3UTTIBx6OwIJyQdCdQVQyShBtBTg3r9wJues7fNMDzLA6EYD1+IvFKo6Z
r6mHapwrOG4VhoyNpXxuuhJoQYJs5nOdtb2dhVLohNLQHwJBkz4o7I1T2dSha0lt4UhNIcEwmJUn
BkuPZcRVn8sQH3g5i99aUtmDKWf5eVbjytVrymuGEo4Yv6jxeMIcODgAp+Ki6Hhs+GHuHyW5K24S
I3jfCHn9vjCh6Q1JnkIJ1IFV5RH9c3wzS9tIJ/Gx0sKPpdQK7piqyieK6+apEeTvgZ99C9owORZz
1hyUGL38rh9q8gdtdnhYa24SZB/BhGdOa6bhY5gBAlADXbvFlTx0W93I3IhiixMhjuVWSWXeG3k0
/Yzk+psB6oRgqsofFLnjgq798ljhR+n0qZCfQWH+KjFHPukU/N4ZOgenQLPdC9oxeWfK7fRgCcAH
uSCEA6VP0TXV2HD0JjVdJaxLZwxF81YVjObr9eRiI3HTF0sEDZlXyshryQwVx7U6jCv/DG3DiZCl
j0gllOjP9VE2UhiKx3BFyV4saCirvK1XBz0rjXr0ZL/2AEDbGF/ak9ndVeJnqX5rOexv5rLAP3UD
PBlNoNeZrzX0FOlazTojjOkE432nPjbmR3nYkW1cCgLrBAnAHa1VetUUSJTXw1QV3nuItcyeMozH
eZg/pGn2/vq6bXwdiokWtDMFlAjVmNdD9LrRhIOcpjBgDRvcoyOET5NhHq+PspXpUe+m804JFd+Y
1dcJtKzlqrQyb5q/KSrqrcZt69d2uqdgsjPOOqMOlDDu53hOvd7QYHtbseCiXKwqtlSl3ZPYyPnO
5t4cUDcW1NACzVq3HBtB0cdYULF39hM3a7hXUKAi8WujT/+wgqDOQFEDGblosxetNYlAF+EjGICv
wsxOye9IrE6Dvtf42ZyTSTt68fcBGrLadUqKfj3ASFyRaAjaJQ5TgJ5Dp+yjc1DsSbttbnHaTLia
g3GG+/N6//F0rUhGRewmdVLG2ASgsAeg26olK1C4ALIxpQs2DAJxfdyBtqRHELUJ7kRCFLtzw+9B
E1mnCx0NVlQeEScOIrInyZJ2Cj0bc4SxBqgMACT9rXVLcdSyiEpHEN9YcjqYR1ma0eWDOmNNeyWV
jXihcpD5dsRCPt3rxUwHvYr8Mkpu5nYwSYyFKngvY1M321oR/wN1evF2Xph4EMqg56/2iZrFWWIK
HTeMVE+oTyg8a6zsO2J8exizrR25jALLCG4EC/l6Xpbg97yyOdaRaXyolOJZoFTd+CEv5D2d/c2i
3Muxlo/5oigXd0rpWyliMKVBbSECdeXoKR7WsdAJh7me6/vBkJeUptRQohf1+04IYrvqFGUn+G9F
ZlieFgofYIkBf77+Ibk2JhPQqMjLhdmR1fBcD8q7MrB2Gs5bp+PFMGsT4nZAoZe2qnD2O+0hnJPb
rE2/1kbrDkkI4q14EnYdFLZmBssdOCtKIejnrrYpdomtUFBw8gYk/PGjPIxicS8Ne+4CG08CPE9o
2CEmAIJvfUnHQjMRxvAnC3NjeM7CRj7ls9IcJIFH8JgY7cnw0Qy/Hqc3B122KQkyKLA1N9ccx4Ks
sgjAzMq5TUP2QaGLVGrinZWOsIGLeU/tc3PHcib+G3LVqwp1mdoWzV0vEECrVl5Qd05aYSRf35q+
4uJ+a4dG5gil4VAO8a7Pd+tovhx8dTSnSK9MzLdMLzDK1u2m9hcWz4GLfDuQ91ZVDteH2wilFNvY
OYvMgIV5wOtDESqDNo1hkntJgx+QEHzm+boDANme0X9DrA3LKHnUMygEZEfkga6UdNcuV+0Ui85o
5B+vT2f5uesH3ovpWKs2p9kUugnKQfK06M7wvWlsnALHarwhnDr9BG/OEZTodH3MrdP3l6Wui2Bp
LoJpVAxVL2fAj1VtugVSLzpo96duW4Tazt7YG2kVSrPRF1uAOrE38koe+1NoCaiv/ssLYoEf/21e
Lt2U11tCwdI5kxN/BjtCbusPB0Huj/+wZC+GWLbMizvBQHKtyS1s7idpEFCibHzqgWoX+Kd0DPs3
GjgSExcZyv+d0OpJNJg5rV7yU08UJ5qx0SmJQhywACMN1fz1+sy2wtXLsZbb4cXMCoPWxqQif7Jo
eNmSMEUubIPwOESDf6+kqXkOROw/rg+6dYiRQiFN0xfm6zobiFu4qBOARCDHlmtM2QeL03Z9iAsy
G4uoE10XvCh4Da6B1xOjJO4XQohxC7wacZAOglnT1/2kUpubgP0qkS1FAaW83a4Wf+/qRL8ad7Wg
il6JoenDZao6SXYno6K/0g6GC+DUf/tr79VQ1uspzjLo8WoqBW+QG80ZKDy7lS7kD2XSW3sJ78Y+
gUKwmOOQjsIjWC1nSaEna5I+8GIq5gn4zZrXOpVNJf9daafr324jAL8aa7WEXVqOeR5KAj5a+kFc
VKb88Jsh032z5B/Xh9qIULBSIZ3xXibFXgNju5qWvKXXhmf6nf4l15MUUMlkUOzCVu/79bG2pgUy
GxoN2Q4wodVNGchxqsQaqh1a8RRaum1qd+MAVoi61P9toFXYlfRGCsSm08952rjZdGP1lqPMD13/
+/o4W4v3ckKrwFuYI/4fMv1XtaJsrUZZ+r4o8taJcnVv+61dhpeYCPEDLgu0PQu+xGosUS1DBdE9
zfNTfzrWVdu9q8u+POMblT0WqiTRIpNr6Slj70pOFFUpMv9xIjqGniZPFfg33TGjXD6kaWl8zLtC
aOxUU/onZcJDwvLl+n4Kde3tj8FXv3p1b5iC2A2iT6OgCSkT0YcJxA/plJ9Vy9Po6Fz/HJv768US
rY6onEVFDmbVOldxc0uZ8saarXMZzi4ujf/HoVYnFJWZMksm3ThrxFFr/tyOP6Q+tfu3+4mQIWAR
BRSXwiWFj9cRTunkvh+CST0LKR6JiojVT3eyzHqH7LMV3F4Os/pMmt/PUilItSdRtJ5Sj/ZJIuFK
nt2QvbjXv9LG3ceU0I6Hn4Ep7jqrU/1OifOKyz2YTFcfultpmnYyOmnrYAKU0TGkQBtQWkc1uP2I
JohD64lddFSKhZ89H/XkNsFS2E+mIySYQ2gKjzEwcsU6KJnoVu2NmH2xzH+JRX85TlB+KBGs743A
RHYuNEfzbEijrc9Pdae6kvYB0aidLbm1rgAk4TFxQ+E0vNoqoYqKa1xJeB5E2mdfQR85rd+sNL9I
j5BIUsxf2Bqrx3qsgj4ShDTy2mRE0VS3haE9NUWzEzQ2vx6ChwBNkX/mn683fS1DA4yrHiX0dDoM
bUZJqgWxLO9sxM1hqF2jyyDCclknqsEc+TqSMCyYqd8Wk3UnjNExLqZ/uMzxT/pvGPn1bMxYi7oK
ZTgos/UnKR3cdoLqb0a4hIdpvrMJlrizfnwtVhRQvEhtLsQppamgJqUpiRcg/gxWo7/pVMjAUen/
GSfynDE+GT1KvteP9NZKUpJFiWQpb8MbfT3FslIEDZHRjl7q/NSH1WPbK4dhyr/8wzDIq8jUM0T+
t9rhc5Xoc681CSspnodRcovctM1ur9a2OZsXw6yCYel3OOawMc5DXNtF3dmiDL0l3KMd7g2z2uWT
mcmNYVaEdj2xw+AjwpROXn/8hyXj6QDvCZGtCxYnmgmJBuC980SQl2BZfYwl1V4fnhqp2VOA3bpE
IA5jbYqCn3VRyJZzTfZppsPk7LUPcomTVxk4YtTA45yP1Nr/IUqQPf0VPOH/1zW0oUEeZEZsyUsy
65T20rFQW8dMk53juxVWWbjFVwN9Miour/e2yus0m5oiupmsPAtQ0R0ty5WC0H+j9+bfBx5//VJ2
QUMOXujrgQyfiBtPYXajj5XgJr4BoV3l1QQJl4rWyDpe3xpbryW07uHZ8F96HKv9NwhJLrUJAvF6
MMW3k26FjlmZoGi6+veolDv6VReKEMv79eVwqxeTKiK3lKEec+NzSY2nhP749yyNs4eyxyoLsWiz
kN6lmtX/asSp/hppc/XYYQp6G4sFUgYy8KLC8UtU2dyq4QUbjlH+0xxCXd8JZn/TkHUMhdpA658m
AqyN1YeIcRVUgq7GJjqTqGCmqajm7oy0cmVLxQh2sgCI8APqivgzlEGy0GSdAROJavhLV3JUFxWB
JjUatv/gQ7jIFVH+B5XL62b9rDECIUcgjtJqm8rv8Vy2e2Uk0oc7O2Nry4PRBhbOKDwL1ztDlyYF
wTHIkkVx1DXhTK6wU53Yuqe4cSE9QdRd9IReb3YsTdAxzAbhXPPAfWxpIKj2kKFTfvb7pryf+u44
9KZug+ZJ92wItwKvYfKQkRRILBdtBS1IhUEImxxZIQC+Rngo5O69Mio7gWNZpfU2ejHMuq1gmSHw
O2VMvaTM7lI/OShVc4pzhKKH9FnIu50VXXblxXB4tyi0y1FqXe9aGELkP6ncn8eysMuqBKAYu0Ii
OcA3T76PHhCqUNogfboeRTbLTJRQ//+464Yz8BXT9BEC8nQ/C79OWFvc175ZOunUkOH7Y3yfjSp6
YboZ2iqQqAewjNKP6z9i84u++A2r9we+riYWvRLiJzjVz0l9yHtwO/7v66Ns7VnIP8AQyMIhkq/2
bBEptZgK3egpxndz/jYq3yX9a5zhjRAcA2NPLXlvtOWQvqhLghabLdqy4NNm9ZimD6k2uEXf0Gc7
qAv+MH57s41L7n9nt6zxi/EwnS27AgcZTx/DdzFgJTQK3ELfk27dunVeDrP8+YthBN685jw2vScJ
4j1V/icr1L8H0fCxQWhrJ5KvtwXlLPD8OrD7RTyMF93rsTowV43p+5m3gHk19WOqAxyod4pa63O3
DIJ+BGxk1OBRMl0FyyrA1nlOqHAgbfUOAqJbo3w7+NUXkd6GGwXhzzSf7vNyr/a5XkjGxUYNfSWT
Fgav4dWeNwqtBDdXJF6P0puSUxvMR7vPVLQOdooDGzMkS6ckD0CBh+R6pExreqPQreBGD2sKRKnW
jTH4V1Eu7MjPsid9zMzE1QITGakRlwOk6ktBl3dy+vV5oO29sO/I1VAKWHSyXn9MS0mFpC9Ak/uV
FEU3PT0qKI4T72eEgJtvvdko9FbmghbjLIDpv372N7YSpwMi2l+9GmxSXo8ObCKC2DMLXmYKgK6j
Z6PTjgV2bv8wDEROUlLEyi8ynCybJA2/HuPcmelt2s9uKJfPUpK/fTaQjdEA+TsIWfbr2VSt6CMO
FwZe1faleZhbs9MwuuwHCYlkRNLffg4NdGs0EwQKLOp1CQSu5IhP2yB68YQ/YQ1p0xuwkrMLNRd3
Lt3L78RpR2F+aXrgabDmjudTjMZPiFSUGHYPSSvYWq94Q6Eern+ni824lHLEBZlAn8q8eCJS12oC
GSw4pJE/gfZZCHO7FxVbrA+gTd2yVHdW8OKwM6elgLBQiBUkvlaHPUyarpACufHqvJ9cvx5+xPGA
63V1X5vBzkG7WMKFbYnTJEWRRfd5XX3ByEPModygirbQjiADTV9zU0luA6R4dvbh+onERGi9gR4E
fce81rFTA2o5hKXS8nYITiM+NVZtyw2KFQ16ptrOBbc5GPg7Xs8a8pXrV21Q+EgwBuXsjdJvXb3J
u+6oypHtw5UxpJ1tuH5B/50YOhxEDIoiF5JCemN2Rg0e+AY/6OHQhYZB2T19K0X47yiLXx/Qenb8
up+SJloaRICV2ezKhzA1DkYvPsfW8A4Otm8PJQKLvraz87d2B8JdJAb/A1hbBcImFXrflyp8SPux
eFcl0WjXop/WNl/a34mGFxcP2wO6N7cbpSWIqqtdnyeqGCSqDDCHXhRS5+bQuOIEGTofavMJEfTw
rgxVeNhaKvyslYj0/I3HHH8XuB7KYunAjNeBq5b9HgmmajwXSWS9sxAEP8hob3xOujSE2SYrJ8AL
4VlV6j2558sNxKZZAiaDL4Fz+QwvnkmQMzI9xED3LEK/hMZkp9xu1yd3eR4QXcCAle7wIvWxLtqF
sdmhXc15qCEAz6b8LRKyx2qBPUWSG3TFW4XYWEvweKSNCsfiIoQ1sS9YQRbxRteSkxxX70WxfHPk
YghL5pZB2n0REH69aB2P8CTvJPWc6kDIxRujLI9K/On6sl0eADx/UOVbDDEosq9z8MSYmiQvY6wH
4vFxlscHNdQcHW7J9WEuI/4i0UURDVn8ZQeszlmeGigFJYV6llvfFaOnYdadcJ4h0uzU9DcHorm0
AC5UIuPqLQDrpurIvkMPCcX36lyeQ4qqqAKe1DnaicBbmxrjDbx/ETpRLm4WQ5pUSEhT5cnh/DlP
gh/KiHrw9XW7yEcX6Wj+s7ToqRMjH/B6EwxTpcx0MObbAVzrpMZuOwZuXD+K0J0M9WvXfZKN21j7
fH3YjaktfpgLLoDc+0Io0qBzGseyFXua5NshQbEX92a2sfFIYsxFmgfPL9C0ryeWInWJ4xrSrVXT
2PCl/AhdPi7Mt08EZhQ0Bcr4y3xej2K1cVUArpapsUvVLS4U/nGwlNm9PsrWXNC6QYOOT3Hp99Ij
vpypgzl7XTQ70Hjv+ihxwjLY2XAbexuxUu57bivjUjFkbn0Fg7RK9vp6QPlRbb4pVu/Enfl1Nvfc
KTemxDdB6wU9WS6N9fMCu7Axl/sko9wDqRFWThYGLiykDO2McbR+XV/Ajf2miHA9qHtTpLxAqJfB
VPhGL2hoNCnV19G0ejtuSvWNQEDOkspTaRF6YUtfVPTbMBzKtuTABgHE66y+NYzJ8WF7F6q8c243
lg8UypJloqIHbGkd73wj6GDZAQswUphNQzVMj3UsGgeKR9ne1XcBGF0mpvKKYQsS+C6uV78DKVCX
kuqB+9Nucot2sBUOOiW6wDzQJIltdFWMe4ghuaMY+eiGvA+oBAfhzrQ3LmEsP4CrL+0ZpL1W0WpE
vhrrvhYRz7D+IZbFx1JEzwU9/2fIwOi7FtnzmzcOrLuleMxFjM7Xap0pwitd2o+Y1OjFQZvLu6o3
doa4SI5YXJiRKqJO1NAvyi74fKFKW5TRTZGVVmsrVA8c0wzzD92gy24ptF8KVNHvm1b3d5oMW5sI
gQyDIjkTvKjF+FM2WGpSB96oqh9rbT5YTekilrfzlNmaIGHLXDSQFjmgVYwMzTLruQNmL1ak9ty2
SnvOhMw81apAyVOc01MYmYrTJkh7Xv96myMvDyjwfBu48SAaxW7Cgt1TU4ALBkKJtQv4061SFTlk
7OEEeec+2AihOL7z+kYWZ9EjWt06OCK3czS2utfMMCNzRT+Q8dQgQ6waVYPo6/X5bXxA+tagQzBu
WV5Zq5UdpzJoNdz1UOLxv1RJ+2z5BtoKMDh2prU5EC039I15/IKueX3N6VmNOBYGMZ7f6uQUInoY
08HMi7ffcxqlHBAZJO8cuNXxpjuZT22bmeek/dXmHoKwUOL3OC8bdwH+KLTel17VJfBjFGbIzGGa
3Pj6qMbo7GsSIaRMv7z920ByIY8DfY6G5ipy6InVm+pUxl5hCYpjBVVoJ0IrHpKpyc7Xh/qbWL1s
ZhCfqXgoSEuiCUwTbrUPYhEwVWeOtacosV2HvqN3PjST4TESYlfWMqfLO6dSP0tN7waNzINycutC
OpR9d/Az6V4rcrhozc7X3PxZOq9X0gtkNi8E43Mz76WWnBulB2l6MmMdu1ML/SbDtvLJ1x4xWNWq
Z7nqB2QgsZfqaQ30yjEyit8mXpaxbbRKmdlDmHWPeVG2X3t91O6rqkiqezNvs/zn9XXcCBcIl3Oj
8l7/ywB5vcvVOatyq5tGzwpClNMHsXdnSwncQDFGF73lDNXOKr/rG2lnr2xcawtQkbwFwtdSK3s9
cBNaaKVrDRwQ5J16JbE7LGM68xTHX2Z1D3C8sf8Xjh6xGPgTZefVZonESciJJ9rZT+pTVsITTfaq
Hhc+w8uGXMrsRIvFdW69IZWkCwoU9UXPRyEnFk5i3R10nDfkrrwflfq73up02qTu3qj9L/qkvgu0
dufW2VpTxNBQ6DFJpNHueL2mSpH54+T7oxfWmjtDq8FX7+Mo6ndiotx0frOn4nwpiMqcLYhXC7Fz
Q4ezEIMR7Y9c8Ipwkr2hDgNcUYNfAhbCbgCICVvjXj6oo/Qt6ZEC0uYgfEC8wLQL0Zhd3E0rZ/HE
fbq+pzcit27xvIbnQCoEVuL1MozImYTxCA20qBtbSZ9SdAZTfFeuj7Kx2ND65L/S8Qiur++HdNLE
YK5xEZ4EPFjKGOWAbBZKt6vS5OCLQeB2o5DtxJeNu/bVoMufvyj6DNqc1TV58xmn5kM3ND8SQlgs
J9+k4q3YN/YzQy0nBlYYDePVtZ5IICRTpVC9qfTVzu7yROaQmhmCH0Y7qjvhYOOb8WRZti1F3sva
T6sNkErLyjyHBniWUD4D4nUTa88ZcSMQLO0pEv/FuYC66Ov1k4TRV3UTs3VfqY99E93Lu+TIrZmQ
SvLm0ykuAHN6PQSewkBmUEz36M6dFtaubQmmXRbQ7a9vwK29QA4OLAegwqXRhokDoSVY0ey1xYfZ
7+ikAyufEQYp9jL+ra0ObI96IxMitq3CZx+XM8nqGN9E0yh5/4+0L9utG4eW/SICmodXSXv07Dh2
4hchIyVRAylSJKWvv6W+wGlnex9vdE4/BI0Y3bQ4rLFWFVB+OsMAmtxBRv1zW0O7c+r9Sx2hc2si
K0fgBfwWxlpPrh8fZ6sE2Hf3bLh37ENsu53wZQZoRu6QS8b7zJnBVeOSr3cdKfPJB6JPmq78QNBV
bJafsFLyuPCS7XhS60//+dBAmQfZsgR/oGFzYpuAZgpSDenz44JCze04hFOW2u4xqKG46rfJ08er
rXftJEiCwCvgOXDx2MhTAJw7NMtKleYcOCeFw2EN/X23k2wrmM4942bj8t/fMRwClkJ1FQnkaeKj
wzqescnhoYZ+fJCBQKW/IeB4eprqamIXXsC5Y0M9MgTUCb7iXbBFRk5hiixGR73lDnwTIItx93N0
SarozFVEPIsGAtR5ABg/7UHJ0oY6ggTpMQwa934gS5QZ0HIWbg3aud4QZ6MDa/7i22JwWgD+jkAa
IMY/zYhfNqYCkKs5pMHjxLeOS7YOEIwf348z5hC9k38XWX/+xp0sdqqsgy7UIW2+yQZMcubS3p07
ojUaAdR+DdVP924eK9P0rO0Obqiu4pH+dh2d9V71H9k84ayg17rWc3EVALY4ecACpAEzWAC9Q2ip
uBr6IAVfDE+funDQu/++ZyixohC13rl3HJump16pBEhUkrktBlTFdS8uGIlzm4avQPkO/4BQ+eRr
2BLSijsTO6RkyFk370Le/R5HcSktPLsOwjdgQ2CK3g0Kp5iibC007PZUTRmaxwCHHJGOFh9v2LlV
gJNEtWVFE8DE/nnJRFdOQ40Aci+GeF+G431akZz+TT9sZSNFFQKxN3KKk00bY807W02oKcWj2jm8
Bu9Z3NjvH3/Mmbog2tFrgx3NKjje02VaGvgtpFnS/VCKjM6YRW6c7xjh2EKqlkvxuSHtDSCJv+RM
8q72f3+8/PsHCz50sLXBuIaovp/W5mwL8gjHA0SWKqgDFpHuY3vb+w7t//ODwkJQjER9DnfjXY8E
FHRROvgCMJNxyG0Kgb4a+WDSXgAOvb8b6zLo9wAihQbuadIE/mKeWkP9A3BlBcC/Wym/crpcyIve
R0pYBXkfJl98yHqeunc6RA7IKkZxYIQBAM5GyH7bPI0x9dO24bePj+jcJyFM8lf1eECvTj8J/HbC
snRqj+4YocrCwFtpoXsmXdCgmQFUaX+xHIrvEHpcx49P4ySQGEuL9JkeeusPuV/Pzb5sIVPK/T69
cFjnthGNbtTE0T0FtOwkJIuXpu3Y4EEoK5UYmTos45gzkCrOwQUTe24h6H0juEWZH3rQJxYjUBQ+
32Xs0MuD14FMjmRR81oF/YV11l/4z/AIAGZ0GpERQCntXeWyscLUTRDSowE/3tFdpnrnDw5Ki4uz
gfLhj2opL1FfnEmZcTlgCiNMdqOxcBqSSTWVUJLBMDkYNe8SEMNXCMXoHBqQwwSHJZw2hLZfJDzk
Yuo9yK+PhIOyjfbbNvAuvItz34/ABng5gNZwoutVfuP+iaiR4MqxPIwl6XbuYNi1iCtMHrkCrJPt
qhbQKfLw3y8sWta4q9jyVYPmz0Wnjuqkmf0amKsWdI1mk0R2G9tL33buDsELYKgKhEYQvDm5Q4sD
gl4S8GQfza/B+M0ELwJCpn075X/xORjTT1Y+nPcNRCZ8bgEoqDEGiWZ8JvsZQ/S0ncuHWlr3Ejb2
TO8aSJN15m2dyYAPOPFy0lqbiCb0DxoNtwTTDlK9eFaM+UTZkl7V2neEzlQTLOF1C4nasihlKOWm
S9vkktrCOWe0YikwbLwKEZwGXUM0zYhUdLonrn90O3Fwhkuz52eW8NZ6GmrwKA28U8Zskw762B1j
x0BAVyVPB5s+E4gyPX98iGeXATkMrgmy8ndZGRfgBFVdW4P/15Lt4s/DE3CCzubjVc5cSbjsBDqf
eHCra/3z5lvA2vtJes0h5k9O94OLFzJcYfTzwo08uwwahoBF4XDeVcYd0ZAE/C/BgWimf/kNTFxB
kbRXeQTuVJYljNnywqedOr11dAdT+x6sKbK+dzgz4lOMatSlhhRgeqWUd0j1cKNrs/94B08N1roM
ApIQrXIkRu908ZwQe6iXkIMy2xSjenHbISvno2MZxrrmC9+0Hsdb74DFAETFNv5T5Xv31Kgo1TIZ
SLEakOZCeLmtwVLZlhsQcnfZ5ELNcRo7mlc0ijNFu0s16zNbGqMnBNop1AmALlt//sY484UQ9Ehx
W/DGMm2eY7XAuvzFiNcq7oCtRIaGP0+sMZjcSx/1sOngDRKszleSoZ/ezhkFfe3HZ/fOdK37iYYy
MjToC76vvTmljWQ/kHTPIqK6wvY2rAsgZ+fnvtY8ytDjbl7rYKifFtVjqmDGa9WZbvnFh3hma98O
SZ0Kr7lMe7GoRqDAgulIU5HHOtmi+X4hvLi0zImtVtWsSRfU7AAgy8bE9Iba/rZhwYWw7NIy3p8X
ZZAUlLBd5xxM0MZ73k+/iOrtpuLJpfHN8ysB2wkQHerqp4X1WnfLohcI1XsMpNAMlTnSQI/B9Ka6
UP048/Ygp4vMdK0brLMZf35TtIhG8EagttmZZNOMNryNQu2mWbss9Y85AchpE0s2TBmYMsXN4ony
QgJ06hL+ua0golzTPGAST2EXgx+h98uW/oBe548xTKAjJp3tx08iOWNh8G3/s8b6O7x54hFvR4QU
lh4ZQE6bkZb9b9tW/rfF6KnPOl91TdappPrRpCz++fHap17i/38fqser7jQYF9ezfrM2lNs7ZZqA
QLyn83ZzSYOnYFFJ0TsD5NxZoi6ACM/cHbhxJHmQBEO0eRq4WA/aYWSBkA2Y+IedgzuzD3gqNwNG
JQ9/8Wlvljp5EK0n2GBsRfZm/lzH6CpW9tCh32QVvfDCz12StQS0jk2DOesUcOfaCVBy4O73DlDW
XkEqtDYKpwf74oX3cMbxYd/+XWi9SW9Oq41jCEub2BwmRduHAeJ2ux41xydqfeewVCzNIFN3iQTt
3BUBuhrhM5pc73GfldHOME0CMyC4ijkdem8btI4FLsjtd6Bsby94iDO7mUCG6p/+KZ7daa3QV1xj
gIbTYxhD8CHnCqJ6+bI09i9YYP5Y6GQ3+QRORU/R4dAtfdb7PsoBUSbldT1fSLDO+Tw0uVHZAJWJ
hwL1iXsV8dh1iz+0B19WWxDstMDcC0xJkbxR8Sud01uQYu612133jpz/Yj9RFkDVAzyAmNY4eeJB
L8HR7oNrvrbzloCJppqaSx945lnjdgBfiBuCbuFpTUATCKeEcZPuvU6bxx6OIcPoUl1Mjo4e0RW2
eePWIAwPbbMRJnILDW7C3LG92CVGPC9z0x75AOWlwI6XJojP3ae3v9vJMSv4phH95+bQEW/rkFcL
NrWPLc3Zrwf3KOwZis/vnETIbRnSZgQPxFxea2ccwVkv0Nohz/+3ddYvffP8B0ioOBzU8lCzmyHi
Y/fc6/cpi/YfL3PmwYNUBsnWOvIPpe3VCr1Zxgtb4AdSXu49DO7N3R6TRFksblv/08frvEPJwPlA
gHkt+yGaXxHRfy4ELT5qZByYvSAj3SCdXXgBYQAXLLlG5nB+yw3VY/vNulVVNMDZQ5QkmK7stGAm
LBjA1xWSBBJA4NL38sak3gat4+obV4xcwAefu0OgIMJs1VpARFf3z990CZXjmEVWh1Qm+yaV91Aj
LT7ejfNLwDeGACLjpZ4805h63ozud3esy5DvFGnH+65Wl2pq62U/yWb+2PKTx5Dayq8N8MB7KNeK
ja5iyC2NJnehVbEkQ5XNIzQzqBSX0phzkRxIyYAlTeBK3g1DzNAzCEiJ4demew3nL8yfC51+t+IT
RDk2E4ZS+aUk8azRRZXXAyp5TWpOMycSmghMNlV/cL2fZqKbQH5L4i/o2RcBCJaGDioeL4Cq/HcX
jWQF+o94QOgSnhacaOozTNFAE1u0n6Aokbc/xiVvnWFT6kuIy3NnCZgESvAoXmLy6eTGSD3Pod9E
YHD3f7TkZtU6C9x9YI8+M9vEffz4fp4zcqAMwDwLOJ3eF0cSKJ8ZxmN7iAHyZ6Pe+R06ReoSpdPZ
Z4CoGl01YA3wz58vzWgFzWCDcGbCZBqlyY1ynQsx6Dn7tlZ5kOzGeNSnWUXcoZ/apnMElYV79Bp4
v+zHOMlnfcFcnz2fN+ucBKBoG6Ki1MbJPrHsd0nqK0Kjq3IcvrRNfaVMfeX2bP8Xh7T2piFFjB7H
qekWqRz8yXQombvxbnCafPLabSLGzcfLnD0k7N1amAeC+/RpOT1GMYnXxIcyCKIZtCbK/aYMVZdG
18/euTfrrCf5xhN1pkHTvQKYzvReBk3iqxIUVaBHu7Br54zTG+t+mgTZBd1PNSwldk2pu4ajFABt
nO5lhH28onXPiwWiZDmIETFR6HjmLwK0t8uffCWbW9IsWiX7AGLWm1bwYYuWJb9wZmft4dtlTrxt
G0KZpu/ScD9A9ayrmjs2kuMMqfkw2oh23IL/pM1QBeoyhPu7jy/M2Sf3r/901qfy5iBXqUhgBF2s
7UJkpuW5RKNv4FDbSqILdurSYa4/f7MUYER1A2UldkhwZ+KSfgbQ7FMbsm06mn08xy9wwA+i0ReM
ytmrmvzrvk8OsRVxIpNWxXvw1AG9Oj5BzuvesuAS2OV/OcZ/Fzo5RuHU3JiqnPe4p58h6S2yoY72
nPFHEi7HOtQ/AqVzCTpf8JxfGi+/9JUn56hNOkHAjoGm2o/vmAdKh8iHE7hUYTpnX+CzV4qr1Quc
erYWUgIBUYhSFusdoDd0Cy3HC+WyczcSkz2R46D0gszspLQU8DkEG4dBw8Yl4zrUE30BpbiEVIL9
NIOlpin++wuAzgQImVD6fA8YUNrOWngUO4eQy+VFv/QFRDz9+EIqdva7AKYG8Bc1s/B069ChgsbU
WAnMF3aFnsi18vzP0h8Kj/JLd3E97dNgEgy98Sq77L4n6PQTS2UZgE2n9abbeRCfmeFHTUaMC8WP
Ywq1pmQiPz7ex3M3EF+19heg8vNuDkqFTSo6BhrisSkHP0MNWbI8ckoBzbvauyRHcm43Q4SOqHJi
Rv8dtKz1JXQYW8uOQOaXhehQfLdNp1Cvbsi1ae0lGfhz64EcBpRaGOAEDuIk+qmJSFXKSX2IhMpa
zAv3etkMmN9ML7IKnrOTyDLQgP0H03nq9CYAFIIpmPVh7sFdRph5duf2qh+SgmnZZM2w85Eu80ss
p+fOb60SoHWzzuufFlS5rUov6Ed1cOf6BXy1X8KhvE4J+f3xNTm3kYDyr21fd529PtnIMoDlBQAI
FZcBBpHZHzwdnrQar3mnnj5eajW4p6/g7VKrMXvjcBqEBfWYsOkQoYzkc55jqiCj1WMPgVHRX3Lj
lz5s3d83q2lRzSXIU+aDtrdWPdjxykIH0nriQh5z9pzebOD6e7xZp41k59DGa46J18hbII+7vAk8
sYvExC7EP+fMyNsNPPFovRZdXQZJf6jssiw7nZjA24Zz15NcR/0Yb5jwZCah7ukXLIQ61vPHB3ju
U6FAArAqWDgAKD/Z0lSwrvGSjuznroJ06bxp6nGnQXn/8TLn7snbZU52VIFUpFYKgcmgvpftVVf+
5uKnjV5K7/B/W+hkP8O2rSPVucCWkDCX0T2HLQENTT5hBsm5lNifjUdWqnZAi1GaRmb450VJKjWC
kWtxDyJNdim0anuTFnR5mBzoxfbBfjD9ZojazM5fPv7Mc8f2ZuHT9l0PB84HAvVI1YxfI1841+jI
qryZ4+ovfCrKFphtgbgQsAEnxgTSjW0HNDjGBRT6PxAJXuKk0A6e9yVap3N35O1KJ7akbhUVobHd
IQZfV9A/UX2suxRaUcD1hw8f79/6/3pntwAQwOTtP/zJJ9e+VqPwdAxpoXhs3UyV8/PM7IX22Vlr
9WaNkzufdH47pKkih95fe6u8SzdO29zJIfV/a2LoXzDygoDl3286ufp85HMgFrAruC7YN+mcEXA7
kOES/ubcZ8FQAHmDHjZ0M062DsfRgCIOujB2BNwuE1DUTrCUlNF159QTL2inhwslyHPXHY15VEqB
OUaF/eQSLmFPl3AEi20rMNkYl1dczpkbXsqF0Rk4dwlBtYn5OMyar+/6zxftDU3Aajq0R18rfj1D
/e2QhKTeaiO6bdj5M9iB2wVre1FBh6U+zDULD5g4/YZvf9Frjm6BJA9W9soa0NglAGs6lIG2Huhs
M6bmWzeZbxuoPQOpX3doUdeQcYZk+1VYz37OMLZ27TbudegFv4Xf8U2wlA90KZtdMgbQa7LKhz5J
Wm0SU/LXxpTPcbj8Dhz2GZU3tEr96nVsG5u1mEeB5i1kYKkKkw3O6tCGVICXwB/2QaXTVzRV5++x
jI/oLKN41kK7XmFCAfIH3Zw5Vj8GgxgKsDWgLWswxMdkPeaJjVXO/RFR4DLcQhPmoZkdk0sX5P69
5+2oGx30MDxrzFVhCoe4B+hclcBujMPNENE050kyZ1q40GXr4WW44+6TKnqKvWm5rxEAAiw6zehr
+y/UQKG2Xdi0mUi4t830uY1rL5OdeK4ZWNXDymVAH2NqRIv6e6JpuINwIM2sau9GkjxBPO+xZG21
qQYEXKs4NC0DKLNXkHSQQXw3uaHOyiaq8wAVgMwmya1uymPZhy91DbFT1STNlfI6kGeHCrxKw/Qy
Kfl1Bi/vNxq6Uyajmd/1M40OpiY9lKPHLcGIX0b7Jc5kyNi2KatkB5mVeYdwecpZD7h84ETigGHk
OKuCDoLIQzDmsaPEBrORc67nCrScUBV2EmPyOuzKfK71k0ctvyXKvQkc6O14FoLR82geCELJrnQw
S0j615oNUTbMwbBFCrQqsutghbF8jx0W7aBqDblhJ9EFkr85R0F62KSQa86Z30C9dgowylFhqMNj
7rCHNOZD7E8ks8Q6BcQdl2PUL+CJmf0uH4ZpzEE7j2FwYzD2oce+YEMdIu8R0S/FAzdvIIu8bWwc
5gz4u53HwcTZp0P3g3UQbZ6D/s43ELjlybhj43DnSXUPbshXMMAGRZQqjJYsvN0wab7bhAC5mNYZ
FM8fujIie7edPlGJIeE2cu8jyIdlnvF3w2KC274c5pxPSl/hsrCc+jY+ehEUmHjsiWMcVTfSYP5n
mSggE02Lx1J2JgtJ9dwFvM+7FpI1Iii/hRMUCpe4eexKWl27ldPgxjKptqqt403Zw6LGYGMuMI8G
3RQIJFzHMb2L3YFl9Wy2fSf3fC6vetd/JpXX3PVLZPI+SckOSI5VDFug5lQT97tpaXpfx8LJ0nY4
RmT8raq23NWY6c7pqsihy97NYgiwg+kw+R1ZoDdrVvt535F7F4LPJZR6M4hSqEMTi2VbJbLbtDIC
OdUw/aAEGgphy6bM0uYGdIIkG4b5J+gmgmLsabgJetgSmYLOf6n6h6lOvkN5tc8FI+AXLqufPLE3
S9n6aFaAWcBJ6yFX1v0USYDARo8ggRn7rT8r//fksluWBus8FZBLHiTYEwhiZ3qcg2wZofixoNqQ
EwygXjWNIx+8YPYPri+d3Ad3K9qjIN0nSbtsNKS5vIV/h59MCqd17xpQYFTTMN+5/dTfx9S5A9fL
UdKh2zQOs7fArTzPnfvgBuPIMoA3OghuyZbuFrCd5an2cdSSj3sAPLxNKVUFOkVFcjZ6v8tybPtt
x8V4LSqWCzcOtlo0c06buNxWYJksOEuGzB2DL64/Nbk3DOKFSlxhbMGQkckY3Jfol5+wO2ll97lu
ojQjqsScCrNQPk/nolLKXFNF/MLFv+jSj/YhpHqzpir7rO56iF/HUBk07VhtAOxDsOoqwInK2jXb
aMHoeYBc+dYp0UyBQDYrULZpNlFIHzRATsWwqJeub75GTEBlHTyRtihtiXsFZu12FOSo+3HOOz5C
2LZBvm4QkGSR32yVb1CFSWR7FVCTZhOBxRGGTTs74tunaqoKPZd3i52fWDeitZjQvuit4TBV7WcZ
+csO/B5LJqip7qp4nIsOw99FN0FvxyHRd40Fsg4KV5AKrndwJF0+e+zGjMAxeI2ud14/uLs5mL0d
n6x/PyENWvfdu5lalFCSJnazGX95nOLkhjT9LxQ+npm7NDl1kuUurLTe0hJEkk5owGMcm3lrUKTJ
Rjx1MNxLlXV6XKW12ocGXHQ51KEIHpL74ATs09wt91LEvzDyuF9c2Ca/mtyi9mOdKwNkaOENbfJY
9tRuZmjj5KigVXlneFTEbNk3lWigCrlUxZR6X2BLHNRz8Uw5WAQ+VVEy7FLh8Wxm9AEDC48g3y+v
h7byMr+jPlTgffigVKnlrpsctlLSLk99Dxhxria4XK9V8LbgLLdgAMtRbvlak1GA2XjS24iQcJdM
/DaGFibgQ/GtXiInR25Fi5pVqAFByyzjPHTuh4jBMEYmzpYBceZSB199Hb0OdaI3wJVBO12rMBME
bVDTii+q19HBtUjhQRCdQIJvejAJ3q4JZjcP+uZxKMld5TGRJX3U3aURdcBVAwvoL3iv2h5CQug1
BcNgDi7CMEupn3sOZMp9G9ICQCpZzKT81XhaYnKV3rCg939OlVl/5utDLBP3hqXJnANxV+Ul1RAZ
cfVGmwqiuykRheOGv9oW8twddeYrqNbeSapeMH/7WnZLtyuJ5nnacLOR1qc5qL/czJkgoYVmXoAH
3P6SY8uyXvSfowHiGzNrCTQ3e54nng89ibJr7srJWTJAb9tN53Ag+1A32dERGvIow4VZ0Cx8O6Qx
LzrYC1izEjTd0TVDgSlzqoBtw6oJC981y+oW62sg5viuc7tqN8zh+IDnnOaT7NQ9QFm8aOq5zoF4
QfwzlK+pcs3RhKTJ5rD5Vvbye5RQttNmIJt5mKc8DuZukwL9kDPuYIQGOIAME0vjMR6mNJeWg7BZ
D+EDE32zHUcH9oPX392WmxzuyYHdC4I8mGmbDaVnMWSBYmWnJXS/hkcRjCof0uALqcwEToLwuDig
mJaBTrKuaX73SF/zmKubPgraIuZpnYeOeHC86W4R3XMiKz/XvR3hLEkNv9iw+5gP9aYyHS5SWqob
QBuXDVRYvnEuA1RlzaNDyzZv2WzyVlcGvj+lD9XYpE9cz1/jkTlPkvI7vx9+SjNct2PDH0b8/J5D
jq8g4zJsk8p4WzYCqJ4o6Kg0blgwvGjDYQMkMxL9svrgtEO9B2t9moN5vbwuHV/noedyoHMasLV6
0ZAZL9nLydshi2bbfjHjFh44yZfeCITMhN9wqr+Ute8WxlW4mUNpQLnaCABQQGfi+abZeL7w8aHS
z+oYzNmaAo/NMHz50BPX2/PSLaBGAPZU4jhXJY1+OsF0m5bmK35nuiMc11XW0K+Y5kFnEt23Yvbc
h9KYn77Xfk4NF5jidPSz5S20Hcvgt7QDvsCGYVH5LnpISMWvmMQYl+m8YZ0pLKFfY7xPwPeaTGOy
B+IsbpSnCsc7OiB4a0PV54FNMXbTiKvOUVcibp8YIaxwgprmmtj40M0QQ/fI+BKl826QU53Z2t77
An4PBnvMtSw3yuluoqkBlqlC2oZgBORcjMxLPjVe/MIpKUHzBM7fHhwQeVK6wW6yvS4ShR4UaUS5
EQPAYK2fTJtx8uQ1uKKiTWD7g+hLN19mET82/aSuAQoF/jWuJiQP8+u4wIck2rkGaXm8w4D8saP8
Ia7pFZvEXSUJzeToqVw1rM/rdJDHsHJebBPrfYf68gMF/dWzsC77wUx4DGlZ/wYzNwL8JGkw3ucL
lo1RUB3BpeNtJYjfloxOYXeoBLm1jqWZLyTuER9Bitu5zgHpH39CXqiyMMZ8NPXSemtdv80SIr7K
xv08pmbeuMsQFLPiEcbTRpt1YCjexB6tvtpIKcTkwttYVZOMgy/50EMNCxLSATi6FUJxlS7k28RL
SMSkLhObxBv5Lbq202fIEgaHgbTJdnR8IK+myS4Injv/Pq59IGYb9VzO8DdRA6ZK1Y0WkCYoJpos
GNskqxVbwA1SGuRivr9AIncAcbkXGhfE/dH0LdbjIzINu5mUee5q6+ZO5d0Cqd/nkPI4dgbEziuJ
c00cZMW2NjkGxKesCsEhCVoxhXhUXbuOFblUiwZWy7uzVnxhkG8pgnZ6laiuZiGGH/OaMS/nFEI4
fjTX9y44CI9aKfzOHAELTxBH0Mrg1UF5HduMSzRPiF2ZW42539pCpeFrWekaVjEEo1l/zftmzAhx
p2MP9E02SP7bjcYDtM4SPPPlpvP4+KyW+anUA80g73gzEmAghVXf+rR79Xp9Ew/NdeA3DzU2NZOA
AWxqx7o/HF2iHjv4af0M9j2AM4fRVjjsOECmUtHgN4hBzTdncaM+C0dtr0cCS3fUUavxvmYOU0BH
EX+3oMH0snZIPOebE4zQW64BIVcb1fTNGpHAiTOUZF/KITD2CKnaCJlt65FVDx4iGbOk+9J08XXf
BubOW/pfioWA4AGEiIe+JTUEu3AuCMSlhAXQNWio/PYnemPPGN7/2dfyJ+plxVCNPVJ/ZLs9R7FI
TlLuwNREMY03LZsWEWgew7fiOEWcd5TetQnp9o6WSONUfFdLULnxIPnk9Ijv8Ry+Nj5uU+Qp9hWC
K6vz6B9cVqYb5BHTBg1JjJ120YPARM6OaPUw+kjPGAc2k3lkl+j4E/HYVSsZQ0pEoD7H4j0F1Aij
Xei1RuniPwClDT3WScg88qt2y6z43tQakuvGGzZ+n4jC7czd2MXQoZlEjcwIfyU76d2aSqvc1pHO
gHndd9FS5U3I5tyVkhyaIeC5a2u6tUmjc0KaB1vFt46AFSHg1MokJbDuY+tvexW+xgt8MKKI+lm5
a2gkH+DK7noXkfDa4yki2+gN1QKvv/7UOlwcohmxl+z13iTJPUQXqtvOj+7BbHg1dp4ugK2jmaP8
Mh/TLjl0jN7oYCQw+W26oXShVxjg1FmweGZT+upVzPOSNVEYXlVQRLqTCJ92vDVdIR1ocQFiJve0
Ftf9MJX50g4xgiaZ5r1Hf8oJ1m1oNUoE9fjFd7ruqvTKwpUO7jmC3HQZH8yI9MSdSlQW5mneLUOC
nEmIZseApQVrZ1xlpRPKjeeJQ+0hWZ9C9xd3/Wq71ORAEufW9UuVWUOehoFPmdfF8scoUM0dkVBu
5spLckRM9TbBxcnSVNAtVM+fLHTsM89B74h6Glamn+97H0AJzC4nm7ivvwaLRgWCzXZjOuJv1Rje
dT557X3Gd96c7mrdHtOYfeKSPUk9HscOVG9BIB4HsCqD2QRDX6GKqgz/sbMZPdCcJiDS+1V69Z2o
4y/Qi+MIqqn/DYGW2tQj6CxJzzooJkzTvhSzuebIIvZ+o+5E0x7MPLj3o5LoMvjdljIJmu+5Gw8y
7R+Vh/Ehy9TDxGd5D9EAd9sZP76Kq3hokTdO8XMUCZN7zFN7LvWyTw2qMC1wo49BAzJPSZfPIfQk
BMdVkyM+pC/JSyeqasvrleOYp/eeT55GEvWbsJQrlNscGyLMntP6inbpLVgz78yQMFQh6xYg0WWG
VgkMyewqb1vycimWFjUMcOYGhVdXw6YubSuQ3vb3fAKxhwdPs2QkQMa/OLHKtF1+usxz942hj2Ac
pZlndQR+XRSbK0gDQc8ScAVUpLJGgJB8qQVBqTRoH1N/aFCRalU2c2ToMRQOdqiXJC/aWfl5HRDN
IIJKcjZz/WBl3H0KfBMcfdtgZKFCmQy4uE/geKZFyJMfNBI8b1Lf5n0qbkCEGhVVTzUyRoQnSDa9
awnuc2S1Xr1RQRXlgRz4Vnrhs3Y0jmgqbxM4zBwkmDIzPsqQMbrqu7GHaA31euDSkxuQeT0tmn9p
YuPeygSR69CjrBrhyW1qwAk2qY8zmnh92ydDezPb1r1p2+bVA6HediwncTBx68EqYS4I+CZSCAwp
ZXiJ96OpfysS3wRaBBnKEjezh0jJ4yk/8CkUqDxM1SYFyRBNXX4IVOWgioPyAJoIjxLizTlEtvys
Q4H3Nopas5spf1xK8Rz25bKJFsXysfFBzWAemaO7feNoJ/Mpr/dpRMT/4+y8mttGwjX9i1CF3MAt
GEFRWbIt36Bsy0bOGb9+H3h3z5FAFlmeu6mxZ5rd6PCFN+xkK87upBzz20TPTCpJ/a1M+W5TFOqf
MVOinY4JExkRuyQYtQdbCfyN2YGn4+15aAUxJTb095ag2aRHEUUYtbnhiBpf+6GzHTUpkS3Xqj9y
bj5bUR25Hpas60CpY0fvgwPBasf/F5lcgy8bBG23SoT61GtRuo5IhQJFhfXjxd1bm8bZrpFF6gQV
VWFVYZ/ZaozM2JAUbiNPKo+A/Dq72636KpQd2KYVity2tjKSut+ObRxvkkKmeN2VP4Xa3eceybuX
3ShBvuc5epZCTMqwS6NeaVKxyMpqO2rNy2TV4s5oy/xAGbR+oJombcK4D1Y2sELKpcNNNVjDTpM6
SJciih1u4nYVjukR7njkyGocFI5k2je5b8yTzsv5Xs+2MsnZSisRx7eG6NWoRbb7W3euFfvF7snx
x6aM36Nc8ba+2va3vjr8MaHpYdM7uFNKYiClmZvgde30Na+4DeGz0rPxj5B0ZWOGlFLSeqjWNSTe
TRZ1gSMF0Sss6G7TxkOyCcA1P3Cq5FsgHTe2zt+KmunBi+N3yRh9SsXWUxUH3bYuBygamhJuEXhI
tiSadzSoj11a/mwBPxUmGmhpVN1bevWlNnHiQ1w5X9l26m00tO3g4b10okMcHwLu2kvKLXS1x6yO
Um5dOV2rDY+Okf1um2RwKN903N5auSqqXGzKQKEjMorRqckTv3eh3RwHOlBUSKwWGcFpFrosSAq3
slADfl9RuHHOO9Sq6R+9UNtdXze3g1Ik+8AYNxKVXDwBTcsZg+m+a+OfRPK7fOCQYS24CnDL2aRw
V7jAwleZcuMK6EZ4kwiSbBEjEls2lXYTwfreEVQTVBC57nt50Da6lfp3hpR+a+1k2qYi/Y1wW7Kx
yvLrpAEgqeLkO5DDyOnj8aEw+kcqqIISINWQqtCPKW55q0k1eFQNeYrWSa8HLyZy4nog3w5T+k0K
pekw1cqKJIiYRfOm73SW9E3S9zvEe+1tLjcuv9N/wY6AylYYiA207o5mafU1McgclCzKbsDL7UdJ
ah/gwAw3itF2d0qp3pZTERGOCwVYeNrsq7bjNKW5FnFRhkdJqx99PfyKW/ZN11aEx8j2rqLYIBKf
SnvTNdEXNWrQx7S43ZGsfByonTmkdZuhNr6PKH84Y629manuFjkHp0CRNC8rFsNqpl+iHWoYy/Ba
V5KPoYnZtg/4A6b0P+r3MJ8RmBpymKkPZYJaJf00MPU/Ta4Qvknakcjq6nqIfYr+gxq9BNYUkF3i
+cV1bplbzcq/NPMptemE2cK3XcWv8jtF93eAu8l8Qu0hzJQvSuy/hpn9zWqwVfSNotzHYQ9Frn6z
vHCVpkF2NLI+XGlt60pBIj3kif04lTLleZlIu9UUb53F4R85iPdyNH2JM+NQVmHo0P2qNlLAnWXD
3N8LuU2ISJXbMrCfc6F5uMwKf6Un01MIFakfMYHz8uKhrcvcqdT8exQ1zyqS//SniFSnWPhHnH4f
mH9xsKxcOElaYT2giegwdKrnJGHzrsmwFktfzg/9IACeRe1945lvUlOxemH5rbYqbwOmsNzEhvko
0vpYy8Yd3SDyVTGgy2r25jEyu1+RbFJGTKJgzXtqbmfx3ydVDCBDguItleJvUdXVB6tSn0MkpEmU
o9ehqf6UGH8iroTiCrnEKtK8FulZUtFY0/jfaj/Iap8DQhlSxnuvqrdD29kbXJEjJygDHhFeceqw
X3pDecr9vlnVY/gjzW1K7kl8o9JHMUN7a5hWvZm9jkneg5VUDb89CaCWn8k/wr7aSWZd7IZS/w9N
/I+d5wUoQff1JpoqOwD57yt7MyvEbSjl0dbvono/BGF3BSiz7K5T4bSoKM5uI8iYnkhO+tBsUVEd
fRcBJWLPkgP2YFdfvPaadKJ6biQ8EOehMN850UiotNQrg7Ds9qQIT4Jeqh53a1yheIjocHAOSdo3
lghv6pKYI3wr7Xcpf+/lcIcU7zaLfvVDxkUXOWoobfwsdkCPOk3ZvNJEvhknOiXJVg6u+TssgRus
D7YOyBFQZ8BiZEm2S5re9MBUYPkCMb4YphdZ6n5cxoac6lvNYyA5ho8beTuSXZ8xADbVD6TwShs7
YOo4QaLLbFbZOxJ4UVwqzXqlKgPCftlQcwazaoO+UfS1qoboCjhsCUb4O1loV/AoTPgGS2EjieYw
/XbURQZNWumpso3Kn0TDq6nXAC1esTFYYiz+DjbLhyEqgebkUspk6tus9POudzNRHesgP+DEvS7H
Zn15dc99QBX58lmw8IycSTY1rdCTJjqoKKveKpUhP7ZK9efyIEtU3TwXqglMRkYT6kQRqjGjLAxL
jIEC80k3FVDiFA/Ln31130jzffOv8Lb/O57gSeL4niHuSET3lKhx6oiLCosO3J8OnD1KrjRmzGFj
ilL6VlR+v7s8zzNnGCUq2IrwTtFINBdA7mKcfNPLSxowaXuTxmO87SoR7+MxK1d5MYjt5eHObZGZ
rShT7gJauhSlkkRY6BLBgmsH43EihglbeR/SzvsPw7A8wp69G0+c8LyuDcIA0A0y0omTSZTc42kT
RFdA8Kdq1cjIIamDeDrmdLMZw+djrsZp3Qm/CdwoSgGBFNMKOdm1HEW/MmJYX6PgH/Q2mVG7Bzlz
9CXx6NvXdurpF+RHzKYBoOM55ksofhf3EmpGWuRakRc7Q4plKf1B39/USf+PTxmY+FlBCDl/rENm
YcXP88XRPtOt3qQkFndOLx7oNq8s/0swpf+8TRiIN0XwlCERuQRyS9hAmgUtFKi6zTdKOq9ln38L
g+z18jY5vUmIvHF5UGZpK/lEi20E3yEiBBzcOo/TTRd2+pp6+DVGvnXuC4FJRxgXIV4243KbjLE9
QtFND8AK/JoGdC6Fu8jr9C9RBjhyK1cUFVxZn0pAEt2o82IYlSWwOQS2Blyp7f1V7ycPUHGG20iK
81WAQ1GzygY9vjf8DHWzIMNNEqWByYeMWseDY9STNIIWo7e6CpVM/ka3r3gmaNaAxFRaspWktLvX
K9GBsopVGZyfGatr2pIgGig5RGtS60RbAcQphrUOy0pxENQafhlWLX9LUonub2/LUrXqg4l2VhC2
xpvUGf57CauYB0b1iNcnudDfw8ioEqdWCpraNleNdBdLZmqtldEzweUkVU1lJ2kpT6VZNQGWAqbm
Az+bkkcDvFTiNNCsG4fGbqs5FR2zAGhQEI7ABAHOrvq47+8llAEH+hoWyJOqmqW2K0R4EnqWY0mL
wPLIpKHFWBPtuRDz3UJN1SOl016s9LaI6hsKbumh7CMqa63eEK/kYMV9fpc+NKtOhp63r6UhUlz6
sNLPoCrQIxSJbhSr4v8hAdo51NfU9ko4d/qCo+ACERe5Jl6GE1UtVCN6LRNYW2Sm+rvL1T1gWho/
0lMSKlu9967AWk8vaNy6Zz8vVVWRY1tGR2YUGFloNZab46mxATQADMkYlLWXSde4qmeOhYYIImec
OwWf8PmnfMDIy+QzoQJHdU/3nlpSSGZprYF1bM2o+3n5oJ8bCuItoilYvaHhsDiBYiKxA4pmutBU
/HUZ+VA86WKsU9MKVpOt91furzPjoXM8KzSBrlEQmfs8NbsKR3msQUxKlea5KaT8u6Irmi21sGDd
A0d5ujy/M18NbU5icFVGHObExS5phzCE7om5HMhL8C9rvbKg9Vwzej4zLeRaSWZwBTBkoM+fpxV3
fVbLBdy4sZb7m2DQu61IIldX836XG/mV2FU/jcEUFA50UOMwC3TYLp+Hw0JjGMbBjw8IEMM0Vw0v
euJvK3eRrxa0cOMRfhYN8DdVi6zHairqPfdXm/DoBlQyrM5sxpVMtj854GcpCfRj12QOUaXyi3q5
Rn9H9HKPJ41WbKNcK26NLpKzdacG5Vuj0+JzBhGPtCb7dLhp2srQ1rZNUe8o0NMC+KfqXOdZo3cd
BemwDilvFPaPKlYkG5xLMicyZnfT+hOXGPQP45tfFDRwozKTn1urEEczsIF9mtzVO40kq9uSNViR
ww9XDQxXaAfjbCJIIXBimK4Jd555/bAlwGHdZN+QpixCP9RX5T4vzNFV+2bnZfE2jv5V2oeAgaaS
gZowca2ByOHnL2ilyCnWFixESRdrOc7WemtdSTpOGBTLMdTPY5Q+kh6VR6zQNyYlnRKkQWEEv9ks
YCDlsTyWUZTc9nba3KWNrnwnDo6tK1v1zCUNoW6Oo7k45ROVu8YY5daQFBuJ+CGkiyYGR7cByCKA
bx70vGsBPVBdu+LDOR+3jxSEvzPHUwnVpHl3LMUSQj0ha2Sb7sccozG5H00BLqsxgmbbxgBFVxKw
ZEzLEcuvnUSOm+h2GqbeupKPnTmmqClDzETBhQRiqUMyDRE1hzTL3YJqsQ2SNllbwYOU5Kskderm
CpD/zK7FdwJtfFRJDd6pxaUQhqERp5oVgEUejmRmqxm+dfk2PXPNfRpinvCHhykYRhqVGZI3ZVbT
lQKUVP+JlV8WUcnlgc6tHHIDXNrEuKeOUrVWS4jmBR38jmKD123uDFrg0V4S3/W4vqeAADx4qId/
362zZRBwRl4MXEIXSyiprcVV3nRuVBuO6B/Suljht+rY2gGO5ubyHM88TRRbsPJAR4ScYfnK90E8
TDU0tL3XxkjNhE8g6+1VB5z8yqzObAz2BNkeSRCX2jLKrqtcDjtfNfZ+Lx+NQdzpknZlLmeOOQtG
vqCrc6a1pEXW3ZjWaaFW7kwGJjkH9UILYdqJ+gv1+iub49x8yBe4QE3EOolePu9CP9R9Wol24oa6
fW/W+X0x1Pt//zbEXzzlGqk4hbzPQ0xA25u2RIPTRlB4VfqKv+lto3Ki1L4mXHluGxjkWLzi5HQo
AX0eKtTlEBKk5+3tsANLpkoYFwGrEHL9enlO55JySD7IkxB58fgsKxpZmPTGCIbdDbWh9zY1akf6
JsPIYJdHErgAH0DTwUtt4KFVbA17M5ahzeDMMrQ0Wxo8WNoYFPmVr6mcWQCOG8tMBKpyHrTPC1C3
ALYqEcaUuUHeSH32xbPEj3GAguTZJXXSLJJXVQuiNCi117qXumOVJP12gDzqyCW4qlRNf0sT2KHL
C3bth8378MNtJ429THiVW3t5AHXkr7Lqh/SvZMP5pfo4+fk3fBjDTxTqjzCWgCjVdKsHmholvTpt
fXkqZy7uT8PMf/5hmCoO63FQ8Y1Dbcq7jxMkFhx70rV9HaTxulJEekW24tyAJpAwrnAyewwFPg/Y
aFIh+dqIv04t/w7ScoeU2cagd+qofvnz8uTOfSdKTbOdKphjkrTPY1EvMJNpNHUXgsvkb2lDNcFB
KfohXAWZKZIr7+yZ4UiUkEKgkTmriy32q9+oPiAbMzhMWgdIDEXKaDN2ORiOkRP07fLcztx11AQp
uc533eyE9nluDWgbQ4a57Aqp2k12vE26f9bZZgtSJ6AKM09LXeYugd5qgRR0mD54hvGmafRzGxVS
2uWJnFm1j6MYC6UzLRR+JVed76KiBisrCxHdKULjCBT3GtXw3N5Dm5rCElEOEsuL/WCHaq/2/mi5
OiLbN7aZizurET86LaJUUWiBe3lm54JNgZYsilmyReSw2A9eiRGl0uK51CBw14NlMbaaD7Cp6uyb
ehJS4uiyF7xalVIfDUOa/M3l8c+uLFoZyIPhEEix9fMWwcCoBGlvWSiAFMGXQJHUDW1G5dh7+tfL
I53djB9GWtwiVhLFWKOadG3T7C5D6ayRsiuR+7UhFt9OKH3QgsqM3FCq16o3uVQi/8MsEDGhqE/A
Qoa3eHAHhPRjXQpz17KDWx8Cp0QweXmhzm0J3nLkX3hvlROxsSiu0RSAW3ZIZTiQo2jA+U3ZQ9O0
4w8t1H6IQpa3g2ZoDkqk4ZUlPLf9CRHobCF2SgVpMT/dH1Q4o1bsYqLeNusSAly0SoJsgkaPI8rB
N8y4+PcJ03WinqOS58yqcZ/3oII0WKI2neJSWggax0Qh2k2taNqAngAE57X6KkytblfaMg93eDXh
OzNnxBMtJOnJfE7Fv32vbwL0v+29EedPfRL9iH3vJjDtx8qStH+/yWYNOXrjlJXZSIvzVnBfh+qQ
5i4IOVrndgvyYUIgeu4A7C7vozOnATU3nhnk6EmDTl5RCrLakNTj3ujabjcm9rcK87/t5UHmI7VI
lrn4KZKZ2OCxiIsnhsKYmU6gHAA1G4D8xiGkQ4ODvLZrylLASUn5T1e9lU7XmlFnjsmnkdXPu2ZI
oPEXehYeuq7ONsg4qrsqAWagdWG+zctIdnxgu5oThMnMOW3jK7t2uWtmndCPdPv5zz9ERbEJk6Zr
1dwdGx2MhyOleC4hUen/qy34cqDFrSZZILYNitX7lprY2qKdshJNk6w8qZGufM1l5rwcav7zD3Pi
NsKeTFFQeQhNB07ItiqqF1EVt16dImQ+bj2//HJ5A10bcnnhyFMtm37RuA0SYk5jyF9ybzioov8a
6RHtgvxY29ceveXJWExzGU7EfqW08lglBxPFe9fqh/p1CPGHvTyz5Qb9O4qqkf9RRNLVZeYMQR52
44S+2xi2+ddorKMXqzd0YGeThw35JN9LeRWtRiuB8afJ+dPl4Zcv+3L4eRE+fMvYl0qTFCxwzSS5
nTJ929cyuED7yi1z9hh8mOXiQlMzCCZd3pl7cHnSXUA93Wnq3ryvkDqn4Y4aw+VpnYBAlvNanLvM
QIyzLlCXy7MCrmm5MaLoAbOz/VCXT77UfDfLYYt82iFLh32aX5OWObusHxQvFvMFwjcpmakkbjz6
6xw2i9lH27K58gz/zQM+3qt/Z8kLrMyIFpNi7+evB4TPrFhbbx/Yu+G5JIGM/AdZnm3d3pvh9TUN
3QzX7WldlN8vL/DZCX4YebG+6VA1dhc3rZtk0a0C6xSnoi2H80qB+ewwQEQRVQXXYiyrZSZyQH5L
RxGERBFAdh3r4wD33x1G1BYuz+ik4/F3MT+MtbjWUhEXWebjTJdlhIcrqQMwsSkEeGhwxki7OlIY
hE99IXcPg6w3T6GAB+PQIEhj8K+V9E2iJPzHb8fypTE6jB0a0QzTylKQD0HqtnwrS7n6XcgWz3pT
yI9pL8wU2neCpmRIXRD+MuR23uDM81Tsnj0/f1dhhYt13Xd6t9YauEyrRgk7QZEozA59UtTvZT9N
8JjFq5Ir1e9wEAS1vElKu+1DQ0CwKkxcdSWvMEp4a4MOEcjyYMWVqO+D9Jwk9Usc+812rAORoIAg
NTfZIMf9lQN55gKn+Uf9RUVoST0FSqi9qeaxEeM1LVnGujfQJwVtnWj6jvA7vInVMkXPQ1KKr1JS
AEu7/HHP7yMBKoWzAjBlcVDKWDeHyYK+Y1s1BKJk/JWHEG2GRr0CSzl70dHs/P8DLc5FqWdTGnfR
5Ib2nQLUGrfrtWZ+jUR2Zbuev+GoUNL4x1PoBOaGnhPoRlPq3bwmrNslQ5l915UO5i0Z3GOjmP2w
75W0RRrAU1ToZ5TBk1nCSH3K+FThlQthGeL9PT2UY8gPSQpY5s9X0UQDSM2LZHKH0u30I2R/J1M1
CGwvQf+v5YTlWIugrrVLiQxE912vp1WH/Jm/MsRQ/wfpLD7j3FwBYXRSPPfUPokTG/81Lx49Z3bj
1IPqtQN53HX2lZv83PHAmJpbHFc0Qyyj8HiswmhCZnyfQRl+RkDOWLeh5wGNtlTvNQK04vIu1Gst
ka5ZSZz5cOyf/x16sZh+40tJM5ayO+o3zTGtHiLzu5fdD+Gfy0fwTKCDfRKmsFSi59byIoQLES7J
JIGGXELCit92JvEgBtF2GKf82UqNei37NGHMyvsij2r9cnn0OY5ZvJQfR9cWtaFIhblU1k3p5p78
0NCkGyyYaZfHOPsR/3eG2uIImPjd9maUB27ToN1Ty44AzT3fqglQW8+TtlF8BRN25lrjLp+rAJZu
YU68CPrhIHSap1idW+kwfpRg2JWJ+pxY18ClJ31eTpytyH9hZ2TgJHGfT7c9DqNqwRfdF1rZpqsg
DZIXrW56FGiK0FJh7iQVHCtPLaEgU/VXkCLS9AZ0VRleA+Wcuflo91LwpRSGCcpJMXbsqgCI3IjL
ysBT7RjmEMBFoWqlAF+a6S/GlFXDvsM041tdTPXRz5IaFmNkp8UWUqsf7S5/+DNxmEKLDQwIDbD5
eyyWR5HzvjJ7LzrINcpmFhIM93WFroOBbfC6aH3UmlD32GfYLu+DEMd01dNL5CDq37KKuouKFu2V
vXhuZ9BjFGTbtgwuZXHa7AnIqujA9wSmdo/Hzr5vla9lmv57fGbPVQNZ8ATNzgGf94VAD2i0JT0+
BHnV4KiKWGLmj/2jb7XBlb1+fg/ORWoMXAHCmIs3vO6suEmEEbrT2Hel03QiWoO8aXaxqgbrwc+y
VWFmbzKKGuuy6eOV0rfB/vKXnuezvEZUlDZVc1aXO+kL1tUgT6OP6Ik+Ej1Yt6UHz7WGA5s/TxDr
Lw927j4BBo1XMkrFvPOLCePiXFd0IsW+qTPrJ7Jw+mPeFdKfNA6kbg2zG5U1bEgzp4Clrl4Z/OxM
kTadDYe5YJYlvlgYDT0DtXD9vhNrMcy1G0qlJgIceVH/KOL/kG4THmJ2YXKbnfZDoaen6CjNz204
+LsWoTUEe4xreIlz54IJMSkEoaioL86FhyLRqPh5cIgquTwWmoFuKvjUYF0CJXu+/P3OxIKQQEBP
mQyG/ubicERSpyfwU1FNTTwkFgN4B5DSoq2CGtV/GImhuJtNQz6RPWz7EuINvp170GDDuuxV9Iiy
fpuLmXZcB0+XRzu3NTRuFmpy6uxMu5iXV9dTBWEwBYl8NENzJRm3Q/TD7rxtqV4zeD/3bqPMipUW
UREPnPb5glE7U0nVCHzLlAjlLRx025XM5Boa6+yMQGEB5QFbcJIejELu08modTdq0nqFdmS9itDL
uo/SXHfAl/8swMi6l1fx7H1GLP4/gy5ShT6thaYiZeh2bds99hGaP+rQP/iqhTA+8ueG5YiuULeR
LOwKDvsU7YpMTr5e/hlnF5jXfe6Mzw/84kCoSplVWlFjzCRBuW2B1N97ht1fiW/PjaKzU0DRznCH
Zf41RlGB1IOfuCUV7K1e4PyexNq1Pv+5A4cOJ8VsoChzr+DzZkm9fpzaevIP4L3CuxywLrJnSiue
48ALv/uqWfxroX6Oi6DFEz5rggL6ElkxdYYd1z4y8h3CiehMruVSd4Q8Xlm+c/vzwzD2InodfKqB
Er2mfSJbG8WQtoaI7jX48b0RINxtJ/p/uFAoSNKxRapeVZZvbQs9vqdpELudXKCJqQ1x9+R3KfWE
WOJ5RPMBTsyVWOIEPMJgMu/dvAnpRp9YzdVT2acgf5BDnDRQbN5WhpqGiskaXMyuUIrH2Jy2Aka7
LOvrtoYKnWQ/L5+G0x2EaZgKq0TBCpt/Wjy5g9yDovG6Eguf5MmIq0cVgibaQuWdPkxXSgWnTxHP
z7xTtXnEE8Mb1S7SLs6a1B10NN6EQN7jNjeupOVnB5k5YZQHCc+WnXd56jpY/0XiCoPmvn47dtbG
7H9dXrXTQIWAfPZn0RQ4YdT/P5874aUtTZW+2xr1LFuPpuoqQr+xlLKVPKW3ki/2phReCcXOzOzT
oPOV86Fyjeo5RBikZpB2QnwxVSAw1OspvPKRTi8upkZjTIfGx1daFiAj2D1q1VSZ27e124bKjZSh
tHt5+c5sOtp8cxeOwBZMweIKFg0oU8QjJzfPHzT/e6NPjpnBfq6ujHN2xZA1hdrDa3qSgXdlW6gF
BqaosNZf7Wpah7b3tdCGl8vTObtkFE4AWlHoo/v2+cOUXtmhYqNVbpYGGlKpaB+YEWCqy6Mo51YN
VgYXBiZisG0Xm84Hvl35kT24QYvR0goRhvSt8ALjXQ8D9lzSxkdMbZIHLbSMF73StWyTjilKYVnd
FsRGZhgDYJ+yaN/WYT+tW8lq2jXBQaT88+2NA/DMSMBxaib6Lb5vpxlKJxD6dJvysZiOVlfu1Fxe
eUTRxpU79OyiMAjAoZl5d/ICwtFHyDpo3c5AT8cos2mjVcJ6lXxYQGMBv+jyVzg73rxvFQhWFoiD
z98697IkRsxjwlywdOssecyimEI5Bd1xaN8uj3XuloH/8D9jLQ78qMlZ74WGhGYElhGhQOJ20r5g
9TA6NJGfjcCbHAThomt557n9PMulE6pxOE9yXDMesrHwM8o6+STd8n7la2G1o4NGLYKmGnIvUFqs
bTt5xez8hmdar8e72JLuO3Mojp5ImrXwrvYrzp3m2bZ3LqbjzLo8Zkjt2yhU+Zpbht0G8wK38JOt
kmr/4ZrlrgBhR7ZE7r2IqQJdQfEmLEI3GYwXq8wfUBbdhp585eE9NxsLyiHAXjCxIB8+b6RkqGGf
VT1o2Ea/FYXsFKZYDVJ+5XycizHIW6ixslcNEqXFhrUAUjVKWasuvLtJ751EU3MbTSq4UEdetxGR
ZB9FoYpmuo68p51Fd4MySY+hgMd0g/Jkn20joDHPl/f2aYA3F5CIszDfJFFcVs8TyR5KEWita8r+
1xSe1E9Bs9fpxr7dI6ulrYMuLa5ZMp/b2Db8BeA0IHkoX31ecwUv0h7LnhKU0qzjPcjqzZQgSnl5
avPt9rlkopBY2Lw4f1n/yxXH4zlSJ9Afrie/tQKNk+lHTT7jpW9q1a0U8VXo/4ieJI6cIaEmj4Lg
/Vnet+iopgGQ8PxQdLotOYEaNtNKDWNS/bm3VFyZ4JllJEKmJEVoiCnRchnLERHOwYs114u0clfk
w3CLsJdy5Ro6PwpGTtTZmNwSAqgNUB2z0pMoj6TrVE9vo8K/sm4kDGe+FYQBLLNJCA2xFBHQfTPz
k8wI3MqwD5kvrf2sQA6nRFxQCRRrlyBPlYTjnZzYt5M2PgSl2KICjcqT0NJ1NU33hci++OR3CL3k
q0Lkx0axvldojHj5g517AaI83nGYmk3vj6/+VKK7aU8K8vzJtpmUNWnOOpD9O30Mbq0OtSojm806
fxjVu4yIlxiypzGTDsFkvHVRd9eLAqbduDGQeM189SXovNtxDO5oJ/xS8+oZpZJtY2P1PUa/5exF
xXAXq7tDjtC656OzG5Wwxrq3vPWPej82W5HS0TUTf91SRTZ1aaum+Vut4R8BWiAJwi8Ih27smkRc
796MNH8oVahuubauagqSw++swWVF0+uXbKoMJ2i9Nw+rKsT2rF+D1L/iWnxQ0SrbJpJ1q47mruQ2
6ctulSvjTQEYAbnN1iksCMFJwQujh6h/4pq8baP4kf7uW4+yZRQrPww8mukA78OgwbSmsx+jsLyf
laPaMLuzUPkZs2FfmdbaK+PX0DZ3npIeuthbJ3m/MTH5mCT7RR27b7Unr1LEYOM6deO6fJFGXeyM
sabd1d/4AgmkDNuAVd3aNy3/prVkJw6U70Yf78Ii3pVK7qCE+9YEQe1gdLfNNOtYmuWN0Cu3CnS3
6VFwRuDRlQVqhK3U6Hu7HHdd0u0TRf5jBQoi8oG5E363V7roecCJIS9/58h6NR2EvyZ+0EYZxkB5
0KzkJ4Q6BSqxfiRKOJR66iqhjpxHFxiOavpbeLI/vKAWTjuIJ9SfIBDZkGnl7jAlhlv3yWtupdsk
9laJAslYS8kopYfR6h+yCq2WOvbes5gelBYNqoM6tQ0nGZ3VEck7RfmDPbi+qlA/9YdsL9lRtvY1
470Y9K2VF2ujaqJVIEuk5JC6EaNDCAlhlR7xS0w4ddhYtpFtwPMdpzG/TRt7D8HplxVqX1E3czDG
crMMhWZPHPFFfG6iBNWqiqqa/eoXM37DF4d80N8BtK0srUfIZGqOXoaKSmIrj+jnd06kKs+2XDxm
la8xUC+2Qz/IiOU3+0m0vxrEzddBQbtBDJ2LUuBNIP8WjdY5Sjyhi4t68Hbw9IOBwURJFuGAubrx
2jBxCoV+fBPn+bYMRx7F5FbXpk2jE+QhY2TXwaGUgLTJbf9emUqFlKMvdkVQt5B9RzTVen9Xq/Z3
BAtMp1JY0jTEhMJDuEBT8KaI+3fUxxxVrW4SY/yaING9sezhm1Ha2q4u7WyP3H226rtM+xFKsY68
nXIAp7EOpsKNfMANWlyu0ZtFDrZCxL5/R+xdWYGZea8THDu6zFqpqlSs4Z8exlb5aaZFAqc/Axs0
HtWat0gb7iAQrtpaei0LD4XAgm1pFUcLdPCUolBkBD+qLLmJPZ2nOJY3aYXnSJKrr2Ru76JsXb2y
qesiZpcFBxCd96Evfqtmt5YyhFEj+VcVay8oLm6MYdgQZO5huK/hnIIfoRfZJ0G6yYx2S5pUOYEF
a17FjAch6kxsEUZ6HZvxFogtIV60J5T/3iDZi/zPU1Vaf+zcYg2TlaZ7W/ATzyLrb6wcWaxe6Y/o
Tq60uqWcLskoAkU7M0EnNKjGx0nibhGRoEjsvbb21GOdHT20tr3utGLtFd3LEOnjyuy7r4Mm7sxC
fmff7Oq6vvMjcdPL6rbVzC1iBN/71EYTXdlJUgDjJ9LxVLSeDC/+XYJHX9dJuS4HpKpwtOlLc6tb
5TfVG2/wdHHtEDOFJFZeVRWRuaG/U7XxqxmLddgER8kUvhNmvHhKjpO7pLno+e/SFneIjqLXlP+k
SP1qywiZWLp/N6HD5dQS2rb2qL9jL/HDa+y/d+guy3KUy7G3KTsEvKqxWdlDcttyj7BTH1EELhwl
z+9Erh+kXDYdTvyG/OU4pEW9seJir06I53fTeJPn/j3+SGu0YRoOuPxDizm9cqYdvCo7VJp2MJJ3
2/g/pJ3XjtzIsq6fiAC9uS3Paid1S62WbgipZ0TvyaR5+v1xNs6eahZRhOYsYBYWlgaKSsPMyIjf
iE+WXf1dR+GzZcb4MCRcL0hYlp62DRLxKLruoETxY2m+IhOWY8qCnNqY4p4jzOfEyLJN7JOJKpDo
SJdUbCRscxOrIHtS2XhBNTLdoj31Eox5t/E7DCf00sGixXIpUL62WnoUft5v407/K1CbiX+tfE1l
u4QugChVMKKNXv9lCOVX3Y1cc17kWk58yuVOd7U62+FS95xnKMhKcv8i6+jOUwG5QwDd4kvTXxvP
uxO9c29EBuLnsXHMwui3QC8a8NSz74h9LmcHVKbbTcZ7Gv+ET7Hj7VCB3+a2cur75K8yHF/9Mf8s
FP0JIvjWcoJXRS0PvsHh5GWoNCFdfsJ9SNqErbZru0ercO4tf8BTEi8hSaqPGa5Edom08SCFL/mo
7Ds1+az21o4k9uSo0VFGg5kzkuaO1J7VSnGt9q3MkP5rSU0C50F1xn2LeMtGGjwVDwC0bDsON9RK
H6T2xTC6nB9Ro4Mcx+GmyqWYIqA17KxICzcNSq2ch/0P0FYoHhvePirrH7JUAg7p91aSfClDMHcK
0pXADjkYoe5gyCG/Kml9UIzsPVdRevRi+bVIrYPooye0CB+LVn/EAgeZjkJsROGf0oQCb2Xl4x6A
Jm4KdIwzk3vThJxWSsm2TPy/lHz8DvmE/1P6onBEb7IotbYImE4qk08ith4mOa9a97dmbZwSnEaL
wsSSQFY2SucdMr9EbDp5iALzNPjBPoFeX5nVo5VoL7ygfsWB+o325otKy2yDNOr9EDknKYneCkk/
q9FvY9Rwo5f3Zdt/QWjXw7JP+SKHWbJ3/PGdVwF5TPCcoAFzMBWUMwLjXetzaQcg6ZwGzqtR6W+p
jGiqiE+q0e0w0ShPecEDLJCiOzP17yoxct7nMlKc2ckUKbYrgfHgeX1Fbmg8JBX2L7lOfcdDNbMu
aAg3w0kza4QWG8M+qEW0le0q31akoX1uYQlpcRmted8tvF6xyrRlnq/0Ua74Wv0oeDQGau/mRoRi
vqTIZzs3xcYoW2t/+zm1FAqogTo1hYk5p0FIdqdqiEm2SLjl95Xl/1ZwDwyttREtvAR01geiPJUd
6vKzmlXelk1Ty/grSIb0kPnOM22UB7QvEKgv1KOchGtvj+uXB5AO3YTDP7XE5jVQZI1lJ6HGjMbr
Q2Ad7QzdfiQVo+7z7elDXeg60iTYNAmMUdG4qgB4VZemZe+FZz/IPCzE9Vo+iCxqPwdRrP7lTC6o
ViWasw1r9K5PM20n41m9HXndPEQd32XsR/gb5Hm3w+UkeFfqQnWVWiT89Jb50lvrXvYMdPYSWex7
vsqjlfXDHtNC557MLbsfM7LDEsXxeJfBTQNDH9cI9kmdk787Y1F/i2tFOsN3Ub72ZVyGOzm1sgdT
a4sNhXZjkkdGQ1cKHQSyE8qaZaPhadBqMQwGFXtOVVf7Q5nU8rfU6+VHOUuMfVQ0Ft4QXfyjUvL6
oUESeVuXfc9rIzKeMCgbtn1b+64dWuKMgFbB/4oRAe469VR7o1OQ3kvhE2LYCS5d4Cy+VVbfKJvR
wVR1g9IeGrCJDWzM4Z5NBic5jqqK006p90hqNLYS7gC4pWSDemM/pnozTJOebTUDhEyE5lS3bcco
qnlO0hbERak/GwU09REfLP88ESV3kagpvePHIJ/w4rG2Taf+kv0UgpMUet9QxcNFQ5eG/hDmahHu
+LeHY1Tn5WeT0SngUiKcwOJJH9kcpcCFExvtZW+sdoZay3hO++290dntI3JO7S7DGAM9KE9/bLgk
0ebWa7QqfeOE1DevGVRUwx3ZTXuq4bzUQIOj/LdGpey98bClAh1hoCXaVPahL6JG3gSmaia7UXPS
T8BH9O2A0c0pbZH+jrsxuPNSTfuUqKO6w5lE2ZYlepFjX0afjMr2cUQHdIKuCvheqwz4va2EidLI
G7A0+/xu7HLrTQrRzVaqYNh14zD0ZwTina+h4rU7n84y+kVMrTwM+neEoI0HVaHDnXceUima3/5s
oRncJ43SfvMMC21yDVW6aiPjXbClEDHGZEdaGB5xMPKfnDApH8soxHamFsbejFtET7FBPAQR5kfW
WOCxkdCOMTYD59Se/Ld9xtAkeymidrzLZGr2G3/ESKsVRf2ooM/+004s6dnThDiqvYNlm6WhwZ2j
h2JolXKo40L/aUt9+nvlJFioqIBfQM4C0SXa0vNihz2ojUPiHZ4ru+mkr30hOUckpLi5sSGz3yu/
El8QtPHO+Emmj8jyTC5zkVrYaErW6Z3U0fo4CLDESNlofJy7279v4aAHWoVOJqUYXJHnnacMrccE
EUTvpPll5W2loTF6wJJTccBHHlj943CoUdDpmtqfFoXY+YHvN16jtoGN7Hv6V6EMvNid10Ib326P
aqGID2UWZUAZ7iC4omnUF1271FLjsTNoFuQmDiM96N3yk41Nk1qXO8cYQAWsFJYXVpmaMh1hINIQ
/+flR9oTcpwmaE6NdSG7dcIju8bpfqU6tzQsWgSUbxHmoyY/m70IRmmQZ63ujg6SadQSDMfemX62
AU4huun7X2vmLZRVAdyBgwPpYNOpn0XEt88qksCTXMcp1L0p5dkWEFd+z4P0l9kVxnYQRbxvEk9s
5VYOt7eXcWFz4tvBfygVog4lz5bR9lo0FZvaQ1I3+hW16kveIDNsjNZKvX5hXieyJ/f0hGK8co5N
RsR68zawXDvFwLvUBh6XSq3sEntsNoXaaLuiBpbW00INV8q6S0Oc9H0m9SvonvOMZFAUnMDSBDya
HlknOh85JopZi0HFGO9vz+ZCsmVO2oTYaAFovTqJRsy5IPH43L5NiHfLWxe+NeIvc/jGbfzHnznL
NgnCADyYhFRm2waoXwnbw7Chm3npM/7hCjahdg1+0/dXQi2Nin054RvYJHwbHz9106bWVEhA7QLB
7i/b1ppM3qiUGcVfCSnOvnK0Nd7X0qJdxpxOg4vjZewQ26obG/9fv1Ldxgubk6MH2RN1P+90e9EW
Wp+smYlyGJhf9bp7ItseHhCqcxL6M2YXephRsDvDv16ZxuU4DrpodGk4MGfTmMp6W/q0wN0cGwNU
2Iferrd2kMu/Ki9H99nLZPw9b49tcRpBNSGBQ1gsmz9OYyiPZTwqXnqugP368A5146VpnY6nsKo3
1v9ntNmipapH/WkwxlMWfU37ZAfrEaOTNcDA4nbkfKZbCkTsij/uw7AIdMzqTm3XvCsDzmp9Fd0l
fb+1Q+V7rCh/357DxXg65JEJl09/bdbRJNuE1dFgYaQA0WrLR43Zo1O0HYJ7G17A7WCLmwSVU1IZ
hnYF7WgrWfFNMRpuK9fhF0nJiVD4Fia0apcGP6iklunKvlzcI5PyGSJWtgno6+MeifLGDiwZ/V3D
9x9gPX1Je/13I/ffbo9sWvxZ+5Dz6v/CWDPom4/jU4b7HPbHnffkl5QY9DVlqeUQZIKTTg5wzNlu
r0M8rvIwEa6keg2eKADJrSQ03NsDWZ4vgARTH/RaoNt3eryzOJhPav+EiZJuWrtBiJVFWdwHoBFJ
y1kVzviPi9LrpUiUSJDt5P2pDV59zdxYDQm8WHlHL44GyCPYNU74K9EYIexcrn1ZcclBznVZHr0+
2POgOfyHSQN+ABKWUgeYzo/jqYK24FUYl+7QZrswiA+ICOyHcU3VfHE0k0wiZhQaQI/pW764NhAE
qEpHpydTRdiaUBh2AORp7qhb6cqHurDXQLeDAoKva1J/mA3Ii+DKZtgrnSy99t8qr4moJ4T9/va0
LaRNk/o2Yi3kZkCkZmcPYgAyfFnDdxVsdNN3I5Qxo30xBa9gNAh67c+/UZtKioywnalOGczH6Yu0
IM2bMEncnLoUHrQ/1Lb7eXtEC/P2IYT6MQRO7Epq6SI8o5fu/DRSyt8UjLw/54kqFLtkKl5cEvIV
JtOAT21m06NrkJtjEuoHPKyOge+snAULoyGMDt0fQVzUd2e7QHdKjJ5RLnCxz7wfPO+1NrK32xO2
cBJchpirF2SUg1JEz7juqsb81GNE6LYpVrhZ3OuQiw1/hS258Ak5mDTRdzCgSmpzBItd+x34Hc93
YzU8SIP6kFr5tvfXUPOLM4eYFEB9i8NnPnOUhTu5gXaEP5fAJSikWBitLM7iSFRGAX9/InXNrgOr
LG27NxArsUv8VBsRYqDY1Gcf6d3bS3QdCJgKRdzJrQLc59WUyWWdYIxknsomOZle+5vP5pma7/fb
Ya4TEcKoFshpqh3cP7PxNFze3pDZEDzL9okb6ITX753Sx2f+/a+1lP59O9ziqCZNadje8PPmeQGS
3V4sZfrg2pSRQHCMUunvpcSjc29Rs3b2t8NNn8rH/ADwzaT6yi/nHTofXaBT1xM2kyhIYzeqpj6C
VXT1KH8Yk8n7NMQspzphJrd2VFzvxI+Bpz+/uDO03u8dcKPWqdLqDuG+wN+Ndb5WllmKAl+Wm4J6
NQfs7GYKCknUEm8Dt5J9c9hYdtFKOyOQyFFuz+NyIPYhgEIKC/Nlk/SmNoom009TTzgaqAcq1cpj
fmFnKKhQ/r8QV6lcEUh+FCDtClNyCzygATuChpmj/TmgmloWkCy0QjmNEOH6uDTt0BKpjQdXKbyj
T0OswGFIV0pIPdrx9rQtAAo/xprO4YttgAmvLDpPdVwDPxkASmXyBCzd32kFrmzOgHtJZhnZlwS+
2c7y1RZPHinbockAOZbsZmUV5xc/1z2C9RZYTfD+wKJnN3E4xkGqJC1wfx/gFM4DlRY9m0P1GEaS
G3jRUSsLfXd7CubL+k9M5hpwvDZVMGaz7esTklIotD7UT7WpQwfbxc1aYrs4MCqHk4TpZLUxCzJg
sdu0ReW4mLf7/imHFPV3WCS4lEpIMY+HwR+978YI4kqRy36NDLk8xH+jzxY5goioV0poukPgx8+K
PcQuB7u0jcJ8jbh7RQv73+n8N9bsi0cKRTViZGPOY+SYT2qhtEhJB9VnEMTjNhIgBTp8EJOtDO5r
b/va3znSDytZ6jx5mP+GaTUuNrWeFkMeUfpzFXpak9jIW5E3m0q2XSfy9ZVg85Pnf4MBapzEFvQr
BbIwBucgNWHvtvTVar39DdNN/i8xoEdOsHiap/NjVFGDoaq6IHdFJH0aZeNQaGtA6cUdehFiNmdW
lQSGmas6tmLpIYwwGQ6MR8WpH7wEVwXU8g1lXFMXW5w6hOJIvA1k8eZ5vjKONrIfSBkCE9hJEFor
v3z7D183RA7aDSrI6XmXRBWJ16d+Q6oaZY/OMD5nDTYheqevXA7zLOWfXUAFlAIGrwga2x+3nOrL
WYlbQHhG5a/+nuVGv0XIuN+lSleeB2RdaTX6a7LVi9811Um4GRTS0fP8GDQvRS4B59JP9YhmGnl4
WSKP23hfb8/h8tj+DTN7vKQYwgUAvpDC7Z9CzKhj7S4vfggsq1tnrRK0OCQSArJXCobO/Ck7DF5a
4JobnatW8ug86wWaIqE41zHqtbeHtbj7LkLNdnxuYbpc6KXvBn129Av7QcZY97+EgGc/UcNJk2cL
5GdlHuO/i7+SpDwJPznFXrVyZS4tjkrN3QFPMRXFZxvPaLRYR7hqBHr/HTzFBkW0XWF96coMyd3X
28NZOlcRdZwyEypaVwRVBIgS1QG74sa2vgE5tBXNc9p+giS+MqilXQBhHcIanU2647NBaZE2aKUK
5Uixq2+ZOeKI3hyDslx59C3tgIswc15qhbOiFela7PKWPehSci67NY2zxSnj+IFpCxyFu+/jJxrC
ALdqTONdT6mtQ4lZE0Inuk27EETK+HdIDvRf5u4i4vSLLi4/30ttW1Ro8VgKdPYGsNY+ak0Kj2ns
HW7vh8VlQmAedw6Lx9m88lioUcLDZkDPDFSmGr4boJkbYAm3oyhLV5N6EWZaxosRlVYtFWML6tTM
cRhuyxOWU/tOzjZqH6NSVu8M5ynNpTu9A4I7hnd0Ifal/4yL8q5J1I0ffFfraBerX2//rsXRUztU
4QpSc7k68sPSizHAA+ApvGTnI6++aeTI3HkqaMvboRZ30b+h5k8P/H5Ros+bzFU0rDGGyr6PMgv7
y/w7b6nj7ViLHwVddMY1fehzTpwoO8fMZGqwdZje9UW1a/NsZUWXQ/xTeJ8urvmxmNaq1PS+prjY
qJ+joTkWabWyNRf3DLwvSFI2b8J5caLRvbbLFPAAKSPoB1Pb4sMDFGpjNN4z4m3BtnPWtGinU+ny
LT/lAKj0/1/M2T05xLHQWsNM4EHY8SaXx3YbqUa59Qa1PcRN6+2sHOfJsNJ2MZ3Lle9+cY/QUqdy
MQ15rlFQxEM34AMgu2g1/gok2BxD5pxSLTX3UU755D/sEkxQ8bTQYLzPOdOlkJxJhhq1QRQ3f8aa
JXI0+UrzT3vL/8wp/VeD3A2ky/x1JtVNIVJTDt1ufDBA41vasFGdeNeYjwqIm9uDWrxLL4JNU3xx
0KQicWI4QqUbtMeU6yBrE5DH4WOXNXtp1FYWbOkr0FSk5cFb8HSYn54izYvYHvvUNYfB2hR1dhJm
scKfX4sx/fnFiLysdUItwiAZ563WBpQV6bu4GvAUuj1zS5vvcizTWXkRpwtKANrgZlxN9T47nvde
ld0Zod1zLqwVOvKVfta0JdhzCPGD8wHCoX2MJUqjjqSi9mDqZ8PnIMv/USmrdzlg0AdVSrI700/Q
GorGdAOSb8TGQRp2hvVfzGRZtakAquAOd+XUFvi1rielrLphrhzyPHrMnHEFV7p0jFGMpvaH8tzU
ePk41nHMvUIuwuBsNcGhSVGPMvNcAt3PMzaDEbOxjKC/o1hu7G4v6NKnQLoCnhUDLtoJ059fLGju
R63c6+PopqV09gf54KcNvP4Qg3TT2Uej+u12vKUNRMcHTyYoyngSzBYVAYZhVGMoUbWD+a9l8gbY
9Kz+uYuEBOuqyjBNux1y6f6+DDn7NmQzM2udq9U1uUc90dwbWnfOYnXNw3MtzuzbaCIJSmScxq5d
33ddAdsDtkOUnW6PZnHBLiZwdnYFfdoUiapBZS80TND3o/mApMC2tX+p4X+5v3mgAUfjv1Fenz1r
cFBq7XaiDUEJeQjs4rMtST9vD2dp41+GmN2lIeAGx6maAegqDlM8rzxK8XlzKCVJuQ8y8aM1u2xX
eegT3w48rfr8Er8MPNuIDTp4vgRmi4aJor0yrXF/8GFWhSuQu7U4s90Xaip6QumkBWxNzIFBlw+B
XuuH26O5qu9Oh6VOksXZCy4SjZOP37EejMJqdBNwQDB4R6EN1d+8QRDCATw9OBsjDsQxLmn0bdUm
DOS9sL3Y+YTFiYKTtNRZ+makLbBmCLL6s2bLm+WyboP9Ts+ZiCFl2pWn5VA6cmvq9wNy3LakFNFG
6aP6q22HkrkZQs1uMLQ1YaTUdmunCBh07UoVZ2FRwChNrlnIq12rBWSekQihpdKJmyU/TafvNtZ8
8eX2oiwcCESBcM3dj+jSvIkelVWEBW3vu5JWwZSDBWT+jvN+5XhbykZ1dMcmWUf04ub54GiHchEM
nX+G0VnvWUPt0Ygkf9/Lmfy5L9R4H9U8SaE3oukPJe1PgV//7DxEvVGFm5xm5id65CEbmtexj/JC
dAiHetslP/WQE0kZVxKpxaOPhya19QnSNu8a5LqWV0lRSCeJFpORojYfAIcW+zpAgqBesW1aWLwJ
yMEumXLtq0YTrsEj7kl4yUid0E6a1cnxJsWP+WujU1FaWcPFXOci2vzh5+BuVDlyFJ4TnV409Njw
5ElReFBUVBvLqMDcPUjaU6uFXz0l+xVYRrtVs1W1moXvApUX7LQhCdGjnONySi9w4mw0eLBVqE7g
iD6k4xY7Ef3XH38ZH+LMLrEBfaYkTKXx5Phe8VuIznoDqlO+aVWvrCgjLTYqJiApvWVEK8gjP56M
SRyGtc071EV/+Q3T1nG07tNRHDWt+dRKX2sHsVWYXI60Vs9Ql+42YFTgcjV0da5kb3t/NCFtNxIE
Xs66vQYJAcp7qKa/GgUP0E2qZHW3QwtIGM+aFufxie6xXdxVJixcvSuHNwQv9B+OxAY9IMjcS7ui
l5JkI7VFrBz7VC/8bVr4/eeisuoXv4CWQMo2OC0cH1pAZwqvKgwNNTPqQ6f3+vdOrzWIvQjBPLSV
JdZIXwvb5/LA+2cpLpLJIOjVrpUL3Q1TYaBabrpJHb/e3joLhwCHNqIPGngrqqHTn1/ECOsYr14j
TFwpVsq93JjFMfRqeVMGkrSjzKb+1uXizz1qp0cpylrgBSiHznHznllnkCvo1CZ6+oyIMVrp9fH2
uKYtP89HTI5Q1Dn4+4GzfhyX0ldeqdImcQPbv1OUbO/35ruljZ+7xFgphy7dGJehpn17MYWRDxi9
wtGcc6aEHNYda7n5HsjmfaonT6Nt3ku+0+4iv3dvD3HpSL2MO/sSNcCKaQd1EkerBm5zVT85QVxj
/ATf6naklclUZ2jM1CqyxOni8AyO0t+Bk6m/xpb87vlCnDD+lVfWbmHfc7CAjAfQqE9loY8TKiFX
UBjRkJ77IMAfQRIRospCjuJvt4e1OIEXcWbHJkLMupVbrX4y7O6kYAhpNRVeun/ubTvJ0vw7nNlW
9LgU8wB3l1PnB6AR9Ji+w8YwEe3/wiceBUevSaO1/sbC2C4/sbnyuR3XXhh7UexKw5hEBzwn/Hhn
Jp4eHrMxzFeeHWsrNvsE8D8OVLniFGlgwON9EX2p7dVq7mIQUJpUPrGavZKpsQqge50cgNKDttDu
CtTzk+Mg0nINGTwtyNXZ4cBK5bKZAGGzBWuoR2qtSKxT5nw1/O+ad+i8d5Efg3ANRLH0YVnkB+Qq
eADAIv640z34H52V07BR2+jo16+pyFxf+2Ss4XaX4nDU0kyZWlBY9n6MU1Y02o1Ad9DUiB7Ccvim
5+pe1vpzO8YrCcLSaYgZhAU9grYutaOPofxCj02li2WXa+eLlkanpGu/linqQXDvR2iOStJh/brm
q7uwOUDdk1vy5oIyNA8bCl1vQxyhXBnlj42Imr0RFF9vnxcLs8h9PL0HaVzAvpq9cbVyTHTEkqwT
FjCPXhM/C1TmMZ/bA7453Q618Pl+CDUN9+JOSXiRKpZXAE3W22QXJCisYylgbHNQ3ivPgKWZmxCJ
U7WKluG81S9geta2FtL4Uj1zPwYVSk0xVpO3B7SQvIEkgE9FMY4U7moH6n0Iatn0z6oi2pcxavy7
2grldpfLjRNtDKrViJsU41+plaxpjC+tG5mABh+DnINK2cfJzFCgEmETY+ucnJ0gc63iU229Fr66
UmJdnMmLONPvuFg0ah5dgE4VUvV9ekr08F0L4pXC5mIIOkB0mEBcM6MfQzjZqAdWOnhuZGc+ZuKD
uCsaEtyVC/+fV+bsCNTZ5mA/cO6jdT2bsqgIEJ6I1fjce0U1kXHharZDdNQlE6OhyjY2IY4+m6Gx
qkNQOvEmyr3BVeH0bPJ+xG26Dtbq/ksvD14dE8Z0gtBfCaZ6IkA8hkKWmyN8sIEVnh5GawI6JNZ4
CoSMDVaVYIplVdIWhSdla6ZmsvKMXbgasLmxgNnRLaKaPrsatIGWsJD74FxVAk2QIMrzv1E5GrG7
NmlsbrxRi+96Z6A6cfv7WQw8gVUmTiJGabOFR4mj1xNgTCdTx4Rra6phmG3DUXfGbWX2lb8NEBYe
Nt1Y+GLl010IDcCPexeaEWOfPxFsz04btrXpil6ML0IUAqfPun31KHodIXAEW1PEa0anVwcg0oST
TjJPKlAgAH0/bvSIrkmSl23pZp7pwxEu/Z0SJT/lqFoDoi1FggLEerKzrgnhahfHVYjo1jkHUveF
GtPgdoEYj3JmqX96qjMosLCQz5nIa+nFfoxzvclU6aRjRyPp42vThQcvb19u75Wrs5YwKvLkyHVN
rJb52yeVPb0RahK4jtps/fgpUO+d8qnuKRj6r54S7G+HW5pAynLAA2hsYtk2/fnFseeVZW4pUt26
ZYGWlRq+VNIwlUVXTterU/yfUYESgx6Pou4c8h3HTtXmcZm6o4CnI2WbKuPGSO7T7u/b41kMBB8M
94GJBjnHnqQi8FMjSTvXMN8lE8GH9E7kv+G9rXxXV2c5A4JIRSsMKLtMP+zjvKFHNKRiiHF/EtGu
yrV9kQ0rydhSCOpO+A0wb8ghzo4r22l8ZZDj1uWBsk+s6m201fc/ny1cUcAjYBsC+mH2oQZlrJUx
OuSu6kjoqvASVjd2CMlFyiJ9o0eRttIBuDqOmDYDTV4NXCLbez5teouYlBrlBm8NsfNMUqTBR6Yp
2NSy8d2xg93t8S19TOy3SfIfm5Orehf421g1KRRCd3OaU5cWv5MiDLepCPXNULUo1A0OKiZBt9b/
Whonr0YkfzDbuCb1jYoIw4TCuqsXgHC716A9KZKxEcrJ8FZ2/FXOzpQiwzMh7cjbr5JnJ+utpO7H
yDXyAkxf3Hd3uhVlv/sk0TbVYBSfx6Au9pSElNcUZunKpbr0wYEg50XH9wCQfXaA5KSGeeOUuJHW
7ZYVQECp2ybiGWPGlcWc/qYPaQ0DnTrCE+kP/tVVWtP5kixKMsFewbm9QzWlRupy7a5e+up4+qDV
hAWMffV+dBqRVOWAp02nmD9kVOx6Q/8PHzZ/M2U0WhVTdfnj2YG1sFxIWj64YZ9H2AuHDUiqqnZX
9v70ormaL3J2mpacU1eIo7pBGie1c9Q0Dal+KGq/RnqhUwrkp+Uk/doHiPBsGk1tor1osHrelObY
vIiirJ7tDhnPbTFJq5wr7Lc0vHAs5xDhAznea03pPZG32AhLKUi1YWVkWgBUNEwuctn6ZErlUffL
9r1srfSrh4T5vcxLyHvrHKWH0tR0Irr37KYSv+VIilG1iclEt3mvBt8lzzTpeuYDhIG4jJJwW1ao
451DPY/vPdA+9nas4+67I1XmV1TSaSbVrel3Oy30h32c15m3rTQlczaNnWU/kTRrfuiJKl5owJtn
1KKC+KiGEphR3YfYXaXqs4Q41GMTDuYnPW4RJ2+V4RODoQI4li167A2yeoGo8nqfhqX8zaOTZezD
NDdVRNuSAqp9nSPx6gtD3cLkrR6iUGv7Y1NrVXjQy2awPwOkL7VND7MpvTPiLDX2eWbI3UnXRfEu
1ab6SLM1tjadNv0oO8/RiuyG2rgP5ai8l/ArXdmBCx8teSgwPqoW2nSRfdyB6MeN+hBWGETJ+iYd
drr+Yuh3iVgzKlz4ZLHwA9FKAkq5fl4iMZuuVqse91SBl+DGR3441zDVxdfi9l5fjGPzrEA+Ei7r
nCvQijwoE1Sf3GSsEbiy053c8q5JmzX3voXTAdF8GAlgNpCRmJ9BAicNyzMlm09Ir1uklIqUE8Ip
ffvPR0RCBkWAFzcvlvkKxZkl1FYXSFXAWQkMBOqVbS/W0ueFfQDABkgReAa65XPkudbEbZwgJ+VW
vbYbyn6LKK15dpQSIdNY91dypqXbeOIkYFzPP858lSDZJyhvm6mbC46O8tPQpveecor049CVDwVa
jbd3xcLoposflUf4ZPwzy9HsuBdd4KvRuVZH/+RkXrDHfUI9JY1R7JXK++O3FtosU4+UD4tqJtrw
H78q2ShNo5NE4Ca2nW0DVGLbxLnvJ05j7h8LP1j5ipd2PY8f1g+yPRnVbHz5mANGFsi0D8I/J3lz
l4OGRKW9XGurLywcBSacvKbeIV/xdNNcPBL6tq/TqkWiJXQyHnWqljx0LTLIkfC8rS2jm+17Sr/T
s9Vm03VkEguQ1mTZk7DJVfWnHHTV5+xA2srbilbcQ1O+0z0JNTyMcYv8IOnZylPlGqehExOZMbqU
KNBRqvs42iIagiSA8efWUfFYjPFRbmzaovZ9NwTvctGjcdbeWQ7CnSio2mbxYMvdyt19vbIWdVCY
uGTmtNrmOIJ0xLwzkQbZLYUVbjuzGZ4adJ3f7KII97c/kusTjVDk4uBzmWey84+jTe0WtMYAdJ6C
QHHUA0937dIXK3n/9adIlAkvz4igdM13EE8chY6GxjZttBZFU7lIdqVa+XCFRLOrjTT9fntY0yJ9
TH7oik7qEPSgJvmk2SLiNZyLcMxHiKvKXd9pnz2gPpuhU+BcJV8i1ZdWajxLSwYwTOUUozUKqezj
PGph26hN4QRotjsoEI+Y/mqRodxVXE0rS7Y4tsnNjwLLlBPPliwQoEuGPsOksP9Ro3Tug/S2vfeY
Z5QSDSuH9mIwSgNU50HvWPOJbDOpMUup0lxdJBIHtYZllBOPmxTMxA8eWOkd2mrVygiXNqV2EXQ6
Fi4OnLogY6okNXaNEHuGsTtryfDt9gZZOllI8xVArFxFV2oojZW3zUTKdNUceY3w1R4fRAYwIdK3
o6i2Q1f/hw2iI/SD7g6aNfT3Po6JamvXVXLvnHoLE2yUyeRx56G/eHtYS8sFlosW2+TcfiWBpjpZ
rRWBHZ0zCf/5IGyK7wCgvQ04whQbBKHuHKf5+3bMf/qR849tutTBxQPvuLofOrwpxmYsBrexo+zN
Cbo220vGGGLR2dSFdyiytIh2uh9Gza43m+CX2hqevWuzsqw2bRKXXJK58VwimPhLTrVmP6oK0Fe5
kVF7VR105LZx1uEY7A9e9FaapfFoIy78I9QE7SmvbaPNgIF7hfvCqEXbViqw4VZrpCxIMyz/L0BR
PkvaJ7rzdnvoVxsVhBDSQKi20JvjAJ19iooi5E71Qs/tmjLgUsrrAKwrxOvtH8aZKP48UVDsVimb
zDcP0g9yr1VlfDaUangepc68q/TBW0mYpl97tY5T+ZEuIynhPGEK6gqRXQ2sg9eqWytwdkNS73jJ
HW8PZspLrsI46Dpwu1pgaWd5yxjbftyqcXqWvGH8lGZS/yxbeYA9U8Q7a5f1Vedj4YnCLZSHqC8g
QMDLWfkcV37EXGxFlYPICpLSPsVd81rV42dv6smk2nOVl1+aKt6bifQSqO3v22Nf+j4plmCZi10h
R9xsw1QI8NaWj4JpDxFijzVFcuc0DS54WoXyuoxvRFtbyul20KXbl2oyVcpJZoBD/OPR00tT7h9W
rSsPPF2DeB/LmMLoxSbrV5Z2YQdRaEBfUkNhCqG9WQocca87SYtU71j3PzPEeEiHn3VlTVrgahbh
hfGeJCW0prx0ftkmWaDrlpeNrtFIbpWhqtzSS1OUfYS0TNwpK1/5YjgcojBBxfXxirMtGg98XpeZ
Jy31gi9ybFnVxqk687G3K/PLgKXNAR8hpJVvL9tCWBwGTV6bpN7XbSPRDgJVX94vRuXVBypt4wt6
+MO91tf+Vivs6i2KYZKvRL3aLCwc2swkv3BrAZbNlpC8uIlTvCFcDEuflVrdFEG1QX7Z7YqX2+O7
2izktowLsUIFvAFj/B/OrmRJTh3KfhERTBKwBXKsrLlcVfZG4anEICGEENPX98nX0RF2ZkZluFdv
4WcrAenqDmf4e1s2QrmlP0m65XquN4TXP2WBeREru2tu75dWggQFak+gWCFMenzTf+QTnerhLBMM
4xbgbrZZAFsSqY58J6Wqma5slvMrAX1QEPuPHXUUgac9Dycpq8ZpgMyN4TmDuxJS0NGVnuuFx4H4
EEAnKDSRUJ9+Ik0sc6MZUq4S7gtaFSlE3jPjXxlXn89sIQOKWQ2OGBhb/tm1XsipFDZcShRC0Jgp
bSaleMN4fMNZuSsH+cpbvdOBBOPPvZJ1nj/hEWZw7Cn/x/I/bX+MMgZJuZ3UblTtuk1kCq2BnSXX
vIDPvxWWOSZ/wKlB1ut0LDXZGGrkJOC7nh4lMz1Yd1wLVZeeBMEKIwh6ifepFkB3ZjsyNHKSV2gW
oLvi3TvzNWjvpWWg44Y7BXMOzPJOzlIALCgJBlruojm4nzBqg9uilzWQkfn8zJ6DC44yPf8peXlg
359pcjJadLqEfil0mYs+WSUOjsEqSkoXvh1m8EBapBDhBbwfze+UQoD0MazKAuJ5S40w2U6dx9cB
lBthWjJA9eBK8Dr7oMiTKNJNwFQimBKcqmtAyJ3ZFvngDp2RrfJUmXn1dI2pf2ERNLBA/wbIHyyD
0+s0DKFrQ5nv7KCmPH4fMAMWuRc78zW5zrN10NrxoWZ87PHgm54+TNlFCW8bwnY06Nt1jZbDqoed
0MvnX/TSKriocdzQZDlnvVVzbRnuPYvjBf9mUO+SmzYBeffzVYKLy6B/hKQvBpTnNLd0+BBw5rbz
zStsC9ZRyh6PEIwM3kyZypzsabPZHFbp13R1J6BZkn71VpmbjunHjU1/ff5TvAtnBTLKPgAgEFoE
avrkrDDralP1Jt5CAFhrjKTD4JcqFwNnuURytoadj1ut4nlus4m6IussdPJuSdeV7qaEjVC5ETC/
fGa6LD/gZCK+WkjT6vzzX3l2DSMDD1EtQswOAsjnGhdDHIZ9Ao+30HlW84PAiGWsnlhyrf9zfqCx
EAko2pbuEa57ejdaomS1FBCEiKquhssOuEhf8JOiCraanfqwAoVNpAEkzyPWq681EXDwa5uE3ZFG
m+HoToMpVhyJa8Sks890/GEInP9N/aKz+ZVvZRUClgXK0OS9tYpmMqHryZgrXdRLfBMECvTBAW0D
yuz0wibgQ8DCI5m3ti69VMTa27JK2rUT2x6ueCWkWKuSf3FGMWXVNHobWEUEiLMVhk+ff/OzM4In
hlAWgFIYYRzHqX+nKYxMbdK2XrUX5QLfDFvp8Lkv6DBln69zaW+hJ4YSDwh75LUnKZ7LCuGxxSy7
1mo/w3wpTTjcJXrRfQvGf55kHB/q2IJHIx5YhtMudQIgc1F2etoN+HwOzk0zsBy0hCsdxrN6DstA
OQWAo/8Fz5ykeB7M5GqvLsD6Hgm7AdYB5nFz0N/V0kZPEBiP7ubOab9xOTkwHeyuZc0xPs1fNe1x
edRzGMMfs7LTAp3V7dJoGJDteOOMG8k9swpaopDaJt52TiqWF44BEYxP3uu/f8w/Vz5uqj9yWygN
zkPYOxUGq0eGY/3iDN068Oo7yPtuPl/q0onEN4TSwn/ivqf7Juxt3Ogpanbh4sAjMPhFS7ZRWl0p
Vy+GpGObGEkuMgykoH8/kqYC1AKu+53rtVytFsOtl3ZJ0H/FsBEEt4kPk5cllBXhqqLDSFcti4di
1Y40efbKicuMKNINu2JZrolbX3gHxw0GCDHo+Ee9pr9/m5WFKIOl5DtI3GQhLGakaFIul39/1X8t
4/+9jA9rUxFDLA8S8ry5H6F59Tgy4edtiJzm8696IerAvRmPg2LlWOSetGNEAyKUoUm9d4QLCe2a
tzNA3uC/x1fC24VXBx97SJ8BcoTp32lzYB7GGgZoSQzMVLNCKpItxe10rQNxPOcnB/GvRU5eHBhR
RdVrO++qednapd0yOT1Zn94skI+LZ+jVff72Lhx8yJ9BLuAY5aAccLJXWwMkQAyO4s5AVf7bAox2
Fo1k2sdz+TIokM1qzZNVMDXx7vOFL302HAPAfI8Z71mrhShBoEYy2108ecXTAJYwRMqi5unzVS59
M1RGeC40dc7rCkBiPUxK43oveRHmntPpzQT3x9vFneMrEfzSUmgZxbgBUaOfVRa0j8JaG4/vWpgE
RsG7Igd4qVzZg5feGm4+QGIATz3Cvf8+V0iqCKcltkc3wnkQ0+fCvaaocvE5cH8f8a9IK06jpB6W
MUaSKPagNYwb21D7JKr5C6GRc6VCv3CP/8UTOolFg1OOTSMr+HR34wcoQ6tBGFjEskPU6yvx6MJ7
+2upk2PlmQLJXg1tgsBGjs0K3ZB63aJQuCbFdPGZ8BUww0DJfCYtKcYIdPckKXZF0qeisGnQvgd0
AsXxyr15IVAcS2UPqPQAlcBp2OvpoiFAUgAeZQXfhBHwalxTf0IXukt+xIkd8mpyr8HLLoQLlKho
4uMGwbDwFI/tlUntYPIrQXWJVtEwLSkh0Ejq5zxppyYdBTLqKYbJ7OfH+NJbBebiP6wqhoanSX48
1qJUAGptgZhuDzqCLpQp42+4JTnyP/LPUD0XfdI/lju+hT9yEjOXPYHq6LILlgpqVD5S2Wkbm2sC
yN6lXQktX+Qjxzn5We0CKQ4mNOZ7W1lFmqYx+pZ9PprA3nIogJh1iTnv22StbpDDhwwRkoruzi1V
CY/drqR8Iync3lILkas+G5OOFFeC2oW0FIkvaOQIBCjnTzvVSxI7tvYZyFuB/I5R8BYfWOczoQ/l
0bCYjU8+t/dT311Z90IQ+mvdky+wOE7oji3sBOAiu8G1vo5Ev0nC5kpYuPx4MTLvI+YaH+HvD63M
3Anuw4sPfYqlyAB242XajJ2HUXGPTCnnDLRMS4NlyPygl25qIDZybXdfeNg/k6XT3kLji3houFfu
g7qLXxcKcx236ssHB+bUVw7SlaVOxQkWTy51gHHALh7heenOQZSLJBoPfLHXLvhLoeKYbP/fuz1u
/j8OERoSimI+pPZLSXsn89E0fI5EkTzqseu7nDrJOO0qd5ZFOgxx8OXziHEpPELWFYgGhKpzXEih
wEnRMAncUxfCxoTPbd5OrIZpSOtndaK+VJMKr+RSl44zcinYseGsQCH+ZDdBiGy2Ecx4d8OyzF+O
FoXZHPHlSsF/KRYeu9oJit8ElhEn+W6ftDEadzUMwpzDwF9dFa26Auyfq7CpC3sFuQzCD7rYYM+d
1oRetThBa3uxQzqSKafKqp7Cqvla1+DSPkHVC5wL+ClY7iQLgMxq3MsonretFs+1px4xCPsti/k9
Kpc75cOyexD555vj0pJHvgBuMpSCZ7jBZLBB5QWF3ZVdudy7Y8e+NUzIVERRcRMnNZzjaVPkQcLc
/8cWwRzuiNBGv+oMrmRMRZhwwFDtbKdXXiSifWOS+MoqF58PFDpAwHBLn29EKSyERtpwC7mIfVi8
GrVqHXc9s3VN3oEo+PegAhAu+rxwO7zAigB+pgaCYqj3ZnTNXYsqJRsBRk5nIcnL51/uwhFDqESP
CVAsrHfajallCYxBcpxO8TDMGZrOGzTw6b/XJsCfeEC4o+gBVPbkiAF5JTpaxXy3gN3oLsUWnkBX
tuClJgEAScfiB05qQF6cBouu1dBTqgC9gHmq2U7KZ7+4JZAEkeEMPuoSe0t/mDDrLLZw34QvO8yk
0EWsJmfUqcTffvO4JiqdWeFfK98vRE8gkQHQwtQsRsl7DA1/xG5hp7DRAySdLQzA9CYQtHp0KhQ1
iwef8czTlWdXSS2L8cpruXAhA2uNLtSRKXFeRKHFD/MJEkm09qbbEojXIKkPsqPbsB1fauZvqdC5
jIL159vqQkw9emgSFFQuGvynpf1Sh62OuyHa1bqVG+Cul0ej7ZLF/hjmpgdB7/P1LoRWtIeOIE16
ZNKejrvmwRrmBZZjaDHAvPNdQ3yU/asfD2aDYJBhPnisfc/nPCCJ+mHVgTJeiyLV7pKK4U6jt4Ta
50oAOB+1/rcULj50RTyUjCebeeblGLJRs20z++q7deEZkMrEQDgGtjY7cCKiretzc18SGGrppk8O
kYXNzZWfcSk4gPmCcSVEDdDIPPkVSW1nnDPP28nEXdVLf9OE3tfPP9zFJdBNALQVuOwzpV0gsoeo
Gdp2NwAyz1t3Pzvelar4wtkDpwZtWNwT0DA4LexqLsoqXPDZEswkwcBHp/JHh9oqGb633cfnj3Nh
HwL5BWlOSA4lUGo6Oed6sgEvLBxlJK4HKtWmJt4dys0rx+vCW4vRrcAYHjNN3Egnyyyzp2XRY+ia
DOMPO8ovPLnm6HjhBP+1xPHP/4hY7jx4qDsNCAe4YV951wfOBsGdhWndgWq5akThyNXnb+/yY0Fb
/Qg4o2eXkXak37q60zs0eGnqmRZTa3e8cpdf+kQw/ARDDuO+4Azo6XdF6Cjf2h0leiNsdAuc/q3r
67fPn8W/tO2w6wDHQFBCTDpJw8Zo1m4/JGgEjrQadx3MkXsOnE6w6JukNLnwaw8EXmgl38xapFXx
oZYW2psm7LcW0vNO1rpO9FZPOnBzxbzavwsnxYobNwLHbuPWIfNTf5ZiTRigK3nU6dHJeowtw7Uw
nPlvHZM16GS0FymEIn27/fwJL7xIuCwj0wSAERy8005nAlOjOooBYFXtK5zQ8sZv18bpr5zei6sA
8o8AhJn3mXnFPNWWRpjCboFqblcTWDabGd9wH4vhmlPBhS2fADKBrvcRanyWOM9CT0OpTbT1u1cu
f3vt+yJ4ih7kv+9AFDVH8BFyPECrjjvnj6OlC66WTof1jsPNXju/yfhUx/bKIpceBnhflGwJOlrR
aYjoqXSQMkIRxg+s9zAlEF01TgQd/H5mP6aqtv96dikUFI51GqIRRrSnNTdGQbNgVFcoAfTWYOTW
gw/1jxsOSwAxcLSoA+LkLMPTpb/MaBYUOy6eVQL2bFlks3PlQjrPI4+rwKfg2KyFys5pRw7mvI0X
ilnsJ5i9bAHGVKtJFNUal/8L0NRN2vvdnI8OyApKQ3p1rt3li+da/RpMwdewNv88jzn+IFBcYRIO
2N/ZFFjGfgWsMeS/LRNANqOCK+t8sjq68uRn0RfrAIVzpGLj/gIc5+9t2R6DexCqZteaaDPrJNfV
/Pj5FzzblMclji528F3Df09L7TqG0knLnX5nYrm2wdZVH65gm8l5/nyds6BxXOfYwwW0Gpna6cAQ
Zl5w5ETVsRt9N2cKH6kvVk19TfHp0huDAg12PYDugAqchHg1mdinENbfBmW5q8pmt8Dd6vMniS6s
ASgask00p5EonHZqOR95N0y62DuF21RZa5WpVuDM+o8KIuA/oKgv70abFDpVAww21y3sw0pQAwfo
m0PeOdgCuxw0G+apIMrGxW3e4ffB6hT1ka03IJUW9+MyjB96HsNfIzSr2tQZ49ikPjULz902CO5i
UumnuHb7WwhRs1sedM20woUgSQ7AK9PpHHRjklZksAmGeYBuf+/o6PJVFyoTZxPr8C8RNbg/qCMr
nVbx7EWZXgq0qiYMs0zq1C1vUw/KQU7aFdFYZ0gy2juU/MXb7MBqLXW5leKQjJGdAYkOvQqRjPHU
Pc478gLmZbB9WTr+wKBG+uKw3myEN5sudfASIF3gQGc4LaDzWGNIW4FmQUFjMVmkO4xtjTuwL4u0
5KkHdXlJjQKYI1V2cNq0deD3kobDHL/3sQT0RXRhnwtO5ZyxJEGzGIRoT16J3ucbGJO840QAQgyo
mU91nCz++URKhSBke/1ijd9knrXRGua2zTV9oLNE5T+ACYId6O0guZ9G7mFqlsHTc7QDgvpAWNI/
Fugf9elohJMKCv/62iHN2+f7+uIDAvsFkYIjcPU0EnBr4tGxkcW0hT6xpvjlgAZGou5KXQjEGv38
BCGp/TuuFZTxlkxVAjE2MTxEcnS+9p0f58qnX6irN6XXxmswD/yXOhgPidtX2MmshZV0hXbVVAbh
GgNkvRuDZkk93Zi9i5RqZXv+PsR2AIls+M7c7iOe1etYlXnP3VtkRoeQBSb1mAXgsUZXoYJcc6XF
KhbtHcw1x5SFXpuCxRKuzQyHdh6z72MU/HTI9GY6wH0UtDtzVF+5lv1r7BiTsWm4GboWsqWe+7aQ
SKymKejTou/fmUNtZuny3ZqRZ77yn+YeHstuzBOcP9T3rEcJyf8DBtNmvgHT5mPm/aHy5g768pDB
DqqkyUBdSbIydDdxWayF9NU6KYhIfcO91JmdLCbDbUHMJp6mVaebe0zmdsRifO9z9DH9Wf2QmCu9
ABLzxMoENj/UqBekajS1Uosf/tisrZSrGeaUJRCgOYWAa+o4bndXN22/U1R3r0PrVs/O1JIfY6uQ
OPvDOKXYi+ae93CBTAOEwBvoAZeHsgj7G14GZsoLRiHHC5USEHt6E9RH1x/H/Qqdsv5+9CPzm3fW
umnTKSBNixgvJ4Mhm1QpmuYNT/vOpbnt6uq59q1zaJw21Klbzu4jLWado/GwrDRQAw99kIw3yrL6
0S3kkFGD/kYKg0/8jtjR74OhcASr1LhN4sYAJl9U+SDIkDtF7G6GKhmhZwd0BfSJ2JANfCIraDIs
t/7M1BfmDG62RO2IBv48RWuGvH5Km6YIDmFUtKtmVMM31Q3lq50wocow2NCZFu6w9hhqATBwhyyy
8NBwQW68EeT4zcxc5Uupg3RkNb1vDAx6AhH0e6jXx/uoIeppUK63RmMD/MGhd8xKu/G4nxbh/hJI
ILcAo9bP1tMQWqA2SnsUZKj9eJt1tdD3IiFTPnkztmufdBUIbGjyDEY795ClH1Dx9CSvTABfVdxL
O+ETu4POxPiQDIXeWTro+cmAbNoCmdwDltUG9Wo0nbxn6JRXae81470BS3xXT9J8CUS7+DlhEilW
VM/KuR1qQYJ9D9nFKFeYuHyFUkcjU4r2WgV/gYTkHdokKyWJdy+GUKkcpEgA+KTbLw8Vd3310nst
cVMFubdVoNxi1XNfbDTVya0OVbBuakpTib+U4YthD/RLeWhkXbVrqDDClIsGyqgsiVgNThqU6d5d
xTgBdrK2UAdtSAMOZjzUFIR9logDOpGWr6AnVe6V65jvDR2qZx2XA9o7MsZ1MxPZTVntOkLhu7G6
XhW+WRjIcq2CFXg8AFpJQOVLwyC2t1ODAheOJiqeH1pomD8HC4/G26XrKD8MkEfBxR9HZXGIkq4t
MfezxD/gmzSBi3eATi3YMbA3aqTIWFDMa693gnsdud0tVcB5pNXk0ffa4ybrPNycsdMJmmKwkUTg
m1TVpqNDnLqksquwdwNwKMomPiDpSOwh7Ij8GXq13CoQHbNW+c6PFi/kJZEh1Mll772MuAF4WjK3
fpZBgb6dE1eHUNOkysq6hfRuodqUkqF8TPppfOkEnIcFkex5Kbx2jQgQ5ZCrK/YEN3QWDfH8LnCJ
m5TMHUbobPJ+obGGcEDRMgvsEGwaxZcyDUcGqRLYBpY+po+V2ZGp+A3Aa5ykCYvErhgdU6ZA9/qZ
7aP+4IPGDzA7JnN3YwtmWNp6vvMVMmP9iwsduxxG5u1ed0GYitDrNs04+qkybfw8DgV4VYr0LoRw
miTnszIfkNsejmoeTdmlXTQtH2g4zncxaJEvBfCdbRp7ejos8YLLxpEIwykUuIhNYyOQ/i2zEjCC
gzaXN/jN7UTZ9BHKeN5Lp1Pr3qXsjkIQRePBvP426iLv2eNuexu543yTzKO7LfzYufPQnnonRGs3
c7tembwhrb8dR+4dumqkbwRxcxvGVqxHG08ZSBEwoGhcE6LtwMp9NAUQFQoc5wvMjvqdxRXxDINV
/T43MgBY1T+IHr2r9VC0M83jwBTfRhiC4k2FNNO2jG41krMdugvDrYY2XGb9ptxo3AVb9ICCQxwN
wXqMFbtDaqo3tnOiIXU42mkwkXUhoynHD9OWwst5EasbkKA4QjiRQKBoxy1TAueCAnp+zQTz6lkk
D0OtjkG+dskriCRjznkyhakdUdelSFDEVyDeq5ulb/t6bSZhsJGTbl5Dkc+70WSp1raGO6eYJn5v
6jK49TCZ3C8dGHsYc2O9eUpwTKRdRQpHA3gRiMMUCfuKTk31GBdy3o79Un+FqA7Q5LwUWaJRjLST
QJ6toeP76LbUvuHnkLStOuSepDH8xtfWruEF6b4shPff+2r07ifmyLcKUe1xQXcHXG9vOE5TXPkV
l5J/P9WDeJqtWb4F2narQhC6TbxCbo1noR6wHLV2y2S2w71DQufFJ63L05Yz/eqZZniHrARMO2lj
xCGeOchEVdV3DxWEGO5N2cYHptl8XzfIEcIK51mOs79aXKCmaOGTNSu6eVOKdn7D77NlxpdZ75el
lxPEQKfkWQp40aYel9TANjoSLuqRQazjXizbMmjIxp+gtZLB9N5fe7UjN0DjN7mQEs6hdnKXZ1by
UqdI2cH+BGM4uUlg6PFm4s7BWQkStYWFDshpqG/cXyAL9fgJsih+g4zSHxq4OR9A55mzvtJzkAbz
iFM9+Dr8ZiZ/vh3Cst/OqPnTfqQaF4wdIxCpcAfiCqYRMAro+JI7wAlrGHnDAbv2hxlfR6ol1Xws
HgB494q0afW45qSvqhU07tzBSVURPkvKkXBMRTAigzQufikRnVzPwot/O1SF2LcEgl0+6bZQKrBQ
xYTr2C8fjBt744gkfLUQGDA3og4894E1gE9seQIWIMQ9iPu7UH0NJwQiw/4prOKB/KR49dOtC5gz
hfVvL3v0BRvocMWtPww30h+Un+KFkDj1l4UFKTOhjjIC8zINYg7FT4tCeLI8NRPFyXK8OrQY3QAf
tcO7iqs1xBwtbBdiBWRFgIBn8hKyPoiMhYzA+IHIGMkmTaOvhdf43oqSznIY2AjyfawW/WUp3eGj
RClHU97P5Tfgb3r/3gymMDsbq9rZOHSB9ByED8txVftEQ5YSDZsfyGEKuS9C27FVNDSErClMPuHi
sbDkpUY8ES+zGUgP4nectGjNaP5ztMGU3EmHGFx9SdXjzGh9CwEBOWWMh+Cd88avKTA4vdL56BU2
2kk1dBYkedCQycZqHpR5gUkzaJ5VPSRmjR8U0RsoqXc/QHZA6CLYIrezqSI0aLp50OKBMmFgNsZ7
1OEtaOgURs9Ds9x5pFJB5rDFEzdluLh+uhiBOlWWctbZBDFJmLsFKJhTRzP9vYV09RpYcr+9wY8P
PJgeTqrZLp1Yuj2D7+SP0mksW/mNnV4Hlxa/EAuD5KkoShlkiUzqb3MbNfHWFQ0KB4p0wF+VHV9e
Ewl+dxrhBU4pvCy0XZtiKaCJUU1kWzJMRhlX7t6NTMEyjZnmvYQ31W9E5QURl5NV5fEFeoqB3CgS
TFvOO3qHm9VLozYq7vpguq88p1yR3qxhILeXTfthpuFrgGFnWnT0Z0lwOqCOcR8V7nfqBEimZBFl
Dhg0q4m4Uz5KBVHIAnFM+mJYlfCpTYcRUqkNt+9QDsSl3d75M/9BCmimlhxtKxUio+jwOCnesEgH
IQ49Wr5Yz0/yEELq950PZgPwkXeOcfxU8uiA4hBi1iAhlNa7o94Sr8JSBXk49h1EGTD0Gj0YQZsk
q5AYZMS36D1Pc5q09T0GccPGLPGexQl5HjDJrSb8jzNHQ38qne+mks9OFzOIKLZwB43qaAWD84fW
i+69IN62ovFxpUWoDst2h3LsR9ISFBVe/QS0+/eu0pgxIiamjnLQyNXiRlD+odkwZqxiP5ly1dpz
0IVRlf4Cdujzgm7wylds17jeTwyjMeTy3JcmZC+m0Y8xX3AsAajJoYQZpBhF35WONyFf76DDntRq
00yBXDWDJnh6g1CNPukGBu1OOjbzr1HP97qnMCBqIIhhfHI/uL2C1QrRWQum7rpvOJiTRfmRgE+R
j7gqaGhEqlr3Le5blY1Kfut4266hoglmWd3uhIuY7JjHwAQ0ZT6AFLKVJA3kTJ/QqreYUkdfBGJw
5oSivqWW/uKdBoaaQSWYscQiIa+/TgNa9W2DcjmlYCOE6HsJ/gh0GbTMagcW732ECVmFBBBCb81B
C1w6SjUyzP1O87emIsmeJwXLu6R0YJdTyPEVt7n/X7a1iaxH35Zq9g8aiOhNMkpSZ2XnmzVbBnqn
SxUPadU57o3fNOAyQlFqD4WdTqWmDdoNd2q7gVmT/c69qcl4iHMxDgTsqSVgedvE4tbYGJVFqeoV
Ugp4m3dIW3TRRNlCXOwANAf7lybxnB0cUAnaDU2wN1Ps3Vlrx2xqQ1ZngLl3PxS0u1DiG9yGGpxp
YBwbo19KZcyctsPMfrlOFas8CIs6pQMVPw0KqpUKlwa0lEmvWCmqlTSdm4raQe9ADMm6r+vpkY3I
8Ccu2CNaJfQZEsXNPWPli2jKJziuPellgnqntc3WiF799Ere3SDsNr+LAeHVi213WFTn3OuGOR8y
mIb1PLlAXA4B2ppVP2RaJeVh9JsPRLB3v7U7NLwfbAPhXoAGPohTogEANFjeyjJMA69/tK30snCZ
HzAP+iCtcxBuv5vGHlsEhTLkXbHtwupxjhovnWoIOnTFGzLUQzSPv5fer1PhYMwDQ+20a/mH2/lQ
HY2qOJURuVUBomDgkZf5SLKrmsKkZWifiCe8lLTTizOaJg9qe9fSBlSPxP8aS+lmpVbBnnZjeXCn
uETmJB8qD10SWo7QKRmxz71XNFph4Dt+85i5wVBh1ZZRdauM80169UPjwp0SiTBPiXUUuiJTTkPl
ZbyEQrYz9ohwo8zhkePnRsnniC1rAnrrxkAUKsPVSbIxgkxiK51xNUaexeVDnUczdoiaxSJXKPsy
rFfmkuMFUKBgIUG4QGUlNllc6rfWmXG/FSDbQ0JeZkwjG1WOuFEo91blAvOO6egfq1zZ7dwCSJWl
9hVidjijaaG/DEmfM1yVrwGMktIJ1XNaerRfcWnRHNBRcGA0fvCUDdPEH74iW/fBVfdaF0g7eGKl
1pbzYUS37YlNQYWqqxM/0BgSzy34wujwIitXmN0+GUIRQWaOi5NXfEeqCu/B0vnQJcnb5JHXpA8r
PDGal/3Cv9oYbRCL2VU+2q7FbTQ81CBHA01RJdsEaP+0qZdpL+i4QPIqbJsUiqnoSy98cja4OipI
Ui3RbdTg1vbQi/kCqUn+itb/fO9Dt/tADJmecUfRWzaKGVcppEjDlLeLfsYUN1nFuh7WRcDF+lhY
rMpEVzm4fn2O+dzv0oJh2C1xlMmuatFxVrhyfKi3mW5pc4zvbNqwqFzJKLSpV4xkDwdKs0uiQaMl
HccreKvXaRCZJJ1a87v1BL5gRybsPuQqPUHuOiSVydE2hVFhWP0YCSnzAUOELORDtBms/2CpumMO
++7r5UfXQvsb7YBllXT+At83zJyDDk3w2G3y9ngMF4f9NnKsV35n+/XgokE1x8nvJQ53qnIxncKZ
yfTcP/Z8hlSErd9JF/8OrPnwk8mkoVYrdCi6VTQZlkMMZFrHnFMUAhggkxIKDFJzzMZV93uGlWM6
8pavFxauR4oUFCSkYiUbNEhmEvf7WvWPc1m12WJds5qSYX4AexqtAACF0oTyMq+hB5LBWO+XO44b
QBi6dUTg9mAgbozR6JgCYi/TuDJ1zuv6uzOh0IBML1L9En2bAEJJGZTogSSK6nLrmZggv0Dd2LnV
su8G5LgLhOsPIoDVa9mEKx8A3YwQ+s6EmvNaxxaxB0ckXDp/HY+h3NAwCh+qdvix6MKF3tHkboyN
vJQBv5VDZv999GJ4upLkQRbYxLUO975rDk1kRO5KavM5CnimdbT3+fzmTPWbHZZ3dHAWSPNMu0D5
YVZX0VNdkgCz+IUB4l0tNxDADn8GJSN4sOSFclvmgPzYbRCXD0mg/4ej81iOW8fC8BOxijlsGTqq
lXVla8OSE8EMEMxPP1/PZmoW9rXEbgLn/PHv3OZL4ktS/pU7fTH6f02j+zevJnFyzfbFEEGQwpnS
u2oaqRW1S1z2U3sYBLOYKGpqWKF/juNi+DdY769dSZVWzvxuujlLzmIsFCiOXawFWKkaggdKXJtz
Hhkmk1wjEzNf/mDROdoFvFQfbEEcde4DIudbFOZPRa8WGgnCRzIg3shxF1m/WDkHPp8TW5R5KKX9
xPTbYigwxoPXbP/qZg8ulFba/HTtB/9+ni6mtK9MygFBlvWnMuYfeaHftr6jFRd8InE62uP62aPN
ZNVZhIErnoe2jYmVqbKl3H4V0/QUTOV7wexIVjQ/aWEaBhYDj2xZ0y6zIp972hQCj2x7RaQd+q2Y
P+Y9Y6zN46WPooMdyk+X9ThyFaOnWzyzJcM+hY2ROeZaXlRuUvJYsDds+j4vLYs4hjhGk5WiZG52
4LCwtPl/e4CyiLchcYT/R1qyOyCJsNgh1iLuId4OxSLROo3GV7ntj7Z2xkQNxpQSWd8ex1V08Ubq
dlIKwq9LzXY1zUgRlm367KIGKiCkX3eYG/cyh16RQgSKeMyNPlm18WuxqYTYopKDcprezUkaqdu7
9Unb0gKsdJvEJhDh6AC60TGwMqCgPFH34Uzl+8Zs1zmJs9THAPT7bBY0eNnL4mV3IWEcWPKq0Ehf
ulxx51nDP4s/nw5OyVu9z+9RY1tJme8/ekFimuCVSLtlXtOtcP8Q3bKkrtG2SdmvP/kWvSx98aVl
NCeI10EcNBUAMMOo1ev9ErYaYBwYRYdh8dRo/9e24cd1rG09Rpb+qyqXEYILJg2NIOCcBTKA6i0O
7d79DkX9F3pyTMxOsBjL8le06T1B47w9RMwd13UoQvJTO6AyP1hAVPZ8OBBLrG8sV1h7/MI94V4f
kruL7qRAFs45Xj224XU7tLNt3shFnQ7g9sU/ACzjL/eqd5BMyM+2q5CrjsHyH/ulmfC1YosnPsPP
IMObE3J87wA1UdwGW24kKoxzcRqbwrhNwKlTHCCTvQ17G1wb7dAaHcg2nzLeELEn9wi8g93XLhs8
BG/pR+zaKC5+TqsTQKiElpu5A8LkmGYU5+x11nxtdsvn8KSJyvBqwoshYKqYW7v6Z4Tz8I2rnB1f
utHVIIPk1hRwmHtXmP9Ju9ivjR3M79gGip+jUiqDIR6yWfEbxqAExm8pZnlrd9CLEq/Qjw7H5kM5
NSPwmTUWaVCU03PpC/ViM8T92WqvPi0rb0tdVaBagzXwrfKj5orUGqg8GNZsk8D0bjvvV2FPIwKH
ws+sueWv0L9G/dTWPI7+7GTBvswnW672bQim9rYY1fC5UQLc8rwoiN1NFV7dFhLLq+vujagck5I9
11RGPEXUCA05e51ro0N1SLJ+qAdQudhTpXothVMeK5W3WeF2YVJNoGxxrZvop3EH4eFfCj5muFjE
Ts4pGBbj23VlezAKB1VN3kQUtPiMp7Xy1muQzxYw1Da4YFZOFOtt2QGrzLw/+7mFf2kc5xPAJjUu
XGXncTfcWFdQjVLStCocOknZh9ysaEQYT4NQb1Su+Jnr6CGISZ2eXtbZX17MfKhPo0917ibwfDrj
Zj02hr88sWzX/7a1FNTeL/UUAHD1/0iQCvhM7foo2858o0kyes7bQf5wRSkveAfmw+Rt7QHTp/69
oJM6WmIQ/5XV1D6Ws7FezL5yzsTB2ce6c50zOZTyv738NfhDh5O2Cv6CWheXYq6rYz9CL8aiG7uk
Ltbt2Wmm4R1cdH7pNiq0gdo4Xh0KkL4WQvne143BvW4b/wyHJt6qdeU2MPLqWOq9fm8MWR8svyxf
iYYSD8SAr49dV3PQu24+/gnmXRzmeVAJeW1AgO0aHsih04Ru5vW17OzlWnSVcW2acAQtcgyaeiMk
E8+SFPKfe7moMyiJnxo66I6mqjHaRcBlT/MOGGADL4xxXzXOqTY6lYnO6lMewXzIwzJ6xtRp/PD7
0chsbo3MhwhLGcICtPRj7T6OtuhuRsFANfbh8tXJ3noY80F9Ro0MK8brsbq2pZySytAr6RXu6L5T
ky0fq76ev7Uf7pdl95sfo8FIs5kTq1hJ48cKZ/SG37fMSpkHR3/tpswKw/7mROWWirlnXci5VUrC
JImM3ger/mCy0n96ZTmf5LjqKpamHH/C4s2XSNfgx9ye31vgDp899Y032Vny1pja/1NDPZ7LLcwf
JVrdFD8wWE+VD1j0Bqo1JCgmwKJwF+Nm9vy8m5Dy1suAK4OK3T9Grh0mk2pjb9rqzlrPUdWuIosg
nMU1irawTqOW6l9QCU8Z72z7q75UhcG1ygxX7AlhT8F2XJy23t/dGT3JkWB324vxzYT5wzy5Vpv2
Df0Y/+aibfa4YM4Pzp5qe4Yyvw/6rNkcB7i7MnYvnfUEc2D6cBgxHU/iux5Wf0NnYplrUlr2IlPP
yg0GPyMXQRpaTBhxbU0eE7LgOV8m6rl1OnZrqDI5UiiXOvC01XEnGL4/mk5f+gT2hfyDCyjcf6y1
dpjUmwXJoibf5I9HXTWkUeUL4wOFtwO+WfPlRWqwhkWWrw262hJiSWWqcf09M50tCjNS0SC8gBXG
OyRTR8AGYnbTth1pQgp9MLWrG/HYjsLkMj+yk7G8A8pXj5bcQxrvbA0EbpMSSWzMsMdl4YZR0pPL
ey0wwTpphfznI1AjluEcm9mUlf3G39uHkGw5b6tU0ozbXMdE6BnDBVa8yDMSUBrrZBBFadCbmpML
6Y9WQ/xLW7fz0eqL3EusUm9/d0ON7TOtIeuHtbeKJjcVpqx0o38S5d5VJzg7NbF4sakfuDc99nkI
heJhRwDh301zXUlJtMeuFcB/dmlVYkC7bLu14s/V9651Z89pZ2o2NMpR01TyU6zztLPviZ4cKxJ6
6Ufww9F8qoKuIdbIbKX3blTEEyZrTZzMg2E3rr7Ulo5IOr1fu4mLhz46tDBnv+ZBjJyHeWvD1zu7
6z9gHi/GrNsXG52Jaxl8jaVWP6zS4byARQZzL2d/dc4gPTUg0qDMKXb3nKHUL/dCACgjY7oEZWD2
SdNQd5vUa5cvtz40PCsLw7quDrvVd/PZhkzmwVvOfLO8cC9uXVWaf7ZcRTKekB8ze05gnqmUe7Gl
7WaZ8mKa806VFLywptOhnZbfATYP99TbQ9TeSPDbe67WIr/LT8JJPC++5z3DvvA7kS7PoqJWmx7G
oNeQrU7VyOZQ4cL6CCyn2VNRdOZfOBRyqKNgNa2s2COrSUQeukNqbtoOs3Cy7fGwAjtX58Bw1Rab
MPzGkbUFXRcFEUwj1JEIeSo4y7urADxQCb2T3W9hAFeezNHrnVseWprsboGJLNuXvA8fzKmAn9KV
7toHcH78Qz23ZJhsrozWA+rLPX+2y7AJT4C9Fgm1yA3rFOS5s64T5/pXtxV37lg6kPpG5e9NGqxB
FbxbEVlRL6WszP4xYlafaes2p5ueK7/ODFJyx6OqpTHHtZlHKllMAKiT53bDT7uj8OeDwR7FECF/
c31SnunO100uUZNoXxuCDxr8JqXrGQ6xzgslslC3SGUrmpj8F/JVZR7XYGbq6qu7WjAaRVc+Cgga
4whrwUeUV9zycWiYOLUnsyln+j3WfjsOA9lAB5eVZMsG28ob9v7ZKGIIBaeLO6sIkBQQ0lwho5DR
8FErS34sa7u9+nYdrumd0/gMPBQtj6tjQOfLjnpRMtPtgj0aFWNwroJi7S551K5T5hUTy1hTuQNZ
66x5/tHaQPjjgE53pC70agwXiPURrVNLkk66YFZYYdBCloBesKgejGASZaqKafdBTyPIAXxjQgKX
3bX1s4qGBULabJwMWIeH1pIv5Sf2XqjtRS6uB3M3DxVHYNH5qB0bvpzxOHLN/gZuWMHScMx4w8cm
dkjGOBTw9rDN2pPhV13hC/4HObq0D55TFtbVI4Tn51ArMK+t63lUTbRyzME8zGQS683YD3ru/R28
XjTdYY92XAD6/hol4SLr/+S+ue0lsjua8IqO7we4/6zUe73N0XraStE4Z0PMnnti/trnw1ogQDnp
cXc2VEZtF4dy3dC1FeNo39key3ieZ6QvmSNGLZ4g9a2u/yhqcwGsc7XwgOTi3qwRaSWc5wVPRvpM
z/a9uRJ9qbsagZGoSslvGQFgJjBUVgfcIRmQor2O3h1NvV/mIim+/4LRtkE4olfPbD59rLZ8Od24
z0kEvjfp+hdiXZUgHdbQ8m1a/Tuwx6WF7qSjQuEKq+JobljTAkvwKpP4k9h223UxYlp4xwC1qlcu
xWH1JYijmEvDJVSQ3L+DbTX58GNkmOWc4usv5yTE9Ghkkn6a6VRTWz9k/ppv4zHo7b2N708+ihky
qNh1TG/QiRLQi39qURduMjWBX79ZtcIB4yAzWj4Wa/ejI1qiqXqcwgX0im1lwXOXUH2BduUgN37A
U0cFRJthdV4JS1vGdv2zGlRPnVTl1N925ep43xAehnZh+xcjkJM8T+NYBx9TZNYKme3qrpmT7xjp
9sCdh0djr7pzlRsLAIih5t9UjrT/gtIb5Q/kX5CGpbeOFRjsWMnmODqyDX4bodmqh2AYXH3zEJQ4
2exteXgaaYmil8/eWZb4y4C/cHS98VrIsfOeDN8W44PiXxGHmjag+nEMhzJ/xW8VMg0TMkG84x45
edaUumdadDq7ShStjZwI2i2co7ZJGPvjGo7Brzj5shjwpcyVPV5gxNFc4mMu8ienk1yxq90CWAfB
vMGINVFRvfrFFuV/RYGL9Ved51D1awd07vQ7553nucWlJbA0h4UPkXrHOGdd76sh8ueTh9Z17D1T
EWZQSvv20KzlPWd69UfFmSXm4DAOWxivQW3K66LmDqwFWLvIqIEY2mTtXGn9jOZItVnt7H75EiqP
/H4KS9g55tlwrbjk/LFY/MjeGf5qj/9G2rjDCD0BrzuBDmqiy5exMuB46fSm+rAzKZPA7Oma133A
A34tdVtaF8Hx6WSVboovtHTbcKT7z1DnLfB1ea2cHHpiGCepz5hMTefAQdUhA+u31Tv3Zq7/FNxQ
bTaFXFrouo3x3bSnyDkhBXCL44oqrf2Zz91Sn3jaJCoWxe780tKt2pRGpRXxgzCb7TBZTWhe3I7X
qYo5BWuPk3oH9/eWfSseuY0WQitGPRuXlrTK9XFXXVU9hN5QD2+Nkkv4VkMeL0lBw9Qvb6dk7WA6
o2e+qMCojcTwm9mO/crjReHf2vrMFmVfgXWo7Y89jIXkaVXo9clw39Z1SA2bXA7wf92C4fRBlMcI
/zsQ+9KzljRsEb1mDhuQgtywMFgF3WqTM73ORYC2rAA5CmmV6g6IDw3vYuuqGF62zTNoZ4Kb+91N
LlrcThVDkDGjziQ5eyalo/QhVfXpnuGWP5DYWyFJGYKNCXQeO+PaOZ6g6WDLp+i4mM3yHy0rILPL
iKExWSoEgmkR5c1+Rv8s2VFHe85takWpl0ttWTW3uRjrPJ2D3F5vSGGIjWi1uA/IlIyMGbCB3VLO
NU1Gsm590GZLgegqDgQexkxZdltdQdq3ORm8qAye4CQZncRkyToZ0VEF5K3W3ue+jvbj2jUG5Wih
nH7Z9jC7idJFjRiNrArmZj+neaPTK1pEqIkxTywTuXRmjJNLYJ5oZvA2peiL2wJ6n7+6Sih+sKkP
1rShZsY+Wt4wiqRY6RBDox81/+B9F8Jzi3L/zNu+5vfV5qoufKFGE0JrWnuIdptIsWqWvZm02zji
SsqpjkkLHxQCQBJxKkIMf9z+sGvp/h8KWrv7ZRsCA3yMmmUeXgIXdXyKpQP4gTN72KybLHEXH/ua
p/+K+ilAJ6CLcoR8a9vyUImuZyXgV6cWfkSni+B5XXMErd4bb6eev2fEwfRY9PWAnNGeeu63blf6
XFVzP11qRGhAkl1eqYtbR7ZxqAKShOLas6ufKhgD1oUomBAied70GwkWKl5kQ013YwceQna/deN0
g15wjhwkBEzMVdflB2KAjSEtbTx916q+rwXm1A3uR5+HtJWUo7P+t3t6bL+2fTDFwW32ktwyaknd
K1fR6GWtL4JvIijp/IuHyY3Y8LfcbIsmrpfGUUeeUYO0fqVcjJqxnmSZSevcf4kW974YBaZwb5g9
DcaFFmDw6o2BUZZxaYHPMl8XbpTuwT6uL7NlGnu6r8Lafw9AIpS1TLYhX/JQoAHZq2pSU8JCGLSx
3Ru5gQK3caSAh1Bt9WFgCQp+5oVov/1tN7/MGV2n344w4Y2wlhbdCdhUjDevdQ+icxh0gGg7+0Q3
N0UjjhwNKJmq6p6gXxSCMSpldTy6xvw8u3NJh3GunD+Wuan7BWtzzRrdOJZHDNPD/sywxxFG5o+C
c+dd0fG0F47xLGxPRi/sMmOXgv9qpLeMgWYmTARUBwBAsZ9CsZTtFwUB8nekzHxKBrQP0cWsgtJ9
8wya8R5CoF77VkirQMdg7o4wfw8ICqITAJStgBNl0B7lIifxb+gHbsDjvIQF+pLKFE31G0Wg982g
qu6xOe3JMyYL+si1UuFbEfuczc2LuKs9F8zAD1tDgSkNCKd5sMVrsK39cd6m7iBc9mlpeMtl6+sc
5E2hMCdY4FLi4z7lNsHBrSQBkxe2cOJ5D/ykbNZ+TXAkMEq0YJhBa0xjLB1bXTSnxEtYlcMVorJH
zGBX6pnU4AIiTAX/jMhsE4iYezJgN6VdNZnJ1FvRdTYC8bD2vXcjdsT75/O5wz2YAC0TWrAjFYKc
kBhwl3R1yPFeGGa/6lwCIrul831PHr5UroWkwtq3/CTHpS0wSfiQWGhGC7KEGnnutVk9Uhf02YZL
ewm2lm8C1gn36plIj2I1ujai0c7iwuwi9Tc0lzyrqwZJhqiHcYmxBqNk7aR3C8riXlHZTN3PndrP
rI8m98ECY75uoZQp98d8w6kiReIxXE+xZtxJUBbNKVHvWqL4deGISrf+dAyIumAyOQarbtp+abv1
39RqGAfDsEGKfIS1KdTn8rBDIWSovI0vf3DDx05WQdbZyk5hkexHCpHUgXq8HLl/ZxzMZeivg+zu
6dXBlu1BMd5Q67kHN9z3eEfeMsX5ptcM306TVpupX8I92Oa4J/sURL2qEyKBAIxRV2QT2VJX4y7a
pLMLrzCDaQqULtMcbvqwsEswtnlwp6D+iWNuqV3m/0hFIHYHdjhT3Fk/Q0bx02gX4hdSFiMr7HDO
akDVQw0jirJdFicHcUdmqs44yTyyjwJl2HWCx46xItvf8zZ4LF7AK1CB5E8URnhqGi9H0gRSTUZa
g8KdDa3orAWaGD9aF7SnmWQPVKTbo7NJIyYVME+adv/Fs/2s9fIeDQNev+gwRP145uv0xqqXzm1w
6s09qwhtQQX5Vzbjq2j8E66Dz8Yqr16rHxsOqDkKv1Xj/SgNYaTmEBwrvXxN5nLJByfhJD0FIylW
Wt8lYBK9FAmjZ7IWP7eiGmO7AOfa+vza5LwlBPHDzNuAM7urPvt1+AmD/TUJd8Du2JZfLbN03EN/
HZAj/RxMchsG3T34zeQkg1qeGQi+7bzIxrl7ZQIGssVmEXOKqNgW88dMcTjGvPA/umxufO2s1A+7
gzXJv50yjiqk7LBEItQvdoJi7x2vy8NUeQ99KF9Ev16cSr5iBER3UY4HxSdVF2x0tsQgbjedlQiN
umsS+bM3SN54o0wi0zuu0ufnBgw0quYTciGx1ulaEh2C6+BCQcvZ2tcf69T+J9hl8Rlf4SIvEUR/
SOCssZQnuHqEaC6/a4Uiza/a731fHvBhp962DHHT93VcbnkcNd5xLKOT6e0/GXffc2/+yYx2Ekt7
sJxCZ6KaLlFf3hog9QP5Xu96mj7Qf75Rs/NoleJYLzneAvoxIX7nPLGN7l2PMkyRw1Fn3Cw31g0f
+UXwb4R6z/f9YwOuisk56BNh+q+DZz4NetuTEblZHORLmcw0ksaFt3yXs/zp+iwYvU/XW7Sj6h/G
sL7tkfzuevE6+eo8eEGK2Sy1XXB3J5i+UUaBAEPC37fW563fn71l4+A2jnhNEq8NpriYWIqhpRCW
nSFO/wVavTIUnGCpUr/C3S8hUZvGf3B986eQ0SnwVzLV/PqrFevRmMJPZmxEeQslXLtqvwpvzQp/
f8LagHSmfcAI/tgj+0k8mAVAG5sYfjG1mCHrF2+3dapQ5cdWuZ1rrM5RF6K4Hv5rDAepW35RWKJ2
n8wx5BV8p+dnU8vTtgBMqeA12stT520cMV39jKn9mdnpu2r2zN3psUWfbbr7perGQ6vfydeBWSoe
YDLTyp5Sx97wFTTZ0oSZHEYICf/oNeNnmZeI5vJfduBiebSOyrbOSHOTwZCnZSiTXO9XaSIf0Fqk
1P3+GwecbCHnVT0m1e48VOZAwgzy812Ox81f3tC2HgARYnxjybItJ5VbCGpEwt5ORcES99wTWwC6
0up0XfIjP+kXblQeqY7O1oTYISzP6JZIP9nO4eKTcGxOabT0d37ffJ1rMRxrZBxxYNP5PWq0oV5V
XuUqTqhzUC7bLayOZtTqjq4qs62cn6jCiWmZfjLWJusRCoBPP859GdLdJi/SdxOyFR5664kMI7+b
nlRNgt1dkdjX+ijCPMvHFpEfjPyYI9poqiRv3YtfqU/ZeMj89YOf7882Tju7k9fAjq40LKSj/bbP
f301vSqfPQd50HGOfpsYXt1pPK22hRQK6ixY17jplgxF6BiP67olsjDv4tUDd/sT0OejF6qnuTXP
2tue6MK6TszuswqfhUtOTL45mCrMu7nb6A7KQKeTWxczB8Ez+vPgjB/WUGZBKa9R1/eUxw03uwdy
q+S/bdjfdDO91I0+KTE96Pt8UwcveOqhunIchkOPao0H9la24SNcbMbwcazcqXssW+sbUTd1Zvtx
kfI72q9Ir0ByFGWROy1rlrqR00egO+zYPHQPrQtlui6gn073NA2/2bbP4dj8h5vn/x/lrUWNJLT9
1BTmq66mpN7Hn/1qHvod1jWoXss8RBVTMbnaoY2ER9ipUZIflS/umzGKn9tksOwz4+BKrB8HaylS
mO8DAlaFRlwEcVMiQ2500B78gCW2xHrYxpoQVNIKc8YKveNiytVtlH5+DnT4OxDqYbQV14yQRbbi
R3yShvx2/q+Sl1C3d3/hBed3eWGub8++a+sLHix9Ga32zSlHP/NblQ5CvqFYvCz5xEd6Z0Ta7lkC
2sTB6t+I6skpC5k/uUrDrGpMLqHa/aQ5/I1gYfB/YhjSulgIT9nRtkfriqNsuyASfBlW5IrCq7Jx
heA2oLJtANdolQdjcqJjVO3c+bZ4NKv2XTnNr6qi5EoH5a1Q+88ZTTsYoRBpX5e/GRV+Mo9kqp2G
ZCWdBWBcJmXnq1+q8CTCbO8R9rg4DRzSsSd7aOUB23jTFl9VFL5U1faPe8lOxiG4trV+bqr5mzny
faRzvZX9yV3N3zjPS241ncqB9gIUzAihTpDEx8oB5HGCJbiJsRIxcxO11EHfqsfdWwGGt+aP9oNn
rfsvS6nnyQmOoa5vW9MdBz2S6QeQ7BvfOLvZhEOUGy1auYYwEa4DL/EnazvgPx/O/c4PoA3n9wIG
8BIOg3Xd8lyiLB7eZr3Nr+RNEEro40Mm8WBAz75QeVpjjoiNpi5TG3nCI/v6fCwiBQhaOuN3jY31
Me9x5dNRLVN3mn3GCXlFzvtaywixpBuiDbIXtG5gPAfyvgnW7eeLH0yf8Hx4+l2OmzYsXk23emuq
/h10WfCzhr9nRke3xC8ZRRXYqmD3gn1P1LgdtTs8sk3B1+IuhDLXBybou0lmQdKHowIO4EiMDHyQ
wqvac0om073pfFKDBU2MakohqAkh0xN6ta0TU2yRYE6oEgtaLtkE3Hne+NfQRuzGMXpg3loyE8Ex
80iQwoi9VqF6DjBOiGFpMqWmH63m5RzkbYdO/dzCskqpizAufUOFVquP6MKdpK0sGgJlOacyakxO
7mDEULpOj+Tr3Hqby0hIWCxiJz9dXhUA/iRy0QY5qn2bgvL0fyZ2gpR0hpbTZtK4USpmijtk3jje
qQiMkznXH35d/25MiX7DXGO0v7zfVfQ0o0LKO9wC7l284+gNxxLjOGBIVk+QszrEF+l7+y+bCIAY
RLzAFbH8C9rp2or6e276v2axBM9hKb4BHUPMjeuPcZiwcm7uV95bRwG64JX6w9eEsQFoH6uFclWN
yvGCu7S7tzCuMQprXHhQkMy5qyXhw9HCjZ8u6QovFnqdZ0sbOSK7wP5s/YUaTm3zXaF76Jkzfnsb
1pGpncxbB6Wp7UKfFOVF30NYYyIfZ6w6BDuhAZ5NCmXtmhJ3EdQfNm1lb+B3+wHJvHku91biyV4n
I65V5C1Jjdfgze84CX0Fxkkso00DTBDKa+UDToU8qWQkPu8NbNM99gvfKGdE0NZo67eY9+nNVety
XtocJfxI6USmcyHe685bl2TSk34XtYlGNfRV/j3hbSEvA2FyqncfnglVUM7iHGl0kQBvG97gf4Ks
8DJ2jG3qj3s5UHpfR8WfqOo2L93k0BxKBGXcvCXm3ll4v3axe49jVwYZcnquAcV0khPJbKA2dKyP
RfXFe1455kNUNIENtXV3AGnVo9+NhgDPNjyFd4BZnHBXOs1TWZqYJ8BJg0d/3quUI9k4LoUdMB/2
y3CYi7o6LXfpyN5UI4xg22T+zle5mUHZGfqXBi8EdRQjxRjY0wJ29LGYQVG23T/te18enLG5gxNi
aDJR82qVglnEryf9WI/WcoSHxMHiFjkekPY/TnmNADKq/wCre/HAznUYSBzo7sp885cyxHDSKBGL
GDWbcdipOcENxzBg+f12BU/TiJ3d5TnIXf/omxC5eUDNjB904xP2PqhuI/Wnxrn5OqpuAB3ba4RK
6p3HhbR4KatschmvdSW/8X+NyUZfJqxnML+glLdujC/1sVa9PmpGke+Fx88dUa+vRVXqI4yXk0WM
Tz807/1lQr1xFshnXmvBeuf6hh5PyiqbGw1L9WPbWyLp5KR/mMXm/i4WBDOpI4f6turJ43+M4a8H
jHCDxGg/jMnN0XkYu/2K4DBMW0e5T6HhWMfc9LgznWKyvpaR1XNAt5qWTWj/yS10I47nk7+9uMEB
I9B/xR3uRABpfRgOH90AxRJrjEZxtJmnsY3OO4yvml1qaAw7s2Rws02fPZzJvVqQG2J32Bmc3KJp
uFNV89hU9zQWq5TMNeQkTkEwIt0X2GTsTvPuLVE25yvNqC0DXxnWZ9kyJ5oq4FvvBSSqFASKdehZ
gOnEu5I1+SANKl5nAeCMynupWbf+3echXdAoxbXoX5swSsMAcq3N9cvqt2Eq6mjmuJ4xxq8gAQ1H
b5xXxSPGn+nWrojZ2q4hHXrvnjunudCzev4fR2eyHauxRNEvYi36ZlpQfau2rjRhSZYECSQ9SfP1
b9ebeGD72lIVZEacOGeH2TVtiL6D38jTnma9vlajvCMAltj0C8FS14a4r2QWrzcXovcX3XFDZbq7
3Ia/4BHWL3v2LyOEtE9u7DItrsgGOeby1dTTTyfSo0Cfsyz6UL9HFc9mdK3W9vKoceVF95om6rk0
Qwz/V3NsP4vEUhE8nbvStOUV3BEYr6HFO9zm/0Qy/6fi5lJN7O2Jq+mxps7EUU6enMPZtFeePfp/
OALfBIIHWfJeRflYLkjA8sUs/IkiLK8vQQFdApfnq7QHGeo6fb9qmBhj4eB8bJPXfEyCVTvlCeOA
MUUrXf4jjSXC1GLgivQlosIzyrVXLknooLFEuZtfFmV/MPij5piZc6ie+OQ4bZgSweGB1HOqzVGs
rbaYKTdQzvNF2DwW3rhPffy4XlvZ+9gv+HE0CrM0Yt4WPR4uVjW0u8Ku5FYp9bosLvUFFeSKVjrm
WOjH0LBmPRK++2Yb4hyUsF6IqtWH2Kb1dGsk/LIuXokvaTfbkk9dPDvATEA14pA4sCyvWFvL8tP5
OO2WABYD4clNwSjFw8Oi9+Ymy3x0yPQ1W3gkmtr7TQt2BC9KfLQDlVypM1MVRhb5fr2c4ooLIdb7
HUnWo4pHYxV09j1ncc7a78bpZnn1X+wqtR8W5xTYEwE5q3/FauMgPzo+syg20DPH0urIslKEqsY4
503zFEwAT/DQfjdsyowQ6OnHh2mPk6IIvcxly1Cibcy5eS8zUsZcjwHDWc9BGBoLKG3Lh+00XwZC
6qFhoQz+nSLdLrZ17VJsQznADX26D7n9niaajtHDnc4FEWZuohghBUL2Uwb14iJ1spDkDw/LnL3h
SCQuACYLJRCGAJOI+BAb4sIyNDxOnujP1NfAOfgp+On4Plt6c2+Xzvm90/soRUdK0nnHFfjqjcVG
DWKdpoQ2TSKLJCa3eIcPQyLeY8JqkFfeoDHYW0a05gGfGf5Mv37MLJuDvxRlRM+Z4oOft7M//bjC
ZSiRWRi1C+L5xideg6hyFfyoESO8Nt01M3mbcJqENkaHKLA4MHAUmtti9t8mb7kIFsfMRAJKv/7W
3eQjRqan6prJOufaFJKiH6NG2CQ23XTZSGJXpEkG8Cutf+d/Vu1aLf1M04ALVjxXtK/IOcMr3sW9
WRlnAFqX2uue0ClPpds+oyXueR2/fZMRtsMTsEr94d8YiC2wDR/VrcRRNl4mp34thRZ6WnxnIrbL
KbkQGfAEyOo1NhfeqTjPbpT74Ae8gCXYacvgyHF+QQxh1TQqJDOlxLrOkiIi9K5Qs+OSwFfGy8Uo
HxtGtsVl14aW37tPjd0mR1tnSbljVVjSTOZ/AfX8UqRVWD36yZxpxMpSY8C8yhueZ6hhhL6Np9Qx
jO1k5A7dDSdMqTLB6VrdXLYxr2SPyZpp8CUZkgMUjlszkjhK2fixanL/smQIIp1xNPGGuob2Y6pF
PiI5KL9cEDPujdCEp1KrPMqVt2Ub5Ek32yHEIM0o1Kbz4C77qJL5xeeMijRa8dDGsEjAy/1uTe/V
zpgBOR0m7sGh9kc0YOynHiWz8TGN/g+346bQjL+6N/6BIUbRL9unKvNCvepv0lbY5zCUYTB4c4zk
nGEDfAwc8Rg9Jczmt45YTLAIBrMd223X3ObzNnjcJpaS/w16re5jQjZ6Lk0BOQ5fbawHnDW4FoRe
QsqO73aKHzSuliA0lsUP3d5yT5Uyi9Po1nyftvM1Vf6185s7jIs50iGnhgh07wX7X+PY+mWxdjTQ
pqaaRy3u1o/YWBKC8jlTJTE4ExPgJcaq/CxhMy3sJDQ8xiDZs5y7U/IIijvz2Zf4XBl1JARPqhYN
KOXGa6Z90TgvjP4NBmumvu4YZa0HyCh8hNWtMTADZc50Bdx5KWQAgLqIV+bo/lhO/sbA0Aprob3L
Zj4NCynKIamtdRGkL4SJo1nzeYny4ZDEghQO5A85Hcw+PwSlxvSH/nzw3zppeUj26lTzzPIz6WJd
+h1mcUyOrlgvRbImGvCvkRjaWbZri/ROWZvtfYueCIdTTUQE9VSvZnKFo6Hhl60lHYcno8xDkG17
+2oM1oXThAjgUlnEc8R/jeZQSDnTFCHyvOUB1IecS3phw2TodWO9Xh6pRCuP72Ui/0mje59n7whK
6Bk0i7Vt7Ik2HzeDMBF+gSXMIXs6GsTZudjVCodb7LVr22GFVBl8Vql1lIF1HYAr0dK+9DnaBL0H
VtUZQ4E60m0gplC6Xvqu+VI4iI51IFoyAIwfNEhYkd0D8BvJYSb4Rm2fKVLD6zCMFk+rfKHh/9CU
cy48Z10aFugRDEyRhbR5pRHUr3pFnhOIi0tUkyOC+zuBwOAw5nBVs27JO5+yVJtuukbZOupMmXJt
PBLYIEBW/cuIFBxdgru0WB1SY+Ol30wWGN5mOi4oxyWWXIb+kuLGjZfxuWdrCTHFIXuhL8BpSDOx
UX47c4d5aut7zdH0fDtazJZ9FGCGMCMkq66q0LQVGmtOzAPAVtyHg2a22yUFP9Y61Z6w03WocGYz
bq7Dqs7/w57bgfWTWwRBtTeM+oZjrouAU7zC9LDAS2RvmdKmU6MH1gs3NzD+TH+t6vQtJluDd+SF
7O3R7RpYgmnlPe5fKhsdP8Joc9zhoMYHjZyuWTFGWMu90wDILcbO/uBamFOI/OX049qwLufpZcFL
ipQ97OouDsFwPFGLfjJX2DpD8hz39dqs7c8eR086BZu59G6GTTs/N3I7KnY2Zsw5c/e9IZBe9XDP
glnd7IlGDJvVFhVtTQp4G3fFrTeDu501/7rJ+8qWZG2N8WpagDDAqljMAPzf9FRV9VrJZY9HFgth
3UNxiV/9zHn3UgWeRkIOSVsobqIIHhKn3e1Tz9/iDqK06v1pXdD9baxK0gbSisVdfDOUe24RbvTG
dTd1lrdMVLwtlvxV6pCCVRbgn7HBLaRDr0qV9gZg6TiX+bO5OB9zLn+RPbFxTToLxx5CdM1Xpzd/
o+XcJ6YjK27S39Ho0Xracq0/wmdzgAGCqTi5DBJcg9gJV9+YQn9lwfi00nvwkPaSr1ryQHbQdSs2
jW4QQI9cTVyNwj8o0BcEwYnGmWNvrfwRgSEFf0aNGzFuXYsxuBZ2cWHEeMGKx4zAFiGa5nvclF/d
gFPM7XgMIKq+10j4M9cmywKitvLOZZpcKC3BovjBG5L4Vzzi+bWr/CVw0heSu488pfN4letV3Os/
8ahJpAKLoCNmrhGcKcHmnKbAsIASwdCTYDVaa/py+36DoxD5Q85yNw0BmKg6/UsotNN6hq0zMYEp
EiPyK5CLsjjW9kSmeySFb6t2Cedi/m9qPJSnuNlMSL0PFeiMbWihHYNyNFFfh4JECPw3+dNPRfAP
G019aHM84EyxVCQEORe9Hp461YIAJEK5EoO80Y+G1ozuEHTVOy4INK6xvGlIWrXm9bu+J8Ruet5T
kRX/LDTdqQ7OsPDUee7NdyHBQzQk2VmKeAlgMDl2Fg29eilyQNdmhqZnAlImutbSKWQLgl/2afvj
d+Jz4U+V5A/pX2owKNmpV3OKdImFiCTlpUdotnTMjoP3zMGwTagt2dsYFrDjErspQoeZNn5qd92O
5jHHjBthXz/43Qc90AoTz3peWE2e9Ku4+DbiGfkoVid+QZzy7TGFJWgL/eYyW3Ulr65xz2hVM4fd
BF7CpuEecAeHP9ujTPmdLfWlKJddNdobbwrILFS7ZqTqCqJ0mbeZmo9LJffEJYlXmJtFgWdztHmd
tx8eTlXB+V6K5VBmxY0t8CAfBiBU/sYl0VUzT3EF84/E59mg3GqWP8+Yt6Wcif/05/HRHuETiJ+X
RR6cybr7c7211Q7nWZg4WsRgpmK2761Vxe+9BEHYS21tWOLJqz4wYaD8Ah7gd5uHnzR9AM+Q7f30
w0vpvpg3vQ9J/MkOgZXIvBWxQx8oalu/Ji5bpRsGsVMauQVhsaX9VDIL/XIKywlPlGfezQlewlSD
4+6dPQtUMcIx4e8p6K3hR7BcahyLyFcnnFMbwc8TMClTG1m89D1PTResoaOds54Pwrb3bQp8DqYU
PyArC4v2oC9DND3CeoVDjj8wDhiPALieW1B3hXlMNUb/JLZpUDjCsQcOx7aYVnjJomEBwZv8xQNU
C0Q+C2Se9KrQn+/kfLVIapSvIB2mjMCrZYR4jfDb1WdN9h+5R0wyjpleTIxll5BOfTPPzdFJYUtm
1bZFWPTzr2pwLoPtHkHRiozhJbNhHGhhVSyEct6tvltZPa8xWuAA4h2EwgeYsqfEAfi49KHM842Z
kxgdVagrJkXWH94I/NIpX/d7kH428Qc8pHVRxOdBTEfsG+1q9N8FeCJB1mmeWTttFDSZPZOSjeXn
bLTcLKlYNTPSRdxS8spoZAqIHo3NY9/aJW74auNhxR3dXcxog2Qeo1mxHWq16tp+66TGtRy9je1c
S4ON1/wB8am3d+IIPMo/AbtnHoaEFHAl+gxQBqwC+Xuq0R8YV2LyGG2stQXNzHH5hAPn4E7NCs81
IhXi+2MOnP3l9Ycs/7Vqui/aXwAlp+EIb0doxrlPXU3RG2AaSHgDm7AfVdRmd+H8wW6SqtvVpgxz
lKmsXrYO95J5Ue6WFZTRGP+MZhJ1xbfgN/W/B/nrOfuiyAFZtaEi3l+xLDY3okFtTX2TTrsAgQdS
/pKOT1STyqqPrKVfeeqHicfxEf6uhRU9xowe018Lo15vtjTB2Zb9g6Enb4mjY8RkzMcrSxw0FP10
MOxxbavsdRl/YoQVHKBcacVWH1/G+KlBaWjxAiVfi/jPhSyUNvau5oEnF4IZ/y9B3GZZUtSnddTo
F3iefGxsMJreaueT6Wc0+X9LMnAlOlvbpsWs6PvK++AeeBbtwN90lFZsId0VM9lnvJNZQUeG1DLZ
w8s42Ftps7yj++sZXzax2DT5HHkEqv0eh6ifbEWwsdj43IzBxX98ohleNend2jZYmdlFQc7AlRd6
xj+RwoyXW7t7Lftnw0JwNl9jwbSy+PSzaiPGQ02Ifp7cNZRceiYQ7dgyaSIaKJerRANqRLGDiE4x
fmwgME3cFy2Vku8bWKRLfT3pmCndzPvpFn07T+1pALzJnj9OaLnxB7689NUZ39zh2PUpykEd6ao9
BIl3FgYKjk+kPXhLKdhaIztyAQ5hvdQnhMX3xvOOnj3sgjLe6yP0qyYhgyQfBo0moRB/hFhUz1s5
NTdnsJircqszqHsfWR9I8PDS56APJMg10IgMc90PixHGo7KmyaWzn3MOPn96tixcOr6a965RnYak
+eEs/kikznPd6luDQu0h+jxXvn422wzYyOjdM3AsOICO+AxP4wTFwulibvLBeIvb+Qj1FYVTFj/I
gsW2UICHXKeIEgBgmTXsetECaeTgsDna63rcBMbyjUf5tUc42CbtdMc6TZGPTMf3qB/gK+IogYWZ
ExKrXPfoTiSobA/rIWb2T8ZhXHpG9dZn3t177CoiA8HUm95cLSfP8I+z52zdGdsgu1q493Z99yUf
5iFlexc5q9cyw01Uxjd8ztiZWxrNwlyDU1oT79nIgZ0r4yDOaRdfgpYbnVr2reY87mvzsPjubnbk
0QNVnGsLuSxxmqwCOFubY2zK1y3UmkjH2JpFYvJbulnNtY64Lw3i6fg0edmVUNTIjEsOuVpyhcxR
Q0EZTLzm4ECQN1Ht+QYnMTHzEAp5RloCXCSk3tLC6to4f0tmiVBq2utgoA9W81UJVA1XvI4QKQfR
fpI4OhnxGBWWHxqzfnCL9Lhk6X6x56icMuhr4keSaAoMDJ8+J5dlrWAiTatBK97I9LEFPEPllsdq
QSVCmMIi89pW/ZdbYMgbbETH5mtoMXYZ3cZGYlSTI1fkdSBjaBqfLmUuDPWN3mSsVASYy29WHDHo
7qsG/bInDTLOoZ/GG0Lrx7FKI30CiJQG32U23tKh28dwp4nruG8+g8jEbkNag2PQw8GxGRSz0ogL
Pap6fiXdOgEluBTo/Xgddrlp7edYJlsvBwXEHZqDobWILfZ6th8V6xVbSu80IQYybDQNsAovhuzj
q1+Ul8wZb5PuXJvO9lZV6bCfC56sg3oaO684zXCHNtHgaWenyQ6zLdaalf1lAYCmRm+eoGowJCy5
lrFbWLlxKAltYFLb6AW6fjN9QVWjCAlOrdA2HhGkqvavdoxXxPP0S91OKE6sHCCJ+mggIAMBIDOw
gTbNA+n0kKPhLRY4+8h7RMLFYYguvJ+7Zde2zg21bdfP9T+NwDzJwQyTjs6VGh/nLtmb5hTS0X5X
crhOnolXRfXrooaOJDBOM+uDx0+Qt97gDce/ky6v6NnUIYO6FOxzxFsT/6VFUYZBTi0e6/pdF6YC
9uf/lCrfOD2/BC68N4K0xQoTNLoCmeHV0CgqYfIx22zyP2NOHYEHrRz8H1/6GxNTEufhP1OqeWt0
2Z9vxnhVZVh7iIMTg0DshA0jKYBh2E6efDveFxYF7FS+Vq4t90b54Hfa1hGlZyft4r+SUG0Fuixf
5jeXNqs0hnI/m9Q/QzvRm/TnXDflqvUtG/XZflmw56+kVtwxOuNyqjBpa+g9zI/77q0TGvYA8qYr
LBaUS7rxPRhJcbRsXE0mekJVMy/1CGG7xmgcVcuAwG31j7YvXxJ9vLYLam2w4FGsKsbsQpskMnRy
dcFsmQv/RYuYOYFEGrheHE0afXrJqtrCXmkv1YDZ3FdcvhOxScMtn5LJt57rWLwLP6Z+R54PzYkw
n+azn1VPcxzXwRgWvGu8+e9d4/8m0NGFLc7mpLFZdllj7d8lEgO+oy8R2Z2oInpGJBqsYHDyB+Ss
xJ02YmIkAH7vmLCop2xr/Zrq/hcgUm4TF28zPp+TqwaF2pc9m73zAg2O1G2MGONxdLc24e5R/De7
DPWsHBWVKS9Vsr5P4dKWvmavgM48t5rTr41m6TcploKJBWErFzfmijBNelMG0ZYp0w5Tmje7hksq
9R7kCBEwaSwNrueYv1glLUGRZV8kJde6jPFKGX2Ua5hsDAmJERf1MyFCGaapczGtAdSEkPjY8h06
Aqi38b88mwcmAuSSl3Y92mqTMzO3hbujlc9XuezegQW+JUD1iCWdiDIeakO/97oiMqq2lE1xqDyU
JG16JoNtUMLzIVi6oPbt5GZsvXeT+nXB7yUwJSOA+afKcfYUtmGuyZjIDxXohMuVrb48DtAlsQdb
T2Yyz+vex/RnDri8WK91bikWVw5fij/SEthEYZie2U/+KP4qVx6pPr2Q9R4k/rEQr3UxGmGll1eW
oNIw4/mp5bStSu46WTgdGkflQyhv/G3TiIFVsNlDRzfvhdfF3O32BaWUzszmXLMbxrzsCaAGBdNV
8MGTbrfvuBY/PFd90p7f8tK/iqXPj0YwtqHmwMqXZmatG7/6LAvnN229aWcX1C5VUcnVMhbP7VhL
lDjrYg16Ce+kIeLsm87ay9JP2+s1elZ6TafoLo3uvhg6ztHR6T9L5eU75tVdJKepiQAMIc8tGy3F
xJIUnziWKtCn5tnteYtnho6aCL4nvfqpB/AzXL2bRU7UNzr2m9mx13BD0EAM/eaXsx4aRpBu4977
Qeigw3KvXoa26dbHHBQCJzOziiLt1zY3FQPXbb0UT8VUhFQ+8HJg6Jm5IoYpxjevq4bz4qtxY2oJ
eC2z9HHakEOKcKFi2sBC8k1qfbyVskyOfZsT22ONwnqMjZ/ZKIYdND5epMbdWsbDOGRYDfVBw/eQ
UKrOngoxh8Sckukr0/CTv/h/JIFoTxZ/N5INn6eEpjNQRB0z+CItgO5VF9uXNHfjsB2Cp760xbYd
LQa+UzsCL2n2QNyNG0MN4wJT8xdHh7VRjW7t+d/ma7es9l09fI8DTa3BxcS/+OS0ibV2CMIg8Y7k
N8yRnPBZzi0Ffp+LrKGKw+aB9obPY0PuYHAjIjCNvoERbqLUFAx4VnJJ57d6It5zsMc2wPPqDnNA
q2Fgo+n9gLrUqieHWVhcMj/AV5PuhVXbxRaHj51ELZ98f1oMQ5m/wLNwi0HUgEnTt4JCHZHKhkxh
FffOEW3NyNz3v3sbLhPE7SEDMuay/SK1DNXCQxzbE0BeDHg8DUdoCv2A8AlMDIVkQCp08r7/IlMK
uxkJEayqMPtIDTqRyTFziTUQbTmT2cjwFABm2Gq6VFci1dqai6+jV2HwzXSqLA7NHKur5/juWYP7
NBLKR/6pdH1LWGA5eAbn+yRatY4d7GQYzpyV4bcdWgYOY+Vg43Q95BSQcGTa5gHKCJkFQ/+aVA14
mgMSwZ+P2AbRCOuBXA+ghBUTOZCMagnAB7NowI7Xydy3Dze9n78NXQZwuW5ZSRtrAQnp0oz/Y6rb
b/Ma8ocSnc5S9Ln49fREhUaQfcoO2cN0g3YTlOBVO5ACG5f00SsNNWhZh888BPK5jGefTWJjWKmq
PXfW3BDYxml+ztWg8dqlwTnAPxK6Sab2wLvSMGYD+EcT+HU09UK+sp7E3iEedhfAXf6qGZM+ynrm
Td0gYaxp40/Lt3d3elUx+iulvh0bT9/4Ln56wCnZE3uGfCLxY22+uOSbdlVZN1vbom3LLOMuEJA5
ghs4qytNNIhiWmI4Ya7K5p1/qTMiByuoOBkj3NuwBq/YYjnB21f2Asu8MpjqL3MX6qPSdg90X9Q4
jbtJSbPt8iF56EVOLT7iOilu8N7rbSMKK+ycZNnyeGl3tqIul8SzfOCGoMTd3KM3rY2bJMW+J9Ko
vq1sgehZ2/Vw1qZOv4ouH5/GrijoNXL9Rmx4Tpg2OY/oejaCEhgt7V56rRX5dbz0u8X6vw098Ff1
HM+EJvp+JIBWAAXF0WTJqJnF8mIFqvSZ+lZ4CIbBlnZot9SboP8YOA+9vtYTgFqC7zbqMvGf6fdE
c6sUG1BCzweykqCipJLwTP3b9OJLZ076d1zU9tpNnHRfCsv7ZlqSvGVJ3eIlzSYQTQDPCaWYrrlP
PKGvDc7vhjlMPusrbEHBEo1iAaSedvIULCau7IDno9Fxe4x6Uw3hZM3dFyfcsMZUO53YJmiFbKJC
zQFljU/fJUCXLBL7D58kfld8qK8YYfN7a/ochH0ePNw0/hYiLkP5MQE/xk4n4OemhfiRm4wJTdPI
nrXUxMlVpbfeXrhlpbXvh+KzT3uc8xXfsJ92eLQmQBwBVm4jS91zPyUX5qQcYSktTDGZkSXlwajt
5UNLHkQXZ1miotPFqfYnAq6tHCMn0W8J9mjaRv626PYudVufcYH0MawJOWhPRPeQAYYSy7frPHU9
ZkkmZew7bUIifua6GcvnKpZvxQA9yndf0ZL/kwGB4ZWw3HbVqIm5Tg/AUSUvuJ5JGniPvk301yCo
noqZpEM1d++uL8BMUo+S0ZI7Mxi/kLlhx7LAtXLjN80Y7KjSXCSsuqDBxNLwptuSaAwx53UNIHPf
sASPrIiPR70aht0EP7u2GOXNDQgWo9hShnzGhvfH4DYGPuynBFKaq+bpilUfFZUPmFRcwaocVrpt
ZleLQQITle9AE8854HfCVhHeZQb31LwG5obVkMe/mFufodZ9JjUJB41EUc+fZ5kb3h8X5uDQQkeC
t8Fp6RyJ+af4zBP0N7/YgTvZkD3eDtiSWFJ8hY6FxWN5kz5jTYbjFASi3lVzXGwdSL2rpvBemgW2
Y4L2X2FoGXXF3UVknyk8NsFgDHYaGqFmzjuTfZgMQIx5ZUgC/Zofe5dB6l2IbddY5cyzDq4BAl/3
qHm6WeCfa+zi2CliKJX9nzM4W2wT5caKATm2+AnxvusRGx6MDRRk7T+iUnp54/oavwP8dmvX6Qok
UpXpNvKq7UZu3mLAwft1iFMbJmXptCw+z+2/AC5f2OsteAyBfgXHmUgtbipz05ipsft/f9ORf3xT
ScUtqFf+JklYv+WhWTBSMLp9bT2yWGL8lMBUdFagXTOzcbG1CHufB3DndpqN0ZQFCnKbt4EdKQqc
1xbQ/LbDBLO3zQJTk+Hlv2lQEVZmyItGmevboZEJ7VymLiAgzX1gzvW6ddt0EyuINwT2VDQ8DJKj
X7tfgZLp46vyIgZDxmZI8uI2wTvB5dF21VFjyvuketrrlCMRYKPfPAvQi3jSlXEkg9xwuXfYJPla
0XKjKdeLN39c/tpZm/DF5NZ37KYOiQ3GDlGRLc7bUieej7Vi0I9pbFp3yOfDv6KsusvgNXGxc3Ug
ogabLDleNVpBI7aOQCmKuztiGNdLvNpWzeiK7l9sZCPU62NBARUvBG4omk2wrlIAmRoIOBR9/JhN
mDAEdjYsGUVTW9yBzV3KtKhoKuNmSF9trLyD+tQ5eJIV5ldqdYIMcdfYN2syg+tA5/4e5CPYQjm2
gH3nwjzhF/dJaoHN5drTN5yvXCD1bB1s1/f3TqHE78gp/RqPg/tdgng++bbj7WsGiKfMrP81ZjyL
aAyggHlBTaXeVBgMc7BGzP9IWJFmbY5LDVdjXU9Ir+XcmIeitDxSEcx+fMGgcKlqJ42ssn9sOmhb
Sv2GTWLssOQjIpLPVliHgt+gpl1bUvngsRKmZnkvDSym1PUn+ovvwWWMAi67WsDDd978nYEbvWkY
j1BSMkePRo+92yuL5g6mCrz7UdQ5Th2OZ+YAlOG/LNX5zCvrscPeDzZdrMSeCMIvd4P2OwRj/9cJ
AG8YWept7+XtcYRfxvjAtGfMn654FCSZ8zFqHPwxR8spwQ28Y1MJjaTzOD9k6i8nd86ndy+GDtEG
9Q8Q7XdEToYGcSef+3oSax3L0XEMJsmasrITJS1KIZ6nOneDUAnosRXM5c8mdZqda8nhgxGWV6+H
BNw6S/BM8TgLq20NdOGxcFsOw4H3D24zzKQcmjwTf0Z73HAyV/GOwkY+ZdIqb6oqaFp5x4xnRgPF
v0Vi1mS2B+pFrywIqYxZsoRFWhqLbRlEGUdLs/2wbpt/jskOznaq0xfNgxVR8Q83rccuKH+eqTFV
QrfudB+DEVRXNrHg2M4cuUk6rPh4zNW+QEoOvdZgsRKVIn6WKQ8NO9XPxbxMb4iWGle8KOiu8BvY
BiM1O860MzmcGmgX0NYgLXl8HjQ56rI/ryIrOjMRJQdsl/dADDHTZCNJL45bZleJO/NF71t1Ts06
XrMQpqS9Y2CKm5+QFtyfxcKGVXje78h/eNu7stqyOUj+5nFqshsgTnaE6Mc7hLiSEgK7Qt36zj/H
dosPtmAPm7zFUdKkxVNdxf0GPwm7ebvgtyg8jVCVp+27wMA22RMcLNnOjsSh1zf2RSz7IDG6s+fy
auMIaXA+F6MtfpKBtBe0CvDo5H2LEcJZjvjjMNGbynUaDMnG8EiczgqGXTMUyQuOG+Iz+dTNEeEN
uUf+/+56zhF4f2PEnbMeBNtivbHZtMtkfacxW3dtxgj/EC8J2pUiYibS/JVdb6/HarlWVnIdmB6F
GZi6qyMLe+dlGhBpivFQlyQf67FZk/SZyGhVzh4s17UDan9uNPkU0CcXK2GQPsjL5mgBoVgD06Ku
A9IdNkkKv5JEHupPQJymmPFxonOEyl20J6vOT6YVm0d6SvC50ogxdtra1VNw4oJBAgcE7MrknGRf
ziozcmwu3Y2Rf2G3/K+zi9fYNblFhpyuvci+22Akfih3aQLi1wyKs+9xji25y36nYjhpgedd02as
N1O+BJcAWNOhaKlhRCb90LbTk5UxWbVkjEDhQTklPI4moEGkhnA/Q6EVSMkFMCrDZLDL3t1voPha
VDhYrCCpIV0QDZ9GbOCY5HhAJF53E2cRLHHiGq9ZNbzruvM+mukXzt6LrOE7k4dlNrykiuWB8T/f
p3ItmcTy7VnXebG9KA7sFyXndMdyFwhfru3vNUISLFCwjnAN3Iiq0ww1rr6wB7XsGcPfwokEKoAQ
red2+daKHR+TpWE3EZgeZGlPqkNjAsIgUqd/sXmkRJLg0R66zwTS8zZxc0a3amqzU6oFP3RxMb9l
t/xCC1aMgvsXD/JCqA9tzw2smF/nVfvV46gFcozZ2h7Sd2hmNeRHqOp1Nci1o/obJEqCZZQLExEJ
rJaesalLGg1IHM2WQc3vNMsfTuaSbYTNhWVF/1rX/ATv/QIl8Be0xwkY4EdR9O8syvtUPRaxeGFh
q9R6Fj55dxiBVATj8v4/js5ruXEkC6JfVBFAwb/Se1Gi/AtCUkvwruAK+Po5nH3aiNntYZNAmbyZ
J8XoXK2GMEnD+RBbz7ExiMf3NXsB7E6Sx0Hykt0TnQXw0hB022IuEweEsj5O00jDB0xL0l0lzgUD
PbORsAeAsV+nu82xF1+GYPxUG8PWaIJnSl1pow8AAxrN3RRQE4Gre/GpEzCinnEFt4eBosI1Lyb+
am4XMCwQCsOcM6BeJxVu/KCJt66lrja4IrzzdrwLfVcfHNNFLvBMZHN4iw99MfTrbujTlzzzXXRv
DtwRIOJFY2Gg6y22k7yx0B9j5q/IN82PiKNn0eY/Q1kNP2Os1c6RMUURGay1Wv94g6CsC+kcm3cw
cYCLhl8P0vLsjOaKe5j9jTDwKFw3r9D7vXFnivlxjIvgCoeLAlxX2M8hKYR3SzW8KMkoL/fs+8LM
vPIetiR3BpANQrePoh6OgKKVitKjEfu/92vgygBbvh7ovTpNflk+1Z1GfisJsEXVhHeipCaNYgFD
udWGZ+efHr1bGIDi8kwWp96+Bhkj8Fjq+mrDfWQUIxlVxyP4CH2OeQgo/WPG6OUwfXwqA0uRq2Ut
0vfMaz+82bSpz4MpnoGYRo9JTrnJTJcTpLOEquJtptqoiOAkHVcz9pVFIjLv6rS639SwXjYVSDTA
7E3+VJn6MVUE5ySzMdJQ3aaMGG0r1RB666g9TF1i7b3rGwsiHWoTE/ZETA/wYEhiPbgnx+nNHBt5
jcwGgy3v1WJwKRoxEiR1kqWnms42OmGbcou9i7yS8g6WG38lY/80cw9yRamY8PghPhdj5OvvL9XU
nYMWIo7lTB8oYhALZLlrAqqyykYH65IusQeoOwVT4MlaIon5G0PE5grkza2lbGND8pG7qCCvgAJH
JxlRYk0DAQno8bc0puJCMpA7hZddau77HDoNVC4zHwE70J1+amd16QKgNPlYsDORw3BF/KQ99hWR
R8DCQ85nuaO6XcJlicfLfqAWOll2EtQK18eUtzfh/EtSDuW8fKm9nuGQr86iJJGAk7kEYIC6ZjP7
Xaf3hCbAf8pSbM5eNDvvkipzH63KoezCdOO94ztw8f2O7UM7N0dymqxttje3FWfpjCDMehnwhEBu
qMeUdKyBe9ScSKWT33hpa+6NYKjqhXZtrhFqZi+tfoDRY4FhZ1vbKPHrBMDcsrEmDMT1fSgZzsnB
aDCh2ZwLlupewKfyaJf4Ho9JV5vkj+6hPid+myPf3bRNTCRWcGDY0h1pbDPd/EakD5mtwqjrsY0+
WbgdN7JR3Xq4c0CII3w29NYdegFP1G3qrSkjUFkd1OeqhwVfYXkGGg9mAU/8wRmRLnGOnrws1UDx
KtiV7FXwp5782vzCkMIfkuOw0qrFCmzZ7dEspx119w0nzPKVskj1HVoJFFpjBx9461DMsq2imsAB
pa9jlUNICSNcypYD7aJh3jy7xPjtVOcrlXfOcSz7v8IlUAq7a5MVDjHh9tt0BUFRusuwjXr+sjf8
inpCZ2RIlZFjaDr8BQZXcRpN8A8ZFiFX4j+PuR2XRwa5L3ElmnVk+tyL8g5uLVUJk5JXu2K3hkxN
k3w+1shMk7/k7RVrqNLxypm1+Hbvu5iThwzaM7dbBqhyWLjy9jsZMhblmjqxmruTU4px2Q34MWw9
+5usJPiXTbpfVQGvK4S3i8Izt+l1JOFZ0VWTYy748g2qpyKe5hjbow2iQGjv6FPSc7CUYaxKOeit
ok+cYzkmzXkgZzCb4x2viEWN0S2XUovcOqkURDKqys2LGHt9gp2H+F8En20zfERhSkOSE314enxv
TLCHRsvlo5Q+UkxNgUrtjHgFfcmiS3ZkkaX9c1wMIceLyH31avbvZibQlt5bPYf79E9i+wwks+ss
Kd6pYSBuq0CY2KQ5MTlCadG3PA/cLd8htjSnfguHnrNTQXkvdberZLIIXJEugeOTert+rO0nYVni
ADy6fG8rEHCW/UBy6bs2MFh6JMzr3hYH7mTOxhrM1yjzbm1bO9eiMVN0d1HdmqCKaJ/2/ilb/NN9
IvFdOeQ6nWpLikPv6QLYGoYS69YOq7XghHOPEQW71HYt8noyX0GiYvxopd5SGtSIkQCOl2AAgN1I
gZLionQNjfkwEU86hzQ8cYAdoM4Erljnbfra4f1fxmnDvlRP2WXsCnIGHtylNI75cYOUXng7fDFC
0s+OcHd3q8eKKpkMRTN9qRzgSBFgZgZ14WcxSQB9Q/putQJJqCSVBmr1Nip9kyFRhjy+sQ2WD16U
v3US9HccIQgV5cEG5oo0PX5U0wy7AI4ODXt4eh4s+T65xU6ULf4J+vCaDNAKNQokLQ1ga96MTWK2
Ps0ec2QGMHqQ1DTR64fNp0HtphKLikzxUPABJzRZJ2k4jurthJMREXaV+6+h1zyOFtBnbLwxGIeE
uiCudReUlVs2ZpchKDZd5RxQrA5jZdI7UVPboLe8CoAk540bQEQYnhpAFHVNxYtJtmEg4i0wOOGa
4qbJSBuLCC/oYBLoyyv9Yie9wWJbURkXHKeID9o7uPuIETuG3BlZfLBqQhp9NR+hdV0nf37uiA8L
Z9pRpfHdcK1f0NN1pR/96kh7F6MBpRgaZ9Nbdm5+tmmM7juQ9J75ZLIAA512TF7msHjurafZHJ7J
HsIJMX6MpPqKW3PbRsZ6sum9haKQtGdxhzFT82PONDzFBol0PHUZwSc/3uDIWMKdXOgIWzqRHxXX
1wq21GSc2hHzjeVjJLfxMk8LA4S6pR8Z6S/Gmh+zGw6hZTw4JUeH2D0qk4aJjrsRJoHSw+JJjt28
uwVpPILEsrLUo/DLrQQcHoCEoBAHsNxERpJ5neb59m+Tgx/Thdc0yFWufgt+u95uOdx7m2GG1uSZ
176QGytCe7KjJWw1fJTtgTPkznFuJf9owFqae5JLU0miFldzmfLUwoxfGTEOTsDQsfgdJvubxrU3
xSO9oMBhj/MYGzAuYZVn28DpDli0vpg44csZKQPwOf9oxkrccwlgE1BbSQmkK6iufozhL44pfjKA
8zRjvEosBmQembyA8GCE7zh4C3Ex5qm+uvLbbQmGmvPZgNKnq0cF7z8V+UGFyT4wnQcv605ZXT8M
U71C11pEufMWzXyFgY6epkLempClX3nT2ZjmVyrNlhkx6hUJUbUgzU9y0KP0kQEvYervKtX7hKmB
U22AmO/AQ59a8tOSVp02R6Ibf0YebvDi/7SGP/6/JbrxXgsVrDvKwRWKbTs8WGQyQJHSb+CeCnjO
zKio1pBk4eONQcPvPcQfIKcvkPbP43yrmTo0mi9lRhaePNw4aFRpCdA0Xtvc7aOKDg+chGDoNjGR
Pr/8SoeE82KwrVumpJh7EzeFzUTzPKKdAn/hZGD5C/YOTQAyj57pZAa6DoIx4lO6bN7VN8Ew7uvx
rkiqs2e2a50yU9Es71wscfGMy8n/dB2xUZSFAG7kd6a/CL0PNWVlC3svR5OwMJEIj2yURLjBd8di
MOTlN3G6d9cxWPrvmHBCoP1UbJPhhkX7Q5Eqceg785x3Ey9UR+kv4sslLEr81n9l+E6Ho0Wl+z39
b/Z73Xf7slbHpJu6dQ0+fYoxnAOvPNkjMICUCXelj7GJ2Ul2/lOfvOYYWmdr+KbV7ggKhGGmX7nr
uca8WBoMQ+Jd3eS0SMYYqoKtQW3CQBFv72BtAHz8DvsfWzXWecZvH60rlzKAJNHoLemxrTVmr/SV
vvth8Ep11l+fuu16BAAwC8lCz50vzDX7eHYdEhwLkS83LR1fdjP8YzGgEjfYUpdFNu9f6uKDohAT
hXTVMKkbDLVRnDZU9f/7e5gbBZOSZHVevtuN13yTCP0KHGvdRsR6A9XeHKd9dNpiPwH6qRCN+9S/
E87/ja3D3KDLdyV4HARVimBYa6igoYbi0YxtVNnsUPgE0LJo2AlFOJ/yXDU+1QbIFM6ta80wtS3I
9I3xnrzrmooVgEDuSpHIyqtsK+rWZLvFbYtLJu6mZ+XlkG7EefLsP02vbkWR2JCALhtmZ20a/qan
jm6MpoPhEULs2+qxGBs8Ipw3+DEd6+YEb4L5FmCkddcbZ6WeJt7IQtukuAk6KsdbNi7Evsk6e/z7
6lS8AuPFkK68FdUOFzKupwAvWeEk55kNjoHCsmshL9jmds7tfYsDglF/+1h4kF/cZt47qvxOen1u
XL9Zmul4EjYBHL/61hi61lKQeymbrybLTl3PsMnzaUMKgxJ/YL8n9k6xDRPQRMaQYA0uW7Rju+pN
h65eVi51tszN8STsM8d8a+fyrMf6rU7ZUQ3xGOft2dD6W4TFLiEy6LM2dnSnGlX0UGCqmvLsamYT
G05JKMPaerO8aL947x33GsbNVVbN3qeUoEmyW0qApEqxhqfml0yqPZIt6OuY54jj2CUY+iMTsu9e
e/WqHEq5VJn3YqblBzoEY7HetfdNaucrq8r/ut4/el23Chxi0IJAR2vDk6sTdxu77UAoI9sVaUCN
TvqVzczARYVtoSexqkoXVJQc7pb7DZlP5LZ8YAYbjzMNzsAa05E1SuqTuo+lwyCeeVucF6tw9zFf
gde3r0bZ/wqiYYaFihI17XPKbJbWyh3z7FVjGVi+5yOnq3iRW1gcYsc7BAM7emcZu9BxnVUyDGso
mP/wE3LEItMcsYPPzp1IWTOakeJPalITSWRewmne+wYLAuJXio00tNNnLszGMiBKHhOpDxtUO0ZT
r0MV7VmtvhxNGZ/kNR4IlVai4DIzVnsSFHtkzS1g7rcugZKJ8K6WbhC6Sx/vROtYv36Gi6sIb9oo
1m0xbxoKbT3LxbYGdXseSgYF6T8bNy1FiiFMkZgCFlibj81QdMQoBS17eCHp1PC241i7y8gF4Qmh
CLOemS15jWAEdYfRtb8NTANL2+LprU12WajUnLjkVk90Zg9R9EOp1AZaO0sL5mXZKoqpS9S7vHwB
TfJst6hQU3yiIWCLXcFdtzr5hxUFB5fjfZqOfbqTe5czHaSE/83FOBuc9zTNiKgvRt5eQR3wX1KJ
TU4d5qhkKcz6zegFQC1rtXeV9TJyH1u0Tftp9TDpzOrDDLwPN613Tj0f8Kvyo1C2tNC2+VzJ5lVb
9RJGDaAJ756P9QFsGDG6msxFiBHMP6rJ8Bd9x9zfygaHSgCOa4Wn3I0LIOTkB2AKvZba6sT4s7QF
+4/cQcEoI883TVv+kQ976SR9E1PwloyC9IZi02wr9BwLWY9qjixtj9q912h6T1Zng+K8p2n8Y+XI
1Tx2n4TDzzok1tAWfXke42pVUvHWFf7WEd6qaTByR/alHPxXaHKfKukfR4+Bk5GJXy5olDfevYBu
u7UVDP54gn7lHeEYf3FHtZYar/myr/M3ZhXA5tKZgRnQRvj5S5333wWccITMRaTFAxJl9egG1iq/
u4x71CgObyOr51gaG+WayzwgmO2LY1dnPBDViqKZd3cqDmM7HnTGeTL5oED3I7XDpTM5O0nQPLSy
zb1HM/IZQWAjoKn10U5/O3b6ioyPkeplXYA8CMqvgFlFavufbcsMZq7sv6qygWTajJvmp3qC9gDh
2iKoqvCNJNg11WQvi8Y/+dg+JFacFZT8HdVvjL2j79Lk2NJ3p6JLKeLGsDNO65EzhJ8QzBLwZVIW
HjAsTDLYEsK7RgldThTRixlHhyCZXv0K2H7Maxn9ckJ8SKfoYNNU7Ob2TwvTSVL/h6cTBaqKycqC
qM0ibrbhJjVjegTqZJf65r6M/UOhq3FDJSGmWeaMfr7xKenuLHnt2Q98F+uM5nhWI3qt0774qWmx
smT0r/DMP+Vkq64WBJz9vn82aeCl2v6O7C6eS9+cl443XXVXbaw8/7VnysO6zjykwnkIcjGsHW9+
mDwAdXHbv3t03ux8cJoLEEonMcZfgd3evKl5Q7n5HTyPpG01vQaR4SxjwgxubwGVcC9wE59ELuFK
gRNbFBjXFwPRRzQue1MZ4CnZrpyDkdkAP4Tv43KSzibLIn9ZdAY3ruHBTEbcbfH9h+TWU/ThDZH9
yDzsZBsJd7nojZQqIpJPodwI8Sb3uV55fv7Olwf8tK0w2dcBV9rAIdcb/JQ62dHwce4z9dphaWp0
gSmjcz7BAN1LGPlrCvOHyk658oU4GbF+A/iVEHxVF3uYqKnGLgLZ+DGNnAeblCTy7brszWM4xCv4
hEdV8J2hmTO6drE09fM7nKyOS7nDiR1uQZ5FL5ODKg33OtqkIYaryFAAKf2jHxEu8tMdtP0L7Ja9
HSKyuS04PCYyespWZMu/g2L+4/r420zxuS2JXKVU3bIUD+eyHF7wHXSLkRd4MXi+s+uzqcVyipSD
xckeMH74w66x8DxBf5PV8Nnl+UGEFqzGDCP03d/nOPuA+jgxkQtkkIcCKHaUO94U5CK8A58qc0FH
CA5NmKVcvFXtq6RapSirL9B19GpcXQQ51YYIiy5JGxSlheFrvWUksLTpIWz7/Mzw9pSR28/y9NYM
8i9sXaLy5D/CbCvxQJKcgdOCZWFAOYqLbRpTkNe4Z8sY1rZrUsxC0Kqu5icnGR4zlHTIA4tsxF+X
XBhgbgTqotsQ5CM8NIZ8e6EHaWHwt6YgAIUKtxhqY8P29eUVCQGsFvQpB78idHf38pauIJSZ1jd0
l4cpZmTug+LL6k3EfCqWmJsge4R9sQJewpU1Hgl9/CgPMmxebSLfX9WsZ3SnLJm0c2JMjC/af3bD
/W7LKubN/p7xcn6AhvIe3/Wdljs70tbCpUTbG7dtqRfSbnaJObOHtrsuCOFDk1/jNlvK/jv05JXx
AqcRvgyc1nHX7+sYdwWRlcpnWteH65k8TBLN32nYYB6iy4s63dDJ1oyoLxWfkM63cwEPkRn4Sjks
L808POWZfDJrUy9Gu/7pLJD34C6thsmwnN9jGzsWUlBqcGQHYLSvghJnqIOIKHxIEtOzmWJSsKOI
CTFxZ1NnP7LpqT7UMKr9VQ+eMTK41ePjC2AL4hddFzMeRxCSTHsB2Yj4t3H5KnCD8HqOF6qWjjRu
4czEP4mXeTHF5dqukyUwi/WctQ8SMyu73YsabTZObLkY26Unbj2dIPh7+CKJjBK2o3yDsuOXge+3
ioDpV/mlC3HFZP4irdN1IHqmBmo8z64DG6N/wpKywgm7HUj10kfEbTbeBa3/25u+3rV++YFg/CCh
06Vm9JN4yX1Qexd25pRidWd8T0zj3fbSV8CB2aK2aG9DHlr5aX0tM3nKkvi5DTlEpAxtzrY7HZCR
QVWM19oX+76Kj6UgoEm1UwMuhy80/XA9Wstnf9rXfp7gnTHRGjvMepMO/g3VSMjFZNuLs+HdwPHl
qj4/FkP+qiSn4DBi+EhW++AA5DPi8Y2FFlBOZJ8smy+GEj1uoL54rlB0l65r8y5SKxmLk+OUq0IV
Z9PGU5A2u9S5x3ECBaKc2Xchs7c5NN4iCwNrItQMDI/8RjXJ89jwgkr6wDmhkUTQzC2cMEmvgaVe
24SsIg26N5l09mok86NE+GhzTxka2oltzw/WM1a981SXH53JO4k5+IF2gFdiJNt4RLvDuHqKZwGC
WgT7spxD4orpEXcVCKEp2MKbeKCP7V/Pe8cHYJ+D+MOZIGsvQ92+dDV3tbQaR0qpGq5cRFh8SpGK
BkUGmsLGFXx4Aw1GW/OLqoOXuWpuseOTBadMvBk5+hgtFSM0JK06t1mGKDBLysDHBe1BvCEDKkgO
LujkNGaz7mLWocm8kizbR4X3hNcq43VXA9sG/VdW59/8PjzWhvEumaWPLq4SzltL6iefLctgvG01
mttM8E766P7amS9jG//KzvxmgOogPoDcdx3YoGT5MU5qoPn5VK6TNCp3mY8Nb9ThX5Yg+8Ug81ll
kNzDwD1K2vmS2roOMB8zBL7Yd35L2rsZPl2n1mMsPTj9KeBkE2JGzlV8pdT3JaHJMEn4IHaHkEMZ
15Pv+hcnwXEEsn7CVpiezbK4jC6wjKII6fml2wFMrpxEsQSr/o/r8x3GTaEaiYurx2mlmevlqOdP
j22ATOiF0s2zTqy9kdbvlUE/M/CIZ5xrtGdHj2ZFE3Ir4f2ZzptwvJsdibU2C+iqAcXfCvyqWT8G
vrxU93enSTgl47bGz5QwLg+UkyBGh3fz9iadvFvMTH4VTdltbvgV49x8GEMOL0H+aE/UU1jNViOA
O8yfV4Sy8YD+H0bL3U8zYH/XmW+tjQw6loFwrkXH0B2WSKQmhnJmdE274Hnyu/eim1jw66Puq2M0
218NfDpozvMi9+0vV+FMMGHXFVa/l+GwaW13R8HEenLArYrpYfKdR4t/rokjB4m/LqvsCRfQnQlJ
3GLy1z0HCs9MDsmoV62V/kYSsYnLJ6yLGIpuTHEuJAH55Oux3/Q2xGHfwcIifshMvPmsTFQouv5G
VeMTRXs4+QW7m0FRDQqJ+0JY4cM2ws8gs7/7rPznt+qiWNIYlpK6m+0g2uA1XVNs91wChgKf6bIr
GN4pdrnR+059zlVPDQ95zNwpnweBvxF2emOGj7jgH/N+hJ9sNVi3OtJfgzhGHCypRFgZQwcqZTjR
Hr0il3TKQnvt1dbB6apbiGt42Qzo8LI/efF0C7qmYoyg3pmjTSBxp4s7FnidZbqt/ZLECtJkQQMJ
M+9sg2MS/XwcjGXdIO3awz7u628zwn2RSfuhtUimJCGkBE+VBEgTsSrJnJQEq8dC77CfcNkkc8+1
/geU6bMzUak0gLlilKRuKZ00C1KnONIVrOU50G+s9R+ZTBwUJuKUSlWXuAQpOBXPFSguSFDE7gXQ
48Frf/p7lFS6xavMaOUwjZU1QNNwZuis5ivwyze30CR09JHEFd5d+mWh/C0Lzz9YniR+zJdl3A8d
UrJDeUijtpdfmgC2es3xo+kiQs+d82bf7x6x6f8TpXfpumwnSwq3ctfEZ6EflUhejdZ+jo3y7AJ9
xE6g/oIp23Yt2WnfoIrMbSS4AUbNxA5i6Nq0eYxs56HaGp1lb1UBKCQYZw7evLGyWQ217u/EWj29
JF7+bTnFQ93OejmnUq8Mo2eVtvQxcbNTnMol6Z4nB6kUOb6FlTyF+2owX4Oivm+AB8hA59L2v6oB
6RxTPB3pKDsiOquGq1JevFYA1VhfX0Wb7ORYYXTSL9g8P+Zu/Onm+FWFAKho4pQJtDh6PPcth5wF
wUsHaQCacDf1Zyhv73HUgB2zPwc3PsVNcgF3Q0SaSbPqoyODly+631YlTmEzYTuHgLo2bTwGoL3P
WdRtgbwdRmvYwog4z8a0x9b13aAd0tMiYc2NvxHXI2YpDp29zqkN1a/PAae6q1axMb8njf5TqJt3
pnLAaSJJB9AMvCVzmK3Azm+UGh/7jnoGzi45takxvlDn2nnpJbd78AP1Ad/AZjSRzewJ3YsrqkyM
S0Q/UaByvB9twHZoXHRPMUpercNwXOdGtRCzd0zNajfSRS7mYh829nNts2bZSJutov1NUKOaq+dK
s1wHDWPMfhv58D0Fp9g9RIZ10QWfEAJONGwD17bIvXEUpoo77JCpgWuOI6+8ohh3MQ7eLjLMv6gy
aL3ztiKT61i4BzrXD3glVqlRHme3+UEX2MJ32ssAYkVWJlhxLT5K6jE5Gke0fYHVcdlM1XgeVYRa
McJ2OIih5MKtGgzyQ1nXJxWn6RK2/rQbA5BLgz4Bbl9WdvGDkXVl1PqViqJpF7j6gd4DAouYBRoS
SkU1Hbj0rVyvpvr5zgEtT60gTSG6vD8OA0nM2DJoLiz7N5dXiJsSiRjG8egMFksV3PZVeffBznB6
GZ5ghekkWsKAxx2/clGOENCsC+Uju7zo4xs9my8eNvnBrcm2W8ZFqhALkku/VoQGEUzmU0q0gHYl
6gSqXdFO8Sq1GsF5xncPgabsMB2Cd22WNQG3ezPE/ChG+V6N5SteIABTwXjFg99hK0hudEfikBPT
UjeexhYquKljVTGoJGqhWEeFDyzYW5MuX4UYRVYEQXaGiK4BmWZqBSl0wWrRhPsiAdtYzgfpm7tu
7G5J5i1FkHP64zhkFM8aipDdp9+cghnBuRsJ6zHs+pqgDN9xl/zfs8AjFkXOIvOmSwmqHz5uCyuU
I9SQPnopZwMtb6ELH6ylGNaii5DK3WVCqDQjHMC8k3wJzX21mW6bGYBc2H9Tk7UZg+g0VNlZ44Lj
nTnSD/oPKlLGRbi9GL51RnZ9J195TnuaAOemGxAqB2PFU8W1nHhDUKtHMgmHUY1H4ZKiVUrv3f+H
SgM6j9sBQQUoKUUengiIvTdBOC5ZBUFmEE3xcvVe0LNUjzh90K7egMW+hRNXq5L/LMki4Bzpp6+x
ZzLVod3ZuOhdys9xeWRQ9LqGyCW+iY1pIFC44yOdhHs3Ju2jSxPjRf/PMSlZi3PtLYOuJ/IUD/GW
leNs8oIHdXks84RPAmnWL9hvrLIl8T2037PT/Lu/GGYP/8BOM8h3Ir9x5mUq2FYXhgaMc23ZPdC8
Bzm9GfNDWgDWcsCsHYPGTTcpZRecpanCHg1xUHTF7tPAecZpAZeytjCM6eo4CfhxUdWATB4vKAhQ
mwYym/ptSAm3+CO+3ZTVF1NojZrvdsPNlxlQ/xC34ZMRCY+vOmcxZ6Dx7Jts1CS6AUpYcIIJ4Lzl
1d3gomjNQVrmIyymBAOp7vrquZGtvY0m7Kip0rB4QqJ5kK4XmMDgSpDCJHib7WyLSYP0vENj2hgj
WJd44zHKtNzVm8pTy5JaZeqVIG9QX/skqa+F2dhsDWVmax8FnOsD+f6IY8nE/0/bIbno/IQb97MW
0dEKk4NtyNfWyFaDT00mBTWFDK+THJaxXS4yEe78+6Or3PHEEra38+rFT+1qWUNOwNF1FAUACRzM
QW38oD0/hdhOy8je5SGdQqBc00Xg+f8m7DUBcbBVOscfRP2g4ZjfjQZ3kU5EaO2hP9miQQmOCW8r
Mkj87z1qCRz6VekG4OJhRO7n4AMS0ZK7l113j3XmoDJE1GmVR8uJ1tTpMRo3bWblFPolg9kzz/C/
htI5Atc+OUmOn8bElAvo+yEcuMUK70z45yDM7osJx6LEu7Wgx5vUCuXDNO/xzSv13A4kAap52pNi
fcLUswUCOG76XDwOTY9RrmNkF3P3qeO6IflXcnONP0op/2kaABapjH8NFf5Os3OEobbOcvVCwzPH
j7bl3jSMO6MKqIIasNXVkGTGwf/CW/TqNMjY07wqsEcvYjL9hUXNUOseMIriHeQtsbrpGN4hFmlH
d4LLnAVIhyTtC9nJHoePvq5AZWJeIiS2bXpNxQTF9nAXN3EugFhwkFjbhXcv0RSAEdKrsPGBenMz
L1sOouDjyjOS0MTY0cew0RCAnfrk0XKSbYghl23oqW3zh1ylPELzs+41fswS35U7UEn0RRcPZirv
oYYz2RdoxGDqCQZzVZL53i+Ho8AcvQDU8hHE3V/hUy3XMW5UwxsHM1Yf8yV16pNLkLqPSDY1Tv4p
WmbTudsCzCs2euAi4Lf61Ablh6TkOCGvAnKl3mYOJ32vhoHb+8NLgJEUk9d444d9lHmHlJ2Y5ybt
ui3K2Zkq4T+j0e+FkfylUXGAoniMIm0jkjp7m07VhYqbJ9FCJKl7GHghO+xWKvfTsLPXlspF4u7+
qVXOr4NEwXdqgA82WEqjZGcX+WtsmPhDUUK8sTvGkru1wSM4u+WRd+zmRB4MJm5crax2wZh5Cxre
qoWPpXNkvfat8NutqTtN7FQsXeZG1EIcSRK91dL+466rsTEhDzFCXJqht7c8yOekI/YYN8RvEo82
/RkNvUsz6YQwHN47T34LO7zxFL5PFa+KNVTvFE0vYZ/iD7b8r7Iud7wI72ZN7sYFnkB75L39MaUC
ge7dhTvGxhoOBKBR1f1jVDDfiL5safhL1lGKa4cVOl9qEbc7d1JvddNz3cOAPHUoaUGGpVbCseXn
qY9oLyfuNlvNn7L0ev6Gqhz+REAgQYYcHNlQz75JDDy6K9i2sFZth7mS6C8bc4+XILZqsfaC+G0y
xK9HTBUfOUwhQ+X7VJgoC7r48MizsvTdn3xBtNvCO6tHM3/EQDFBSGJ1TqSwzm7FiTtW44Y/al4P
nC4Zh/GDea5YOEl8x/K7GHcZiS1DYJjItrZcKW7oLJMiXaVaVkxy1FVJppXa9Q4UxmdrM6dNwW58
opbEpQMX8JhnH0a/PCg5q33TYnSeRGZtzWbYlzpUR4LDD3jyqMpgTcSJ4/+VefkzdPcWDA5aQ8A2
FKWoHQVGObeZ/lwrfDXCgZlhL7qzCOt9W1D2KUtAdvGWENAj18twP+YcSEDCT49RwvWYDL/k7u1Y
jB6acRfqrN1o3/iINOrrTC93TgXqidjWviVPgXzCMFFOGPACelr4V2W8ReDPJoW6R2OVg7JfSV7L
udyAt/1qcXi9hF5CF46NUySxASoSlhrd4kEkCldmhTY3VHRaSH2MwKzkufxxLT6zBQoHiPILwtur
1/EiQYwNFlTXPPYOAl9m4uz+j6Pz2G4cyYLoF+EceCC3JEFPkXKUxA2O1CoBCe9Nfv1czHa6q6ZF
gciX8SJudOKSW+M1M2fujeOptZwnbTAOynLefLbqSPBRTNccb9VG+T8o75RsUXK1ZgleM5e323yA
X+T181/jJh8TIw3GNeuj1pM3e1iq7COsLjn0BqqJ06OukUJsRXanr5wN2FQo8gWS3qdG+s+2EHxm
zttQTC9OFL7RU/yJDHXqbKEOTV5D8xp2eVHdqkkYB2Q5HRAfxsO2j3ICKkm4NVVpboCmmIE7dJ+u
Cl8ZUu217pN6x0Qf7wBOXHyXNg+tTHEoSm7VFRuUNZEqzCUK0dCv/K829N67SX74MdPQ2HcvBuXP
5JW7SxkBncJFAzxgBoqatDNsU2y+Fnd3GnuhA4Z4hPhgd5bbfkVe85BT8pdZ83+NYV1KrCBDOJzc
LKvPRiN/rTjdOSGpAcPXXu0h5p41v2np3G80XbwPGnUIwI05EckDY4qwznEnDppbHUujQOjyvHtB
X2EkgQH6KQ8A+8aikp+tz1eptqqHX3fPA3DzEIN6kxnrXovZfo0DFn2NvZ/V8oEY/4GC2WaNloLW
9as9gXIcUbzsDxXddZzIeMEaa8bBXAgkFKBMoruEyYDYUUI2ZbfNikY/EJv96Sbhrua0JMffs6su
Zw/RAgmDSYHrv2pdLDMDiOVR3BUXwULAfwR2BrpILnyI3ACJbvS/LABAxKfNe57Jb9fW9g0ZE9yq
3hliDp1P+hEXEp/ZaGD3aP1LNJm7HChrx68Clwww3shRhxgEbN20HC/9zVTuLVuoHLlUj6lTxzHm
/Vd5t5gp3I/nZsMe7WcKy595aK5EyN9EOq37UTs3Y/XSdu49zeJtlc83jXdAUYWfWZc/1S0Mmtbe
EP0W0EfBO0EozBalPHW9l07MR6/36B7zMPPCbTIw3IUzs2Uz1nsjnq6dO32mrf0lkYyHAuRPmZjf
bm5epjzfWJQ6Rml9l5gCosi8jSSykHGeWXpeCclzG9ZPjPfPfOsuKc7TSKizn/Yvozfdmt75lbgd
RFKeEp37qKCKL9XbZ9t2oF6Gt1HDQsEzi3aa6QQZYII50zcRFGgLOVmVaP6UbbZH96MutiN6CjV9
iOmymUh8TJm/G5HVz2OTfyZp9p9hJpc46mmoyQmyAvTBJHILcWkR9UayLiG0EyZ9Sg2Q49wEunXp
GFvfKw9ZKJ+x9YotWThChUpe40YwTut/Xe7ueje/JIk6OpZ58AG6BHYIT4jcYBzo7pwEII0uUNc2
00iQaY49XCiQdda+JDMNAb4/Rz7nBmYh+9Wl//yWV1N5zotUHpZCBV0vX01HF1ffLo657HeKHdAO
aAoGJZjoq7Fsfou2/x41LAV0lb6WZQk2LGkFjj5t2jh+7QdG2T3jygPbrHsvYu6bQ1S7V74kZNj8
nyU4Qgc7/TPzTe+je+bRWVHYn6mRXIilXnG+k7ZuPkClBLTQ3Vp3uJs2uwhTvUZTWS0i24I8A31i
SJOHetKJsxI3cG3vxFnvHwqL08XkfzuaoXbxCyDWOicJ4VPumMUcVDh6NFoC93Vd5UEIsHjlpN55
iLpXkDkwFYwvbbla1EX5GFG2EXbWdAAf68kFy7TgUYiNkGmD+tPCtnO98EOlfoJyh93et+9hLPD5
MioswhFH0IkA0qvqwFMNPdcSiyucLgGP5zNwT/MlD50+iBZQBquUg93yHSspg3vimpPv4qS9MgVF
+yQSDPnEp2PXuqdsz7igAFFo0LR7yhy3Q+38s/Pxzun0XxzplzqD6FXlGUq7Kh8Wa7HV5LRPmKo6
IuKw1KKI784IvaZ2XTfwamMHozVDdYRyEtsvkTQctCD5LRATjbKadhD4u0AZPagFreSOp9VYbHlW
nby0X0it4w1MQrFzdCw+EneMIlS2cKzFylKkmnsKIjG6DOdOmT9ocoFf6r+Cf3zUJ/b2TlJeWZq/
VHI8AE34GO3k0Prd72in72nSncPaOww4atXQfyczdiO/LMAY4wRdRzS+BxWdjYR/D5rV7gde0QSC
8LznMjzh+rwbWv3Z92yCQKVIIgakMGycHiuEoudq6Hb1YJGI9KdoQwVfDvlH3oyIR9muLczLmMPB
ahysEctfVrsvrul1HK0I4yJi369V5X8a1X6ljtG4YTeALQGc8jRibRt0H7cHFTi7uvA2VB2cp5ZA
WWrgwyezwevaRcmynjieX92RHAtyGuJsr//HxR/DBbD+jXAHjF+cZBpZ+3Xq1n+y5c4Kqcnj7MJG
TMTOwS6MeLNc0KVRXiwvgQ05JjbgiuEnqourD9dtzLIXCgeBS84WCIMGxG9t2gcxtxuYCmstGQ/o
Oa+z1H9N2zr0HCXw3R+QffZWr13TfNzSV3lBiD0YREw9D0r0PJQ/Y+iTRHBMeNYggiIFQqxt2ott
xBc5Zy/x0vfguNp5cbhH4JV8RaGOqU4WXyOutPuR7Ic+iast2f6VycXCPlXjxpuiOXBLXiRmHD9w
xh0cP3/yhmakBmu417n9Sn8OliMWCmhgfFQvPdfmRqXnsGgXI3a/+KfKd6QqMJtZfWOqvUktBHND
9G2mpMaE/krRCsDaxDwotD7b1Z9Tbk9DKLyNpFggjPxnqgDLfZi79yib+QHoyshDSPz5JldvCSI9
rgACPYzh6XDQsFMBiid3gs0hGMeI4dMme5To2MMKh3ZymxZsA/GQOcHFrC7xJuXcqWXfBZNOwU+Y
Pnl1d2/D4iMBwFzo+lObCKJ61UWXOrgv6zamJRAzZCA3HX8yL/1AX7smuXieJoBtaEcTeVO4kfzf
Xgavbik00+eLtBUH5XJnFeIIaDMw2eHD85iC1LKOsqxI7RbTngs/O8PK+SYx+wLSHb9txY07Abg7
lF+mxTOY9PzCC+RBz6kxsnHIjPiKqGtt2dkX492Iu/e6VltrTj5NZe91vdhy3doPJHcqp6J3zJ02
tmFzLkNvTYCiRoJbRAO6ds68ywyGesgmfUU3HFP0QDGoo7HrmKP4rR6qNygRq2TijVay9wbPzjgK
lXeiEgf32Fl2bJqMrqftncFqzdL+05kqLAQ4vUOe8hhQtAgJ841zPIL5JPk0dRQ6xTSHwVuvdo5D
GwGoIkfoHPzFLjMh3occq7PdB4mn/vVZ+lbbEFiZHN5HOQeEZf+xi8KBrLOLzKwf6Dgtxof4P83P
/pqcGr9omlhM2TqmUDfhjt0tniMSd2aD+NJ6IcNr/1CJeKY5hD4DHaaQ9OoDLQJvnqVTamouK0lM
CuZthkUXgoSBxjufvKj8r3UVb+ZaG7c1iylLcz4mJRXcTW/nNjW9DFwHn1gyXN2YaA5oTO1AoQ+U
LHhNZCsRMieD8SDqmhe3C0HaRgB8Z6MmwNt9YVe7VR22TA+fyyos9R+vwWsVOva/ShP01mfh75RX
IpAtW2KD+rldiJqNhb/i1+K+V8D2uNP5hz5RX7PC8DhU+3Zstwa44MZpUMyrk7Szj7TKXvA93XVg
gqjMG2vKun066BD0ea/qNNi7oCpSKZ1NMsR7V/N+/RHQg+EPu3bxoEx9+tHgleHxxKmbCgI7qcGF
uNE3GLFugjwFPaEbTomjWw0k/6dTitegK6aNiEe0EQAkgNfQPI6mWmac+jzPGLCA1O5SNz5lnfuJ
6o7ez7O80RrjX6IP/6BNhmvDgvimPPOIN4sdgSv+qaWyoh+cJ7diVMp8AOyRPaWrQfZ0JSFAbtGO
MSvYehZEKvoJjew/c8k5OJHznZB+wdlvqY1nkHWyJ++SmNp+SL0vFq68pHwGyHnf4jge2DWTxegv
GlimIB1ZVhb1crZ+lggBZ7Ov3+Ms+ZpsUol1dvPSFrGkhaifINIfmZV3TpS+OST4yrH6ynMHh2j7
Og/5yWLhMBf9e9THi+ZwEjLeJyLZitneckoHkV5ewvbGOMPkSZMNVNC14ZHNcTIFGU6ar1NiHxt4
vZZLJQI5WMJxgiop2oPgtKz4hPhKkwFJe+pgPW8XTvaFf0AQKzxoIH+9DCFgmLnp0e+cb9ntJivb
Bf+kj94rtUg7VwvvidC/a4Xdd2RRNjoIt36O+DMYXJ+H8B3nwDuLn1szaqupGj641lK4k6pmbWam
DMTytum9D89sb91EC3IuC/JFzcHq3YIEjHaMFums08g02KxsLbcy98jzfWCXeOKNjEGKJmaOfQ2k
oYqn/SRdfLYtpaZC6BtgRA8nH7h31tFLkfABlv6MlyvbpdDfMVfjt29uZTy8G8p8GXTnRnVGvwoL
RVOFwqUHNm2tE/InmQCbWbe+AexRjzZjSLTizrxAhvsrQxPtb0rzCwLqvQ6BUkOORfBFMuY6jHXH
TdQt7GoGs0TuraF4CAUwMJ5jWFBROq51bzKZlah0Az15aRXsqyE291ICmR3jf9rcPsBGYm5yDq7l
QZaHD8Hb6BH3+o9v55sq46SnjxzSOe8NtAWS6QDMO16GRZZjB5pYZzdkpbqQha4K/TiY0tT/g0WK
e1wZsUP7N27/MTKCyCnAOXUkoQjyDnJVtbXArTprpxbbnCTCbbNBbFuDoRGyonyO8ir9w8TCVp84
i/pwERkwzeTqkck85HLl5EyrjKT0iYz6f25sR5ceGtCqBYRSEUnUmr0xo/yQCU0J12R2kGkUGxZD
2Z0zVwdu1C5lpV12dZvJ3OqYT5BGWufFT0d+mQt5mXoy4+BZzmdr49smqZoeBj3RvjWAwzvog4hS
EYJO5QzW1Ukot+c+5gaRHH8hghmfJDv/0SpOxEyP6ISO4+RltsnRExJXF+78aFTOoMHK4thsHPqv
Zj/Fu5izXiVyTFqIi4G1ckIzvTV6k3LQlDyAaa/tqdvgdA4tt0adcPtgFJ24qRKtNtWan7GP9aeU
kKg62YYD15ynfY380ly6Fg1j7VOZ1azryRP47TJJBCmp7CPJPhodaLQ2TzZWw42nMdrzcApoCr5h
7ufB+3MwZg9O/cLNkNyLZvesVsMnC0gh6bQ+3yLBUk4aOYP/hSv5hmlX36Sgq9am466Xqlymarid
GblsTYgfWUBZbGbsBtgBCz6melhVNYYj2+AfeKZlkU1YTKgWT4wQ+bffOkeIHCQ6kiHcCsYj8Gxr
ZffnIjTg+Nrel+Unn7JPjlUcvqWa/oC1FmCj2WS98c0ih6ls9J/cTPyH1+rmYtPCnCfPdJI+Kc99
8ROyvXO4A1R15oDWN16NGqYb8n3O61vRRu+1SekPqVUDho5q4TIw5kstus80I69LacSBZjsnLdOp
htczNn3e1c4w3Wm8ukKDq/5I4HbI4TvqY3OF4npNueBBltFTrP+2FyR6/pOatPyC+LhkocNqiJrJ
bVlVO7w+OL3x4OXWs+7wBq0z0GjDVAxrjU6RCzHSggwjFeCiZF/g1KF1gf225z/G2qcQ+wFTHzpL
SCy9ggGoh4cj10XGBTjDTIa2wOSi++/IOujJdEIB8AHN1ASaE1MMQgXKSZTW/DybhrENzfKaZPYR
gf+hxZN27gzWBGZi00ecVsZz5Dm0YIaT+Oj76gXCOK53tXC4G34kHnlUFqYoCDmUO7Y6jRRN+TnZ
xSVznJlUUAlhtr97k3EzyDaYojae8mK+0fN4HSnNyRPtxClOhN1i65F4j1B5D7bxm7bBZ2sXVSBC
Ct00j0t70h77xnxYmf6A7IjPy+toZMSFNDUx6n7F1NvqNGhmMf5dc/5Q9bIRK9TFHmmxchAUN9w0
mSnNrTnhpWwKEt/tBGiPP/vkafnP0jAhZZFvRWs9u0X+GWoInVlK/4SbLZqUFd9ahVur4N3NwEBk
YTRudjv80p1ICN1CJ6SjNhx2rF9YeNLpGbUhr1TPWGFuOYTZ8KbjXl6ylpkrML2neGE14zyVb1U9
g0LCX91x+XQBZbb1sVU2SVJ5Boa706X6q4b5JFW/t5v6wL7kUNjxC/2mf01P5SI1e5ndbrKc1lWi
i3P1X5XkAR4RwiMhV8Rol+OopRAOUq+qk0sl/GCiUa1jYsgG4poRxICc6qOKvmfuMMG4pNFaaPI9
dSzMFuwQbXlOsSQd9dr87Romf0x31LKkRqkYUGlpUa2Xo5/33HnsTRvV2i7tPG6A4/CqDVhA4+gS
s8VelSkvXBXHPIhpSjo2gSDSzm+YF88lXZd0cnNtIDO01pyGptgFQup1j9woHRruyf84gOOxKlMQ
kID/aWWyU85IJ2TRkFzORgCK1bLBSQVAzD4j+rHEhJk//I0RUd0QM03vaivNuICIT8xdbJHaLbLb
jrsTcU/nY1jQraE+sKwfnV0B1hlHzfxqjPodH+++U6TqXZfeH4egThfEEBT6OaYV1SE6TACqXDAb
gm/cQBFQRzrUPIFtfkaif3guLRf+yJ0ALaN0UBHJf+GGBChDyl5OvDh1oUNCg0aqTembgSEAKUJc
rJE+NDR8foxrV4gfu/WvTNzfaClm0LkpTv7S+RUtiBWIKV9OCWAG231MsyftkYWBX7JuryMfR8GK
XY+HnWP230bN4Z1pNwPwSSBF9J81kHmKEQJ0+yWrM5bsHY72nmgtWaaK87ZlhPHUMV4wpbP/3PQg
x3WPAEhNYiavdphttxjHRIAI3NwtGT1Y7VBFOChvn7MSzUR+oxqp3JaJEXRmFHQSUiRwk8+k5SuJ
I/uXQgHSwf1cB7bHtXXqqm8SGNuo6mC2GizthJ9uq3J+eFX6Ar18G/pAQRhAjIbhlZTUa1N6A+/U
dsP+5qR5M2mngVCqcp+k0e4okj+RNn+q5uHFyOGPkkqcJGdsAQ54yC9jqx2pZfiuwPNQcvYeUflo
NPSOIJglfndlCQ2oJaI8p2Rab10XU24DIC+LXKxW+kcL02YO7Q+iQ/nanuxDp+XXOHfBbiztQh4/
zEa202NGvIOzEhpBltstex7Czy64bMZDmLYZDI0T4iOYCAf4RkbeYIWH9qNPGOSR83fh7D0yJ37R
JiTeRt0ZEMNjExMGDeFogoBKisCpqIe2DO9DwjrbRhodBKp3LoW29PfwueS5UR10SRjYgX9EO6sk
lFDNDwHUYY1iGnC4gZoWkgqk5AbJhnTJ5L/4YX818uTNx9zCowKJoerPSSS/IQzKS1vaVGx3c0rs
33iZGKN7KUhWRwgRyf9NxMtmlA8lfBoM59sxFo7VyGNsm9qrVuQ08mR0+gHu20iNb7duy+9En0Lq
EzBE4n75ylNeP7oxDYdQZb8R4VJe1FW+6xq+P2GexJjgSSl12CNZK/NNUKI6Ygy/M4a323psNgYr
L69w9609vC6ZqbG1zhzWjJ50SfrUoqmeQwnDIE7ttlzqQQeiuwBeWF/2NJ4ZeGVCkD9PTklda+r6
+Gh9AiGj6ZClEF2+rruOacFz6MCdaLNgKXq33RReYhMXG9rrejRwX+c9mIh1PqKv8dk1K7cVJK+K
4meWMDwie35kWXXBhdpRhULDRGbc0mxa9q6Rg4SJta79jRTXJcd76Qce8rBO+U9pHB6LpFqHbnhQ
Jr9UR8SfkuUb1Ba1zWxsoDHPFO1CkAIJatEXzxUQnovNfuZW6NELtsq3ubffxOQBHyq1t5EpsYkx
bAyAMlgUQX/Gir4eVXEeILWtvULOWxHZlDjpnBsmm7dxRgHlmgPHYIJpyRbDaOZHZVnXrEcvd3Sa
73CJ0jMxoYWIcLbhWMDdnwEu5JGAiQhAQ7ebwOiX7XOliIqP33lmfFCHsgdPeJLAVWTM3ytg6Ak8
BopiLZe5Ojd8MpE2jjQsLKHv/6s83cJvD5/PHAt7yy59wJNMw5ATVfWOIuOHwDqw1mdQAx2lkmsz
Diu8SeE2dOjKMqDuECAyDzrHMfLup7CwvC8bYbE3QmkRgBTuBiZA966RQn7pY/vVxlxocwXEdjmF
2xbWNU5QXGr9NJ98R7O3IR/5tnT6e0tjF75PbP9Jr6XBXIgx6BlKYV9v6T3+4e8NWdKZ8ujPS8uB
0t+F5QEaXRwnWjxzE6H/R9GcsfapqcVUhoXHZt0FK4qnyBhsHDOz4kOFJW3b/V+s46xN+alxIHB5
ykkXgVIlQNcjZc83MltbvU7f3d559mtACab1rGpcU4RBEZsdpsdhvHSinvZ64v/GHSv1Ip5/+MK9
JLhAdWStlyQvzP94NodAS/Diy6n7lCp71bCQlDK6Wm141lvFG9jSthI37H4scnnpcoxUcYtdbV5g
JmFInpLtB11dbPXWAA9pa6tQxsV4Vrofs01Ratv76WfrNi+yKoagJz3OLrR+pHxEK4vcEJuX9LU1
ivfcjK5+n+7H2P7DlfeeK3GPGuNd74Z9ZHLdnuLB27TS/lRLAhJM5S1F2mRHbAeaPsRBmup8Rydx
b+zxnPAW3frEDXkM2EbK0WatAwNE69GvhwzsJ50+24bsbc8mbYDIMDZzDp4rDUqj41vVgrVR2veY
NT9S6HSkWOgtbdMdPM89RE54nVJ7b8IVszQOV9/60QXxB9AujgfobEjzeT0ruqBUGhSWdYcPcMdW
Z/LrArtTwwGuOv0aZeWpJ55W2Bqm2/xZDvGnP0Lo44/vRFQ89Cg89Ijr4aRjXaI4Z6h1FgLIOqL9
HYW8Djbw6EhzPvtqAnbCAeeNdztlPg+b8BQXBemzeNiyCqjxSswMSHH/bvaEDfgSP2qhgs5modEy
wCq/fUcbu7BXPndV5gU64F18vQwtmrdvDXinADbvBdfmXYZCT4CDGJjauxXNYw7VXWk8cPMjVNd4
FxtHUu/gUFmWBiieHAn/X2+n048VVcUTRnprIzHxYxTb4YMHC8eu5kD8ba+4na263npvoQo2mQfP
guJJp+2WLskaB1pudVvAOc2rsBCgm9jYxZ39YZEWpKCPuKEL6IfxNbxGHTUIKR4lbrpybVvRVyHC
5ghuxtn2fC0gGn9SroJdwEt3SUquSyvf2I/uewrs8SbX0QHH6ZEWAmAP8YtMlzwIuI3ViL6EfeXE
3uOLCPEeT8rOdTuyRfDbuC3d49w+jNTCbSjVzaFc+fM2lNmvDBV0FlYhPjT77QD5d9eH8xt7GNzg
UbbNdfAJsmTByXcyI7pdM8EHrqani6HkHTQ0y+62MbeilvfRkOdwLvGfSHHvp57iorSat0k5BEWr
/QgiqKuSO5lQ1oczNuQEqw+j7q8aAX4xs1Dq3DywOIXDCRR3qxHGioxjR9yzVtjN3AhGOv1HXGcy
QZ8BR2Z0IUBBmZ+Zf2qy3ZpO/I2P/kizQpD2/K766hKlE7uHKTp1c/LTWzlFfP624GtRaMU2D2PO
I/1vFP7DEmO9ahzvzjAZBfgvnNVA0P851SyOjZr3lJO3rxWJXoh8CFfMS0Pzk6v5KBJaxOx0UVGO
tGLv+rr7ahMvMKDT+TybBtbDMkcQnZ0vMga0VfrjSVHwomNANyYu7nlJ4r2ACB9vC0IJnduQuS1M
7hqDWheyOPmluJCOmNZDGdP15YQr12/PRjmRNbMv+MvJflAFv2I0PFPMebNG/waIVyewFpG2gKsT
dIrxq0ztT4CqCNLQG9om/ze5zVcL8RpKW/+MHVIRDLGfEqt6G5Lq1PfZNur0o1lqrzVk5cTXz1Xt
/+WCP+GXJlkw+QM9EsUm52Whh299zt3dp0MYvpDyrWMckmggveWRRoJ2UL9KVmiISKxofZvKrdq9
xwbNNI4gYw1UczHsmrfY63/TxPLWnj3s6U95M0UONtibUYtAK0t/KavTVfOVi7JdZ/1gbzo97nZx
b7zqaMUbe46f3b7z0XKNoyDAlFe8TEdZssVETgMe05I8rT/6CmZmrbFSCJPsGbfarkIPX4emvjdq
/9tGf1wNo/3VGvhdJDFGY8mVaBYEG/OWKXTUjgwlNihMYtYx4ZUbEH5kS2UUVKsYbAxT03lvXEIg
IZYFI9K4c5dYc6RDqK4GUD6OxmXQgDFkQjTwSLv3snOcIAvr5FdzaZPn38KaGe77wf1x2P3t6pIm
y47M115GVbMTmvnhutHfOKbJ0jN8Lb2E/LwSb/wdA0f2wmmIjfdJ8ozn0QnqY0Qdc21hlK2oi+wg
cnU+nnbhimKt1/q8caUHwzMarmOckU1rAn3s3bOagFWYPtBYgAlgtjyKfTozDZzF0uIl2Vb22mGa
tKUiUL9wgkF6n7t5z0tqzzqe22sWP/EEkR5tvHJlosbCAy/vcZqhgs/jxSvDPmjmpbeVlxrVAP6v
ndf3wXbQUFLBEqHsvyMX6aMKq6tm9fNzGQGdnEhkHgd29R/ZmMn/UpB0OIOcdz/HpTxXHNLNYDzF
U7uvwWatLX3yNux4ma6z8Ctr6Y2a+uWIiyL3WUPlWbm1BCDe5SSb1HwaYnFwehwW/DqOllb9g/kM
UQvq35rP7SvE4OKk5RMNlo9WxuUut8Bf4gTVuZXF59ZLWRbGDKcGoFn6EFsjUEV+d5cuODsnAINf
yJAWZ7lmfVWzD46i9X6dHqc8AHj/ZuUTh7SLWdSLnA+OEW87KizgU+VdYh8/dzFG37Eu4dHqkOSH
0f31WoDnACFtzg8ac4Q0q73ymd9k47BPcLXxkqUxslOVYBZTh1Y5yOYVvKqce13njPvcQcGLk4fS
+l9NTy5Z1n/qsuIFLM9q6J7IhZ17H/tt5nSvGPoh2I/u0yTTvfAhYS+kmR4ArZfBxCM3uOo5ktdm
3lx7wuwVPiIG+LIKjKWtWe9LhrihOcdOeExpG+/oY+MiT6GNGb+3WrazNOtqV+PJ76AyDmklAwPT
65o7wkYUBkwxizblquyoKCqKg1BY54TMV4nnPHsY+jmPfHPtG84Jv334anvjF5UWKSDUnIW1jp6M
vXtVcsPVYuaQDPAkwRu5cXpzp5n5m0luZ9PEHXgSGERQxlmPTDk9qMrsH/hmjaOB1R1eoXFX/fDq
dsg6edHVDG94HIeWqEza1MfQiF6mYoxXVtVNdxV3n9rYzVAnyKf4NWlMaQl9p/Euy0r+yjiDHlBd
sDBDCWMLPMCWsFxPN5E1PPkohI4NW6Z/FD2d8yH2+AEH72zoIVbthK+WaCyfJ42pws0993kuBo/d
Jvit4yw8bIvMUjE9SkR2QSdDevEydVE9m1UadKGwR1boEfPmPVp58MLycBlfa54heEf9NippRokU
tSKsGje4lw5VC24E4Pin4TUOAWLrPXUE7X9x/qOP3U+s+SeW+R+2ad9two3raiggHej8u5brXjzy
SQgbzUGU/VaVmJPQsk3SKiH1jGFGO4+VNMg41j+XYD3tIdO1bfl2i15NsM4iKKCDdsjDibFtlt5q
KhHwJzvaSg0qR6ERe+c3imluPKq4+tLhXqq8+fP08CdqF4OVeC7LnE13ae0rt3pDyiaH7VNUA2gp
WRW++Y714jR1xRdKCzwMbGGxZ17MbjqNUhwBIZ9R6fJ1QcobQjBvNrNbnp7ykWY5jz7phFXUZj+M
8tuCFrJ1yBg7aD5if6UTUYwAxekjmOu2bMrLJNjaRA2FKByOa7UI92aZ+mwp3MDN3R+eK4qQrdz5
4tcyXBIVxv96R3XHeQK5l9V479qQZJaT+QrT7ADMG6ToJ98l+KscmUhQcC5YhON74W+yGrbdqgi/
uUYchqULPK6y55xVW541H4WtHCQN4lS1l7yOs+BrhLkyU/b7mM5rOkfuJi7yIEzMF74a97DOzmOY
XbyBuVJ11htZqI/Oor5EItnHBfVD5A+JvMr6nwUCDMj2rSxJ2/dOy2ZLRQgWZBJoSSeF3WpPdekT
1x52dguMTcc205ODDGa/fUx9dWzYOzH2uNXGFco9wmfDKknEBSUGHxRBooQJxjUQckdvZY+R9iRV
YwSJCxoW5cXFup6i6A3WeMhtmtEpZe+ehG8V29oDuBI6HteznrWc2Ut0dIR/rDF0h2D9/p1ipBsi
+8+DE35UbAHo1TilJeHVGM4FZ/GO1AyLGxLXMCiLZU8TLowDY8ZxbBndS92l4bpc+JtdSdE1ubVk
U3WMOXWR7EZqAjnR4+gJrjZ98lmTHqYGyUyKxjhrhA43ZVZ8e3H1bUKAcWa513NMCp42H2u4snPc
s/OEw9RNQJn9xrnWrodDz61/eLUjlIWLhU7AlyuT9GBM7e9czQdFfXkgYgKJWqGeelZVlEQCwZnL
5F8zkSfNtZtM2UHjPX8bofvxPdBMqmcp8YgK/FmjqgNLjz5NmxbLyHL/Nexkzl6T56fQrenSdOQj
N2HhRM13LH1cxh4WIb2UfJvT5jYtJOLROKuku7IE+tT0jNXkMh1mJotv0O+72NC+HIxeYQ6ZFYZr
QXoLp5GlPfXUJ/HSaLlsTiFygqX2cU841VXcy6FPfYCI0/BYlpexoldGc9I/rzPvBeYjjsWo3ln0
LZemuIsGX40cBfeS5KrPAnMwOA1juRQPjY2RADJK0QZTrS5OXB0tBbvSMQAc6Ly8wQfjZvUwtocP
embQl6L54Xv1N8bAUz5mYGupGK4j90umxZsYO25ndH9SjHoaJuKUcfkUEg9eR3kxAele1MKm/x9H
57EkNw4E0S9iBD3Aa3szPd5fGKMx9B4gSH79vt7jhqQdqZsGlZX58tUaaVlieTQE1o1niNDU+iHx
ZXIObW1oYtHlDS09d4GwH2EhEAMvELO6BQDzmFv3HOtwaF3/0QmXxJbt/97jmLCX7Lmm3P6hjLHh
MYjjIwlECR86OPZJgl4048eHuLHC6HcaY59JxPtHvNNmZdthMcRfO+X9XU8kh0TJQ6Ltk8JnyXH+
rrKC50mGIEtzK+LIrz9mXX7B9wDx4J5MUX4wYpi1wMC3wYrD6pAsZIs3tCs5lorlXxNj6DeOOS6D
DX+FvW6Y2iiagqVJcgji6eDUEnnIfstTNqtQV8+6lukNK2IDaQiQURVHj0PU/V/te/bL6Mj41qwr
uFlk4G4mm/KIedmTINu7YkaP1fnfNAzEyg2tG67VYLY3FPFxLEjgNJC1gbBGvUtDTYXoonXvetmr
n8hiT87P3pN+QBm6psEHb+z3ZYMnNkZ1TdJ2J52Ge5ks7WZRXXRe6K66VJ36m2LrgxvgJdYabxBh
64UDxV0dgAMUg3rDzAxMRjHhj4X3jZ7B0UYznPAQvZWJPhl/oaRZ7FxOb+vYzF/BWPxhFdjopKHh
vTOrYLayLX4698BUeTVD2zudzVcrIikbqlqY91ietQwN60ZaNcbXgAelp7B8j6RmWgdzaVixWsrg
f/blY6QhNrnLA1yOlpZf2Lx2iMxluUV4tKl0Tpndtpkrn60lxA6qEhB6wsM7lM0rPttTEvaHFERF
EoufOG0+KwjnpGcoEOmEJhIUv7sG63DACbJDxNsgDe1HpoGu8DfdNZ9w3YOVWXPTLAR5NJkx6WDF
mqiAZMk8nC1FTV/Wg0WqlvcotPfK4omrry1MtQNF1H31pLOhABfIfxVxK2PmhYVJVYXMinxlp8ED
5PJXMFo/oqYMmNcGd6P+K+nd2AG5QX8n+6v6kL3RuKli8CRjGFxkxOpXw1Jb6EjG0TdtVQqyRxht
b9wme5+kbx0bz3dWQCCfM2y1mXb+LDF+uGX7XWSg+uNl/uyldej85If7Ktznmox2Mky/AtbFthrb
+jHwqlOSy7VpgWgOZcObl0avpeY32jM0r6WmzHyhUnPJu3HtUjeFl4FiQsq9af9yvHEX0MWF0YPo
dbtcQxnEEmvsNptpmqkugQJHt2VbOru5LAHZ+0xdlQuASAPmxKrUv8yJcVeUoiJvYe318xyTXXDf
ZOos6eg5ZRLYQTXgivEsSTVZ9yhhUa+DJgNtbECH+b6/5SyBYjubV1Pz5VfVQOx7Jl+0AMJeXD/f
Oy7o+sEz3lerQWmY4WlqrX0/UenHth8nZGCzu3PDW1aZdzGn5aRvtnaEDbaOcIt7KRE5DymlfSMQ
8n8U7ScOCFWAClvVTNSHPi0vqiAV1HNq5ovrhb1ve6x+tS+WmxwOK1Y25QOExrkSzQvKh/8xFSwh
8QUvvXxjfX9nJpmhuFrjhc9zCw3n0e2yt350r2vI5NPJ7OPoAK9zAjRmEuhr6tfMSk4sm/pr+VyT
t7dFON4OmmFE2LAD5czW0JcDZ77MveQcSDZTSgmrCOK9z/GuTFoW2dLtdhxUf9OMr72P7HjzfzpR
9xkF9mT0grL7VzrZ09QUvyPOy3U0TLAG8n+lzPHblKmmJ2r8mXPNUBrGr3OND4gM9UOZ0XppjeEn
/bcfQSSnTQr1cYeZ6VwF8KkMN6WH9L91PVY8OSGUimXjGMqjSdgfUdVy6vBuTHJmrU61IjR3nHeq
OA1F9S9dBKYkih6s3pzGfPnOFu+T45zY+nhT11BDudipD9q3effPF47YZRRJrAOl3yvNxBX4oK1Y
uO/tBj+zy3l6nPCm2lZhtpL4KWR0l2KO6XXWjLtlWftPjZrYPUfvlPld7IDDlGeHz0XXfuiapJIs
0IeMZ/LN6JbF49DAtQqnkWkrZ7Wcioc+xy0i6FRbWUWHfWcJMSVpVryBuvM6ikMqoIf4FS99Eh5j
Fe/hIs7HUuEwaqBPckB77CbzLCtFPJi2IvoW7tGOzjZBkTZvbzTP3DiPjjYg4CQL8TEk6jkhP6M0
ALs+8u+HdoaN1MDWdOwJoM/02s6EerQrNtqmqyRYytvRzc0qFN5DNHtIiy0sKtYM89Yug2cP/6cf
wMRSGoKan+h/Y8ft32T38DLwjtNLT/D6o2j/nLo/zpV6KOboGBbOXQdmBUnAqK2QIf9iezPWpAQW
7+ShkQdj9FFY1IemCFe69y8pZXjNPD2xXkaZA6jkB3lFvErcLRarDdp/XxeGRNa8fMatOMO8utBq
lV+fccumsNMPbh//WBtGxsbVr7zkKPeaoOMw2vBkrSWWhYV22ybcJ7m7t8NuX3QK5uhcAmFp57Wt
w8c+nOSOpcKrg1NsY6QBF5pPW00Pn9ViPYBffdZZ9dLZ/kX62Et5YoHsxQlVTt7Rbq6jKkpsy+k8
rK4b3ZDilxxCpCfiCxXXZD1otHKwGXRB9domMNDIR25o/lzTl2g2vsGi3FhvNDpeyCFC7iajRpNs
QHfB0OPTr82ZfqJgnS/hIaq6S6S9Hwzn+d5avF3JVbaZw0hgv41mdGqasyzj36DBPAflQD9g6z1l
bV5sKS+PAMEz9NZuwvkipGFgtUx9A0OwdeJPzZPphsjXTVteST+uqZ55RyE18GBf5z5Zlbgdm/vE
5YJxCiDRrH0EwVO97LkN659WCtDcXutfEj2BjKU0+Fv5TvvNmOqeax3kH8qTXH9uVfPuJwVTnopx
FJdpbADL5FCTtumUDnAwZq9mXS76S0LM6Z5DQ/neiQCvPg+rChe0K9Z+0um9r3F5tKBfqNy6bu0Y
XuAbSRoJW8lT2Foj09lrnpoEInr7sZGSR42Lp1G+din5E25HrJDmXSmfqITBtR+1XwoISz+D2ZRp
ezdTQISGw1WdS9gTkK6vZxtXodMqMsvYux/gwR+kM/3FtM/lTv006AkLH1McH6DbGx7bmKQIrQi2
UC5hQda81sXKx5lvu2WtIrgvCdJlaw+RdcVv24XAQCNh32GOASBrq8ee5RrnxAVDI73j1Nsp/F40
VPd1V53aDDMlSCD3kUE/peDJ8fVt5FR67/i2PndcmAcJk2DrMb4TlACUj2jIvJyqznAcxQe0dRcX
f4OfM3Zk8FrvIsIO4aCLYd0K7AMEdUR20tgvwy04WsusFt8uPmN4yPsq8817Sd5rP2gXhCNhjtcl
v3rpOxmJpyoDveL0IbvyoLDOjcoHDjhd0H8vS/GRztH46QcW8KWZLfVRdjZe7dHQkr4d6hlnVxCK
XQLh6LnpoKjgDADWHbvi0ypIWxjRpQcvR4BH8ArPlV2VH3IJhxsqUyteJASaAF0M4c1ooXJuCuoo
/lL6O4m6XD3vNENeD3sx8fpEM0qxHdnT/q6hpxZoe1ai26eGxkiIMbVheZAJP9qjHbq3PIA/56U3
NpTLuec7JWX02A8jh5us8YsLiid7kyzQ5r7rLZ4Z5A+gwI6dyPZiSK+ZTbu7Ldx6zigND5DekwLF
aHJfcop8UFPnoj2FQF+2mhgyrll6iyIXuY63V/SAHpvuFYWIcAqwSB75by7zqQEZChiXZqmJrBDv
FmTZ1G7wpLFPhNSW8TRPzIxW17tpfxClHUYbzQB7Lzo7eahwKu+xjee3moDspghkt7fmIrqdlsTf
1ZHrvDEYwsCdlohYW9GkexeK7kdiivS1YT/w5BnMnnZUD9xuxAFh7vXy6OpFvzdJ0R2E6l22oLo7
2BDz9pwcmRvJYl7jJmyTIIYU0Vp5vLDrAWPSNOYcZJDdYbcGoLVboBWFPbgMS4CQayi3LCoTTq9T
qjdODzJLNf1IVAs3aqzV8C2L1H5OxyVaB17ib+nMa+5qmil2aE3ZpXdE/eCB70EIayOc5lX6Oyad
eOnBM595dcJZbvJzSffxJsWy8lCF4/AoLJV/Zm06HE3lmAeyqfLeHhWiEwz2x8VEoHc70ipWYrc0
bZFnK7yqfqmTHo1RucBz0mE4VJAmH6IgjjYOxQiEPTrKvlEZjh6vw40JWH2ZWVi3pJ6H77b1W06x
hLsyx2P+g0V5hHrQnP1s5n+wTNlldEPwMbKvtlck/M4A1fvtBy7XbZqNRAzsa89aEwXLL4fo4OAM
KU1pQ9xAoWuifTVgPo+zyHnGYAHqtHA9ve/DQf0UVgjPMJiKXc33ckwQ6s6FTNFSVWjgK1t58ixm
ftqqymP/s7JHCbnYm/+82QMV2mPxO9p+gxMML0mEc1h5rwKCLxVWAZOteyW+cU+qx1ET+/GJZY1j
kTEfsZdbT5UlH/3OX+5yv3BOgMKXu8EQexRTbHZuMZS8ilFLgDE6xasa7eW1oWsGq8kQn6mNpd6W
VM/tnNeSGECbEesyIHqt62YURgJ7hLoK95Ni7I8Cp74P8yLYe04PG46aXcL9PgUQoxmdVV5cJ+gI
dQtU0YLit1T7dgigJRCGBcu64PqvFhuETsaxZQm0DzC5DTYp2L+jIQW29rsiOlRUw11IJaOwBiNY
KCeKO9ZDaX1HdXWwpVU5uncqUT3wfgvertoCTVeD20ErCe3jBODvhlcHI2TiTriiesODh6Imm6U6
+f2sHpmcZxrsNhGBvHWHyv3Q95laTyqgdqrzgx1JJ+BDnk29HWCfTU8cAiIPyeODnUT+oc+1fQzx
prDR0eUzZOjwOR6wB8o2GR8yXEcbAnXPflyNFAuPf21aYobLG6LImkXiug1T70Cvd7N1CGsy9Lf1
1k4gu7C7KEDquvHZ4cBMjnrsf3TaskvyR/fowt/ZFWEouR4BK9KgZb26XKdkgLJ6H1Q2SU7oCvmh
wxn1ossO9dMNyB+NpLWwpEtCMRl1lG9JmzYnU/FLLL7mWzAs5SGuQTBn3GZnYtfpM12b5nP2p7nb
L5Gs7yYRqm+imQJOW5LcmDzy1mNgkeLFxPDGaaja+775WwZGqClM4k3lQjNdNzShHUPD1g/8o0Bp
a2eCPwxk6vpk9VylV3XviSe4f2xOQJLh87MXuDuMx6wU/F3URiVV2YE8gBtYZSoQq9mOoy+ZILLm
DbOEIgJWrXOidOvYR0kWpmlgvSwU4EBu5JnRj2bbaz1R1ohn78HlqLPhEip+RO9P/9ok6XEaXzlf
pljGH9/HKoDXYDwqQsBEc9NqZ/Bg/A2BW691IZqTVeBQJQsNmLRVVDdHHqfUcarVkSoRCllgv+av
buNboLyn3rqyx5ev0PFYBxYDWJCoHLuj0iCnZCKvlgl/3iipkEOUHuwn6qTUznVxa/Fwk3oXVngg
p3wOd2Qrw3Ohc3GjK/mb5OW/wgvt21Yzvgxun97hJQ+Q0lmI69h+kS2SPmQXuanIyWylAlTe+qLd
RbrQp0IX2WMfyTt6/q6QsSE6ernR1IvU5YmeBgelxq0vSR2Yh3iAQWZYiWx7Ycwjdgu4BcsyroYY
SiKYdWZZK8jf3Hiw/1VRlTymE7u+sINTzXOLFg7f7z+SNkTWk7Uojq3vOPEqZ6e2M/GEbs74CWGo
ilkeaLbvj4Vmt0J6N15lYdBuVdxh7nNaNsc6cvo1+/vhwILCup+cllXdWMF9tkekmTYC5kvWbb4h
5SIhUWM24+pIwl/S2BV2B0pgyg47zFAF6s8LNOp5unR0Dls7wScBll0AFxpt0dE/aY3TL+hsMnWW
rQn5jlW/49+sbzMgCmvg+jmYyQYe4TbiSyefbxoqZDsfejFmPDss53srlw3gxDSHNeYgcO7oB9NP
U1/TFhODy7GYup5x4/XbhArdz1pJRokmrh9kZtRNS2PSvmXvtGzCIGEZFdD8kgUxBos6C88tkddD
W3FqsXKCC/RZBVvNWEzap8oeypTv0ytnVj5FAzPQXtqjMa04OvYMtZw/UjyH0rU3SS8pNBqX+mEc
CTdJ9KQHaYBAGeY96juqBPkg5gEInALNKqQh+hDZi7Vmi4+VaRIOrtoxF8C4bWf5GrF8rSwqcN4b
j4ZWHDl8QD4nD9rCi+BDTaY/2A4t1HurDKKPSc3Brl168ZOXi9rZ2vnIW/Ftch4+TghbddXbarjh
aEjRCy+WuzQzBLtkShlBShecA8ftECDUntMivGbXaTrNTRSfg3l07gK7nP5FkCJf2wHxOLKMIBva
fagEwmAw63vyucMZ+5W6i7jWsH011VZUU7GXfprsunG+Yq4SGaM5WvIIYap7rTt6bfpxzh5NNuIS
c4Iwo9Rtys85HS18Cn6t7nD8UzlI81Gzdp3OpcOE8BgbM3InCSb+TBjgyYlIb9m5J48K8ZtdEAFu
gmYxJVRl9zSwI8UGbSGpTaDL/I2X5NOjkUF4I3Wv70fF+nNb2QsWDsuhkQ4Rks+oMI4Nxajyb7XJ
6KM1voWzzZun8ygyb22TBadGrLe+IzozQTBkbJ7BHnjuXluzdUutOaftymupK0uMfPGnHtZl6NHL
jFvszOHAu2vdztksnFXWTgW2deLgsW2GAn8e4ThrG4F0p3h7Sfet7q9I3ZI/MnneMcK5dUAew4RX
ezHR3T72JzzrsUk/Q0Y/PH/XuCEUoo8l8coFjWtpzgYcO5efQ0kQ78vuNokq62n2Fo5trcv1ReKj
uZ0N6amqa82PMymWzsTNjrOO2Tk2CevqeUp+qylzykMfJIy0OgGcsWoc5viwC+cLrhRMtl5yfQPE
1mfRximiSiLHdY90/I53L/kBpTkHqzj1DL30S0jL2pgTluk7zNP2ICdvr/FMe6iKlf4Al1r9MsGT
+utzc7WXq3jBq0ff8FPE5v9rif3+YbL0cquMzUWUQB/elmmCdS9frJNjC3lINE3qjlHOjVIRZZm4
Cbv3bKYU2hBAJMUh/BdiH/Z7TevQneyxx2cOeRDQ2jGzBXAldNwK/qrd8HK3WL/T580pS1WXyNbf
YTdHj1EScIy1qahSQWbeUbVhd5EWs27nGr/dHC3c16qNqPwOhKErUVmYL4YMdkYzuTCTOTMnnrR2
dorfpOARScY0b5OP5Zr0yDiqryeR2DtwcxMnevsl5WC2UcXUb4Oqp4xVMN/ACp82yo2/OmD1xwZn
/2PkuPqyFEX6Bzj3yozsG0qTk5EuhiG/DqfJ2FTvrmMVJ40J7uIM9rgJWf0cWx3BtI6j5duC9gPC
AHpk55v83sg0fxHwbtde5vZ4Lq8hBiMxo+So32xBlmk3xRVLaN5ST3lPC2TjzyGNdOjznHnY7Hja
OyzCKQUGmAFn1cjZRrIbQgK23BtUougijYf/GfzMI35qs2OlaV7VUgQHa+68rW+N1ZUMkv3Di+Xv
ZRNwCp5E9UWSPf9Ii2B40V45Hblf0Y1xm7NEGrvPNi7QuHz4jdrvUvd6FILD5DXUR+dFd7LKWt3q
gF60LrLkr81ed5uXsIxNX5V3GTONzTDvL5c+Zu3Lpk98itr6cFUabngoI7ksIy6lxs0BJTd1eiTa
N/3D5NKdwymzDzMohJXptLWRTJW4MRrJ9A8zvi2zvym5grUKmRwXCWK3Cz2+omgkJZJzKMYmb5+q
sk1OWcrkjG0U7GBPvos9nPPQaHDens6nFfh+FnyIhjelK4CsJLPY9CXOJfQCYilWMLDFqvRvC01Z
ENnGyB6HVAgUrK03NTaWTT7Eck3M4Noa1CBZN3SGw5X3T8FSdPva8W5qN4aYHqqABzF7PLCv3HeC
A8XcGnb6Mc+lIA8uSHTTakaJRjwl3GZxv6761h5eUEsTFpPSf2bRVO5c2qIPnFy8benV0SvDPOlL
V7KKHX/qOpc4eZrlhSHqd2GNhzzBa3xmyD5n9vximC82cBmWbec4KctxeoK8lCwVrUZmPy2x+mq4
ISqFAbTAoonXKaeyVI0EaiW1tw85HIXdZJcSHQOAtia4ZGQYcWphj9XDkNlAK7j1pQdi0BnVObbc
vyoN75VgjSGxLq5UR366mXBdUAMjT2EYHUzv2EeAHhVGIQYr6YGtHTv1MttwrB2BFR/trj2pcqZ9
jqQ/WS5CDWtC21CevLz5RT1NnvKyrT7ZcVh3OiFYMRUJRxxWfJjajkLheGqZPtjcV2gwbu+uwUnB
E67cV0olMAsU9R/Y3njf5QEdQywpDrwOHwzQyHXrYWLPZh8ooOeW70XeZK+c+8KbxIXxkA8jvg0L
nNSSEz2iP88gDFvJDRY5Dqp+7a+j2ruN+yXCXsDh1+VQsesC+42/9We1qLck0rxnGcAPSrtm714X
QFNYWdRhq2Tf+rn3kKYFNC1ZRbtgSuWJJQ7tTVq1+8SGZsN+yNsu5LNurUI5K36IolLCQysVWCBa
EDCbMQLzKCpom5RRPadE19CnYr5b/BPhQ4rOsJdjYAB8oAAsyg5AnXQVUKSCeM3UYMW2svhURqwI
4DNlPEPmBtMNxTo/NS2DW5wmz6iGIakaSxBpnG1+ehh6N+MYucdyAomyio3gwyexC/U5yb+Xgmo7
cF2oc3kAg4CIuvjyW6b/bqaLLRidem9xRlljPPSg/Tn9fd/qbMvWbtwusz0eeBVPNGNQYDUZIsmL
smYKfNNXL+yTw4zV91xbVDb2A+FXLzFAFYwcdl4B8SyLwhFz4YA5weOpwY43OhNZZKPR4aqTKjiP
wfC45PCgMu1jiojKiaM82YfVoPxwXeKhuAsYPtgZxX27j66tZ/0MdpoqnX/99QjbOylHLmWqh4Fz
JMP4HCVnOg7SG93R+BM0VXPUqiq+pmyKmQexE4EN7LxHJSZwCqNdndgyVE9mYVFRALXcCj+XzzZP
HDxjBPIC1+//WcRwjkzX2XHMid0U/jS9Q9JsKGJw9MvYIRoBxwY1YEZzqlK6KXhlMs43vPReBAU3
59h11J3xGaA1SET4WrZzD8eRGXKhMEApu98OWrkox+nJLedL3otqg/9pPGWDre96LjxigR61Rnkc
XuBDgvIOwTjUZNE2bhf/1ZbbvgJGbW+4DFyGOgBJ9VJM9CKhckboE5TVdP7OJoJ6x9U+Quxuq6Ng
OyZtYOMto/VGmNLm7JV3p6C0OR6HWUCGN+ZUs4cchAevs8nT5EzndqTBFDtj/OAEc46DxOQkvylo
t4pivpd9e2O3EaRFW/w1Pm7zos8ubl54uywcsyPIe4v2PDvbtW7bnAel2El6PImv6FN/B5BgYBOu
rEPQT+65t7qXVqTjZkCLX/Hl0nwVzC+aercjVh7+mm59HppBksZX8W0djQQYCDdjxhL80ko5yt1A
VYx2uimXk22P0yYU1MSCBSTtExKT6LHiPdUljtWaqCJCahjy/CSi3NeaT7MnXnhAQajWbZ9+gKX9
p8pcUtVWfWWOIICEaEQNBKbOin/ADoR2fuMzyyM9ETHxatYKSUzfBSSqryXUA10uXUzhMQtCtK2c
7rQyu6MRsMD14YOmr+kaVip1dtncRbs6dH58KXM+zT6l8mNGFonmrzG13LswyH/JD8dsC1iCl/wd
NmFRfVlsUYVIJG5dD51xcF4rnN63cVNR1M0K8Ixll3dRJv9FMbuH0nbb5yCzGF2DIr/FCsP6YUn/
zZhQHw2taUC7cMXABrvKZ7Sw9qId3op+AkVVkGNJdPYdDjFb/3LGP4UXWjOd1OKDD8dnSFXfiQ+c
vAQGso8h6z+BuUVnmnFeadvqn5KsZ+UXs+2tiwIa2LXn3CI9cmDzld/79fXnNMuz7fQ3mPVIa6Op
b0dBQZ4CUredcF2sW273orfeI+Ize4vfhr8Namo/GJIrS1fuRw27UvpddxK4zlejm7651++f2crf
V/nUbrD8YX0TnBMi7JYZsNy1AFW9UfNU3bPwjLdJSrnzWJTLLvJcOFFjGhIWFAm3WCJo92lUV2xL
wzyQoYkc+oLEXx6X+c3UeZdwcRvMmWP6IMZR7lI4D2yfYjydk9F7wh2vqSvUFqn2vQ0EdU2+n10s
D3574zg5rXC9zSqgx3PvybuED2Q/u1CB07y7Hh7L/hCh0Z5naDEgFvvn1sufQmtkCViVNy5S8A4R
gDQiDJV101CUzgqR04kIz2T7sN2nsX3nLNZxSEBV1QuRLCt9z5crfFRCxhaRboi20osaO+4vLZsY
Vfxr3UazsNIkVHpp4d1to948Mm2Ce3S0ZGM0YKIdTbniiy3wdJXljZd7P/kcs7hqm2Hb522wLhfs
AsoFEikEBBpaLgQDB+6UWOf6QnCsO9rdIj44oMNUtydSGLNWb1G3pL+s1mgUEFLsqmg6Wk4Bdbol
xebaLFmnPhBkq2Nz8Dvu+imjiybSU4MffuJio7X8LCJUNj9Q+Q6BpQd0AQL65FUFQpNCxvTsq1UW
MwrEsZJpx1uw0Qb4NdeUMFi7wQjisLjRAUSYYosaRMtLWwa3Ai3jCGhMcLZlP4C9+5E+KliCCA0o
K8A0JtN9gfcJ3/Wgg22lQ+oFayq8iggfgz8rejfmPLi1e032C9b8Mic5uiWwV9P4P73DnJBCRtzE
Yx3+wxECM98vpzMpH3y7anAv8xy+mQGYWOi04RtPYbPBh9xvBG32mK3iJyRTMjgDefZVPXUVe3P2
obZjBTwUS32pGwu5vBBQbgKTIiAj2pxw1aIt9Cn7eCZA/1DCn7gJAcEyaF/dty61rR6omxtyugR7
475751qBuDhlsTqRcYjGVQMyewVgbrxY8Iy2Upv5Jxxd77V2uRCjREzVPhQ0aAALsm87iwBeXETW
U26RtWktv/vpdDRvSAOGa76p4IbKGzbfCwW+35JKjeOctBwhvBINqiLGRdEZS6fOif1DsFT61q1I
gA8ze0ae+O5T16nk6OZl9eb6pYevRWKdUFV3l+c9fPokFxTOx7Hk1nFJYDH8zQhc9sw6UNEyaUMg
XU2BHO/CrCqemlzHX1MSMB2DLlWrlmQoUkQ8PVHslZ1tWV5f0Xm3JqNcXeRSYFMMm6v7ydLRrVCu
+EFl8j7BH6otnjA8ugmpJXfGK5TFectGVM27wObhX9qp91c6cc1iBl5TjwDKhEknB+fpKiPRTpHB
7Lx3hfEu9MsjJhGmPpq676aT51ixPkYUw5JeyiCaD2TQ/Io9ReSBeBJJXF0absRNUQ7VfTS03Vbo
+jvtR24+C8uz5+cs5mURvUwIC5uuCHd5C3Ol5Q7Z+WEqj1bJcJINTf4alwUlAVY3+91aJX33hgnk
ujhZqm3jcbXlelAnoosDD0vC/QBDFC8ldtRbmXkSYrig+Z2dOS+3gJ7k2gwkSlKeuo+D8jixdGS7
ndD3Hvsg0ntF6cRtik+fi2MiG6h4K66Q/zUtDNG4aUBeblVXvRZ5EX4kPXNqjbmdKQKXgds4X7WW
ORGIZrwbOt6nSz3jyE/jhwkrCiEJbJI0+aA3Upbdk+DC+6uiYF2NKlj3Q8Ia3mjn4PGmWIVjx/u2
HcX7MgURqo+ZCL6J71RD7MRhN+saRFo+Em8JmgmU3thzN+7heRn/uVAzLrwYkneed6+toyfEIrnc
UKPUfUQQPLFGoeDNofOXBg5LGH/U+7jliInANiFsJ85tXTTE6kwtb5toSVH26LGGqXAAU/FWyu6h
HCG3JUmxPBUCxhWfUsLJXor8z1dR8U5Y0WdrYhPy5A4c2gNrzXpDt5N9iFRWrw1qL+JC/maqxL3t
CnSJQPnVqVqqFnWUAmp/aweM0XDLWMvjeXKbG1FFNROdrXzgFU22RWmJtlHl5FTZ1OVRhEt4Ow8j
HLWmDj8LpAfcRsONFWe3NSfBbirvmDrITjkO5mOntqksIMCzT0C13lRLZ2+aYeIDhvFbrgKXApiC
482lza3pNFvzt+yX9DWuw3mfpc6Ehww3Hio/pSjGn44cBui2JcezQUHHJTRknGLhfOzU6H6DE0mO
MiafhcwEitqmKIuR4k9n+HO9aeKVGCe/yBrllloyWieIwWxqB9/73JETy0bniZP+bySHeAPKy1qx
naFTF9Q8Cw3zbbsDeNoi/tFV678AHMW+NSXLulL1PZqWuvftERLRUpJCY+nKO0HbHUN6FHrgcocw
jWigtUscec5S2rzEO8JMcGn4W5aDJZ6rwSoeZsYRtjyklb4WkGBkJZsgVNt27Plqa15sREMDAnMb
QofuW9AyeHKWK6mh8QyizoOLbHQ9V1bqnQqAFokq7IPyRD1G1b7ysxuaiTzH3PJw5gFLuQ2JZmTQ
ZFsVQv64nZ5fA6f8Em7zHZVwCeY6Drgwqxb7JwHJ2hr/uYYj7jUuCbva8eBbwoWrXfgcwOgNibBO
7r2KoFuSUe0dadypQ9/f4GZ03r2MnYFsZPjWuSb8zSoNZzjFJ7/HxDHh95UTR+siry54AslEchAP
4e5cfSiy6MmCikGIPbkq652pbr71e5vMkOYxMGqogtJ2nFOAePtg22FFkNYAGiFaetHXY/xiFvHi
u9LZGqdPNmVL30VImSc2dKt6oGieGCXk5g+Qf9mG+ht5SvHobxJa5DnR0/LmzWX8OTFV8Q0OjAkt
VZ/oMjq/+4+jM9mNXcmu6K8YnhNm3wCGB9k3ylSb6iaEpCuxDQYZZLD7ei+WRwWj8O6rm5nkOWfv
vbYqM+eudIead5SrXg0nb48qN52tsJLp144z4xt+nXWdpSK667rG1qwFkV2g4jvJ+ateW4yt2GyC
Smwjpy0uCbahN29I2qshS3mfFBkWuVpT69HQORavJzs0x50V2PoF4xPIXW695s6EWcmtJQ7aJ89g
/uYfwDw6BiMvQzs7h1njbsYwbN/zIXdfzcI0n0Nc7Pc1XSrbwM+4UPSha65pMmEW5jk3IzwPzi8Q
HbELfQ6UcrDIE8sSzLIOxlfYnSkfRSFXkcmCsqL/KdwoV6IBpjFGB+xUOTNohWFuYLLq/XZBSFjg
aUz7pfBrHjJDg5c2Hn6SIgAEaJPdiAmO9N4stx5UHXxagbtvDEDTLgg7KpSSFEvBYBEARhTjuNHs
A+jYV847XD0tk8Q8YH8rck9OzCc8ixmbTFgJlKOcHcyxeMbX6tAM0avnjidrQZvx7qAtthpZombz
EYYL1yLHYdMFaCOb5mPom5szutzkZsbsQvb8wj0rInyCITwyEiDKdopeVUJdGmm25P4kyf8Y9Yfl
MzN1M41q6eS2vMKHeFWZ+KbzSd+bYW7/FpS8ADrPniYDAdOZ9TclTMQBnPod56g8SdIqBYc9nHni
AV0Zlz3K5MrI5E21YlxClNa6nbJ/iBSXponGldaKuQhYCkanTi8hrbI4FPF0a4V6czDbMMVZMb8A
a3zBE/EbpVBCpyi670OKusKQqRVHVrbzOp+Yb4MnMgWeuKqreQ9M5lhUKX3i6LjrMRmdddxpTtil
9+O1Yf9Y4eRf+W7HA6/E0+b3g7Oph8bFXi0j2nKBtKYEaeAxg/LqKuchnMvuDQxNVO6Y9fN9Novc
XQ2m0VBrnXq/dkcM0VFduas7zwXFh2E5BRryqP2OIouw6T5jGX7PTiyXpCNlQVlGMoygO+Ooz3iv
PohTzetIwIAoBLYluMW4X5s+XLAAS12unLcqmWlupWqJPFDO1rSw03EEEOIFPejusgoVqEbp3gSd
w05qg5BU3CxWJrUxmyawyec1LJxlEfoHDGlQrXpQifR5mWudlnAGcNLCDwOEN9pwxjLxN/cVZWqk
tjvLCE4koxkmVL64lsSjaGeqP2hQ2HOreBOj8UA76QePIEyknSB/7/k/jCLzpkPuvesjUN06Zy8M
mxbWLm8pjugVXrX6EZNVvQnb6SQiFL2kQ74PnU87T54YTpt1JMtXjl0E8ZS8gm2m66axnqRKH/Cf
4aivJ0I80VupTRhgSFijx50BbXGPRcBb+QlOV6O3tzIurT3iyusY8inMmg0wqZigxhJXqdGWn76b
2RtmpQI0cq84Bqgv1eXvZWTse4vae9lgQDPi7hJ7EW6riFDcxNJi5s7LEIK/s0MGuXp2rBU5hYdB
D+IQL3hHxC34SBAfWhDgLHG8rWf2KMNR/7oMZAHDLm3vlf4Hxbw7gSakHidaDkLjvtCjIgrKjutA
ITppmpCveYkFqOabEJdESPApnahG+c3IACCOiD+LKW+nuc5CxJtoOgRqcFR8wR6EQFWzjPZrkMV8
qMzaWNskL85UQrhgTrH1Wzl6kJJhAlkAOXiVemb1UeZBtmEG5Pzlki4oA+9ezDUs6WZE0SuiYD/r
7huH5ZEPrbxD0ECTT2mGsUSYUz2Jhy0rBg7sDihZz63Jx6GaJYb5XVnjkaiOfzKEORwm9N/d7AbN
AQa4eyBOUrLZRyCxeZy9GNNSzTHR/45XP8xuLoHDPzNke+4GW+zKwJTHVrFUpTnk56Tt8b6hxMOc
4YLmah7hbuwm5ITSO6UL71h6wEgMci30Sywt1mPsc3NxLm6N2FCk7evcjddppgigsxH/bF9y/UuN
DQlqZ2flId+druX+aTnlLR3M8SxDvEDKAbA8eR1KibwPUxREYx78HUGgdps6E79J+DbrxLDHvY8k
CAmXfJbbee/hWMv9GFcD7IzhGZfVDQNycxBh2x5Fo4jgzh0yk+v/xCUFeG1cJBQ04g9gh6ZZxEnr
S8uxYOv61BaUJDl5dMB56YpUPnVkLO5YgYJdnnTqt8xLOAhuMW1sW8Tr1Jq6fe0V7yYzGfMwhfLl
eAmC4LFvsxKaSBugxXDuyavyEX2ONxAYa90iyoGY4Jkaxt0+qyWiYP4YBNaDHDwgQryzCBa3eCk1
tSktpDnQKeqE7RhSkLuQW3jX4aN+C0bOcLMlzE3mtNeimu/DXLq7vJnH59lD8EzcbqGW0YOuTdAm
Ta+oXuZ+uRlmL1pzzh0ONXCnNQjgB6eoXaqNxC8fGP+hJysu0vrXmcIrrWBYXTCrr0yfhwZy7o2i
iqsa24fZhXCUhPo+dfxyb4FRwI5+66YWZ3KXY85wo8s8lD3M4WTYVkbOlhqXL/w9sSuUuBDHpSkg
CNyOUVAvTVyywnfn9V/2AmBNEYcoCnbjUzAVP22E9sSNPDywAFcP/UCxW2139R0uEx5D89gSFmj6
Y9aF0bqy4Tz2QR+tswXKMzn0NAWUxsLtp5Q2MLLFjKETSjPj/Av3QItZX0aPbDVkpwwrXcbh4GyA
Yz1PBec/cwK1xzDYNQ8arnmgBMZmrKqcNAvMrAz99Gaym6dADIu+Uj/lBJNc4gFcuQuYSc/S+SsM
zpRbGxg6rwUHxSXQ3i9dQa8plOMdhpKXUeUvXR0fKEyfSJ2Wx5aNxd3HpQD1YrTuvzDOq3UlUkpB
u+y+Ef031ZFX4rGQOXGS4T4S5NVaIqcuINHZ5ywtiuKABQ1xKjSW5sAckmxgEZqfkz9+1ZhxmoTe
pZGXjMKQFjgYYkV7zSquUwSgsAiYgjN0vlfgCia3/kewYx8MFVxtBwWlNKhHWmpr84AbVsPmbGM+
n/v0uzLUJ7VSTNMDZQGN3dP+QjK9HNpvaq6Z7Wr8PqLBTW5EVG4XQYK8kS4qMh/KOQLhRuFScY0j
lxAk4SZQkxhFhgQ/CRz5oFr7vOdKnyw+kniWfWC7IHHdEvbEFcPvyx3vooLfWB91xiYZI5MYopEd
m766FIO8n+moRYwo19KBFFzi1mxFPxxpfDEdju2ezSBHQQVWxttIhibwk5J/9/li1v7PPNKE6bfD
nVVTapPRvThOwzXjeHzHyFieaasCr6NcmnlCDfmvs78MiBirYVTBs4w5A2bVAGYmTE38ERxI8KR+
Y/XB3Zc0+WrS8inGWI6gRqQH2ZTJNIBGojOP34dWZA+dIoMAMJ21aY8HcxyStVv59nbBmXBgqvCO
APvA+8N6Ns8vvijf6WBmhLKMPxG391DIFWyMhZaaqIqG8FLuIzHxN4sWj8Gxt1S4bu0Y+XWKXrnv
ipM1TnfQYXAr0pXTFqkifxdjTyk4kEpjU4/dI7EHsWE8JzCVLzvDwDQMzJGABu93crJP+Gp/ZtOi
oovI3on1ht9URJWmGmnXmgrGUwjQzOzZq+v1fwF2VtBypb125fDLQZR3oY8VorAW0KZ2HzOPA4tv
kumQeum97XhHSIAGOyTCaT1k4KGNFu0Nc/KfmaScdqa/wQnHA34nZ7u4r1auGtgmSgwbcZuWhxEw
2xYMjYQZYsvdXOPDclV1UV0x7QKVPKageHlW8KTO+DKwjID9t6b+3fEa+pAR57fj3P7jUUN80XEJ
UaOKb2pdzoe8ZvqERODCSFyZNv0X2N9g3PRyrUvzqa9d9pjwJ2gBvjlZAwGWaBLfbFGRpRSCZmmJ
CXb4E6WBBk9Azy5NdqbgU3SwuVsZkt6Yblw98fT17wyi5zZud2R7vz2OOH6HO7NPWW/amctM34rP
sY65LfNu4d8TzTvDzNKqigCURn9JU9LXkDw22JeoZoPGeagNLLRigedSJPKDEffK6/ix6em5zfzu
biQEGzmz2pWz/5mgnq5xeJe73hpesZR/xkvRiT33NrdnAA6RxWDgu0GyG+oERK++dAyzJ1QsIB/V
SKWM88+2kSNLvSBlB+8aSnZWPdqv9jjumKCZOnjiiFTtGAVZmGJLrtGFOCfxEZr93AK5kx+JM9wa
ynz63PxMeufdl5yt1cSnRjToW9n9ewOCxszRHhTL1LqKh6928l7K2oNKFX7WTf4VG+0mnsWpxxVg
YfKtK/fQlN2tzeV3QZfWytdBhcPSV/hCaWazO/NOMtwCh4gxk9JaUNSgfZnj/1x6X4K8uPj8ySyx
zevs8FKqyROB0sEUTY0NQ/3EQcA7lHbMeTPrsfYLRYlYtIRU8NeMfZWfGsgLGl/b2p8suHheE1Pf
4nxNDjjOKCifqzSkNdPtWUzN6aEwyRWNZXZGW7uNooxWPJcxZA39K0Vi2Rqg4w8cVupac2LQvphO
MH4Xm7c1MmOWAUdhGlh6/JeCQPB6jhOHYh/2CWF53U53/R8OE/yU/YhxCF+EOXfPkrzmZe66fZnM
19rpbqWBVkSf6JU99LelRQ7hhzuq1YBPHnXbrK1Uh1Dh5zfLdx4omzzI0oK9LzxcA3Ux73lZ/fpq
yYg0+Sv9AOzhJrDXsoU93tY7MMaHtsvV0W8wW6dRAmcEl0UAJJ2Nns4ZQzzXdnmsYD+Cr4tfZQ+u
nDriF4uoBBMIX3tYJfKPbvenxvMYvdw6Xw73mqwi1mSeiFH3GOTiWC8V6jGprSqmesCF6b84LxUK
T/2ZSVo2c5gNHJb3RRoral3GTVzRChSUFJyqAsNDWi5uwPFaJHSMxr3306tkNyMYbFKrUdsury9u
qfnvONGLFOKvLScI/hJ0Wm/eJyAUcP3TEWvF9rM9wujKuLdPIy1CKaUneNWeOdQinAHeWGnQN8AA
OeEPzbMNBrj3AnWo3Oq17Cz/dYI0vyYa/FYk5ovdFyZsib46pBOOYJgH89SOFzulSW+kE3DVpezC
g+dKWFlUiuMMw9lF6J4iuFUKHBSIm1vshCsuhi5+ymyGRIkFX/XeO0/zXcZqsSLWuXSyMoBJwIJN
ZN/BOj85JaFAYeLal8AvmrAnBVEzG1A+qg9Vrs7U/04fpm52lfLoa9WQOcGYeNSwHU2zlqe0N+88
x7v5EWkeWs88HpFOQ1vZPNO+ObnW4+z6zzlKEesO74nJSLduX5yNzL+D6PA5jUR1vDr5K6AVGU34
nNBqzTlOQPqBYyVyWOPALs+UaTNIiF8jsYqdHlrvMHQwlw2OPjI2n5Oa0iF/onBYxUWw9VyGRD+r
bjSxPXS+7981pd1shQpv+H4REaPqwGwdw8ScSXqZ2LAg0lBux7d8+ZgHUK5gIOAqV1q7uIDyK8oa
0Vmn28Se+YRo177F7gDnq8c7ynPYc+BwVNiWczV+Z5l9TSnxoX4glq9uS/zSpV8t/c9kMt0StHCG
1qbaCDlWO+VSZLP4tmt9ZZG/mH38ZNYttRiuc7U9piEUsXLHHn2NKpBabVM8pI4p9yqls4yF6n4Q
86v20Xk1oYVNKcq3Os5+USJwlZPZp7VPn+ZaD5ek5CSQZY4Jvbe4AhnBhjsR6M5gGiO13tcFOFk/
F3svi4lPGPU1pU0Ft+XCWp+zsxUFuP5aKEAas/QKq8OT1c8YNf2YMtUc+ERSub8Y8M54LK6emb9z
I2dP74F3STyGxfDpoXut+tr4KktqKTtH3gME+/C0vo5+9LZg+dIAB4E5O3szA3CV99U2Nf1PD51+
Yw4Rt62EelWf/56Kv6C07IGn89p23Tvp6B9bWff+oH90YvEkLcUXFclLUxRFsQgy6gF7zEGVBgDX
UK8odUXqKYI/Sp7UWtfdF8E7Rm9aQpB4pk+saLt8JK2Xm/FFDjyUAqG/6nx46UW9oRNBr32HoHDt
q2tLNGsDbAN/aFoBP09uIk0foknS+oMdHuoo5X0Dkagi/FfnfAxN0WLqrl+MtLwn3BCcKko+OB8S
wrcr+8Gyh/6iEH5y5rlThWMa613fUDEgXupGi7W2RX2N/eGUjZhQFLI/o6l3SocIFCoHZnpdUrkC
2ninzJyRn794PgmKJc3+iW7PewI5NUtNez8JeanKXODk5Hom4yPmPriQbf7hjlzj/M4/FrpGu4dP
PxoSELt4csvZvotk+oKi+9KFwxMaHrCgzmECNzymeKO1W1ab0TkLvDQMiRAH4Yx+4w7zN7Zh06lX
TxegxRoXhnUP4AdihNN8tCkVSbG6YVd/l4RpV12mLrJEWR4UkE7fpIG4mx+rlEm3HlNscWX8qCr/
HZ31rZoC8zQKHAtgwuCi6gWWOVMrEzgvFqjajWFzHVHCGu8Qq18JNTzQdcNqDh1xY6CAlkN00F5D
WQEsoFUPk2pM4n9m192DcC4XfwxYCKp83moXkEeHXLIOOpLZXoCmxf+L4LlHiqUM8M0Eoe4ACZBV
ZE6JD0qRcjfENG+ka4O8tsA46MF6zvvIfx1jm/g27b9RCvCSWNCPiANqwYnirsZoivbEeRCCq/pg
jcUjRhmMih6bStJ7HvME4M5UymhdGtOzbqIXWzYQtdzsze4AMuEeePB8Aspx/R144w40ubGFBECo
LEFxtHFzTG5Bf3L5YDbJR5agJAwuv1LFc2M9C6rPSt680jU5DjAPY0Jf0Ltd8T1L6w4nfLjNLfzs
WYwzNIvjdt9ZKcXDtYNVL4pv09xqkgpU8eicqw7rOcBxrf/phOiCvRMNOrmVB19J3hAEtDw4VDHu
q2p0L8s9Y8/B+jSUYvn2zsfRpP5nhhcXodpGLfDzblbuxpsQrNm+L22JOD/BoeHH/jxmiY2IaX2F
Xo9KEXoPcFEWmAN/rZZhea9enp4RB7jP52FM0zsMqsLKfurITG4s6NmqGeC7syJNm2VWgkae3zAY
zofS7THwo39fJ8+izayJeAiOw6dNWgvpi9iCGqNdoVoGXDf51jMNKbI0nD2/BoAiZUlJlLlRubxx
rj7GlBjs6bMa14DYw53l24c2h4BGCoAntC+taO9Vzj986G/17AcEzzI4JxYodmylqAJlMCJzcba8
Dvb8wf3d2TZEvSjnA3Sjgazw9R37A5E0GiQRyr+UnF5TTjn7DsTCXoeLxwxajq1c72B67kWbjHnY
RSe0RrLnkxuvPBPHgxG63tqrEUa9Ih3+0bCzbUPuCTo2CqDE4S3hNMR8VPeronXcLdE2HqfLXWvS
GoTInIwMb2iz6bxQM1CPaUZk9qWC8o1+GwqoK49KhWni/RgU12xxmbqgY9mPy3rHeZCZtFvshQlD
ui3VC605xbYdXPMuTOIHampLvtAks/kfJ+9Tl5b6NgzrfVe5D6buuhcD3zkLmToOPeyfqBl+RuXH
7Bqzfo4j7yC7wmGgwHwThulBIfg/BhVWyqwMJO41M+MIlZAuyGbTpjU8pnYmoNohRsXcTqYJjKsa
/BfdIqyZqaD8YwyHz9mnpRE3DJIYtW5k6Wd3rQJqMLo4FqcqM1548jsrM7Dc7eSVz64n+iOiirun
JJdSQYsvbwBafN+gN1EBqroNRSzc9yz9YWNM30wGf5G6X4gb/EGN/qzLAZDlAJtMNYSZ/ZDMjGJ/
EdTHogdzgjexlZoFH10e9c7ex7h9IMGCCZgscWhNf2IK3OdOmtlTnqbeZhqMp+Q/HauVfBuseNiI
kidwYxgJcXQZ0vas6cjouvqQ+K14CnW7bEWAYAL93Fn5Y9WLg5u5wcbGngr1bebvVFvRhvmk3Fl4
bPe9bf1zYhAr/ej8Qw30F21i3pelB0HC+WbExWsYNeVjKSE7lz7DBm8aYz8Urly7eDXP8PyA41ee
A5GcwqG5ngwUpKpc5/hsn0EuoO3U7SIaYimIRuPacxDbyNC9YrlsmAOnl1BF/daC97SSrTgRp8cV
IxlHauk/E2ZbgO4D/jjjDZb6dBhKZoPA5x0WZZzYa2VTiVF1t2Cs9lFchKsg8p+AK92InDRn7olf
mph9rKqdNEF9CMpr+4xnWefC8IIghdV2CRK5T0FosGawsq6LPNg3DZAW2Z3oN/jBfXkxY5rhK/5c
vCnsN1UVPw/g9xOf9cdMxGeBuIB8kYHPUzQIEM89hm77T/Vk3wnHPmujSSkFIogSKRIXAjfOjuwO
xVx1zqWwoFdEKt2dsQJ9JTQ3r3wHPnU/wHHLhLTWwuTgUjTB3nKW5l+gL1AuHaxXFqInFv2uOcy6
7dd+7WH7DYoL3LVkN3XOQw8NZY31D4QflXtrt16MTjQT/baKk0/dU8jpFOMJiRDXtl0VNzVoIvbs
yvw10VFnoCw0gjQXPIF16CbREpFH9m3aYjMXcPzCJlX8pAO+80bxYtMQwfDL2aF3lA//DYcOUE9j
Kxr5UOFlPHsaDTbGMMFLTTxAEs/4xtL3yJ1CgzkfoYVSbvUpMp7oXSHfs6AMN2PB2WsOPO8kDOmz
Z9VOe+iWDrSA7O+KIjDoA2Fy6Vv/j2OLAvVTE2ePgwMnxmCFYgUWXCm9rjPzrc69ZmfIdMIq06KB
pdZKUY65w3lCkqm3yh2e7Cv8m34TxOodQDGfmDHcsoX/wxljPiqE3iP582zLZMZFjU1tGwV4IFU+
tveByZ0eesdVoQlfMtWA4LSgB4qhOLaZ/UY9DKVhIfSuIhRv2dCpXeKNS4lS9M80re+2B+6YiI4X
7eLBxRsxkt6IQIl1dbiXS4yq4HrKn50ACFj+4jVv1yxw3ls4by8GhO4Vzi3WfY9FGVtVdcwS5zrH
+XDVjdFsel8tSDunfeCLYX3WnmrudZRhIQkIHq+syiZ6qqYJPl16DEYweZnbb9KwfLYMY594ApsN
F6hNsYBZhWn9Rt7QQw2hgV6o96Id4RuGnC7DfkSN9hCv6uLZ8uP8mC4ab1s2fOddvUuzvDwp19zD
oJi2NPRd07aVBz+yohNfjL+w7xhrG1DSXiKwwwa3YQw+ncFr95lRHIVvvJpV6jyUqmZ0GpgD+DCf
8ac+Na7Nn0PDe58IwOiBiXo8luEjt2OTsxVoMFl8BDA/mb8a52SDOhcFUUOsV2dj4J0TDRTA0veN
iqmjpW0KiphbRbtRZnx+RQ/yI3Iw7y8wxWCmcbWL7iPudLui4xYc5NHZSY2HNqEN0EtoMwhHgsi2
4xqbvJaPgBa7vS2rd/pygq05WBe/Lr516RNYFzhyUit8TJadcQzcnxokIPRmUGvpYnKCmMz/smWF
x1qEsESfJ5PzKaiqkxNhQ8Ns1x7KrBZnU4MjQnzDL2aY/HIg/dzhwqUKjENLoxvoFprXe9VOvzHj
5Ba7xhmn6JfOK14AjX0OQpkdfB2fLK0+KnbMyxAnZM7bsd317vAvNYAUZG2IJzyiyNwxp+ZoFKBy
uLV8I2k+2cI5YSF7k6kixoAnKMw0pDxVYsSmz2O8GR0JorIbfoqB2hBwXzMuWvjKxsxnLEWImZDz
2yab5vzeAVqMszZ9nBkpKD3Bwg9iDPx8YjDx+yJ9SBLqNdqhr0nZK3E/ka17LiNLPzjSB0NlpB4y
PUHalSMmDMRRnExr2/eoTneUZ60n7OW7KosNpDpvjJ68fs6fmtB9DiinJclUGOusGBdrJ3wMIg8E
kSzkc7Mu2JKzl7kEBZ6TUjxyYer3vemw2VuDzyoZN82jHVNmzy3L2wGn5ChvxmJf5f2HuVSx+910
X8MxZLbRDv+SdB5K4CG3MArjneE4w96kywlJ3pfPpZXMdzHhkeXX6z6oxREahPUDPTE/pjTTLU+j
dAuC7p2LgHEfOyUNMHzhtgz7v+aI3MuS94p5nqzfTN1LYJb9ZZLk4R1YcmdSlsGpo1vwRBDwrvDQ
xEnykihQ9Hda/jmmsIf57NYY2TkiE8H7vv+qBg5wMmIb4fgZnDsL6YHGKntqPFCB0GR5gHO5rn/S
iHIdx/Tu0e1ZdKP+ZvYWXSwJu1npZWR87ICsr6r/6APC5NUC+GlTz0YYd53uNOKm22ZpT2cdkt3W
XTBXaPrLP7sKn80KFDGtUPZedkxdsUdGDq2J3arktMrBBEG/ThbrfEOYHfcZ3FgUZVXDWU/6Xz9f
hhkOJkYl0KB7Iptc7cp7wr/cy5ma1nHpWxenYgMUXpp+Wami5NnAnoOUlP2WaViDM/Jf+UgfIlte
8k7SCZTO59lEIQF6U707w7irIHDvAmsyWPCM93Jq983SeJpgPfcHHszQzjdxQyeQxSpWA19eCjDK
jVU69N5zwPS7wtwmfvdFMHXYFlmUHqrOIAFpBkftjK8tZ201hXdtG8kVcV8SSfn4yLuX9dcLH4oG
tFaGueUszPo+BR0DjSNydv4w9HcBi2pgMoBwSBVnwqL1FvBlwPAMH9Qfg4nhLLiFTpTfaYlwOdmw
CWxr/sDwMG95lExPUP31ml4dXGxFRThCVMR+tSvuXH4bOyfyjY3l+95r6Df4gCKav8cOut1IPQ2u
p7BtNvbcabqPShTeHppxEdndySmK3yErHvjNXli2m0PYgfxwSQ6xyEYbA24OJML+7Aj+HfnlUgWG
Z23fYNYBm0QYGG8KlGXHRrz2wcDB8bLfxSJCkm6BM9K27oZK13kb9zbbmAvElNp1+qdReB9r2y/w
ngKYme2GWK9r3HckgbaZRS4Oz5H5UPPYRuhV9PI1FqEOnwrdntIx/BLs9mEh6ntdzZrbBRgfAfB9
Da3iZOE5XQHgwPSeo3FJ3E7AEGcC8H27VrYeTsNg3foJU3nbw3fyPc2DlBTXHGh/LSpUZj9O/2Yz
eo4EZ6mlBiXRzmMk8nBfuDhwlc0NRfg4mSY8Lpu+N3A2SDDZDDThphvQFT2AHFe00mWdT6uIKKWK
n4TVf2YG+RPhcbgvnbgGIER2M+VHup2BxfQ99GRWjFc39S4O59qtadLmE2p+aXimOMsmHm+eXlX2
jpccZaYBvc8oGuSXqAkakHxz9dnMeBjqBl9Eng/VVnbQleou/MknMvF53FnnaaFhG2TlSaioU7dY
jWijM8nFzMzh9USYb5Yk4nj2380UQJ+Fmg7OHP/R2YKAE+AUNQT2iGHQ4Smx/F9aM9VTGyxvGt3H
63oqP/xShWcwIv2m7lqQz/10FxQVOz8gtDNGA/BIPFQ2LUgC9Dyz2WjgMS4jjOC+ZVFXFYU8CAqP
HcdtLIcJwu5eEwj0pMHwcEZ5hJOFiM+aJ1B05pIYsGjl41vDBpCvQ2zk5XqKCvel9n37nadWfciz
WMGHqu2DBXV0q4Wm6nAu9ZYbjfGR9yq+lbj3vhgJFeNALX7ixp7PIh6YP6Mg5mmQBbjSnCDf4lPO
UTuH2YSWYDYGJ/iJC21t2POF45nzWGOL5xdkBjdPj/0jUqnM9tzI5Ttxxjb6Giw8olqLfF1HmKq9
rCaFWjDyNxg+G/fJUmN2hc0txR5wz7CnU7H6rHsghKtWi/i51tL+DNMu+xxGDsdT46K8e43lniMS
qIx4U+FdB9HSD9JOFceAycRdHfEAyYPuI0iblsec5qXCVE2WPnULUg/S8JxDze1oB9lQH0ER0J1T
9kQXiiGfPzpqDLc8dfh9E1Klst5R9IpKL7o24EYebPq5d4OTpP8i3bbct4wyWCc2uRZyKhO34+jf
aIyYWDhVXepwbu54vsX7ygMPRuoJVorflFdwpPpEZtJfWRnP01Yp5sxKvfuGW52LpLOXui2MJ0vV
G9vjP78CwG16zrRTGvTRgN9uQ4E637smO4+jSKmyhQJ+CDKBZ7KOgm3X8lulYUzepBwuZhkkN88t
/uWRilYECQkbL0FwM8QsCUlwwhsCIS5LdEseA5snhX6aqE3VbVxPGpfWG7lKxGL6NGekLMYelOW6
psChc/PhQKmdTZSC/4No4FJvLtW4rueeqt0qXX4Evnki3EfljSrdawQpZhPnbnEEkB4/R7GfPucU
Q5DMisvkBHknumcubkCDC28nmGfgP5Wsr6g40LhKgsG/VTVhAjJVcd8GTtZubF3VFEmEOUlXYpbt
i93RxcCR3w7vp8lpLjImBoDixIzWh1kK9WsyvqygFWyZHKC5ZgwvbSoE5yQ8AOTsmjD7cOhwYpkh
UQDmibgbqHmHiYYRl3MRVNJjJgvr2lYyheKf+3eq1/HG4KzMiCfJCCH6DEB8uv6aGI53r7WZ7FNK
ii/8Y9FOdWztkpKJvJutDlOC3V4d3L8m/UZ5wWiD9DRyA1zHs26QEC0wApnmnSU9OTw1cqZGqyuC
BzMNyosHRAdOUQ1PshWZJLMaZBcnd7pnNKjvfKSyzvfs6NjoiouJ1xvWCnJayCtYy0PilUSuKBfZ
uBaUlS7o5JMxON5P69vNOgnJ9UYLNMv2NZI2ofY/FUYEL8c8+0Hn8teDFaiTW5k/U1DQFs25eOl5
A5cEL3DkCelzVrQNpBpqC8nRR+1ws2q+f0hnzW0M2+K6/Cwe4aNCVuPY8sytFJO2PzhHN4vKD1Oi
JKy6Rg8A/ahF2HpezBs091sosvMkzE92IZ71g916G5z/w3Pu0sNlKX2pE63PeUMxZpm51WcH13YX
ZRLgfDpxRw35J62LkAkcFAwXDq97M+l85fDrGOYxEP1XATqaN4aA2EiTAU1aKbalrZ8h+qwju40G
qAWDd6eSpCc26LJFAhuznLfBbE+dLQ8G6D/Kx+yEjbgAazq68thxa/QOpLHqG0kV6zLkCdcStH3M
ahu4dc2WBJDNzWi0L63hU9dYQV8ch/S5L/vo4EVFtIHaN6/++7/+5//+9/85O7PeSJVsC/+VVj9f
JAgggCv1S86ZzvTssl0vyOVyMUMwD7/+fvTTcdqyVVfnoaVTpysSCIKIvdf61uvwv8EbzJh0DIr8
X3lLQzbKm/o//7b+/S+sCvO/3f/+z7+ltKQpdcc2Lctwpe2YJn/++nIb5QH/sfE/vOmOjTEiOBDB
CAAm1g1s4Fiun78exvlkGAHJwTUNS9ct+2wYjIb8WTxou4SNWYIzaHBpOoT6RVPl8DWjLr8P87zZ
fD2q93FUHMaWQRSAzfV5Z6NiBRGyxD25c8SbQYCM/mSpUzizx36XvOUuZ7qvB/zkMtkqOJxHpBAG
t/P93UyTjqaBHPJ9U6PZR/q0YD+6F75jLdxo2JItsv16QPvDFc63kxs6jyksff7zfzy+huaNlwQp
ObBFeEzN8lF23oZyzPrrYT7OEkvHXUNdiu4GKLCzYZykb6lxqeQw9la2k7rSj8rRwv3Xoxgfbx/N
DyEEwCnwAbZrvL+akSk64OFvQLla7HJ+9HWy0Whn24L+ANDiAGOvoxG/CtlhuChRd8O6W7qYVum2
jV23LkX610+Uu2th/YW/Ij1XzFPsnze4jSH3FT4lPL5OBuyM4BIxNbXBnq/mNy/JZw+T91F3BVmv
nGvOxho1SDzemDn7PBHrMUuCu7ytENYWOJS/vtOfjWQLg3fDNA3TE2fPU2NdtjtseId8pJLcB8Ef
t6zqF/pW360vxjzl3y8wzErTFqYrBPh6b37m/7iB1HmcMNGM9DBUaLkw6BUERpvRShdgHkA8kRVD
wXxZV23/k9LGsRjzlVDp2iCMjn5m+c2VfzaTyc/hSRrMM/f8HqcqgZQVNM1+6vQLQ+rH2FZXX99c
Q3x2yY6pm6bHJp3Z8/6SC26HbY1jdNBwMGIkiiX2isqrLp2+bm7t0lS7vhzRCCPHQc2SmJwfZxBu
yUeZa5bW4esf9Nk1S4b0HFS7OpPr/e8JFXxYoJG4YEuzfsZqR7oUMeRxuvp6HPnxug2WWeGaNqMw
2vtxoBRKx1FutAc9uAkzNIWQKMPsMUtOXw/0yfRFB2vpUKYddJLn0xeetNakiMt2FACrZ8RDbvjY
Aui+rA3RDHd/PZhl89XybE94Dt+R91dlqygMapF1OxXV0yKC7lf2Nu486+/vHjPSINPJNh2bJsL7
cTCegY4csnaf+ienebbV8wCqJAzuv76cTx6SEAgJBdeE0fn8ffR6d4jAcbb7AqctmZ7LgCqX1gWo
Xa6/Hkl8spwLZptwpCcN78N8gJ7hh0Mypezvg6FehUWIr8nGTkhMjRMhOHRTs0etnfXlPsFpTPuk
jSaCBxpjT741NSi0BF23yvHQRSfby5HU+9lMzcPrFlIMwP/ypIZsuBTx3AMjJwSjDFl3r7qLtToe
C9dl586ioiM2uZNDlVyLkkrs3z85oEuEQrOasnifbzO6vqApEWBRyEgt+qPi2J2A3s5HCgQxGSaP
CsDnN2O6H981thcsMkIatuTdfj9bcCEKbHVDemgwmFL7zCWQaaeNFo5evZrGnDsYW9rOTHL/7evH
an0cWbCOsG90dN2U51u5zhEdUi6Ns1gB/71PIYyNQWJ8s05/8ooLU7jzXkN6XN7ZWpJDyEeXSqip
EYY7b1BH3/81mWL99bV8Ngrfdf5hIaEfev7OQRCWcW5qe+X6/mloeuOJYi31MCX/H1soQKAebxzf
BGHaZ0Nhveu0nFDLvV8gZW7b3eCr3ddXMz/zs0+tqVsQk21DN6wPm0GE5EFNvpuGD7tI8SBVcp2Z
rUVoM+YKztTpRYd3Zc2uWNDP5138evhPpqSp00MVggs0zPMpOZUYMmeYOtZd/B0G6nIQLFhvWs/T
j5RKPbxItuI8GDfLr0f+ZEoyI+fXwHZcFCnzY/7HHqPXK59sdgVsh72j9OGAhfX26yE+uzjmPAuz
MDhJnM8UUbpgRMK+25sZgm1Um0T6hnBnCkKPS2LCqOd8czs/mZsmlm3pItuU3NSzN9yCeNDmXVXu
vURsCsiIGD1vSm18/vsLEzqpCPzjeOb5AVDG4I1DMSV4nNVl2vn12jLdcRnBBlo3Je1Eb6ybmwFK
zTcP7eP1ScMU0jTwPpsI6s4emsOx1ElC6ezpWAw3fWKUj62gEITDt7DHb06Cnw5mMSeZIGwczs9J
VljKyamks1NVfmGa2K3Lrl6p0Hv6+m5+Ng6byvlr5/A50M8e2kgHLUVT4OFsEVszr64yQc2ijt6+
HuaTXfV8wJw3WUxKNnVn4yjc8T2l+WnfgY6gk2aE+TWVtvqe2dTRds26fK+yODCObtq2SO778g/l
qeQxM12XRntuoebA5AjU+utf9nF7Mf8wj8MLv4pj3NlTLRwdEAQY730zhpvOVg8zxSDqJRVp+693
gVJYDs0klFcuzoOzoWJFrRj8hbMroiq4xdWmtq0DszcyOyP65mX8+PozFpfERTH9P7z+qNEbmlEB
0VbGj6z8XQOuoO66qgPsHvSV2Zt883Z8XNKksN35YZi47d3zr2yczv5jEQb7RMOcjeaDZpP+6+tn
9clknXe2rgeOxXQ+nDeFnUaemJxpP6XT3p1g13nVPg+++y58MowNLIFTgcnulrt3tjqzGAcdCJFd
UMsTinlarISymfU3d+zzYVxHd7Dj2sb5oaCuuWdziXc30VbSGpym1mtbfXdy/mR+26zF82fA46jz
3xfzH58aUOE97q8IBS1mwLxaO+CJbYuKuvbdlPtsJCg5uLN0iQTQPNswyMyGuljCDstQ5wIYrEwU
AuYxxJXVkm3+zQT/ZL7ZvJuOJSm7CJav9w/JIOGpatlw7jPXNa8SlP63FPPH/dczbv5b3u9QqDHO
XxmXJdjRz3d1NakEBuit4DDp2kvFTmalV265DiLXv4Pt9dNi/fxmyM9uI/styTTXOVud70qyEcVc
mnvRHhG1IdFRySMEiUXiat/cwU/mH9tIFJ18qyWt2rM76I2w/PwxN3ccrTdInw9lba3j2PjrwzxV
lLlWC7aHutT5PhLxT570CU/GndAJJMbKxY/+9VP6uNgRxWDPNRJKXxZn9vdzofUC8iRAeO8ho7LB
Ty8crUb9iIgiwUsG3MlaVUF29/WgH28fb5M7b/V1qgfcwLNBK5ITXDja+74JbwW7VpxM+5Z27TfD
fJyC78cR78eh5hw7epCj0TLzJNoFfK1NIsIESD+jZyItHfqpB3S55cb2y8lYOSBS7oYOmhsQBnr3
BFQaxX2WRDLFcgm6dJFRCcaoZDSV2iS2nYh9URe++1igzDAfXF+aP/Hz41UeNJ1WGRZJBV02SLy2
oefA/VhaADwfUODFA5qmBPminSeXU1/41w3OCGut6WhN9mDKKKrEFv81eD1UTEtEXMkjsEBf22KE
aWAqKPQvK+KkFKZbZcNUMQwzsaEQ5Y56mYRdZ5taq6vfVkhFHoCWsMN9hEupXnbmQM9smoxuAxa7
CbDxT5q76123cpahN2BOXXDs8/kfy1AmkZ6x1+Cd+eb5fFghXEdw8rNZxnmHzkvAsnHtCh4xjdAU
myToU3Pl6zFZJuPUb/56KO4tlXo2EdQnzj8YjYeUppGq31eyyVaJRK1QZllxU0Pi/2ar8mF1ZWk1
qCFzSbiPP9R2bBNvPPq99GAbnfWqZyT1Ek/WDOpv7x7jcAbjtaW8Q8n17FM7Qp3qYWSTATp2p655
1HL3goCcb0b5sKTOo5ioo9ldsZzrZ68qRBxUfQ57PDHMviDP/i2m8mac2QKW+vmXD2key2FCOHPp
jUbO+9e1CI2WM7pIZoJfuUdKDI+OLcvK6rJw+/dDsd7NmHrdAtB3dvOKeEQwDpD5UOt5d1fgrVh6
YxjeOk05fLMKfXYH+RJSf2MjQV1xXgz/sYsg7kGHt8xeRVck6qXoc4EmLEL4SbwR3x0kPx3MYUPk
MNGpUp0t53GAcqcey3GXZ85N1oyvgBieGlfcEvLytx8nnpY7V4YoZNIvOj9m2V3OVnJyw72NqwIF
VX0jwSl8/Zg+e5f4NvFCcf/mcun7e4daOXN7H8UgmTH9idgGwjGryf5m2/Dhc8RLZFs843k6WB/6
BIXCmoAPtUPooNZqnLBOIv1AafT1xRj6+XqH9ZtGDJUhanlIds4mXUkiwCAF1qms6O1xpaqhfHH7
tk4WnqKHjuyi0vAP5r6DU7hymp9w7OtiC/EfCsnXv+WTeUI1z8R8yy6dCz971cIcB5NeN85+dCmx
dqlnLRXhp+RqpVeIKobj18MZ89/3fjPocslYxjgZfHKLERGhSs+76EBibrEmBy47AOqzT6RE3HBm
GJe2AKFVNla+ZkOyLNI2PlVF89ct1PkJ0Aqi1Eh7moLm+/mUlLK3UBYEe9zKO0xB1liiE/iu2vHJ
zWUUFjFTCraJH9ZM9glZkRvBoajxvSQxD5hljTADA4KHXunGzdd399PxHDoWqBRNW4qzh5m5Zicy
ohr3Hhb5xTSiLEbwPYSlgSz8uxPeJ68kPS1atpwe5pLE2QpDwaYrhyogbHjCbQPWJ4JsMvz4+oo+
eSNt5Apzm9ukG3O+jMk2rOBpa9peIxDu1LeRDotHb91LNIgsnt8M9t8b9G52Mi3m75tk4ZS4Rc6u
yWu9bmgDLeNT6sfrFLNd5bU6avmyXFmBtNaSb9EmjaM9RoAHEU0/iKpJliG59qtkgPDj9tWy8Iq9
7ZHBF+C9l3jY+yZdkGt/3Rats+4GVERubgKsiJJ8NwEoRK5Uv6VWmi+DIpwhJ8Fbi3/uoUyzJ7t0
7G1dqR/KkK/26L6x0X0wUToOWNPDsNwPSGBxLFj9og/Dg+31KJ8hxCMXBNOI+jkLixeNACN8kwGM
HYXmy+wQ92QuiCNhXzsmeqemK0FuoLGn1WWS4pPM6XQm/dIk+pNH4sWqgpd0NNOtq6r72JXVJutR
37p6tdVGI371TfMh9j1jrZp2XIPFdpcT2D2Q1OQLY+ET5ZaXOIZxadF2moCwptex3127FZI+mb9F
uQeSUrVvNV6+OY8b7KubkS+ZHWgggZhp+muZJdw3+YMpcASaAEgNlXdSFNswKHe+SRRsiJ5Uh0dV
UE+kQbKNtfCCTj6qMmLJvCTGxWOt3SwkWyK7JTBmiZT9x9BZT34XHKdI3JVCveB0nsNDtWsiTrbg
EhfQ7Let5t2A3PzNvQJdCWsb0nZwAUT9AnzuoTaLk4Y8fnDTX3WOw2Jqd74RngJw/tCVGSgZ+yPB
yljk6j+lT2iH8RAmNMZFeDXCX22m4WgNQNAiBwxRTrp1wOHfiN/C3LyxJmdRkySwhLPzK/bHG/hy
dIwn+7afCqKEK3QgJemyiXswo+o+rLqV5cXPZWXfGo2x7GV1p1fTSVXOBqbiDgAjhIdmA8wHVled
b6IUULZW7JPaP03m8NMc9R9BOO2MWH/tuuwqEmqnI2gj5WvrEUoKxnmTQ/TF0rBDAbD0pdw3+BRt
1//jdKOzpPyPot7UiSdqdiD4XsnM3ObDtJQERdOXcLdoRldj9gqC9aiNLvHiHZaVuATOCXR18NQv
wMrbphK3nald0Lhchy6GYj5U+MJHlM+ebRMJrl/0IzDcOoFiDrM5W1llNmxzk00I2bAGQXUqXU0l
6nJcKcj7Sx3Wfmg9xF1br9ihRWv4LxoqbpOKqvAQb+WquoiLjEugZQPqd4lrdus0QNmUXMoi3qfa
TeJinbYc2FbdaFgbzKH8J3G+9fXJujQ1WKCFFt5nrvPKNgZ7PEF3iFyH05A+jhkA37CHg0ibcNj4
AWA8ECXrJuLDX4fkwkI6yM36cYagg4Z7qJuhhI7i3Fua/3sIENdBRXiAfom0oIzuMuIkUhkcDcAl
Y2zd1GaZrhPf/E0D9hkeLCbkdseJAXsbVg5d/Oyb6cVIIA1L+670cUCBDDhQVBZXIi+h0AQmUZkx
OMCpyw5+Qd7wBGWia23zyjC5BSRAr8BU3ThCYRlIlyKJLwrjJ/qANeEvL2hWBAumC3d4ZL4YNcns
XmNfVr170iAmhp51jxSuWFYmyvO+DE+j9K6G3Lq30Nwh2tpSTWxXgdH+rDEAFX15l0zF/eTFq9CC
rV4b17zaTz5ckbx212DrgEMyrazumNtvkTFBgU60l8IQu0Krngtln6L5tG0PF0k3/rGKkIiGMP7j
VOl9Bp1yY0HAQBKKh8GqC9r8Gnh+x0I42l5BGlmN/gCSpidpBZ1g6fDWxS05Jx7mOy8GbopbSK9g
KHjxG52G5BBqkhmSHr0csXdr7xsRXFcNmZNxTk7DRCSnmSKMNn39emIyg3vwtKVtg+TuUuNq0opn
cgEJqhAAj7tiVfiAztpyacVqF9rthZJYKvWxfgS7sNP06eTJ7qZuwW4lEpcsHDjgaT/QMkd4XApz
IepgZw/tbFYy93TRHhKYmwqZWGS7GUaiuZQ9vxMZmgAvyQg469VLDLQfRDTsKXwMQjarSoMxYHvW
RT3INVCqFYSbfY+9Q7V8IxJnZWjyDRA+TKt2gDfYwwHW/eAicUr0/7a4DwY+aWN6aeGSQhkXsNiw
DaqLl0zgy3HleMjD9hJbfLNUjrqvPbl27XovlE7ITLsZHP0KozuAmKG8s2V1m0CrcBQ6yi7G9KOX
b4TsgIsEuDYN5EnlJIPMTDhDebdm5gMItv2ruIyPcnQA1PDSN9OFHzs/NF9bCadYGWV0Cn3t6PQz
mFLs6QY8kWL3GwvYlkPvD0PJvYa0kuzIYOnow7LTC6I9NcgkcVQtChHsCOB+ghBJ1yymAF2Wi8Zq
sat3D1ID1Y8imby+emUg+qTQhI1YQUNfWcrECVEq61CEYt36ybFuEEZUyQFeG/ZYP39VfAIKAIOr
KTMAV3QN5x+yzdE8yEPPOp+DehwjC4t4sikKWD5SC6Nbs3FdoOjqm83lZ1sxz+WIbLockawPh5bA
yzLDnSLqc94SlurjHBxvedo3dciPXS6HzjxtQPpJnMDovr7fmpN51UNmCQY4CsGyDt6qyToa2GBA
NCJ0XxXwFgkKKEEckhyRW5iAg+H5643gfP462wZKfT6hs5Wmq3C+DRw1TNrToHs77A1zXPRAQrt/
oRf4Y8R45epEzcSt/uar75ozH1VkXDxCC+rkHkfqDxtQQyVqcJpx2veS/YMevdkNYRVeoE6k+V56
dbOuqnJTq/ZmGCW+QX2l+99pkj5UgvkNc/OJaJpZ0nVeT8ID0UeIdoKD6ZTIMH19ZC8iXwlQ7dY6
+1XyUAwCcjOMO1/f9k9OFJIRLc+jl0qJ7uxYTGOSPSpMAE6EJo+3ZGd5k0+DH3xz/v7kAqmhS4Na
Bf3aD0V7v8+IRui9Zl/h2wOlubJrZzcRKGeY+LsJlBjTb9SBn7w7knYbZ30mFeId8/2cLh09tHui
gXf9oLPPMP0EMes0kAlelN9USj6esGmGIZBzXXzsVDOcs/dngCPhBVlu7Yuiu6AOyhrz3Jo1dHrc
Vbl1ERrPfZutchGs8/bvr5P54tgcrj3KQefvbuqOZdcZdbxvFQRPgq57UGmY2b6ppPE3fagjcJX/
GMma59I/imkc/sCMK2GSI2M16P5hzsVZE/xURVc9jtMwTuQJp+JX71XAFDkaXGFUmypiUDi50FjL
B6gdDpnoQV3eh5McdUiAWXmNt8q7hSmUonqOi8uu9cINdVX25HkOwMkFF6BmEFOzbPFfbHs9tfZ+
iOGzsBJv44yCfOGIFOwnc5DHFpf1K4xawq8M/m+ZtJuHOm0xQpa1jYUX6pq2LzrPODUtFJcp5kwA
qY2Mi67iI4cCGbJFE8aPTi4nEkRVxWmKDQo7QfOhKkl/dfC4F+tIlHhaPbewfhKHowGn81y2lI2v
82Efi41BOf+Jtza/K3TLN+g8jL2xsUdsRIsYo3cLgBC7NFuaSnYLAofdaNPFyYidb2oqb63qxHVW
eZ8bGWDQof2T2EreTK6Bo75oVH+J5SBChVZyo7mNETAVi0C+nC9yXF9oTUVqXqbp4XYMDEdb4u+u
LwX2J8i5oFp2Ye2bT15JdXKhcTC+8bV88iBRTBYBvWWKjN5m170aU0++dF5KvifGfLPZZaiKwn09
5P42Dgp77gELl2NsLOI13qc+21pDYN3lkJpuXd0dd5zFiJwc+ea8+awuwYLXsiD0Mk2Gi1rFcHK0
fkx/eXrZwZzoOTF6A+R/StXxK1IA8FlZaDdPMm+Tk9lmzYPGyf1H1IrmkfSoGX+VQ7qCyAPK0gs9
UPNlhU+0A0hF2UJFJFSTBs+3I2rWUTDYGxwsolpoJH6sAASz6e86YFMDWGbo8jF8+0o3YT/AjVoQ
l/TbF533kDmJujHbQX9s8TRvakeFO2uQU4Nifgp++xExRGtbNTh6dHyA2VJiGXM2YeuJ18ypkVBa
iaku6sBtrtIBiKvmu1O3CCBV4XAP3/QS3hcGKLZDMjQgirAtATDlyWzXWalFt2kwf7bhxI7JAaK0
UE4dPRb2ZKm12fYB6E8tT118oR6W4yIg+HvhZFW0wwJZ3MVGNVDwVDIE9xPHlyNOmOI2jUfImBY2
zpVlxeOpykIIwAkd8k3p1PYPJHr2L6vABG3m0DAWMamETxagtWwxAYR58H1RAeURBQ48G9eOzonP
T5HuKwlIqqkycQ0QMHM3iAm7aNHUqks3Y0IoK4joPsW/yju4TPU43nhOXu8LNcSESWtTtnVzV3tr
I8d9QcI3gHAOo2lcDF2LFJiTfR1QaZDuPigtSTqTGy0Ll21RiUXjN9CN4mRIzV/ptBOB3WBW58Tt
Bhsd1+192iRyq8EAODhMyOuwkNmlMFV9A9dh2lPuyR9yRXys1enxY4/M4trOvfzUK9dcQz4AodaF
YtkPdXvgRYTZ1mZs16N6fJL15FwPcA7YMGlkNqztvgKUN+UWr47Qukc7HY0N8l021SrMtlFR31sZ
blSpjzT6ytjIYMs1qj3KrCBpMNG8+s7EpMd1ddEcKdFna9XX4Kx0QCtsauGQPaLwU94xBlL6FhN1
X1z4xuA85Z4PLytXQ02akjGcJPTypcqpYwOFIu4bKHrSw5Yf/Zl/y/Fbj0c4GI0Jjs2IrorAeMZo
n0JhF4m3TUSQbYqcsiooLHNUh1hU1UGH8wwiGivQarCC5HbwyuGOWqFzIlDYhSJtmOGRmge2Oqu0
gLJ6NRDBtgi2ttNgcLRhJf4aO1U+aG1hriEu0vTEfg/ERiBl5PTR3xE658AcJczB1Z2cm1QqEHrK
ta68wCc7zcg0nzJvR8mv53Ve2HYQXZdzc6dIzAAQKCnNysuwkwNuJbTUKEt3qeo23JRu5l7qJZGL
PKrhlLVAgPg86SsptdkLFpTbqdHki9e1+YrGhySI2yIXvjbKU1PUj2nfPxL6PFxUyiJngISNcXYl
zub3tKm79Rjq+oGazLWyrJ6qSl5gl2wJPiOaFmiK4WoHWkUUFMl3wXo3SJy+FANAm4K09xWa4qi7
S3sFvo5sp30iczN7cJMEAyGeMT67BSkuxFKT1lvk9RGpZAQgDR3/MTH69LKG6LRr+LfHtiPncDTj
5KWcrGqdW0a0VVNBNc/L/WoxKekt6EwD5/DgVScUcg5J7RD2UPTNHvsnbDqqP8aDNmRBv1BB7q8V
bDK0tTbsK0F3tR/c7L4d4/q2ogp+kTRG9RQQ56CfNAu/6ioEFIex0A+DP2UdltuaDBUOfa0yHquh
Jzc9jL1N5ibFdsqj11JHkDCOob1xmLCAZoPcXY3m6K0LRzYPSWjg8bYoSTbUhgATU9EQ+p7vb4it
2Rm9y8E00p1eRcPSMvHlErLcyEXdx9pW1VawHswUqnhhWNddiv+JJJ78pbPqU6wGrk8jUI9oyYKf
0IrwqXCM8MHXMLWvhduTC0YaFPXg1rhhZGKqHDFt4aoFKz7nRLDoOoE+PoCYuhhIp9GcZjuIviZX
JjfjjalVctO7ojxGdYJaiihzY+lkhfnCyvwrt/NxSYajx9vkO9dV2hC5S47WKpA+Zggs13NRJfeb
TQ+j5MZPfAO1PmSEKAy9NzdvIdcqWVxPhTD/TCMhIYbpG/B+Q71cVnnfXnlhZKDkx2O9o3G4L5zO
OADYRFcXSiWNdaLl+kGVRLotuwJOBjmhctvxMrPEWgpbqyeoBTgTR31nKu8NI0kOJOS0x5JJxA4k
GplAHpZU+PBd1F+EWquWJcv7H3gAvNHAPAZCk8cYBDU0nabko1xmVnT0BtuHFwew/hAKv36OUVuy
sE5qh3KGQN6w0+7dmn1t5pjWBiSSc/BaUJ9U9ntKgboCopXVauGSS/Gcm1Z3kJGrz5HH+Hxbp7nq
y6xdxw7pMVXRiqNL2+SGRpSL/Zo0Jr4rAjFeTu1eq8bwOs3YPlsRrmQJO2YZaUJm675so71MAC4g
SasgzmGQSFq0Ghu8DsURoDB15t6Sxg5WlqegLzO32ZWRoL0ZHTv9U0Wd3yyps2Sb0uqaje0q9gT0
sG7aqsJDr9V1/Vr2df9UJyp4ZO7066EtRrnUhW/e48AFy8GO29oM7E9OtgSbopOqbEOqwNebVC0s
dr3tHT6LmoOhL9LZ5PRlHewLTQ5wLvXf8VSXZCOBTLF719r0ThGsdWY3/MzUaPVFHoz9aowA0RGV
9tMxgFc0dBCgt/Cen3ieZrKfZHPfgmo9WVqbrJxY9bdtZuRE7kUI1tkOK4wgAc1xcnhAR1UyyX9l
sksP+pD8CNs66ojWcryHwBIBIZuJADI/ZvD39F7cIMGJsHJUGZ060bdHs53pHmVO8EKnAJwosmUn
neCR2kqTcW15XX2g3N8Q8ZPnb0Fetmt/qJrbOgavpgN+ovSczOtwIK4l4dmsKdSZWeaju0SF5Dna
9nhqUtZ+tlDthqj3/GUsjerHQMjVWtMStBaDxwJZ5eRvINTOgYPkL01iFxsWyGlnRv0PdG8G+RNe
SdqCHmzQ9m0pBXubUrW/XHxmqyTq3oqMLXYTjM2lGokn6onZlHHc3gYOurI+g7wAgiXZENk5AGz1
tPg1dN300S8i/yGhcd0S89DO1J2k6EkLncW3bepXJ2ZRdfQjXW07Azhla/dlw1YWKQfZig4bI4z0
FPFs9RCpKLtQIJwAfU5mxbx1IEamdng9GmRY8J47fIRt6H3Df5MDVXyw41q7tute8jnmb1snRj1d
qTwAojt5Ka3bKLk0aww/CzpZFeGUg1gBzPGXfY+FdTm6YJnSSS92WRqT7JtSax5r7U2mlr5xrCne
6JqZ1EsaJR4OttAg1CKlTt8A/zohpap2dOGnSxmR7bQqihxsekXtNh47AqAD/S6HNQBNjvyKYhi6
Wz6GF13rVEvm7PDDDHTy1v2A96Nt39yCxG92CJc6HPtNZIEYdLq+WTREjrGbJWlxgdY0XLtgGLYY
3mr8UDYpRKLtVh11zPsWbDb71sHOD4ASul3sB+VL5NhESrKD3XltiYaP2wfNN/Lv+MXtFpO4ezkR
Ubskbtr+42e5sbc077EkzaxIZLeC8lEdQ7DzS0HL95Sqst6Z/HUcOwzATL2C8WxYA63DjHim1E7Z
Z0hxoloVLnOIoEcSAzI4I0gTrw0EZ69OwTbfZ6m8LnV2gV7pQVrHdbMNkuA6osWwJWK1+hk5znSd
sm9E6Fwfal5biBG62RMV5AaHgFsCYbBEvDKvFFKE5sRZwrlWWNd+UPmmlp4qf1kD3uN194eNFyf5
RimbtmfgsqYj7F63aWAgwotiBPLAxM2I7zGl6nyfafZwkGMJTK/122BrCI4M6eSKo1TNlajrHhxn
XRD1pvW/4UKh83NA/k0qICwsrQ41iBx+aPYWDgqYjyeexwm9SBbOoBraLXym4nDT1g2A9zle1wKF
eoG+85R6rFc9aXVEmAzTKo0iY9MSH7XwQMGRPc/ZfejHeimygoCCDlLjrghUct1akkBz7EaLjsi3
C/Yj9qFs07sxRC0BLd25UwIRB/vs/Ib06W7fQatzJingBE4e3qO6od+UJWvLtdhAK21cQYDLqJnD
kkFJdD1UVOTDorP3iUdygJtM9dqoTLEUU22vS8vk2yo0nAcZJv4E0+ciywDzofSeuYi9fqkIP8Zp
QYp1TQlj5aItXpMAkCyRK6qDYafNiiwqbS/bAZO3nUEob4sbX5TD1sond81ax3F5jIOlR02G76Z4
8rVxWoxFbK8LAFg2/GXISLgXMezY9JJpfwCXiYgYtm/sjo1g7bVEV/Hg6DVM8OrCxluQ33xLRCsn
bcEtsEuWCRJqT3rr0ODx83u3j7QtHmxrCXyen+2SbzWkBeabFBinlJX/i/xMe1UNOTl6lAugsBCp
Wmtzs8TSdH58Hd/HwqJoyVb8oCe8foCviHKR9QCptU8IjfKjV2DL1S0dkrexlOqI1jp+MPpMHmUC
FSUVQXQIhu45tTMagNE0R4dgGab929PIncYoZqqnD1Ve0V/F03wYUbQd4xBCKK2n+RTbZ0+gaLqt
Jn1hgGtzkou267ttaBo/KaknJ3gYVL+CEOljnTXHLKKxvJAd3H6raeQxakiSHDFTrcKSNpfAHLcU
o/9bM0ZjkTWWfYw1VKzFTLIjHuyRUi67MUfBgKujpr5Go/V70vUMRVus3RBrcJtXnBLpgWrHPpoU
Ry9arDTvrBNCDBZ4YnbXIrXZDKik4YXLCuVfQc4Cqu6lHD3CurhjYfYvXYRfb3HhUphJAhPgaY9i
wKp0gSRjMMDdMQ/jlCr/sqvcejFNXEhSOBCEKgnpftIIDQFLRbQzCTbboNXrlRlMyYpC/E0rCUkH
FfWKALtf08ApgAkX1omkZzLqO7MmM9gjc3sxUGE4AvfZj+Ds4MwP0Hz8UQBiDfp0lRMKzbkQFLVN
NWSr++j2uzBbpr20H/VaEfRXk/u55JuSEhOLQseec700W/Ooxiq11y1XB+g1+WyA+WQkZf6sWUb4
ewwFtGj2/G1YvyFmegsoPOzZCNV712z5VqVGHwGjTB68nHixzhvENsLARf2HxFU6mTedP2Z/Csec
jlNfGpdNQza4kzZrNlfxyqo96+n/ODuz5biVLMv+Slu+I9vhmM0q6yEiEAOD80y9wEiKwjzP+Ppe
0M2qFoPRjL6VL5lpogQCcADHz9l7bbVCCjD2hCm0uvyZ+PWF4vj5oxcRueRb0WvdcLFG3Z8zfwBR
95PBfmdEuowHfVsilwg1MrNGo2J0WNmDDqBKL5bVqBUXkoEG9FH/LgR3rFp+eBE6Y7etNQQLWu4R
J97DA5D0OomIDndawI/rVb2rA9lvSwkHqUXw91oTCsT+1On3Vgiid4VrT92QFamtC4mwCoZYS1Xb
CIP0WZne+b/fW2gmXmXXkp9OC1jdtbpSXME+lgstnv1aHWAJJQfQ1cR8vrAZQ8iC27IoQzCCwciG
g/nImy196Qatfpvgp9ylCaCu1JgpUHErs3tjQJFo+PNTNxDS12Q07+YewGowUw/VjZevEpuXmTXl
rLmobleRb/rLNkoBHTexvPLNtFs5OEPP0nYaXwromm6t9FiIQ6bAetSNK8cZnyV/a0VXS1+ZRQJs
LJryNzUiknruSf5Qp+zNZsgAQC5Sn1sGNqReJcboanCLaVJVJAHHxFJREDU5whqS6WlJpyREBUb5
Exs8BYnKmYOk7S/j3KhISZm17qKgKdsnDhkjtuJOyGjWPbrdBYZrE4Ni/ovYbl6UiY9IPTEawZ4g
NBZWnhjrMYQDrOlau0/ABdGE7pneaXV0SbC3etOVsrw0uSubKVTlRhaGvVcDW72KyTdaaXk5rvuA
bJRMKOVFhLpihrwq000EVWqNFihd+3X92tFEPPcDX16BZJ9m0G8VrL0gNC6moh5ceu/JJTjXYcU0
L0M3gg1X6YHgtXoWnE1Y1layQrtFnA1k6I5oNbOm7hxQJ6/YivaXatForobWnuF4J1dWGczZYW1m
bqEFQuPMNKbcST9Hjkyho25JShLbbI7mwQDA3DaGrVs6GKW1IQn2+TSO6ygovZ1aDz8J6tPWdjJl
W4RCICMMLdhj2eypm/SUPUM4XUZ4DXa9B5hPqu0cJs5mfOf5orrsvWI08KMibIl1p7pQEodoFgIX
F21q8eNB17itWmobJezja7UjrcZUAWANcceOZsh5TPqwH6/7earRlTYOYUkIvJAqX6+xcTPbDJdx
ONVXkVYGaz1qm+2UNe169NDGQL78aDONDYwR5Gs5UlIp2cBHfPCL81JmlLplaF6qQ/aqe7TcNYVv
+qJtAM6bGbuYnEwJ0sH9e2ds3xW22y4hfOSoDcqvumlfUUB4ZxSo2q0Rm86yS/ipPKafSSHC4jap
FwfFgctdzOOtRleX5uRbeydr79SUD2GQhumya8sH1avYUBk9ETHksCwny2ldGzHRXRihixhUc7jI
NBJAolIjYijjvdlFfCMUJPVodCjcEo7PCEb5VZAPzC1OHeR9jOzTlj2z2rUNOqaqhxac18vGCMZl
Vmf9IglJ92klfPxC65r9SKQ3ceRArsFBIeyq8wcuiFh6vD4WiVAfmq7ryccm1pVRQbRiPj5dtmrS
3xoAUiE9JzVaj4J8ctIP14R46a7VZPe1Mv30jaDa+x6/JAoB6tg0hFXNil40fos7RQdFkvfhyIdV
AXcX0Om9qEItXRValGx8Er6XilmXm8arQYTV9kD41qQtIrTCay8Rax563h05M7AYsiksSV29sj31
pWnKSxrvAPJjwyIOzrqbJDVZHvCCqW3LgVdJiYHBy9+RKEC+WTxxUxV6WVHrPBAJsg1twE8ZaV69
TvSVXTF/i7KeMjQ1pqtGK+/MGiVgOWEqn/DE0CyCA4qysSRsz/xoJ1qwTqI8MJHqXCxTiFzmzKhS
IR9uMFTStCPrRWqoxiKlQOcyDmzUQkmZjI7nLRla8qvpxey1oqUJDJErGQKsz5ZykzFPvBBDb97y
d8IHQR94QXIWJfFYJNtsoPnRlcoNxBoUtqrzqJfeQ2QMr4XP1rXLQf8TMIdSq621lyjSetdSYCaN
CpL4Uh+KZ94t4raR9oYvg1gOKDPXduMUjyS305x3pitVpu1lrOnWDk7OdY0hdKX6IcGqaB0WnWnf
ZArZZ4033Pde57ldStpECFr2HYAO2eky/jnF9lM7zaKwrKMqHGW3oItpzME44VLLB+W1HNLoI5X4
JRkp2dfCGM97Mw/c3vAHQNhAOLC7ldciRiTVAPa9rzUtWYrSo/wVsDlNgRjDAdx/H4YKYGRVPuhO
Nly3aCSxkNS8E8jougrsyd4X1Hwr1onHP5emRBIhTy2diaeR3Rmjfr0kTSsawnl//q51Q8TOgkRT
EotbVw9RfIylUO8L9g23tax+Vr6V/4g8RTx0SQxphg7mkwwJKu+0/LatlG2hq89+Y7CUvekj8MSH
Ygp9pVmD5qqGqFaiEOES1Wp8JlJGOUppWLCm2961c/u6ky1KCyA5Vt0WtzKbqEBSMUAfte99imM6
q95PFQPnsuK2zmyd8sypiIUA23LZz7Ftg576F7qc7tgCvrO/fZlKRnosZiyjag2UvG3y89ycnDch
mnGnB/Zjh7xygR3A4s3f2BeRw1tNYHXZyaYjS94bYCdnVf0ibO2Sihxgq0Vo8kqE2bhqJJsZWQWj
206d9xIFPWlTInjPeJkttW4G6cV9b5ypMZzCKlOVuxCf2dZqVNL7ZPpELZ6tu7pkVgHxsOwm6kcz
l+eE7GDzinw2f+SCNDOXFZ3zkBY7cvKmR+CdT1gGY3I2PYJbJrRJC240v2cs75msiUWlwZSNA//c
9nhPoDbcQuCdkEIiVUqCJ6QSGhREwNxlr96Tqc3uWlOu+FZCPW4mc8dgL7pSutBzVTJx0OQp1QOp
bNqlXqU1uJjO2RvNkFyEkh2FgvWE6jzKN77gAGWeN27Ao2JGpXIGjrSgaz2IvRk39tk4ZpTyndn4
20FlUtNW0K2DGFNTMgefT9mEFK4QabwhM0fuhLTltopjbWMooASa3tG2ZtrKldKya4kVvqYRm6iH
wSvFRa1FTAdE1S6QhVou2yvvXNh+5wKApb1IipZ/blAX3auGaroAdzcluzwXfGOyhXdLsnVUqPV7
F8feehJjtkm0XGzQu4+4MBnT1zqpHIoKHXgYJBPJ4NEyyh+FqhR3pc0+OYdU7alWfpYIShDWF0Fd
Wc/cFm9875N+EYCbptPP9Kec+EoT0RlvorTmeSdZdJkryoVOf5BXbuksIqO+1Yb8B6NN1c0KfVqO
eadfaSHyN49EuqfSowvf0JzK6RNTGw1iPaJvWbeKoM5ncKjnJYP3nB4Geo294njk4sjK2sqGgBmy
NFJCdltiJQIkuxOw+FU6sq9qIUg9FE6kn4GCiu9LrHVER0D6p0eKoNYgJjV1nKJZmaluoXluUkYN
VvgjZJZOB6hjMMvuFfei2b/Lof9FZ5Q9iWn5t15tUPvMespBI8ytTz2CoqrIg7ZeFaarWHr+q63I
RZaN+Ro5pr9Na2le6QAc12zxhwXJYsyWA6wIIqL/pgDIe8aj2G1sGTzWEWmDyEtBug0EvBIpwChM
LkrC21ZVO1YbBjXpknEcUmOA6bRC9PQXbeeIDDkySCrEQwDEvQ7crcI0POg3fpkPFPRK5Y4Am5YM
0Yp1Z1i/RkjRi8REk0mH65dKjuOvyHSclRyrG1thFmpa3bAeTCNaKnVIM6wq+w1MK9Tfjuot1MF7
JID1wzIRZQ+NWb8yjjL2VhBhv9FpQTda8BIzN1uVhOXBKpshmgV78hoqCWoXk9AVs1YJwiXsq5vy
H5pBAHqAeGRV5Wi/iT8gesnpovOk0pC95NY17GSYMEY5bhSpMfX1MusK87lcq0XlnTPGe1Qam3qZ
0J91I7LygcyWeK2PQJZhC8Nd0An29Sf1qs+Z8yk1GyCzyHjnRDpxUqw6wuFIHa2KabocCOZaYLxx
kDCLfI8YNXYhZxNpoRawzGmgnSf0HdGgEm4Ayq3dRRZT8MZQBKFrw43ha9WCms076wZVMvVieoG6
Y8cuVF2HfnxhGMLM8CS03fPcTlvExpzg7r8UHtx+U1UFU0EzcSW5hota1S8RAE3bjnBaEgUMpn1t
lgVLrzeb97Gw9HOrS/JzFDwjY1SlcK4Mkjc2aUV+aeILsat1A6m5UZsLiyQyk2w2rofM4+gi7Vk/
UQcmfGjkbmqczFrxTHZrYntBfIGnesnHSZIswIDDTki+7PCvuMPIhJC1MT7/1hckFQP4wE+9fZeI
pnLNhpxUlczVRaEPaGQkQQxs8OKGtqypteZj0o4TRAK6elkSpDcjU+0d07MG6muadnzWZfiM23XE
b9EaRPvUXn6O/Wi49DzV3jqBNm5FaoV3cL7GDJJGh1hkmsySTHqtXBla0plLO+Bzn/a98swAoyN7
KMp3udYlWBnUuF/4+HZXMg2ksijtGmN0iLeYaJ+y3LejShiDUjuQN1tkLCuzpquxyGDz7ZB1RqQP
GuZFGwQ0txM1iq6rsvM2CtPEX0jbddDKhF4mtrNm29BtSLSPz5qB+SXN7TzfmQp1Cc5xm0rLMrMl
BIhgCepCnOUprVzeWgMDd0LMQ9Pjsz9L9BZAJYAmTzrDTmB/26bDLjXmiX9TV6VzVbVV9gFWlxmf
Z5JvavAhopfab2qD9LvRRvDuF7lOP8MxbiZfa8+goY+XWRinq0HztYdSzZufqa6O+0LHQD7WknRM
M7AXXjhol63FiECmKuI/VGHlJocB6yblEHx0iRx3nYbQoIRufSHHJt1qOmEIY17Wa0ad4R0By8qZ
NanDkqZCvrKb7NcQIKahFRPOlO6OvJe5CaVU+V2eW1Z02etdsil0sq20gRWrNz3Voj8Ww7UdKONN
wJCXsZ/KKs7hJ3khAY1d6QSkkqP1GX2rivdOMpK81YuuuySaC8leE428pqMMeYKaFSSbdb55Q0yX
fWEoMUymvkVN/b0S9YiRDuKFMUs18Yob4sBIp1RD3QdKFewG4MVVsQ0Db1k169A6oak+5gQFLMN/
LBqNSI4PxJpJkIFal01wlsC8DtyCOoguQeaQxFfIcMUMqcQcYDBmUdpGEQsSEa1iSaaP/v79GR/R
3oKEocUDMHI2pR6ccWa0KFyi1tomkeKWY/usR+WJkz1yUR2hY1EXfKex9B3Ke4cYok4o9W3VlAuT
akXBKyW1wlX63fcnM1+1A/02ym1MCegObczTB3LbfMgHQ++kuXVo/pfNe8TePzO2Xf7oDPffH+rY
SdENAlqAiRba6cFJJYPa14VvKSR0as+pUhlnvjmp947o4js/EOr/4Mx0WuMOZ6VyGQ8OF6MKTHjW
IZRPdwnLHv7Zyuwvm6R0NfUUju+ITtrRMf3bhgnFwNAOLuOgKZ0e8DXY1f74UAY6jTttC4lgKw3/
rrH6H50fnFD/HxFKw04VDJsMZgfykNSqhpOWNAmORHRMK1vFEZQFGJMUGvF//77ppq6BozGxAB9y
pLibZp61Q7QLi/qiyZwzBQhlhOcQ1Nzt94c6ehkdA0susEHIZwfPODPklPl0A9UpojsjSShaoMIk
r5LeQCXpONYfQm/+BxfSEKwTa+aqfNHSkyUSVKSUAjlMpOIqkaK9Nrav7zOQJCfk9MeeNhzd7D5R
dQn1cJlIRoWRlQlthyqDGlkNrPBCrzRCD1DBjCGI88aPVgUGRWPz/ZU98tLCQc9agcADyU49uLKR
aUZ2MtTd1omz8oeHqvFiRANx4ijzM3X4NrFQsczIMengDP4sNZclG4ukaYddFmLEf2FW7krP3no6
hH56skljnbXylEH96KkZv4kHtOq/oDAZKzcoM1pyKxiJC9vbjH3897kNLI/ffGvb+AoB7Ac9KZHb
tTuLhhwpx0q8KTQk8d/fo2NPNH5MIAOwzQALHbyxcrbJsqyzdB5WhjeF2RLmmBPlTbe12P/dQ6ms
PwKUEC0KcBQHNyrt+OzY2RTtWJGrAXVF3s/dLP3EGR35aHMcDOkgmeiHf8GDD7JJRG3wrTRb694a
47MhjpCr5zvdbNxpVnNGIf2w8nyY2Cd8f45f14UqwCaCTgBODpzuYMnXiGwGy0zFrkcgEZXhFsTB
ief56x3jEIDY0W1xDb+sdxA1jU2LxN8ZZrsZQ9K8Cu98mk4Rs79+OVVEbZYJ0wonxxefV0oEUBLl
JDBqKvHkb/psGka817FF+9uXjA6Fqjm8unVu2cEK7GszRnmgcz5IabF+r3Cf7r4/xHzVP78iVBju
LO/ZuoSv92Dl6Yxi9TqwvW0ZtE+6rWziTl8zlaSrFj8XhnLiDh27dDYiDXgoJlXjYXla4zns4nGk
uR5t4wanR5KvkMrMA5Lvz+vIUtDRiooZbWlSBBxUhX4s9LEkBWkLXnM5ePlzpRlL31Cfvj/MkfNh
LqbpVFGz588+OIxdC+D0WtrvIp8QdTptGXtLMmmx1JxYC0eOZANz5KMvcG2A//38Lu98tSsGwVqA
ZNS6o3RQ6eRU14ijqnUsSI35/syOXEDQcHjpwJ3y6T+s10Aj0YrpsnGnDp2bk2wWoJwba/3EJ+rI
+sOwp9q6rkE1+YLJiIhxryY7NIEp9AyiSj04awkexW/s/CBI+LnyaBB8f2bHruRvyjesHGx0h9z3
ySalRLTw9fIJnisi2TkmUQIjfkrA/b/ZLULn/8HFpOUH4cq2oQ0frkYs1RkRx62zC7AvbvSQwGLM
QKEb9fyv78/u2DveEZT0WOGpfb98S6CgjRHq9vTMz1Q0JVrrczFHeVMIxVwaOZL+ONSU+whs7jqd
aLnZdOxOnO+RS8yzoOGEpPpg4HKwWGUCuFEzixEUQUO3N7T9rUpLeYWWpSS4KD8VxXH0eBrVFLRT
QTk3r7I/PHUIAZjXkBPHYlVh0JMN/yYsDD71qeL7a0WsYm81+Iiqs1nx8HlvbEUhnkbA/hDBY6BX
i4zp/jA2m6YPr2ujcn2rP1HsfH0QpeBgvGVmVCOw/c/nFrNwysIpiq3aWCsfDVwS2+uIgcH36+br
Jfx8mPnM/7iE3RSitMspQdRhb9W4ChAc0qYU0c33xzl2OtDysFny8cSnfHA6pTr20qe7ugOQgALV
3A+NtUDAeALXdOx0DLJf5l37zPaaf40/TgcxTYjn2HC2VUlsXI8tAfPETok8BvP6367eJL5jHjjo
tyql1cEpBallBjEbmZ1TAdRcRDJoXhH0hbcpaMBf31++r1UUz7QFnZbPAGX9YUkwxrxfeJ6IE6+b
7CVr+mJahROU+xNP8LHjUIqqEDtZz5Q5n69fV0SKtOjibonrQRIZUs2Xd9+fynxZPpceUoO7RvFB
X0Xy9fx8iEji0AoLfKSTb3tuzZJ2yWT92Y1meCatqd/RXh4fvj/mkdPS5qiaOYkAB/Vh0yM0R+SF
Vhft9MiEWDLaZ62lP31/jCPnRWE4Y6y4R1/TavIx0jrdKvNdYCG5TotVPG4dASmFDDUkvtGJUzqy
0nVDzEezDZpUh68ka0yptpUGUAZqkUdMOXMSHHNH9OL2dZ4nufv3T88ggAs+LYk8X1KqRII7RQXM
eTaGHp1oC7fpx+TZya0tGfStKGHG1wwU56n9w9HzpFGl8UhzXQ/BZ0oRyUlImhEY/I3rCM/FhY8o
fBMJSfwhNrwT5/n7sT1YnxAU6Ayo6D64xAcfsXrUGGKLNtohMhrI4TTqIV0YJLr2SzULmuws7kRv
09gU6rqfeswrOmoxZYGKeMgQPDXJ5cA4EnJLDgR3D1vXfiqcOasV68FkLPH5K8rL9zfnyEUyyKOC
DUD7cP5KfX6m4pa3Ke7M6MwjTgFGD1FYCCcoFG+KVhOvaWdOJ2JTjK9PsQFEEe6YKtm+HvaIUCza
WqRU7Q7nNoIQsxvvnbBVMclm0YnCzZh/+693xOH7PkMevrwxsNgZajCKab8yFj/yxZW+LBeoaRbd
SiydxRuul+XV/f3te7IggHnxdH5+vrAXL5eXy3PtLFtcvr4+3BXLm2S53z8aq8f2r1fm//4UTlf/
Dqt7z3GYhH7QHPzf/9y6t+5/zH/jv3/i88//5+Yjv3xNP+rDH/r0d/hX/33U1Wvz+un/uFkTNuNN
+1GNtx91mzT/FZ43/+T/7x/+r4/f/8r9WHz86x/veZs187/mh3n2j3//0e+0PV5s/53NN//z//6z
+ff/1z8AsRXN4Y9/oKb91z80858UuWyIhM72iz4DtUT/Mf+J1P/JJokyX9XYdFLM8M7P8qoJ+Evq
P+kWqcwS+LyxQ9T4S3Xezn8k1X+yO3WovPh7UAKk/Md/nfX1X8vjr9twPELw84KFtm5p9Ab4Bug6
Wzdw5Z8fEayGZgoLz8PwFmVXDU2ZS9kHePmGgHS2Py7Jv4/9/44r/OtY9GjpSdD2AJ46P65/VCFT
XvS+5SnRUqTZXZdnyHd6YZx4UX3+pv11EItYCq4r7BdTm//8j4O0RtGOciJhOhjTAv2tHZyrM2Pn
758KqGPOxBG8hK2DowSej0MtaZVF0gfjhiFgei5QYJ3CyP9+Q/3fZ/zfZ/PHcQ7qUKHMpmWs1UvN
T0Y3oCLlRvX90tdAPyWl/Nk2ww9F4NAfLdW/GY34Vm/0BzuYfhErkZzz3tkHIepxHaWCK1RERvN8
fJOnyTnpvo+EHj98f2Xm3+jLb0z/GPHwjC/5vSH78/pDr471xPKQQCZvovK3RFo8keAakVhRX9Z9
9Rak/gnO8OE9n3vjNNMIJNHRVPHgfL7nZaAUwsCLviQTGp9P6bTrSk+zEy/c3+OmP0+NKoasE9oA
jHsF/3VwM5rBI6ZTtz3MN9FwkTspuCqgdTACBzTkifqOz2cAOV6Ga3NsOgxwGNCnSPaIjvNx0/U4
Ef/exf79G9GNwJFCYh3xQZ9PHEl4OSDMIenZF+cxePSNiEOkWGy9Blq1QLKHNYq57fdHPXxnzEc1
5meMG0wpoB28MxDLBWzssDhhe38OqkLC3yAP0Ey1Uxmgnz/gtCU4EhMXBppMdhhgyc/nB5XaCvBD
KCCi8mwrakX5gYPSW6n6iPuu19oTL48jx6O/TXtRYDv6eoeNnpRl3DvBsi2RSRtlgD0dEqJFJhNe
AusUKOmA8fP7/GiBcETEotDFD1fU/EtY6B6UxVDp67oXNQDDqtn7fftch2hk0WCsZB0OH5QyKICR
hxIjgUjm+/t50CT569dgIz9DjdQ5KuVgYfeGp4QyLJSFrwUTXZEkgNMQ+upbWtFBMCHybdtWwyrq
EbBe55V6BnLj1MU4fHFwr/naMeulaUEOw+GLW20B9UxmhSdrJMy7RQCMqUR3m4lqDZhBmxnmFlLr
+vtzP3LHWVwwnZg+0TGxDtayRcuy0yIRL21j9C+xoMm1Yvbjq0/uCspKX5gnLjbf9E/vR+ZcIJWA
g6ES4HiHj2yZoW8S5OMtetWDy4giIuy0u4mZNpOOZxsQwlKydVg3HujE78/181Zsvs0mNFyuszW3
AChRPz9NWJAyorCBsKM/v1Z75F91EGprzDMbMSYqPfXyFKLr6CF5R6hUMc6cJPj5kEFitiV9dB/W
mAhc0vviC3PUe7RSQ7N1iJ8/w616qjmsfnlBsR2jNQS03+Bq24ffAxwGtl+yB1lOwbClGrjAqdXe
jkqNjjAjNLoL4QZFbhl0CQpIZdgqQ5UssbQuZNr9MML6uiMd4UQP5sgvxfCCZv+c+8GW+OAj5ekT
vSvW2rKzVcytMYqiTAc76fSVeaLQ+rKoeYQ5DIo6ZhhoGuY//+MbXOvcaCAOCN4taAdYfJDiogeW
Rbeq5Mkdt3HkzMBAGdLiueVVZs2L4I/DmVU3hCj28ZOWTi2GAQ8qWbSrmHsOZE4XnXWFjRbxGZCz
wFlLg0avCzOPCZHtBMjlm5E94rKqGw1dZ2fXqrOaGTyI7z0nnW7ZVL2xjM7KpC3dMRL2u++EGkyc
SNtWqWpdmB4+nwLB+MqrMAjoTm+CbjTjvWbDIMBB9jNFnrMYxPAjrbPHdhjuNDpFTay/FIq6KbNf
3nSfGuT2jr076tlFAjQmVrulUIulUsgbwzgfs23lvGGycJOsw/vh72vPWWHVjBYRqMyi2mB/XSlK
t5R565KltwGQ68mHHMoEUK5NZ4C/tfJ93dXbou3uTMznapdtKRQ2SPMg37KJsjBR7iQE0Dgm3ldT
bwifv0NLjndVXMSKtaplCk8mcLOsWOOinKEn2MCCoN/rpXmZ28HWsx4RDZyPRn4+e4+LPryEmKlx
Oim+IwNDi6IYbuukBZTM6J7Lvw0LLIwFyAa8PSZClNQk535CO1l3l/S8OmRNhnffmO+hEqz7LHpQ
FMskJmV4Z5EVyFD9m9weNoKPpB0rW2PyEy56dT6YDccNmyfeS7uxq5a6iRm6e9EkzaYwdG0LA6Km
rhjhrBUIuYOpb6LB3wIQg68ZL03hnXlmjLIb+2sIGUhR3NApNtLGcq076U2vNVDA9CWSPsqc/h1C
Jw4ZK1oUc3WsvHXaRa6TFpe+twhe+K3CKF54BD4NZbUl9H2vtNt4XMkIMxxjSx1yQOLYey2ONn1z
rVo9+KDo3vYhMyXhzrbiDfW0q8Tdk614m7IeVyjPsH5tkhKywb41xQpNNqDXm2HAWy5vWzNaIol8
6kuYntXey+8UBiO4IpPNUD5qFcLp2LnorWAZ1aErAv868INxNQrg2yH+gCCO1qYyrOM0XCbeNPfP
1sgE11qLdlqOZ0WvX02mtrC7+FaIkvO7n8b7CrRKIOKVRkXqy3vptWdZNfxISttaeoZwG03fhF66
rHR88s6wopWxcHBKia53KwWz3PAUjeDUIp6xRFl7XvmEwxJ57C73wXVFFCLVwipBgDvestVtjKLo
pGc9W8zczzTH2FWw+K8akZtrCX9hrYcNJobONey6ux7ZgbhVXWQbTQesHWc4/CsrolsSbhNNvVSd
foMYY8GnCi9J/BPI4zIKrHVPI8Ca0SyczGay9c1oBVvk+Y/tzKnzvTM7SACudPaNouRXdVJepbXa
AOCxbyYU5YrMb4ChYQ+NRvhfjvc++cMm6dM9FfqZrTvMxy+lkj2UJEP6mbPFxTbS4XIQ/Qu4+MZa
UNOzz18T7PiqF4O3TMN9bA+7kJCH0X/jVeziE9t1wtuawaVv6DC3t2LQz0BnaJBPK5g0PL+Aserh
Hm2e640PXs8WQT9Hyq7D+w2ddOloruMjMb0f+o3o912+7uQZbIcO90sYbsx8K8abULnTWc+R/Z5b
CYa8fWZdgPUM1J9a4i0zAbEZ71Jp8+zUS3VW0ccgi8plXWwzucxV8OSXfbYvq8eGFZWtm2I/qeup
Ang18Xe5jkGwkULfFBk8munN7NVXdUzvYtlc9vP18VIs0lA6fKy1dXkzjf1F2cS7oXXOKV9wDE/+
wuils1I0k445L0Fe6M+8zdfOYN7iq1nVkLUNAv8QkfbWIouenOZcNqPbs1/xUuTmTF6c5wy/q6fe
1PqFSVOl28T9WnQ/uxFf+fUwuYzKF4F9rUcPpXNrwnmG2eeODrtk7VlzzkFxKMnPghd7B4oAmn0p
uHMjzk9cCOqPEfBTbo2Yj+A0hS/CfzYseuEgHix8g/x3Yy9hMS2Kfq1Xa16lGGtwuxVv9cjvF9z2
KejpSy3R3axegvmAJ0+9qPYfDZ8NJ1tlmbzQfTjBOCpq0G6ppwElwvVSJC9BbZ7bpXQdncpeqbt7
rQFhWMMFXg1cM4zNuNJl096iQIZnpr8E+bXDCxqN2wXU8l2oBxu7fElCD5xB6DZmcRE0/nLCCNfB
sNNxfwT0Zq0OOKNxb1BSA5tZNW2gL4OqurKEdqsl4UKT10Fz6WC2iD1zm5JBHMiHEoc2stlVHDdX
zWDt/Mp6Krv4MpLOvjOcO2JqhnVRD/lCLf27TkeWTcc97dXbDmRjNCUr/G+td2fm/TWAl40GC7ZI
MI9rxCskPxEqrFrDd4OkWGmyXddJtx37fOUb8dp22mUgL33lQ8VQAANnXVH8C0U/j8F4pnxWCwug
gfGWJabbK/gllQhXwN4JXgznTXbDuWoAvat5dhClJ6JcNXW9VsPuSlGSdEESy7ZvxC5JyhtzHM+g
KqxRn/ExU39ofrwfjWbbWdOFhQw79sqzKTYecsPDhBJunHR0sctQsNdIojHlEHUwZW9GMuUr0BV4
2JThw4zG9wL/r7drsL42YtWZhTsIeJpKAd6rGDcRn7ylNsV7iTV8KkmlkG3s8t04l4ZxG+iPdnmn
TOrCn5K1N5PC2/Ac1/1tosXeouZV5BFwuBhDeaF4/aYNxM5v382sO7MAZEFbasilQCH+OvEK6q0n
gm+fcLqjp6/WUSdcX9N3vfGcw35pE7BNsx80FZhtsShftEprLaUQr1n/MRmCwsLgg01VoK3Hqn6n
t5DUdJBoqkmWTtcJBZYBjZlVooUaiu5qolBZCKVKHyNlCGoQZV6CU2YxdpYn0m1E9h2coe+3NV+3
r5S7Kg0glb4MO0fzoNy1nbouA62Ml02QEp9aVx9mLM7zLL/oDMoKLMxuMYEL6uNw3E1ILE6U20fq
X2YiGi1Ncw5gtA62z3o0RY0TyBgMcEJYRqE6V/EIlSsL+unE+PtoZY+4m9ECoTdMGj6X2mOp6MJL
Ag4Vqrk7JixN5g0RqReVWBlhF2++v7bHj2fZ7KFsesXGwaal1BFNioAGRRWzdBxIM16QAEMLS0Ls
xImgtS+bxXnbInULwTfdLPZwn08upfoOs5CTi8BGDqWKr4OZe6j8AFtAQt7fG6GxHZ4PR1uJ6fu8
JxaHh5MKZJeInXiG42Y36VTyMsf6SNl8ZdT5KdXL1/bh7+Oh41M5R2bkB/dO5c0ZVhXbb9P3zsHb
3GV+ugurOUCs9PGH8ZXAylZF20kyJsX5fzfF2vkQxvSBEgj0q+9v7bFV++cm8WBr7rGVKFXQDMBq
n+jH12F/nbfKiU3vvD4+tUznc/5jJyo/39LQHppU6rQKtYTw2EVIXMM53ZxT0WVfekf0IW3GF8xg
CTFimP35MKaWawZDHjobFlaiyRzCBSRbPk9Bsdca4zbK+7dsLue+v4RHFuynwx48+EqI/MEeDW8h
jI6DdEp+O/nh8KTFfc6XzAEhMGBYPdGHPnKyKDlwS7KNnpWKB89kl+Ykreb/h7zzWI4cybbtF+Ea
tJgCCM2gTDKZnMDIZNKhAXdofP1bqL52rTurrMp6/Ca0khkMCHc/5+y9tobEXSqyt3rKLOidAI6b
AyAdbNwVVx3kfjPkCkt3afe7v//af/ULMBdydXfzZtC3/O1qZ1NrCAZZkcfcqDCp8VuCQzAGdtpj
s3BcKj7+/gP/8lENsMoTA4v2x/ntTfW8UcO1yQbTaloFvNsSXXAarKB8L9kO/jvJ/R/rQsDraTCR
2/p02+jt39sZW0IrwcBFEQkuZwhddT97yYrh3vn8+6/1F4sriX4I4dDcczN/3zecJKhZdbZ52FSn
F+lPc30Mpqb42S2MlgjL0ad/EJn81SeSu0dQK7n0tGt+u5CmkS8Nmh1eR0WCeD2/DhJ0VltykMbJ
+Q+PyV/cNULpvS0fbxvP/KmhS6+HYWCQgGrrvWNCu+Q6U0o9IBww/4FX/xcvInNw1PWOxzaM8ug/
bxkoAxyYDg0vrvOPWk00fWqMhPmkATX05YPRdf/w5f7qSqKtprno0Pn60yxoNapaCHNKQrB5u8Gl
hJuCMTbqzDmapfsPD8r2Qv22iqIF3caM+DN8bDX/+fUYGbdjWjBTa01dXUrDhQILXejxv3ocLW6U
HTBEY7RlY+76/bnvijFoOgVrlSxa6hRXbDig+gavNN20qfyHVYyB0X9+q015xBGGQy2qGQRcv0tY
RqvNBl5DWAK1NRowqDH8znEiNwwcD1T1lYyEPd9JbfamB9q5BFPJOIPfg0q/Vg0gRY6VkEKrI1Q7
g0PmSNYKR865HE2JO77htJZc2IwzYzcJgLKM63qrqB4UXgz9gE+7eqkH6VAbr2sa2eBUv3dasFgb
RrysDxQ5lNizZtvPsnXEhw/h2YSCP6+QuCH2mJGTeE5BL43T/I7ziRiegrUnBMazB1ntRivjY1Lo
QITVzAGd33Vphgg2pCyjZc3XYG+V1TSeWtIHPjR7UiBFp7ovFZiFuTZP6Zo5xicZwgQnlZMAxl52
Gb9vPikfr0qQGMPTjKfL+mlO7UB1MOUUPZRuoxL693FooLqD6hjlHqFml8EXhH0C0Ks1ll2Jk6m+
AWOjrwdv0CvQCvCg3fUXWQXBcG29eupoVK2WNd/Wdg733dBbXOyTJqFqaDr6ACI30AQBk53ku1GV
Uru33SzI93jtzWRHRhYy6dJZ6U8ABtDg8szYBG6pAhQbMSqcME2gGeyqyOMrrPiVFVSeQKQw3mdl
3nZLQfqUmdWNFm+zN5NpRWPVMcIakMUzqPSaGguUdZxk+QBSxYGDgxwUziJ8QOU1p6UcHbg+Hp5c
Wxoj4N0lyfBcG2k3QlVo8lW92f5Q1meH5sSZpi9lmjc2yxXWhTvfgerpSuBurv1rdgXw7xwqku/N
3c91mEF9jCaT93AdR8L6RiWdk+ZZ7W1erP13vaCzrxsI+ZEjqHioLKzDelVx+OOYQEHLlhA5rBtx
ZU21C01gDp7d1m/pIfREZNXkX1xGXg5gxfBrvkZgJu9rUIMn4tgGHQ9AslSHVaebES1aYz/gde0J
DXCrJ5Vo1jUT+bqnt0IGeJVo6BRGe6XBR5tlqjdfvZXpWQM80PCOhjDXNersMd2PFYU9f+hIo2qk
2AYCVChJI0jgmE8mcV/NwuniDhA1vm1yn8pLumFVCEPLP3BwgomvGYXPG+10bDDeA7YGjzC+Lbgq
9pxRBsLkjPY2Yb/YWfpQPuS5IFQtMyY/O1WqmvMocxyYNEK0LxOJBRu57IMG+/zTKY1Ne1kzsyHI
uw5XpFa00zz6WQy7jAdnHu1rAyH2B2A7RjoEdh7nwTWifNM/AEmhpS9r8dGNdXeZag/ub0+H02KM
QFsU+LWgF1VosKfBY4W5Ids07gYjPfqkFr4Gq+GdDcIV8E8EiaJnNQ3Tkwa0gndslHSyW7+DDjkT
JUarRrcLQhj6dF8Kszik6QJcz+01UtUSLSK8G8RR1nrEqtW8R1ZVrV7kl/QbCOLKPtY5TW8X0coH
Mrf8AccytHTAPeXJA5H36FJRk3kI0u+cpqXSI19DUeEmYv5OyGIeL3nqEgIGFOOeM2F+qMjYfGDY
vYUylOp+MTOd5tu6foxaLs/6Yvt3+jB2eqy5eRpDA/LfNBVk70ZiDSSh4FAP2zaw3kQ/0pLuZENi
nAb8Mji7lt5ZkStQVa6dqOLecutdOy3LG8pEem+wQ9oL2Lb60rAFQESS9V2gYw0N8W0S+mXNUwxD
t46GxZGPWib8a9uYNJh1Ojt0vstG/QJEkxrgVBbWhszQYE0OdoJWWuX9N3cdrZExcTE/ekahdva4
LE+ZbSdP+cryvPgjxmSjDnZVtag5XJhvvgzKhMG0ZCSL5SLY9VVgvgLYBqXjd0twka37WCwpM4Sy
pu0VlgTaTnIHQ9c1L3NXrOq4jjVwDxPs7KtwMlqlAXmPRpgxG/Ni6G58M5XnNW99o4F1czROELcy
E4u8YAAfbHrKpWuGKa4YnXdc2sbJqoXfH7Oiz24Lf7DlvWnIvH43Rb2kIO9oez+1dOuZPaQNO3Fu
Ymq4DRRUpNNSAeC9M+yuTU5o9b2BbBvLqa6pmBd0DJrf9K8ajAPmOwOwyuDNdEY9IHtmCYhtwPIg
aFwRTT/sJfsY3NXemQB2OlVdQ5RZPPqR3rSKvgsd2yvHF4vmYIn3ZbVq0nKgNs8slFkzyz2bVvuz
N0nXiJoJIc5OER2j7kpLF8CPnNa7zr6rj8Rr6jOZlShbqfI1TcywEwj+2OfkJgSnorcFZ4G6CH7M
CsL2jvDddTn0oz13vwIse7fwY8v8DHExBY7REb+DFjWl3TcYyx04HZJER9jFsA4Uwa1JIcW3dBqC
OEiJ4+gcivAYzOfypRmDZ9DiXMcoaBwmcIUhZjJ33ISkoLVXG4waTIcwDOk9Lt4M+427PRsMJhxT
FEetAKpg+qrb5DZasVPFwAhkMqQpYPT7cKoxW+39TrITzI7XNlaIt3hRXzlfgqFTWpTgmFr260Hq
8txDCTvmEGOvM6ApyXsylJFXlOtdzvY4hwxMGrIzlUqWEGrGG9QHfDqJkqGfbVFGY8DTCopq5Txf
UNU367oRViDdh26RMboxONiYAoZy43Yl85PEOLRuNn6fOhPGhI0npky9FlMnVKWqJ0+BELoyhDIX
fEtxQywhTHUAjAn6SYInhB4XdeoR8Ye4ehowriXNWP/UIXw8WKLqbp1Ob26HsbJ+0Fh8yKe62ScZ
WzmLFeZArX+1fVxhva6W3drq7lmN1Tt5CUtU6LAlVsDpoQWn9KJZzkjfdhjdA0t9s69h2rHjEy0r
yt5/dLpEf9SVYTPJtKDWC9fXDDJWzdyB3rSWSdDfEQYMM78FVWDuS4YnQbf0Z0NVWYh4m2e4ml02
3AXGgN63X0rMPphTwqQtl3We9e+nNS7tyVqb4WfRVTVDwGKOxyp3P8bAXcO022peuTCd7YidN6i4
0wPtQvN7JkutjXMAKTLk+rOweSLxPypUTYc+W9YPPDPBI8QuZmGo873r6BbuTWFm3UsDDu5gkXoK
2gbdELofTC83KWnXijfHyCB312SOAtg0kaGtvLQKrOuWE2DXo/YOb8Tr3srayIp7t1mZKA8NMXcX
W7cAvtNfO3UZ1/8yGFldv6YB1IgXt80W7ZFXE6CUO9lCf4HRNrZnJTkvXQcC4YNznS9z9jPJrCSP
+1aM1UykxLQCeIRg6xwRvsPQ2ktFv3fT8PQ62L+0aNTJYvScngFH9gybJrDJeTR4deB++pm0k8de
4DhjaELSPfwZjvbQ7LpZAOzb3h2D0WaPfQnNF0TTjgicdpjdQ5V5I6xhq+bEuScC0mseXaF7UrG+
D1KtrwSoqcxxX/SBzGff2DddZkrig/67ugkpD0pdwwXYDQ/oT4rHlLtBuB7FZ6Dqw8LJHDuaGc95
9djBIIz//sN+KwWtf33YZm0wTNP+U8+gc4Na9ZNATenBYY4SrYGJ62Yy6Q9//0G/Ve//+iDKcyRR
HjCA35s8c64lqumo3p3Ft24GY4YM5S7mLRTkf5Kr/NZP4qO4fjhrwERQwnvub+XtKuxxQ8MU0Sio
7RlsZ8zj3GHoX9vFUmmYSZ7C2Rx39tQv2T9c0N8K+e3DqXjpRNCTBfhk//bhWBTol7TbwXxYDp1c
m/3ScrpskwBomO0f//6q/vn2bfYeCk9gFVijfm/5UOhVpdsj2KzXtnv0xxkkGhyof6itf281b18K
STm+EC4pNlkk4v/RwiI/GJ4VvcBtNqtBRZUktXrDXRJMTwG5OghPxmco0nh0wd7aU8Mx29WqDc/+
re/1f41H/r91AvCs/ttN/5MV4DYjyzR7/3czwB//x7/cAAaaf0yZUNy4R5gzPfSB/+sG+B/6Iazy
CECwAAcMQv7PDWBYm4VA1zFq4fZBPMb9/F83gP0/jGV0Bq4ezWAGQr73X7kBGFn91pWhV4eLH98c
PhaGTL8HMi5ObSmYadsA+UYlxXAzAoS6ePKYVcoiKbqoD0OdkgLR2N39xeEtvV+yqrr3nxe9pNLW
ASmcyHjN58O88SNl1+rAG1IVk0yY3Cq7yWOtcUSsr23S7Tss3jsOd8C286b+nomJaPFCZh9GYt4D
XwTnTZIiUqmVlJIp61P48/zAi5TeFP2SHPt8PQ0kL9xsQOI43ajEKxFJnF17nOBtIoxwzmxt54xU
AAHMtMsfP/yZJDVBd+Hbsr4Vhdc9W9Ke74VYP+c6na8rqO+J4a2yL2bhpje61hMCR0OKPYy4CCup
jprXGA8LfP2H1h/vxWCJy+hbyx1zWnE1oVFniZbC9HRQWKG+Z246m8nJ6gkHV9O81zTX+jZ39Q6Q
fdDtGzVEy1iQHGDSWg+Dys32gCFndlFtvnc0rb1xO1wGJFQGar1vyyb51w/Hyh70bErOW8ci14Jr
m+jBtW/b5PrH32KIN7u1v+IqXU+eN9+WvdFd6//7Qd89u7YB8cZadyURi0qzc4orMLvXzMlZFSq3
RNmy5K511vLpkwczIwoAyjWR600Qk2mu3rc4SD1tjKMw0bqZC5EshT2dh4xxcVYP2klO+XivqSyN
R7q4OyG1Q7V2wyVgN5nJnjlYWfnDMTnOQiLuj761invRe+wJQVUnoUA6d60b3Qfzjg7gj79alr65
1YhNiOrF/lUPwXhpCNYIMLE8ummFiI8kKQ6y4TgV/g6GXb9fPaA9tG3fVdcRMe9ZT70mJliGExGQ
+bDTF3kjVmouCQGFyUquvzhkjMT9lhqVwLJ7GhPrGmiyOnWW/TCSunPGbpCdyEppMFAGt8bQUzfp
hFiumUuKjJGHcwkQegVFHC4M7HuSulNpyDBdW9JDGt9EOM9jsgKHXQMgos1Emi0KsS1UKLjkilhD
xBEYuzaRhnByyVSeakz61jtyNp3zptDDDwXqOvR0wevStwxNkXHrCGD9YOVjXZ/eV2tlFBEphveg
oJiby6cx1/dYKckLIOO0d/JbJ5t26Tw9T0T95S3MYHCpLypAoNKDscVkgK4tKXf46G4Ki4MoCY1P
BBfcKLd5Yw+/S/Q3TnGnWjaknY96FVXkLPRJf9YE/F+9Is2ps9obs/4cm/V+5B0JAddE/toiym2S
62phrkgcmYS5/ZVYQI/dtSxOsixil96g6mBJtKxAEShJcH1ieK1oqCpVPVi9Og/gH5rCvhXuGNqT
78eyL++7fINP+WVA6paFUqv9Tpn/yO/k7FCnfvV+ZZCsNTSRBRw/yoIL6RqEXNEg2LHWZpEqyi4m
bP0BrHNxmMnIjFsXKfzKsJ1OQPdNT4PiPqA/fDdrz5zFg9thKiOOTiaw6PEVfvOLR097pzztZy1+
kkwlIwfNSIi87q4sNHtHAt4a3aWS7wW0vCHlLHh5q52Ojiwoz4Nefc/A6J8VsGx6l9Il5GABcd0O
5zFFXMT2bx/1DZlarg/YpIeoH8lTKpAgjp7wIo0QsRhwSqjZaLJKl79aE+QiUvf2vCpLSPTMAShf
cKJy5coTNqRMYnranq85+sARE6OBpwu+PhzsEsNp6u4NB2J64/0glUUHRmqheUx+ioUqupwKUu7L
Mw/JHSGEbwFpRM+FqzjXobokgkhizXKXG48u0JKi8Z3K5JdhZ8+0Lu80/zlLRi9203o/6wyMdbHQ
L1nks7Vkj+VHl2AitkUWudPsoqzUu0PFkHOo9Jup82mVYLgEzllMsdkuj03Z22dkKPYBSRq8QiVZ
PtyEfiZ0bJ1Ah0Nmre+V1Q17B8UMmqRiz+k0/dWo5F36etSOZnO3DSfiHpMKqRgND1Zg7nzIfvcm
0pZYd0i4pVdO2Fg+0Yhci2etL/J7cwsi7aCegglPUcIZ1qXSSA0szO4s1SaHcqDJtq7hH7J0QR6f
GojIyjZDQZuk16wu/IhkyPKQib0Q/Xxa24z4H8+6c5bpQ1ldf6em0YgG30v2hTDPuvEwp/yijUde
7EjrXhYmlJzGtPfcx10qs+wbKOiTCND3pZOUUUPDbqytJtLyUr1o3TG3SrIfZg9Hblc9e8p5KYSx
I5XqTZU3xkqikO6xhKCVEIP3ogzIqEw4+Afpd+TlB5bs67IJby2v/eHY72VxU7KW0QUnA6dommPg
0nwvSYyETr0j1fPQC7R15gq8fsHIutOSjmFPcuMyyo/0FiWZ2a4Hgme6hwIIlFGSIKIRg7TzZ6u9
H7NAi7OBCY1VkjJjEYyc6vvpfeq8F9J7nViYXhQken+oS9IMk4BBoPXZC4dWtygfld2f7Or7Fvy7
k2V6X/LnkgkJwn4g0pBW7nLV9R3Lc8pkexbR5Ldsyh4xHaBASaAYfe9iGdDTR5l9Fbb75Y8Ntrvs
k7jNieRo/94c6qMLQ5hefyZ2+VwfQKReArxpq0MLZ2ZV7VL7myiAM83EbKeEUKpl3fXbAX1Z6UT1
1XOFwGedjNvOgEge0MnrEVwT4fJtAbgYojidIpVkB7H8ZD3SGZ6lJFgtAWS6NWqrfj+4fIw+TU8G
UcthaS2RMvJHHYRwOKT+ruzG/Qzv6CJ8ut10gY8L/be4mUkDpcRERsAoRJtJEvV4ddl5w9ofx1gE
9SdxKXpIeP33gZSzP/5UUzUfrQ9iwtznRXckF/eVtuTbWNogLRaagEnXadEMmpeMDA1isTXffLvW
wkz3vj2xRWbsGJaPGLSFPLPl7G0vTvaMcvJiAfmNpNB5nAjggcYL29tWxv3MoYQ3uYxmn4ijIEg/
NHHKx+Wc6c5eK7IDOZPHoTZ2tTmfZzIZXG8GYsxLR3HUqvlbP3MZiak4QbvpAaoqJ1oq7UZHIjvP
DtMTRVxKQ9MwrAMgp7pi+wbQPu9prBEII+t7I7NeaRwWB8gD3d6aHHQQduFh/bfDoPCsfU9g+SMj
LYjtb/1Ur58acmiSEYcwS0QTOT456zLwa65mvUvQYT2tbqcfMikIoNmCCFrgaxymzaeUPSHV53cA
7E7Ymy4NLFkUF5UZgObJ2NuvBY/xuNaw3vmX2/LK01N9aDV/wOoMAftp89nS9+dQZ8ABX9W5Npx3
tED3k7nugsY7o9m+42vhGpGnzpc6XfQpSn66OT4NV7Oec+2lnLqzrzP4wOf/ZBEla4zLrgn8FwQM
95gvml3loCRO8vy5R0sZeM0OUlnxQxpkSGuNEE/WNGFPD8j0HYyox8VymexOEp5thAXWywvZPM5h
FfV30p7vmqw3D3CYyzUjW46Ne8zt5EyWu9ivc/3VND9NXZoXu5vqGP/mcuxsYkOzyUjDQq1Xk2BV
erk8/m6NwjpN39Igd0If5rVOgs8fNGrGz1Zc01LZMzmlRemo0zRP+74o3gDAEKRmwkjmAsDJuPOs
jJGbw8m3tcfg1oHJFEr8j7g7zAOCHS1qVEYmcMITP3fyZEv9Rvk9V89MYln6EOJhT7d64x+6oX9A
UimPxJW/JglVl4ScTRa0d/QK/csxcz82/YcOm/ixoOO5pQ/sc6chlZwTS1e77n3FNgot2zi2QTDd
rUv/Tql1SvoiFiiPL5qxEtrh74fZbIkmaPwrEXI3dm2/tKX4mqbpJQNYFOEujLuUZVcCZTYyplmM
JY8lXM0dHmgLCwip9t7SxoBtP4KMmA2LHslUSAfxXMV5jJYJ/qn0eewQ6+ttcCbU5MkutgDlof9y
HCb6rA7by5cWMb3JeAicj6H0riCf1hBaUYyl1tmVz8pofY666UfZE3+JDf4bGzjQEC5/qPXrkxgQ
eDkKqHE7ec+mMXk3abvcLaXFspHAw4c0wfiUGqQoRLSQ/IHcd7cmdrmvxhWj1/iGjZacKg2PY7qR
Ymx8CX5RPkppenylch9UN7WADs0oR941hfmAohR9+OqPT3p7dqg64sI7V6Z+Y/ocVfubMa0fvNZ9
MaYTJbWM+gTYxOrjqiG8heAOUIaHiuSxvcbEwlmsYy9NI2wNSdSExJPRZ7SBhmmhLV4mMT1c7AyT
98JJ8ZjPLkpaIuG9+l5o+n2wDq9mL7W9U5t7L2UiqpItdLPLR2wunEA8WOtAvNwXznB16BAxxZFF
fCErTMPEb07GprVuCGMzZudITOlx8Mtpr41Xr7FWlNiS8LB1L3gqL4iQhmguF5K9NFmf6y6rzxms
k4jo4S6SoCeOFYJTLhlCuzqx4mzpPxlR37Ew8RCvzRzatTpoy3zQ5IwvaugMkMRM84zqjvYUnEBD
tZcpidfSCxdVXbn3awwKv2IH6uN6SBJWH8wxjHEpBeSaxb6NXUPlz3nHUjhVfWwvb4uPFaX2m/oc
kDXlYnpYZpugHrE+eUOPX6sfKRLyjEdYBJ9JUb8FNaFqLR7BUAnO22IRccuEaKjOo+5fGdERq6Cs
AjmPOi9cBFUml56Emnhm2soog7Cd4kmbEu2SEUZeEa937g3nVPXmGHIuelnz6XFsUi+0/UtORgsz
ZfHckO5zygPxtAoicQ2eHNdgPxN6/8kk8lO503CwPLQAtW8S4cCYhdM3yyin3ZY5WuzN3FAot0Vk
981Omx1CSsX6rUy2QtwxyIodXC+SNhxBGn4yMsr5sp2rfa3UKVc+4Nfui2GhszOq14V8Ho4Dzi3y
GKYSlhxZbttXOjJ1ZClPhDpD+sppY8WAV1hOylEKmJO9DXq8bSsIoNERJfKNnc68lCIndeUGJt4P
KqS3IkfYMTbMQZd8eJRO8wlAM78kPZ/p5MHNlCcn4Wr+rk3s7hB8J8hh2REYcg3y+uTzhPfg0oCK
a+c2ScgOWamEVknaH8oYd5no5UzsMXA9Xwa+bEv3ZNeljhunwh93rcKLERT6sUGcfy6G9pIv/tFo
GHy2xNwh0yb/D8rdLkgpGKkDcQr55yYw2NKIaw0s+WHK4n0RxKZkjTAP/c1SNaRWDtZeOLgGc/xw
5OA8pQP1m69fmUI1J0UIcdtzEhw5Oy1FESvbelvSdkIT3nxOpf+jrVtUGz5Df1aQLVasn28HYkHC
etTrfSGNL9mqt85CTVo5xHd21jeG4hsD6mOs0zwcl22xHetXZAppe24Uy1EqcyhyrjngkqakRzl2
WCf+s6xv5EUluPj8ZsHkk0JjyMqPlSgIuh9b/thglbspD366Zbru896775UxXCjiOHLwBJ2G7ZX0
5fJCQwsdu9/xcqdDiBKpOBTkn9O9YJpFc3lin9E8Jq5pDXKAI2HTomuq26E5Er+wZ9X/nApBDG+Q
R7I12zMNufE8OSWuz5zDkZ1sBWv5tti04pBZ4VOQX5OWPXV9MsVUbKyu6zau1Mtw6tsEAL/1Umcc
KeWy6rQk/JTKqlyPEO5I9GDO5+fOL81w0hM14ikrCYf640fjKXAg2K2iAkuRs9g3iKnOXjY9u/0m
lxhwyLRaQZNO9owPDSg6+kB24EyUgW2KqHXoByplLaHwg5M+Wlsa5UpI8jIgvBJ3Y1AkO2UBXuDU
ENLWiXOmZOGkmQThJJag55cD9FfT3bB47aFza/PoUY3TWJvvXbuz43UZpqte5WxoXawMwogawh33
qiWrw8oPhIXkF7OZvhjzXXEtq/2KO8NFJBV1uvySWyXaWsFLNSXv9Ticc7rSnB8nLK4FC0/CuXpt
fOz8OnsFmoo5mnHHeE6Faac6wq3iyJ1krzqtEG8mHp4tMAK5831unC/mohQZXX1ET2AxuFtGdEvW
sXG88uIkDEMZ30SQoZNYJ2YpWnUaKW37oyMKPlrKMo+91tMPUhqI4vxjBSIuJlKTw7xccNkP5q8g
VdbeYGW/ulJvT72uX6W5DreKAW2kwWVHzpcfSbgeJEP+qmR1CIqDltMZ9oz0RLNKO1Wcfnc2CIGI
/GjiTwvzAu0gIIL9ZHdUvXpOLIXsbqXLOJ1JcxAbZX3PpvigyvdpGJJ9OdA+WEh0NfX8ly9IzssW
7GG9oXUcOgUnG3XjNSYSk0FGi0eLMDO6Mx3zCAOziZAeGL47EkNU8GjKVL3qSXPrmCnpVBadOcEa
umNLZimUZhkV6LwGx9kxeKpjv8Czp6mFZF71KJIiwKiTvGaV/m6YkxXtLXM45C1xtPnY0TtKb7LC
g2iV9tuxbr7JyQs1bETuwapHzlNZ2I+DpJDNs1QiVZLpbc/WlWo62631TUw6Tc+RETfQhwARRYOP
Gndg0yFJIMn6A53LrlOlOlQ6iOfVNH4mDCzu7YoZbd+ZOzWZks/j8E4dTFyN4UbsIwhJPFxuW+y9
kTRvrPBdpEwkeD0dJpsKIuw75uXwQtTEm4OBJIimlBUeRRKHxr6PvI7oyqmqerq4BJcoWd9O4lV4
DFe7ZeDAtozPfue8EumAU9VooiRHHyVwSOQL5rtZQw2HbynjwtS45Jw5RlBBUl8xbl3HXVBr8WyJ
+dgWMg5yv7nmg/EOQPvsGimpaSRm0HmU+7Ju35RHK27l7tSUmrDW3kYlEqQK1e1UQg1VjfdR9yR5
Gr371PbUgpmVtrvVV4+IR4ejTfe3HXJ/b1iVFdutUZzUQLhLWu291Qp2+sRG7suWmBtKx0Yfvnfy
vqUCCX36MJyaq1uiY36ZWaRn/rRz3dBENsJNwTMPeCfWc6OLbPd2qMoqKgbKZ7Njb7cIPdKT/Flu
CXvIX9/pub3TlDyNNqFUlWcSe4unXQ4+kYZGSsFLfuHEKmRCSQCzvx76qrwDTREN60EryjvVg5+d
fezAlRscs8xCdNKm/mF+YoC17hGefmXFl5jXbI9A90clZLVHe0mjcTTzSDkoHCcPkWjT4k6V8plI
okO9VN+aMXU2R11CaD15nDMcOL/sP3NC9yJd+E/YmwjMJIWr8siF5yNxpCbizkZZE2E/mvaD599n
WerxW2ZfQdNImoYV9Tlc6IwXnLzujzUxbN4AXk/P5h2ycYLEyD0pnugsipLHsGdXIb99p+nBN6ts
9BBS1z3dcGZI+OJO0tMuHnMqSsMpPyN8I9tm6k4JqwRRpegQtabFz6rvBoE2wdLKj6Kl4qG7y3Kl
CBVGfj5OwMuXdbzoGS+AKQdCD51Xb2oQgTpnGRCc6xnJ01qpT7FUZ7NxH4N6FHvHyt+6vHFo/hfo
bUqbxT15cvp55pFqn1YbPVuQvK6TliC3monwpOeC3/yDNDfOz2uyhuNs7sy5vVu8YnP10Tfh8pwn
f2fUw70xV7iW9enNRiBRL+OHjllTwxbsdgu5y5muRx35unptvGkcq1atfqT7uuCcvCOTEV1r0EE+
sIohat2TaUkrKjUSbjMTMQxi0xb1TpIQcuRgFBNsROTOpN5SHnu1bUsgKuKq5nr2mya2a9obz73S
E3ycHaA745BQyKWIVy2zD72hSneZyOIlsTkLVxaafsdmySRTMXS96nO9zJXzveX+7qt6fnaKBXtc
d+/l35hMMsOTp8XAztXzbrACVGG9b5jQRu03FCzXtQas5RXJBUEmWc2CcSY6QfqUbXfIbIMX3HTq
nZdjjWdRdolviZTlvHSj9pKI/IBp99o8lxMz/ICUqsPoTrRQmuvS9I/BUFJhtOqB1sqmV446Neb3
9WJyPtBwCtI5AI9VcyQ0qKuRxchQSsYqQekbD0QFUz+m1nXzMhWzcfKrLWtVTQ6ezxIZhsSnHyy3
rvGjIkzkVPsp8wD/1ziWTDaICVKymy5zA4exGh6R0PnRkpHNOpiFF6a5H6INxao5cPwiWTRjm6Zo
Y1J0ydSWIEeMUBj0Rmxmo8cZ1nidOuedqTaKbY/riNujumnCxPRRCpvl49oZ/Gcdppk5gFXgOMty
1HBGCEeux05HfyskPX/+d3QxehwkjF0ycwhJW7qXJOvd2H2LBC7AKyvZAvpBTlHmZiLupg0JsvK4
aKJ5lN18P091u5OFtsSF5behnXjrzvIkdBmf7SgzajJ20cdKGnWDg1I0nXCg++3yfdKRNdfa+FE1
fowKOu7oYx8st3sFPsDUgVgvu8NPGaibxhiINvp/HJ3HctvIFoafqKuQw5YkmEmRCpasDcqSLaCR
0UAjPf18nI1q7viOJZFg9zl/tHt05nn9GoKdXrxiVYZEiFruhx0kX4mTYUc35Lk0iue47U4q5Kxu
dNxsCtQBJHcv0Df9FIlG3FpUmEB1/CYWxYKPySDhvws2LEQ4OQGKSAHx3ypIvsoCsIaZv6RVSoQF
VbOQp+jI+EjqqV5WftOMK7ecdmHqf3s11iRGrQ116rxmBK2t4RfQok26O9fwYHa7HYLsIt3fZlbo
VfyLP552XRWc2jZU0ADSjaaSYKklDI7wRFGizE80XNXOF+HJ4Rk92qpHddzTMz/a13KAVQuGzMSo
z2M5VzfEds/zvBx1IpB8+2qvUQHHRbIuJDs8VYlzgJjaqcodmPzefwDmnKBUfPmLuzKC7HcBOmNV
uPizsXkxaGo8prnDTMf/MZn7N6zOJMVi1BiG5PeS4yWw3PiD3qsTM2i5DZIPPXAtZpS4YjKgLnaI
ITX8G6LjQz2bDoAB9X219+EU+u+clR8UihGtFHjHx00Kwg4bMNARPjvunylOz00CiLaMX00/Pk2h
hz96Gm6Oz2KddMsXxvxPZXLVDPP4t5ZIAScF+a/2rDNDBKmLnDl1DmQt1k8NSeM9+ok1pWEqxkE7
igc+GQI6DOIbMMl/TlFKEAYOFG+2el0WFMA78qg1ivs2xH2Dx47ZCW3gUFKMLlV7mx9PzRgmvzKS
o/fZQheony9QvrhC2sF8NAT6fKbZIVUw/9BhDFEJigpTXl2ctrEj9NrADhlkfevtssD+nFw9b5q0
CKJSmZE2OAmaqZrQWlYhRwiLzzJlr46VeVhQAHKnUJ/DuWCL4pInWVz7W8w0B+DABsKaETlmLz/q
inScQaJoNqF4DVqvglZuylGGWErmrR8uHhja0uyH7sMxjGwXFhMBTCxIyMoB8+fZP3gZBUU5PNvc
DpuKa3iL/FaD/4+Uq8GaY+wgYUEsHMwFEEg2AkP5HhWnpeHQLsk5gDGVMIWuxXef5dOhNmAWfVKw
t2ZPg6VNGfkKeL96jNTOabLUez+r5zynom2U+7wtSPUp/S834KK0KvNDJbrd+ebVztv6nLCGl2N3
G1yIiL5/EuAOazN1Jyiq7tPMzHSdI2shbB4xZfojXeOn9pya1ciaN+wbnZn9YIx6F9UBESXp4ubc
72tvfMuUXR+bFsFCjKPSczw+t54d7qRRP4IH2QD4BwT0WQ+c8FDWm2KXxEjUy6zEZ+SbzcrP6rPi
dZ/9B8snrwsC4B2z9KXOypOb03FDC/ttKdxshfwbDS89GhqGLiK446sGgpzc4Ny5zrz2tX+XQbpt
U73WKJe4ma3b7LySZ/C5FCwitF6Sf5j0x86Jh7U52XuiPVA02xItRr71kvEnK9LfJmlJQbUZm+GT
55WuN5siKlBYsIZk74f0bcMhsyKfZdAd8x4pPP2i5Cf+Rf9K1bAgCi3D/mQO6oGrZhfdhH/dDFio
Cn/MgRSakoZsFA9MzwLsNahBBJNefvchS61DylKh1xWZUWRT8Jxxk677JL+avesdvUS8pZN1nx3y
YpL5CUq9ObTPs+EJhNkWNaHuvW+NaA6ad6aZ7MNv77N3shf7IzDjHjCuYtRZnFUGJT4oOgtpXGuh
2HUXlYAoLZXyZvlIlaB/QMDK8ywV54FZo4ytKHb9D5sLr3SyPelIH5MKXjKB9T1o6zcdjs95OB5S
yUu1oCR2rGbjGfM2tfrPfA5OIeKEvWuzsiNu2Y36uzHVkeZxQTcfsslA6wg9wBtP+r0QZG+IAkdy
WIxvRMFdrUa/N7NxaslyIfyD9AS+L1nOibFKe+tD2TGFk5zqhFc8YWW75klzbP3umbXyWXY0X0qP
EVhVyxsCMNRNOp1Pw4TKnWPn0FHVqcMP/FEgK0PMrf/WLRqgUWxo6I1KR/qc04wq3TDwEAZXhOpP
qcphtBNMJpawIu7iaUX948k1o8bktwOsbINjVbp3L0AhlYUjkVjuDwJ9eLBUHmZZXcqJXKY0fXkw
NngKTokAPjVEXYL0Dn/L4bUPWFMJu1NrK9OPqsrlPnrdqxpRHLQh81oym3/nB7LyeO5Tjdw/782v
0c7uz0J7NjE04a+EWEIdwKwjnt4EcXbyix0prUci3NMI8cOKgNt36ngPxBdpGn9tKHevL04kkx9C
He/RYr+5VkHqEt4Au3K+uoTbflEgJmCn5LnQceqG81/Jr4fB2V8Rfg/0m2xsZC89EP46HZcwwuwQ
rnO8mkvgtZt4FD/+YjBXWz3CN42wU307rnyYpMajV4df4DNnewg+SF//7gdIwjJZV31/yirIr66/
ODZXVlUfrRQnqxS3IvE/Auua+f05VlNApg8qPUt4ICLioUFItrbBNT46Y7liw/3kMC6w0ZR3OfZv
2LJUpbu1WNRbKtpnO+YIWJD0dT+MkviqZWFi3GzX5YAIZGg4xxNtcB9O4iiFsbdsAh+w9JMvhr5n
UUt4If0qvGSpCC40kVOdIzeT077lYfBdND2OqrHgTZ/WaF6CdqLDp3j2lPnk+XHOzrqgdcIZQ0hO
kFw8+4Tdx9yLAfPP0Fibzi52ec4FapiBwi6ZvcsyOSC2oZtJqXXn80nPtXNbZqRfpTMX18Zzy61u
hgtO+dehm2+ND++aWgHY6ONLQt685SZqU019xHNf7FEKgqc4OCXUxJIaQDWU5ripmgqpkVoNBpSH
t4gzdrBLoGmhkvl7hiRhZfapvUNL+NcS4kV5xpdfEOk3Oc1v+qwtItPSmLmDzmzJT2kYzr/WeACi
2Ncpoi05zk1Ipnaa1VOnHqE1R88T+xjCjvtx64i82rS+8zQmnRMVRjAeJWal/cgcyCkGTiDYOzxp
9l+CJnThl/0LRs6WigKT4KJMEopUPPth9hSS6XbJBJh3MQiiF2dypqx3tCTBOo+VE3nBuSzkvLVl
u0l7jIZ1L5v3xEgekT7TH4mnoSFdDmeMXMXGhK5myXlD2gYlQk5u1hxzYU1hczVSGbW18C+BFX4E
nTy3nffLw7URenpkmJ3rg10o/xzPmEPFYpR3RAdfkhXAk2wpYrlZ0q3XpnbtiEiYd6w93NbSSmj2
6b6aMVC4qjAh2oLS+1wixNm01DzbtR/+8qv2q02CCtHIM8bQeJ2YGldsY3+mffGad+n3ItQna5UF
M9r8acLlnYieTd8s+c4fraf4XBWYPmv/yQ4kS64BQZclVn2kpaZmgSM72HaKT/IuzkMMPVQDfCRl
dkX/9NKF1RkglpRB2b/h9SAKSD6kol373pFtZDxsP6WcoX7Us8zHV1LvV4yOWwKxz2NTw7Fl9akM
YHcSFf8Maboe0obpPwED99RX66BvajRPbDI/p87CT501h7R4IViiXbp/wxR+4UihNLwjh8oJ0SSQ
cT8uxoUNYK806hBc3r8h7WvImlSSXWS32dkwqqhCQZzsk974NgDQ1eC/erbAKzUgipU5g0N7w1OD
NQybH0zgfRltAFcAlDi9c2rd8FG85kZ5CXE9rbrCfpRVsL9V1C5yFYGq6WfAheNgj7umyRNOZ+sN
r+RPZ8kflxO1U+LNK5B1EKjWjoQ5ev0A8EP/deDcqAB/zRzkwH5CBIzZc3D5PHjlgL7INId96/8l
pJHdLZ249mWzcisaF+b+yTYNAGKgEJYOGzNNMVbnbkl2Q48MxpL1tcjWkxlfMgPD1VhUV0LdL2Rf
rpDZVaP4l9XOLbAg3ZNdwHg7MYp6LRqlNvunW+9c0+sXBU7ykYUwbyj1NkvsIyUwtlkI1s+TsGqT
BOEPoJ3hvKvSvdnoSRwaPlHE9rvY7A9m2j/XFBy6ZnMfOizihiOtI+Yd9JjSC/Fhz4aKmqH89Obg
7KQhrEYRn6epfLVzyUWMX4j2mIHgKftczGRWBna8tsC1vIBOcmi4x7zohwmGTO8pfrwYoTuu2s7w
MISNh6FRT97oHzNtR0WSPzKM+R8iPmZFQyrL8D6DDO6Q04y2uLRmY7/UhJfNcXvXGzPh1h/yC87c
9WBZvz2kopnjMdHBYhUhorl2voniNXDFzQ2gxBg0yYdgRMzHCSWFw7zMW0TZu2WRMdn9ccTyLEef
OSgI924Orttp5+KEaopCo0QIOaR71QSv8Oi/6fpa6wxZmwNUQorHvmn8c7WUB9E6Nzut72nb/CRa
XAwnuyovZ+pbHsgf+aELWXMyXT5Nx91WconaxPkMeZhHcF1f+hGKo7LDpE7++r5gSDAaQcR0qn4G
s9z24VmlHE41MQIDQ51Tk67m6CgMs2/iXsp1bcs7q+RfJk28sFa7T0zMzphTnU2GdGtazM+sGUBw
+sicUO3LaZuw8G58IW5mg3GWeE7iYBuiy6u3NBxWJFM/1UZ+zQ33VPyGiHk2ZHVt6G4du/gE8Pou
tH4KAkSnNqvnSnfo08bpJeaRbUZmnQeDrHheTTGfChiZDclbSLiMGwDAzso4va2BetSSTR7Xy3Fx
p/81/VszluaOBi78S1wNU9scsmo+aQh/Ih6Ta22y1eFRTdY41+hQ9+MOID/FbvyVlG6AIKffdYF6
d43pkJm8fQ2KxrU287PZeegCpncSVb6WcZ4eqAB/i9tefE+557hTR4QlpyZD7YuqUgPl6XqmlHmy
ngJX3ns+ok6WX/JsetJNh8m1gdow4OXsT51Yhxkz9IDoZFiSZYt1lhGuVpHZA6k0DQO+WJpLQGzB
erTJGvSBzBfEnm47PU/qjZ3jFTrq1sfove1wjLJ4OFZxB0nQu3rVF0fav9MNJfW3FnedHMITwCTM
P+yOhTJdks+hrWAjHiWLISGTGywbqDHEi5nonVVIogH0za3qfr3I6owE9k9XUK+CcUoPhibGxv5C
QXI0EXI3qfMMvEwCBomazcgobqeutR0WjK1dl8JoA9GxB3MOMMEOPoBxB/bdDfbJsHh3dBot8PZr
YiUi8yEQH+8TdfLUvHyhbnkVef6HBC+Kr9GKEXCqNm6K7EERX9fa9tEPASTGFgVFHn/6JfTbQqrc
2A5PeSiQ2nFWI2S+FzmqL7vEnJlMW99x3wx66okIX3N/FhuW8EOvvwwcFI8jWQzxtbec4yLDahVV
c/Putel3W+TIvQWfFbtNOOC4+cpm/jSh/JCc12vUZuTthdW19NRvASM+5CxsXc6m0Oun0F/euR7O
bUvkYMZKSerlqgj7vWcUPyNLpVkvb1U3E35pRqT2ERvZEHZcxO5JVvJ35vQ4fyv9NJRwrka4b2f7
pJblJMuvIpTXzOt/2ir4AvTdu6o/0mCPTh9hQBP7oEbKfOv0HTIXbIf2h4QYg9Hm5azKklUA3K/t
jZMovLMzbxJv+KPa5f+rK/ZDsOH5pYvFjWKxYkWE4Q+hsC46d6TgNdOZP/+zY/uXk6YEl1rhHjtF
4bWPVo7liCoh5+OFjziQf3w1XV1CJco2+FJDQM4s8A9bq2sUd6pzWUDgEUa3P46J3k+QdFsOON6w
vCfU10j+MEjJKXnWE24eDeaISXhemQJhdFSjsK5ToJtCfwYdiXbDtlMV+29lbAefV87W3mcszPfY
E3yv11gu7CTiRaQApmNskdZm7JURoJKqnbOF+A2eWqVbhpxgjNU5Y3owY+NleAguNZLffKuqsYhS
L2ZpGcgez339E4TIRlFYHHPFbzPbhN118pHTutTDd1XrnQc8efOF+jEcn0gZa8KVH/psag6ccLK8
8VYd5u5PPHXGump3iSJr1GpGzZbNl4eyThR0XyvWBxJJaGcSDwA2nFYyD7jGs1/VY4LDhKfInCZI
paeEcEntn74Rf8QYvs92TO+0R75zmVIqURrz8ohBvurYvmecNP1DS1nFJs59BRE6dCVaNkJKtkae
P1LmETXq+G0ZgAYIfCucYdtjNIskEQknSTfhCh1BAEQYPJlEKW0lHLSp7+UQH0l0sc7omf9CJWOo
9YhVsN5hZGHhGTSDbog6eyJUhgxeWPuS4O6+uSibrbRI0hxknjRsZyafhag5GxNDZaw1WNDaiH1n
w6xNLukDRcnYPaVIXEZB0KT/v5CUis9B3Mkt/bGHTTgl9ZHlbVc9/iNfGJp7o7oZLMm7Mq7OfKKb
VR6YFFUb/nD8/4vSzavHeCAm4OrA7X7iyk12mWncnNF54++Gj+u3/383bV0JbYFuC/sJOKSpT8Jy
pv00it2sQBSbdBGEC887FOMBA1d86eo2RT1NJcWYv1t4nbfW4oG4FSlrKL2TeyIcEAX3Ew6yFH7O
NwCARPNjz+hxzKF5TUnc2T/UQ2kmTPbAcViF8Ascsk0ZxfbElmSH167sxCnPvPfFN2748AUZOSNk
GOb3mmFyn5r1Zao7InTjrogmuXyVxTZ3+2Fb56mx9j23g6AwnChQ/HrMYDfC4/DMCT9nfuQUbw0D
tXJWbfKhe67S2tn56NgGmB8U20TNsBiVjEAz0haqpk8d0VqbEO5khXEb+kU98kQnhGRtt0mX+j7y
B9aURBaVg3C69cGXJsohAdHsDaY8BTht1k0OF+stUMuD5b2YEpHMtLQReT5FhEeXBI0WR1vtxS9+
Oj9VEgbREFWwplNNotidh4M7lJjuaDau+/7QQ5CRsoKOJ136XUJK4JpRqWxVcoiN/KkPVIi5qDlq
MF1tZ9swxDfuetiORGWc3WBaO6Y3obHyf5gefcgHRxunQvrtlT9EwxKCQ9hFZ/7Ku+q99Ms3EF65
DefR36m+fZr1vJayNq7mYu8GX/9j2cZFY1UvqOT/dQJYuevAfR65gG3KUz4qEp0ZQXvu2PIwp7Di
Moa0aynhW/uonILheWr67qJKZz07wFVuYRBnPCYbkPRwQ4+B2nixr15CJ002sDHVK96wfdUi7iGg
ZdhPWP/hjdMdjvi/jSyn18q12ZRqZ61Z5iPQpksPoo21s09WY9gyL3YegcF9wncMj0zFj+wjgyzv
ZjwHPcHxTbaghQzcexsHSIo19DF60W5oPo0m2RXSbY5G53UXUxVc+jbLVAqoLYiswCUBMEViXx6F
FgA/DUREs5V7x25v2B9/ErgFfmzdYSn0XZT3GBVQbtFzpN10gxwQjkg8pX5J7AHX+yrjvNm2FWKu
rHlvQ0S2yIlc9Jp0unoNbob6J4D325jZqI8u23JfU+NieiiLYH688QmtBp9hHwW/V9/9JD8gqUdf
49j7YnlM/jnhAYX/bC/OvkBWvMkErjBJEH9g5z0hZJyx3CLiGEqqOmy3eavltdcudzOv8jolyI98
BXtTYyBc2l6udDY+GEz078FIUjAJ5ue45CBHYZhG2UjYhm4UZ3RvYVSl8ZEtjcPA57jOHi8fpBNC
x6na+mUHnolNdFuJR7zR8AEKi1KbeyibOn1RAhLEVoIrBbgVuOePcnbCRtbHKqsPMLrWtZTuliwZ
B5ns8Cu184EPJ8qVpbmnCf5Le34WQ6OjlmNMCULnQPrMR9D9B+CQRJ6b3Ozc/8iWAaqp5AKVpjpB
fGBMzSYJkG+aUTCzGMhZZVttxtXOMPJnv19Oc9lDzYvHv5ihhAOupbIO+w3nH5CPg2OsNoszJeC/
s8ftOhAIt+pzV21M2IGtmXr33AnryDbHu7QQ5oVFafFiq+7Yq/6XZQAFKLv9TD55pkugc6NFzN6f
5sChh9T/Q3L+Q2NFqEs2CzZEUKM5ri4NYsWrjS4YSLlBIovpSsvsrQi37aLj9QjutK4r4rDNpuOS
QhwSyxuxV2pLmgYxMS0vmp8Q9UxyjQdDAoLG53w1pWW5apb2OGci2LdNOD8RKsVnwqcYIgEmUF66
exRDGjP0hgg9kpscJpdQigtpbyA3qdxNSJdW5Nuf0MCxPiUYK4cm6rOyPmKUu4XoSFjeknVaCge7
8MKvVvJDOBNm1s4qjg+udXbLcT/66BTEAaD+pY7Ht7blzjdnee2abh+YhhkJgcOL6OwmQ72KRdhb
ZzUPVDXw5Bl5BYpkKHPL0fe3b3ZZ1vwuHQPALAv2oTXjCeD9J5AT+RzV1bux6t5a1745im9jVefU
edj48LI55MbB7iK8GnFu5l34tljksyYjiqmATw4BRKRMledp9l8LWQBBp8fyAVCOTQKvBfHFzrSf
4wInlYF5o26Xg8XwtRlR9W1zWYmPfgifHNS3WYZMakgIA3dqKPXhOJOQXmIHjuM8j7zvwO/hJbS1
niRG5SLdNhNTeyXNbNfk+4Dla81QfGhEUG66UtyTDvNUq8N7O6EHwVACr9epp7GiMcGqDezvSLd7
6jOIaMZrkrLCtMu1TIlw8wdaKMa4vxij8YuNp3nAH//iIH9h02t9C86ogKQy86OPpPKGt/Sl1jHy
em8/qyHZCIssoNJBByo7tWfpK1aVdh9SfZTE9px0217EydnQd6Ih9alwvX/T2DxsDx9jPLccg/Nv
3WMZyZhOLTtKq+A4iOH48Lxubcy5WI8e9fOluE75/ET5SA+dEGQ0o4DwBG6pTlmffow1SsYZhHYS
8m/L7LsZWjRNYTIXl9HCEwxstzFZtcMWdK/NFANm49BnNPu70YSQrXLoYIoXjyocxMELLqOd4sKh
UmIDkaiOntWT8jM3RzPn0iVkPFmJWZq4pAVYezvsfdG14PR4TAR6Dbjm+Mjox6KqpHEOkuSYqjH8
sfUQeanpfWnEpGREutkrATFk6Yy7aSQKBy3yu2rtDlrbOWlLXZT5nCEau6lsce4+ZIW2ZvhU23wt
2KVDk5DHmiBT6hcmPiMZmDtBtH+ntkD0bQxyh4H/pwOU2/it0IcR4kBNSLwMdS/7+DMe6iDqCvni
SN2AUtj2VpHcTSgCD77NT1/mqXWr8yvYuxvFrehu/ex1URMO+T3UfhIRbVOtZwLwNxnnSRfXmBlH
k5G61MXFprZkL+aSUDu6OA4ZRqFDbytEFC36ndL3u70lqGVYIFt2aHGXbUBO5EpaOelUo+hZFprq
UHif1Gn8dpAdsDv0ry5AxqU322aV4R/6Fdu0xwj8Yet2mXC2toPYW0uKDG15Teil8RnRULjA/zY+
7qSyxuqE9rez9GcCHzNbgXNYiuahgqhfiBkd+a6jFZngJZt6xremFdb5P7WT2MfFGShesF51GSBL
9j/DQGH27tN00/h+sg6yeDrXGjVruLRvYVKRcOjXTxNYM30prXvwNY7Y1D/ORoqa1h7sbTX2ySa0
n5ALoqNkl0KfTR+H4aj+/v8XPlKkRNiY7ox2ZBXV+V2p6sgRfklJrjtM9bHtq/L+jAezuVusz7cs
v3fyVxz38c1op/wZ+9aN5hNcJLPhrkO0oHW4+Lem6cKbDAFKnD54SaQXvKQJ8sg6MPqDoYxtjlb3
ktACg9so23eu9Fcx5TIhPOyLRwDibdFTFIROGyXlCCINvrBO8CpFKP+4zKDepsYf9kUV4wKw+X1s
71tvy74DQEiN9Jj5BY1BQ7Cts8e/oieFtC+UCIidsqPMxv5Wl+vBzLMNHvb8ty+Na/coIQMMq55j
jobRDs5eJpHp8NrsAhI2SGc1fsdB2/B5bFHAk1KOQX0+urheZQOQk9bfmZX8GhIHEaKJpjgbv1s3
8bZ+Sx4/c3pH5Qbw1VzRxsXmwYdtIp0jmayRO24xIgcF+rn8iB9xHXnVrIrGbo8Wtlnt0LXSLYUd
SX2h60xvLKUfHuTSOTHGMo+rk+Mn0OSVltFDWir4ANt+/22rZT/2OuIw8laBwWBc6WyXkl24Ic4E
eItyvSvxF8kVmHuPDIv4jbb8pYLJOlil80yGyKWqkKoQ/jnvC5QYV0PbxyD2oG1icqoMl8h/AfJz
Ubqd1jiVcsgn8kr95LWKAQW8Kt1atN2scoe/fMJxjXlGbboGu67DbuPNYUXwhf/xIHKufQM6YJSJ
sSWiKTLM7JpNYRXh4lGrir9az6bG4/LQT3j6XzJ1vNUYJPEdou9zTD1sibyduOyM14Lh+CfDTNVO
i/01oGlUfkmTSFtav1KXMIixmY74N7w5swgG+QqXvDjwfZhuuSziYLSfGqwvm47EvGtrBf+6GijJ
6Ia/iiy4pRAsJUY5XLzlTxteCvDurc+8hIbW5N1tU3YwFvKM1tHO2JPVGo1ebe1KO9mXLkkW9cC2
iLF/Oi6oWo9EWj5E5hC5gcx6oN2AO58cMYPpn7Nihs2FP34uqR/ZpjMen8aS8bZM1YVKSnfv1f5j
Pg8hkR1jA8eDU9Z9jUsKclRpDeumBFXwmlptJIj3pk6ydx5sdIAEEY+iVJhyFgfBNm7UAN08ycHC
3fJLvC6B1K+VT6m38JnapCVVJOww2C2dHQXTNEeO+7dfRodzHAmkby5/ycPlvFnUV0Kw2SZXEgGY
iP2IEKi93Yirwzn1e7ZqlASx3WEmcCJzqTSCpqTfAxy9hmannrEEbVGq6q35gNz0pNYDwWlrW9b5
trMc/2NW1MiMZB1MiUJfUf8OHqVAHihXljvq1rVTf/Dc7xnle2TlCAgdaRMwmMaRX5nWP0vEL2Bc
CIbAai61boh2y7C39C2jUDY4L1w/pPoSojqyWEY1gpbYFfKIq+mgsuB37IY9AGdzM2ovu/HHkGgp
9BaW18LjIU5JL9o6A25Ar6D0BfhgZRqGhRwYPxiI/kh28tQx0dS/GhMDHTZPqrD45DfpuLUYPPCZ
hFenNLJ9IzN3j9LrRASOeRSPL0Xw7kp3jAoP8qknN/kU28bbIlnFdBdDTVrToS2zj2ycMHMGLbw4
q6zNBAvtNboMlangbsDvI7ug2RiTUDcGLEJlDKOlTpVmrrdSucbVCmW+HzxAcq9ukvtcpz8KlgSL
UIAuhlSDvA6/XdwQakNDC7S4HtMIhTceVPTndBM0ts+dE1jLCafvsl9kdkhIwN6U4QgCjwha3hOC
R6KSDNijmSFYg1ZcYnWdY0FISrc8T7s8EU+jawnkvpWLP7l87t3sn0siLEPX1FzVwwXk1b8rKMxb
YgeCGgDvvbaL+QA9wU6Wjpu0THdKa7zV9RltznBUvb2sWiLuNlROA7x3xnPnZ5wrobzbhOSs2Gmt
PQzKhH0o1MxSZa3mq5VPdSQnUkSDJoRniyu8RrVlryumxlU8ax1sQiNmsrcfLCwq+MrELBtOznVR
zrJrY0QvpDbBH3MFcd10n1yb5UomWr0FVoOBw5vWXoDwq8xEt+5no4tMwQUdGHC8qiax1pfDiwyB
gTNLZN/9GK+FeyMocP4bIEzqoR9fyCHYJ8iIN2lnmJewesagVW+bZblxl52ROTjILokFKtJDmRlN
5FoVApKU9Aii+AkZaZ7NRDjARnG29if1QVo1zQfhyCiUzRd48nej1LtBkubjk4wFNfaNrjQ8WU1+
AJGi+G3xDybh19GYljN+cegguSxoeXCqmjqcN/UgCDdwOde6Yj4iZy77oiAKuPmaXRcGMpe4iQYM
DIZURzU6N7PQ/8qJQF/bSRlBl25d5msrdnsMz2NwCKvqm923IHCCV3kqr3KSQZQEAvxgQJAEWYQE
wLPjvc2Fm/lU8flYTSM75w+TQD5binLKeFmAhPLyzFZ16mc+BSNJAIEGGVVZbR+xXSU2IlovVl/x
Ql6qbXnoaPy/U7kwhqQb3G3GPYjf+sQPmTaKmUOgPnaZYd1ZN2FyDqX3o3R6cXKgTAl6iIwpYs/d
pHZ8BqnCGYEjaZWHlXcn/6HeqHDBIk/w76MReTWx1Qv1v//HAQRPxrWJAga/PQKYuGfWSTgB0euz
nbXWE8jrbSjlrXXK/t46w1tSl8vBYSlDsIm6V3iI1RsRWT1MUnGqFk3kOaQ3SoEtE2671qPR8JNN
aFkRh2FquTQjJos4dcTNZjvFJZBYufVMQIv1DDDwtTjYrZPO2tUexKRp0aSWquWMUZmlBCztYBse
lRYBqpakD64VKujX0rIHROxyjQAeoDfGlezWyY7cROw8TfIy58bRzqp+W9T2dWDQ1ANpuWON1D5Y
aPMzyk85juaePPXRAk4rQGlYqj9Zuw207+IXnVH3lkYE/5HxxNS0l31+6kfu+Q690dYJoREWM6Fb
Lz9Kq7ZwLNPzVxjk9fac1A7Mel3rZAcl+0VvY7IbU/1i6vmX3SOSdtw+AGagmTEr/qPuzHrj1rIs
/VcS+dy8TfLwcChU5oMiGHMoQqOv9ELIss15nvnr+2P4VtqWDbkTVWiggbzKmBwjh332Xutb2hLw
R7TyY/nUpxocyap4GEX/0fQheOcDyJysZhWPLNRI7W4tWXNqfXKvqBFgKQ2Ln2LIha0huJTML1OJ
NSok+8SNC4RJCITXnTJ1q0yja14FY4SMb4SG4MuDmp1ipUq2wMsAxtDYWSdmgd0D+QqJV8MVgUYq
nc2JpLK+Sja5mi3Y8ezrgoanXfjhqoyrz4lpcCSUfbEuUwPunR6eo+jzFLalizKvWKQ1uwgrKv4Y
7QfNNHu3rtSHlniNlaMrI7mH1bmY8gf4LuNq1KHi6mCS2gK5/VDSqvDt2KXlDT/Am9lIdMZWAlyO
C9PuQCfxZVSOVsLZTGl9Kg7MF2JMD6bAJDv55rb0tFfdUKDavrRSx4Me6MNtwE7opaQNtLzh0Pvi
F0gyPQyMYVXgYapfOw1ZJCLgeBOL4CA8wp4FKq41yC3sDjloVv81qSb7JiTSDuZvfBo5q1wpdEyW
NN2vHZH7jC1PrUVMcuinj2rDaIDDqoXsBroWCQpXfo1DSZmVwhp6WGOCbFuiuoKFx5g4FoCrKkhC
mY0BpcsYFzUEtpI7+AkzAhtMszalHn/oBR1qwPDdQk7tvVUR32F12EjFUNBZlTTjzTa7FUFExqkl
j02urS3ZHTUHuYqo+R2rShwcNelIYMW2XhSvU4djvBm0JT39TxDDTkighyvc0hUIcGU19Lm/LXGj
GxDacVTSbLdps1K+UjMlWnOrNw2L5LDYJ+QpLER2rhtEiJYY8MPXEHF8T1/1SrSKUgxARjvwB+7I
7Fwxliq2wsFkadPZ/bKCBMQELHsYWp+82YqOO3o1RUcwhsR701Rg0BzNcyU/TkkZF1mcHCKr3Uul
THjB+LYL0N1OanGal1AURAtTgfkgTf82w7QEPy0EPIsqeRheEKgpeF8Ah7UhwgTTZkGmVnKdBZp6
14bpqjPS3QGI8R0MMrgRtvVosLpGgU3t31RsE0wj5oo7E6DyzH7a9hKPN0P35VhWHgfcdDnA3dPt
4cudzPubNjLGrQcdO8tsqniPrjey9EWGL61pcOtMJi5Px1AXvoelkEzo505DwwXzcEUhQ9tspBNM
M5G2WJwYqyAdTmDCr+LcLxexoYdLJwj/bFJE7hFN7lZH3w0EjarKmNB94khTfb4uNN3MwFWHmI4M
d1w7XgsMj3OtAJAe3saxzasc81p6RzArIXw9COUFok3U4CqzhDj1PyYt23wUY2vTETQxEVtPyPHo
ik3nycAehrXP1ewCAnwK+r3PME96N01WbGlSRpuhIX9ujJHkjPpCYcDmqrmaIhFHzcdMgOm0lCt/
LLA1U9hwCsBiCkHA7p1gnjUZ6za3/pSGZy96NshlpJlf1NRxNpMWu3jfkV5ZNMhkihYhqTzGN0Wk
ujDctlBnso1IOeYHLedLzcrX1kC7LItIUmRDu8LPifC3CDoMX6yRImKAS6UpV9psMZkiXtFjJVBH
2exjSp8jDWdpZ2i3jp49YcDEiT/DQSHyntU5iaFBinqlxDzInHD4MRulc6CkCx012rIuM0htA0PU
ip5xKyhfx2SnV08FudAwUPRVhcOomJJ7DXxdDRmss3DFUiZpS4T/7cm3pDIrHhfdbZfQ4ASXgIMr
5dfKywopFCELXSnpR8asFlkBXcHvhXleBiZFdES2RCSXRTUrklAJMljHv4ut+NBqdN+olKe1Jpla
MN51y8G4l3ShF5pKfmo0JH+WhfFo6AHu4glsUEKnoJ9tJaQMjh45zYY0P6Hu7tchXCgOXNhtQbkD
JxGoiXUb07E16ihTh0rdMRPiGCqDY0nYQ8dpYmmoIEaGyFf3GAyqUi23QZ71SzUrH9LCYK2FwNIK
xANINLbOceko48JElrlIIoG0ywokOwm6WFgypTnNlXlr79pYfIGNusvzAjjGiBKdvMTFNFvsu7iv
FoNZTWhzoDj5H40K3EEwOa+sTLyVWmaPCedGRgU1SzIlC5llIEdFEN2iHhhup6CP9izq+GP5f/Yc
Z1eyfU10m2WFn1FA++lJYKJc1PshU9GkzOMQDSMt4yDnaeo7ebz8IQNvVchB2VRdss8nHPqJB6Vs
7E3aSzVOEO5mlnWaz6dXVGJQ0tnvw+o4JMERDpBYlyE76eiXq9bX7gJFoSLL0L7ZN5zswnU2xEfZ
lBupoK4gKLFmNcaSdLI+lXa8dRL6Ghmj/YXd9fcT3XF6M+3OQXBNr4H905ollYLG+KC16b5OkrWc
QNTJKUY90FhbazCc7YQuXS197G4DvnNvogdVxU7qMp6DbuWxPB+Djtoiex0yOlYZR8WoNL/gqHvN
oEpWkmWSNpYnPn0Ln1+BVOMcEjMwl5ltRCsC1DZBGX1pGQnzS7FNOyypUIt9dIRKkS0Apla2Bywu
CxAJdK8l9rR1Hi4pZcsdmKTP0pLOXZ2sWmCag+f5rLsSIlDNlgFTriDUHL17HjxPIYNgOznWB5Bq
zg7FHPi1Lj6XomhWTXco6hxcQTaiU+v02y6edjFWJTi7mDGNdBUR1tyMuwkXs2n04S7Qn9OpT2hz
5InbOejUsn640cmoYCVuebRUzHRh5DlfZT0Zrh+OJP9MBRiL0DP2lz8Uc3JfKiMVoMCu3nfwli53
FOPZrP1+bwXPpEXnnivoNe4wdxRic7mom1218Se5QkrA+5TqcyvNGnVGoO0vf2Q//XUJ/8lfl6qI
BvcVkHl1rdrzIBBnBIMarbHq/TT/MYqx3l+uqklNAMnl+uUeL5Jk6qiYkiFeabs8TfRdM9Alx9HK
xcuNHKf0Hfly4wYwPOW4tHeXP6BMGB+bUaozqmWaPEu6V46qv44pNn2sV6jBSFOe/wwDsktEAVwU
7bb0e/sA7X5AmTgy99LUQ1vFnM0ufwqDS6OzzvK42jXoWo5Mq1jdYLUlmADa27enrdLpTzDN6UbO
T/btdr19zKskuWFiUInmlkPAyKCFlMpaZ4ltKGNwkCLtH1khPBYFvDHyTq8GzDKnboindCfjODjq
pU9wswJQXZP2szoMh8byWWzoqDrAYPifsWlg7uwCjq9KVC/BZVonPqG/oaUJZiopg0PXnjCuxSAp
w2KbGOp00jNcXgCX5VNT5Xt4ruKzGTNyqtPxCXlEgHN7ak+xhlzfBwKLMcEI9pmt1tswCsK9r9d/
Xbrc5s+3XS4hyDrXucQmjLLzEd7JiuDIdGfUabmE4KXsOtI6r+g7iYfLVQGnlgmJrj9IAiW/3nu5
2jaNue2Tm8kSgZsbnXEeIsNwpYfyDw3vsCo6Oe58EoAXem3wbaahutL4Ys8RB/mW6ItbgCB/tmKM
T5qwWVLLAC+sNSw8W3U+VE77JcqS+FNDgPueFgTfOZiTG45GEGUUBCw5+rJC06qt3eNwaVrlPg9l
vZYJrXGf9Lw9a4+FQ0DHNdV+yQJXI0ko0M5KVWvnr5dAHVZmWS0r3auXTjgat144jPuhGT9drk0T
jlrKFhPXiP2oSSO/rjxPudfKnN0mMmwi2Et1LUsJ6QbH0bHi3OV7VXO+/BEYvQF5m/VuIjUHbEmK
78pJ7xO7eclEHfJwrlEY+K7RSXUFcm3tOVNx74wDcDShVNdlnJZ3k5THKtbjJ8XWqCEc7bGPM2KV
sDY8NTO3iPr0g2QVvaNzYC9HSNtPTpQ/EP803obNpB+hQyVoYXtr8p77zt9QsOuslBRvZU8xtAa/
+8icBPqvGGyWyr26FqNusXeCbANb0CxrHOJ/hgo/d4OiOx/h6Y4Tsw1bVv5KV8gyCJlcMsJi3ZmM
a3+gFZGmZrmu9ck6Bvg87UI69ULFs0wyEOe4KF71eeZcCxjWSC5iY83Zdwp57ls+D+aDcVkbVvk1
j+D/DZv/dfiP17wYq9APmn8e71b3/zm/7rebfrxa//Ny3f+cz8j8H664ZLM24037uRpvP7OPNf/8
T57or0f+3975t8+XZ7kfi8//+PvrzEebn41pcvY9ip9Mz/fg/Q93f3sMKz/M/ratk5fsU/3Tv/2K
8VdM4w9pGoQHq1D36fIb0Pq/cvwVU/6h2oQhORYZDDqbIHEBCMCb4B9/1+w/DE1g8zAM2yZfVED/
r/P2cpf1h2kRDjFHqlo6ARHi3wH5/5gzQaSitE0VkLo0TJvdSr4JxFVsXe/9DOCkE3crPRzJJfF+
k4D5Y+bmzy/xJibV1CWqnJ6XALB8tPMAs++ME3I76iPazPvvfobz17DLv2Vtes7DrKn/8fcfM0L+
69UATJATaTq6/iatuFE60ByqijlyRGaRcUiFP5HDgAiWPqkVSt7+LkPjV6+omQ5aQZSw+K34qb6P
gXUkvGh1wmYE8XbPMkGlYmXuE2vqsvRGpBHs4wLkPCGFRkCzjN5uMxqb0Reb+cuGT7qoCrQzivmb
ENdfvjHLxImoSsk7FD++MY6zWpJPg7fMA+W2EMkm6H03Bt/mz791ZT/4yXD9/revzYEh3xJIv379
2nevOW9vry+3YebzW2n/CwDaaCLIB5ASwIKRlKDJC4tYbFhoDKc16DvAvnis2wicNBUzJe377+BX
G/T3b2COq/nuDTR2bMoKV+eyYDQTMdcmPm3z/kto8xf39kMCndXZdSxSZN9uYxFICXQBDb+4l58n
NaPWNDYKrxVH1043bs3UIKGp3ddNBJ8qP5OlRbLSb3J3tPmTvH0XFoYDaRPFoZJo++MnrQzZwi6t
AIF2zzhRlvGA8QsAx1gnmzhzDgUDVfr3ox/iGXTYAFpmwY/EGj0EUMHf/0rEjxmtX393OGbCdixN
Vy3rTZCM4422Lzo8pKLfZx4LvSHdIEukIUNr1excZLpXBVp7TbUfMuCIOTIQte2ZshsQ4DHwlsNy
8odrWw+pDZIlckA3A3aBVhV9WbtVo+TQFs2eHj9CnYm6An0b0twodDvAFO9/Gu1XGxG7sq1L0yaU
3HhzECmrIjMN5gqsbtHqCEj6dQS2iHJDh78BA7NgyEC+wOzedx1DHnX2rtF5Cmq5eP+tzAePtz+y
rWqCbib5Gqb5Jog5BVozeDODxioZOY6rsB/XTpWeif10BWYhoYer4Dfb9yXK6OcXtXVh6aR2M3X9
ccsSPsCCqsEOGav3kYkjaeY6sXIrMxO7XL9KJ/ywwZ+IFKHZyx2j3x0GQywEymE+okU5eMxROeij
c6B3OMPXV/POPzFiV8JpOVj+jRn3ruec8um6Yuw5CvNOjCPZfMPajvyVkicbpyhRE0AlnsZlz2at
w6uEmLak0evyvkYZ/GaH+sXhksxwoWmSeC4uvPnUSmFYOesUNNPRNsWGOItC6HMtC31ci4KAgOb5
/d9W2L/ahW2LdB/DIoxefXsgmQLcckpjOSi0441mAPp3KHlTxB3P+tDRQm623cSK1lsmnrls5bho
Gs/1R2g/Y7sKh3bb5d1q1NJDE7+0te86abSL4Ikrefg0ECRCv8ktGPcx06b/tSCjGEZstzJQqk6l
c7C0buVFvWtV6SazulVSCU4SJpkk0e1YMcWm+znFCtgr8hoQwSNYudKtZDNnbA1iWrJcg9cDpmvm
qfILq2EEDAwZfCOZlNFuRIQToEet1Whn1T3MJrmpGnll5Ct45ZvA6a9FoFyjfUCMXp46v0cTMWzM
J/++IhF01JUVoUZbtYExFSiuEZkIEMVOoqCLkaCYot3HXbSI/fTgWJ3rsfvlIR9DjFiOfXd+ayZJ
sW3P+MnhAAICs80OVA071AILThKNmTyVY7NH9LOO9HqLu3Q1J77QPaI7E+1ICNopmOo8jPr9eFYZ
b8/ffIM7nln5cvQRHoDiGSrfTeS4ZCi3wqe2U3gqjoJXDjN+jKlEtB1tf1x3CHltDMWYcJYMLNd9
6t+PVf7CGdMdapQrjKln2Py13vPBDPsx1cJbK25OVu3fetd+bkA+rVcpkId0CnZ10a2mKLipsuTs
I+axQN87hu8qSMVbv8GKiXaSA6Q5xJvSOtsZOot8WrNgdhMoe7EqNp5C3iVLVGFs8FY+zu1ESsUr
Z3Rck4INbFobuRJV7DFm+NRxUJ4P0Ln5JeDXnc968y9eJidq16XIXKN8HqWHjqjaFI5CoE80bwbr
IA6QnBgbYfLmKvQpONspTDYzXX4iLJNDhnqvhuz7HPlxkKQUT+1e6XucFQo2LOUwv1zeTcih65PD
s1loUtQqWRpOs0jsO9QOLpSf8/xilhzXE/IT4tMYPQVuhzK45uwTe+HCZoZfEgcNXojNmACJZjtg
cQmYCFUtHcp2ocxigQi2kUPsj+4coszcFAOEZWtYzycBJVTXMYY9xjF2Eqx1PlGJ1MQHFmy0wW2C
YLHK0o2q+BB25bL9ktY98574JoCQHjUupMENuQGrCEd83BGncjffIjt+b34SlPlb4bC4BG8tpflQ
JwGYWBRvnWLt0z5ZweC+Cqid0XXzCWB58ZaKdgY29m6q1dua1BeV02/GxglqcaEQjKyDM6dbbkre
arrT/Onyr0SOm74elxAglihMQDGAAx5HAKyOy4loIXvtSgo+P81jRlueMb8QNkq+UazmNC6IvRyT
pY9PLWPxTsQj2becnwmLS/mvMDnKmCNNJlwDMeETJH33asR0uwWqByVd4c3xX1tz/uf5Aj5YaI7L
iFqBLHCgo80WXohLqDlCnA7kE7O3jgoab2cXWDbdTt/VSFAN1PWgWrvK/8LyaxePYCRrXmoI0J4j
XcMiITkYgQo9V6pOMxjPEeHfAad13b8zwbAYYGRIN9uY+r2twbjTop3UYIzw685FS0xEjlaFTzVF
ipHyJpmpGd7e46DQpemmR4BPzM5a55kVBeOefHr/JPGrUwRmOVuCRBD0td+clSYM07Q9dGcp7Opk
2c3CB7rFKPc353wxFxJvz/k0dwyLnrxpa+abujkCfA9MCg5WmcpdGgXrgE9Ymeg/kvw8H9tyMJ1q
h6JhTDcdbCqt8tyc2RepQNjElza1rsfuN9XT2hk8F1voRpXeBxrFz752D/b8ysPjD0PTtJsP1pAc
PFQJETXr+9+X9quKybGBWli2zRpQvFn1NCIipdgjKMAPoyevP8GJdGuJX3Bw7ilcjrGRgGoiQlcX
u4H/V2KSc7In2t4fJ6EfDcmOHxkbW2v2LBh/U86hN/z5e6bKcBxO+/yYYAZ+rK0SE6YLw4pLKIQb
cxRoeW82zaAwdi1HX0SJcQQY76IQd8mNoK3jr8PJX7V6evALufOITWrZ6+sYpf/OKOUOrQRYOqy0
k76RgDNNMzkwH2Qo6WDTbrZxxtlQZaSFw7/I1XWbgqDrOxzVUMYE6SocOobO5Ryzrnz/aJvpoTOd
9fQREuOySJW7IcZ6VNYnbYzA+DoQhcXRDuSuqTp6UnIXw8fG+OAaVXSTRv2V1ckNRgdX9WDZMpBu
Yf3ZTXDLF44P7EBiWe60yxhmBaCDZqCAiQK3oUPfcDCwIZkKG+knLzqvEOcjGDik1VxytNyWkQU3
/6RFQm2U+UcFj7NZwGhpTgZ22W5OT5uMnaZOa5ta2bQUt3U47uDAUDiJKAVTXydeOImxmU/y7Oh1
zuyRbXtKDr4BJp2pQdZEO0ypXzo73ggWyrT9bpWP9G5OJecFDIXuDNOIo25lYgHpwnoL/8OdCwbQ
fgtPZSrSuYw9Nx5VCwkyt3bsryVqmab3d+QBIG7Qd7gX96a3kWCe5/1rrIydpz+T0HpLLrCLLTlW
9rWDx0bl686dQ92wz3Q09iN/mwzHoU6WqHZWDTgVbRbacDRFwAsrnzq6puqu70fEeTQsiAu8lGNr
1FeLuWgIuhclvjOxUKN3c0vqQyv3XYQKB1jVDIqDXS+axfxLdHgW0Rbf0lhd+MmqKCiPeIJwYtyX
MsIDE+DcSRTU3SCOff0syDCUlPaphRYppXaKg/XAzxF0HzFGr1L7voL9Sr95ARZm1aiAsznQ6/G4
TKx6l5qvZvbM/yLOLOAnCJAkxAg1YtWMa8aOS61F7WMxZWhXRrPXynEdjh1MDu0VeRgVizjWyrB0
fOvBY/0xRzpb2Xg9v02Hg40Rc9SP2Iz4/XyAFs7EGbeKcALiWk9PtXkv2vwQVdS09TNDiUXZp+jU
UUx5nOkZ7oMd2fVpty3GYCdGhK+sDom8vpnGeZjAwpdFbS7jm4yF7txPw+hOJY01KoC0KjE48jPw
VG05IbBU8NoZY/xEoWMMKxC15FTjjmW7NQcawdW07PpuNe9z8xE3deotUqvDyOHVUFOmuT0LT+S6
1rhsPHYf27jSKWJDNGfoXpeV0romTWWwfXuVib2V8zVDliU9cSOpB5mEuEN/PwbXk9qcf3MIno9h
P5xLTDTsNDuFhb7OoUL/8RiHxhOMyygpLX3lbi7TUmNY6ka7n6h85k1tPsCGsX8H3RN27riuPUkr
27l9/338mFBKT4K3QVfVpK0pdJZ08yr/u1ZQrpb4JsTgLGvkxPiQF56PWpEtFHvhb47rv+wYOI6l
X7oxmvk2HVgH6JIQi+Ysx54qkCCWGq6GkYECbaDupOiXHBh7ulyAE1tkffkSWvB8LGOTETn6/sf+
ZcXw3Vt5c4YZOlheNZrcpRTDtVWCTQny4iWqrfv3X0foc+3x5ndGWmsJXYVdRsrhm99ZI1g8Q0xi
Lw2C6rAFQrseEQOFdXALZiWhAdvq5cvcp6mN+EaRgVuylg7EeB0on3pWF9AIT2UZ3I65fR9jmadN
vlOd+6HloIqmu4SJqQwoAcE5j06LSjYFcmZDK54AufNyafsg8uh57MBbKKYCxAG1+VhvpayQazR4
5uF2z+W2xeqwwHsMVGIDQHM7hPmVTfhrz1hl7kFOpt1d9faIqWxa94SnM56NN55H7ihVZW6JYw6U
QLLerK3wlkL0tuaQlFb9NZqotZ7Rv4WtjQ8fNUKtPhPntexJfgkU5kd+BnSNrK/UIkc58D9ENiJi
05yuM2287htOSmHa7QvzMMRYRRjJ69Dxhozz2ZQeMEYeY9SONYgggD5KnJPAgTTQpsSSjfZqCoZ5
oHNCBY1/umtqdnPMzaPu3Q6g0OYyfSie1ZjgevJQONnCvFR2kH3mJWzC8iPU7Lumy5/1NOAsFezM
aNqYnMSwbG8Mo/kIQf8z+gykVTa9gZEcVGdnmzQeOGgqNH5qX7nFnPGCZWJf9ITddt5dblJuibK9
8kvlkMb+h0Z0buiwWmRSG8CL6Uvvk1eS041WoH/sC5ZIYbTz7OzcSKy8zAWZaAY7PcvPPQ0OwfuY
20G179+W4BM47+JGdnHpHhTduYt5G3RCb6BsruazeKmyEKhwPY4DEgJJ485x5yNPLRQXiCKOd5Y5
bGkjnQ1hYuEMSWH3n1rJybQIdkXUr4j+uJ3PmsRRPMzKJqtB8ZPgT3UGGHO4VQpleXkpJ9r4abUN
M2OXzPp9vEWyTDbz+dMBMx+TLOAxzDRrBpktq7C58BmVm3mha0KJ83pWXjEfv04OVv8Jwek2jkJ4
6dQIQKhQUn9UOGAlWfcRcvLjlVP2fHuGeQ8X/MAAf+HbX4gqIUqhXzuesakLti3DY4FsobwLoeiT
ppdEK2GPy3kdVEmGqMZdpB60xj+FVXstGONfGgROugtqrOfUepyS56peVtWpUJuPBqvToG8hyQE0
zsI/zZBajwBSONfpC+aYK1PHDjwmN01jPZYixhIWbmrdvjWk/4Tz1CV0GPeKLvgarXvTTs9Gk4Aw
7FcdamaaCPMCsGcjBpjxaSBL9dIjoISBDjEnKFHS+K4JmbXN0TEjfbULTikoVCCib2vTWkOA2jnt
sxk6aDRpgOcnvCFw/KIbI/Z2Av1ESEtyfhRzqN28dKO5dahr5AWBWR1Bo1GahQQg2Fp1qlrl0TYG
yjVtF6RnAXu6tmrWfToJVVqHEDZd+ln2MiFFi1LsL6qkYjeC3Xwkj1AJvn+U/cUx1lYt1mVYS1gy
vJ0uNbRF07EGvGGDgMpHuZhLwrnxVRvZYe4ZvP9y2k/rQFNnkMXpQQhDY8LxZpqlohUdRJM5yy5i
/9Vjdy6yA34g1ZyLSQWzG6bZfDMq+u/OoT+frw263LZNprlJ891803UfbW5DIWQtC3u8AqC5SFjN
s8TczEt1klLWtMIWoRY/C/UFwO6ht+NDGKSbsMZASjvAZ9t9/9vQf6pkJGc1zRCONC2NH+HN6rtL
ylDRgassESyhRjSwEpLyWBkbD5cyr88ykWFWh0GKOmxelqWQL2IOhTA05y9r7ng5XrVV1A79gXPw
ceGXLNVauhtB+5vR568mQrSRqXgsk1W8fplbfVfwmKg9EqvSsJZiHFWojLERLGuF3tgDxcnVCCso
lzqcVNZJSYoLhWXuFN/M/ZyUVun7391PG+781QmNNa40VMnG+2P1pUToW0rgR8tUe8Z06OZqu58n
PvOumGR/TWH/Z/UJH8I4LD5/Cl9+FBxcRATf1Aj/nwgUBJ2F//29/uEvXcP1S4qu4ap6mcLke1HC
/Pi/NAnC+MMCB4wrxbIYcCFB+JcmwRJ/gOem32ty+jFti+LyL0mC/EM3DRuxAqNGXbPoSP1LkqAI
8Ycl+ZFV3dARLdBA/3c0CVAjfigsmSIyVbVMYTD4oolD8f7jtmO0do74q2sAFoMTFlqlbDTe2Kqv
mGvMyAm/tYKPLDNSyFq+fmjG0jt1Iczzyx0A0W+9IrHvC18IcGh4x1skgoiNM/EwRQQAhg7eUZmp
4sHAy7m73Kt1pv713iztC3Bd//Vgr+2w44fyi1Pkw5o9pcOj0XScxLEFmpoPj32+7XIHrBI4gINR
bttW9+ZEQo01oTl9koCwgYlQSyBMwHP+7aKW+vOtVW3vUkzTNHF8hMR4OFs302oa3cLXGBlEn7tw
ip6nqLnB1yPpD1xZbS3Y0YfgNhoS5QnIMm2MMMrv5BQabotA8mjoeDrTuFY2hSQNxJzIwLP71Lsb
1Q6DMdTY55zqh2gxJbTNVzWczr5Tf71A+If52nFXXFTW5a68z8crEBSU4Y2BBdPX+/pEvHV9KkR2
09RdhxeIm/q+B/Nhi+LrbZdHXB57ufdfj73cPgBoWH+3qZ+/rkC+14BczhTfFiaX7YdtUNWIJLU5
bM+am+9XfhB5YCYYIP5jRRXxMfDinTNbxC9//K4o9xL+SwFXjRs5/X5/z5vbvv27tiKXoS4/2mFR
PugBIRwNKLEDmsD2IYkhT8Ltq/YTdusHFMjpYmr1bHe5t6tVg/5jkWwv9waB2Pt+e+yLdqfaUNyw
7qgPo90etLYYziEl7sMYjNfjiMj2cp9vmWe0auL09VpR3MWsrE60D2k65eI8TfoDc8TgYztiWYqa
uDnrVpYfxoKwu1zUwceaqVsPKPUpKAaUtBZoxEZR7N+IL+SP50vTMFkKGo7FAYId2JDqmxUh3tqu
RotYLHHSR1sb4fDRAsjw9U8KTX1dzcwAssA69rHPw8DegiygAKXaYSqyB7GvEhPmUbwpApW9S03s
oxLU7XTVVoN1vFy3S8oxs2oOkN7IxrM6pXLbxLmenF5b6/NenOKuggOn5e7kI57OTAm3qFD8u64U
wR0evSoZ7Xl20S7RqPTHSEuQzw5BBOtoMgCqam1JbHSNCcqco63njxD0Y7YvO9uNaMnvCUDC9jH1
43OTTXf9KNq7y+1eYP35/sas63KWnn230EZ9zyLbEciZTJrabNHz/d+d2H1Za7mIwtK1cIG9dHnZ
frTlbN5oTOPaHrtqDzTOIJ2q6j80g7zuRZl8Sqv8qexREBrgO1f4+/yd1sj6nDkyAQ3JIwSRnVEx
vYYZmQyF0U4nMxtVsO46vtcx7R4j1byrYEJ+6s3ujkHA8BjpebZiuKPvHK8ZTkCz+4Ux1cOr3i8v
z9k4ZHtwLGnJL4IjlOvNa5v1PdFApXPSfR9+m6aPd60GgmDIG+0D0cxYwwDLfpxSUtzsuYkGxob1
dIcEPNAwrNpV8QWUzE3bgP7oBarvqaqCD0HoQOCyE/8OA0Pm6mZdnwadwDg64OmBvhMoEfT328BJ
EUD3NryJTLFPdgWJdbIJV4JTgoei1bp7T0gg/AOb5uVqaIXFSRvso+UE/f3lJjSfV4pt4LL38u6+
UuBnGWkp95c7W5wWLgQRYwUdcSfKXD14mZad+QSS9jPeomYc/MLNOCqmdtReaymB4JeHqKHNoXp+
iK2NwED+9ZAxUdKzN8OyO60noZWEOTuKHyqM4Q/99N0VxLhWKohyAy4+33O5UieefhcDXkdobXhz
cAgXKlNwoRGHWM8x32N9g5j29a5/6zF5rlu3WE2I9ahCscABZsw4F+0eIb++SiyohGZtafdYoY2d
FVJyXu41PNU7+fBnLtcuf8rsc1fJ5M6YH467/yVLMNpe7ro8ddXGAB2tFrvFNFlPfQQXLY/VD7HV
z9b2Fr2RHthP8EvvCbLTbkvDno5hauKE6xML4gCOGhkQgQU8wbrhiPJUz8/DVAKvDHCxXer74nHG
GF1unyLGjHhc27WKquhDAAaJmWNu2LhdB38tZMWFPlvTXrMvF965ix4UD37/n//8mLjJMyw9Vkrw
1LeX+flxP7+VN4/5b/5zPq2trQfph58Kj06b5/varTFAsVDyegZ1eM656kiqJbxdvA7xoVM88xPN
TzInY1X9+lCjUP96aFom3x4KXxXS4L+eVYl0e315aOEV3vnyUD/+7lm/PfTbG7g89PIGFG/Sf3wD
nOKwB+E/o5GQaDd2HR2G0JOPuhZrh7ysWVzOV+2uGjahWulLz+ol0vChBKrUYeC7PLgg12VCn4Dc
m3sJGr6N+64+X+7EL9r0afhY+1F+7B1xHULghiHVNgyawl3F2OcUS6O6t0wlp5WWV1uSBep7pYzS
dWBgeb7cS8/Dx62UvjplXd1fbsIzl0iDmdv8cBIn6FCoanO43KeZtrK0et1YXe5tvdLaiplYfbnX
8Tr1PPX1+nJnImCIGElcbhw418nYfWDFZx1ZSdNBna/SFa3XEWEI7uVq33sJpuNc21+uhqOgZ4pz
KkTWfDM5xpGBSvehiAALNArygMujWh9NgUi0bnO51w+8V1jdlH9Z1z/yul5Tx8dSQgomKaJe22Ze
bxXZ+KD6S/pSlMqfPCAseNVew5g41tqOwrOu5kzgQz6liO30IXfyj9P/oe08muPWuTT8i1hFMHOr
zllqSZbkDUtOzDnz189DtG358701M4uZDYsADtlSBwI45w3ZUH/Dr3ivDIZ4ZR0Vw8KAeIRNaonf
2gy09QfnzVSUdQdT9ptukvT2LSV6iufX9ZoJHnxhHg2w/melcfSVi3DjdbINpNsa1XyhzhRA5xHi
qxqnG6WvsFcN4ucuNbwfTTo9lElkfE6FMgsIoenpI+W2VFhB3iPKGmwmnstH02VboWFqvLXmV+mH
DD8Gl1UFO5wE4bAW+FwBi1ytOvViRVhV+RXzqTdgBNlno/6tBtyExyzp4NgcD6YaJ+/FhCstVJb+
saqQHXAxX9hoIoQRlmX3aVvVF0M5WsgQ3cseeYAbg79xNqLS83tAhlIkJWPVlo7/DGQ4ePaQUXVB
9TzIrlwZX0Z3zM6TkgfPUJAgnmBGfJBNqGT3UxruLC3KnsLQRD+5g4hd6uls+JU9GRWftq1cZQ+m
XwM04MnZy/A0b9s1Jep0peToDZSIuqNbauVXFINjtbkWJQaI7D9gWnQwyGRTDvRx7cySMOBv5pA2
ATVS270Rn0bfebKB+xyaIT/mPvioemjr28En+RqgL8Oif4AIhFFDj4hiCOOkrb8VrQoRRc+SjQ91
HwsLmhomXbdD57Pg1NwqaHfAyrG8MlkiqAUV0LqqxsdqGvZ2ByGKlWu2zdtEY2NWja+u239zGzPf
IzPGB5IUPw+2kdGVJYvIE/H0CYsTcfAtv34YKf+fe5Q5ZYt8TfXQ/+pKGhByre8iSiH/OFQ29NlC
ho3essMBL1bqgSQ0L4SKXH0JHWimWkTeW7Mo5aOumk2frE5BjbDsrxirITc2Hyh+TWtEklDMUNBx
X5QVIC8VLYPtlLY/YwRgbTfMjYu8wi3a8dhm7dXBeMfxQFFTxa4iE++GCcBM6wzjq55OlBSsyNnI
JhX7E/U4xE9mNDK8Ow/vPWiiEZMy2cTRqjD5S5SDHPm7LTt9jdVObgXnPrCHvedW8SkvwMaFvTI8
5U3U3aV4VnzlTVig62H8GPX0IshWvDV8ENCBERW2prRDauLX5RijqiDA6vEpstMOAvKof1XIzaNr
ZvxADvaPywc1yx+GRmk39VCjUVbV7jalAtNCOt9giEmdFheg/ZirBVBfByVQEemrwk6bK4RLbYGb
Q/QyWAowITesvgRTcFQqtMLQV1r2KBtw0oRbWDvjV7PksYLAw6uT6SV1ArV+jJImWwXYpF6QgBQb
q4otpN3CT6mKN2vRIkIPLxxhAjN46dq+2rndrOUUpNO/9cv4RIDHm+OtnOlH3seH7ftX/O3+CNys
gqIOd6VwQL0genZn8WC2ypG1eCju3dbGtclGFjpR4ukJQRR3WXVoQwGYsDdCYdGLr5N6sDssYAor
z+4xwe6WwdiqzxS6O6rdlfM+UYsGG4xLVaJbh6Z184OdkWmph6x4ycjmrJVUC3j7aUYtli8JTEKY
0TQNq12pg+8+eoGXXtu2O6CfkL/46L6T40n3JQWZuyxyzE823k0bTA0LjNha85MZ4KpcF1UP14Km
FbNAwXF3AqhME07x0UeK7QENrPiTUa1lb9v17b1qNddkvqHRqXifzfdnX3ssx0x7SJyh5sPKqkOH
DMOlRIdpEWBogdEm7j9Gar99RKid710otP0RwYwyPPXa+FSYZonNmpjekxpvjH4arIdQN8WBDQTr
03kAkjSo0rF5HQZsLFT4eRvegu6lFeNaBkxwlJYdmi5HfcaCyluKGlU3C8rmSk4JhgjxmQNLvf2Y
ElrhjPu+1p6FKF2E0+YZRWnQy0A8ctriR51C9WNikXGNMJ5lxK1rHvy458cAnuLjvvoV+9EfTh01
zc8xWhNfxtHCYcRXvrej8ZiTHn+lHtnD4lfHswgNb+dVeEtjpGE/+AkusZFfW5t0gIL5A/lgXB8M
UBIPhuPBka/MxzrjedPaBU58c1Nv42anYAEMjlMxHmUfbFDwt4/JlA5LvDZQgvGgyY1oir3JM4X0
0c+zqEyuLYuQOzJy1IcshH69wd6jGBTjaZPGs94KqyknwmVVhsgReXCmCh8qp24OICTFESC1ekxE
KY4e4j7wNdud7LoNzv014KZNI+czf344dHwxy6zWji0/bX0pH/8DfQWSV6HRuA+dmqAu4qv2XdFX
zjZth+aKREt67V7lkDzUBZ+eNQDVdkNb2Q4xdUtzsC2QTYGP+Yc+vqZ1Uy6BjvOjmZsTkO7U6dVP
7Ik2SStQPbUwuYOyVM5aU+BKBVTfbm91sDbaCS1js/jURMb3gMzTWbWr/DzOB3nmlFO4Ne3qPiht
08rvavPJGM1qVxQ47Q1VSgmnzfm2pYoOUcZwLvGMTjCjjpdqIvei9BH/Hb5Onar0a3Aq6VKfd8pd
pgUA1eG3y43zx+65BnKpUeE4ya4iqLe3Lwj+Cd59V2v6bb982xpnIa7BaDocQKzAjkmqa1PazHBK
hCKtpr+YZu7uRkcDOhsV+ovboCdsU1EBn9Q6j3odUbfo+FNFNlqryuiwYZNttTWsFc6azbIlmb1Q
m6JEqJQfVNIiJdwAAfvjR+YW6JkIH7C9rU7u5fbndrMklul6+gqjNuwBAhVM9tyM7fLPphwVrq+T
f0T5pENCJvYm79DOphBNXrurcG7KvgYCLViM323ZKQ8mEzRZzw1ue3CUm0HTTgmyII2FFdcqN8Ov
Y5zAwsGPi5QH4tLrKcMG1WCffpiQHVzHhhkIxEfj/GwP6ILUYTKsCgjSu07gQjdpWXWBeIgWE7Is
7zZa4GjZWt+0SI3weuibp9I37bVOCW3vN11651c12C878Pfw4rIVIlzjZzCF29EUyKzjDo73wMAS
ZsliGbngwQuRdWVGrDTFeTLt2V1uVripp9La1E0VAXEEDx4O9w2g81XWV1hciI6luGEq/Yl0z7wq
DzGBLtv7iPTztfG1U5f042uZlObG6rxgjbL3+OoV6Q8Ayd6lMNPZRVoXVK8qoHdZMJz8+azoqmbd
60iyyAEywP1srzciVTF3BsPIawlc3O68NM1WPBXio1EikkbyhdNUGe2tS3a6mFuySx7GxGOwoEiN
1M8DHtmwAxZ2mSYbpVawzgmZ5xDuW4vZwkavjf5ikvpjCaKpXx0s6kQTfUtyN1vYqZPcB4aZ7RWn
H9YY6eBv5uWfZMR8L37cnwQ4AJABlfMUDDOCzU7sb0mYrVIsYT6Tu8MEGJ3ec9H3477UCvx1FXHf
K+yGYqQzYNCr5qM8qNCQE5/NgmyBW86WiYtPtWpn5qwKNBzI1qBDG11xPnS+NQhm436I5pLALMjh
3X4Ke99aGWFqH02lsvbUC3O2Y8r4oKhQUFDXjD/jF3zKKsc61kGEmaWPoqHRKvGxZPHxQhIVTik5
z7IyhourJ9/c0tVfojF1NjEEgpWMwvvq68wBbwVWxr3R9QhkVHia/t0OzEGsBtBFwcpWWrGQbbPJ
rmTzzMsoCnxiCgXVrfk1cjf1FkAKy71sBqmJjsjgP1bAwh6Ao1w0qzRe/rooCEO0UHLjj4vS1PUf
U1iMHxdFTYUNcVttm3LKgyXeJOZBy+CQoG68w7HEOsiuMCNfcBuV7SCqzC3iAicrR0LHNeEEdPCr
r/JQRj4lpLAKD+RP6mscTcVlIhsgB9OsZVPmd+OsYRZuag0pEjU4yfXjRKl3PRamt2k0s3vrwE/M
y0rZbVvYqv4zGoClt0lLF/VF1v1b3kHjDMG5BnfbiJVBIcEm/4bkXYzhtBxFrCvQ78QRuG28sdi+
rX2W4G9mqex0I67RWC2SUxPrKP5EY/lmhaJYdMxegGgG/5m60Aa55PKt1Pn+AMB6zofI2wYKpB+5
btR9rV9DQ1PXcrE5mNhuC6aRg2w2sbmxuyB5tLF0uLrpsL2tQTvWr6Pt3ONZ15CGTIqjMUHJyRoN
C85evOFBW60r4fh4+tFsUUpHKsh6ybQ42SfjaCAgHBI2WZ8tYh9c1/DOoQ9mTF5uzUbKjm1FR5Zi
82/K99D3UxQg3EFMEwBNsePjnJmzNMHA6Y/G7fwjXDVJZPe1b/0djpSo9qgt5JAMNxP1gtzPcyKA
AbRzXQQxHfvUxtHF0dqUtJUBXqkeNKDyVRQ+DgP5I4y7L54c7edRzeua7Tit5MZfj3uKSiZPHbnx
97PEvjfSbC1TBDJiQA0q1r3pLFtjP6XL1Kp1JiKPrUA9ofaFGv0SmDcwX2+enBKlqA+ebz60qUKJ
8tYX5sfGV7Oj7LN6Md63lgFy3tuA6xfXoKtKKjhFvzIGMaWLxIrWONl2F5WV2ZyY7HdOqqpQThs1
XVhxMdyhMm/s5PAEUvHSkDy9jU4TipQFpMX+LtXt7GjOM8gfB2saTlb7WTei9jaWW8VwC0h/nyXu
HwEGuju+Pu7dPEYwg1IIDLZmPLhQ5NdYxbzL1kf/X02zaBL08eYrwsRCmy6zYfSgP9MoF55exn09
H0oKq3A3OkTG/HKWOMtd3hEQe8ufbSyW8UeePietb7BK4SAv5k5TMZskJ0HyQFkzWjnM/6zUOnNH
1jKGs17m966HWiySTi36TvGz3EkP40szieh7XPPC6ti0l5TcJoQYKjjqEPJDZAm+LI0IZPlU2q/+
tJDdoyg7sHNDuFK6vnxTi/xrA/7+fnDt5F5ebUZ9c+clAvUTtY9xt8yzZ93KjVUUZhjMi9I+uBoz
4ZRozVPmW+VdrGGrk2Hq0yrmo6MZD8JMpuEhDi2KJibC+rj2YAJnmGO3aZXgiupPbpIgrma6IcrB
HhPVezjiQaBnxylx1GNpeiSoI+dJ7zqW9pM24WhD2vGYuoX683SqdGeDxNqTHPjH6HybafYGHcmh
LHXTfb59vxDVchGZKtOf3zfs1ywnrq/yuzgqPlwU1cNeRX5VS7V5K8n/kQCqxdVPvf6o9vYzeRcY
LZlRrq0p8tF176xDVGQPaub7ZFnVyr04xlOKuOjPLji667zT9ZPitj4ZEy7Kwtnvjm/6Tva584AW
Nh32baVzu68c6Nu59GSyFrvd3SqHelsPNhjA+TbyUOJQqXRutaNqGeE2pcKdxN3R3+IHaV48VUG5
XgA3yo3WP99i3NGDDyGch1uTVY1xqSIDubU8sdE+aYyLOfCZBJ4dLb0Gk5w7vkz9fixNBK1RscEn
3j/JMyuecmx459EpQ1YHfD5W5r9jbu1/G5YxuHkEJz038Glr6m1jtOXaUUHKyp98i9wjftu/HwEl
3oVr7/ew/MF//P5lHM6tz5Cp8IzWlBJ1nbwoKGw25QF4OPgDefp3O9Zz1PVkb4iDyqBYCLZrQBYQ
0lylI5nzXgeNfadXUF1bTBxvmyLb7NnIV7qxqsy+OrUyxpxjgqD9GXOrKc6VyTlu1AE/AunQ9oDU
L6kBmgGyJcznKQTgAUeJNajsNHgKr3hbe9RmmSfypNtVnemdZQsIpDdLDwNungcNFG51KtiHjx9C
3g72AkcqBdUwfkBy4PYrwkBgthhCaZA9lXO0AxuFm7mo3rbhF8bAA7cuYHqlsXw0AZnDbdc1b+ut
NurUBZVhZy8XVoqtrJVgNB8h74UP6J09yqUeVu1LrbahrlgoXMqtBSABI1KMtwqIE8kquiM1nj4X
7aZKG/MtLYW5cTFzbbSxO8s0q+4gUW65LMBketc0eaMti6r8ukX/DbsJgUcn2h6huJPp5LBC/hRW
0Pa250Xo7NaUg34JjTsZBBSBqvuWj0P/w39MUt/40Qrl3erN7MVi275slbS4RIpvsW5RAgxyWYIL
Z5iW5FPtT06KCGIUZbs8DVapxwMdzixphWDOPsRsIo5J7vNwQiAX7kp2K7k6RifWbkCyT1ZY8YKD
z6JW5NDm4m2EW9clFeNB1m5lRTbH5doM8kc5PsIxZ2HT3cqzWYinMvg+81b5Tcndtxn7GpkHM9iT
YXOdvNcd3jptnqbHEKHMs8J265YpCxBP8J3pf4gI5wh0m37eA8V55WynMFd/v8r/HBFMCbSDIXkK
Mw+wD/liTIKF86pYKRao+syCL+eSuk4dsI/cV0GZZ0s9DsmDanBfm3z6kWRucp+S03gwKv1JRuFe
2KwDC+anbMb8iErSAI/OZNbncV7T+QM3C9oOB8gcsUUZVrZHVZucF71Ohl2BnGQD8BSTKZIcC610
F4prBw+2qgyP/mBZS9Sg+rXfTcMjC9nwHNboY80tGWGl5rdUAe7uWFQn0AJF6FggoCsj2skvH9n8
zLeS0V5o4kFdwd2XzbIAugAIBo8l+WrzXQ3Dwje77s+yK8Rxau1pKZLfc0SbGON9JpJbS74GhBt2
gElGqmD+C5TO0dCO5//5uGXAlihotLXFHvwVRngBvCYvXiY8hhaT2fT82ahMWJOJaDI86HUU1v6p
ixxvG5Oc36Os0x8aRTibCIvlM6oU9srsG/UBpna6TEqBMXGErHWdGsmbnthfTdRWv7YGHLsojAN0
rE/hKHBVqzW8kazA/T51YO9Ho3n3k6iE9ttNmLeP9m7sRLdn0Qtlac6pq5kGsaFDZJN1496qSXcX
c8ahM/V9O/ebRt1hUNzAMp03P7/jfaN5LkZb3Kl6MGFJ2M+sBp2yoSpqXDDrcgkyzUVHgFEnrfGP
qPAv7WOEdcu6V0987x4NhEJLeHHmqxsX7lHGsnmLeQAiJ6C4DXijujIeYh+nBBmrGSYKjmxUdwG1
zkePAsldKqK31DDG18745LNNfymo5kDd1JKFLFtVzNVLtaFQ8isKfen0JXbc5jh5w2wjxcXk3aNl
BzgKQbpImUsy+p2r9l/gNjavMZxZzHXs6VqZsbMy6kScqONHOwHDe2e71D2LVCTriFL5NcxVsQBE
abyAtP4xqWrxbezgkVsTxQbNAWgByPy7k0M79Y0W8iC/GbPe5l4TvCVBE+/m79yqjoWNa4V3MvGN
BRNeTscGbxrYsPSjatzctXjeX7LCEfeQVnAenge0in2xZqv9QSlF9ewlcOAoFrxh7JyvMSdAKnoO
Ey4JWTffTihibUVvTXc1887rNJ9BT/RfcRTCk71QlBd5Fs19/4dx8tV6V6NCgXcutT6/3v4/v2Tv
1HtN9YadLLk64E/xyagRTcbTI0F6F81lNR1qKK/2BGgMLvyI6Oa9rMjqZpHtsWL/Fc16myRVUNYb
OSwPv69Ii8RC2TeEPiMo6SJyT95+Xi/IvWVYjBfgesZJdjljYuM48CtC9iWpeouQ8X/dQ0ZkvyI+
7oFWzec0bPayoikrnRbGrAvVbjC9n+uisq+JcULLG/0ku0Iv6M/4VGw+KqN4LOPtquKeHZSiPWBn
9/JRdVYi1IAcxEX03Kwv5nyQ1ei530cKgj0Kq5I7OVrbeI7OfTLM7m2xgxP6DGxROVlOmKwmHKWQ
TyCfLfs+DmZjQa+yC1a7xH4cPmKrrn4Jg0JsP7o+wpIAv4YpmkUvA1VJtl3R5WeZwJVniNTFqJKm
p7/6hzlMDkJaP8n4GriMWyrO4SP0d4AM/+j/z1vLq/WwKo4+8vZ5U/OmUE766o0DBvJlQQ5ubuqq
+avZ9N2tKRdd+aRGJzUzlk2t2Ee3LQGKONFVHgIDpcm+rJXFR1/k4AeEP4aKRdOvuPlyPNJBK1d5
fDXRPDj2p2lSTx9V+15leBA1O+Ff/R/l9t/9H6V+uT6U/X2tnfrWMfZ9RHGDH9XZng9WXHpno82W
ozcJpGd+dcn+GGnOhdbZlHLnAbVI0DA3ReFsE7P7Ivv0WK+Ouu+uYS13T1S+SzbVTwHZ5ScQ8V/Y
2sYnOVTjLLIUWFhuZBNdnHyboFu5kE2Aouap7poX2YrG0T1pfXdOIVoLPw6/eKkWLQN8TI49HMlL
0iqYXxUi+FI01kOq9MHzaPnONlIxpdM033mdrzT0OFvZyTBsghn1jWmAsu0c85sxI8L7xq4v8gwZ
CGUbJ/q3aI5iTQMKUvb9jpWX4/fZAR4bnA3rZHtdpz24oYyqUK3ZwoatDSrC1DGAxATOvcgRDFf0
s9++yUZiJ4Qplf25QxN1a2C8I+5sLc3JXLs15O0iQ1RUjSkPiLjZUDJB7d4f8rMCuljhcXPqcBW+
a1vD2QhrMs6J7em3A54SEPNMhRTZf/Q3qYpVJvBCI0LdF3lqozqGRdEiV9SEwQ4q7r5T2upoKUa3
JFPsNTs/nqmi4fdctf13P3C//fMEoG/wPhjKH0NWSQ0DyPHwkCvfI1mbcGxsv9TaPwu/i567vMET
nRJG5RrpzlDRNkr4o5Z+UWcHdtoHH1Xl774/3k5+9/zz5F9ivHKpIR7v9ln21Oht+uSkaJmmrXcv
WyGmXkgYOvUuju30KXISsSkRLkchjWaA7vIZMUtSU2LYG0FrLwJlSNYd5YVjHlbernayHoEiJFMr
QwmpeQ3jE3Oudqf3SvNuhtRdBXLiqN4/RO3Y/Ih17QU7B5bwLdIFges3V682kjXmI0tNVRTgGaBf
ErX83jkNtfXK6QG9TvV9Ybn2EZqei4wFA37objs91T+1kYcUeM0OEh3Y9A1U9Z0MiFFLX9qTFeMw
hZpgoFbhOg8Rp8BESEWgkjO/V/9xljuluA8i7d/jgvnaaB797+P8obgYCHHsGnwxIDGSCxjxur4q
bave1SK1v9UWE1Lcfse9CT5G0TmPHX4caxTv9T1V1PhcTQj8BGk+vEZadpGxLFkObaOOb1MLPTWI
Cves5lqySkr7NGJQ8ZRSdZ3dTVKEEMzuqe2FucRlNsTohVEvxztA1exuIUcxDzXPpTPdJwbf7QXW
HLgjTc61UK3uKPSsgbdSrMd6qF66scq2Xqsq68kcQOyoX+JGq94r3cQfIbXDfZe71ZMn8qvixvW7
ag71oq88GzEUVVzUEnksdx7w3fF7TL74KtxUPYzq0C9vN+KFLL/t70ECfsFfWCxxXMqvOSBrTDfy
n2d5r+RXH8PfpTz7a/R/GxfNd6ZWxp372FzlCoVSzw66xzHL3zu96Y+yBeTC3SgmNGLZJA3TPVp4
yDhe+HgL6PDy1bSc1ch8dVRHyQnzjk+ylcUW6f4E+Q6saBFvSz67mJltTNNLeHZ14+df3WqKQQFG
tskm6dyPbhn9H92aNeb4HdTFmufjcD9BFjlqeXVSjHi8d7qC/8Jyq3tVTUhKAxH3MMuaFbvMyFjK
KzIn/t50mHZQ5aSuWSOqrKMhuDdmdfBbnzytZh3yllExj8rWKAXKiyh7NR0cJgrHzylTYxGlqb0P
u2puNwYLmNvpH0NhMPvHool9Vzrqr/GP6+UZ6l39WhTN1yTT+1Moq64UIvAwybNk3c/lWjmS9V40
8iCl/TH8xzXyVB4+hjMbAObS6rrnNgk7y1wOmIzcda0a3Zs+OgPys8ABbS4ya+L81wBPY4TZ0vrn
gFY6P6/Avdm6qzB0PWvBRMLBw4cWr03kbZZB1xrLqeWr0kbqGD2mzoCPUVEdUkB0xblVcmOp5fU2
ClP9LoyFeKrGdjj7Yfroz62sqoaneDONuXiSHUNsPZQBz1fZRdIiXuSVajEXEe0ogQ3JF01BORpo
sdiNepItEtP0T4blvPutoV6b4WuX6/lDVcbimnZRRiquKSDiMSYPFHrhosV9eijmEMTK2xOqYBc5
KLs0BRfIsk6HtbyJbpQBKcTwCJ0/yNriJUFa9IzDKNX+fspfWlR1t6UT2Es5WpGKXKJd3+7kKO58
b7FRW/i5htMnQ6yNqseM8vY2VhjKoLjBFFxHZXw3zmAM0grpfRsO6b3r+J8H1Ln34eChJPYR58u2
DHRq7w0+SoRIANfKy8KsRnreXOF4QZmvjuEkYqT5Sffqvd/11bvb4m+Jj2R/HMhHPABtI8U1D1gK
QAxmQO2+q1Tkk6oOAuM8QMr2GMRiYPamtNfoebhWe7QUnNfYaikFkbBaOzwuth0siFvCUYXI30SR
9Y4Cv3CCLzGePWglOQ5WySK6mir/blRX4Rdb+Ngda27Pztsb92ODXaSamelWTy2j/FIlU7UJI2Xl
FqF4kgfRG5igqPpDLrOB8GfuKDsglzhHNG5YIlBT4SAxj5ogPvE8jPulHK3d1jkkPltB2Rx9tXiw
U3+tJ1THB3tQ0amcjIuSxSi59U68tvuS0oDszCFY6bHVHGSrjj3jkgD8PkFSX6L5o8SUetpm43jQ
SD5CnCarKR7iQohnGBJsYZx+La3m0Y47DfiyXm9IiaIopRbd40cETNJHFq//iEgqgI5mnZGxSbfw
figL9WmBXxgOhfilVeQ12yrLsTipp7tR5GJr1wU1D4mUCsDJbzsVu6PKU4EHfbR5KFQP8ZDWD3pZ
4xJG3iJWOmUlc0Y2srJB2IqXhB3NNis0Pos595QhjhQOtnhxapVl8xwv+z2UfWT/R3zW1e9hmhs8
OPBPf4qdrMaTCFxkwCNio42IfFUzehLFCh1hMVA2ilXnL8LhZ6y2Ab9lO372DdxI5m698scTs38N
FANWu8aS9s4inbxyARKtAkq5CGVR3vMN4yr32HIwHnywkP8xKLfoMZjElRdCjkCwopuKY5II82rr
3YtM8OvxhG/iYJa3flKbf/R3XVFt7Ea8p2ZdnEehzR5DVvS5nthrz1Ci0TfeW6cVz0Y7pmuf3fhB
zWqLn1suFvgV2k+GG6xv6+SJ5LnqYl3Yz8tjMY3dXduZ6bkxxUrlo712s5EBhMGrmBm/Keg42boR
CWn5WeBcMf+0N1Aw/R2fAUB9bLW+9r2DpkfhfUda/k2naPoyBQj1dVVtnXgAjXuRuuHGsIL0Gqdr
S1G8U2Pk9SMPqrOTasVbFigVhh6TtZHNAtOErlL8T6yCXfQgVQxRZnQDyHNMDDMlPQBhWYduZz5g
GfhNYqAijxwclacEO93YfFCS9tYf9xpCBHO/q3ZYpN02/yn6cJQr7P04aAJoIW+lHq7HJg+/qQBJ
UVFT0wcwivaWiSpEhGasrmBpBbZz9VtnJSjolXzak1e/pZM6rvIW8wzdSop7o0Qzp0WfYoMDSoXC
0TzR2olRsO/FxOk2JcuZVZ+5nGZq3cPDK9eQEfE9G9wkX5gtqGNDDA+jY0eroQA89pAkRXOf6f4n
zR0KVpRKfS2L1D35lXGQLXlQKRytZpDeUjansQj3NxIADJViMQDh10XuvfDQjcH7WPpxKqLxOGqg
zdxGaC9G2N0L0Vrf5tASsVi51Rp90AlrpTG/F97kn3gjwmObP8FkpOBouP5Jdn8cKlsh4SgrQq0N
Fdq0EOfOgG2s5TYp88secZkANZJ5X6QnXXs1C1bu845K7q1ys/gs3DI9yY2TK7AZdJv6oJK/ZG+p
x3eDk0CKZ2FbHcHXFSzg51M7DqMtu3h2pyFaVywN07xxV5mm49pTW8PL6AW3/mCYfvYbXj28qPQr
DQhaFeefvaW3lO/M/g30GVvWudWB9d+jIsBOU35Ev0eNedSLXGUnR2VwqjjbcjTEzpQANwB9gLJm
XJuCrdfGV6bnbEa0ffTLpscXZ6/cnhNBn093YYdMmxoDjfHwc9/VwrG2WPbmFLE7XLz7JHvBTfdL
mhn6j/I41cXwg4XLtzipnU/yWvaLGOl5VwHm4C5EPe8LSPWVPSP+9ao+ZGOvfu7ZB7BdQVY3qA22
fUKLD4OrdcfRwKAg8/SCHF1E/QRV1JbU0/tgWrsQjJwPkHoCv1mm3xwfJyhmemhgvaUutVLnb0S3
aWuHmbnDHqcnr9SqyFw37iOCU0icFZCsQL2VZyrYnzoAsA922OSXpuxxBJmfCCzH86VbtcbeHDXt
pXa/yO7Wasytq1bgsXA4f9b02oxPYC+18osBq2hxqz0KtLhWaijEAu5kom5QiglWgh3cz3EtNDB2
6QFU81BGn8hvU4SuRfcU2pO71oCjLmUTuR3/OMA3uJP0Vxbd6jViNpSD8uCp5YUaTAD3P++eojr1
F6busddBFh3Zj0nbKaMBZroRmN06CT64gTUrpnsoF9audZQTY5Ml4yUeKCj8nibD1houEdyj28xq
qt0gI25Nfx5NGJVT6r/cIykzCF1dVqxlWs4ZWgSgDL/fyHxdA4uEupKFbPm6wVsEqq2DhmRfXsUM
YJ7mQziDmmUzNeJ25zT5tUy0P/tvEV38xYD0sfn48Vu1yYrENUIH+0ps1+UDQj4qPmIapwe5MI54
uCPaEC/lCLoawcK7YYyo2qmrIMviXSy8J/kXsfgCDu4nSrQL6fv4A+Xo7U9VnNfIb+pFJ7C9vWXL
ZEasUhKApqqNRM6cRytD073wEw4uFsXEj8xalrC9l9f2hXG4PfuSScl2RZ1mw6ltQdPUWgX+NhCs
hPpcaQ/CJY0VGspZzSDX2WroX+SZO5/Zat0wr/3q+7e4xK/9XR6q73/Fyju58/V/3VPe/a87zfD2
VQ2OsKzqZJ9lufmcG+5WVvmtsUQ4im3znl3OH/0mblCrWgkChFeDloUoNCVJPtKs2K7uZDvDQ2Tc
yV7ySve5YTz6vklidS5Y2CylKTAVW6WofpYvcIjTFp06/B0hF0Lyoo8IkX5O7RYDNDgxNfJy8+/E
D+f39fbuyh+O2iCVbIKm/PmWV3aXkwswtxJUohnRcMDDbOENA1vTG9AEHv4w1j94mvUsk4Od1ojg
PGChPc5YdhZGw05QGkMyFKR7CZdxUUAP38um5iZ7p1AcJM+wD46GeljHIkS1YbRxuA5xOspswz/J
gxyQZ4Ha85gqdXAI7KzkPsmDE453sVICy6SvmQ/yzNCntS606FRH/MWhqjor0JrNnaHnFNQLB+/U
JstPaH22e5Tbx00etNFDCO4RGVKnf0uH/2LrvHYjV5Zt+0UEyEy6fCVZXt5264WQWmoy6b37+juq
9wX2wcF5WViqlilDZmZEzDlm8oDsyP4r4GGaqIv+qBR3dbJB7TMGeSmWeXreaC0fZwa+oe5z2inX
x9zqi7+YAUjhC26SBfmEdPet8Pn+ziNDlci4//zj9TtWd0gDQqvlpe0EerKMrCnXdwh0ounmNEX6
7LQqxQvgvGc4aG5Kkhqf//sdk3QRTo4JauCm3P7zrxnyrakWu0pVLaw41fxuC2SdS3ndrqoWDSA9
+n+PLyJbgm7JzDtjGc0nbedPHcLh3wXl7H9+vLl+OYzp//7xf4//98djS/+PHzfNDeL19a87WeWE
Mje2PSR8/7YjIBfO4vAsB+Hdlk2P+vP6+L//+/eYU14RDEU9H/79w6BSDm9W4X90k8gPIAONi8Fx
+4IRF6KpOwC79fjy32P//c//9VijWnqa/ypRMsDKeVZkvva+OOI8Puh8mC5YZpsYdl82XeIZF8Cr
O6jjura33Sj3LZ6+j9klFgKmyHTXUuOevbxt93WcjK912v3pK8P5vn5rkwA99OL0ZoEv2DFqVs4l
UyIJq22eov/xoL1M9f//975r+ValVkjuo6YhbNXvmmzaAIPvcGfbunlPijvCjau3yrGyB9PI3v89
uuEcPdkDWOx/P1OC39ytKVIymcoUnqRXRK0/aCYt23bO+AO/nOyFE239PpGUQiJ1XgK25GFuTrAl
sjglcfHMzA8J+kxZCm9ZX+ChyHv8J0zy1678k8J8xyyafwjU4btFrOup6mZ9KdEbctCdl4E5GP9r
DfmPqCTEi+tXoHwnEGBe0d/U16//Pfjvy2IdHtjuo9kXB/ZJjSxmCM0+NQ726JaEvFJhIz4+SudR
b92bE/PckqZ6ZQsbbn3Denc4ql5sogxGu/IPCiOgNeK5bNP5LXUmEdqWSTQEGv6jUFsXdI5oIemR
b4gDZVdsYeXXlJ8wAmBwaoi2+pGEMwpPR7NWdBw1eucR7cq9FhghNw7Enr/5AQUgkdtDeVjBJ12G
CipinSd3RQFP31yY8ObqONYSiZyjAOpP4wueczQ8sMggx6kPAWnGtBCjoIvoSGjASkJeCa9fP5cx
GAM37XakOTZBigg2XCtVnuJUVJFvqqCyxxeloQk3NU6CpdlNSDO2bcNgjVBPWUeVzM9LHd8UU45v
rzY4fS0Q2bAvJRH4Ghn4hntpPV4lrBrCIDsm7YWEReCh2TXn9EaleZgbLqHkS5cfGBAdk2mZ3hMS
DKuy++XFOUP1rPvVpprQeHM5NyI3H/JWVK/uJH8hqahDZmcnJ85+fOMadS1eYge9v7+SVl/mkImn
GAMPKpnAND6LwexDao1rjG9rRkm5LznqPS6ISpgbBIuDiKlopXFJ+ixCe0TITwrWpB+8x55uhi2c
cVcO/UvNfR4tg2zu16p6nCrnwbTFIbZj0gRyA4MqeRe9asK1LlfOjHnJ+jfkN1WOEqeOl6iR9VVN
yFxQlKSqklxY5/q3NB9xCZ9axXtmCs7PboFL2bRxlm5W+Sb6JHSxEMIMIX1VkfxGXRmfFHVft3Yu
31nA+ZE/yo8XysFuDNqrcGqbYvC9TvUUd/aNnF84u//Vi3FvJXaoSu9lXbz7fKYo8xgjt0tLVoAx
gmcglLslxNJsnquUyG+R1B9WabyYlh1CnSUOWJ8W26NKp1HS+y7E9YpNc+hTQpNNfdI+/BtLVcc5
XVoApC4x1wy7RukcM3fdg3sBS5F6sFbcrL/3XKQsm4SXbIh4r0Zzi4qCP1SZI/EoinQI/IZpMR1x
Ot+l3Ny8qQ+DvaIZ0McEgTlJ41kTZhZIM09Mt4wNnhnFv640moPUV9/S9nGWdRWggeHvwCXwXqTg
ksk3PFvZmh+QRtR7Qb8NcRgJ8jQ8lrBOlm9wc8MOfSeIrNhlonMWzVQSjkKL2utFE0gTG3W5vdMI
K/cxzZyETFUgPbcr9NFocktJt5AH3NF8NBPn1uvjb0MlUWuCSLVMxg1Zkv+Y0sRFXjnRRA88k5Dt
Bzd/8Gr/mn6CH0+OwSSNITA1cQSkOH37a/5dL+2ba9kv7XzViiHYDJyYN7CXNFioqRKKSp7TaodD
2r4X63GM4U+Oajg3JjMJ58YfCGHOa/Oo8vmWsxqTSCBWLzPeGDpnF18OxMfXLjB83AJ+IsqdlaqA
cT2oea9nXq4IYq3l33lND7H5ObryyRWkqPvVqIJhGn+8cn1KbP97Es5+S+USNI0gGzkTX6CAf6oB
ZeC8xB2aeV6AmsBfYbNEb+BFTttfMKjhWF3RPjHcfhQjvkQytkO32ZrIFQv3c4l3qltXhgw4uJ2E
9F+k451quBWqwYJCvl/b7jI72dURApVrW1/wT/6utRyCLmkeINJifI7rk+fZn+wb4ZRT5XrdGnCK
H8nocPCfTcdBd7+SVXoB4Kdn1KtPZLMs9SMhlybuieV2c52KbtqE7S3+HdfNs6hnL6ir7svtqo1s
E/1ZDrt6E3VYT0NF68T8scdfEg5oO56UT3vdp81rF8BaXBr6eAgTC4doy7Xs+ASDNUP/TDBgiiUN
ASr5kbxAnJZgNbxT1zg/bnEN3yETBJb9CrnETykFCDmgP/BULvDsukJkOwswLRLYJcD7O0cpgQFe
6n5rtNuH+DdpVCahCJDdvNw9KzyBoQU+U/uTQttPxBJMeJTHnEv7jsvD1GYTIMOdzcIK0c6ogICU
D5lgoDZd3Myu30eVHna+lWcgneo+jNHaCQRHYJu7LKiXmhz5mgRcDoNKjl7g9iVwm2HZpWv+5RJf
HbVQFQKo8x0bxcFJ/TFMVvPe28hv+qNN75OG4Z+Rsn9HaTtLZ4yqEmBanKf5ngnsFFZu/+BZc8os
Dzlfs10QIVG/an+J2D7qcFne0m5VZ4/GeejTb42hMh26NO/paNtjiC+4MBVHWOoEI47JdN9yXMzj
w9xaJcEuyfvE73rEfnJvgJWIppEPQFbTxTB7J2KlHwKntHYr/axdMgpNdlHHwuIRX2NjITynXfuk
EyM+NImzHG1tPGLZoymI4ZoC6OrjWSJqe+s+s4hVV/N+k73C5SGdW4JVLnM2+dGCxcnY8qcc2UL8
Y8zcAlu87crWJq7Csx/Je2iTQoW4X8lvWMc7ehNG0LvOy0ZYHml0SC1YO03AeeHagZ3Sm+DMgv92
WE2SGTRmehKBvW1fdcjHFznGe9pgN27N5efa06uT9b/S9tw1g9wJarFJOgNJC5SBvEYnXLYP15ZR
tYxsNwzAPPJuQqQJd2k+DcSjUQ93WDXDVhTftdbJfsFpGK28devMWQAE3G/sym9YdJMj+y7oKHR9
c/aLK1+jcMVEbOuoitG8FubWh8bGH0YRcZenn1tM+kaymYqOO8HkOklY+5lnk3uwjTMxOpbOo7nX
f92OYsW/Aq6vaGa8+oGIPUDii3nXKdyIDEPtPZVIFig22VZb8209eW0wxtmjqDlPmfNrLlsExX3x
ZKLx3Krcuq3V+jhX0iPA17hJhtZ56LtjttpgIBGF2kP1RkP5WhTmHCgmdIEdBldJRPTkOW1o54sC
gCnVkZjfW9N4066+aXkLgyQZqrONNzZwJ/Nlmgy17830DeG/PMrmMJpJd2jd9KtF9BvU5ZAfbJgP
fn6PASg+FG2/B7F18CEGRKUx8lvq4rQcC4QM16uMAznnM7sLqFTuYszOgEfbD0Zmf92qOBJzfEbD
GxSbqSNvFH+qujlaLrkWPpIcb0IfZEtWKqvbezp+cLP6pygeG47E+zxzsdU5653Re+2O5txjK7AN
TSIpAoLrY5plV8MpdUW0KHOPYgF/MUg8wkfR+FzTT+p663drlaz7uKgiw4lvZWGX+JOZ53v58iwR
80fElV5s3/ixnToNxcAwoKTT5Y7PJNSfjUL+rSpfn8sPKAWveZqYESUIshCxPMT28DD1yxQZS36S
AsGRN9+ufuNy5l0f1jR3CZhvt3DoMMZZnEA5IsXquZgkuqtZduGCjJkVFTUIG57PTcwUTwWxCcmx
b97xEAIFkVdUzOzvK/OorQ6QKEEtpqIy98d0Pxes6+0yPA+tn4fObLzONZLVeiOsiDMC0uHZQjAh
vhzlLPuqtQhxAje0rbucfL9Ae7ykrR2PjeH8UQmQoHRYmCik5kOfp+DYN6952FKzipw6P2SrZd/N
c3vIGiff2fM6RrNTkw+WlFPoDwTRQfj8XahuN5u2/au11aldR2+/wUiMyrj+TnP/0xjGD0sXX2mR
vnYcF+6vvFWZFijZsunGt6BE1J4Pi9GhM8EWPa3idVxZibCi3cmmjYOE1PTQo01+KFxw5sU8V3AP
3OwBviBoB+ZRcrxXtosvSjdhajP+TguRR4M73PsbpnmgBLRCAV/YoP2ZaEXOmOU7o7Cs/TLbb6Vz
V4LBypbfTh4/Zr4pogpnfkWrYifj9wLyLeFhHoj9JN5vguuwtjjvlSTZHyUyPoyzreA2kmSfmIgL
QElCoRJVG43MaDlpFp+udLLARIBLsOJQQsWG9VBsKGS8DfxFRacJ62oSwWUYwprmzvW2a075CiF0
FhExUtY57qtbv6iuRuyhwX2Bbqn1WZHVmpEgmsy/kslRaKIMBDPqw4qZ4mJxgqfl0Y5Nm9Na0NPx
u6jJXfSrKGuISKgvqs8uSUXiWitweV6J+WnW751GOIGXWYc15sifOGtzGc4gG5zjnNQ3c9J9cRYZ
yFEhlBPMIbPyQo1nmVngKpckcgqoN6NkCDG4d7O4ipc6srJSzmRxLtiQWs4VaoJE6z63udinusSp
ClVpD+RtOw6lBw7fy589ggrwC65MBYSBx7mn7dIb9c5apbmT/Xb0m479c2vPzlSb+IarcPEmdTuJ
9gWTMxJQ88sRLrdSzehHwamF6/URA8el4COu1RQJcsESVYru+z/THN9r1Ve/cmke4yv/InOJGbrq
FoWBkbmfu2NZlDAks/ceMlFAgUAkk23TJNJ9hIZyrxRGB4+yYaLRGsb6c76ZK0WaAdL6g91OIZZK
N+SOmDnWmYFlSBygCfYlP3+tndY6lGiOgoTe6M4od+tGTErteuKuKbPnioxYIDmA0DaXDiW5InMv
M9KksJyt4tKT73JafJ0HG+fvcZq4SqWVhAPpF5mRWhDnvM8NssTBsBv/uWEGwqTnzpwSA5rMpGCJ
ui4esXtraz+ENe43d/1h7oq9ALbnQVcUo70S6akef9o4/mPgmHqJ7eRtaHk1/lIftVx+uXVcYxin
U+L78TUvro8paktoPdWCIGrwwqU0miN4j5fYlA18JcLRakIvIBc9zxNvC6ZNERdH9m/SqPwdTXnG
JivrqeAj9PL+QYx9vYeg/xe9MOZGr3pDUekcRKYftSq33ZDp+0rKmQnXUoU6Lw7ZIMx947GGe1Tb
amKyyMipaajsPLMQYc4nNEu7OrS2fkAIMN0Ioum7GAC/hRgwKgzz2MyZR7+X4S23HNELaDJsCphs
RA0BJf8ispWV0qHDJfKTACSdprR1bbsKCdu0QjMd7IBRNhx6GhWhNNxmVwvrpVAJ2Sy2eWdbFiWD
bZO32G8h68kSlWplIRHjR2ul9y3gbvKDUziBlvwsyi67idOMz9Bl/Dn3I1VMxmnbr0kDEfNrw1Du
+jlQFkAA596K77aCBXLjCE9Qi/fC1vfkWIm/8+Ir3+lXBdwXiEAnzmggzWDB/xqN+q0YnD82qreQ
LBmiYBwzPtSDJniAqzGp7h3LfijLfIk6qzIZONjfrNeErmxXwWyVXazRNvBvWvu4sX9ZojOP7rR+
2iXPdN5sd1+WLusMMS1ut237rHY/cNbvu7wvL2XCAaifvzqNBX8VPgf0ZLxb3OXJejQXl0MgZYAo
Scusr3nXk68CB05G4HfyeTauS0LSl8G42EPgStmH3gA8SPuc3Qvwg5mTGkES04BCDkpAW1teF8bb
wicdgFMFY3Nzpwz3Lq7ZgZ1YTWF7hZKk040ztsveLQR3HADlbPwS2qsOaQ5vF5A1SDkMPRWpQHXB
LMJI7mtrUlGVlXe6U2CxbY+coJn9HzvCA5MTday65s+kVTBrKNUVsBEyV4VLtgt1jbUlIbtOEWQl
oYNOkj7kXvs1+wWW7N5NzvHSHfP0tXUmGWqVXzaifYNx8M5CE+rmxhVy1+mKdQZVR5fIy83+YFbM
CJxBTmwLyKftnI6JOsfp8rSMKRaiyYeFKeosWJWnTih9TtWGgxrpyE3cOk8sOcXWYuraeFOWtTyX
cl6PYuTxdsqecmMuLn27fII+1Odq7i0UE4T3LUnFUqlQmC9d0Daschv7QdgtJhORvnf3itUPX60+
LH3Jd660Ki03D6gAvMhAFBA3x8YpqmdJtWXUXsLVpqNMVXVkDYhMBZNrHwfrgdxBD7Fk/D72dAYa
RR+tp/AgWba9JzIRjW7iIGNcKX7TrLxfduV4HmjfRHmls91QtyWzqA4pwdbWEf3VN88kzwiBUn9M
y/E7N4iFLQWO12U2Dh5l9k5qVn9vS8egj9msN62t0MCrYC2pdcJe3+xsOw2xKuwcm0eUZt1hIcXo
VNDEyBJBPBI4Uy57QAWus6P0NS+htc1emK2Y2WLGx0cTt52S3FuSohockXcG8b8e18VE+QR+PTE1
QU/c6fNwMKh+SV1S0MUz51le/QMtWhri1xyau27zoDf06aan9N5dMx3lc3pE9nXt9xbq0o3f/ra2
Z3wEt5V0QCfKN1H1n56d7+uCI4+dbC0nFXqkbYu7sWYnST34AqaAhm0nbRhPjIAL7feksZKkY2Qq
VO040sak163T9PfiyflMzOtxa2lFlUgc+myOsomVD5l14e9bbS/kF6Qc+zP09OyH1g681iTBZhY3
XZ/JQObwyheLs71ZLJG/sjZn6jnJ4uziw7gkMzCP8KzTDeNmQRbtHjQxQ36jMxzBXC+lWval3b00
jdQBo4o3XFkt8CCTRn93m2Osiwj9rZYSKRWgq7Cz2coKXQNv//KGZQs63S6YLDEMuuu3OU+893L6
OxPa16bxha23jzZyQaGz0hSAaRc0a1MRvah+V6biEzF1HXVx85r4CmyNh+CoHjmCpQ6yNTGezc5Y
Q0xPdxi43xllMzSYvQhFnxsWWPgm4EDEWDlsz0X520dqraZnpzR/2tzOaVGRdjDp5dgUnaLpme8S
wwg9t/4t3AkfjUtstNnr/TzUZHZlNeIyF6v44FEhoDIzwFgWFL4us9Sr6f5PVpNQW6rrWKgX9ymG
YFV4H4ttfhj2RlrEuj2IqXvXi8tBvnV+u1n36nNdA00k/3qBiYqhFoaU/ltlGELRUwPilagjxUxO
MaMbFKL+Pex8a5/hWqI1ca79joTGYauj1m3Phc2qpPPx0mUpQ7mad5J6LMhVya087+gb38DBuxUU
VyUTxHm+q7t+Hyua1W7fvbpJ3YTjxho1+5o1Djl/NEjKiE2J2w2VEdpKFk5E5UYzfmoaYFFXzSLY
5vRsGuNz39tJSKRxGdZ18oQJ+3s6yzpRIUw0GC8ylCTnBqqE8xP7gZ9SIS70kmJ2ET5QzBOiOXXD
fDZKFnTXTrMArf/fSjb7Ws4Z2fDiPrYZZuEbOSWeOLk1GieEj6EeSq46z/gR09lPD2jq3k2LcLZs
fjKdldaaHquDndytQ1Pt6wGMZkxGc+OYkc5QgJZJJdFROwdSwAaOCbwBrrS+qIYt4sgELkv51BTV
h976ESB8/EXjSexcYofVSEpwO7vXGKQBp55RRdJsbhNkh5vF+tx2u46PnTgNkr4zxX4vaxTGxkAj
3ep/VXaHUMecog1tgly6b6tNWsra7oKGeQtijiITkt2QZMYtlLEPysjlwvLl7VJ7t8gqmyOV6N7k
Aw4rZLn0iIyXYS2ZGsXrzaTKnVDtPs2330IqC3HSB5OE0OvvUASilc+MF8iy135BGzpYnkNUezSu
neou8f1jMqqfCu9EOF77nObC5KS3KJ0USkuVNQ/meGtvFjF0bfvT1GSTooEZkBwV4+/Yt7wTQXch
0RoVN7qvKT+SvwjFp2BbbkTe14dWdvNOTID0lro7LP4LfB2fRqn7qxQIokwoBpTrAHSX78aki1xt
zUmUDIJn7ojYLdNLL92XJmbJq7afPqe8RutBsnTiP8RJeW4GZT2JiWA13oswG3MZzW7YQJEMRM9u
P5HRXkIRCZhX70h/Q0tvngfOJT7SBqPh1A1z6o9t+8QWmD5vor2316siMudCqpfrCyK7lVGN5Yz9
zpvd+oQ5vA4NJOvczCWCE/62ERfzRQwtYS1kI9AqYF90jL9Feet0ZX2YBc0vzSF0c8f8vPm4Yeqe
I2wnG3qMM5LYbIMghVmnZdwXuZld4ycZfhg7Pnv+qGDQJ3coSrltWU7pBtbh1BI/ZeccHXzP+LJS
KkIYvAZBJG640PLKq2NFA26XQyv1sVSi14VqwBQ1ciaPhks/HV1JH6TSzw5NBsqnNRhmL4/MDkh3
wYQ5LNu1xvPLlKlpaDwZ2WeZrioU69IRpuFxi6d2SO90jVAen7wN6xFAPVix5XdX29cn4cGG3ehh
mqiQA6smk6aBKnst0a14OoIlGom3K18Y8OAY1H9IkrUh5bEnkKBqLtfLloOZLv2IVXmEwlw9dUn/
XSy+EzVFEyTzQp82c6+ZuGnkoWcl6oB4cyVvBLlsOyKg6CvV9/Z01cQP7I7FbIY9bQSz60yABU5K
8KE69/lwHuDsl03bgbffzrYPivu6JxGmKF5La7s1V6AJdeYUu0n6N6Pv7WK/IIbVJ0xdJ5d+bFf0
BA1skBZRoOfoV0foNbSsatw7efpM8MCFeo3A9ZK3stPrJyUUxngyzjXVdZD102O1scVXjvnYGNza
8TLsp7mMYvjaMbO0zKvOjE2gGcU8uWokrGHAO+c2dGppyy3ED/HBlVP6kHIyDPIKA6Naiq8inn+s
kvNWJ+yXGthVBgU4yub1gU2PzzzL9N53hRlakxHGrnE7efXbcA1BgQkJaAAAAevX39VK7sgszXsa
ORiHwiFe7vVcvzQonVS6c6aBtPbe2i7ED90W6jGx1U+nl6vaM/9wc3WbLSJ0Kbhbk2wmR3skrRif
wEfnsMoZ4vU9p0IbTaS1uMBZGW/YW/LU1nOoW3G/gTchyZuwjGczjdeA6uDt+jscb3ydTMUHkJz8
rvhAJHuokv4LyqrDeulHSFpvoSgBsjLzN0baZ8YrfpiJeKbZ6P9RpBcXon9eJn2oYw73tr1hZJnZ
TCnvuBTH0IivZhZLfyByYqTPp77Yp6xjvFjqdQvdzqeAop0XlGCuEjvpQqRO3C01lWjZ3KwMys/X
TWBQZNnI30JXGBVs6NZyrXFoF6fSqO74NM1woMeEko6xyjyl35a0DyaBHj5Vui9/j7q96fLsfTO5
5UevvZ+dhWBVOX2DhmWUZeFxduf6cWiGOvRTQil7Lk4zvjpnTaVID+4/xs064/gD+Vq8g/pl6Rs5
jTaYeEyLU6NpG4FmKFSPpX1yq/ROjkt7ExsTJToplAjQ4mPs8MyxhVWRip16t45ZH/pugvqYVpBi
ukf5dGdPyRIuTkV/trxAjlJDZeHlZHtwK2tvdczjsxnp0tToNJJSsqRzkNltM+5KC+ks+TZ/67dK
lq+loBWkc0RkiX2rqUbMmBOlb7E/p056Myjo2vJrAQkaamHDqdbc0mvR7pgjBFPsoQEb30t7y7md
LBvNEE9+gwKlrxYO5NmfnJnTQDP+3/cqXehCLvuxJsrAYPqPnALJOLfwdoJByJoxrqgThptuzu42
B9PHv9tTW79iz8SZwjCiq9JT6rCmT7F1g+HmGgrQR7babjIIVyG6u2CbtqeifImnxX6CEhNhcPBD
4O2cv630aXR8aP5UiEVPNydD/jw47antcFTW5XRrXcf6/56yqz0ZdF51sijpuobqyyLXJBxTCE4E
vlG4ciGWW/fhAu1arqEJgz/sPOgtDee6AfRFbTvGLh/koVLDiXbvA7P/nyl139JkBd1UvPpmc6IV
/uOZ9f3cSixoXg7np25l1OX2rneeLc/LL8rt77vkjnqx24kFBfLm3hoOxmAkjQNTQ1ofir7E9eal
P2d3OalnzEiAiOxW3XwNqJAc1IATAnNIuk63a8ryO+2aA/LV/MOr5+uuUt3ngwcuwCVORsuSaDO6
bCmNJsVa6E7zvsMfErlQh4j3ZuvBi8HpNk8k/cerGhJzcNnZObU2OmBvTLlyZ/euTa4Y2mG6jwlj
Z7iZtmGimnd6R3QjmRH3Sp7JV3sz4E+s4JQ5Gdm3HeUTmRcLZ2bfvHUXcwo9nTbRlj6BDqZ/pdYm
0BmlDKNiZ6LsG6v7Bm1McVVK9IlF6pJIw4pYKSWrvyvME3+lK5W27Eta2p/llUSKxpSjh/heoQGr
mnRXe0X7SwDsfvUGEYiN/o1sXgxjuK2I5uT9VI/KofEOFbQPbNd7Gyt91zciQrgt9gMxe1EbJNmE
rJ9WDCcCyDOS6rRITgNEntGnv73kxTOCmBDKLPTvZb6ZqtqNrHl4nhwT0nNCzuum77OcyW7m0zk0
eqJfW1JqJu0Kbpfq4G5YqoVsXoVFhwF42aSGu7VEw5D5bMCp333PZsLaKQSKhPVYJ34Tumah92V8
027l9UYdOUuq7UvazouebsxVk1jkqPE4N9mzHpO9prEbkCH5Pdntw4T9OyAULboi4mbyP0gdQ62e
Vn24meTMdgsBUo25Ucz41o1hjw+mT2ogrfUXD/cOv+ZlyD5drbawtZeMRcj6ZKJ6Llo20SkTSBgG
s2XrZ7qYyItbNfejHSOiMZtzS8HJ7LHfXd9XVgyAs7Pcq7L+uwzImqpu+xiECp28e6Hivxhl/Fnb
JF+nD0rkMXhrANiD5WEFgodV4ezJlupeEeAEUzBcXFLuk0E9XM+mYN/9INnBFpOLS2yxMD63DGbO
Uv5aUD5OC4OquWOMOQIe69qWZ+LTHW9N98nqu3M9zM3+H2973RBWzcvIIYlGf+M5HJdjE3esWMOq
Lp/8JG8OiWez5y8brWa6bYWUt0qAwrbg8Ex2THIxXWeQwHwuIKVFZLsjslU3+5y2oWZoQTu5XDs4
reb2hfT7lVURhtBQNAyn7T8bKV9k0Dtfc09qoE/XFjD1l5OPf9tZsUOI6Rmc3Xr0kEiGzWjZgaW+
pqXBuZSX/kuf3k5XVpVfXualZZFPaOuOWfHoz7x0eL9f/cxob467h2tbMh3rY1Y1B3+N3yqdflh1
/k0pLVekepiVesbr4kBY6u0AVRRIRhFCrbOx6bKdNguNjWVR705BhvkCWfviZemrp+/JV0aSZafM
clZcbPndYDcnWSNZVfFrhvcisFxgkTac1xEWN9mD8Ja0GUoXbjkgZjdCiRFzeemXTkHxLGh4oDR6
1n38wzLxlwnEi17kzqaDv7bVUchdVSCzs7wjzZKl0fBnwEhWXn1p6KTiarUDmxNLOPQZBFnwepkq
QC2W2cuyCSZA1YdpsFJeL7aVDzDzmFePfdke3Gq6jcHtOhrq1ypusNDee/bwqhArEGXZ4mQO+p5c
EFrbW8uAzh4Y23Q009o/iw+tPxUo6Rg9kMD4HJNZgSwSwWN6nfys4CcIAkixD2u2jPzbRQkEOaj/
aTB+xBXltM5RxlTD8JqiUQP5xcyatK7guqf4k/+70qIDf8imohhXzxnwbEmjNRnss0vnQpFvFEgX
pZ0bjw+0s5mLD3eu+Z6oglEx/RNn28hiLIC4JXWEvILk7ayB+cKkm1U+FAULdwWUeRkdVgl87sSl
6y8Ae3gbvTrqDYOOwVhIyjWO9c0qoCPUf0EonOJCP+UNy8OgfUgH1JfrNEcIBUkKwB4XuX557muM
j/557toMvIjN3HRomLaiWOjWet4lV40gTeGDmsSu72rntB8NliDLAJwbwykzDYd0vxoTdLU9OozT
UETl3pFz2sGz1huborvYbpS09SlX8pSsPUWgSmXEbBXlUDuc+mJ6rqiZGLTQCPHplyDtBP6WIAwd
1GG0vTdno2wiECZAEY7ObTDe23QsztOQTKRuKMDzY73sxnlkTcGhM0hf3MuW4bBPN6Gcut2Qz/YN
yUiVqKB5Zly2PnETADM2NNL/j6fzWk6cW6LwE6lKOdw6gHHONr5RITDKOevpz9fyP+diymMMQtq7
d8fVq5tt1dC7kA3+XWUO7aMNgM3XEwa/RaBzW+VqTHMVphblPlEbjQkYmA+/YVRaOCcIg53k1IIH
4FY0EjhwSigFLMs0ptL5HNNxDLziQk1IMy9M1WQcx4jTAqk4eJ+SZjd32Ds5tXqHZ73k9H92qUuB
PI2YZKAWt23fX8cjU9LJ/2fvfR4jM6Tskl716LzxP4ERk8bwPmKDsWbaCK2iX8/AWro9TVNoYqXF
Y6FhhhzD5awtT00Jlgg+vwt9RLGk40vtgM3Mw4TJ9RQcXapSpo3riwRHIcECk60EHE7G1e26NxfA
wKXGUaB1l3miXX1mNitHv1JePJOZ0WFfKjwjVxqTBxCFBmP80gI0YHxWM3SMncYHWNdcJzK3VFEI
scuUZk3ozc0O6hLV2CaOx/wYirigR6NrE2BoUVzF6dJeZYb/UA2Ej5i8Zjm5tup+dwblfceCV1My
a6MDkGKyOQOhcZt52rU9h4BJS/dqsYnRKJU0lgHHDLN26fFVb3r6Gi8Y6XD2Zje/qIbqNosh+B27
emNW8NPjWOqXigaZnG/uaHmgg3sgVOkso3uBb+yJQXDvkAAFTPmyN3igl04NkisfFHIwLVpbLebL
eowE7lC/KIp510klgGoDaQLIgWjsizYkhH9B78AkVjGjg/G/pe2967bxzqiHJ4BQRDUkbAxzOoEL
IoyybwrHpSannkpKuvLTso1ngbr1LWT4EzNLaLp1R8ro9nwoMzuYkuVAvYDch7pROwrnrvNa1nZQ
mHGg+EVAszHh6/xsTNm3Ug1n1/L2QzzfqdhmazaCGWcjq+fT3Hwpo/NlN/Zdq6Aru/mk+9U+7bST
56bQM3XoHmffmsrRaYafoWJIQtduOHFBFQ3nrBx+6ra7TKf4WdWdXVcCBcmzAMrcQH7CfHeK4ZWf
7c9Y1w5NOZ8qpwjaunlXojPBll33L1EVn8YmC1LxBlUQYuPZYFhxpPHTzO8zLAtIa9TccmqMJICl
+TwD9vVNqpIyziAJ3CU8+STsSvHkuyi8qNOUTGiXXS6l8mjF/lE+7CxMQPbo2kmh4B/hlcYCRNFw
SDgpOHLjSa/zgJF1gMuMdxpjpax+Anx4oY7qR7tMh7nrzkbfPiyzA8w2/5XfF1/9jkHtzmYgl0iU
9Mssn/xMP01Of0ia6tdMqaEp8BIb4wnK8ANMAA+ZuG5FHshrMVSifVI8Rpp3hD4jqOdRyKuCMJXg
2n0ulvRLA6JdTAe8qVNPas2NdaqcOt2fzlF+Lj29qKO3UQtlJ5fQinCjGvatVpmBM/eHDs6VonZv
k3xZ35vY3lGPHKCbJd5OeqO32pczP8Flv5e3GMZyaKkR4p28lhZ3Ek8HRtcFtg1y0dprpXeMu+5H
npdDe8mgyKeiC2G+ze/+lo8Fn4zlxNzVc8PAGzc9aBU1u0o/edBk9/0CLfN4jh2KaszD5UAcYjaU
Utt5VmyoEkxs63Lqk+gE82tI0opm3LB60vssoDgCXN8eGKHG7Fa+hG7Xuyj3trJ5Igt91n4txv7f
fsqGL4vzWVI2hkH+IkumlzajDo0wiFDIDshH1S4HbDLulrJ/spiCt36eJVKa/pAmzW3dYiOEjYIF
kEUg6gysZZ9E5pvGf70sCcjQBPdTZh5lDXsfCXTkdOe7Jq/2S2oGRcphDsf8o9bOUP4egVntAVmC
EQu3XjvfKEm5b0ctaNruY7K+gYW9OT6N092FQe+Vrj3J3i4hC8sNtEzN8QL5BvpwKfPP01lVyHdi
583mCv+vG2gZZxjiSOUiM3FfDZK1zI0iiKszxqfJR+Xf6EeBL2OzuFfNP8rP1BhfixH8eZIy9JS7
lMcLW3jWImbYqdFpjOYTbukFrTkfvsIU2dBYV0ZujozkgwXB1pIyLwj8lqd7R+BdAcRIZ1M394sy
nRrzbS7rjzi6YFWYAtepX7E+naHkD3Sd71fSAOD1dp6ATy7RrRb7V4wxYbRnFkxDdgdZwJWhIMsw
Nw+aDSuaFoScD/l6Zq8E4ftoGj9WDDp1qR/86O9QkYC60x3vs9EpWYVdeCrH7keerFU0qVxule5v
RfS2P+eKdjlDwzdE3FbOLPS0sh56KJHX1WY2xVkWihEy5ZT+yCauB4UD4/X5umRN6x1NNnksC/p+
2JHe2s96gv+TQFzu0jXCGWdQ5IVp5i+AcE9pE55kgx2EuWR+DO3hT9XY0yIGM32p3kfjeG6XPEha
Glb8vtw0JZWseUY5lIE7K8c+ezLj4l1MQKUYmJB4X29EcxvmeNbJSVzkWcbMMXDXHl9FYxKOAObG
yX8H+2Ke4XxBj7b0K1FrvBIVZrRMb87bg7fsRMHJHSZJ9ZiEJIdZVFFJ8ujdlAZDsWO2x0Flc+2R
cxtm+Nrxm5lBC9KZaKeQ842oV8tJ7ceTk13ndv2ZzjMxL8+jaVagZPY1Y3zumm46098akDrGSBYJ
Kuxm9vMvlUWn2YmYf+5IqEV3ZhOdTIwoKafABEMlTSOSgUIjNmZ/kNXXlPqnKE9qGjONxdqLgDSz
fxxudQ3UMb/FiM6kdkefQMmBNZb0r9UvJ9GQoh7kZ6Imgfx/ui6MF1sb31frIsptaN39am9U7bnO
/M8K/SNGgfxorHU/dCgdRL7ke6i3bLTY2/ohPfEDHHTDdFg/Kisjt+bTIQRg9AVdHJRqFoApeW2d
D+ifjyAK90wxfCx7Qng9DOBJRRE3tyJiSaGehnw6F/luMdWDN/n0JnC6U3jl+sLaxFsrSf9eahIF
l6z4bauBS1E/kvfJafZFV81G85yAlou0eLURtkY5y/0RXZZ8Wk79LTJasX2ytHOtfhJEeQ8QJJ4i
HdpbqPgvmPZ3E5pQxLEEYt0cFlL0qDyiA9dzcRhJaNQu6I+kM/brkzOBjL4MjApC4jOSdn4LGbia
I2kLW0cf+Imw5WPQVhUkZ0zWilTvkwNkofbHgzw8hI3nMiQTFueP5TKd0pgny+oJP6K/0HXlebH9
4/qiHFqol8B3XLo+8GOkR14SkSOAeFS1hFsAGrUuzarCs+Jbizb12J8NWB5k/Yb6q0q0N51YSSv8
FwbGnyjBM0zYP1ZjTUnzYp7mQyz3IEdBviMliTIk2lVddRu52X/fq/u/qovc8FFVVbdyGd/TtIsk
UR+iBd3M7rh1BpltckcHzbPNd64KWi6+PpTevHQ9AT2r4EWYl9ZZzkb3YQj3BHZaVisd2AIyHqp+
ULzsleaUi6YJP0VHqLFYM+c5otVPnAiR1joNT67zoarN67/TKlfJJngkjZ6WaciMQFfIXsjb1aG/
KeZkW3rayTGR8W4velUHe5SZ9XWk2Q9cPbAKBKSPAuj0PtNSO4niEu8QoJRG4JsNDjdiXkejdkc6
41OLdqK1fMbqtO2XqL2sSY6K+39HS1SVHE4jS28tat+ikX39bye6mLg6AaHXn92q4PjBlTYqzjGH
TCjvE4hg4p3oDjk7vT4/xuADRGxqH69NS39t8p0hm/TvJYqeTW08yjquT63pn3710mcJ3UH2vYh/
xpWKMf3ylRclNAN83NWQk7mltxtmH0Xfa9lyErFOVdy7XLlpS32Tqgwwde7IXB5z0c/RNL0W7fQ5
/DLmBiodkKYDmIL4ndrRhazWZBZ7ZajuTJ/JxLhIC80tTRLeW0v1Swbw20h34rTKoWP4G5GDjfbJ
rXV/M8p53Yw75TQnVYs/7HokUwwIc+GbQdQEiY5RnywiSu/uUr5NixYKr9qpVdQTCf0iy98avIgQ
S102DnzoxnZIUP0LCDlUp91tTW19ivm0eC44nObBkUqvFt3murefZGirCQR9sIrA9purxZwfUqf9
EeNFZ3Pg91REM+ZgdXbAXNdDjrHVDnPibToaJkRq9KTeS6gA1o/paN5tQ2yyfmevxZ+F/c5sqoPI
zd9zWsptDumRvABbwWkcviel+xipxekqOC8JFGS1FBYpwZOk+ZnWouRZFsqoxO8cskcdtLAof6WQ
oaDjTpxYFf5PUfUjOs6w4qdZtQHqmMeOZpUkGNTlAJPiSV++ex0EM3QgqzPYxxjXOWEErrIbcdR1
BGA1Mf+ZF5Hm1vD3XbEVS2lU0PbiynLFRpcABSMgxqBnuo1hdq/0CxzFDxSfzde+xrb6XlWOqIe5
b181LV5VBRHWeUKVNHp1hG8CZSW2dRnS03SRt1jYhvGDqkLxipfFGiQNakTOjU15cGY2tihHA/sc
pvM2AtHph87eIdd3QcP9XQMyIw6N6wTwbdL08LbVFy1hnmSzGZh5cthvPSWqBNIOkvEO8qqiVo4l
ASRV/hOY9oObWD9edW3g+DENY5eAQhRF6JkWQ7edXz8sf5VcOXrGR9wWV1oJB5Y/H+rOwKWMccFQ
vVX3oMCx6RXawW3pxfwrgJPTJVxuFm5Vy+ogngASaQe5ozEjCS+cgUhkz6hU5lFQQhropudvC/QL
gCx+e6/6Ucgb8R4GftyC0wN8gCphZkOgsB5juRF3R75U7lfukc6EKyO34fcBo5JsIY4L1s/L2s6h
/ztQCw2tr3BM30v3Wj6V2Wlg8Ahkz9a1opNlO/jVLvPsp851KPXG6+sR0fQ49hTSmLTEuWyJ1N3s
72/Zk6GEB5oTTstNPpaHdUkw9rLtMKdDtwNDYYjkKeU9ra+Bz6RvuXOX1ZGfRj8AJSKFzNxBeVra
fwKxPKs8hdhVw++fxMnLI59MJ8Zq1LMnpiFcOAZ9RiyvnRbQ8U9neVPbkBIenDcxmU2NQZuafUYQ
hBSJbK5eXD7dQ3IPiht1IVrYIITqKND5ffK6SrvvMUxBzmBYNHuGJP2Zj3Y6qRESag13IAA38v8Z
eGtfRTdywGdz2sQzZCsdl13Vo0s4kjsb4JI7+V1O+0ik6brjqaD8Zaj+Ju2Zn0CAi4AG4uwwQOCr
yrfigok9yEv3tasDJ6U31Jxo6edp5TEKyz/2QCb92dl4j5MCrUFtcAf9WZ2h+0j076y7azzWjI2N
qhvHHL7kHMiZkJ+a3v7IHSD0OUdiXD5lV0T+1i1YmvEQugohobM14YmYK1i8ZW9EkkRuwBd+G8z+
xe4bviiyZYTBkeo5fT9ijcSe2V4ezODR5FGw4OIPACrf+UtLIwARC9pDfhqNcZ0x/Ez8dImi1Iq4
nsRDplC3s+ygTf7c/NT3d1T/rjvQtWFv3HlYutEdD0YbEdWOlB8wE0b6W1XXDJ2/Ux3lSvwhkZdV
/lmbJU53NLJtRepknZyKFBb/5D0QbD9QpriE1jWmYwHvok4CisxPSgYJbC3cqtmDWE9xCsWvL7OJ
QSJAuNX+ILG3WFhJnAyXoKgPoh/n1t+C6d6KahWHe0h2zNzci9YtlfqY+lpA39q1OqgMNsJxtu3b
nP53xnbgbvzlQeSCbQtVK4gjOIouWlWlKf/PsUrs5XGkBUucYIVREBbSXlYZbHsMh+MkrIGQfqjm
/qPqu1u1HbZRT7yODRVlIIrNTc1nmVhjDsmnU3w7fR2UxG+UX9Ap7XcILhrLHCoF2msmLp4ZRh7D
yLccOowy8wyCmnyawlzdmdE2bTre5wVT7n2QTJlFlFsx3YOsB3NRBZI//MhVnImBJgCFJwyp5np7
F1USm+2HpgeiC4FEHxQtBRTaPYr2sVXnK0mf5LbobNr7ZBdNnZXww7fR815F2YsistrpcY4BbKDM
FJVODsu/FeUG0cAvGKRX2OLJv6Mux/As5rH1/E9v+Bwi9BTy3AM8GVTtOyw/eiCEYZI+Zy3Kg0+I
I2/m+cWieW/iFK9qacHsKQBhtcJ5lWDT820WkzwpjLa4VW9rmC7BuwKLhkeJWdw0HI6g4zXaAlBO
Eu5DfHoaGCfmz8y1BxGHVyie4hrOFMm4gYaOXictkK2d0zbQVOowQFNLYDKj9WsUxjWN1DvFnT7J
0fUNKT63/klV+9pZjJ3ok396BaL8F0WDXZcTJ/qm1mzWU7tTaWETadfnENgny8/pZCD5rafXP+KK
y08uLd8AFmYzNPbVAo5e8lKdyhzNHAuekxV1MaZcNvEMJmyTgiYN4ozYCWRTt02aa2BzHLzfVVkA
9bmP20j6NddIe9UsinGAI2O/TPFPXV+IeImhHh03wOmjXF8+iIWBQnY/6MOJZpmgYOitZe5l96vU
vac5kaLjfIJRk6bB5Y7c82+LhWZsyY9ttMfsynLt6tayo22vuN3GxX5WhI5oRHlbTPKnnLdLox2W
TP1Sp60Y2oURUqvS09Rmm9OXLqpCojCJZsXAlbEDuUkJ+qLZSigmdkZOGEyjb2PG7Or/VJAcyKRS
Tn5/LVZJNnRdiyFZGMuTPeizfRTXTfbHs9Cn5Y9kYsGoHOcMIWlPWgt4KYtOuji5oV/vQFhu80Ey
tf05CcmaR8+KYBLEfxWHesz1raK7W0l7U3E6ZlMRgIk9aqFNX0r+QBVuqy/zrsPWegi64kynLtn2
vkklzDjLrylG1Xeql5ksnoN4A7N9g/NirR1QBj7VgNeKUH2Wr5CkvCTwU/W+n+tP8ZPpZQ4Wyz0C
/iQc6h7kzsRHpkE4gIIvGop9Sfqe5OczQLTAwwTZmCBI/a7SWmE+OCGo0f5YbI9ag/WuZvpuUwxv
fyPfuJTDWaoNeeRJPl/iBUg0f1XkpkdO6D15NtLj2N2pg3I0433327jeq9ynZPsMrf3UQAdyodiZ
zj2+UUSzK/2fGgYSKvbvRbkZ0Q2SMXSM5Es3n+KIB+LXIZrXWoni53vT2I03nqIf5b1yYQ8H1SYf
KmnErqYp17/JTGcjTyZFiZKQRu7B8uKdHzOxkNcXB+OLHFNpevFs7N58dimpyJPMkc1kClxWBC9j
gIQm5zf6mqzoLq+yjV4Op2hh5VkjW+0eLXcGnU6VVv+2e3IHDApm20u2XTKbjl99V+59jsxX2gy7
cndnzN516+NeF8pRFtwcp/tC8a5SlKd8RJ2Y1wUUQKw/LCD0QimXIjEhpkTuScUVhXuGDmf/ff29
q/b+/DqT8oAL8a0EEdwi+9NCyhKvPkeiBsAAMEm9yOvykUTSCR6Ad1qsoC2cLoDGYf5pmgVPfJDy
E037mueeZGPMtA680T0m1WGKpg9ZSdVx7iFVu5IFl0dIPfe9nn7T/O+dzWKcWhWASQK+F6cfROC9
nlfXsk8jOy9PKldWi/xxBJbZt0R9KrDlNKAgTOzOviomWRnVfirK6bJwSca4pClzj9Q2gvDf4na0
Jdp0j7gWq8atqGa7g574RiRLdhDsJqawuzNVby/VrGYCtlEEEIcFS0veoSeBM6hXzVDdQ3lx0Kss
ICWPG7jTDGMvYSQw5AMW5m2MczLIqAFxQddgU0vVwwwKnf5gesBOvhYBkkh+Jccl+UOakdd0BeCL
K3ivaMWKidEliPznk9rS0zdQ/m784z9fFYK2Hc1GW/lqkU7TVQMDHqOEnpQF1TlzxHskOvSXT6f9
GBLiiWWAwXbUTmWxoeXwR1Lm8ro70k5c4GlSXZPMTzyNB3DGF2U7MMUzk5QFtQ6OXVHdxrRvDP11
hzNQDuNB3k5edG/etI4Kp1m9FzUSx8kjRAuUw6kb9JwcNGN0p5vxmU5hrPzwk4zTzlCUa1GFA04b
0Kv4QNpW42kmnlKqN4sdPVcgcf55675PaJ3X9y3YNroCJclPAfycMJj9oscskQx5Wc/xcg88/VsE
LsPBbiioN4N2K7pEXlMGFW3kXjUOEScexljBV6WNN3KeRAPDvHtSPf2SkUtPKWdxznFjS7rto3lb
IdAipSLYjj/cz5FypXna55TiIc8n0XdV5+xj0hEVPp3zbVKWkletmOWE77wsX4YP0RqiNnPuBhJ0
hS9c1ZHfvtL7dCHiLr87vGUK5690eBYJXdryMN7INysdgi9CLHpF1YqfLAUWPdwYc8Ys6mxV9JJH
kUorPVg0aLlvymgEpq8dWr/9aegkGcvhVVbEnI1XDzZ+OWrYYlV9tYrpU75FrpSwfqL83Sp/9Gli
oG33v7/IHck7NIMmyPlO9+1vOfhjmmx0I7+TZ1jfGiUPxgwTJFIhpnC29RPkUpaq/shCrfmaQf8e
AQajGyzb/8Ai1D12vQHYE6XJdtUZ4b2mtp+Sd2qwUCKnXQvu0TrNbngSE8xU3tNBDpwch9DQT+Fl
bSx0+aY3oDyOUumA2aEPf5LrQvN/pIa9Vj0AXb76XgIyK7Bn61PEzs7dCyWLXiL+r5agQxUcXBL6
8jd5rY0I/c9rdaShR1YZPuSYFpYZxJX7Xfe3/2rKbrWc5yoK5rx4SSaIhOq9VlSf8m6JSFcd0anX
Zq3sGR57sshXea66dUPmRHN4ZfkGPzo2Hy1M40Vdv0U29E16GvgkICleA+5cgDJhsMboqrSih96c
XgcA1FUVXZSqAfukeu/HL6ZHDR3vZbK0UxQqL5kV9Di6YgSKEEmqlYTpl3RbF68c7bNADET5pxgW
z/3M8KcYuXCg1hbLFU9aA9laP+/kfSnu9+jD00CnCA3/91TDrnpJN+OxyN9nTb8D9Q4Gn7hNLioX
cLz0eyg3taSOyH/XeFuEn69eTR58KT48GBFGuFHJDN+ZbRmApLqufO8uxEn3puhzKdxflVEao41r
SaI5rasvzb6ZKajUHkQldb2ng+GF4ULouuUQEaUymu/QTPZ13ye38hFgs6QJnX1ShOTfuic0E26G
s59UEpr9poWTwCBGhomWqDt9d5k4IzfeSoAvL+ZmRdkDNhu0fGU3RzqRiMGIosz5QzZH7sFPy5u5
ZRCtvCkl/O2m9tW2mHjK88qbCM72zsRsbyN906gqyvLImkU0ATgoavidvyKyj0QhzcIYQM+97Ur3
yU5qAClc0zLbd6AedNqRjWnYnCVOXltNztrMSPLpLE8/TfGLE9P4xB3KnVoLC9bTdJ1E4OvRu9Bm
HdWh3Vk502CH4tfuqmOJW+zq4X2oApbnucUWC9M2DIfdTq3gGcvUg+SRM4vqF6XHga4jNYSPiISL
aPi/Q+h+o9BX7SwHtidBAwiAvm/oCBh6hOInn3tv0lQl/xdbJGfbcWngVxmeRrNI7K/gkjF1nvKc
qkKFb8c3he74LiV6vyP3MMQ3GINbqRmFoK/wgvJATqrePMCNA/vdj2vcVwL/oiggx1cKDmI2Rosl
VGbmCTnQSqye+fIUl/S6ht2PmDXDo8bgMUInah7WFNOabqXAVYOrY87Hq4RUKusqZc6KkmVzkKhU
goe2mB8UrbmS+ExSu1IMpVT/YNMo7WaXNePJFBIY3VgGldcBU0igVetuJLki/ddtprxIrSanGav1
9be/FLF0X7TOTwWbKYU8qRtK4sa29eckJHtJLlhKCJIYkZ81qMVQI9SkxCB/k5uV8EViP82/HqLx
R4p1OvAGKfLa5icA8I+1eim7q3+ncfsr3olwmbsGTA3JXlAoBvQTbmlcrkkjkipSy5HKdKHNEJ60
t0vFd0lPfeOuVaO1DgzxfVJa5INJwpBqkfowSoeaRlh9pOG2WO++KnBkcIXkHSJcUlUWsk38IUji
rlaIDCRazFmqaLeQtI2a5YGk6zqd1rF8upmsAUC3+yxXkIKMrEUKR6WtkRZmC+os/5XtWdR216T9
VtLj69pKwccbAHQP5fsa47Fvpr98dOOPPKeUEjUwGqUQTEX0pmT4TIb3uyb87Dq/HGfjWWLINWhc
Jvd5Ss9rkqGv+zdJNCTQMTmV9yQXlytK8D9l4cZuul0XUwklgS/loyhR39K8hB+kuzGraCNpK9kx
WTFPOAsZRcPO7mob8KGJnLJm9ay86EBtZTuTfNxSR93pVE2l0jq2eaC0ZKuEfyFmthiE1r3ykObK
1zKQ2TPax3XLAbG/9AmNpP/8VgF2oR62/qzsxFguHFE7S76c8VUOt7xEY3+Qqc5eolxxc+T0hgoz
W3CDpWCVugh9tPwwEhmO85NYRTcnjbR89ar6EVG4h74Pakr1sB6/VVFE6u3i2Z/iGtAhTkEQbZVJ
rvtLV+LXmN5ncTH7aXmeWpoxe+Uansi7tcoj3qEPpWta/cTyFFIXrB0pxtBMbu/l6w3tz4KbY38L
1gd2j+4MmPNGdZub0O9ose3OUuCPJlC58UEqLaI1Srv7hjZa7LZuaVfO7N9LllAkT06WpBcrZYYS
ooNoB5+GFGQeHnx1+BAYh+8xeKd5k91pYhBfnBf5FKVdorLyRf5v1vE2L6Yb+duKHQNLEDnwOXMv
AluSb2P+AbBg2sv847pjcnCn+jmMpq8mi7Zm4e5KmNw0oUH4kItKkrJMnBdvhmAEJSO3Jq/LwWmG
A7jXN2M72fNRqvFyuOQPgsWRrMZy7r30ginUr3LGSo0aPffCWIijfG/d69dR5dHKAsBYAHJyXXmD
xCwCqspk2tWQ/alNAL+DGn7Jncez99jBqLWQe5fFlz3SQH9dy3fLRawyo4fD500gb8TISXJ4rEqG
Wze0AnoUumu2rQgkBeUgIWu5A+qYbGGICnGaZCBbZLfy+8eqyq5cIwFbop8ySnM+ei1L7yM/2xeE
XrSQ3VCzgP9XB2KYnOibO3mgj0F451T5JmoBaW+dImW5ii2HNkMXeWqPkrmKDBqVLsx82uENAKYF
RiPBeO6+mDVtIuQPJc2+PkCjt9d1rzJlGV8ZgYK8iDKJY2zzKLppeuadHmKwhiEHehLViSrtxr+f
MF+/0J76V3x3hjfZEvm7iIX8TGEBXZzyMbJlC0h6zy1VRIdU4SDTcWR02q3gaUSsBO0n6lsINtta
eZL/9xrwFrwm+oO+zaemq29oqlgxgqJuRPeLCvEW474D1CMWt4E7T3GrV7NwjlIVldekZiLVUVsx
njQO2FIMMDPXa2G/KowHGNM3YnNFB6zRcKOWew1kIJ8VeUli+7fPhs3iTjsBXokYuFZKc3F/I3K7
ZNYLZGdQbPDEKHUNAOLAClVduINLZZMMLKoYPW/ZZnm+i9Jy75tHNvtD7EApdkYOEe1K0RVMp1dL
YV4mhbcVwyYhuHyhHBY5Ay2NcT3LRvebrLBUPOSnvMXzveuGSogcbwHsCQKAKomABTaSBZZqSzyS
qCvsSxnyVpKIEOmVgpkmicp4+W5M4yEeX+jtpqCOVeBPUgKSXKbZ249NCHOFOMm4rFK4GDR8JON3
6O3XWLGPcpOiChh3gJxYl4syPNg5Uwgn5UVWUp7St91f21L3qrtuoLy9THzqJhasOP99XDVfDVif
xQbZ1Qi486EYRpidit86Cl/tzH2a6wqmSSlyjavT4MCssowMFaNuIkdTzE5odaDocESqMwgx6H9e
E6AKsqhynyLuo4iju7UU+0M2bpifMk95t9L0ih4nhq5UX+hd0bnELDSVTy/U1C5IWK6luFXJial0
W47rfDkQ9wCXC1bgBslO6CG2jWPdiumWnK0rgJyyn4DM/oE34Pa8qqP5XkBi9HscBJ4UTemhbehB
BROGbPQ9A1Eq41KxKaPgcQjw1GRUfVe8iXbSHXE1rCfJP0iMKYYvoxvV65K33swDsTiT7nzozZr/
kUyKOL/A2C/SZHpfkzV8ZNQKUdPwS7HTJfGO6T1qD0wMh3jhpIba538KUlZBi5rzJbRnR/HJZHVF
Q1LjYq64f+vX+qmDIQUY/rw3wc6x3zbtY4YOHwn1OZHS1c0jfx7FEBZQNZASlUgs6poGVv9CVnTV
S1LqaMPuwp+jtTYlyKYVBZX6hCTh8iq5dPFpPBff2FnCzegXd1JNoHnsOMa42lVevMXGWbSanKPW
Hb9a+1UWdt08EcnFiATEIkWzpaSLvy9W50zu/J9xYzzHh9kxcAQwgarcyikUL2VVcBT05K2V4e2o
flLQ21mW8y4g79X8oYEEG6wOW61TD1HGyVG6s+ZFr7PHcFa2TSINgb7rLT2pTXktyS/ZF32JKKj8
uTuRZ+9Ky9zIJeVf3hrAZ0mOQFiBcMqqtq754Orl1Xr6HPpsc1rsiCFkl+QxV/lCV9EpCi/Tb2i0
myQd14/Kx0cOrFo7LzNNJSJ7ckBy6SnVckZroPA5Ukry5lXO++owxvWFXFFyhHHi7iDIWks2ciLX
qrjFuAUIc2EcZmtkn6AeCKRkWrfls2Nl9AV6u9FW8PKpg+BDeVhKeY8ypMflRko1nW3uBzL2GgPj
E7JVRKl4DtIxo56bpqZOEVlB7IKd6qeXkYXWjWbTh4BKgYdOQ/GowDoXi+2HQ5KlHE8+JpT5wsRW
JUMGZdZLCT2aeRowrzaqZ0SZyTwV2ume6sm5LNoXpWy/0jo5Na6/X69lI/G0jsDNudBeghuFHXbL
6rGwGNtTzG8WNJrqUAVev4DpI9ZS9evSsO5oojwsgv/1o6+KOUgUMjv8RHmwkEnKSqds4mupXUoN
XR5/LUx6/Xc7XouOll/Fq3gfBnWFnyzRgI5cLtjoQ0P+XbR1tmSfmQ7p35+1r2nXhWHiTmAxa43M
DMm0ddabXFDcAYHgUap584ni5NiJApLjKGYX0nVyTPm7FEDlfSUUcrkJloJUphgSQZAbXXmtxO6t
xAzyOYkYQb3epFXNJGF2XlRfPI57j/kDLohKwlCp/HnQwjH4E26J8lcOo/hWbraps+ZoTwlt8HCd
sQ+iMXp6BERABcvXpTemzhi9Co6v/5SJ+BOCgbVgdE3y9uEfzEieJo+Mly6y15JlXMC95CyM7JlW
NWs1zWU/JI/TnPz+M+lJ6O4nXtdMjUFZzasx5gy7Jj6LlrO4GnKXTvYW9tWbWBcSSzck4bZyPORt
jJ37BXiPzZE3iu5wM0YMeDrAfLIA4ku02UONqRMQluibanav2hH931f0TFO2jZn7jd+ix9kV1Pcg
pFHTvNcNo1V9yTfJjeijdZOCDTBtD8KJtz+litMVlvucsuhY1g8TMN1u/Cq1+UxqfM96E4H/SFQo
bp8Xw/TSJ0+dRwpU9smP2qfWgCVU9LBO1wVSrvog75seFmyehBhjSgfijdUpauJhB8PhRiqMoilk
s5hJ9gn9sNwMzWerH2S62smCcqgPXwvAGALYaMru0WwYZudhC30Zl2dPzyKO8m+FOomQiwA7Cpws
oXLV1cziwgORN6yQ36IXVBIs9CTkBO1LG9VXSa/YoJMURbj+pR0af2EsR3ItWy5+6+D0u76bNmtV
+kcJ82+pd4s1EsxjeF8a+vd6W2Y2H7oqubNpO8+sHsAtKwT56elCg1eMWqEYeqnTFpIBJ7eczWl1
XXFYLii0wEYJx/190vNWzVyIBo0UnPtyp4SKs9N95RnSY/2qC33IMUsFlsahNi8rvf61Iqt4tjU4
8BN1l1el/8jYKHoAFCZWOIV73TvwSEHXCJcr0BuzPKjAel6cJtsUSdNcOy6TkE2vSa76VM238Wgy
WUKft+0Ipi0sxmSn+I0CKXV/MS1F+AKdPJI2PkegzcjOuFAHb0wjrG5LoPE6ENlZVcb3yNB+rUpT
dpWZwWcIfO26jKpbk1lku8lPhXXYgNyozd3NBApl0u9A7n03/aPOA1zAecT4FcZZXCeDv8tz0Ij6
WP2PqzPbjVTZtugXIdE3ryTZd+7t8guqcrmAIGiCHr7+Dnyke66utuTtvtKZELFirTnHTB+NsQ2F
B3ed0GGMYqBLUwebWiwHGzY4D1oDjsn67N7teLLPRj2h4uqdu5DaCg8PdtLqnop4cHZWgchRb7aO
qE1gEcLZcOAD1Bp6Won0vXsyCrOJDC+AGYgvBA8+gbSaWb3JobHCJel+CYl7evSWQ9qPBqdUfCEc
/GMYQPd2su5tQ4fHJVJnV60lEgQHGREWOV1nxCmVIaOhVX8lFCxZz5DcdJ5rAhgjoF16iOl0QDQ9
RFYLvKYYizFs6nkAE+ozQffEyZoZ1rp2VW5dLXU3MyG1BNKwrnT4Q90xebWMIOos6PKlfIXwAsqs
tO6FHI55NtthQA40HGj/yQiske9rvnpX3rASGpDmMVqOhrlxKN/0Yf5j+dOFtCoAeakltmbzqjHU
zvLs3Hv1tEFydAHq/2pAIQx7f+SHYfRrjnsYVfa3bFLSrfriGeitXDv/ZeQpb5/nfkMZhw8KTpPB
ajDz9xX2q57g8lxaDXo13vZef4cVQhk3BV00ZnofAtPetVn1Fq/mFwsciFLkVHArWAGUqNjv5WWJ
8WFqOusDybdrYEmKQ5ZOcsucPACqLIYcs/OCP3cZtMcKI/ao0+uRGvJ9kRxzi4tGwi5IZ4yNhn1s
F3M6AY1llZbYuU1caMAIfqdDZ9ywbdOUmZPk2HMHJMEQDfZvwpTdXYcpcHW7nyjWttOfpF8uPvtY
mNk92rC6QQhmTge9cQCJVfXF95Btx86s7+KexbSIBRwdZyF0omxPniHlTssh/8WsyKGAZ7ldyfte
zA6lOQZ0cb0KNcv9mBd5N6rJPuWJ2gK6wRaiakJRAIwbgxmlgzuGU2K9EEUMsplTchZj2kwJ4RjF
BKCKSVXJ8JO25GHMPH036LglkjrZNAJxpgFWf1GlsyWdDJxEi7S+GQdygpvDUBTVQTeKMnTKbMLP
+6S7trHPeGQ4S2g+8iiGDsSdqc/zfqLUWowRp1QFurkferGPjWEOAY/8Wf6ZzfwBlpb0CM8mIQV6
9ARJQ3bjDsM2lxpsZnMVq1njuKstLhevFPsxWRMOc5RImW6+jdghV6Opjm351Cz81Z7VeiHj9ns+
2+3GlmTqElCh8MvOMWPF39pS4S6cn6ugRLqyKG2nE/FtPVZqJv0nJeylmMAiKIE1sRlvhYdcP54g
JAUNWsbMwAawhg3odVkA+DSMqJxqZzcirUw7idTcIo8GteauNH7ZNMpPsTNsBwkfYAYyGi1O8mL0
y4zs3Sw2djYzyvcWfxM45hmFSHX04xbzbTbuqsEgsgjghDFCi7UGogx8HGhcDnnS9M8i0p1gzZad
ROiqCeImsRB2HQyh5asgqj2DXnPuVajR8Zw4oi/g/f4LYuxRPXFOhXyzpJMcZN4jNpgBLwzJfEoL
LxrTJkEn5j/WOM+tBvJkLyA6zpLued3bvMhZsHHHknTOG1umEboe00WJjy00muc00G/j2shPoe6g
5F3wFws8L71uMtMoI+jdY9S6xpur8Ifn7Pt0BOK09rjBCaIwS/szUDqkSKe5j0X5ZoyoB0iC0WQ+
bkG6PLva4IObTgE5u+of6GPo/XXwSc6hFXXazWNkzhacvDKCDDZ53CF7JDWaEKA5AL+OOP5qlF+O
5u2Yq2md86g1XH+ex6WmAUwCd+NgcTf/VTHJyL0LiqvlhBA7xn5hx8+EyYR3KAhugBBUISehxp/P
9a1GC/Tiei4LvD8dkCISrSmgtwsXBaBtg8sLCnUcDG3X9PYrXcCGq3bqgMKdlJiejatoq62kqKQU
CMQe0O1X2vIIR2gWdkkpG1jeNnCMay81hl008LaZfHTd7uBbhLN684MpT12bZTv+bIx8Zv+rdx3i
6Er9s427rZhrZGKM9twp+QMeqN425VuR9OapLqR56m0r3yhHZ6CWT6e691luBohlDpnuGuCBiZsO
TG1F3wB4SiCtne/49an0rYM1LeMeq/FjZeCmnDQQQC5IQzZLC/Cr7ixkOoFg57AejmnSHyn9g9Cc
FKnUWa9OP78H8HYeEuQMrdFq38lI+ShtkIw21mfVG78MPVmipQDcqxtg1TFK6bL/qEYGCczNBiJR
YcnJCjNlmzG2boOG42lpEXb0MrmVthvz5gyMAqMQSWxOZuy7uHsZYRxuUimfZC+Bfq5vUstUJxg8
WPVy9a1sylGoC3enxYliFpehFfaxUkt7CnTVntomv5O0CCmTA1AvAML3ObP9AcdUpZ2mUtRAeJuj
g1ohBDHOQNlEqGVCwd/KUHFGKGLrUebLxvY5TyxKWXvPVQfTw85v6AAqCmKyEe8Uzfan09G4XApx
ynLlUZ/qatzyKtNZXp/FvEirnWbpz+MyiC3lNDvhNDLVt3qDkXqJqde1qo7zW1yxXuWgdIKKWtHI
WR7q6gR2uzoNlUMbieJKzgRn5ONkhWbqbUwTvuNUkgVYlTkhNMXZG3uIZ5SI1tJ/ORbXGwkUFxvV
Ut2wF445fODK49KJ7TfpYy+gLb1LLXKTAu2GQAbJ7rRb2jgaF+Ol8AmXKolwq1AGrFfJUHscu2pa
pY3T5lu9LhgoDAt8UiPsJjNinaDgSKuwxhk7z/mwzXGzbHQbrNLwL1mpYuSXpDvcrjfLAjIJGL2Q
vcLg8HMvvSbsQV8u/IdQnyEnpq0EI9wyp03sObQpYzepRnhKtfYWRz+y/O4iBrBXpXa2LAm3d2qh
6okcP0x8aaz5SywLJoa++nApT7zW32nCWmln7ENpYlqR12bbmcwJFkDnghDYACgrPjUJFWUweJK1
9ttwubIDS+c5sj8zg1eoD4Jb40z21mto360oRnvexBqFiSQGqu5dkgLIpyzSUyEIZtTfGonNPZy5
7U7mUMBGmaoBqKFJf3Tz81l9/VL9811Oz+vtiZGr7+ddKXIPGM76Df/5gZ+fzQyFb7J+HF2keRp9
L5lSrpups77eJWIG9G3sGWU+Hpag8TbuinaxzODFGKdrQv4A9z/PwUQoZ1s2LcU5tUHe2xtAA+NG
dURkBH27aSETp2wNcynmra53114k9LQmpDG17HoyJWk0inbf0Qk115U1cAlZorhHreOMWzGW/4bM
exRmEZ+TNN0TeAe90o+/8zl4WIK/XYfjMc51b58sZKXnwBqmzr6zi2thWV7SNnipffRSDYqmbKkP
HZs9UWzpoUuYvNObl1tzAV5SeSe2gtYod8OAUqUcO4fcqOxD6sIL58TcdrX68LcqgOLjiDGgrqTS
kaZ1TqT/qyWFLMSn2p78MtjYWuztG/81oRuy6ZgzhgMxkYdeI1UnxWBjj8yAQfATV714h3nAb1KS
j4Gd5t0hWZcTscdBsoG7PdEsWo2tkbHYzmXRWLzK2biUCPRReC5nV+37OajPnuGo7bqWz4mRbogd
0zdFb7DCRxrIy02lmBbihOo38cw0ObFBKcmH1ienogf3I8n0swz55DWGhEbVfPu1dh/hV+EWOmRj
SwMZbPHgJE+t9pK3BNMNmhVZqwzM1CqTpI/lQuPp4vhBNKoSOHXXwCJXBYnLg78pavtNN0FzFWVz
cw39CSw6yV4FG/9i1yesP+/FPL6qovuIxwJ6aJGdcvKbWWKQ48czGgh7au6morRf1tM2FEQLYv7y
rZliDokmKat/RjZFXirsrd7EMPDlRncrERnDeDFAaodxRScVFNjDVLsUa4rotRwlLoqUjdT7ZjOL
5bX2Up4LfYWi5evhok6DrXKbvTtl3cnMk7vH+Q+llcYxrU7mjVPFfzJ9OQbkSUWBLsNKC25WN3Vb
xnFf2tilZCKDYV9M56gNWYTlAwV5TUQnEstIk72/mZaMZiGduV2iHUoqp0On/H+EktQyXohV1ShT
EdLWXA+Nqz5avQ82/mhEwjbOgaiex9ZHICLBkJvttbaIEpym4aEd7cegXO417K8w9ojfQEhDH2Pb
GjYRIS14CnosiKadI2qDQ6OrGg4TQiR/X8jpTnL2Sc3dc2M6H26QX7oBBBq8FbZ+dS4di3/RNx4H
uKKmIZi+D9dZ4uokwlDrirOrO1cEgVAOG9VEifAf6G6GZN0ND5bV/0ro3W1qupZV7FAEwG6mY2Fu
e43nPpbIQvPMLS9A9Qf9MSOwyxS83Mxu2rj5KgWRSEDbzNAo6AIMdXte9E+PvN9MVpemkrfG9O3d
GCRtyC55eDdnBKKZlffcqJDT3OCY1nO2dbthiEjKMek/pqCT8oF/3PX7BxJ1CPX620+jeao08lVb
r/ooXHdj+KAf2/lZK3WG5NzrWUOUUEMgR58nbEk0nsNF9A/o9rd2BXQTR+yDr/lHgKbFth37s+Ei
Zxyas55j+Cll/ECy7sCfHey0zN3mtLlDwzO0qErIBfFMZUSLVb+XTvvYWg1iBGI/ymIuGT/UkS6p
5RTX945fssMARLRESq3q/TMM8dzazU0J959pvwcdBT5HjAeAZYeg9NXWx4EPK/tia06w6xtCI/PE
eGF1vS+zC+CMbtlagg2OuGcOmjkGLZwnmzyE6w8ycdi814fYppXR1SDp412TtWdKKldABAfYohi3
IyIhkjBCDtOEguLQLFisFCkTYZcC2JooBlyWRNPmTzK6p8kBU5namIKSS9NZnCayeYdeFL2eBm2w
8YzHn9crFhV1F8Pkot6b66GwDNSH0tiLzPZOWtShkWweXddE8IA2mQPkzCBRK9Tzhe6WJe9tGX96
pKkvtXxrXeQpeXU0MP3sOe20p/++0eiD/Z8Pf75QO/quEoNz6MexLHed6HqSHgkJ2MyjuTbe6/98
LqNHfl4amdHfXN8lhilmG1x7RGkLnW2ag+b088Yvh70FxP+gucGj0sV8sHn1aWrTBFd2hY7i1Hpz
9UsE+t3VixdlD+j6fPckMmBbBiaTB8yjKevJfMpLH8daR0SXZqcBYbwC2L0XF9scpmNgWdhxq/ck
Axo4EqpIBRIAkWKSBcuG3rXX70kVPSyWJoGnUlBX5qeW8jjAnH5x2SanxtW3WluR+OPBwxzS8ggW
VJ7iJ7xiJWcSyicAcNmGJIAH0XX6s2XfULWQ6zBWcG/H+pewdJJG52RPVl9+rETqE7kSAgue9nM/
AeLHiDh2dsvJVgLs87YzXMeRMKpNO5QSNaL5qAfdS1lUd1KEcD2o5KBPZbcZlKbv464H9Gtn18UW
5RZaMgMn7thQoMNbXEMega1/Uzcc/Qb+iVn3WpTQZglV11PfO9+xWbRbPKtwvzLYanr8CBSvidKp
vlObYd5OTBGBe3FC8gK9tTS6i7jIIhFX1zX7Y80T8Pzqoa5gpUEfNb340Te1R4MlF/3DQ5+ofTW5
RjgV8xuTvYaArOQadJwy57gpw8o3vhB8fDbOR2FQEyL+5QH2l7EXGL45/otyr3fuVmtK1AbBuGde
UWxg7moLPHFlOV+LwzTMn5N/luVcpUauEf6zrYH0nmJgetaSbwikr6V/aUf6TGZAS8wty2MwtWeg
0fKQO1uwrMTD9Dxto6Bnoo1YFW3Q61m51c1X36nOhYJC7ii6ULWzaPv1lxdOd0tbWM5rd5lItODS
+t3zrJhktJANh8R//olJS7PurDGm3nRwJKouLTd1jIBhzSKSHbVF0FrPk1PtAjhTR2ut9VWibec4
2eVj8+CI7iSMYsdsViMSgiYgVDTufQI2tWn45drMIrPW+G4QWoc/z+/YaPjXXEKOLLeLBlY90im8
j+K5TpKTFejLwXP9hjbkeNG1Zu/048fMzGZndclj0uvxZtLok06AMUOnrvOLY0L5znLjRlnfnIjM
IPM2r0mV6brlILElb2t+87YB2RgOfTzuzKWaLmz8jySCVPteyQsE7TTqSuBFviIKXo+dl4Qu/UbX
ObloBeuQhtCZygVctBeUhLYHC51fl9gXhOgOvP/im2azjIjINBfbv80ptb9ICzpyc0P+kEHCXazB
PSaDlSyr3iQu2O55ymPxu6xmZ4uGmVRTZoQVdG+VsDKRR5Tv2mCZwtkZ/KvPtsq6PSIDWD9UZl73
e042dELm6893/Hw+9ySH+bogn5Jv1qNpjdYmKZxATADdOjda1E5atnCQUM7Vm38PinhPszTt688b
qIrOf94r2jV9kTiv8Odz5FTO+I6a2//73mKhVBz8Fm9d6Wpz9PPlJuvUebYkyES/b5HP8evHPvi0
K/83aaNcKwJ0+kSs5NVc3/v5EIFwe3HJd/z56OfzUC98YrRpQmCuAefKDUJbffHF7j8fkyt3qdLE
Oc6GY17nAG/NknDenAfz2psJLeDMUwYtQp+U7P9+EhwPUJO8MLc/n/z54YyJiUcdd2LM55IusSKQ
jFw7jetvToq4mSPqf/eolxIR5PotPz/LjTPu4pRkiKK3g2tOa3SjC9uPvKrnLxQ6B5hq/crARXtq
mvb48wVryeJr5yDcMKfm4edTPz8fBPaXlpbJ4eejn8+rmDQY8l+M6OeH6mq0d0RHEnn/v7/WNscj
oIX8phagrSzj6QXCL1kOY1+dhzWYpbNnMMR8MUM0DqK4G59YwdWxKXvO4JmMI07JxUWL50OuscwR
bqY2/ei8kPO8zxrJqU9nNFCJ6gnyCiV3DdrYaeoSpx4qXHQfO1vAlgC28ai3TbNLYuxTgEU1MM8L
EvSsAqY8QL3M0/agoI+EMWqUjW/IXwtRqKPdkstB84qcp02tMf1fJMlBZvq4FpK5pEoZ8uCXG3sP
vmBhYZ7SZP2Z1vlREYYE+L7dJdMSEDMyRK2PK02VMTdJdmHePa5M58kv6GgEtB5KCnaSPa79uifn
BNUvps4Ah5MM99STzmQESEmyJXuC5Nr6NPp0YbzYu9VJvwvi7G5qzi3vh92oFjg/MrmaLrE7mvXc
xURm5cryNuhQPmLCo3CFYExuY5oTrgL6rWFZJfmcEc+xSKjq+2S5t3nOTzU+vIO2ezcLmFYGEJ0M
x5bdo9TP/fchI97U8Opj0cu9NZWHIH2cpTz2oyYPvhMfXFdPNrUz41lhFNw51s0ru0PfdR9W6t88
5Y9EcbcnghR1lmnWQYbtrx5iWCmaSyGt90R51Pm8nBy+0B7weJPpgTEgpXGHdbtEXsjcgQnwPZ+A
+SyScxRCf3rfxQEIfjnQt2l/hkeTcQ1gLNmcgra83rZF8k0LhNCahjtDllfNqyFGe29AHtotvB4E
LRWH9bZjLXOSGea6uneuumT1b0tCxZvIZRizyPe6/uAJ7UpCUxMVKnkozd8iJqGGiPmUwHmPjXuC
Mrrm/gYtEKiJxm4Ym2RtZsb8po3qFVamJBeGCZHqtQHbqB5hvucgXJdfHldkaq0D2GJwQTxn337h
kCBJKUVIGxmC1fCdziYuXDbApuKFxifIqUGH32z7WzbrU5VyQgoG+nAWLp2oxgTPA0GQFIBNzWiN
ImxEw9b99WpHCxO1WjlLG3XGsrfUFFVlpo496DLFHLQZ2TZTZ21mBx3t53k3Lv2+ZLBzcTU6QYPz
NtvM6G0NQMXQXjotffT77Gh62GFxI03ziug19TfCa+5mJ6NqnKGoFEdGX3AN3ivPytHvqXuSFDvG
o+cBAEno05faBT05oEXHrLDlSExgyvtUKGbSZInmL0bZPJG5tjaK3nxZZztOv+hYW41jp09ERL6U
dOjSSJ+N165xngl03TXWcIrLglEAkFxBLppqzAsTlCDinmOuryGPJ8VTLqcC2i3p2RQMdXPwlcL/
4pO80XQPnqhxJaGjZjHdt/X4Nqm4xXoyfRhZE/m8iOgJ5p2XD0zCp43nByA5bNh/ffcpYf5CjE1v
HknjoCS1a1xb1wSsuGcU/5xOXUbXrjnbQomFqpkNeb8xLFzphktzvPVros9ibPc0qAiic8ycaXue
X0xbgWOpPCc06O+dKxt0vVq8m69392I03+Nu2IPSVUcAPowFqk8cM5DFa+MFLG55GF9GJLu4DUCI
rukPtrXA2XbLt5xKW/dp3k+igmbDFlz1F2yxks4NtafT+zBn5WNLB1e481GTrCPpnOKhWwnzVaWe
l4YsJcZyGKrIHXbahQ3a8fD7v43MsHwohScCwBkj0hRWqtsFa5pfp25CT6Kc3D+42yDGle0/uX7w
IpjsMtFVd+j5pIDdF9Xe2A/p30Cr3Oe++6wmqDz1QhaBSv7qqXjoGiYNgcHY0Cc+a7169YL2WEEi
Wca4XrR0gCG2vwaFixLAU6+0JdB70keBCM7/dwwjCBtIaZ3IYY4ybf7w8dHQR38gSBT/DgGJIZhG
CjKiG0TsR3kH99J54qJCKkHaihB2uDg6qd+wzumk0lAJ7PfM6AigaVP6Z+QQj8bwy2k6FRE4SUqh
lzVN6Bm0PUs63+CZ5jeblOsUp1fLP9UbvHGYdZJRw7BoAQFN1JnaD+kgIsfIdoEXXCvGkqGXqFeq
wqNnMYq13lYh0pwQTuy6nr8lSY9Za/Ng6tVn4HJh9+4DEu03Zam/84LDTFvkoYWn4aJ43VvGU9sj
FSg+fVFw4XfTF328a59sK098UuCd+9E7jonYus7Ihi0TbwMK+9lDGLRI8ex4ucTQzDQun89jB/ZR
2S2GyILFMh/vMJI+pbzqdf4yGX/cpkIiMhTHxKkJ0jEAcKhd79GfRyZ7l4m9d+E/bPkNwD7seVfX
2YdvlLjeE+jFGHYDjjdO8pth6cHxZv4Ek1CnTvTvfddcKiERSZJR6Xvl2UBh4SbarzQw30in/OUI
Lg9txZ4T/R5Cxn4PpqFFhcCrMaX6V93qHz3nFkTXsEzysIBeQk7GRZIgXpgT86r5grbiRJgzJv7n
Mh9IbOn6N5q8AKSyN5sezaYQ5rNwxC+FVoOITjzqTNgbIR/tRn+qTBwJKSVL3cLWAUtcEZssls+4
ZszJAzv2UIZHz/zSYuZsGbOe1KYocppn0oHmrV981g07ZgsavmJrIaaKCmrvzvVOegUJKl1z0J3+
AxA2gyNr/hzdjpNVKZ9is+noXNOXZQvbDKg3OBYzTNe5rGglHc3+tihvK/JzTuvPMGjQGUDWS0V4
p5oZrpMhtesyU9u407CF7OxsaDgb57J/nSfjFmjs0l7DM+t2PVHPvKPnxam3jLcxd1+kinH4OWfK
k22+DHdGStUtSS4Z3UCfkWbsPDda4LLPafdkEi9UyFczUbTwAGVvxtp+mLl3zZIuPfEZJI7+I8i0
i1odzxSI8bFJ77muCXJr50gb5PsE+zAsXX03xe3FQyWOyoy6cuRU3Pbuq+lwaxUz49slWGONC+ct
KUGSVZLBNCafT/rQxwYAuJWXzdFaqteFdtdUV/VhrMGa283JTnUWe+dNCJFHhjncBheAEh4KCitU
TfUMiyBLuwjSzVu9cE5v0/mjI4ctHarTwnYxtRnLY7IdRil2tKfPuK/bUE6BtgawY4xCzUvPxR9F
j+CqtyJOk6C/iMas0jumrphIMswGnXb4YdNSW0qInSQpHen/oyz5ED6E4IVohNWaYU2r0KDy3jx+
gj5GgFUE3kjTzmdk0usQYidH9woZia2P1hzXIY2P/LoY+NV1X3zW2JRjm0kcd9OcPNnmcrLq6neu
udxhzJbrEgeEGTwWuv9dTJPPuRMxA8AoatdRvDJ2+ZdSC6w7Tkdmic9pXqO4DqyXApBI3FbHzB8R
SKDWbnQudi3ZF1m3o1/wSPLxEpYLrjd7yDddIv4uk2KiOH+P3XtvDpHOhYdzYPGObnsUwnnQbbOM
YMNWW8ZvcNMcCB0xkpXN0lHUVHlwFy0dBP6LEl0dLP1GZJiM6nmNryoLb2s535NhfaSW+x4r9yKa
7tyX3edg10hkcVk5A5VZX30Kh6fVShx8gGhHbIsIHLvMaSyswiU3Jbdjnp9ck1O/Lo1X6P3boRT3
1KtQj0kc3lTB01w+e0uByGIdMPsTpx99uEhr1EA8btrO6lklON2V3sARvRjxAH8TbvnmOPYhqUik
8hEF4vl40Nt4jcJYu72OfbQdyQROgmG0iqe2My7ZDLZvjL370sx3pfr6Yk/aL52dmpzJWyq4zJZB
shchx+QC/CVa66orl3gRsj6mfviO++DN19KtaNJjPJd/M2vm3gai27O1Y/IPPRaLrb5meWmq2/d+
ToEdXOlLnmfgLoLIBAqXCQa+zsCHEL065lYGRnKLvSvTpS+Ut9ROTDXVXxqMm9LrLlMhHwxterXM
4ZOdlbTgQ2aatGsX/KmIJbwU/aTuy1MALnqlaMa0nbTKKTZ+NTKjSEAC6+bBa4vPxs1hleW0GRk3
eBrs+yqfdkNJ6JvWPVOoPkq1vAWJugVzfPDzCQBKt5Nz1rEIDmd0flsEhRetHi0UelRSulm846r6
tGK1j/NcD4WxbHOHPx/9I83yhthUZul6bdP3WPtszdEIWBaqrDlBZULmkD9JYfD3Jq/ICwWNN7LK
ALg+GH3KUQPLUCy7o2vQHbTdicYjuSGB8Le1gdXDoe3oes+EAoYEPsBwbY/6IP9qAuRzYwb8Mww1
xoWQ+4J2HtGfr8R+IRTjFfEtD/OY3HZrinmDIok0oVOmpS8xSgSAlOfUs57tsTg4dTxAvl5uSWdR
TjREAWmxTawkc7lMztp5oD6NPXdHvlazxFExmxx+remZjAiHtpS9ny1zb2Ujkc0wba2oHGxAKLR6
R5benycx0zwo40jf2COzVGAZsY1HfbWOr4oDbybtnslG2+DXLBtNrAMl5jMOvS6NRc5xvX5HqUbH
hhzqwDLuRIHtLLFesWnmhNxNFLJM4Smlro7uP9M34HYqxw+rr76csmOm6lp3WDos2cvCiKqGfUZO
j98xEl7Nzk3/Zrm0Kot8QBFB+CcTgBgQY/HpDZ8BAV7w1BiwEf6F/CO2713/QI9gnwT9jviGJxcE
I8uWTpsRGCUHRo4pYrzp2vCg0NBEBHIeRvpzVu+/OGmbk9v7Xvj2NgssucOHW4W+xikroyloY50P
26A+1k7/nE22tTXnLw5DnPd8QmQq5ABUMGWK3BGFqhYNRsNaWdxaA1Z26hPUPBkAoltUkA3j81g8
qZmxez/dq1Jux3n4Ik+Nup66nIMP2a423h548fOUvQ50Svet6d+SPGFkNJJAOBsHVJXYq+tHzaSh
ORv+d5kC0m+x3oR2ckqy5RmJjAncpqbAhAVWJ6/ZrP1JJxhvg/WdS/IcYxQkE9mQZHE4YcmeQauS
Hn1q2aGf0GXVxOdU2d3eA88A65T6hLyfbkANpM3nTLO9fdlNKR2X5WNZhm81o2ApWWMEEKZq1R7H
U/7BnrdLmvglTekBF6oHoDt4X4EzPJMztGuZ6avkqS+1YrdeJ3bJNZLPMfmmODz6haGx1sa/k8V8
WDgqylQ96LDpQgBi3wD4IoLi2cfiPoyH6mgv4oMoIRIP0UWAiUUgif5v6CtWE7lE6P/YmlWqIm8M
HtvS/le4+XPKkhcO86tacZCWPC1telzI2HWrkj6RB3Gsq7cdETXrF4HdkW6aGof1BnFSfBjmMEls
7/+494HlcohWmX/9VZGDfcR1eax1xwntbvqlgb7I4+/em92wG9hS7HHf4eHkGIxgoTaST8bsSBOr
AsM1sR0BpDYzZaad1wBk7Oag+SZZoXyC5Ytrft2r+jh7cWHKUdU5t066AL6Kg75Agy5h2E2JvR1U
9yrHKO6sb3PdGxKfUXWczQ/r2jloy7OKeTyxhj6zVhxtiYU7cuL/dP3qYMwVCvaJ3Na4O0G6Yn/j
tBp6AwqcQa2uVGbl1Z9i9u+Oe9K1jLR5ZcSINrjCjb5+B2Ok1+mynwfahPNAbdW3gGyS3P9t1wdm
yq9DbrY7yak9wB5jlmDsarAhxLDTNZtMQk1TMNB50e48OZ5aYvxYDqZ9K9sXPxkjXElfRLniG31p
/K0zx8ZR94p/bsn8Nle/ZZCLq4cnNV0pqAtH+nNWas89yyLLPmVXL/3fc75JWnD28fjcI1IvRPag
+QiHq46Q8HRot2l8qXUNoTVNy30dzwwXKwMRhXgB+nQQZp6yIuLClgPZUbJEQW4kw/tQaJxm6/7k
Jlgbu/6PPqo/KiALJcurf7Y3WeDvI2M06g2DtmOAhiNR9b5yi3pXM5zeCOkMB7+0SWJDWuGlRAmg
soRf0J/L9bTS1WdDqIMvp6vvescASVnn+CXOCnEj/2fH8I/x2owTt7Lm0K3lpdPFpVrm20w2JRdM
9+EB4cxLC9yQjaWbeDK7JofQSsV9Fp+UonHokL2wXiijCP5ZXox33f7wDG+jlHh04bDrQ+UzxC9N
pr1bOy3WfCDFriGIoh39uNhP25nm2PF/iDqz5TiRKA0/ERFAkpDcFlC7dlmWfENYbolk39enn680
EzE3DruttkpVkJzzryLxX2w1vw7eaO+IESxOBHOhjbNpDSo7JCvdgo4/k8zH3UtfPeVmwaOPEwsU
l/uTalMLzXAxUdLLAAEl7qCDnigomdHfmSbcRD2eq1ZWgeQIm5kKkwXlL1V4hNGzxoaZWR/ccg49
tDZ2NtNsNnrvheU/jTh5sXA/NTdbs58Ql11wSxqG/2CAcEWrkWZR9rxpl/rFNk7DxB/OPB/xRUgv
Dsya5kAz4UNCJuxQ7UW48NjWpFaq7Ev1724RY2UyloReL+8JWG3vG95L5WImbauZCqg1u5KPsISZ
y0pE9uRN4yuzPfT9wVg972TWtyT3iBS44Y7A6qhUHSxYaz8ueY19aHXea2KYQ4bie7uwUcUw7mWS
7AtZD//JEY/m0vZqRwE6SeFzuzxsqOZRGv831P6KBJ0wDsk+vN36Nem5nk9C9semZpxKii3e90hc
Z/A3AK3eDhbwGNuOT3NnMpE5xRty9kVbkQXET3s739Y6z9v8UPfAe4KBZCjHIxfnpzO8dmP37mTF
C7IKZGf42sIlnYb7W5eLVG4cjJLT5YflnNik0D5SC3Tp0bHu23JCgkK9oKppzLXaA6lWt5FCodb6
NaU3R7IIpZcgMitPPX7KHbKoV0L9yLbtghzRWlf8HlWXhp0QVtQrPjx78d9gAxV7KZ/YnA9YNCr9
zHxHXbFhOly83Dhj0xH9T9vHNpYPrmPw0MFvN8BhVFP+S+CzjCZMYwlL2IiNXoP5i2I9LUnK/JkX
6Nuc6QloO0J65FP+hXrPnMokhOQLPZQHIbSEDsYUlE3U5UEn+JNuhBG8WoSs5zeZpMfW1AML6BwH
xghikVh5YKdKBnocX8kwUSGV4EXkW01y1aoIifx6Lov414aOI6Dnz99LY3kYDce8Jjwb9U2772fm
tVDSu/ocBNxl22+Z9dbbmlPnQHHCfsUyeRS3IX5xuH8BglzsHb03z7tS1MyIiwFWZBmHVVuv/pxG
s4HqCQw0C23pQkNlKe24CvjAk0Ac/mJ84UrG00nT1g0YGH3i86bsNYs5VY0kGY6GUbP+5MvTgoqj
aCbCjxzrhYoKfuoFIEZXJuXbVZtgTrFsnmFYKBVDWtQDB4S0L+YsqMmvzY5D0+H8nqY/MFC4ORL8
MyaaZVGBmBldBoffy13W3ZdmwjS+RWPnmecmtb/RbY6nXvqgfIqdbEmxVBhZkDsY8JLa5ybngrAG
vCX1Wp1ZpK6qiL2dpEp5jxYxkg0d2mtWqoB8EyukVfpQiKI/DZ593URf7XP6qaWKDyhRqZbCopXM
7t9m9ppg6saTBjbcdSb4TuNIL8x6swBNMsPVj5uDSdswAfNDsFb2e8IbzQuhURx1+gtWnsCeaIdJ
MzxPXToTCoRbJJakHNxk/aXrfoIW7eOt+6A8J9gEjWSIiICH8mcj8aaj5d9yf3lq3244w/dAMHnD
dGWzS1sAbD7hsFlGuAXjps/SMtU7dJ97zvqL8iB3rHG9LSftRc3xy1C31CAo/6s0xxe6uKrI94iW
d5K7wsIbJwnG7dLjuIHy4+8IuXg2MJfunROxZBhFy8phuMffwLsfb9aRNeKiBN3EUy7VaUGnGWjP
R76peFDltPcJReAe1AuSV6QDRdpwfw9iXwxrdxwUNr62N45CEYpBeueuIE111+RWQKoKH/TAEEbB
268eXewqlr/zyonTfgI5SNxOVDULC4aOKBDRdBenoUMPcbobzANos7sQh9p2AJrKKbyDly4fNCUn
fMYTKXeuCRaUGug/8ukm2hO8EGx2QHQMoHyC2T7PNx4mXBMDbaS5zlyg65KGcoedebYxMBb2GhHz
nzxV5rsdq++6t2nj3Vz2CxNh7bI6zh1ZWdfVQrFgDstzjGcuX2p5NCxQBWdFmuG59nwkQPydwH9r
j+UGk6Bb7rbmKgaUlTrdzDCmvx6th74nj0DuttggpN78om+TsRqS3Vwk/pV2KqhZf05LEo6LNj/g
JO0p/rEi23Oqnfbg+ifC4Q0fwemCUS1Eyx7izr4QT/XkjaCdylrY8bw30u3XwCyLlEmOj3QybDLl
HsbC99jtliSSW7XsrGZ7QTW0ywWkRlzHT9rZUJbVSNtJyscWNCLRpQhLsPn3ZqhMEsWrvj0UK0ok
xtDQgiA8xF72jLQjRLwfup5R7Ij+ePXk7Ad9NaNdtLZH5J4U/qZs/7RRPYrGfhWT9ezAHZIG+IVV
kbo0PZ+cZrhsWsBd84w5lzTQz6MuHsGrPtpOwfItJXnEDpsBAar5rdhxOODGRLq1VhfHTN+0lSGo
codzWunvlhwhAF94aVcTnj5aX0u6/meqMcgG4N6x2ug3ZNQTU0s4ckXX9xRTvKtq7AoxjrizX89X
IZP5QIjwq1m+O/gFaicXga2RJ+UD2Yp6QfaKui5Fa6V/VUZHyTRBcYy6hSLOoKe6wo7fvFn6TNxU
KqLyXd0/2jAX3PvZez/HwyUxjP/mtbritq8hze0jNelz6BLVHMrYI+6/ZIwBIQzByZkQNk2zs8ST
zBwcGN66BDb9lsWxNFf3JIHIe0rOI6xUIlCInzzfQUXdkE2/aWLdtsUIlpoBn75oKnGrCbEx90O5
oHdzTbAAOVH9uIhnwigRBpOhc6YxBtrFjImaqcgL9trToslngBkuTT5fMZlWhFoFL2U8M75V/kLD
p4ssujjQG12vFmuSnq9Om49728Ex1FsmXtvtbJhWeYQ+ARjFwwLiWZ+2GRin1jHFIhW4r/JJ9okz
DJrd5GD28MqDe7tWVaHfxpGBzHeMfD+pxTjng/XilkSPz87RSIrlvIBVRu692c9NOMDPBBtWy7Tx
PWZLgmcN+jkbxZ0silDwZDD7abzDROocBIe1gbo/a0AnBsz+0yOTwnO/jowTKVEJGm4C7At4t+mZ
lyzTCAlq4mItNIYvDP00S490BKQT0YWgSf3o4CfIWvpxNwMnvrPcOZS5QsuhNVhmwN5eQB/X/0in
NJE1r//mjt3PH1EK9Ib5tqUCvZrgJ7Xx1u5cvGhMpIHfzHyCcPO2CaBLFhT00Xex4MmjcXVihaUC
B1H6rq1VDWLXDLficJpvs2qiEBh0w9rS45aO/HPJxszV42zsdW+cTdf724HrWeQQXJ3KPsW6au/c
lJNd6R5fFIBd2GQooGxcIWOTx5GSPOfNODvqemxYq82jaZtPsYxRNCSGxHy8MWT0N3vOzy8lFhoo
c4VRw93mR8iqmW0UB4+8/fLzJT+/q+2lPlMAgziTi/v2d37j/t9XoQBjBgVLjircE+msmdqCdvGL
YxaTNm+mmwpVj3LSGcpXw6OqDVHPBNPkEkuXW+e2+b2WkxPqzlvCRpnPqoLQFB0ZyfSjor5e/lWG
41/q9crJx0ohCXLuhyEsJYoaghpB+FrZ7rwF0xICSERLG9M1Hg7JT0qnV5Mmd03vUd9bdBf3VsfQ
V1sI7Nmesyx5VKqYLwtMQV0xUCnPOSLiIdjOPGksfL+ssvAB7jw/lBXV2UMsvhzcl8px08DtMV3K
WWEQmCasIMuvYW1hUM2b5R2tksS6dOLkC+Z2WmjkMcD8XIl9y+uvfv5Y64F/w+hPRYdFgO1eUDNn
fRkIPSIik3HzluuXdrv5aqv13W18feqMERJ0YZBNbRQRmdnePF0tRrcRq6q8JRumj5PprS8VXiun
EiZ0vSLcytRT2IwDOBWU65BsXyDvE1eIWvd5Ez8SFLvfXPk8upQzkBj5tKUTW9XsdCysxqeM5+Rg
OnrAgZTxbKBF1h8zC+UQ0J0Af2YX8vbTwAm+ZIjM8QLfLURXYXl1UAX4y51vOIxos34wRv2XzL7q
jJa5PP/8Tg22glj1mvSQyfniSsfHv3ezG/3vb00XkyfbKOru25X68zcWBv//+yK7E0isJCkUP5fu
z1X784X//8d0Tp5aghr2P9fu/1/hPnalYie9B4UL7n8v7PZ2qa8jjQk3C6F5UKNx+PlvuNOuVrJ9
GyXqxZIRgnWYX0pBFS/z6C+75bKVtdXSF571YZtOFO/mFe0S9THPNtgQUlWLjUxiKthDTiKeJy9G
PoKKVK8UksUpTKOUEYxDjw9d/20MUHF+4Iqxo+4Cu6GSYJqNKKUVujYWeZ7NVQdutkTau9URF9t3
0xgjGBbEw7YhRy/GoKseknFd7xMfX5rkJAi1WZMzC463Vr/XAUHdQDROZmQaydC9mNUfLldBRXvO
aDZU6jnPhg9vfimsgj1oI+mvsvWO2mPIVy0olGvppJaJ96KVPR5vejql4A6pp6E3c22plcQTt5rn
8kbajJ2G3ZfcCrlzZkBNVntPmtAvf4xbHHaIQpdu7y5lRf/xs2WoL24lm+uKYBJ8YRd3xE/UxuK5
srySJqGxDtXsH226cggyZ5Q3mCJdCQmIgoCJC4xinrHuT5SxwzeVTGFwAQFEeZSIOH76Y8PPomJu
SPm1qFI00ayO8wa5Um2gzqoX+1kMkAvobYPW0PFOkSq2WzxjTwC4eejWfZWm+YO/+mxp1DnFVYNm
pngthurvWozl05wfwaBImUBzfHEn86ts24npEG+L52Y4FcEUJv6Ja1/yf9lrifSij9SwVqDoFgF4
jbL2TQmRgcUmPbZLJWA0zVM/zlPkOe5dXvVAPLFi0qv8sJ4g5JzJZGSYpuNMYQVWJURg6wopUMvu
6NH7MfcpD4I4v+Pm/8achCI6zn4v27Dt2uxDbRy1QLCuzzY0+vgfVL0WWCN4+E0V+xK+Ts6cLmvw
BphpBBd0BmoUu8msn0ZfIB0zV3qsOKII8/qKyWYQHaLxZFL3adKYgdMdLMv95ap/o9k/2DljCjV2
ajf0ZHqPuEodsZ6Kiqb2dCCQAxC7J5bSOFge9p0FFMn18EmPFITuy5dl7D+UWdYHLkwyfyH64AaQ
3COCQpqTji9eKt4ya5Ch23efcc72UPpcuqanmnuQZvrA/yqx6N1gpsMxcRmj5/a+Xuc8sgFqjrb+
y9F3y6bH4MQbgKgLFiOhWDq/UGGQHD2SC60g8WKMAzNjjxDDlUfpA8ZZfWuuDAkLUMfcLZywt5Dz
deD1pLMN9TkvVHX++eOGNJrXPt58bRAxhmufSYezz26x2ufJdcgs8zsabAjfz9dyjRqHXmIjl4fC
SgsMRjNqmJ5XNzOLnR1GoiMOHVIXhodlWvRhWWuEVCgyMOayM/N1i+EcMZwhahs2XkyOSC11/eNA
eov5XQvQZtvO9laZw+XjfM4OU53eLYPnI9xLmWsS+e4QurHvGhIVfd/Asmfxs6sJ9I5wuSmoG0YC
TkHMsqRH/HwHp/NI5oehMdZlOOcuFjaWzdE/dh7pM02D2r/ojNDBP0tQhX8r4fG4KKbEeKixKq2D
mk/azJa933vpvuJ2OGgBUNC8SpkAM+NcNfMsoY6uDqoOQ8aQSmb/blYnqzT/jOX0kPbb/FoYxke+
pn9sf4h5EJJvUtjNg2Q4YRKEBjd0fd917pude8881GA/YI7CwrOYTRk72YkZrjE96HBcy1e0i6cM
FfGvJEGYkSzpASTwt9MW9bGVnOOur/GlTZ63q8hfgCrEVOWkQ5C1+AZ1T4TPjEFuXtnz9feIFwOl
H6tm1t7MfinzDBlSrEPpXYYjhaT29Q+uKQgWy8dB0XW4zesHAl/OWauOk+u6t+YrESrqdXOFAXf9
lOV4T6hFc5EtP670xhe/Tunj7uZXX9csKM7U7OPKFQc8lexf5OVwlM3i2hMkAzBElFni9aQqLtWT
RjuceM2DmfX7cjMa2hKS77LieU+o7YER4kXYEu2ATwKNZoQ2/P6b0jWfjMf0JZ+28yLGJcq2DNhG
26g4/I4iahxXxqb2btOTt77k5zVjMBGdJBISLxfE6iskSMar8P/aJIlwCHVvbZIh05VQ0XQIur1s
cTsRKmKo0brkBltlkU8JHtVwLdC2EauDW8nL0qMU04fV45MxxALnXZQkfzivKs+rW6Tvq9+bF6uJ
B5L+niu725CVTE/lJK1dYZjoCtYB0w6D/pATHruytkgS/ngMWvsudh+104Kvk0rnbtkX5j6kaylW
BjVFjpif7Mb4K7IktPFfr72+1wQpm2tPlIPF2uE44y+sr+7mQjbVSBLz6Xur/Pd0Hu6TrD+1lKT7
VXdpt+Hey7ixRowSuIQIb0DaDg/H/kEc3xMm7i5wvHzdCVl/2/Zx9PtzbOf3mSSKZ4MUCMeEkPq1
vivjwQ7XLfTdSYfpTbFJGA+lcNtBiYYhtUbUJUf7pVq3p5gUl6z8u0FYVsLt9iJGrxuTJp095H48
hWBz1zwBV9ANTnqFYzeobS/ikUtUw+iEuVo/N7t+WNL4Umm7iMbJo27FvDfjtT+WxvqANpWgM93s
jHm6epihmeKh48jGyBAOJYpliipNF2RxsYmtSDEmOr58YuM0Rou3Y23fRTkBSOn82s7FGwDpzZ/s
vmVGk0T92FG0xJxaOxi31h73azY+FaYi7BJfeJXxRmo5v1UFviRV5L9wc13L1FiieFz/EV/1Ydn2
dc7gNo3Mek6gqEMa8t5lS1SLTZTP0pt7bciemF7D3FkTFR55bu8X4uQ51sAxcuyScA8kNVjHnPKq
IC7vq8EtiTBM7gD/3lKmi5TqTPLQxgezjtTq3ORfRWB3+S8N8hYAm1yr6uaonLqwrse3EtAcR7zY
4am+z/sk8nGUiq55Rw4NdcHBHYFQ7qfc1afZsuCbi6NdQ1YggR9daLg4hx6c3O4eX8MXY2WLYXou
YDqBiitp4TkhC2wUfG85igmeK3tAXt/FzEs2XxgkTPkNZUiVY/+THW72msN3GgdyzZNY7AbSSH8E
UECVTnq/ZOgWkS8RB9UjodPdbN2vMMCGpR+6acRGhBwx2khoJwzR2mfZzYPTVUmULG2Jj8DSERZ6
HHscJcx1FhZdKglAo/Jyl9NyDdLfh3VvOicXcj0z2Qm3mjkOyQvHh2k9Ct2JS9qm475SFPWYwvI4
yTcTDh8qr9IW3ucqJZe655GjwGxwt0TJjIrCQM1eqJOqRxSXsmA+t+x7no9IGGJUBAbAFygMt1NK
o9ZSGyh70rfFRClqdDh8mJZ3s8fx6eMmtPv2oakfzGpJo9gp0fZlPiosIGerP66+5meorMfERInp
TTGEggeT7zAB+2ROD+OqAnfB+UHkJZfGVgfjanw1QEFRQydf22qPGgqY8ZLDISQF8t3ylpcxc471
LQ2j7TmG7cT+nsvie066+pNg8XS31sZ9bdQLZMp57bMs8Is/ZDowsMMY7AacrGMZQeuCsKOtZDsK
Utc0L02/NdGYTSFkMcJM52XwE3Ee2WqzOQZFip1AloUbFJBhqYU+biWGD137rl8IOjLnn5PDi1LP
epA272y1pmFve9fFEwD0xYwmd2U/I0uAQT5VNZQvSA/UMttyp72oNYp3UWynqQEMxrnBgvWjINT6
90Y2wWFxjavt29kpHb4zx3UvSMWtk67VU9zE2V4NuGz0XO7VYp0wzcTRZjV5iAaAGN+1DpEjIAQw
CtIfxUvrF/QL1/lemMmn0PZLWy+Mc2iyX2RJFJTVGahvf9KEWj+HuM6RI4sSIobbYajz7n5ZsruU
bagW3kJpn0O3n0UyAFzPuqVX1zK4rHyF4kmtJP1Y8q1eTULdUscI8g7Xa5waYEXjfZxM2b5cBCL6
TiFRPeL2ZIvkGwblJNrA7xB4x7/aW6B1bxhvFCaWOxDltyq+STdQsRTQhARvTDdac18VPkoSGGlU
TB1rX6Zh8/rQZSoNax7/zKUpr/D2rQgEOq7caBQnXi3R8Hywu/g45PJblq+LbUARkKTYgVkC72PK
Z+Pzk/oVQOTdq8iwSm6bFnF/QS7f7cSkgZABvNVNlJNNEdjsazu7sERA+uWHGFAb0rawt/ig+8lF
TJGOnwTPkTPZh1lGltISt6gOWYLMbnjcyvRU9s5LajS/LaUdtEIa6XoGEkRFn4P9wSa9bmudfcY6
49L+gsUB4QZL7BCuiEjOWcJhXkHkrg30sqo+qpw32yeXx+yuGRkIm1d+mCbNvf2EEIqtjdFD/zZR
Mp+N9NCRWkoAi09mT9mcpPgWI5x/UUM41cLlPt1aLJXNEhKJcJxLJB+OGzsgn9gDat98dPAgoCIu
H8dO6XAaxKWrsmftrk8kRD3XeDV30ujfy5SdYEEoOjjnNbWTvWXau1GQzJUSKuTeSioG5+U2LWUL
LaBJhUMvMbIhUj4i6ia2zn116FurDbqyvQzU61I9+t5zUMSexMGeEv/UedGoSbJPRQ0ZBqQ4psXv
buR5ZtgOE/LEIu0Rsc1zh3qVv4X+gbhyH4FC+Ydih/9af7pDwIZ/e/DlMW7fuOTDejPrCxuaYntM
SEJBBm3QFhPrX00BfHZzCDLOjy9U5t7dXg8t3Gy8ajqz25FaX1UE2iJpTgcGD67ZP8lsfCEqDBGL
uwfDlh8aIeyxW2KPeChQQGZk8ID5mLe+HyzLS42q8jDmM3aXvH4vEM05DdPhyhiOOdbN9mOrbqUA
VJfosg+dFe+LNWVPomn+IARRXfN39TA+TqSI6OZaO4iBc4EFKue2GtCTW/FhTXWztwxp79o5TcKG
JADfF+c5tR6h2MgG3IDYMcpjLFVdjeSf7IiFUWroAdHl4oIqe6ByZbZfLBeqCctsK7cvhwqd44CJ
bvKWA076L8c23rS2ma6mmJnEnoiEcMrfen7J7RlnX6dLlDddZFGZE5Cf9+VJKNSW6H/k7W+LPZI7
MneflXYuU1v+y/C0IbrZW92CV7INqA6kZ4bX22Xe71sYF24Lm+O13GzyyvwJweuGFpcdDma+DTv5
XEzkMfgdBWQFNSsAMe0NU4K1JRoxmLK5OAFr8jyPUZR2UGqQdnof52BnBMI+UbCEiq6JP/K4xw5e
rSzS2E6wmwMlZNgcuJa45hDTLN0fukks+PXkdw0IHRDieGchMov0iqkDPQQU2oLCdDXmvTm0zyqD
XZyI2IHbS5sdEvz//CzBvdwlV5LFvjuV3OeUSmFCR9C0EVi21xMUQ7fIUIoeStCoNwxSZZhW8h8C
uX6/SkWz8cFoN1zYztDszeT6cwkv0/SrEeM1Mzjmm8kDegNXHiFv5hKl2s3u1DBuYaBpl8cev5My
2LbauTpXvv7VVda/UcQIfmsseyOCZJyUrEpea4TCRE1m4I+GiW2emBPPFS5OuthESO7IZ5rom97T
4VT/LD08X+vENxY5a7jM0OQMbgUDlEdlPeT3eoX2TyqvDlx6WNMWHZ/P0dMXRYEHEweaWaZVUMTP
xkYnOmsy6l6c3qgkv4Ff+qC0ZqxzJbEeDdoSKo8R1AGJGLNkOfNRWQ/berdhijgWy8dUOo9bLOIg
mWO9l6N3gfJFguu6L9vCtjUzS7B810dwhGgaWHcduFMkbKQUL3+cGZGJNsjkk+2T4eVexKXkRGQo
bWFf1PNuyOr7uVje5+rm50JHZogmAhJtI4tE4FArtmu7Efc2S9JoetXDIoyOJJ9wnr7n2n1q7fXV
FOKUxt4vSdx96Zhk4qlzbhuXBFPPXg6O2OV5oHI/ZVS1g24mcZRwUGRZo0j2Ylr+qV7hBfw2F/t1
Eekr8zk/rkjO45b/7QYOh9YYXv1pOCUjYJvvfW6KFNm5qj8lXdCl8jcmeN7TvrPfSovPts+hkHts
k0fEitiNwb5ikM+pI6HMNPqwHEl+ZyJu7ZNl82RzN6ZH2Sxy3xuSTwqLo6vk32KezENDQCWiA+qC
vEcMEleLuOYonVmHUgQic5lbhCbUd7yR8rq2BigOe+TBKfECojKdY5x5zUo2q4FF8yx1+p8nxH+F
NrcDOIwdZh5hNYvxPFouQd11K4LERovpxbj6PBrSjTwxT66JQ6Ioxk/fRqIY17wioGjg7u2fveB2
5gFCSpyM9/ayaoyhGOeMxTxmEz5uXNVlyDLE6/GNhyrOTMa6LX/u3TJ/Nei89NaZ4IzTPJvuBTSD
my6YmLGvcd38Ues4nFJZrY8WSqpY+0VUaP+fm/yZWgFrspP4bE/FjK64n4kwszwn2Nz523f3fdUg
PTXKM3IvkLZVlAEoB8azeKONxo9f403RALI8CqvMXkTNfhS3mNq3suCjISIDcMCsIjURHqNz+mUb
cPwCAw3b8e9EJ2hSvD4/ycKBSlx0yVjLwoKYyYqkD4yZ9Nt3gvljSFYK0wKeYWhxpGRK7iFdupil
X2V/iWfQJ6sAlMBenhNQ5LnYrWr7Qh4oGT1uS9Ff3L7YFjd5VdqXumrorABc3lR735FkGbuM6f0b
Ifs8sjS5sbZkuoYKItnLwxkqPra0jJF0kZlh1gBLva0u0OXmsTL7S9yX1Z0fo7RZa1OGlQFkN+dj
c6aENCAhGuWOYKAlsiRoS/y0XlmAHE6/3UW9+rIlyYqaN2xE6acZz7iWpooUAK4q1ZWIlXqRHJYG
TaafnOfFqylNqQ95297MfOIbESBrIGQnScsJ6Uo3o3gyv6sSxQXd3Ijym5Zl1euJ1r1JQKyCU6Ld
L6yUV50J67gFnayya26bbwph3c5rypSniD2EbpUdp9wrw0FUZA8O8vf64zpKanz4EJybgzIHuyXR
zCxWoOxm5Ho+SGLfHpcSu0ztMZiuOD7NAgm+N0dokSV28+wV2zZrc4c3qa1ORCU8Nz5ZHklPQBqB
c78tMTPXx4Dr8PGIZEo17L5bcDJUXAvmn9iHxSlY5IRP3SB3wy6N9WmcGjckwxrNX1tcFFmlxx61
DzJtXZIYaV/7UZcEvPYpwbniAKvDLLmM7P5vZU0+CYn256oCVcpHchZxaYPG3WILtrgIFp2pnVnE
H8KY+Twb9ZH4+CyGstP48uMNAMP8o2vbCdVU3aWddyHazgWPB1Jhdh5ecwSDLzKP5tQBy+xgU/2a
xRmx4bdtoNjkgc3onpUS43qcfqxUsGXm9FRP4mq32wWlxMdUCJrUSkkUNU8mVMUcTD3KzhxfO0Fq
z9u4zoe4PzmZRmk0faweKhVHxXMkIa2kwVuUtw19p5s3RkmyPkmnVcGMCQAA+Nh2Aw4TOb2hq/+3
ETDOxoAf1zNA8CD9GApSsR9Goc600hTQrelVJT2+Ch43VWrlaN38MySoe6joE4uTzIwylUMW5CQO
9UzLl3yp3gn5iSzkWScEGGevk97TNL0uE8XtZe4/IronTHsgs89f+0OVjtUD9OBdX3fvcQwiUvd5
GZXD9qoazF5bJ9cd4BDs+rK4J2dljECEfEwR3wQ3vhhptRwzRZ7pQuJHglaP8t+7qcc8IHQdUMSc
X4hd+PT8ej1Pjr0GtoEumfGNlpNKy3AdlQ1Z1B77LtXXLlsviWss58wlSlIYsDVSmkd7xIzS1Ab5
5z7KsMTPLmW99hRNcCUi77QC32lxp1RoGMziAAvzPMzbO5fWcrQy65x0dnUQA0tE6WTW3SCgJDRK
5l3uQe+TQ/NvaFHGmoLBoaqeLURLZ6x9xRGhJuFi9o2oTIgZBFITic3wkk5AbevWk91BfEbu2W89
ua2jQ5YCuWw9DCOTR4ugrpoWzHhkebFxizScCrK/pHNTqCHFS8FgSNy5VQAoE3tkCw29prdcpzFQ
HZRvgwrao+RUrIaGpCmdizN/zhku/xzwDlbTeSq6/qhL/kWnv1MOvU3QlxkXA8KTyUMq4YHAHgd0
wREC9j2zT3NpWlw/fpy/l87CZSwoCiYJIt2n7JXAKMu5TIDqZ8RNnMwfatg+Gun2h3JQ3wYBTuQ+
O/U+s7yLLnlcw5+FZLyRhV3iyZSfTYoxRvnEyVatvs6OSdMvqATxGKTijhBnqE49cDtnK/dLzmsl
nMu7rwrS1Jase+rAoDEg2MDu03bbJDTqA/S8T3omtd8fXNpAa+dSdMC/6LDZNEcSjzFD0cuRlufW
y8SF8h8hM6IxhvyfyFb9YLsg0EMJzNMyT4X9yqHd00p+8KsGo13De4lCzL00s3+Dwej7IYWJBMXc
AYpcD41boXkluZzDEFle1tNKk6SnPhn0v8xlEh/l/RgnDiEu/mVLTFTEXnXLuyN1PKYx0LdXvcsG
PG1QHTjHmJ9B+2x3/58/IJXGmEcuPkJOM+fJBNNZZ+3fwVc57ecIzz30nGI8wDYAcgzin2j2xKpv
oBj5R2LZf9bJ1IxPLTStxhFQqaOxTU95RiJ779kfqzluURtzpuNh3UsGQbwJoBb54nz4eN7oRkje
2rEl0tganxldCTvJbqFLM0VAMffXPOWML7n9yqft8jb4Fx6wgbPFLdnqPFRXnGujXZO4lBKnjaE1
HHxKDDIXXYDnM3W7PVkAI08BGy9z1OfitdZc3HKySWOaiNNbCVhrHSI3icX7JNvqcTXc79UpjXPv
5RkpN7ymgj53VkAtr9JSf9w6PXbtFEdaZnZgACCvXCOhrPUNGfofrs5rN3IkWrZfRIDevKq8U8m7
F0KmxaTNJJm0X38WNRf3AOdFmJ7WTKuriuTO2BEr6nLbq/Yrncy1sxx+i4GjReuJp7qN6Fj08DEx
r2wxQGnUUsNiE2qtR0M425TgL7YmA74C+20FtuM8hd2XAVqJGKS/DnpQOm3S7eORu2OKfbFtWeVG
lfHbaXURMPJ3eGuviXTGdTdGsBar8i4EvgY7kb4pDsvRONnrJK+pQ6ZFgi1NHe0sQmVpozNOsuJn
xkrTTeZwzdNwVWd5vUXP+ArjUK5SmzNuo1GknCJzsBpu8440NMmu7pjDrGE40qyi6v4roDrq1LjO
3RT6wwpw1IYwCU8Zg8uPE8MXbb3HxoKgQdrEBIrdQaEUBSnxztzZyVRtM9s/QSG7yhjgYRl1cOng
JoSh3tmDZ6/KGFQEPFUwb13Lq5gVT2r25Yb78L2WxnWx2/oJT0l3QCgc/eQfOmypYW1Y3vNQNYyi
LLOqIRJHDwWUOmy2ieR/LSwQekIjGAjtu/VdivK8r7jnz174Y+EJBOMW7OiBwowXAWkvY9zDLIIJ
cwQANgMaIhJzOEmPFmE2v+DxZmz+efQ6CS8983cYCDqHGRfSOkud4JBNWKDcFGyCX15McMJ70gZ3
Xeybp9IOnzHNEuJwB65DBDA3O+bSOROl5HRM31/dS8z8CWv8KDjrUp0Hy/XXPfhHgmkkbX1VwTVA
xZFBOfEiWLdexA6T1PwYczLJqPuuvf5Y42SMsuVImXTmrZoTlGc5fKZgB168nMNOaUOQFhSHjERU
1yEuWnOQZFO9dtzA317iWgz5XOyrhtw/soe/SFGQ3qBxcxNczJUNnhfBgM6O17wuBNYTWml0U8cY
AjKedLsoGjdjE74NYz5uOM7fJzWDZBQ3D6PXfHJchvpkB8z36jY0APCIVj6FUcAbmpG2EY9WJXEe
GuY2ApTAm4v2XtFg4PZYOAL6A1yLN7js6uuMk3vdCjR2bJ+PlRlwRbrjL8wcKghnWoY9Uh6Y3xf3
BSa2TG1rerGcjJVW60Bj0N3FmnuQPUDDrDR5iqzo4lthsO9FsI+G+bEHgYpqH5KlFe1Pi/MdMaix
tjks6rwbPzKOIJcsyJCOme8OnacOIJKuGKSHzaBC8OVwFeqU29pctmfEiuFGRPO1Vm62bmb3Nxrl
U7wEl9EFygXCc21N76vpx5U1Fa9Dl78HnvBvxLmMeUdCI/3t7IloztIB7xqXRhgv5jA/E4XNt+O4
DOgSQd4V2DAS+8GeYAClnvoBdh+yUeo22mjumEqg4y7BzbYdzp3PG4Dd8TWoOeRa/cFlW4Rywofx
dRT93h5ybzUVuObZPFMJzw/Thw0TgkfBMh0dZpJfa8DohjIfULsan91sMBzGwqa2Ukw7wutsUqjB
Rf08jerDtkS7o37OXVH72d/EFUGS2nHUqUcNi3l7NwBvv0QUOKtOE2Eah54bO4920UT4gqC9b+yw
hfHI8ou17WfBK9nm3mtTb02BQOCGREt1BcBcKuIBMie6ODeKg0YPnLu8U73xq43C3EzK1Hvpimft
+90J0w9KbnwyAm9jpBGb0MkbiI3X94QzachoiOPs9MJyHJbXgnk+oFooTLz8MAcuAXlyTZZNmTw+
EjpAMYmSujvEPF9usgL6spV76EhJs5VL+1ExgZDI2EYnic2ho7g6Vr/lSgiw1Jr0YLjmVfQzN7Em
z3aLvhu2HqeRr7HA3D0Ttr6Jb73A0TsXyYGjszXvtdE+YPbn4dXFOAYmGmQAC6/iJoAsx9zo2zz4
xrY7FW1i0Vbb/gzlfPXqSXAKeMuFkpfIxv9vFHeRl9+y6KCclccSbtYnqw/Rms1bN2aDkNMHvy3o
fnHkuSX1NWf2Luck02cKC5ujVhWDqxGQyXY6/xiI9qEHtlrHAB78Tj3nsn8tGmfeWi4+X0O9KB+j
mVN8GCMwF1e96gAdeh67PWRIM4I4p1yEO6ki/GByP2cavxVl3sgc45hvwvHaFjPltKDGtRVALBUI
4EtANIs14dFUPIU4RMhEYytCvuBe+olUx+l8HDVHd56BVQjkOWSfZZy7zvr1o24DcLFEwlJPWcAH
nq3wBkHsO/TJB2HQLmX8ZixIsrydDpPd08sy0INCnBl/XMxfPHJTd0166YS1ZbIqjfdObIaxfq0m
iBZl0b/i2YFKFu/wle5zvoWJtoMHRU0RK1Cc/LkfsE0rlL+JOp4AccZnrrDymR+bZbDtO3ybTLZN
i+U28K5QBdY63FkqOusUKJsRWucPfOdyZYe00SR1Tn5m5pNdLQ4Ikh3cJ5oPiR09JXmyYgmJszPu
7vIqug9H29xb1Xscj5TEG48+qypVoOLnufpynGzkyIx3YBitbNW1HvNHP3x21cgs408PHcuXXEUE
WfLxnx10DyZ+ot4ySdOnqbodBt5lixPPKgi8XzxpcBBQF6u8ho1hJRfL76tNlQV3dDN4yCDmMQ8T
uIKkhRCDHS7QpPKnVUYODTblcSolU2TsHl0/2hUzSPIc2wDruF+YVu9tHJ/RYjnB4GSZOfBAwCQ0
yMFkjhHYdHymluvVzF1jF5jNl+3mWzqJ1n70GHajXAVl9TwsIVnPq7jafLkbY3LDeftT+FykPe1l
YABeK/dhTOXRYOi4sWfrw0xT99A4ORUTNnquRzjXrV8ICdPJVNOVVkXVuqccDKnDvkmNk+fgvUBT
ea0zUPS1rrhhfbUJIjhk9KuZP/Qz94+UgOqNISfy9z2YRIF5JBXvTqZffFmvJdXcecWDO2Cyu8lG
2rnSECG+vxrpKShHm1FnKvbSvIB5uQrlvY9TS0Gm15ABlU9y9L7IAXwaFiNdQZwZ4BxA/XZ5U7Mu
eUqsCKbRVkjOGgAXPgtZpMC7GiKNaflk97SGtMSWssmyrkmf7IMK43mTkVNxFlKKqohleMSPdJI8
CUmIbHIDpHMAe2yun2yLcjQ7pzIiw1Mx+9Uzub/l5XkzueAOQx4gls1LJKRGF9fxRYb5r+61venc
OOHS9rby1cgw+Bhpx4YO4nhvw6xWzBwhdqdqdn48pCCaNklKWOV7AnXeEMZP5wxH+ox63Lno52SK
N7FKbyOfxeYc3ICjDv7eQ3Bod8LTw0m/92PjcXdGS0dRxH6U34VT8dDmJqIBNnm7zjeORucpStqw
rPm24B69moQ+WL31jIyI+OTMZ+X1OxGjMwYhy0gcNVY5r22WNDd10st1YSE8JnwUZEcgPvAvXt0z
IIwNp5X6alNGWLh4InjtMvfY1mrrY+HuSpZB7NswGeuR1Yf5Ncf/gP4wHkW6JiXwA7zgyaE4aNs0
6oBhcZUOLpAwf1/OBRqAqG8phSBmbjX3jvAPi+qQ+nD0K0bMuutuWZXxQesYNkT5L9DuZdJL/0XV
HULOp064cs360uIKl4lNAZgO9kN3aw3+7TQ7u8ZgWAFZcEMpHOaZlkYRJW+lL6+lNZEkjYHk9/Hd
nPscbPDEYlCGle05R7FohIHe9wEePduieiRdrElVzTsdWPa/SWDttAOCtflmLNN3v5ivkD82rY/V
1YoUlwnEy5rTCzsl/6bXnC88diNWzqwCGIJHo4NdT7+mJpa/xiH5QGDyxsEXSNRzeCjgilcuULbl
IoyN+WqYdF8ho5hxdwRCHOEbG/cdi7oisa/MST3P9MEjchWd65jrbF78FSkir1vjV8BGZCX2keP2
FTYc8L3usYkYm1Djf4ZG6c3ssL9skfE3ua832pyuoY2xbsw4J5FBWsVO8tNb9CvM4yqFLZLiX7In
/E0sQa9wXFZtTV9GP3ZweO96bKHUnlicOMBLuKnJqnv+dWajZJ815etSdhQ46eojcz16zO0v0cTP
cXxijqIyOAJ1SHORYyLEAU6fS+vU5rwArngYzYBnsoHDNTad5ynuD5b87Xk/2Nlw1zPm8qOw232n
FmO0P7tbRHqWo0naY7jOqXDp9MVpbdotfFBbuRi/+ZPY9dPvGLGIGLLeOdYu5RSdSvbUdq0orB42
vcOfmqt2RYtIsu863p1AcoRU8WlYrFCEMHEo0PBOm9TOQqSlsPBiLcFdEyXMznIwb2F0b/aMaHXy
KTqGRPoDaXnwnV9M/ntfJdjb+AOMCBJP5wBsX+oGwEZZ0BnSFnyCR2BoIvXk5UhLlr0DZWAVDtDZ
Bux87nqkW4R/ovTxZUlp1eIk//q76ugQp1G7BUXAyjiXrHTx8+2x+5yNhp4cJ7SeSTKO24xg7BRT
UFQocTeOkbWqupm5nYa8VTyUXwNa1Top0cuoxVxbzeLqWgDGBpyJm9bCZ20q9UaewzyG7FLMkVKx
jlF143aiuqD9zw5lK20rP5Q52Af2LwKLFigBHOET+wi/oHK38Y+lMNuLtlt9pNtrF2CKvdgxfIOq
NZcgyfK7BSTD1fKh3fdtWh1bo66O//3TOwO0OPacPqDT8G//vvCTaPR7x18rQ4F5e+GDzVls9qH9
FcaLrIzivaPnFtywNB6MmGxkT6P2JQiooplVw3IDXXVQ/sQDgOfnEvN9GFg/rfJCGG9m274lhpP8
EtdBIJ8TEp55fm+34LDM1iEwzBjpFjp/qTiUrbOo6e7MWpe7hL8WuhOfcEg6MX/dzNtRmAiFIbVY
D2hEkLnObGxt9ngKlf5/X7I8H09//y7pT6whw+Pf72UyfJSY2Xf/59v/ftPrqvAomvP//l9CHusn
4tTExaeoJaOnufFhb6hYjp6Y5mGS/f8vVueDmAmrvesUzqnvQ/u/L/7yy7bIC7yinPdQZF/LgYqs
v3//973JkIRo7WH0Jnpl48Lq7qeGZKPh3EUGW5RYTYcQdsKuq4AtggsdeUtn4FZtyMENoqHgXMSj
v4STG9OBYNks7+fZO6Z14R+1aX9FLp+8FIfKUXBgxegHp/MoGxSyguzIWtFZ7IGfotAFO/0SIaDn
rDr+/ZP1X6IgWgeAmvbAp9qjsJz2OJEvOP79smx0sUeeBTJWtsdh+Y464t4dzPR/ZUE78kwWrCtk
zuNixLcSxuTsClaPk38/xWQ6sJAJ8kh2exraX4rv49Os9XINUQLm8INE8lLLFvZdmIJ5hl0Bnaht
601PoJU8UmccZ1MYIF1bxzj+92XZ92s7NW+g6cfHciiM/77USYtIUHaYTgk6oe+xmfn7lnz5FnOx
bM308UaOB5mbFCSD0Z9dbwWsRuzKbjrMyC1Hj4J2OTryVA1QGLvubJi/yrSaY1oaLOl8zFvWGBxx
yfHs1XjTYytpzi332UNlVFtJ7P+Iyw01geW5nD7JFffbSfxVrWj8LbPFOie6YfUi2JagGRhjxJMk
Ky6WGbI5PoDDTsmc0HsQE+jxY5tX2j+hpw2g+MF++n29dn3LWashJ0oZoJia1vyEtIZH1Ws/mXPN
C4VWUYvwLkbxwZ0iXKErRaeUI1Ki8K2OagKb4lAYoUAK0UiRrvLBw4qNH3ntuv6SEKEHt7U3rgmS
QxXAJaypQbhozJtRU4reeohw7PdPgazTk0kd8krgy7HClWwkT8caSuhCnwyx72EnJULeFY906xrz
QuD0x62yOo4DlPMh5YbDih+Roo1/Mo6qgz8AvVb4t9yGijWpn5GXzswjILth08TYUNeCJks40/O4
kfFzGnnvWRnvZVW/1c6ppp5j9HNoVdRvVBzsOKobWzhlN332T8Qc4SAxVhx2YUNEH9VQ77XyjqMi
VuFUBLxGNz6XQNuTNrXPpZGxP4rig2orgENkKrsn7nO9idDVDXedY/+wqezWTPI7FsiCa7XqVpBE
ngML7jxRGn5CVg6qoXcyYfJsWDzVYbC2qooebP0YJdEn0O58E9TpFY0kIdPyXqZhTL9dulIGmEs9
7KK87JY+sl3Ku44Nwbv3sLsLmRyljm6FQ58shkKmBbmO+gEesCRUp7S/bkRxXzv6NuydX8EtDr0e
ZJ2ZolxB5abS3dxj91SwxEPpV6skKh+mqvd2Wk7b1ksfWn8RpMtwkzrxJRuVvbbDIw+K265uHw0Z
9Td2C+KutO8JOLzYvvcYLoVzSxcAGiEDIunBntQyj1F8kQaVIYK28zmB46cgCBMT2wzhV8FhEoqK
q8pXf2k9xyQdIHGKiljWpHtIkPGvjEDIujYLI6aiInxTZf0aGdkrUC4siVT7MjRoy3mE+MqTrvjO
eB9ZSzlvOMER2gYGfBta8c1ow74f3fA+G/ifVRpjk9PDF4JdbGzy5ak5KgLwjofghheiTcp7FfTf
DN3Ojflq5Q4Wcuosk8HMdzlaRGyCmZgyHrE95Tdu8S3ZIeW5+B1mER1K2W61ET/NEipv6W46VrAX
4gUSCtyhqKt9oINX6tDYGiQcLtqYMWVCDAyHny6bKXqIkCdjebVgQuLaJueQxvdsfGoOKuTZpcES
3idDYwBVYoCzHJoSvUOdYLdvyvg2tjV1t/gbd47LniBkeZbBGOsFmIAx89kpGmylcdKxZDSa/p1e
LD4D9sqvXBhjqbsph+yKeR+EqflpalAyOrK/RYrtq8FkBy5kZsHpuW8RFahINOBbKRfeuJX8cZ3O
2Jj0YyufOxNAphJWV/Vumx0kXP/YdBLUZclZs3EeiG/jgCzgR7vMe7metmFIBDGc+y986WfM68NS
JkoiCvhiUSYeEELQLi0u5Lr0YBDP7Xc3m99sMJKN0BFaD8s+tsxM2ROHOdanK1bi/EPP0sIWrVg5
ZfLWwLDtRmoTle1iFiyn96n3H1xUWg4n5bHPcExGcckANEQYEccCH/Ksv6Vsi+MQxLcNx/KYpOoh
LjWInzna5PzfWIDNH9WIdF3O5YDsF97jOITpN6grqdBhXUTVl83Tk7eBF7SxmHs8iydFbr744Uxa
LbBeRN1uTJ3c6kg99Zbhb3N5Hpwo2XUNFB2MV5vUbzlaYGxrut0sJXqvYn+JSJ2mI7tF++ASmHGT
9sGfHs1On/wi/8Hdh+umxOyph2d2BIcqg5oxWndFPTWrdEFkumVAg+Ts7J1efgZQIHwv2U7OPrGH
S6Xn5A4iPsA/OwA8hHQED5/cFYW1jHHCda9OwipBhZsxyY51tdRhj/E+t8Jxm0c4A8qB/SxANBrC
4IVCfL3MLTwuXYEs8IcaB03QrgobS+KczccgxmioUiAbJjGoQaQvmEwhN01xdsSFsTdb+77NrwCk
mmcCzOMj0A2wOeHM3RrSiByEwChPayj4IMf0qi3wCOCv2rxYOFI520HArov6vkqj8hopDpqObqCp
dWsqcOhWn6KQ5WfVH3rJTT1QCQ3i5K5JbUXXvy/NB8uOYKVJTteRtM5zLzBW18BvnEiZ18xJcLuG
AjmLZLyMu4f4k7zxSReU0Xilx0s3x2hKvJllYq4y5xGLA1uZglkw1sG5YpaIl10/rSZ49rNqWFn0
JhDkYB60DNKYMRCDcfhIUnc8N0qBnmzY0PCy7Upy2/g2cKfgG2D7VTwBdTPP4MfZ+GbDHp0TQIMb
01jfnwcGezi9NoOYM20bSuRCfgRXmugAFaKla1fdXSFa3Jxxx8VlZZven7q7v38fJDTGKFsj+0Xd
HZnsdi18TEyFIFKSUBi/jY0rAO30bqpCcT8sXxCjz6KmE91u/PB2GTaqqUrvjYS0JA8wZqnll2r5
wpG9YftML/HYU6psT5Hc/v1uZ+XxWtNtzcGQ7+PyxhoUjy1qpZ+celXcRzM2B48iWj/l0ISM56OB
TSmXaIHOzbiNgyTz/YgL1TqUsX2sRf/cJQHlJ+SF1iw0Hjyuib09jcbiuwnwcmTrcK7RSTR9C9xf
nmMJApIkFazNJnlpFr94N/iUlK5ZKIS3jZRY31JxjJ4byO9MWO6b6ombR+XSDOKFZ0v9a6FDbWIy
Sms2EcOzbUOrdY2nv18MdLKM7IlXjcrrfWZa43MDyTTCe/L496tCJ9tg9OKdcDEdNnkw4qB3BT4W
7zaLQucqZlU9K9f459Vlc/n71dxFNh1fSuwcWzy4bi+fuSq4o5roQY3I5LPtTC7Oq37c/f2uOU6r
2RyCdWDIFBp3KJ/5tPQ7iTET/5tSz2Ycpod08p3FYk0C0mf88bB5HnMLAgmEb/VchuPEp4J1yJQF
sApxGb60eVaf+qQlLjKEF7ZT+ZXjJZhxkd+aeeMRvbC2doj7Pvd40I6cnCyHe/vIDPTt+3jRTl1R
yQ+APUdgqyxByiq/etUcb6YiQhhwh1Otg+lcN50DHSSkiWVu3kG2EJJM/VU90FJQUfG5773JwKem
nwxZGHeSC9bhu+vYCF8KCUYp53Q1ECDYc8QDa0hJ/Y2mCouF/PRYOtSsxsMr3HLcgmHG3MVnH0/O
biKRwEoKfQ+mDNka57sthm5DBIJj3eJYSFjp71QSOHSpYqwAIYtBNylYIGBvqd2oPugk3GqdbrAy
2kjDcbJJBXNrAHhgavu7SrHOb50w3nAjpVX3Vorq1bZzF2kkfGSTySBYOTxNLKgZMArkDqv8JZ/H
Zk1N4L0IiH2a1C+WS5+kXQ8/OaXNAwu9vsm4LLVYBk/ImRXnuyggNsozNYZuyNDCY0v+xvN0pdfd
3VCB8QL+D+Mt7sgq9pi34sUgbJFGb0f9ljv60VB8uGuoYXS8iXMf3MZuDXiXfYfbj+QvTlKSJYg5
kS3s4u+c+5fncjVFAwv4ySH/2rSSZYPjgTV1jQ13FZ4j0fTocozR47B4XOAq9dhzOenYt+U4BBAp
ESCFJzdiYI/gBxcS7p+JMmDTRWz/LM9/sEf/3jIkGFHf+xpCOG0iNtYZ/A3oCtahkKLHcqGt3fI0
pBiz2RnvYGHj/eB532yIkaHLDg5bYu3CwQIkNpINBtTGe5m6HyKEA6mkhY+CWJOVcEqu0kpQAVE/
5gyFpQtBgWPbvpBM50bM5iiIepO7DT5oh93XXFh3+ABY+UQN60XSoUMaQOYke2FLxbiW+/dts5As
yCc3tBciWSHe6zjYAHECvKrGiBgSMVnPNMCVYEZLEYVCNf0WzLKFE14bAKbC4YAYxMAsE7dnl1l/
1yrj42toakxcDlFFbvB5wxqYcsIOgEdqu+a2nzJRol7iT7pP8iJfIw1/idmPNjamcSYAiO+yvGOQ
f8prMJxOhPSk5HDnRdENJiu5mWqTA2ZELqQCRdUBzDG19V3H9lucBMPOKMh7Ua7MOmKYV31Zjqcq
pX3M51kkAtpzKTF40A6udho55bpPNVqTe6fc7teM4q82N35ADYhpcU8K1tal1V/ywXzLPOanKTGo
4LVvuwq2Loq6gNGGaD+CBU6HYe807rBxiu95zooVOtU6CodfMW8ymPirQlwG3o4DPxBaWPmp2nSv
RPMWiXA4hHzewUrehvxRN7qkTQuL+Nyk700fP2eR99y1jbXJKnXFfX07xuMPq4xm3/g2W8r0K+U2
dBhpSUwlbre4wKnPq4Q6quurmSbPkCc2s92x/o3eAJBuR687tZK7TWgP1L46ax4u7o7bC3zvTUA6
aY94/ETDXmtyyM8dabx1xCoSYCGY1IEyFGNwE7zkGd3sbAXRr3FGpqWV3hLFATM9caTV7h1QNCAS
zK3mnGEI8LnNlXa/Iu6ARBauCgUILshmnnozmwLEgLXrKMqPSh6QCQOKxBbOAXZfByWTWendxQu3
Jp+Cq50QDXF474HC26dIjFSBxCkmd5bjKTz89aRnjw9u+DoPJL/x6V+VC0TRxmGAmD4xh4HK2oB4
wZWWmVuuCuzQqGUfszUw17pXyp5eNX0iyYCDB02GUAaee3ZszcaBDDFIZay8FNnKCwVmWkMBPs45
pcEvbiYEmjy7SrIC+5D/qqIkIMSiQISbaHGGDAwjZ1fYOU84SbtqifBPzdyp1BgzCsTuLQfUy1SR
UlbCz9CGilczUW/C9655Pj3KVEPtjbPnaSq9dS6DN5dnwtTOz1k7L1rMQJFAwK6tSc37wAwe50Fy
lEkXfzh2xm6mEsbL1amx9QtJRZK3dAiLtKEqAC877DmpNi6JEmRKl2Q+pgAmSQotK1pB/OSXzQr6
t+8jGc6UolvmF6u1qk0kuLQEO1497kNhgGXwnoI0jtb+EMI6ByUxpRb0wzI8FH2C9YHJvbTA54Ax
xQeO+ccL2DEyG6xoR8IV4ZiPcR8+sXm4LaOJBrEiOiDb8uNO3c4y7OeyF/8Ks443pMpmFvDaGO6K
yL1nDEVryzViZPXP1vTdOD94PL/SLLkGY4sWPZckfQyq6pnT0M0/nEb425B8IWZ/i7wg7Cs9V485
ph9uJee4Mq62F5+yQr97OX2Wfs+RLCk/Rh+lSbn2ugcszMzYb3laYy1LXJx1hn+h9AR1QxGonrP6
PCVy3C0Bto26DXxemWJh3fiT84+SnqWeZuDHNmjphs22ghqDg7OLgKXobgtDiFXfEhwpYXIDuHoP
Uq40lAZBmJjnYAc0I+qq76LP/zUWH4fEeiVkti6pMIcpwPTiIHnmYTiunEF+wA5AGhybx8wVB7e7
S7FGsfHBK+TDHtEtfxurTZ6mEiwqK5anPCTRUURk0C1sq4ghIW2XZe6dwib/4sa79k0WyFTHH+0G
kYiz0RF68yWP9LhXWj22Zvfk992KIP1T7zyYah4poSJ8H1nlM40xx8T2vgwRnkbNE8JoCZHWLX2s
fndpYg76QxGsIcietUb6cZ1Dy2N7z8r11FMjzjPc3gU+QKEBL0pf32iGBoWhgKtcX3sOTbsB5l9c
cXGOqXmdQ69dE+yjPVB85LU+u5Sc8YREIbXsV93Z57BKGhSkReZ3O240ggaUX1nx+IgURRPS9ex9
U2K2W3IM7YDCCrmNmycKpuUww9husYDWwPCt2ZnfplECu3WfD8NnREkR5zxsBXIC7zkLMMcG6M6x
3JXZzEJ4+LBa7rkSW4QdgVgjtGm3l8nlR+DcanALq2kJuRVeW6IDpe9BN48n34jusVM95vjeNlEk
qC71qeamrKvIQsx53Aul+Vtbbr+jBYscWnoXOc0rKRUqtkYq78LoU6Mu0txiqvuoftI+JQtjxq4I
QT3wvmuP07/tmGdKVQcuV9v5SKBpsZPhaczfdl95MLBcFPU2R3TWDRy8Os4O3IWApMRvUZKlmybl
PjEZkL08YbJClwrca5hvzBr/k+2/j9Tbo2gUvGXgLuRCZTF+4tRkeJX5eooN3KBtd5yWs5GHIyUc
mH74qDx5NqNd21ufqIdz66Gaum+T6r+dpDngIrimtrU18/SjQN8IOwitWYQmmw9AAz8tjc0n7uE4
BQxUc2p/d9y7q8wF/RraL9LrP8uJO7ZRZpwA9A+1uORfkcTz5lWY8QW/+wu904yxmfWKqPmDEd7y
ix9/xFU4183XJDGTOZKSjmYGpe6AlKvHtli7pofZjfaROY43Re3sSKfhszXUjvX75m/PUlQoc9xP
TGd+B7dySjR546n2P6GyboQfvYRJ/+RzFQeNWeBo+gFnA65wBqiTcQszZUb1nvd7Rda8AFzZhRXC
bws2gdrzG/J8eNG97Bz1QKW9ONvgrjARvAPEa2INvOuY5Wh2U9lRJbo7tsG9V6TRuq6MD0ryhj1S
TzrOp6luZ6AjAKntRN+rPPhCXb86bjiu57m5nzx1iYv80fOByZuCOsLpxZzitRWY/poezZeg4LQB
uTxKUGFxTMLPIdXp1+GHRSnQGtFWwHzh/uRgRiFT/UGWjqy4dj6dBBuCEWISy4i7d6JbmQlnmxwV
3ffslyZr1Z4CqBSHFYVdfk0MFy15M804x0KAGqkHuDhQiKlOMHwUXXOYSqaTMG7fXS2A1Tv/0tl+
hp7pb7wS1odwH9poeiJburPM/hm4YndhnUBNOda3rhXPsqFdwbDwPdT3Xk2xq0Rt7KJwLew7yjpe
1DDuvXRxfLZRtA6phBvLzzFSbxiZSjAdxgmrxY9GPT9qckV43jkr6MLEMB2zJ1eE7UKW5VmHKQDC
32UmnnrT2txt/LjE6dGU+8yl4gcEH1JDhfm2fw9y8dVhY1j1XqGo28O7NSXnIKe2xGKnObi3XYd4
7mcByNuRxtKa8rFJgNKTb4AdydaR5Fgtf5ofJB8R44lfpURiILONLeua0kNkKAQdNYKjxI1TN8/k
wA79ZItdY+X4H3OKsrP635gQ+HcGhRePylwAgRRSHGqNvYsXiFDqg84F4y+cacWHvgrrd1Us3Z4Z
mQQf+h9nw+KY58VvBO6BvH3wZLOb6mCrE9/ztjYEf4YA0ouyuZ9FcqztZA+takW51cXIoE42TcNm
x/M/zGk+pHn1kM+D2mWB+DFnrFts5hhG1MvYCh/HXOGt3S46JS68TEpKHoM4fmJQZyQ1LQVzgNqF
aj9bYUy3bp6usQsyQiazXtP9fPSa9pyYDDQQL6yd46Ct8lxMqQYAIUjDW1NYVyetQQZ1wQckUHEK
y4GfMMS6qIZ/Ya2+a19OIPXFGjIaCzRQluu+y/msZ+0GhtS7mQz5rmktzEXpjNkw4+aQORUH2bla
C2U3RzNhPOmgV5hkCbyWpk+AmHT70C/WLoL/tTPw2hQlMUzH6S4eFvZyIOKrkdSJ5/lPqfkJscvn
P5k2QxeTaejx9AVQEaRku9GNNEL01EuFwezeFujzJilr3OnrLm+Q9jr9iCPpPnLH01Dtu5Z4xFDq
iG8R4R1DqMpZTIHYS5rCPE7/w9F5bKeORFH0i7RWlbKmZLDB4ADYEy0bP0sq5Ry+vrd62uE9G6Sq
G87Zx9buXi9MdH5Efvn+p14BSRnygdGX8cHcb84kBxmszLbeuy5Ko+Iw1AULZJUM29zX2+fOOKYa
OptmcMNNiN+9mgQfrqKkd41DO9R03PBHHPvWYXnGrxQQCSvTEO8zfTJpzmIlW4U9DVdG0nnY0GPz
pvIAfVbxlLRu8Wv01iu9a/liopdka8BS1/ZYyI2a2tuBd9ACfMNSosxuFIQT6Pz63MsEK6n9+SmC
k6h6YumW73K+mb6aXnpnsFfN8G5GLfIgXhR3Ek+9geVQ9CcTV/3BH8ZnTZ9s0ELmG+5CpvathqqU
SYgVwEMZM7SwlrNFBEH+8FUoiMCaEic/H+G1Bepmh+42B++CbhloUmeBIFGlvRqoeJgaxb+2Y1Rb
Vu9FMyGlwIkZOuNTFXc4hSMIM8ZkbIaWOZvpNG+Tx+MRh/1Vq7i0Q6Njn0dOO8fdn07bBOFf9xi6
P9JZSsng3N/pUUvvVf7W+Syu7IAxj7v+2TG8F3f0yA/yUlBHqnwAwFkOjqB/c9nSaTqG2mo8drZ0
DrKJi71oAI3kbbzeeXXlkxI7T+BBTjEyL1ciY5frWw/G4ZB4HtpgeCtk6vbCrJMPGEzxS2LgHx8f
td12dLVBtS4rbeOPKn9mnvNttAK/aw2ewq8IG+y7J9pWTtieGN1evOUlMwG7bccFDSS5RGw+aRjH
xUAU2Uy0gLWDg5Up3Hvm4MzULpUHnsefErZDyjt3dDIiQxbRgI9gKn4F3kPdX7lwsXnR+dBIltII
DfLz9KaqNCB7hoShEfsk0ZDeJ0LV8zTIJ72N92Y8IhNC4QRdzGIui37aRR6811r0/srm3Z3WMmJH
ybytouLqD6Nrktkcw9ws8nXG8OxZQh5aTQq3Ucfhdqz64D0T8DvG0twzv8m20mpgQYUWAKWgQNrv
kW2JrL5A/7AkMQu17bz6QDgXtcfcxCI+dn9xHZ1L3OvLbnSQyMTxe+NS+0XxPjaxVuVOk29KXJQC
Q+ZaQJxirIfPjHyyrHyaCEsZmDdY/gwDqz+kbjwqpT2xmlsFjnkpEDxvlIsPgPysMPhymG/XSfTd
xSwygU6c+Eaf/DT292nJXjtg+dmj+1gprULa2CerLGBtWnEAionnTBcZMCar+uW20IX9i/S7XCt9
o2tIxQJ/Mya8HwHMAY4eE/f0cAwRJsBwGoEHka6aN0+WPf1EfWpQ9q2kl7yhO4dN1VQbFesfNu4L
Zjrxwwqx+/YlIFXD4OWzobqt7fnbLpo7v7TLqVqRICnci+nrX5OXfZj9Y6rH71ol7aFI8u+BiLxB
4eOH26D04Yiqq11zE31Wjvss+vEzMnADolrA0AW4k/ZN/KasdpdIz6HaanOt17a3OGU34M27+OEa
B04GMi5fFi1Af9Uzr8Ti9ZZ16kZKGHIKd8vK7kPjpwVGTyLxRAnFb4HYXZOnOtROWFHWdFRouCpX
oH5f5MEY7ggQnhaK88Fp5Cf734EjBrjERHO+jBmchq0eLCGMvapxMLh1EAS0cfnjxGiQu7G9awa8
TrOzePE7ZxM3/Zw7gpqEA5b0iKrcSQhM60nYBz2V/J28pZQ1w5NARsG43Yc3b/NeZLn57PePQiN0
ljC8uaZnY2yqf2RQfoZERi9stK28DBjF0txkXNlN27JHmsuMi91v03wOFsgZHQH40rD077GvCXJm
fDoF7UK4+rjiHGrI9TlKyznLiOQ/dw6NtXnKjSjc1DOhQGSvQ57SNkRKLMvKZYob/Cae/C0xBS3M
IeWCrS3saE2FqgHYGgot/DnVLG9hyyGLN1fpr0Xp3HKgDdR6MfvHgadJ9+aRcF6z6Er9e6BzpvF7
xUE1Uqn37qI6p4zYUf/53JAdXRI+10UwYsrTDXs/1OOzmQNxNI+DwmUmkZUtpIjFbmxKzrIUWLOK
Keowr/KPpumpYUUqwhDlo2vPjS9JemmC8xU1BoYDRDWUmkthxhc2etNao9JZNsap97SOTVyBs7EV
j13gednaURDqC1se8SOSUZt3bDAM+5kAwXzrFPYpynlsIfvo+8Lu+FrEHFdZsvwZWOcXEaO9QlCY
aV7g79BrA8SQ4q8ebPelxhG+CI3XMaF8CphrT/jcNllGaC8mnkYz33l8kBnrxa/H1oYF/URZPWdn
RrY6e5QbSCa/4yHeCoXboSR2phtWnNTdsidVkO6DTUbBG8Ws7phFxt4Zpb7p7fpNBtrB7cQa1NBq
gLlhJa8OjnRER+rHUGQ5Kat4DWJcN4OT6ssM30rRNzwfBflIRKYb029LuhroJ1QhSRduOy/fjmNG
CmLZ/RkVp6SdKGABPLFWiYFSkc1tlBxmdW/tu6q/K1XcQI59mXH5GThbNWKrzWv5ZiaxicexOcYK
2goAgFMYYkCrR/qr2u83KtStVfA2JqO5tooRoZwMzrICK+zHn8ovqbZabikieyjzPeTF+QSkDxnx
z+CylS8n41JUOhVr3JAOkSSX3KP4r/FprTAMcJezxF9ZyF4x0zGOYxr/aw1Yd0vWvaj1k5XvJ7/K
Lr4LfZvYOsYDwaXjuOPWN0mLSpGd0IWMkCPq/hXBb8VblLSQitDWAy8PacEVqxJR59ECEdyysZiW
w6ZmJ/zS1iYIx8KimKjkqW3ss8GfiXVBMIpmWJYE+On0PKbelFs4DKSd9e0vW5PXoSguoDnAMas3
yU218XHZMpEG6mjEenig6UYChUcgQWnFvb1sRlRIRj/OAD33UMYZP1KX4ddF/yZp3xsCk/xZQ8SP
DsI7iVlpBimKRbu3IXCWko+y6tRW1sXHVBf7vkZR5ZGDQk2Z5jz2CWUIYUJbzOkQYob2WYdPzsKs
nvRpHbiYpA1hkDlpp7xrstWeEk0dpBslmx7JzDKGa7EW/F0rzY8/eiaj+1xlV8YL1c6Te8tmYMBe
ncwHIi2NUPtoasGI1bSYfUnzbpfl1QxMwX6OEzdhPli0OM6GrI4XSOo+2WycQ3qaihqSLY+o6PaK
//UlOk7bhZEF02aq9YLtKmK0cdRbungXbFaR/DXzDCcfmHANIQeC8NJ/vdRN3Gr6m3geAEKvSfVI
Vq5Jln0FojDDDbsOB05qyQTfNGBWIQSedq0tuCpq45KODuPWWg0sCYA7+0D4BP+S6IVdV9nhUoaD
XJhpcBwDi/3dwHPWYWlJNC/CnJHOBwria96I/zdINPTanNiQLusWabGnl1iBkJBYHG8pWvbE4Bby
0uo+gDwoyPMc2XUS+GlHXnEeoM6spWv6vOObYT6d69ZuYBG1e+4IiygRLOrQKBD2uEgnu+q9aMeb
I0B9hgJfdcMpz4CIPCw9/Qy792pyYd8F18Dr34io+YVDOJuoDbl0Ai6UUjyMtrm5FoIFX+p/Q4ot
3+qlv2T/ARmxprq0AqaRdg0TsAzSJccDU0JerLdCOEhkKKXDkDDWkKkQnQDLVJ9NU+5/VWX9IHzy
AGxmX2eYokkTzLW3moMKJgeoDkz3fXpDxL2InG5rUmoyWxIIh5k3N9MPXNYPRfhXwyaaJ3IPJgq9
iAaXkhstl5fMB4keTNE6CYZbEijAX6EoF8mjDKo3sx8/rEIeFSExi2vtNCReg3Uxpf6SO+1rb4ES
Nro9q4ld5qa7qR4Odohkc3R+vTi6itb5yFOOzUAgDzV4EdQvIyK+bY+FQZk1tCe0HzAr487h1gA8
CUUvgI70/z8gSx3amlR3LaEMmazNABJ0GJNn0SER1UwTjV3mIHRj3jwiPY4MGKC4q1lWcVdYEwlL
eXIxENclJiubwLwHHe6rOnktsRCwPFh2bBhaqZ4ZzOOScobnKG5OPkl1VRHuYBXvNVW/eIG+1xvG
+vgYJnVTrBn0CDinER2hLFAczOMSNvIxiWrgSMpbqEVXfxrOtbOZyn4fF8XZHfpNbuX7MFKraEZc
GMFz1cJ3JGuOPksLo69hoijvEAyiPMH9G3+B53jv7eAMKB+byc4P5Tl2gotqt5TjyFb65tVw2oMb
uB95x9yrwNuh5x9hm5MdW8AE45WwR4wzTkXMoxdvxwoU26SKpVUSexAmnAY1STO13cPHrYZt0qhT
11WQjSemVuJLUNWGTH9ggR4ciI5q4PQFX8WbmqtHbv0zEkFSL0OgtKt+TRfebGnELVm/+JyZH6os
p5xVGOHS1Ah3s56XBhTXmYIKB1th2aIYaTrAlUNy5Ql4jh2Mef57WcQfAjxkmBjnkLAnW6ZfZQsm
Exg6phlzX7Lc7cfkXlufMksf7OvJdvPH8xhz4kpex1nWrfkPIA7gMGKmdkYq4GHXW8ublwYlD7V6
LXhKecXHRabnd8CWO3NMn9OeUyUyxwdj4/eYIFdtrE5wH8mGG5E7gCrFtWeuRJWlWPsA75mZs+qc
4EQsLBTIDL9HFfI5jMMpmQpj2yI6XMTWrA+Wx14H5j8W/xyyhkdhvmmx99q1xiuOIKbySftb4uYe
wXcEOQR6uC2LKRMXIFFXOaeuFwwtCMVaRg6JafE2SaVYs7A7VF71rzK1P1xxO5pn0OGJA3zP0p4z
m+6ilbmxcP32xBSRFoeIPgT8OGEQKKikW3lxf6/n6OogMP+yGEO/OyLq659QJiL5nokFLn9ca0Hu
Gn10dnVKtw/TZgHLLy5GGOLhC9vPcZm720zS2kYVSQJMN3It/Sj7dsXDTjZuHu1bbzgEsYMdYgAO
LwmjtPMZWjKy2S1wnjBOiKgPrPCh1/KfMnFGtiq+Iunc6InHzV1BRRQ445qp2rPyP5p59UYh8Z2m
qtnZgl0/jCoCVeK7McENz1LEt8VwR6Xykmi7SqddKuL+TPP8rWmypgsfme47z4qROXY1c8FUPFj4
ybS1YoO6zARuB4giN1EsU5fv55w/PeTcMcbwYiTeNuudz6S3LnYrPgsWVCtMyIFmnjq3/os7gg9z
5MGZNT682NgXPISi/YuI7+N8G07ZV/kua1rogPWe1ebviTfcmtH8caLoVVniLSNlkEKcgA6nvBI9
/eQYeNI9qHQBOQKdpa1tOpXAzA6K6bTD/JVpIWznbPqjvXs1XLNfMlX3hL1lh0HO+lYBDuwgVCzn
35qc2WTrFoItefhkxtOJRc5JT8s1bd0BDeyM3fqtKuoFvCo98ex0whby6KWW+acUQETCussYiZuc
to6ZPg9cWSN+bL7U9SCGB20iAljKeplxcCSQxZb95J0nFx5ADoDJBHCSTy9ebbwraX9FfhxzGI2/
uHDqxVChStNxQNDcHOp+AuwOAkbVPFdDAYuY8L6MuSyi7Dc7FGjzcO4N7Tbo2wvJ7R0k13zL6OXd
5cuc9Oy1Z0KPW5q4QBP9v+qyFXLeBhmOTTHoeHBiItrMoB9WhGLGa7tNfzD1rMuk29LhEojqLLhW
1izhPG6KNH0Z8m+Up1FnlxuvcNU6MnnvbTe4Sj15iXMNW5KF6XSCSYJHizT16SVgS8ym7R34Ii8x
fCM7qW5Eyv21xLzSKJFALqe109DEK/Rki7qhTvpGLQlvN2p1JBshIVTGB/kds8aKnspu5iLIP+gG
cdmMxYb0UFgS93XCgQW+ejGl00J0BMRERPNQD9NXUCcxSAv/ZVLYS6sqLiP8oFVR8US7fPcIalc6
t/sqA2MIl1Vf22H+HtXBUU3esev2xJPd0q7d6nl37oPhKSjTHVq1iuCsrUKnlrT+N/1VIc1w6Q8E
QbjBl6ZFbBJgGJYYJxYhEVpjI9bQJPam1hFsp7ERhQqMiZlXvUAzQlzcNtJIWNBHuR7YIU2q6wE1
NjiVVNwyZyi3Leq+yk6fpevIZZ8SbeDRRGMVhh3OLLEp/9m5OpqVPBoxA8apl08D51PrGOu4Ad+F
6E9rd0i2EdGTWpzErJnyEqp5Y39psYsYAVJtXoRPWd0A1JSoEer21ld8m6XKELkcATnTzlHfL2L9
1XRx3mYqPRh1g03v0nGuTeTbLnQ3/JvfwTFvL2HHPJtq/jrE/VFVGgnfJjSa4Kv3zINvF+9+Zj0V
wARWQp+Q2wLiL2lLnnsWuyuvKc65K79rDUljySqtNTssQflxYnlkCny0AvBEavLLZ8W/3vzNEuNa
2E69TTTnnTI8qzx76dDZL6IB87uq9oPJmt3EhKnVbbFo2pQHtANNNqLyp74p+NClhWEgIzN+DEn/
jbDii7G7ZZxqC/Cz/HsPc/6cmIULP1voqXk1qe60hkUy7fuipa/scvHGdnoXsb0lW+RuDoi6AxJA
Jse6R9idW+6KNUEDhCmQlqEzNsc8tujSBqqm9zwN3bvVT3gTEn+TY7UzPQWdHICfw5diFv9vuVZR
cO4xpkbhD5N8Y+GN0EdaqlzWdn94wN4DjXxV2J2En0OWj9yVWUKOE4AHAwsZQdFiE4PWXJnWxRWU
opQCkPtaxH1Ask1FqquHxGUZHsXENa7pPoYhABzMc95whl0ERnzmlD/d5F0sDECcQGWLquWcRP+Q
K8VLUWvH0RlOIYlDMtq0clgH2vBHDVXs24BpubwSknlrreghKnvbCm87NKwyNWMFMXt4rwLrzJ+j
rf0ccHJiB4cAtbSQBnluFjkeUjRn/6kWxadmMolKc0x7XfNe5EiSpZV/V023awxYD0FL+VGTag6H
SeANOCurOgmu241luL9ZY2Ilt59JDWDFz8gZk1e+iRoKCV3bj42LR9vTN81Adg7jBWfwHlNKQWP/
ZhHsxFnBGUsWiUlWPNsh+DUBej8QxRFG2NlV/lWATGu86c1qrXHd6urVLEsg6c6ORpDMwjT4IrHh
TjY6wSnu0kVNV7gmbDwWOWyftHcppl88aljXih2TKiCyXXdJo2gvSoqQ2KOUSXBu1iwzaoDrgfPM
1uGEX1IdUuV/6KSrLsXIEA2uFILxh2iDv9rDvd9EO7BQrF0I3Szw8rxbcLz8ECUDW5I1Dd4hgTBk
OE9la1xE3rbMLQkQcTXSpCoS2XJG84msj4URUvyx3FIgXRctKxKeZHfNeZ1CJMTg7drToSCHcNKQ
OdiyH/YorLEUZSi1VG+ctNG4tlY2siHHpuNL5KrybE0d1bl96nxSNRBXO/346zE/WAUkQtpzpphw
hmMBSq7HPyHc8oZX4JpPxaVIaNCJFP0HXus89EhVG0LO0IKk1PYYzJBlszntq6VXa9u69Z6RnS5B
sJAbFbIPSLj2xXiY6CZRKuJIN9p6Uzn9Ua+/4mDOsjXkJSFVs5GCOeu0rvw3/OWQa1smVdaI68kh
FCHQXGMdGoVcVB4JwKo6d1F4riqDeT0VFZXJw8Gzrs+mntohqhrQBtE+70TXny2S6WPpXfVgTdre
mx755MBAuZui61h479i/8aLQusl6OGt+fjG8ZNvBigY2FmnRhx9dKye5mHl9NdP2LyEhA9tZJIEj
cpPvkziA1fHW1+pc92pdmvTSIYkUpKqfASPG2Ly4h+cXDos1QBREekXq/8r0XyFAPOc9U9uhZCGd
Jvgd1E/UhRtbU/e0IDmiI3Bg4xafdlv9FMW0bHpIFXElroFln3klZsIOk9+olCheHbhq3lkQm7mq
iwBNQ97ewRcwL5b6rSyDdyNJtkL0m0j3fmszZX4RD8ecAY9n+i9Jqt87BGdAndaJF20cQKHos1n0
zsbGSrW/k9avILmMJDTgz0LvC/Df6+iezepay+xbZF+pSxJd4NDRVhTazL5mCcgaw+QfxpcN+jY0
VqEclqo+U6tNu4BOmeTql8H1X90gRpheENgn6s9eWntUFVw1FcWeVafPfW8cEpiB8LC9D0Pz8Kfz
rkYlngeRPXJ7ulrjpQCK4DvDwTdNZz0LJ5VR/kUYjpLRe2SJ+AGp+YOVe4Or5T6iNcAwyDOJiPHD
qsqPknOd3O2vofEvphYyLgnZGJoECNl9+NDkSKID8JX23SnaH74fxE3NEl4g5nIfBnOTp0zWEMaF
It1It+Om72kuu9Hecqs/ywksSPQXVHaxsIzgWnd7ysZtJGuY6iwl+Czn4Ic+W+e6+AtpjvRSAfeZ
J3fGrajBcgxGFSwny9wZ/hOBJD+OTtINQbih8r9dz78RK3XAjLHkdMRgg6pPCnEnE5NZnS2OzDGY
pEhmuc1PJLrrYLfrugVZLF7g4b/YgoKqoIKsjmSN3ifS2eeGikaAPVhk3bqM0mqoPkrSHhoRPScx
tmB514txbSDwjSAcStSywrXpf9XZ0McfVGzPPuO2vAfsY9g7BZa0Tps7AXd/prO3R4dxhAMJoLk4
RPgVeANC55lTbk8HsxeW8TL/cKU4ycrdpLm+71Ryjk3vkFLlNpSSOgtCEjnjM9YdDaOOWlsmhbPs
IsYTqXaF1qSW7wNHBDCVg96a/8xoeq6d6uF0HuMs79LOHN24fpcjvbA114N5tizHGEXP3D8xbmCW
SGIiVPxP7BZslepTVK+iMKF1yec9ckLlVlWkb/72LtygWPJcGimJBezt3vJ7ju1SxBxJjk9AmIu+
OoqwwwcjEla4jnXhrG2KdvyQDOrjqIPr3W05706tTQesQyH2OxjJrjbDVBu0VcwVKqjZlRqNhaHr
WBL6XT+qM1EMv3WFbaLpQVAH1pMHtSE6JXBsl2wwfRbC+Rm4IDblJoU5ZP25KCB7gR6qjr/HJByh
jlIidx5MzLJmv23QfXDkSi/6NULufs4FiG7DU+73H3Utn9TEVD1Dw4kPacAy3iJGKSNie8Lxz3Jd
FLEDv056ckLxmZX2mTkyE/3qyKaJ4bH/UfF4TFV4h+gMjKr2j0FAAdBoHMUjsDV3VqnP9EY6Mkjf
PwpXxpPTjB9BzWDct5GeyRw+R/pm4j+ugrBdTK7LTBB3y8PzULpKbnwKtn+dzI9urzjd5t8nSD68
mpc3thHNy4jt7NhihuE72w3hLaWjWRVgvxk8iUMTVnh4aWaWSMeJxNQZyDIQjmb3fFQiix+qaGeX
2iUW5p893Lyq+lINGl5cVFChHZr4qRvI1xHfRYeVoch4xxOAaCN+NNuEdNx2b+xo7lFtFQzMSFmy
xXB09fiFvHreN2cOo8OuEWRfPi0LdrINSZdMk6J83JIzgN2tvxYekopuYJmvITzXo+E7Z7TZ6clT
MJ16d0R23LfdhpL43OQ5C+sS67vJQGvgR8tMj+eVpPKYMww3/1UMZsqi1Tmixj+xQqqFdu/dvuSN
QiMQWt1Jy0HITcGHFuMaRPv6p0u2y8X45ZWcJwpeHwg1D3IYUd51mLHuxDCpW/OQK18RZ36uswbg
YQWLhwqT2bN/w1D45vdCUnapr06yk3GinzodrYVq/B8XIxteq9vkYu3u6mfiqz6cmMEKmX/NUqAT
NRv7Or//AxzYRR1BwhcOTpKgyX5MyvAJzAejbQTKU+neZHaiJeKjbvNwQ/gLim8QX8A1yUOYIMFA
CSQJPX72IvRHPSJTNZDA1dUs3uNqZ8zudj/U82390HuTZVbMdBJ36RIUssVHbTx5U7ZLjHk1oa+c
aUKsCRRyQWDXF6ZojNyDMc/65U1rwvvIgZ3a7rrOCcHxFJ0OpszIZnyNQ7xeWszsm/nFIm4iMI+Y
q3egN269RwdPKhfIuhIQFj18P+Fu49utBeUTuwjd563Lp5tKi4/cojpoK7NeYqSBbc6jmA7ZuoMR
uWK5+coYZSMi0BApWWqM69C5x320bQvtFmkV7SGLfbv8U578a3hYGVlcM2nfRzAxgS7mhQRxSZ38
MK36dVTbcIhOVTAuSYb9QGHx5UE30F8J5nrgEqtppqsl+roPx8jXTltqmH8boBlT8iu8AmdQjTwt
qV8qw3/tsvFVjO3JGROW417IWU3azoBt08vtf6DRvwwk5SasGGlCufXcfE/Kwp/JlMcW+PpmIbxn
X2MGT73mPpqcOhAKCZRF7gTqCUiv2quTuycQGhfdeFX4ojibLPwoLW2czJ4SkvdsQSIW+0VKqexm
Zf4PEbgbJGN2EHyGAU4znY98IEAUFrE6mY7Hn01eCzIBwPyRfpAWbIIq6gDLesMHoyEGrIsxEx8T
hr+sc/40awxXYTI9DO3c41vnpVYYmphpzmmRA7fbwokxvIxasywaNqBweI8wqz+K1nvUoJpWjvh0
U2ZNHlyfZtbw4tchdJmZt0SyVZkPFZk3lOXPUU9ynFPNLeYQLOyc12WsUFowIwfqEe6t3mN97D6q
sf7l59+mM3lJiHbcBkX65xruX0aTrxoUrmmHhsAuu42FVZoK1LqxbWD0vEaX/uVqTJBQ9xMxLI1L
ZlVf1cRT35PiOlvCV1L5awejHGbejLRU8HWljczZh1RYzsd6IRnAsn6t+Z/qonqMtXitepwj8p+Z
h8953LwkRfdr0QCsUrv+RRy0hw+1wiS/8uvyCw8J6T6dz/P0FmEJZn6HncmoEIHCZiRn94JFHm2m
0WIwje/KfVfY+Ak4J1+uSYhP4idyXeeSJfoXADuUEd131LVPAulF4epoWrlYuYUDZIQII3yDr9Id
3e+obt8K0z+NMrq4uiCflQSuimA2UEBLRBBoRrpmWCeqfc105890m7fB8faRab3zl//ErPxQj7HL
J3XK0EgcDg12UmiZ3IFtQCkf4Fb3WWS9GCypoVGY36OKv+QyD4NTh2V7gSviLRyjl1QDxCUM/9xG
w46VHTrHpcECmS1r/+vV9akUzrZHTgubnROShzPiRx4D/49R9jh963IeZ5eEtZi8EuF4V4mJZBFj
AsnO+yzAQJWSLm7TlZclKBFV3oa+5Mu1jU/PfGstaKtsXxYGh/UylfZv+Za62rfvTjx2rg6GzB/3
JdEViKDKCXNTUVByMr2N9OYvaadbNLFrbcdno5tTHeWcfksMsJ7zZbS+c7dhJUCsZqXx7l0SYCWA
yXpQ0R6vUgZeo0TUI7VbkLKSg0BHu+4Ar47zlJzKZt7H+B6PF5RjN+Pgow5gm1XkiKureyvTq5vj
hZq3xs8kOg4rzxf3uOU/TKTEDJcp4hkpBxO/OCiFm2KQHA+ZC2sutdx/U3HKLfOvrlBN+7NZClQa
x2rwVE+YIV22q31SEXWD5pZUkXBgSm8Lh0SVmLQ3ZCG86TalPRRYDatSktVHwKdibXlM/60WOVcS
93OU1rytJE4L7Ti3KbyhgA1aM4XvQUZ7Ct5RsrxH65zo7gIH2gy2H1GPYCtC5MuzNJHHFWh3p0wu
lZEN68InesvbtmV+kLX+Sg3HJLjnVwx0kheiixeldxfzIVv/HvEF3QL4emelU4nV8fzZG9kqj16l
WfjrPNV/jTY8a4oFENqtDRr7pxCDIGPj7k7a+pMj7o2tIcysGY9ZmEoHDv+mmtAWoYzn86lUz2dq
xumidfM7a57DKKiSetPomYtKzJrm24QnNGsq6gzvMpgsAcuBUKzUlr9+PAuxWhvLlfPr6qgybcWs
DmPjfXKC97r1P73ZBYULB+GAj/TXJpky14A15jweod69scSZ85lwhNg7IJLVGtHiUUAmp/ul0FaD
/eXkDC5UsivNZ6VEzyxEsT5z2M0yQX9pHMwpeQFXziIlKBHRpmSauoTsTGXQEdPn1Cc+DuxAk8/5
x7nAUbPgQwLq3rO0zB2idp2oWGMSOU4OKYzK79ijquzDsPFQDm75Z2rlyZ0w/XrQUe3euGgqOhJ/
juYPF9naEdpXb5t/Hfql2mS2NqWzH63UWetj240E69wm69FaQgxKyY1ytJqGeRJ73QSXYtSg6NlI
YPn1n2Rnr8xg4nkeqJ4iPJ5LrK/vmihWaaCR6GzfJgEevzC+Yp1c0iq8CN96FzL6sJq2AeIZPYJM
R8kEnSbFUJ+6qF0bhrxuqr1NAao+gTvP7auPwUrgsI7Rxhfuv4E7vkrRyI+Zz3uHUwK/pWTJwHXI
Gu6VOG+LZNQIivkCJEfFUSKh3smLMLM9ooazzY2wYBCDU6++iMFAa+dCFTTq5FhQFCOaQNVYMI/W
ba/cOLVi2yXo5HsUmOt64C3QUoZKA7OeLKpYmlBrK3Djy7rMaXPq4CUIIj4sIOdErVjXnNtRNPEL
AvAvu6KQMBlvz0s3go69YjNGjr7KmTFaPMHcDepHG/JHzLoPdpw6qVPSxzxAU6l9oBTsF1E8hN+w
tFk05evKMdur0Ec4ZQ30bQ+uv2NmZNTzmGsYp2H/mzukdSz3a3HIbAISChc8AoqEqi7TkxXfmon+
GfC4826S8MMwb5rBvukFlSoLt9F8k7S6624ghNIUebIOEmYAoQYYRRD8g086ihdkucVP1JZMwEWF
R5mRmu+BvjJ70Wy7qdJAYnd8qn6zaWxYm9JgTlLNsG0fhfE6GRDrNnmQrGZ2JbarnrOqdoCBdOHF
EhErQ4/MRlD6mPpHYfOQtTdvYmGFKmpTuEa1L1BaNaWOWi8snoaM4jz0HX9T6+70rqVmCv7xhJCb
faVO7VTb5HyVLudQYYvtZJdb02bkEzsYSNKnRLpiFZdGu5oa3N1g5ZiZTErbN+oKTyAGzguQ3ufX
8Jp/odUz/zq7UyufY0/7bkXTriwxv7lZxF+NEz7IQ5i58tXvumJtuMa900zm+dRxqFeICcW3uyoT
w1pEYcg1lagPhq0Pafbw+wz/Wk0CTjsNinmX5CCsorp6afvoFeLoWxSC5Uui4Cv1zn5OQq4ekSJl
xICZ8IvY0C4cuiJUeOb+P8bOZDluZM3Sr5KmdeOWwzG3Vd4FYx5IBhkctYGRFIV5cjjGp+8PqtvV
VtVmbb1LpSiJjAi4/8M538nciKeiSsYVaOMrMbMbHAHHYvJf8ZgD02AanaAMVH6GARTdw8SyfZTV
sPVGtB3olcnco8hbgzM74zHcS+aUQ4ME2dGNvZb8hGo+Qv9V8Vch5a0cE2wE8fzKR/6CHOHGbMar
HzKdNpZUXEkmI+0YVGrMLAaCPrM0j+hT3+LJpCJuofSaY7MCstmsm4aqIBkZYw2/fRKmU/RcthDl
jqUPkNKUV04JwYAmkN9GnUiOsI6En346J8I+4tFkgpwaZK6wCdJW8N5o0tM8yA3oKXi4Jxm+5b0R
XqthwcdZGm2bwQmdDGA3Fm1NGydceRst/fPgUpLZqjjmtsUcJqp2nVs9xsb006HOt2fkNPCKmEFk
n1WGblH4wONjB920fFaB8ThANUhK817M8yfusrFXn02jQZxGM+vVxfMcFhdTBucIGAWNfv6T2WjJ
1qNjEAzlYvpsCtyoHfzARSnShwctb8ZZvOdWylrPGr5QLu7noNqHiX/XWAMEwBg+e1WZm2hil1T0
pGbhufs5OVxQ2D5JDRSg6RIbyak69FJSfUasL2mVSyRmBsg+Ys6ZNBecd4OBOS3pm4858mbYhJDM
AwqVil57Cik5UOlxGJQYfamy38acsScc6o0NWBw6vn03R9zWsT3vGGQuuOukYj3QnTNdrB9s1Gz4
GwApVSKSq96tv1GuEqg0Mldu/ewT6CJuHO8Vp2ZNlHp5mYbozHtGBQZubZPMIDxcLPI3anTel6Ev
t90BG9BlLPj+gevDJzjOhQ8OfLK/gzp4bFvvziqX97ux78VAjxKa7WWabvkkLZ1BYK9Ex0kll2m0
LN/ioPuw31Khnyc/5ab3OcDMIH5PRkw2Yej8yjr2Lq7tra/kIkFSJf2P2rP4JYEU4Aalhxntx5jX
eYq7i5fgiQLpdbJMtHq8zUwziKValQ+tyZyUifd8mEf5KHp/Q2rPvjHrT793kSoYxe1s/mJaT3Xh
duE6JYNjAKc9zfGzPwdb/Fwved9+ORkVFU7pBqL7XifiJY+woWFhuSfqhQSmFlmVJO/txscay0ku
zqTK5cF+TPwHJvosocJW3DDlfG68mXzr7Lcq5TXxST4gHulXHvlAEOkIQzK7mStzGeU7dt1I4Qhq
WlSawOXyFyA32C0g2RL49QAH4cYP0kMLsqFDLl9ivzFa+aEHeW6Nd7/pyG6ICwzM9UyWTbNrSgy8
eb234uGNGN2jyFlQpStHBN+Bj9+ybS9ly03QZ49RFLg0y1ejQGTYRPZZROOOLgtf14jH2xLj60za
GzAnhthmwEwM9dfQv4fNGtXfExAiGoF6U6TNZzjlD5kvj3GAyziWhIJO1sqTxCzi/Hpim70xDPhk
cdN3G1lFzwOPr+P3rwyL9tP808S1HyClsWzG5JYbkEZifME4WwaUeOUH90nFlPlzBxrBKF5om391
hppRisonHgpeqgnqQT2Glyz/NtNyP2TITJmmc+8oE5tGvC3n8lf0J+pNwNueyolKJCCUxNbNyzQU
aw9sK+MmgPJzCkS4x/7RU5p18IvnXGBEiDkjTIBjBpS51LltSR/lDPu057Ny+lWUtb/tBldlUzEQ
MKxmUVRyHxEji6NGM+KCQ1hIHr6+sA6wodNNVM/3Jp8VZ3CGLW3kgWRqtLozxlfPQnPSGzAIxn43
jNBiUwHKBw/FrkrIxUL0fjsjcAjS6dMCzkuqABuONAsQKQFcHxlxO4q8px6LZ1w474t5pTPxapEo
98uOFWeynLHctl9NDJnTyNRpVJN3CKzHzAg+TCt4zFv7I2+GeINyMzDtfAvyFpghBXrrZMAfJsZr
EJUOMYq7NTkTRzfLfmnA4wZSgQSUxILv+unbgQ0HBl83il0z4FvWZXyL8QfZXXeZS3zMtdXdp2P/
MeZTew775lJGGYjpJkZSVLExIt6QQWIsvAxTguGjxViGZgQRxiETfTuA3CK3DeZPQN72i7mQMmyc
sVz2Qeh/uVZ57iDr2Dk2PF2jNAsAvzFjWfEnUBIH/ktostEhBYeAtVXoSJAtE4TJeOB076dX3eOk
1Zl/ilhLHKtBbvOgTXa9woCS6SsaU2879Iy9gdKkDDq+PLwUXORKrgMKTVbRzEttUdO3ML3DBQpg
FCcVSNf+1nMLez0Fd3MDRCCtxaNOmSDOtg1xhS7aceiTrLdqGR04OfbG3OZ/1MRGzQKbs+6M+8iq
53VYzAzVQnQBEyMTgGY/82GAdqv2sER6iNyRcRBIvILWQYBe7oJYvFR58z1JvZ9AIrC/rV2wwtJ2
EA4h0Qhw1UsX0DM59cpb2uIprNe0oZFgn5yC/l1lZfRC5sJjrRcrNZbK9RiCC1UfqigtVj/O7w47
gSgG3uAZZWirvvIg/zX0PnJ+Lz40puvfZOEF5xsSogkv1RDpUxi9O0rduuQPq5rz1KHIXSESexfe
DM3RZBbM6JwygHMzZRJpAQTAF3lvnPEoxW+18ZhG44uTs5fsp2AjGtLJ4KG6S32/XmVTWK5DNBfo
u3gQEV+d837kn4/cUzNHkPK8c0wpusLo6yE5DWlVVXRfO86jV6I8YYzxmzSZVczQOOL8toPlBoyM
LxnxRIGsYovj1p+paJGoun5/s3ea+l5lyO+i0Ow2Dsq1OMl/6rS/NSRnTlPALSss1M9oERivDQ8j
UwS8epCgzIzeI4O+l1vhHUFiHDrcsZBTIJg65kvrmt+mru9j7OgnYUEiGFV06THvBkDwkT2ELYAU
9Z2K/K123/mwX/zlB2J/vqVboXMHLFC0V4/RL4Ib0uASgYW11BOba1xbjfs8Mrxf2jPsO2itUkj9
xhyBowlqOpOAF7FT0bYeuUxMccoE42Acp1BJbbLfsO2IovdXxBUF2x6GBqunRVVwklAKbiofRlwA
eMFGmx407UsVj/W6edXOVO6LWNmgkL29jsgWnUT9AjeS7KwBv0DKu9AjEdlkEwkzzqjOFcPvcWDk
bhQMZBR6BcDDw8GdIzbx5h3L9Qnc9oyMjwnOwNRCGNZmiJpybTT2A53Gs06AYhCyWW1hSJpuQzWf
P0EbmbG5hxcmdb+LCs1LMZ01oakT4ZVMD5As54xZ3ODNGvC2purEd/3BFB8/usPsAeAxy8BSE2Dr
YWavOTFz27AwYbgfbe98QU+6EuqZX6YE6TSkD0ebRy1J4PE8C39AtGA1GSAZ9qWZuBGo8zShMum7
j97FJQx1hfyC3Fdm+rK6M+HZrae8/og9nqZOoR2rKkI4x6nYkS4ICKCmvTKktdLh77jJ9uY4VRvs
4zRHiADRXLmwiGl+JPNagXL6xnHZvsUD8XsMfw2hMZFN2PGY325Ewm5eMLguYObSKOClJGnOXtVV
9pQUNIGOPX1r8qlXGVuMQYA8aQvC6+o8IxMhIDzVI4KbRKXd1A2rAicgXdbQnUwccFSx3HKZbW07
UrZw7oGKcZfVGqqXdzmSursYbf0MBSMrS4Kx0UmiMBoGd2ePvPb4F+IKDHTTGjmiZR/XZvdAInOB
5MxDZIDkvIy7J4nevuXQXf3hVhWFQlKcvIPg+bYm8DIT/iNJ/TI5hcdCdN7pBNt9Xlg7NZfyGcnm
wtitAiHO0qABaBLeLaSlj/gQ7iWbw6eoQx1VLWJREk78Tdy7wdGJ0Tw7qDc8AgKK2RIvrmFptqXk
MmQxoIFwMoKr2yWPo4RhkJTcdbDN2BG283s8kpzUsDhfmrYMEM4UrYGvbOgOekylUcsDDPKEB98p
vpTT3QYau0hWkU+cQPzz4f1iVoRbQ1nAyB1gNWAb3LAAbCGhNaTY4oDFtRExxrP8ChG/fiKzAjGA
eJbxEsMUMbRl13HNUb15AYrnWfDRQdb7FkHVYFJBH9GhD52b8cARFACimh/p+laRrr/ICou2XJXO
RvDpvIHL1yAwYX177BPcq6zlfGtEto7PlEAEpon2CUNIt0788hoG7IyN1n40jCXqzoLRAhDqKza7
295Q4hBqKurGBQEL0OWikQtL04L3Eff7yLL3CAcCKrD6RRjORXv9ufHRACvG+1Fr3tVd9uB48K1H
Ot+uyoANddW310dPqrKuLPQ2kZcGq75o383uPcBjb2kehjpvLwN0HKLVYucmN1gup3WhbijcEsK5
s1+41LnQms9BlAS7uGzm8ecimnM/ckLDsb1k36Vhb0qLWwLhnkdpMxzUxqn5yKS19zIl1c9sgAyX
sKdFDcsHqR6mU+95pwGgh5UOx7y3OOIYxBUufDoNpstx0c2Xs3zMljz4yQCFFKnygR7hrJLvum92
VfqggJisCEw7GjZN2MS0cBnRUJn7nxV8XtboGOoTRrqu63xh688hOxMKOk0s9Fx0qMRgf9bO8NMS
2RNxlykFK5dCqxHS9L2BTYJWFid8aLd8ru77vH8bo/4E3REdgot5aNDPfa5fWhG/D+CJcGmUWw9r
qRubchMQ+KZhihgO+FfGBh9SWKApGDA6ynJw6PoXQ5VrgJHct1Hbr0Vc78qKc6TxrUcJYNnoSR3R
rAxBGsiFQsWgb+Sa3xhBT9WCqGDFErvcFFLtBHJ5nGPsdC3SJ10Vv1q/bI82PyGxi4MNFGKxpA6l
eGYrHJaWCwzF5qhNIhYbfOJmBw1RTTjZSkYs/zSe4on+GnUpUhMGS8qf3whjhu3K5FVbZnvwAU+L
jH1N4oTAo3x1V4tWA1Ya6tcgewEfcahcfbYKf1jTYAPTDPzf0PeuTc8o2YjY7eWLRBYZP+tAPksb
LwAznQr5Gllgz3SymwW3MBXQuEHok+y7NBz3cMfWokjYwdYsWVSRvPix9+w+BH74Ok4OKSIhqM3K
PHWmPhoIHu9LR+z42DZrF9PmCvM9+Hjk20WQftURjIrW3sesflamplSaA3Ixu0xsZWnh97SYxtVG
frSE8l+dAUVOYC9K1Aa/HV46YRoHpBfaWfaoEihp1dKfSt/bJhTm+E2RVib4MGXCskrZ2CiM2DxK
XW9kq9ytJBgP37JJNBKwPNt+JDdqWLfpAOpbipMt83abNGSuSDzauAET5Dg1RsSTxXXV13X2wPG/
WSaK1uhcM1N3T107fsMH+UX/33Hf5NdogqAUReqWWMpKlLgJYmte9zVkB9/weSQsl0VtF1MrOOAx
51btHA9lZ5RaD0kfQu3gy22reLbSKnnPknH5FLs7n7t356tGPaVOtymn6Kjn+9gj/C7BcbDJYpkR
wJVSISvS85TImEJ4yuKsZrRMofw14Hq6BcLkdKzkokqXO8OA7l1F1e9Myl3PvvVqtdOL2WLBNlGE
rBxc5IhtPOIF/DwhPGYblpDUprRk0ofI4+iKszco+xjl3r01Iudp0xqHweScYUKt+ykzOYrpYdhu
p6Z0j3XlvkWZpCNziq3hFMW2keprZkp9ijCxn/78F1FH3HUWawVA8tT2/NOMWslyZh6bglRy1SFk
hyLjjjTz0Cd+FkVNV3jHzqF2Y6a/96P4PAkga6NQ5tpgpoA0GOAV0ll30+mApWPjXZOImXUnnYDL
L9m58ZZmmLWKDxDCqZsnN2+L9VBk84GJ6YMhXB4E39xMCC4EWXFsW6d553bzCSGvQ/rz7sdf//bP
f/+3r/F/Rt/VpcqnqCrbf/47v/6qarI9olj/t1/+8/a6ffrzJ/7zK/7r1/9zv3nc/D+/YPdd3X0U
3+1//6Ll2/jPv5R/9l/f1vpDf/yXX2xKaH/TQ/etpsdvGAz6zzfAD7B85f/vb/71/edvecIj9/eP
r6pjK8jfFiVV+eNfv3X49fcP0xJ/XqH/eIGWv/9fv7n8AH//OE3oVuZWf/zff+j7o9V///DFPyAK
sC2QFrpp1xbuj7+G7+V33OAfEm6N6QcOJMrAscwff5WV0vHfP2zrH9LypcWI0bcsITz/x18tIAp+
ywr+YXrSt4WJ4xhChbB+/O8f/r+8e//n3fyr7IpLlZS6/fuHw6Lmx1/1f7zNy48HnMc0pU2/SRlt
+pYr+S7qr4/HpIz4evN/VLNJUhYhQsDGvtTITVSDrRsDbZPNUffbFnlGQrwT+5ICCS9iJW9kt5iB
87/g9nuMmyRZuy1Bcr6dDNfEXJgAJWLiILRi7I0WUstqHvb0DEDSEKMz+w++l3tuyKf5SBpt3Jg8
NoGbM4W4R/N0rPK2vWWKPqjUx/2tP0uf45yOB6678k/zxGyqi27bIOQ6cn2F865/cNWwbUsWopU7
HqbGes49MAxGS+ZZVH25Bkt3t+fHCLF2mw9Vh/i+DkdnX1QK5yCTvqD+ZCXpr4mX3QgDYT3Cgmyj
mWAMBnEuZQvjnM2WsUYA/FYoNhEEu4h9S46zjkhLsxPWAo55jmVZAqFaGqbaf9JpYp4yltxV2r6Z
U+AcU+iK17ab1Um7IzHf1B+2/6RsAiBnhwlfUrEi7qIW6z05DDeaDVU8BS/5SAqEXkInTOcYlWgh
Y1IPvLH4Iu4YnrKqfkLXW3ejO+zrGpCmnbKx6RxrNxXhw9DTWlteeCCAgSAKh8RSsL+iTVE0sLbE
XxETqay9ZqMaY10gND7n1bM7atZFMQacOtVvyJWiozmbq9mNkntQ+vSvg7nLBIdhoFtSQjvIq8P8
iRyzOuux3mtkx+c/geFGHbob42SwqF5ZCgNscapbFkK1geHBltDz56oDaMnGNxcwxUWEASti0W8h
ct1XUbOmV9SSeXA7D+5a6uwzbIN8Wzc9H7I+n0nAbZJDGqtf8zj6qyQaVnnqGge+V8RTafjUt4gy
uxG43qI/iGraqt7o1w6358bB2rWSJdg4C7fvyimzP2E7+cq0ofi5Vn3kIcXZZEb5VoYedNbM+D2C
q4WsODW4COpnI8BJFFoIHVOvPtNv0ls5YuNlPYYLe2OMXYdUhhevccVD0KE76Jpm73DM3fhW9eLa
7JRnQo3GJv7CaEP7hFxxFTgBup+QnK2WgjVPEbF7QbvPy6Y/epztjKGCnVsab3niEiAyd9amDmz2
BoofQxj2A2Af/FBO/zbrcN7lYChA7hrVzu3FNZbJs6n0dGFQRhE1RcvKq4VMjVA1I0gp6rzsQh6v
RQsNGxOu7Y4Mh/hUPFoEO8SEXyg/8TcmhsLYKY/1oMW+sHHSsxCa0fdioEdcvOz5GFd2qd72rwWn
GlUrO2IZyAMhPO6mCHumh0GVHOHgnyeSIUefMFvlHDiwMQI51yhPQ+YOdrtDy8myZZDhts/E/RCY
SF3i8IutkthbUbChLdT71mXGgHF/2A3TuCrnC8BICy4TEo6uLa+xW3AIsE5C8zPioLW+ptD+TgZY
b2nMcD4AlMNpVN2y1wx20kyqox2zMkYxyPog1KfM8/GOx9HjQPBKlJrg8zBsWnNeI9HggBmnGZc8
0jKljE/TNCiGINnjxScjPiC3AznQkmpL8G0Be/TgQZhbYYa6qYfQ36i0dXezGvdmYbxqk6GvR713
4xj+Po4b+27warodvs2sRY0Op5HxFislMowRDLFHQqUYLXYT/KiaZZ+6GnNDNFSKddcQ4bovcfmS
D3uj7eKrSqtrMtMyDCzsGOqfZoEeqiTSFiWQb245YlM1dbeq61+KTCPqEij7hNrnIvo0BrDIIZMe
ll/uqUXn00Qzk0PZPiSSLOUsI/MO2mCkl65FFDulGUV3A61fXNu4tBCruHZvbv0pelEUbrxKTGWU
X90bB79vEcdCg0YW37Aj8urV0BRybzglObxVHZ2pbDdR768jNw327VijBIGekqSxdQvE4RB0iOYE
p7YqgBUOuvoqSB8WDetoemhzX+CVwqT3OxjkVU2gncyeBqSbTTI6B1yviyBhxEe7UhCIa+PYJkmO
cZ9X2pFshUdwFJKcp3UL/+EmqCh8iwhOTmoEx8lmaM3UK1qXeodHJziRd/ilCwJexnR44FP1PZpl
fSOHkE+oizOTgQmqpJr9NdSf5uI31pOw6t8ys15ZEPD4dvTCcQ7KI9gVLJM2gSfLtb8gjYVZYVkE
6bafaB4XEwTziH3NlHIb6emJN0KsE/b3K5OoiWMzAiSp8+JYmsP9tCT64a6YDw5YfobSB+ngjuRQ
fvVn5ypCyW59HL8QtSNlAH6E8C6YkKkMEauj2FGvTBW6Y1TDp6tgis2u92HE6sNPx0d8XTP6IPvB
TcE9aRlNO4ej268SNMuFUeE8iOu9GTGMkZY3P3S17A5YypFjHXpSiFZalwefC50QWrCH/rYJZlJg
TRRDYcTgBkcuTqfUVFjmGUpwqqN8MrJPr9d6WwfefZcv2tyMbWoj6q8ePHffuSMzeb3uZ3LeB9QB
TypdJljtsMGD9QDNyThi2/6cVLXNOqjzk9siPCvu4m7stwLo9ZkUC1hXeRmRlUKGEi/i2JXPbRLs
hqAmVadtTl4yHywTvbvVlf4qsO4AZYNDWgbgWKXp7nifodVyuCbFRbTGL+X7zKwZHmRJ+omjEBBL
PPycjeZSCdcjUCI1GcMBnudyRjZg/+wKIzw7fotUXJ4lCKi9O+OCyjnk18E4ACEdFgtP/jBlOiBl
kqVcBZgh7NRPQ9m/sxlhmbTRkOrC7dd1COgJS/dDnAyMLK3oQr34K/KJrzR7rrfRZUfRDmca+m5L
jqezLSbGIUZTMJZzPWOfj+41le5GRP109B8iz0RoPgJ78bN6D5vKv5SoKmMTSkDcx++tqlG34OMO
G/Wzy+YAHsci+qe42jaO0a7LkpurdtVr58wfKuR5SoIZxSVRZAUYqm2AtBCwI2oxrwITqZO7YRxJ
N5vCZ7NnfJpSPpxnluBMLUCv4oygcovZ1RSee8zpE/cO0vjcTftd1qCf7XjA+iytDxWgWCRccFlm
pppr03aWwYa8hep0nMHp0fNHRBFNyUWibfZGtny4ll7GHnCFru3XMjJ+IcZQG4jkijcB/z2JcNCu
k9e0CxVgIrCf9fChMnG222RAHu7Cj2GXHqbG6xiLO979dOW73Re8NYqBmRVozUiY5DY26260m1L2
xp0v5zXifQAZDUcpsqpVlpmsaMfkyIqr2UHpfeRYuFp+uxnd7DmsxYbi8o249J9UqNw8KGAmmQR3
KogY2PnVyQtu6bRHhgdERPvtvgatuxMaQMhkTZgCRjc8MaCzE/T0Q9LeC1JLV7x523Hk1Bq8P6lV
/kb0UbiyDYaDrp6fIoEkWuvMWJcd4hKgIClid55/shNZUVrPWYBvzUjwjfnNtnSWtaJJEoQRPnuj
SE7Ukqs8SSBwoqba6Yqew2/ko5La3qdNyafREYCNSsImZBytdQNuT/sFubOtOs5p+wnYId1Kyasw
DL8Sr8nIYm+yJwstEeSVW3J4hT1T0ihN2DdF+aocjEsw1modSmU9Ru3JYbagOIUyu/vUFt0EbYWx
qmPn3ARXQgKdyzyljyMN1LYhO/QskKgfIr+/It/iAHa8GIcNs+ApZQCwaxBE6awkCoOEmlVnJpcZ
uv2on5hxEQUU4m4PDCH2obF4//xg2iqjpSdKiCRKa4sqh9bJFDbTGoDnGKtPMkY1VOMLZitiHZ3h
NQM0ctfHXkVO5/jgaeo6q5iGM2kEZ4Zz0dpmPGWVPIulCV3LSuYLEQXuLg7mbWwm/nbQtrkp3Vag
7Y941KPuaLGE2ianxkKtG2bds2OzziUvsL9RofkK5mhkM8631oPo2uXOXBMXWeQ7o3pPUp0fy2ZA
aDB52Zbx3iNyFUZLgs1xK+1fVWkFTx5RJmIgVyTwr4RriJumrh/YCIGcdeJ4o3r5AHGCGzqmBCIr
KnVbd1v19Z0U5i4Is2idS6L8UP3foAzo91nj2CtmXsyUJ+NgOOadW5k/TWskRrTpoPvh7NkRq421
uz4OFsdVjLODWtQZ15DJrFe/AJMJrDzbpl7zIJg6XW2qayg9xYFKhAI0M6jMiTZamVRC98IOo3tt
+89NHny2yHXJhkrnS1eLOzVG1RoxSt94xXZSVClJ8GdviOrWwGRETf3VBPreHilOsLhjZ4Sl46c1
yzErXoI41CcjxZJTwcIqMuXvOqTg7+iX2NGiltduDrcp+cnaVyPx3Tm2U3AWxsG67f3rDN/8llQg
ED41c/WEpjClQ16b2kNlmYF8MFgkrLy+tHYJWCHEOfLWdxrxqkXZrTsfwFPZkm7g+JSgVInodVOa
eDHtZG2QtgeE9KYULOtZLSGNg8A6K5GADZufTa0IBIz64zDg/9ZanAtzQYxIBGxIFtw1O57bnIrk
IXVZrnsdhrM+DoliZTXvFqm7roC9roOuwB5JfgwY5+9+iSgyZ8A3A7NdsDgJNamHB4LROifThEW/
JVi9r3TMfgGcb9uLamexUa7hnWUsDW3UB8c65tBgGJvuiR0/M4NGmucL1jQGkkBCgPJtDxWEvthH
s6sIlkS0tUZAbxMNCwmbpdEiISwfXELdtmYUMbS1PZLiQ1hkdttXsH/Gx0b6chcm0SKt01iSxQtG
E/tmxinhFQsUhZXdNGSvCtwZYpLAWcHe3WYCvlU7LrkuzSYZ6c5lgww/D3lljLbotqHVHu3R5z0J
q+86i/yjBdjo2pfzoavJ+iOlce/mDCKwwxDx2FTFCkLCXeRSPASJpYAyUo7MPQOcfHKRHK6Dut0p
urqoplInCxHMqW0LysOAniYqbtkLrrVjn8Yhumozv6+DRu8rQSRi4IjTXJ2rqYg34aMGsLLDqJ+w
aqQoxrzFGmDctTmcjKbXMACK9jR4kkz0zrtL+I+mfkkQD8F0HdhLFmw3S3KsVkGHOBeRNbLStVEa
XJRLCOqcOdusDcvNwLQITS7tYd7KtdlTiFhBdq90Ea886vljVKQ1nYmGaWqxQ59IH3rxXf3Vyba4
9/38QAz9T9xNKeJpUuy4mHjdF7NHXszkCXSRODr+8+RpNq08RKP8VenW3HQk9WBpm2wg7G69m2sA
bsCYF5zmKp7pYXsbgeME1ooN28oexmFXRg7lmE0gqGLkkCNrppSzC+bH8S2mySBznT1pQ4Byx5qN
dTl/WHnUbBAdg1NprZexLN7HjgKNcQG1fsuuY1T2CWXJzEbBffqzkBticwvL9+qivTzmk9qMHrJE
y3F4Ssiu3+E9U4gvUbV6PTwgR2bDmovwMJVWejcv4C3q4LsURCwyQm/fTuGnbQV6b3jwlP1oJH6W
0t1k6j05b7OoiM2LulOFJGyTTjI4dg0YoBzj1ipD/Eu/jZ0GoXl2a9HmjWG/rpovBDkRwKoy3oZL
wGQYdvIe+4m8L63wWiZeRrjP+JGg8vJlep072G82D9AK2jBqcGt6y4CQrMaQxkDOW+3wEzHSWZkg
DY9Di6VE1ddYoXGu/bggbIZisU6yZgu8ZhOX3W3N2mId+1W9dpLOuYOfx49tTvkGKfJd6N0hBoar
NsfhzayDZ4n8ZlIUBabhnEmxeiQXBzuKdbJC9zMSudxjGFC3SdXsq8xWJDl0d9mC6e5dkwCVMZ5R
CbrWKVXj9ywBTFBS5GglN5Qt32NLUPsSdbkyChSvtIQMCobx2Ic07l6PV87OaMxY5wFjZiW7zVP5
1fSfcAHblR/jDMHTQAibR7VqW+wP2xR7UgHrEiCCD2oyoeeRPIB2PW4mv3FxWlJQ1/wIuJPbtYJ4
0UO7ZGPnjPduSGSJFPEG2S39eb2JRr2D6DyeplL5Zy/6amTDVEeXb10McYcTUXk1fZK3UnAiQhb4
KJLvUhadpzFO4bWjVBvV8DMc0lMA/tF246NXM6chJfdCgQuxouPjHrJGZPGhRrS/fnf2yU4Yah6E
OJiOZd7TWwWPTZOme2n6L9z8XwFAIjbJwtvWHN+47HwDZTsA0CAoNmnK8cvUtT6ySLF3lhIMx9Cr
j4GyV2YbyxMwR7jRVU/iql0fY3GJVDKj0DZOfd/JPZ1lvE1ZKm49VWj8OXTGHiifzgcGgJrj0eGJ
NxiFIVPJ7zqb5y9oY/olorrHPiIIplP7LmwALbj8ddaEbVlm0zPtIUw05klt0BjbyWUgYceAAFLm
Rq++TE4+pPUbgUgQWRSinipkI21B1CvJ/dk0QQjUwA6ekxjb06CNb2sounPqY+VKow+JJWFjJNwl
8L4uINj8nVE2t4HvDrt68sOjEHN4zBSWMbe3FvkN2JGRZaNbdQUQJbTqUY7kpQGDe+vAMGQUXr+3
ZTaARM2h5WpmH0gBvJUz08vmLvUPu4yTIhFhT+rPbVXE+b0ZOq9hwaWnA8wrSyXfqDOMVGLK0xDf
XZE8QzCOb/406k3CeRJGpJcXjMzq+L3LWv4hGE64M67Kx+tG0O0qmxDh9ml8LSnUseEYSCenUxjz
aouOOIYGHVjd20/h3EuiFVB31eMVjjK54wM0Kof2h6JOJ6smrgmHkvjbnFkwSmfZAFGX9IWUXfsw
GuGeDFOKDzhhJdfKIzp1c5Nr+ZzYPVhgNCBCxslWD5QjRvVLeg1/QW6MkD36x9AE6FPz8nOxgHLv
nm0vmW6HNumOXekuyPg7LVGQRYERkTIbPM5+al0c4R3ExA8w921+Cr14w/ioR8OKA1bm4OBxHW0c
5WJpJOeZwCB5hClNt96H92NTRg94XEk+Jq5wSMfnbtAPpD0SJ+6R2TFCR/Xo6mk8ce1WTEcakiqr
+S0JKwiP9viuGi1ZJHvjOoHOzAg6fKms8rV0nsjzgEo91y/x/+LovJYjRbYo+kVEAIl9VVGUlUre
vRBqTTfeZ0LC19/FfemYmZiWqSoyj9l77XXhcBQO+trXNuctLKFIYHC4G2ft7a15PCO5CwFyy/dp
Rm0xIK+jwEfBWJvJWyJevJ6zRmqwUIgc9kO2xtPI6BRN0HQ2OoMEJpHchRU2mAK9V8SJ7wFJ9LOr
g0OUZbaNaCZfnyzDumQQKr5Zar4TtkdoFHUvbQKRsOzUzgZRsXvVdR7u8Ww619tIvGnZGqmS7T0a
puVQGu/Y1jJmzUsLuRg/fi6DWw30g0s+uLh+WD6X/FvQ5+1PuYXJGfhEs9xFFoL3fb9aaR9P7grO
bB1vLDS+0gI5F48DaxarupghOkEXc8ZumAmg46RBilIMuKl4Ajr8mA7jN5m/YvhUqIMQbLFmY02W
vegiV8cO3xNH9HVh24C/xjrA7SIWBrnYLqeWzwvxoYbVYCHFK2xq91luw915rodz7yPeKoUx35hb
oY0f9Fsh569NJWhoJoHSEDshg+pqLCQMh5pvYJFfY5LJJbHJMmVBX47E5iZWYz1Lr4dAqJO4KXEC
ygnmRAqw9yRa8dUV4J908kLX94aRTR1b2CE2B4+NDgNVG2i3CT47dZGkuqZHXsdOx0WOrdhBxH7q
TOMZ+gpyis3rnbuHfAOCjtB09mKBh20OpKcPPQW249x6fpyoQILVwGZfAcTuE6gDyOEgpZkKdQh4
9teAodIOBg8Lx0VhlIc2LLvir65m6+RPBUEJSXPI/JBkBp8aBirZvB/kfC7K1d4r33hMkAUVI15d
eyG6MzERYK38/VQjglnAki+P4YSJGxR3xz08mjS0VDGBeavmiqT2EDw7AA0xTp9zHnqH0c6wM+DM
PrUGOyDCn25WOY1n4E3oI0cw/Um9d5d63usCTZWRiHthg+dYF0XliKBuE7rjhCWMHATebPM7M/Vs
sKtzx45n2wzM3Tz1/ZNVQhIcyH7K1gTH9EAe5yiy02zPz+MWaJhm311NzwuP55nHiMgXshZSSY59
JRFBlFiuasOi85qp+oq055JysGcThsgwO/OjRiPVszzkNdpjJzRZB4M3b6hLJ+7HiTgv2iFlh3eh
EkM0jiqLmBUyAMpPietKokqRR2bzb4gX+sEr2h/ml9WpZYONPp7pCDov4AAt8/KFR5xgU9hzGdBN
+tJpT8PFoKkwf0NaDqVRJ1lD92yPzcXuYVMQTkp3H9YXDGkv/Vgj089RsFRbzmyKDP4gw+CVb/Lc
dyudGHOyfvtD8gQe8GHdLb85fRp6UBbHRmBhdcz9pyHjQ1ZLyhorreOpgxM0N2LejxsFhYLjv9Qs
/q2yHo7ZwPRdOv7O4/VBCwpTxurZcylPJlHd0+gR64llSdMhFxxs1UQbOjrOHMM9BGxofKZitfjh
EYqQZ13w/JkAO5n5HBZ+roe6Lx9WQ2RnQ2dWNGWkCxjZ6u3MALpcilgnZn32N5hm9eDKfw7CUjLK
yL5J098xL3YTUGfYtna4V8lEHe47wz5I3dd0DK2z4/ZPTSvWY8EmDvMoXl1O4fN2F9qtQjpjNkwO
/CnKRUWRXGfQIBhTnSUJsP6Ay6FE7hkzrPxvRTfXD/3B5x8if7OEaLKeLvaizIsqg/Uyqz6L09RF
CWZ5QJNHccNTBJlLmz0izmq4oXGT5FR47IKRPCJBDk7ScbZy28BXFsbYvFhdzUjOFglooOjiZEXE
yOD3lolUHoBgTZfCPZPxgh+qnkucyIge26bbj+war8kYHMFXM1TKXeZCNIJVOrrEA2bPbdKjICa/
7a6YQRe1aYhlL0dgObwsMnevIkxh9pC2OJKhUBl/EVAasUOKXb0kTJ4Yg/jdCnhOaHbRIeGPBj9P
X3sPI5l2VMhbwdBiNUi+R3jOu1m1w5ETGOeQMaBqQxSOMa+rguJBzqCyEn/jP3w1BjaF5NM3gKWC
e06xov3LdbVfCbi/APp6RTc/7V3lRCQMwXpLGUGSJgt0v1gZTYfWUfdiMwaYYcThB0ExNf5oU70t
xEAguse9oZwkyvPM4kFpJXhDYiIJbrj3HAWPxG4olZg3mNKklRPTzdbjfLAHs+Yy5JxVjDKPy5Sf
aCkQIeruRdK1XoDvjcxoHviZyl06McXLV5ZCfcm1tSEyyPzZdVQ5xEdNu6lDJWpIsK/MkWcxPydN
qGOvqw7uRCT5AvMAaBEou4faW+27xk36OyUE9MYSZMlYBifoLcvTiAVWbtVpvw5yV46OBTNGPTVB
YLNAAmgKEfG4rpV7zGvSq4jRpIGVRrdx40ho1FSXrc2t1jd9frR6U961kh22NzI7YblfWA42zDZ7
RSEB/mfufvBDs02iErMt/9NZAJJ1bf5YFQPjmRGZOZ5SMPk0GZh60Ct2ac2JPQ86Iq0Lcb6oPgNW
omzd6qdlHIdj6xrYEhxbcm4QGpG2i7x0eT0BU/gAE4PFySQycMZruDrWpYE4eg9UKDam3DzVyn5I
QWiz+2NebH0u2Gsfx3ROj8OMoFsxkY/9yvqxGN6yX5Hn0oJbsjhVsrfJ/KD1uwJGYdrltlhgwNEt
GXgv1iFX3ip92T5gDWbZM+w8c4dFw9k5vXWe23ALospOBhH03pAYCMSzltJ2HA/z5JzdLfCMLMX3
YHD9J5WVYDnmO8NoWU9a6rMElqcX5vaL3z9mNjpkzno8JUSiTq1FkcMg3cd2ZEFqsRN33LVTdZ3y
/AlDwotw/COjHL0PU+9JouHeW3Vx6RGq8ERSDzi2ke4Mt3pK+EzcLdmCmML8j90MpCjGLqRTZTe8
HdwvxvThDjAfpQ/T2Oh32tq8ZwvwtbD1v6dm5iuSg8yiURyYbQqm7U3PM8f/hVi/i7RMfwRGv7Tr
v0KDu8vJkCK7qf+vo9HNwnTvmyimQc+9WauTH+q8OahsfpUlK9SkRRij7IbspsqJ1plbq5nFEnXh
WB/6NI8KCy0qGalzN8M+dIsLAOL+1Kbg61gZRgGVD3/ziXn0MZU+8YMz4C2/Mq5pUxLYnpevIXDa
nT35jOWJ75ZjDxG2PVoDhaFieMM2nepdLN1XC80fv8rQ8VCNb62iA+eKxnBbSVx5VJTYoW9Vm9zM
xKPcbvPDyHWy1h2VNPGlo0nfUBQ9s7ar3wfMcQrIidnS/My281cgaWFm4O9aYUDmXIZLmGM/gu4H
ojkUvxC/aBbwUyKOAFDi/J3Kf03hPff5fJuLacU1wRnbdOV/WWmjMdKsj2bmAqlrklQOduVYjJyk
aZDW2OMtH5EwN50L+l24fC4Nhf4TRlu5uWDcRtxnWfb4mNYD1LdJO9XFmafq0s4kzJTc5hvz0iUc
tOMXB8fYWsWDyilMhwN8AFyhEmUYAEoP6f9jBpSE2c5QMV7D8ebI2Jvmj2z5FuuCqGUAuNTeKHh/
CM88eqOzxLLCoTu2a/3QZYDegzBgWjT+KVGd7QOv/K6K8NwaznKqmWIUpExmiNhmv5QnDAYof9T8
0BbBH6wg1lM/O8+Fg8l4DVRzX7n1BMh3/SOp3yIJUo90G2LhxMYmk5QEc/GMUeSJGlJFwlS/kg/u
Qmjeg29V6aMD2tTMDFzqIY7YcJkBsAnpYRq3v+Y5Hc5V3qnndYJOa+egakyS1y4Gy5A7W9k/Tpb+
lyXKoOsFNc08rT4qEEHkoUKhCeeOVJfVMR+RLj6YdUbapmfJYyedIqqlg3ZvZFUN2K8hJfuYTus+
IMxQw/7ftQzxTjxJ6hEVLUFf/pZ4YXww0il2M8Q/QcXx5tpItmpzYd+0OvJYNtNB9dVVdQhlBcsh
nwXjUiRkV/ShcUEqMAtXnq1yPWMlpu5uZ9iHa7m3KhlcgUdIhICyO3c82lHYQOjL+B2p2sh2zxE3
3lY/wWzqakSPs4h5aPmKbefErvFgjJ4dl7r+UBPRVVPe5Hs/s0iTXzF0InzyoLZggUoZdkakiUlH
xZq3m3oJU4rISKCBgH0VEMFA0CTdxWmRSU1Od2R07r4U5MzfrUK/drp8xfTNRmeCSQ6iCI8agLq7
Kpvp3tLB3xPUfWCsSrmrgAUF/o8ee/GQEXGQzeGXizD5jnRRPPue/kz7WvAwlxj74VoVduPDfm5e
XQ7liEos3XWkYp4I0oLo0hx5PNBxNOkl6IP5oASpCi2DskyvZ2e1yWrYIgc3pAM2rZUNDH1TR5Qj
Jlnr2OKQPadMB2IFeg1jcRcTAEYBAlSbDts/aFBRGiUYWZH66kg93YSUCxlQEy6qlU+sG/JMq2q4
5A2XDh0It0UPAxDROc5ZMCIXvuPOaXCBjPaDbyRgXhoeRt3W/dnyq3uMYx1HGiOCwvMiLlnrjOBR
xsGgf2t2N71tP+SVOcCI1yaV+/hftdrhUUxY4gb8qDl5jqHP3CpJ8V2yZbsR/GE/VbAUCAdSNYnM
HXXfhs5Cf1QTZWaiMyy1sB+DjNPUKsSMhsBOD4nHmHkLUzdZls9DTbZYG/qRYmZGDKn/HGprfE3B
wWDjQqzQoXojAyvDzD9wwRFr0CEppIV1KsKwjbR6R9JwHRfLxASVovRbTHSBfOmswJRm9Ja3CxD7
8AEr/UOeshWVOUY1MwEKmqyufhwClocQGSsYIiUbyuyjTtv9gkH/YZD4KwzVPc5aauqwtDzOpGwb
SVhcc59Zuk+YfKQdXpZ58I6De2tk0e2DOfxbphVwCRLCyA3Wz/z4x5b6Q5lOFQ3+gE03sACiC9sG
9kIO0sxJzr4QsloFJYphiT5LgMN3IHbAUA1QezyqtwKtCOEDH71V9TdTupx+bfnmpMc8dOvLmEgI
OrDIonVJ1x3xl6zBXPJcNG89Ns5sL3P/EPpe9Sam1kZN3zJosuLS0A6kuqNtGkQ2wlPdZSUR3uUQ
qCgdxv8Wz6vP9UDU3+xPRjQBfjjMNgCqekeaAZrQSXOKcznBGMwMN93VIB52gt07z+TE13DxlEBi
QPGW5oy2T6BWKKOgUuzI9j3R4vhMExjfd6ZSV2FjMNwGz2t+KUrkqbUQ2dWjDea0qK/SL34HOyEq
/v/EwoDWIKnlyQzptNq+n3agXIZMJvuQuvusqpBYmLwiJyPBtepSATn2dKj1iwuj+8A49Li4zDDT
wkBr15TO9t4RQzGvA1YKZV3cap3OJZ8Ny/XEOxkdP47cANOhOk+p6i9shsxzUFNGLm9kEdLkgnRC
m5lHftq9d8pETCRanMKrd8zLcj6JaQRia7ylWXpQ09C8mKh7V9buR5J7RSz34YyAb5joHny9DAfL
nSPm3iXqYMwyap6iYWxDtu1v2bDm8Uig6i7cwNM2KUtgNRDj2SOaCHtq2aW0atdXxXc91G+p03ln
Lmjv7G5/IBYm/r0c920i8RHi2TeHsbil4SFsBi6ZDscgQ0w76j2DkMjkCfaWHekG/4/AugvYnHZE
MO4LurLal4WVXNLEvwoNZ9DOT3ouKTskxsbQpsYK0vCvmOj+m2mNbEa7LAXjiRWzzrmJ6omVoUOh
wDDzDP1n3PdZxn6U/ZUW3fbBUqxWiBw5wS/JAU4dafESKjgW40xMr1piJKsseOt7OKCaWCmUwoXy
LQQuYp9oda6yIr3XmWMde9b/bC2R0fO6Nx67zaHlLwY52DReFwbmkE+gG6hLPTYPPsZjkhBJsli7
R8XO2uovpes4TFfdnStBN3a4uOJgLi+VA8DAKrbQlLV5X1T55WhnOfBszJdq9MYI2fcIxs+75qH1
zJ5BnObMuAISmFhnp19hPqXfyDBSb4kADJMHIdr7bHG/kNZBjZhfyCU1gI2h6kXs5J4STb3uqP9K
WJZAoEYTJgAG4NBxiJpqoHkG4FSulWkemAq27+0EIQzZgtrn9IfnhoAMCr0CEQXTWs5U+qYQqBI1
bzAPCrpP/ZVqgwaP8Lpy5mB3VALAxi1ebUviCIa8CCuYfEiK/cCtjn6+bZvh8gFTeqPnITPSv3cK
/2MRBhp1720qjCTSA0OcpWnIxfGch2zactFYRvVT+sfH331HxdYckYVsIUvusK8GWWF1syOCkcrv
BDk9clP5X1AxlejYjHeeN5yJ+kQlF+aEmZEZOi3dGYssH74N5OjBJ4jJKGym8jQF3Xu/cBQW/pPf
aHWcTY2POoOPLXzu32rC2o+iyor/nzDq9YjJxgs2Fiz6Bjpga8mqmPSpexglvYXKZ66TFxaK6CoL
9C7ToiKezDZqC7y+VEBoBJnvazBhSeb/eoz2LjDeuYJAgCEpPlRWlR1NOMddn8QWgxBQxnRSaXdu
ONUAiiJN30RoY5O8Zm7464cKdJKCtd7KVkSElS1chPSd+bLee3NLcAje2L3ZErDQYm0nPJqMC5Vi
CJOBYMlPooYO8t+py8dd5+S3aQrQC4cZO5aUStkPELsxxHxO++DYoyqE5qterScSXoqjF6JJMSzn
Pz0kV6LUqLkNzCaQoI9Gr36xrcEUlz1DQfKqkL6ydRIkWxNz4Tu7tfMgQbEqxTS7RtCKo8YMVt4H
H/PzgIKx6l5WdEVE38LMINwxBdUOYUdkgLIb4uCou+21/2M7LJeK+U05nnkYnfSrt0wX99p6dsPl
zbEBtwMaPnSjMR4dfDcx060HUZQ/XYt82jEnbHs4VCcnGfZNSN6pruwHs0kIS3IlujoEfruw6+vD
D47o0xzcW7Upjpam3h0gLvm/sHFwuCn6xTwv7vvNjA6WqqcoMOPACuoLnLAo6QmWnUlsltY/w2AS
OG07GK87tzSkIpsQy2sBnbtzCBKazdgqPCw/yYhuPmX/MffFJTDY7IvknzZhN4ul1HuGU92uGqjP
RmbuwdhVWC3V72bAYDOLlDpLKau94hh+pe4C8QNT/W7cyKRPdmihQuDPCFHpa1t29l2IPEiX2Ohh
Pl0mwUfKdrpHOEsC55+Cg7x0gHX89t1RqX+xC72RJqHsLRsDGulVf7Kq5qGGZUTn2TzY9sRcEvlp
6Fr5LRmpW3K5Sd4tAi98l84uj02RtlAuRgAZrflWJpWIGez8c+xjKAv9UNf+/RjMsSfGk1V02WM5
SMakJa90PXPmetw57CyQcaWO+VC1xcIaNCHnOmGXMAbfLOLDRyPoBLZhI2UsBhSvdQDWYMBZ008A
IPO5JgOcggr1dI5kIXGH7kJAJ14jJs/BuDysXvU6MOTPSoPAaMKFQnlQyfgip9WKxsGtT3babYCS
Qza3jF41Crq8KJHcJBtQycC0S5xqiWOn9CDwBQmnYWaxVJBQ0RkFAGLFDVVOcEtxQn6DEjEilqOP
hSQBvWFzC6SZZtAakOPZ+T21PM4bG6112xor11hVxIwORqbPezlzOgI/ze+ndWOUqKF4bwfnxcIo
EDGr4IBOubuzlr8NCxGkMCoo2DyIFu8KgrL5Ylls+NTeBPHqoP6PoXL9UFHHlmZQQ75C9ZiDpZBo
4BiyiftacL4aXHr5Nr1lfA6iR7OmC2zjjTv8x0v1PyFDcMwuLZ6EOjkK/bh2IG/oJb7CrD42KX3M
yjoX6AqJS2b3ajfW37TOx731tXYjq9Hc/8qV+ZGCtLjoSb+rnCHPPMJnrm/9Nilifn8koPd7NtjZ
teQUI9kEF0/E64F7TJ2GhsFmY30mXQ0cC11vQIBGpH28Vs11aOCYOoY3b9Cio5uUfJrgwtJ/Om1E
ZBWa6Ike2Av5qKBcqOfgjVE3yrGCh2uE+zrZemAZEVIIo+RitKkZD+Y/fRnSpo/FJ1KinZ/Z/YWN
z66AbBJVzZTHzjx0n0mA3BstzL1v5A/loCg56oJ4mhy/bB0Gx9Vav8AmnOCi00K6q9475C1oQfgS
k12gmkidOiJvmbJdfIuiZxi8jwBbYDjzNsBObIiAM1qY290fN3X3/rh86446vARz6rhUg0SEgpmY
TICBan3txj7g7lf/sCyRx4Go5Q70GuE5hfETSPm+ASsCz/yckvrvkC1Ym0vzwvroAqdLAzWTl6kp
L4GidiJgfj3YEigaDBMaHoN2L6tsi2Vf/4i55klTiMY0j1ATPO8UUsEMqnXvG2+aImoJb/UONnb2
XDfFB1EMlNw55CSMwrWyUP+MdpxxRjFvNR99w7uFJPKVCxYY3a0JjFUEC2VYXgjfipxqpt+xwZni
bt2BdWSG3DT3jTC/nBoRIDMrLqcjbYe5T9MeqPeozv2CYpPtTYBnGAt2KPT9kAftWZvJ1yTCs7+k
L0WJg8QL95kCae1oFgTF305olr1jm1zW/jnBnLMTNouUwk2+Xa3Du7nolh3M+rcmkAdEsSTl6f6G
EkrturW3r1XI/71h15AV32VBQXRa82kT2n4srHCMerzkY7m8+w1LMm26TGGq5qirlOkgwKWK8Pha
oL4dJlw4gEE5zhlOynQ7GkdrQINPBipMfNiPhBYW6o/FiLF+qwoRXiYlHkU73ljoYU5LkH+GYwe1
rLO6S9J1+d4JWns39FD1i6F8zAGvxdSjfBujupCdBDvSlCiTRvPqiuXe2USsaWCQCLbS26JsZy+U
i3uyLh+V3LKXcLpElSQMuR+/JtdXsWUmXL39qZlqpAiuTxQ7tBPASPowCbZjrlrRhy3uW669eGrz
myijbu70+6zOc2XXLIfgBYVa2QcXhCO+Q/R6KFdjTBHYMVblx6hJ3Tt/AGnyk6eB87CkYWwO5W60
2MMM6hWiwDaryrkBrQkLCCaqoqIfX4znKl3NR5esUGxWm0xh+o94WXqM3vkH9ZaCeWgI+lnpHG2I
Y1qWzgERybc30xJ6qj+zuwmP6JSBqiZrfgRzg1VW9Ii2fY/Hu8A4vLokCoxT9czYGU2sCvI9prYN
poSSbnC7szQ90PkUTGA3mCayzwhn8pN4+7ncdlawWaa68AzMiD0uvRsyL1YLcoKo1Yd1RmxirGw0
BB1aE1yXxFLheuCd4DwYX0scdRwy6DaClO54Zd/j5d2LZy8EKLiXQpG8HcrfcspfeemO/PzA5uDt
nXI0nZyaoGRq0DqZCwGF2oFjP8gOyaQlvhkCu0iAv+u6Odh7dX4UfdY+d1kGZHzNri4VMWoQdzcG
gLHpLnGgde69TMsYOdFHlxs3FDAOMj7IlcDpKdVaqiDq+0uRofPi2gYpEO4IG2Vckm/6Zmrrp0Rn
HCbh8FiSDndcUIKbgOVabXx2wTpEZjUyEUu7mKyQOeJAR8ZDOsQGOM2a7s3RxhMyi/OaGAW7Sd7w
JO5MntjJMOJqdd78xbinJfJn7Aq2E8S+D3qD8Nr7wBisIxus1WXSNQsW8g4EPbLT1h5FzdhsIsbO
eA4LkmU7BOQRbpeg2PWCZcpsOeW+dJI/nq8QVm6CPjs7ekE9xLWLrraqgz/Q5v0T3tCWeQPJCj2B
uhiWpj3Ls9a6J90iXvPavG+tL3NmQ7oNOOucBDFp4px2eCUfVLESykfs1II/s3YhRcgmrrestRls
dulx4uJfGW+1l+98H2rNpJ7zKgWiRnfUwPYx3fDDH20Vt9uAGi0nO4a1xmiZtiAr/ZVassOyOWE1
nolzYLBDXGcvisjZNNsN2emCRGxEyc6xVTd4c2dI/HLv54NJXvIMp9FjrJpqRJG+dg9e1384XvcF
tmS5FSWZ7xlJmboPAWF3YDRH6R87pxme6Ng9Jmx89/xjtCyMpJX1Tc5VcbBX58eZqEALqbny0cG4
0nmq/fqVOJYEVRfBylU1L4xRyOmSw/BpyuJVapM11Gq1aBLfdKKoxYhKOiKrZj+0ViSrbfFfxTud
F3oDy3zEjt5dYTHyuuWG2lcVPXBn43McPLTsS/udNfC0hWEH1FowLLoWw/5s3fmEA1OwOw9S4S93
w/Xv1ntVMmfTVjm/Rrmmh1YJ7tPW/LuMOXEoHdP5kWnAjpg4UkMSa8LtKSI4Nlnsi4UzwXtNu0Ic
0vHkO8gl2Ibc0FCh33VAUtJMM0AM/kEs+G6Dk+2nfxhT2wdc0Vzmq/eGY9C7dAbUsDYt77OBAf52
prAvLj5FVp9Ms8xjuxReZA2se/OQ46OgJaEjYcXOMPN+m/T5CxL1ccnPxWq48IuUPgD4Y7fo1Lel
qBh6OtaVuJCY+S2Rpga/sGmsNlsK4wkRBkKT8S/bXlPq5UpgmH2xA+wf2aDerNbwYkx2e+y2jOYm
ixVKCrg/Lcbuwe2pSXtvfm5wVh9r0z04Q8DVbpOjRqq85WfLyYHZE4MIxT2VEZTCVMkOsKtPAosn
EmZnp40Rc3TOG+aIgNqhcUlalFAeS2/FcYh8ADEMH7nQhaSHVSUd18hzxhdniZpi0eRwCWyhkkKf
efJOrj5NUFj9zEN/1iGuf5Ypl0X5J1n23z77Hi+bP8I8fDEtRfJKhlW/oBzImsqLmglhvfL/SwEb
4cu1cExUBZPveuYngocQoF0YOmqlLefT4+gOqmZT6XzrAOraiHEM9UkGyYmhUIgIKM6Rvi8iR11K
NuOMy7EfSx1PsIlayznY4ZPtAOE3g09mNDjJg68p3w7w0BmiLP1SQyCjsIIyNk9sr0gjzVVklj0I
qYQtqN25/R6xNtHjct4lnT8eQ5JiUeNhO2Y5C1hN0vnAg1cMxGgwBqwdNiYcYa0vRI6iJEUICk2S
TN9yk9xlcbfaL8Q4legyj4bZvuBh/IDff8YPd8Vf4sQA/l6FLM6pD47XhhHLiNbZeczFkJN158Ro
v5MmGS+F1R4gakNz3MiZvM1cIGZvR2po/nlE0xUENhHyjXyiYbxzmALXgy5evWbIkQ6W3f3j3PBR
3RvcNEgtIlv8GyoX77hYGbpp8kx95QMl2KznQ6z6bsGgTWs//OlC24jAV/qQnTEu2XPI0sSAYZrB
89mSBpCbw1EjlOOoW+7+pSV6CIDaRzAcAzz2cVir//LOusp8/RsAlLBCftcVU3VsekznVbWwOAZP
AIhaxtRC3x7ruWNuAFFw6InCDYxoqGcoOhm2eINVLQOYzHyrIbwiomY8gL/moHrGX/mCLrHy9VMx
rhfRkghQzjUvFzA/Rl/1j7C+0gbRtqFQ2/uruTNmD8Ez0cy6Kqk7wPXP2ZthqY0WTMowFhUy1wG5
24nHpScIdWQm1Sz225Bkc7z200gktQb6iYUEPEm6yZv0XU/EMXApwnmz0t8Mc+Nmn4LQYXOmhXV+
tZAd+lh69wdPDF+ukxtkh/UHK8g/8XgmqpquMxk7EEcLEfPMzgafzlGEyAoCdtAuM+6wJUHKnH4Y
bPyBdk9ap4UlGJ4k1Hc2X3RCkpyvdvhASDGeZmV8FFo6ETzsnuBHK06RHGX6LUj8Pw2ry84WJsTx
8r4cxQCjFG7qAgxcLz4HTa0OhC67hwEPjAFLivSYYn1yB/SouCA5NpJTmHekDlIBFdN70WZMIvMy
5MRBse4Idd+36DoQ0P+SffPPGwKX8q7CBN4NNxM2hycMnBHedM9eATEvtlsHXzotObjtwNs1Zrsg
T2APzL4rXVkJFlnIEKapkKTU/j+UwNPNRTbnD3aAsY1OhE3c2UchNLio13N7/VuE6j9+oyIOtcGr
jmgklaga24xWs8JwflcYqYkNDESCGipicTpGQdnkqpOu62cCV7JYbjGBoQoZ3+kIjEJ5cTZX4VAj
x/ksc6O9NxRdob3kV86nd124HuD/9HfqQ+e+RMJUkxh/GbX7JWs0FoXAhusu+DaVdDF6Fupvu4Xg
Lbl9pcH/bBzp75h+QaAywKJPd33dot1o1mBXtB+O2TyntNdnzviI0JyJuhZ7XAeebGEbaZC7nQ1v
3RAvlYXMrqlPRipc1keUDXZYf03+Ejz//48c7bW1MiKCjRrjxokU05OlrX6rhcgwx0ocRgycG3aJ
McroOQjy0nhRVuAeVQa1o5Q+8DVLvlSp8bDWuAdnVilgDQRlY05wzUALzshOGGf4I/cEj0xMi83n
JB2etKFONiPDfVKxf3OZS1xkFjZAt6GPVhRJSImsSLWjjxXExRJjgrFOqu6UO1u1z/q7qPKPwR7q
2+RDREs+rBKzG3mG6DVXNBC57HAoF7BpRiRbh5ou9841c4m+vAG9vvzjqA3uM9P/LkeXWTtQWd8e
/ePEzL1vk/AkAnUYCiqXwq6Lp7aqwb5zz9UFg7Ehzy6uRZiCldoJJk7SHhilRZhV+wOgwD/kzSac
5dkROxrBmbASWmtGS9D6XcSJovZZ6z/38/iH+5xMCjD36bUcSbwicsvdL5OJnXsWPwjuCQvXyUmz
8PR0GuLgcvG2mzXRbWwpdjgOe64L6okZ8h8Fu0ZEqMbIVZk8lC4LzkUT+aUJc0XoQLA4edQ47VhM
Cbe/T09Yi7qz3agjXv7vJl2xnZH+4FEI7EixRf+kJ1rXPw7CyRvICe6/SlGIZliYluqnmPLvbV+P
X5nFmuJBebYRH+FMkpgvCkbLblOv+xlLdqQnNeNiJXg2A2q7KTt/h+K1NOFQanrvCIuhYThXm0gU
00LvlbeVEaGsJLyRniB38vFxShB9Z8MBVp08LdQjy8KyQOJqBN80hkyj3PdUfjqZhzknHdOn2eW/
JjSn0ZIaR5EXQB5E97qdPmJ8GEXykdb9fGE1aR6WNfgb2mzbTTJxsmJmZu4J1IpieTXkxMDPF+Uh
I/WBxvQhG8AUCeqYKVzWi+8Nn8m4zCgNCn8LiP5UftXfd6n6EJiv483e4DQsQYeaUZNn5+V1YGOC
M4zdEYMnhkxPIV6Bq1O9ssh76iuijixXUB+LqJPt38Do3Qfu/Kelzye6LRjMxqJuSZibe1UQlefz
efeJl30yKnw4GR6tXvT2fmYDqfCl3Q3VJp1tuFM7wyjfK3M5gmuw0/+xdyZJkiPZdt0KF1BIUSgA
BTCk9b25m7fhE4i36Pseq+dBVFF+VjF/UT454YCDlJSMyAgzR6P69L17z4UM1BCNRHGr3+MokEgt
gbqMTrgER+IdSvUQO4N3Bp9+1YuKSI5JC89hhoU7g1a3DGuo120BssXGe3EnxUvCcZ56nXFXFaGp
iKmk7tyWh2HuE8nat7ap4QWQm4FXwhK4gGZCUZA65lWGNdaD4aPNRbJzuIqICAltZM7JVBbpMU9J
aiAS8ORuDNZpW4crE0Vol07MrIamg62gTXfFeVB2fN/EF0p7Hn7LmB4Dlb8bIIFyha/cLug7DXFZ
sgg7ARZ//NJe9CMFcCY/g+2sI7fzqpaotZSNJldjykz1kdGWQ28qC1YhMiXfOjvtbMXVkbBrwg2O
jdFpJ70Yr0npybUzhTegps+lx7hz6tvsMlj2SrhEplkWfMoJHT9b1Tdth+hs2sN+AlxQlchFHDrh
XTzuUM4inkYYs3On8dukSNpmOr7ktY+Wd4GcLYTVbOTgUCqiW/tFOWab2Ene2UbcpTkyM6dE5cSJ
6JcD0j4UQ3T08uKzNXj4M8rLIXEvGQJX0fvjCgMcSuWsu5tIzFvP+IUBTh3NZ/hBel2jWaNxNBbx
nCxcvsQk8TAqQWSX+2KHwIwSBr44V2/YAFngB2AvW3lC0pDyDYywHkjx1s8fAlJ/aCbV3VrOUTGD
t2P61O1afXpsdD27N2brTeR/dyLStprXPw9WDV3As5mPOcQcQrEcB+uOegQBIxltufGKfLvfNfhG
V1NVvwvCqiWv3KGeUTGtstdBGmIAgNe1aRX1PIi1gkBbSCBudsdENb3IwTwNKG+WKPF4kf2KaBwb
LH5HXRD3HTZq5b14Rc8NQ+0AhqDd9hqarZCALtU7bFU2XVplhz+trsQeAtJuCoJ5YsDkJK9o41AV
nAUu8cxYNaJl/s/8dVdpE7LUfOJxxdvp6E0E9U3QULLCfhUn1zkBkCYdAjzN3Zlj+Y5YU1tOLVv4
gJKDXrd/ADLHULFu7rLet9eZSZB2zax/JI4t6bKn3vLWRaoPZBbcx5yqsDGXBwT32T60hnFZgCH1
wjnxEjoT7QViAzndKSPZVXjTVk0yq0lqhjWAar94y6KVYmLBTKaz9iJCyBE2QDWGYvxxaBIVIeRa
l1V65+rxKct+c2sCgtJMMERKQ75t0F4VmleuB/CtHBVGfTGkeQ0hlNZNT8ZTwmweoXNyYRRyBxOK
WXgLf9lC0yiRE0jnPc6Fve6K6kxEAsWeidx4qlCTFsQ2dWOyxd+VHOyq/cEDFOyRgB6xykcHcSsT
mGSdzfQoDNVXK7JoT8gRGeQFowms//LFNcTWFGXwXut4GYLmhWNxwyBjPg2WbXAMXQ7yA7vr1Pu8
JaW7x+EQC1Dzemth49fjcK03kJAE7SInzNdaIF5tV1xB6Nzi8IpePNgxMolBDaXabpBkLkWd2ktJ
WgtOxGMv0fsl8S96z/Gmm/hGLeqTyWvzNY2SH1sHNuHgc16axaUJh3JjwSWlRmZm3dmmS7VI5dpE
OZOIxl/VEp4g2yj6QvVYS0ggIWP4VX2wjRYXvjvGaOCiauNX6AQkIR64qquCUImiI5eOcA+/NbC1
MyQlj1dAdqGn7BRgVolAxRVaJZSKXbUEoIdMtRn2UPyHjUd6gtONO1weOm9Em68Mx12meqRzL7CT
aMe0EPmZ0NsVhxkTAwfJcjhkeZIdMCbSCz9jTwM8oc8pjxaoDjqJHmCQuoCIjoh1hVoSImwDQny2
oQpykJd5zVcWNLEYZ7OTNqVHhgHzKYx4jBTgDhHNSaaS4XvRtgxp7QT0IhAN0ATL+i/ek2+7TtOj
HqMwD9TO9PVyJ1Nvx3v4GRiR3CAB3LIloWmWDF6KiiFOHhs6LFpkDRLSyCQMtayPZeM2D2Wa/kQz
10214sO3OeNWo46Ul+wjk5guIhTQ+7j29JVaLvqlXLuLiMVetSOK8FyD4e4Y4hy6NBU9RO3MLUKN
GnrYMd+n4rIcItS64q1nK97C6rx2LXR8XoEtwqNzaTQAjnNSdM2GBm+JKD5zSBlPENBk8HECvPdU
Y2SA6uR/OKRipy1zgbTIWHQt/ChuR1pnbdvE90zrbFIKwkfa7XUbh12gnwaYoAcj80H1olnYZdb0
UXSB3IZehTYgfKqY861LU8q1bBljTk2OVtW+UFVoB6nRdXKo7/ejMa2b4JtUm+Hjdwog+KZFnXOB
/Mk05rL4yv3wlj7GU7Z0vPeEYUPfz7KrURQVUDr1bSd+sQuA3flug/tf4icmqWoLMIRhdcC0K1Ul
pGgMZaGu6ysnlglxvauxMDYWlIxZpslQJE5fJ7zXu05wubA0oAwKxie9EE+9To9zYiJsJA3E8JTN
jVBbhFo5aOE+l6uQdEcr97tTrX9qaQfKxaBP5080E+14+tZw267wX3IqJWUgLcsWRPIA9sPCvp93
Px1IUxwM1k6iu2ct/nE8BO1Ir5FVTBJ5iOCQrAEiRmcnNklQGkShouiyKMCgYaxl4zVb9OeEjPTY
WkUM2EQx2yFb2Hls2+zedRsWVHv40DuUfow1rm1VRuu/VXZUOHbsuDzR8WtJPjWH+sThPa5Q5PS0
fdAaoTrVrY9QRwMVNmi6g9zdT5q/ChqO9ZOJIIvTjsVb5b/3th/e52QiLfrJuk0Gsq+8HY+R2Q4c
xKgry1HZB8sP+N9njCZKTySQONhahG80He1RfTjGFG9QMkL790LknXP/KXAytr6SsqbbkCCYHRJM
ExmE2k0QxC/TVM+TBncz8MCWBXippvKMpZPYDp0aVIB9P3U7jkSt+ZlX+MzDPsNhbz5WHhV9YnVA
voox2P2tUEQGpnrm7/A8MxIas9+pvDPkM0atxgtYD6xVrdmfVD48Ysy8pDJdFb5P9zHIfzqL5lmY
wPKwBmBJwmywyGTuWXrxW25RMiCM36eD+ZAgId8kLS54IIP7ipJmk2rOCyfmO3SR7moMKpIayQpW
yj+UwrqfGNwvaN8wyMG72MSV2KT2HLBbOVdgA5/Y1PAXaMGbCirjqBQpiMzJV+SKE2AEe4ZJG2sk
CNMFI1tmAVb8LOYY+8wVuyR0duSU8izFNb8Ugc7wEvynPJQr8uV4zCa8xKSuLkiz5PsB6AcKs3M4
l055tnYdefPqxF63CD45TrQHAqlf4Zbj3smAeY8O7bxG3YSkj4PixOALRcA3s/GuptO/AIKrH6f0
ufStX0HteSz3RCZH1kPvd8E5Qf+CMG9GikWzMbyZe+c4mg1B0iTNUNlgs4n96oWzrTimwny0Gy07
DD36I7f9pSHtX6SBMSAaL/WbJA9gqPWFaLNrMuAtgdh6RYD/BHXAWA5t/F41P3XCXdPqtxbTMIIl
JpEI60ADZ+G5iur7PihXNOPoHrFigdq0dj0iAAwhIS55/dozfWatgJ6hPdM0iA5Wqz031fA0mDRO
dCvUgO/KgpbtNRFBTLJWZd0FdnPL8uRsAmZHSkrEQwbDaf033LaeDo412lUKWAPytA97bptHuG4W
0DHw2EgFcwn+me5rapW05KPWz0p1IYw3CqZBQKMhzxq32MSoMpazsduHsIAgRq9auVSkf9DY1NlQ
3ajaK+GfpqK7ELkiLq1wj04z3Roj/9XFODn9ZmOgbVnQtvHphGRLT/ZEb1lxsZ9n3E2jDbexti6j
y4P6tzqo6X97WbBjKnoC2jotEF2h/zNSFB3s60wOyXkiIgqcjLOBs5TQpjhBSiVgNdLU+jex+7/E
NP8/Rpb/mVj+l2T0/xeZ5r+vz39CNP/vVfvx/k8EdP7jfQaWaxDLHWUpUxmKTq+pHLDk/ffv37LF
H0IZlm3Zpqmk4wow5/+AmevyDyWl68D2tcGMOxYEcrbpGWbOb5m6bmEmMVGGARq1/iswcxdS+X+Q
zC0L97WjQ0zXBc+2tIz59/9EMvcggKUp2WWY0/2baTpIqtVTLYpdQlON1DiPyW4v3Zc/XZ1/INX/
258Q6ua//1QTXPyfP7Wkc2QbdsaWats7tKNF3h3+7z7hXwjtaR/UMJrYtKMI3kR57KCr//tPsP7q
Z8B9YSolhHCF8c8/A9KRkdMhP8OEuXB0x/UwVFu229W//xiegf/1Bv3pY+ZL+acbxFAS27nBx4yD
AP7zpC+fc84X//5D7L/8EIvEeIwWrlQ8o3/+ENcZCPbt+ZCCVmW6i6ZP2AsLugzR+d9/kGH/9UcB
0Hcs2prqX2892VWD47oJgedRtE2ImJJYEag/ERJgLiXfLAeqEqHb8Ew04WKZcgLjqEEOpOZ/MlJc
yJQ9qD97IN5zMGtlvenlq8ZO17ISmlPDkN4/lvapwfk3PujhsNWGb5vwy85b0k3AwMr4hAQ5Ox7X
WWq/Zlp50qpyGWrhPpgSGqvlCot4gqm+sJCV/4wIS3Wavhoc5rbt7xA+vffF9GAxJKmJUQvw3wd0
+IX66jgvxtNrT7nlnUrAurEKdtbYrYXRbYzitaiDZU/5aY+cr1JrnQJcCBH+NO4djmfT+enSFNcW
gqv6XHni1CMFjnNjCcVvkdPuTjlYFTTETURrPbK/xkRykx2wEKJCmvO485VpaHTwsHi2D0bdIwiL
DpFCslSDjnw2yKuku1IyU+sLJlHAY2Z3vxgZ/FSf6Nqz6tyqu2Z88+PjFCB4RsMisNVKVKGKkXLL
OPYwo0lIxLQebPJxXOEr+EvhKoydBc4XLhOIeszYdD6Xo/7AcJFuzStTdNJiwfSUx57YM1xKAayP
KGu3ngXvrdgN9puZ3yfW0xC9CtNCom0v4pD+F3yAsT0y4eGEczWBVzBW3uu6f2ogdjX9q8KhklSf
iDmxR8YSzbb2qYCq1CRixxEFF+d0FFoklKaLuhxXVZKto/S10+1dr9l3eUTScFK998O9YvIB4m9r
28ZT1sxoMUA4M8eokcYNeNwBqtvKKIBHtXjVB52cGvy/iOoRsgzYv+cvxDpzVHDnJ4bWqfyu9Cfa
ASyqh4GTUHjx4+5Q++Ha0B4rSAsjPooZIYjWyMxOmm+tijQnLxL8sDiKyvg2gmEFc2MdGe1x7otl
jty0XcFQdoePaqsHJY10yMkZpL8y2lTZSB8l2VgR3GPywVq8ND0m46Jubnolj3TIHotcHhHnd9Wz
TB28Yt2DQKxC835b9eadIr5CC1sYP/WVVtKWp/MAh4CzLn6qrqSX0G/cumMAje6PAB7geoTZZeux
eQmtCgTLl19NW8Tjvv5BXA22aJxA6TlmfmqSQw9P0nVOCT0dn0yWhWFwO81klzNArZhx0xPUTgFN
eI/UMpIc9zYPPAFfheVStjrcGWYv1PlGGf4y0IbRIbpUuLHbVjuZ/aw59Mx1ysOl2cFKgaaMUeoq
0BLYx0b/XWBlLZFn2QOP6GQffxtF8ZiR1rXXyVWtbG2twfzpQScM2o8dtHug88w8He/oKf/Z3gN2
JRkBDqMzvMmhbU55DKQMW2bdIjnOshNgFgYlOnHAD3l0xK9Y4HN01HGK7x2muEZ3nBl+aWjyIwZM
cDEWgLfmRLzqymRtTzXNXrzqyDQZGqKmaFb8XIeemlOAAenT+zjkNUMo5CIK5m8JHPKVhof5NoCQ
seKPlsTauJiIuGqOduPjlRS43pjCAhoQG7/HMDihekIW7hn/m63qL3d1+DX/c2n/lz23BwbgCyO1
V0a9Q6seOKffm8f/rzlRGjfVX+ToGNQcBA39J0Unw0D/vQr/qe6c/8TfC0/p/KEE9SPHkTnARrAP
/73slPIPw6aAdCzXdSzD0v+j6jTNP+ByKNO2LGm6Qhrc4X9Unab+hzSlUC56UMMxyeD5r1Sd/1w7
2fxNhCIatmlRNknTNv/lSUl7LLuyo92aKePNES49XAPmhd38/Yn5+wX5izrT4Cf6p9KGjzL4ieZA
IBNIuaHUvxS45WiNRYsaazmyoRjaJmv7Lx8tHjMKQj+Y2YTp8NPO3BX6eN/zGpLGUbdkKA5I0C3v
tCo6ByGC9ijQ7aWe6i/+pOHsqFLyHvd0JVnE0akQ1lKs9euIWx97F2euUTTJslI3hbUeOK+L+mtC
GIXZXfT6ax2S05Ip9uGI/osXlfBe0dvEZNMsgFa/DPn9RALEgkXxcwrL9QS/ACP/Y2yIe5TW6PD0
S1KPzV4ZnOjTGCFQ29DPoe9bkAbHaTZ8hA//acy5tq6B8gl62dIqNLXzdXNXSzBiKXGfS6blTwg9
nUXWOsQpK/2xJ3pgXxr9K3Q4yDSQJ3rPOoKITukSD/umUGg041+FsH5iz7qSKDQnTjeg6L3XDJ8W
4i8ahUzTiaIl4Q1uYI6KR5zaaLzRTn7nzHvotSMq44RmOD4+rDBXocdPoX0spP2FBLWb+g/puvDY
BLRkbEmlmQcEm1LD//4TZFSfQZc9p/OXqgwTCJkevpETkk+WjrjVRKRTpVSW1XUaOYb7Br00aiSV
QY9Azi6M5K1ImIKrc0x/c0uRBKI6T79dsyaiXRN3TZe6jIJwgkEB6NPc3/rhhM+ShkCe5J9Vlz7X
zjgzILJVV4X0KxUhdco1tmeV0oewY2JIyh5MWg/NnaAzNOXMa8qI9g1SWFQb+slV7QjmI9eW6BNe
qgg/XGoZS06BpBuk+ZIPcXGUz0Pakayc5rVKJ8zdHZKJNHX7jSRTvYgORQWDg1Eo/sup/9Eb8nvq
VKHa7ZD0U7BUeKDoUtAa0poP5DaLPM3LBZy6fmXTxTPSai11tGdADdETj6O2zhCy5lB3mWtjBq+n
J6iiBXXKPCeYLvhRAnCS/kEEjHnDFkxviLQJC3KB+m5iwqG7/gqFp1SxvcQb8FULUS/uqBJ8whzi
L1njpresp6Iow5XLWGfZ2NmJuzhQfVGgF9Z1HOtyPhCgLNA49vhDuLcTLKPIn+JaPZD9+Nq5/lPN
zZFNsteEPCYYVdMBPlJAqV/HTb5yWvFjk/2ql/WPZdcPQ1haDJsTjBmFP2c1gHIrSH8PBhiuQXAw
+UWE23wBM38wVfOVD7zYMeFadNLxv6XWPB3cFhKzBfkkzJo0mFK99cwZBM2xFt+XbXmlp8ykRzRf
sqkvWVceB9IXz2nXMrcF5BZZyIkmHUPNoKG6gUZAkx0lm0/eLHVKGWC4jCAf9P3NajgzwJNiuG8t
O2ISWGnIQiCSEJ1+Me610QrXhNsQLih+EPsvGSymO5EDhY6jgKmp533LeKDo6IGz+tpajOFD24Rn
36SyGJRJqlhJvrWX4XaC76bXH06n41FHKxL11RavyT1r3j3g+L1hiqPhfqaSERgA5BCEhbcrlHHt
LbVFpOmJ/s1tIyTc9XTf98ld127bymXmbJ7Hot+WILD5Cig8xxA9sUR3ytoW4fu0tqg1tzUufg+7
wKJWWET6zP2cW6/LNkcTZ/nlg94DopBRslHlrHpHg4MZgbNQSp2Y6NWwzrQ51CSDydQPxbEh5XOL
G3bnZb2zIqDRWI0k4wj9nOa48MoBWQSK+Ww3eecW0yvm82WEJ8doD2Fi3RF0oYLhvh2QmaNNLMzu
iayvlSyaba+PxEX5a9G1R49sn4bSz3b2FW4sRYu4R/5seTBZcu89hPqbuOZmlOYKp8AvIPHrgYFC
JtRGiOGjbLJuFaUWFXx0FFj6CTB4KWlZktbgoLmkI5lhSECGnFJ8N4irACjhLKNTDYKjZLVRDawG
voxZlteMtZ+lNyAEIj32Dhte1NkbQwEWDSaGDnZy4ADxARycQOeR+AIUOy1gqCByz2OVXescq1zj
Hcgsb4A6dbp/hqC9ZWpw8ngpY5QeedUQ3ARzVeTsnDMfsUzE5+BoqwYfJy3uknDGr1ob0QSU2pcz
sRCOqbo2vCZldNEEWDTkIaJGLsdCfckFSm6tqL5k5xyC2H1Lm3cxJkdkNdJB7hMP1zZDAygz7JdW
9t409c5gQk7ESnFRXvbV0vAWmntXA+FVlXwu6ZiWffVKlM6LXxR79iHTsH91jUt8ybyRFFsO4FUh
X+TFa8j/LWwmIW34Ihn5Lqy6/+qxRHY06JUtmbgR1MVXJ+4Hmu0Zbd6Nqds1K3Qiqtr7BAdAZRxC
t71WrnXKcuc+cKtDE/CPDBciTe4CszzXiFG8BBFmJMUhM5MvwrRWU5md4Ybequkiy+RSm+4tydTa
Hq1nmA13ZQtPmaz1wtqEdnhUP2FfHKz5UNuH7i+9bR46eYnsElEvh207b17lZB27oUJabs3IAsiY
9ZYA2AUuoa3ZhqfC9t8J/3yXjBoMEh1sA8w8uMAxiOiyOJuqdh8zWZ4nmv8Ly+yfW6eDaCDf69aH
nty8OQELCbEdz9n0mmOv1Ibs2xj0k0gxuuFrQ1N1syogPFE4vqaViQCoiDdOYK7NiIEAtuKm37mV
fjPa+k4LtMfeJLLCvhCf8+j37gfYAbIhYmwccYL3XjDXM/deNh1NjQOYyPR7tsttUpsb37RP0is+
Ae1ArMvdD710T1+umd4HBqNrEz8244RQm94aKc6KhNKJEpB9M1pb1fjmOSNApuAkLO1bxZj6JyRx
noMJmiKItD787qBKMdyZW9S2sGbtpxD62wIx1oSXYB8gN8WzufOxx+b1Y14Qkg4oYiUGJAZE5J0z
3X91fdwlWnE/Vd12nIm/Ez2URMue/NT/5QmWwcHNMIgUQCKzQ1mqY+jXZ5tJYh0QZCjUSxXcpz6g
NZueS3jqRu/Btf0j+QrACdTOEvSSRnsb+MMv0BensPJwVSjj1WzarT2XI4a85EyiFJZghL31VrHG
xO5c9VXtERHEvWM8+WX/VM8OLB3bp0HrJi7DNx5znzdOvOgp2CQ7lYB9oSrrBCN27TIpHKx89i99
MnZS9tgQ9SOu+T0aRNzFhFajUFr7vbnKMe5nbXsb2vGcW/oaEx0WfHMpOvQIo7NKjX4bFeHJBccT
b5tIe/Slc/aBo0cT/jXLAY9SOTfEQmvk5ZAl9miDr5ZBt88x8GvXh/n1zBSy/FRSjqO40Tqck+jK
mZ67Zb6uEvXE9H1Z+d6ly4ZftoBJU2ifXqCDj8/NO7OnjwLAdP4npqJw3LkcGc8jCAFdWVvhR6ta
s+6DejwXU3wuWWmr4XUkFpeLKVEIZ7H7qg8QdaSBsatAzMBUaVYYjfEdY821OTCjduWjDirf0OAm
4uCM6vyURdreR2yDaPV+hslPq0n/hG27cXWiCCStm/FClu/a25az2zAxfiUpe5md3zsdHDLw2i6B
XM6bKWh9ueOlMsg4nvLntuDH97pDbxirhLZYSDCeMKxrNfCnE+IpJYkGfnWRfboPMUgW8mQ14pCr
cD3RHausy9Tba0NAgPIJyMuR+lrBugUwX7EAetLdt+Jcx/02FNYaW8/JtPFoQE6c/y0VHiPsgkjG
GJfD+mrx67Igdrk4oyJcYi7eR05+cir7PH+5iue3tRqEd/R+iZMjq+Mw//pI/gNW0CFNQNPrd05u
HSuje57vgkPFoMXB1k3ZUct+BXaSY4e7s80vmQaPNQoEB8Owl3vgLQZmaiYz+3wDO3DnmfbFCxTK
/JDWTrIRyHukTxVR3Cq/X2sq3pbPYe0fOrM5q9J+Jsz9jkdyQ0jU2lcaO0GxxVJ/cGU1O9g5a5kr
Zwi/WJ52LqNCF0havVIB2Cf+ljqp38be/+GRkoW5Tcp2V3c4ww17F0DAxMC3STyE9j7zUAc/tk2T
sDQRvVbqnFDuVUjSNr7sNyOgzcm7OXmMWxI8OJHl0u+ufdAfe1EtGT+tKi665OkCysngtNzgLrzQ
+9MbyHvcZKND50+9OX/mZGMdn++x2/vrrlYskRzAajRINVrVMHTv62TaBgaOSskd7KdtXTgkX4GY
wH2dYSfDED0S55zTqy0LEi8mhbfVxTEQYjcHFJV7iJ6/gOvuYXMcSTKi2F3kXEODkbBzR+TUwjNI
iwOFEtAOHod+06LG99jh2/kUnDsXb0yeA3s4uq3YBcF4ok+wykF+9HWxRxfPOX04NdRbnA3Ptq+v
4iB8Fn691nAliMG8tlKdwZeDEkN+l9DZg49n9rgPgHZqBoKlqUP5jJ+6wXghENBpwZad4SRQOdTl
pigxkzcu1WZ9zl12Nk2CtS9XGi9+EKZrnScn1SjiDW1vhc8mYhZ9eG1cudGbXwDiRLVgu0ZvZa/T
gUwuK9uZiF4FFG1yoJauzmOfuKjx+9P8PNttuhZ8Q7et1+h9dwZSmygkRaiyVllCeK+/weCJU85d
oGZbyG48u4OzZ9C9gb7CpoLhJN/FXn+OcT05hX1zRnUG6I29FRhnZW+F1W+C1r7iM52zUcsw3tea
e58R/gAN2kOzi+4cWEQZpvdOSJqgnu+zfDyMCUlftbXUE7BAvNCeb2+91tirCrPsyJCegbdboPzj
9GMyJ8AsAhbLXs/rmc4Rt0fLVgMP01HCedVHhGZ01OtDbNvr+ULQrdnIpIEphkoK+l7mog/pRfJS
4FodpzfVEboYBLvAibGhIuCxUVWzB4+o4+eLaKAqL6AZB8rfKRJHEuM5CZDjshaWZkjkQoOWDVU0
vWaEk2c6KfdGMb06CuNNW5PL1TzBVcvIBbefBjtZ175zkbV2azRJX3Zr5Gh1SaQ/NQ6FIm2mbh8k
LqcL+q/jWJCCUB2TynwrMvfmFeo5o5HDICX/rlxCC61QP1mt+gLsgIK7fMxNs0H4gmZ3GueK1stQ
PkXotbLu7ffvMaDC5KiZSFt7sYyHR94uucwnowVVLZcl9O2NSgn783znxdJJhHF649nXfgoZQzd0
8JinOqZ4aQCJHtKsX4SVdsv6CTV6zFUYOPPV7o0GzQ8sBU2nU51HIJ0dHEM6tPwZouIvx1CHpMs3
rbZ4Tp+znGzWXG+2egmCw+Z4gvoOnmigHRmHABl06dqVDWzGeOTvGbruWmkOhgQ3XNiiynaq77bo
st8mLH2btp7z/8SDXuc/pjZ/+ET6Uz4i8DUS+a03HM/HEOR9a0q67LyaxNKwtAn/5gesTLX+U4zp
90Sfblm4GkEwObb40Tb2pda8I5MeaQmFOn8WzrlkI/VwOvmQa6q+o1eSgZwH0H4BKbTNlexYS2iT
GwQlos72dRYyGMTJ1WKAM99TmwiMVWEk3wj72qXV2zddJfiIcK3KiZ5RotIfVOngnvhJpooLBcp6
X3XDT1m21y7mhmBIJQU64I+zXuCe79ynttOu1IAMQ7i8vg/noinDV7uEUlFqfNW+MZ7NwOPLc37r
jTd37K7C5tuY8XfrDtD+MZeiQasZIWYrPyDhUzTvjcuF1Oiv0BjyACNKLHOs8X7bLQU2Cpgy4QWc
qTBEcRwYkW20/B3v462wGkmvwP9s1FRtAFjfsuiqKJiYvZAcUHK1a63Z4ez9dF02ARWhxBEGiAn0
p5jF+S6zm2HLIGSLLwDBLDEMMnJQQsm3YuCsZ/PD0SVc9IzJJtE+hzTMuFCmv9HxNYJwACShYVBW
44jpun+tOu66rpDIy4Jw5XtvpJFRFQm8t8j/6X3TYOajiOQqs/tOexpjzd3XTfxcaVZ20MozhNhw
m0MtW04ktGHzG/A56+pV80tiSFO3PE4tcQnBO15XNK0eP0FBuDD2kwJmawkmtvpwwunTqLn7LtLP
3veNdbSFuDNu0DSeG8XX9n0U7VQYj7m6M31VHgW0wZCEoGOFrJNmaLYaPeAKxhj+jIxKkY7eayk1
Tu2aAOpc3gVrQiLchlvhELzU59EXieRMD33riXBnfuSB9lvpR0D+y4/R0t6cGnwU/yuBS+3SmS+p
yLQbmlxJl47SvuGSNdRJhJRsgrABrsrEYUbBiBUZa+Wqm8+/FXpPJYJ2pW3q0r41Fv+dYEheE+2V
L3qCNandxx1SfHyk+LeWRkp2AWzlVyUL+6Bfs4F09WDox9WUZLxwJNqBtyPgY3CQpIOFXkPT7BYp
6S2/by1hpunKIr5FBZxryrL41orsu5DdtQAqiBWQy4CB+ldotKiYKy1lnBp7x7qsNmoiXVqhM+PQ
1R9kFTH839ugNpeDz1o6r0qpLOoNL9O3YVYs+o75Glu6jYiQXj4r8yC7tVbBlBB1ck6ampmfc+iS
arp6aWQfZDvccit6TzO93E4je6nvNCnZRIQvDEInTkASPqbug8B8syyarpC7jgbvsW/i9okTBPfz
pwAvsVjE1BuM6F1cFhcNi+DSpMAi4Wicda5n5RanIjAoG7DjrL0fqE84Q0yIInUePVgux/YCMNIy
dLtrkqpsV342+hQTNaMf04RSIuQviyyWPkgCEAf48d3K7lajiRqTfeit6Lm7Qmchkj4PF85CHg+4
s/DKaDmCC/JpsUKb7VS2TR16mUnT7rou+fQrViiSN7ZdNxw7RxyAGEKHbEHDBOl3K4pvz+y5Em0L
2GVaJ0RNTqNZbfBmY2DPCdwJzYzpbTUsk7krqLwH2hxsZA2nIgSA2951riJOrQtibWNrNcZ9PjFQ
d5zmls9jE7TwFcyt5RS7JvkIXGV7Dkh06/wQte7F66gdjGz4DhzbnL1jO/xWLFmGX2O/pB/WRB2b
v9p1IHlomPPRyglPY2l9EzbB3qRD0imbaGt2HRFeDiser485iQu2ZIAi/dXOnZuFf38RCl47pH5k
5hrDPfcjBpuBV54sumfO9tQdGffeGzGujMBXLzLbI/oJtm0jcd+X3UtIb39f1XTp+iUxpsYGgQf4
49j+xlRFrTbGG1UNNgeY4WMee00F7VIVCRcoLBoMcpSzVWaCQUYttiDYQgE40tnmx2oDsnhBaIX5
C7PZYz0Gr8SWeZvaHylezQCeYvDo+qIAPNWFhxSyOvUc8shurN9jrwBAXj2Sr5yt7NnYP6nh7JTT
J6IGxikq+4bVQv7ZaGxHEmIY1TR0JEYb+Szzn4Fo6U1h/w/2zmRHbqTNsq/S6D0LHI3k1sfwKQaP
WRsiIiQZZ5pxJp++DrOAqiwhlULve5H4fyiRCg93utk33HsuJQuLbm4hgIMZ0tpKil1qkSc4cEgv
j4k7TneeLVzaNh5k8PggRFoEn7C1bjsjexITibfCJDs4BAbfTnWy7cdmLzP7bmSLeVOkxXU2PlEw
O1vLHUMCQ9zx6JH7wcirqLZ55xIHTZzwprUmqCEkLAzdk2HJ+hzEeHYXvE49W2/orRtIeQC8zFnC
UOm7tzyIxrWoK3Er6+YzsnEpW6xMbzrDf2iVNM+8ReY5SXACS+dxIJZgg2w52SMfJrvXKcg/m0h6
SSRDvTRugl3WHyaGI1uvaBilDlTCanIQWSd6fAgHaAENi7lNsoxFlWXfdnbSPVh9oTZGwBgAp+7W
jlEM9CEcByQfsHsLsktnliXGlH3P485iOpJdqi5/M+feuS+LJ38eQdnnBgKLJNyUDt1SJXz3WJtf
np9AxIUwshrciRo+bogtizGEQmRgU1kQp0JI5oLeyIOm3bB1HSAqMgdqy/TBxWcLo4CUToT1lMpY
Od1ueAohoN1Qj30UGeQmsEUrz/ZY+uiiWdOZvYwVl2fc1v2NZbbXeFroJT3eZlIxaGMTOvgqitGP
8wYKOTykZaUB+wThqvW9r2DRwM9AWdweHnLPtCmqfIsLaVzDoiOHtkDyoxcxvgGabkZZeYOL7t72
3Duh3bcxMxAzhHG8tmrnCdgOMXgUS/Vs9syvIn+dwH6ZIpBNGK4nQXIgxwAQnLPK7W/SdiKU4tZu
mNV86CEntYpWbMifcc1DmVHtocidmJZ8avdO+5HOlnV2OlaJLojSKOlv5xF6swQ2iq2KlhO+BsVf
6bzU4S5mAumT8NRnyr0ZGy4M2zNOxkvMuGctn0k7TjZXOZfYrqk5ViM36NqmVyDBLlv3slq+CYsB
8Z06aBr0NyNP7ifVU8ipWG4taAl91T57IayauH8OqtHaZob56jR1TwBowymE9Aw0ttg5nbuPmoH8
TGNstwPTVMTuH5bNZiiOvGLv+h+RB1SlC8GPJXH75tSDvY0ZzcFyyzjiAzhoOSbwWvNAkMW0M3VX
r/uQwVNW0zEO3YKzRrJsE5+wLdx5T9ez7LIpSmfmqEPN1Un+wJECE3GkzVnECByBlIlfhDOoN31W
n6PdbQgIVRHKPL+0nU1dNjwNtknMtDG+RTOy1MFYIEVdejHYpVcVyhJp6XdYig6SMBafONm4GJSM
sG8BdAG7fEmbc99WM2gz9ESYBriHUehZcHAFIrRCkea7kLF4mOqbRsQfHu+scDO4NqErSFAuPogU
Dva6Hi9cPfGNKg4dSTc7S/QxjZThHBzyZUacS5gK4Dk0iX1Q5lydDEI+lshmBlg2Rn8ByV/445vy
UibDku/OnLbsCXAd45UhYJIxqplqxGs4TaPwx2zlXLGZ4n3Sn7LP511QLXsuaRwce3DXnaBaEv3J
VtRojdmeoF5gxaVbH4ufVtq+s53Olg+D9BUi0lVnyR07RJr0tvqcwgswQmSDIbxjYiLvrbTvzvKQ
NUF8TKLpDENIUFoR+IYsYdsqU+4iw3ttA2VBjz8ORGPsHDfXa9ml2RnSxLpHaZWVl5rebuuncD4n
Z1tR98DmoFawy+QQuvG11mQZ0LLBwS/ah1Gln+WcTRiscbGlwoFomo0bH6vQMQroO0Y45rXDvN0n
tBZ8FAFNNpr9lQojUgrz+TWZHiNkDBu8hzBLtY/ysYcbrqarscT+hnYOBSi7sROmGq4PwRluiLNJ
tcmOMgIY78qjD9R6xe/S7vjF0VvS2YBKWJMB7J86ogB9bj7A+g1VEEQbQ5EakYIwiBzpXqI5vUrf
uQv9KSFukFRVZwgPnvaf4pihM4BzsrRCODWqAufg8l0IxiV5FQBahOV0jfLiaI55vZ5twGim/CJi
zQS4P8KVBaY6TmJrk/BgktXUSI0SLH2dWis8JMbgv2hzeLVlYW2dFDCFLrMGQRf+86Kd5p2wYU90
uB+nmUM9yPQm5EyEx8dx2Vea0Q3yRuZjl1D3J8I02UEQ0spvbm6FmZ35AnoHeubbIGBP1xhQQlVe
G/TxtJW57c83KCDOkRj5cYHfr4tA6k0rgiddinjj9T6r8ri9iwTQfC1JdSqMhFVEPZ6aJZnM0gBi
fXaILBTOFsmhYdGc3bFh1K6Y9dc4XKFJ4Mhfkqr9El8bosKSGaubms82zBgMsbQYZs3/03H9bDgg
5sm6ZZc7jBtWLLx/QQyNuuNvw38OJ7mGUkWExA7+wLYOCnEcZxi/GZZLaopqSYkdYQN4XPCt6aE+
kua2NmqJ28gu9rbFeBb3xbxRpDo3Y4Dzp9aslVwIpeA+t7XAqte28igi7gq+58ucC5S/b0NSIUZG
9aV70rW97wGBr2IGdNh571mrTVvpD4fST0itbw/pqOUm6osadSu84bql5INp++5Z433uySemkQiK
GqBmxRJl5ItyFQ8oheoZJzgl3GXwMKRJgFsZnPCzbSs8nXpmLUkY1EiAz1IdV6kJYaGNkXsSGLIb
qoB9KgktjGHVt8zAGcwU4zNillyWMwEDBvnNAzEJSA/ov6jYabrChqZnhIJqVx5jismDGLADeTBc
vLB6DhvnPFiyB7RVrQe3ch498FBWJndy6XuriL2FOZsogtUFaMx47UPjCZhFxOSIdaq7G0HvhLIK
IDBlcMPKsxDNE0UznsJvfi04gubbgJxNkDXZa56jLYKFcHax0dGpIj7CULlRqvuRSLgoRCB99EiN
etfSO0l+pCww94QZEiBM91iNsgxcQJJsy+la94TPOY2HHdW6T+dwT2Xu5W8oTced19mIZKyyXXqZ
91GDBPOxqK58v83WNZmmfDeuDhIqIqpQZwrBdw7V1kaPMSv8vl9hfY/3OUhtxr/Tox1S7IACbtY9
JKfIKnDeJWqhJvLflFV5pySRmKHEOu1RtRcVrA+ocvC/Z8YLLkWQX58yOR7gl4V3EjtklfXhruld
oO5B+uV2jb8hKfAuKbKnbq6NLZyZceXmgFAFkzWwYAsTP/BOpatQLocns3RQaxoZoWXIBtZuENyO
mCYBsVNtS++As/t7lcKLqku2OnGfkfXjJF/aHkgoo6rxeTc5PpkwVTYyIieZeCfCeq9ChiYGPyP2
4+gAbgdBFn6Mcx5Fn00evmFGZbDn9w8kouijmbc/ZKDybRiTTNG204HpyW03N1cZ8EzqHoRgB23Z
ml5NrGM1VANKOsJ6gCAhp51WjllQKQb5vWv40cbh8NEDo99CxNsATA0kUaRaCDsOIucrVtSbyibu
jyr8eUaEy9wBIm1OQj2hTz+aMO4PxJSIozVNzMy3odPrbV9jzp+k85AX6MI9xtGUgM5NVJGy0jYU
T/Mcwoxt0y1q458YZo5VoL8atOw9XlFrUbZweuEzrnZBLhADTLIm7aFAxS0HZNsvQPDYXnbDQZXu
YYaMvx+q6WKY28BjTe8ilaJmHojTqPNo32us2cIoFhxtcJgIitkYoQ+HZDwPYuKoZ7VB7w+20eGs
Bg9uXJVut1lF2IITBLt8hGeB0gL+XI2zgGb121ik/cZV8iXv4xNxvh6crOwHgc6SHGEi35NKPjtt
Yq+zgIRBApMfbf0D5SWhh6Z30wz6RqVkai6sgCkmZJmp6Dp23XRb+EiGaAo3OefzykJkts1ZdKlM
YtvNwmfPFfeOhbverLmQs7A+lAXE30miUa9b87kNPsfSN4/SMs2txzZU+D+7FFaFKGEb5HN8MEFQ
Q0XsphtwcSeP7Zgj2CrVAh3Wgivyq9Jl9CLJY57jh3jJmbKIs8IxEaeMUP3ViCWTifLGDbiO2LT1
u1q+F0b8blIG5rFyz8K1xPJei92k211qfzAfnJCLmw7k7pqUyjR8U4OtuIOmmp9av4M+XtyODOQF
YCIB9g/A3HtGf7oXCWjnvwJmIQ6sS268lRUhukoI/mFhei88llVo/YhXX48piDyGIFvdqgWQdzEy
CApkBYLoSBILTmTs8o1ZkMWoDJhhgCYruceTILuZYWgiOEW6wLR8nZn51uwCCAddee+wnNLC/h5K
Hqmm89j3qAfmv8nKsk1n52gaD+M9Ir4QjSH2Z8IHnwQaQNrVO4tRnCODl1Qmd14T/cBcgqv6fTRQ
BplSPRoiiQmxYBlqdcGpIgQirClCqTyYAMhqZ/rzlROpB9pW7b2kPzj8JRFeGunB9zYnbgN6r9m/
9UkbS2lDUIHSz5oAD6KucW56nS0rO+NkW+Rkwt9ciknSxd28S3ZWb7ClJT50Agtg6lsTqN8O/VSP
b5PdOg755adNvf9V1GLc5CwkuoQ6UrZfJF+ghgQ7M1MWtJF9cdslzSsEhmtYXIPwmQCUqo5eCzHf
AlkqPJftU+nTE2voVhE/kicVv4wm+ATEOKFdO0NPV7JeuLANhVsURF7a8LEkzQgCykTewYphX6aw
oGmq4WtRGq6cun2lJwKxwjA/xSLUyIwkKGJaV0oynh1DwO7WR+B4jN3S/jSRiruqpW7WdlZfCaZD
OqH5bTMMI4sh1U6iFO1rFdwAWUWUYIWb2SA5ngyBT7buJO/Q5+5UY8K4obSwkq/C8NxNZPtXZhRn
+g5GnaBXs6F85bi6QQv2k0JTUxYS5RkHrKza7djzsZsxO+ByqxsD02/ksNuez45ERBUOLj2eihbS
/X5cWF4dlsSVl8gFlYGSb8AsP8Pw2vNonVpNx+QkWhB7wknmAx/p82RNk8DUMZUE/5W5WpscCmiX
8E8zbWLIcWP2+TOF5mMW+t9iIpUpnvUbiQfTWuBcYYW2mdsY8FnJFR5RX/WastnpDlnApiJf4hU7
2O8Y6PtsZcG8EXN0sIrx2WyNr5SlyyrzGt7jLr+RGQljpcdvqWkF26l8YDrUbkxFpLeP5ll+rwXz
FwVZFR5X8t54TH2mma8uzeJ+VENMwx/cN39l8lULiCY1Xjz0lljjwcxE5K923nRXCedFdeTFlA9T
wVi0iEw+6KESa7rpbdc6P9s5fOtSLO4mxo4oYE7YwsAPHateGQPqPnN2yLITYNcG3DVCdWdbYaEq
INvjFym/uxOCRLQ6T24jT3a0GRqH2IisUIgmQlToGcMTwayX6YMBeZRPJXYfeneyNn42fZBk+ozA
iCDFbAs041ICJdh47fwG0W6PZha9uwg+YoPaKJqtQ9ThFGPAVwj/kuXjd8+6GPmrKMJvRozczoVg
SZdOwjUbDqd8RcdEPqxAP5fyCK3b4tXvGTfSN400A7i7dPg5zHo3FUvUQB/CwG0HdlA/FRLTrami
92lg6RCjy+7Sq11X7IMsy90OgT5pZKpyzgG7ZOZtgACksEDZOk61jwzrbMOconoIzrSEBKJq6zUb
qjfVm2+DGeAObD8xIT0EJB8oQY0xLX+o6GwJWX2RHiIe9uunSKM6syH7VYHS62DhZ/M15rY1M2AG
Tv09ENYh1NlDhCw1VgkR7strMNP4NJWY7MYIWVfa7NyEpbbJuF5SAgRM7lqNbqO2SIDtWKkj/pBr
y+y49OgJi6p8Zdv0FJvTyUsXRJXh3NCmUlHG8dU0KMMxJCBgEfdBP6fI6Uk5NOxLB9EzcuWXQ0DU
JL+LDmcC2aRPRUMCAUGhuyJxPv1JI4c05ctg4tVs3Ok2GcfXUvIENB4zHlhMB9fu401jOdNquBeL
wIZY7xTAok1vr+1HYVabprdWsQAlLRwIg4Z+Iw1JrA6ERXwWdueuSSYjQ057G1n276Rsw2AGqwOw
HQs+CIR1UScv5eCd9EACZkco9Rw1sOooGuL8aJUhUXjzdJN7Jhnb4j5OfBoCh6aERthS7Xstpi9V
qY+A25NEJS7N+dBM3X3ZOAdbDx8lcYHrBnRvVCY0nIS0oBll/4qSpY++tZJtoW5OZOmgQucDhixq
cz5kAQwBYknYGAn1ab17FMWqltcqt9+kpOLLTLr5QXsH0JBPrSkugZeDcWvxgdiAJFF5neNQHpK8
uhZzdhroSkLzyUVlyO7rMvg1XXW0F5b6MtzmCpwUIuLRi4cHJrOvVc+yT4zjnsbHmvSd6wXnOrCf
RTncxW36yYBIWz6SHP9RW+1tafV7zWgdevB1TtOGX7fH9QYlhsAWKtD+p4j6g/RJL4Efw8Ff248T
cmzDKu5QlFBEluKNtektGswHnxijJjRuk4G48wZMLzHaCJiQigotPvoOgiKyZW8VcitZBZuJ6GJ7
JBgD9/rrX6Z4E9hu0TrcUB69IGKVxIhw0qcDJoBG5tuklTckLv6YDfdbnYhzDw2stG57C1NqkvJI
T978boCZ7fDFVounlvX0rfZaZOPpIampGpuBPWYzfignKyCK8ysDygdqJpGCJIeixbdLPuxzkZDX
2P8kd/JigmcoSnPfmpeJuNz13CXI/wlDpZzKH4t5Z8/+R0JbwictmZon5BmwIcgrBa4l4GG0ArDW
zlEDs1/ZafEZ12pnazy1vkL0OLYkJ6oYc6RgUCXpZigZ+GudbwhqkS1zbgQ2T+zSkk0tlyC6BOYh
Ebpa1/7JKos5gJkeK26jlSp5iJCKfIsYHhIGGX8EnmS+GrTfzTY+RYl1G4wvfm7StSj26VPvHsrO
u4Y+N0RVAB7EcsTSbayuPZgvZ1fEwTcvlVu/BvJXxvMPpwXL3LnzsUmK1ykW30mSZtcAxET7DJXn
WPI45tyUiijSgsVt4DD9qrAVK2P8ZDMSYL2tsKICQHGWvsOV4VOeiMMwLmsqdReG1tNkq8+kBoLP
CnRltvJn5KZ3sAvfW/ZAkIU3oPKxiGDc4RDyLnEn70m2J44KoGBSg6yvuSg7I8J3A80oyt7AWSkG
nISnWUZPSiTZv8LW18LW51ZaPJEUWSjVU8SSgA8Mn4aBYheSksh/RiSykzUVrrR3sZMEfwfUIYhm
9V034sltGg9Pepf+dJMBkcPLoLPvClFu4aaPXTh/sZbbDaZiaiNGutj2u+I2KVWxC0uTjnlGeo56
a1s5GJjsG8N68xnjBta8V0V9CFpxcMMe2nCMZJNYcZExxM60vTfq6jUs6oscQ8aVol2hFqMn9DWS
IpvKNW3vUiJvNw2eupU/8k1yTB8xYrbvRU3c0bKvLwM278kriWPP9EoPDn8t0GuEOH78RHrPHLWb
ZUcE0uIIPPOpj52XVs431vw8oIlGfn8JguJa1NSUAQ7nlhAe/Cz4pwxMVNXoPwzGHRkAF0/LM34R
Qd7N/CS9tSrmU+CN3zrfxBDWMDBGJXpnLiFOlU9iihnDcqaLQzFL6rFqUOrlHoMGl7qsTPITGlqL
+YkRBt9hpIjDGCqeHVbkSdOulRhi+GUsL7rcvfhOkMNXabLd4Lq3GFbpvt1+Z1XtU+I6iq/b/Bza
3kcceFsR8omzz+P5FoNa0dHekgvgYweLKC0XWhcxJ/h0K2Yc5sZjCLQu/eZ714BwSWJ42c34EtTL
mYNcc9XG+fOwpBBmkHVSF5eLMIg4i8etI/W5aOOdEzIOtGrFFZf6PINl+j1wy6dEwzJgO1xrCJM0
HbyVTUzdOL80zXuYpqey6p6YQr0qR6ERq6pvbpFS8k3p1si8ezxlbyUgHzP5wdiGuLuvxh8/ytIn
hDQ+N47LVBl1dqGzM7mIt5kGyAZ68dkbIXfV3cLo4X4n+BM6O81EFszkKsxHn8HDioTxR8rhZqUi
FPd054RXYiE227e8i4hP9hiqKON+qOJ334usjaONp67jHSFQs16PXlRtu3DniBhhyBKcxHyorQfS
mICuG/aDltxd7TjxBs8VNstmfHZb95wjQNn5dvMSC0QCHvsk3mVIYgPtqDU1NtPr5CBmYld4eaOS
z1M3/rCUwwGoOnJqKdy6jtIDXVHtxMRIZo3a1fobKqTq5NpcQnWLvcWElMrJqFG3z8YhKA6Vz/IY
8UC0A/5HRgL2Brm4lIy8vy1MtGNu3kdHk+HcIWXl2QunPMmckIZoDJiniPFZBmjfQZZhIojYjJpd
au297BnsEQ6KDq5rJ7CGxNlt77hibTjr2Az4ftcdepDxDnanSyzRGlPrlYjbYcMs/dr01WfvMz4V
DdOCnr6KxedGL11a6HpkLgokA+9Z0qJ6lWzT3Lj+MOrsvmbcn4ruATWtF6Xw/E32KSYZ9Wl8GJue
7j4mF9PMeIcdDYJtCkm8ABjlbaUbjESTiXJL+aDdsdgOQ/Q59hjWmB4ZIDLVEudHIInPDjHQbAoY
QId8bXjtiurRVAQm8+aGPZxpGUfnMMNgOmfkqleBeVaRyzegNModfsdlHsZVodIrCqa7DFQh1wUj
no4kAvAqXr+2XP/BIfZ55YjxbIfkC5oEBpfRqbepD81pnMg5pVrrGJNgHkAI4+c/vbJjjgs+0M28
N1HxC9GEB2vtO7vYcm1SoIuz4F+NqHUodNqfsePfLf/MFqf/HLJqkJVJEiVxST1tRLloRmpSmfww
Q7cXXLlXLvQkdKgBq7kGNaI9im+5RXHoBqrb9GTsWBCKRTtYq1IuhQ0YdeE0Ryec96nNot+edqi1
UBPbnPFaiUOdTrdsf45DY765dGmx159RzJpd9n1SbJs7FRebtpAoiOi86ZU2Gbv0ERIpMTt8Ct7o
xFtQRHTr6quIMKzY8jOI3O+ysI+0VF8Q9Ve5Sp+KPg1g8iGQkd6bGk8VMdaIPWcQ6/6ZWOmdHeUP
y49Fp/1ZtbRuRXuHyQx1VDNsoeijOGDz4RESRjDhMHcF+00CEKrJ/ZLQvQyVf1bJER0egS81pZqd
m2+tdE9L1VzbP405fvYT/RVKNmqEaEToRZfXWBv2j0RlBquyB8UA+6ZNn32XPSsTppvE61nf9VA1
TfRXtkPAqZO0dwbTdXwJHWQEYhFdyTTEfE6ZwEo1PcVp82Xrbp+W9iavAiYwFq5BUhYSpEGk6dr2
eR6de43irrGqT77CZJPlh3AwL6xP76Qvj0ajHu1iqbJq9PLdCFiWiVIFQUX1DxH8pFXM4zDgB+F6
7TeOXWO9CvStktXPoRrOnVWCzSNhmqUDAU/5brbKHgHV9A2DxSebyG3bWS9URztjdh9DBgI1BDpF
ltVcWLinurflf2u7vuXbfdOQrsE9jVK7gzgeEQ/vz/DSJqd5GxQ0FxQvq9kyHiXbViTf/r5q3GYl
sQKuTTfhMQoKaG/TtfSLETV+vYEXllvydvkd6vrimfS7Vf3W+OiCpry7a/3+hQhEaoKExZFKvqg8
MdvmLl65OqdUgRVE2QHnOveudCifuhBXu+Lyo7QjKTyQG2n0q1bGd2YRHFPqj4rrfuVb3o0fpMjn
TE7SOnTIakBturzPYTeKVd7hxh6a4hzF9tWZrHMS2E8odp6JI6MXqW87XQOeG2kkovRh+Y160e9A
P536eP7q7Bm2zHNaqjPrn88mFY+o/g9VYVz6/sHtpkMfGO/N9KXN+q413LcmYNvuafe+ioMbYpFW
DYP+VTMFyJjgdQOJfHdDcrbgcnGyi4zXl10FRyazj/5b2oT7qZOXXKDHQ52/mpjVTBail8ZpN1rQ
E8mOyySoxCUxCd5yxN6JPnwfV0E1nT12gqTNIHM3ytexLsi8jLezL+4tYHJF2hy8OTwSCnIZaCci
yihhNnfsWw6qzVHusffxx1v26hY+uKxhkhlb9dPATqlleN/G1b0UCbdnwg27tOqJEzdbV1Bsz/gq
Y+qmQkPYHtGlVAuqB5HCXcE/jbaBQPrmuQzYsGb0mVCN7XvVWsd8Tl/7Ru/BD+OTTMz7ZECExGaL
vr24eAEFQIgenmubAKW+VG+caIcxu87NwJ47fR9Q77h81L0mmDD18Jc9BMgjEQs92dG2Gr07+Kcp
R+uo0RUPKB5GSC2leEl19aEo2HNy3zjzcs5/QN42G2Xy5QnIDlA44gD/ievqEzRrvdY1EY7TZ4Ko
hMy5/stEZZRjQA9zRlhRtSeyFQxLSBZ8YutXwsRpUh2mmz5a9pT57M4g5AqnN+ILhCRm9zLCPWVs
yUDaIhHId4jgQFb9VBbQjdR0dMsSbxW2hdKmrk7y2FgFJu51x/kB/eoj4pzeMvye1yGary6TeEyy
jWu43robA3DAqqEsAKwdO9gLBlwRpVM+zH22HCcKScvMiMTiZoC+uU7lsXCQJDldzu5J1PvsLjDA
DZFewI92WoSObD595zPKYgb1wKHMNiNEamkCYoftb5K5O5qu54rczP+70Ej+P67ld7gWWCt/vUO/
4bXcf9QfXz/y/3No8o/ye/O/cIHLf/lf3BYLvp8PxyRwYPkGnuWBZ/kvcAsP1X9wXvgelGIKTQvw
33/jAv3/sCyH/8y0HOFbIF/+G9xief/h+5heF6qbGzr0VP8v4BZ7IcH9Dy/QsCm0XJpH7xcMncot
EBv90BxJfGIx0Tnu3k2hTrpsRE4RtJedQxDYtvGYANSzcQca+mj57m1TNe/JkpkIAZiMe8NG4Tu0
zaarOdvn3u8x75FYHFXoHsj+q1AMP+cuiIBchThfmAANVVOtGz+lRupBifztE/gHQMxfuLl/+n1+
ofcBVZpKt66a4zDznaoVsqOp62ZM/N4bPTdLU08AQezj+N7neNiGxejtlHTmV50VWEVgeKw4psn8
ru37KceOisCdF34RpktyY82vg1WdRZI/faam4T6lqi5Obsj6E7a93CLcR1/gVC9hx/4Fwu4aJSmT
05k7yNBjtA7D5ssl84dS6FFY4zfdewBCgg7ubjyVf3gbLHCS//ixLn/+N7ogykmzYMzasOwmH6Oa
P0fHuOsda+faDKVb/2XCo5CGnOKxeexjSGLx179/Agtu6B9/9C8MoIhgRd83/PoYAeb3/H6LD/MF
URGLruYhktlaF+7DOHx3tPxL76is1zKfj23BPkTW1VKP/eFd8Bbs5D89DL/gKLtggq0/kedKYuKP
ggd5rRGrbOOxeDHMHjRGnr24eWbcIKA3D8Jth+3IyOzF7zSl5qTqk7kEhuJ413uoI6zM7So/i85M
dvVYTbx57MA9s+h2qPDLfdZ1zJM6lJ3gX2n7Z7z5gfdzQhq4sQwE/xWhFx+GpQhRhH23RhT3Xuju
TeU96X7+yFpsQp5XdhgWi6qA7d717heizy+rrcKPGU/9Pcluai/x0OGXnzXzKv2QpfXZpMFaR0TV
HP7wKf5vzNJ/nwvuL3ilVJk9VQnMgzqqzxa9S1x7L0ZFtwT35GiZ5dHUOxSdXxQ/+kkb/r7U7ARD
jWxl3HSR/fPfX4i9fHH/4TN0l4Prb0+ymJ0m8Ka6PjZWcxuPwXacVHpQo3PNDRrMUrfByhRGuCpG
61bnLHjKyvuYAuuHCsQ7e8En8tgODkEDyhfvTKoZx1Bg2jcidKstceyfvjee/v3FWv8bhvk/79ry
5397sSWE+6Z2x+HohdE93fW67jOgbGZ6WnrXpsLQEB2W9NpWz+sm+HDmiDVedAFrfZ0YyeST3DuT
Sv7weuzlO/dPb97yHf3b64m6sp/zsetxtE+P6OHPHfqBWNIUaRP/bWGts2H6K/+LpZOGDs420BTV
jRHZF2fIIUVj4RhK8OTyJg3mfVuI52mKF0/nH76j1u8+3+UB/NtL9OrUhQ6tuyMmndXsO98arSmy
UJ4Hzkvhsw9p6y8RAoGR8GRDsEw21l8dPf/hI1se6H96i365AOOhn3xytOFwxP53w/QWVA1jQjsn
RjiK0uyg4AmsUT8ibvedRSiGH9SKIkSmrsUCabZQ2Dsiw3kGUcpPbm24OCzbipgUFYaX//4y7d8c
6O7y9v3tbcrBrZdNWOhjXRJl3LK1r0cmNXQyGfiNRO3blrAhC2aoq88EOcAqQH1eQaBiFiemFYpV
OJTLxjdUdwBjXgl4fjVrWI35BEpMsJrfiin/w6f6u2vY/fX+MYXFLHHswab05OhM6MonCaUpNHYW
eX9lRrAeGSfY4YgtpfNmC+cyAjBEcVuQZVjg8mAUUJzLpsYAa08aB3J7HLVzBOp9G2TOY9dXW9WW
t1LZ+c0Ig2fXl6a1R5ALWNzoWCVH2bGI4VMyXiK3voVfPxVM1duSPo/vxScshLu6aN7rlNCxAqzt
6t8/q989Ub9cgD4C+kwlREEzVN4polYh5WGgnzbEth2RLRzcBsS7Hrf//uPs3/28X245DHeMABJO
SBI+2JWKicyZhqWG40w8mXGPvU+F5ilI+nzb8ntuJ2H7pzSvk01VRtvI8+7SDoW8ps3zSWZldeIe
F0N9q+PyHsq9+2gjLGOriLSLWAkAJ3EnTiLBnJfWoAxIi7wMXf8Vj/7jH36n31w/v+KrZ21Jv/cC
dexAYUxle2bn8UXL/t643smZBdE81UdYgQ2Oo3tb8inLbEltZRe2qbP8MiNqJsaaDz52vbssVAfM
NUwoe1hfg2KcU7PJh5VvrcfB34PR/tOH8ZsT1/nlutJQ2djWmfpYDc6tXetry96/MptTzzhiRSz9
7QNJAbskIdICiK1bDrfz4s/r/BtW/zd1jBMeVti4DpZ0bqkKBL5deW5F+YcDz/5NUeT8cke1Iqay
CVhDpaa8M0e8ISU72rhDHJM73FbgHZl5Evi90iEgMnIkkF364KbGoCEjMfdoPfOHsXI+SaMxjnE9
kKwlAyZOObk2Jsbzwx8egt+90l9vL98tu9at8mMNJifta1LYa73pOmlvzFQQbOLc9bK+Tsl4yBJx
m+VYGQINWnkcvG2vWcWoVF8XEdPQW4+lN7xbTGNy6f7hULZ+92EvT+/fDuVQ6trVAwdTEc/bcEbF
iqcJbX6SolNXY3jTtp+Vkz/jvP7mJ971398X5zcV9kLz/PuPdaYGfToMyyMogGIt0yi8n8FVQLUY
8qsVtW/uf7J2Jr2RI1uW/iuN3rPAeVj0xp0+u0vumqUNoVAoOE9G0mjkr6+PkQ9Vmdn9XlUBvUlk
QhEpH4xm1+495ztT89LSdp2yF2aV6xp5B4NjHIp46JzxUpimIdAYmz+iNv6W+OUhPQEu8bxrMSyA
Mm18IfXMI4hr2LlD95ZKdgWJ5bNvm4iopM4np2zEdFbW2baIh3vblvepxImItwmK91xe//VbNZe3
9P84na2/HXsy8lyInVZ7zIrxyaV97qv86tVOKO2ZIFlgQnV/TEwbFrZ/yKkHCU25RDI9zKO8N2d9
1yaszkC8LQGItvFlY0AlB4cOnPOLuSYBWNYfu/7/3+7Ia5qnzffP9PN31+WrbjBGxkn/RxPmP/6z
+4+mTPjZf/7lPzYV0cnTbfgW4GW7oeCv/md34r/7w//1/fv/8jQ13//nf3/9s+7Hcqb/c1jt+rP8
UfNG/tz1WP7GP5oeukfegeeR4ebatmMtVd8/mh46uForCALXsgBM6C4/qQDNLUEI9r+RUcvPwMj6
yJZddqiOadHyI/3fSKgBjOCAtw2ow7z/SdPD/utz67Gtk3wAld5iWq4Dkf3b88ssiVA7Jfs9xiDy
btj8urJ9Up7KzoOwa2yw8I+MSOqhn5AJHA89mrMG9IDU671oHZ8JfzSizyOIbUjrMQy6ON42qrw6
QtFH6COUGRHMHDTvFPd+AXh16CYSxoGtqbx/BhfgnALkrhPe2NNIlOIGrZ3LH0D90mYuHdKaWGpI
LixeFJ8V9NrdYtxDUt+/DqIm4soxtn/6Aq9/PFV/DnH423X598fC9IzWErEBfDrO304ISNNDmfLg
7JGA3wnbbfcpfynUl96+ZZHlWmh4wjubBk874jr4/VnV+uScDAPPVp62b3JKjjiX7z2DJim0kYJw
m/o1HRFBdoU4ooqzNjZefDXpxl0v6aRjfYAjbuBaUrlxS/qovMS+hYKo7NKd2YIgrHvTC0u+xxUC
G1S65KruLDn9mISv8EtpoEO14hzo8qwcRr6Odfjt6MeYnG/7GJURHY98rg+llTy73pyfe+X9V8f+
8tH85z71x0fnmDQMAyaulklT7i9bM98I+iuiyfc2/b6TOeBc0/HIFn21gljYEKhGoYWEtIYQM+Ft
GMhFQiJdaUjPixQJSSUvhkdouojlcwAt/c538ZxO2AVZxGjQeM9VORWhprF58Q9/oy3q/9iwDS62
dfFfHG1/rSmX9+PYQJbRwVsOzcalafnno6ZgyG2qxOj2TM+Zqqt037oQWXQTmpEoIfUipdZKp9iX
AgTLv16Hxl97kr9/OUEmfmDxWTmGoS8v7k/Ha28OIKS0pseGAHhGVwwRy754qpYv/vfCmeY3mZHM
AQIG9ihG+ivHIpLyqG73NAJ/uXwBh5yGnKZp8lK1kw67bv5HP/yfwqj/dvz/8Tpdy3OdwLQI+HT/
9joZwDuEpPM6+aBMBGgEOifQSJKWUVc0R6ek94ml8Be9L53JrVGWj5Otp+t//XGxmf7f+1mAYgV7
lQm+2SLy468fmNsUZEnNxbhXMW7E6q7qkdRqAhntoPRswyq8RiilUCuoo2swO0xm8S2kQ1a44dxp
COtgJHL+u7Z5cWfD3ecyCjGqsfAy8VahjFhQZt4EkjkjU69tYEhzAYBMcKg1+aaN1n2fo+PT0P1g
AMpWg4foyzRJoAeSLISdnFX1DPcM0DVNr0PXuNuy7v3NXFhiTb6Sd0iC7tWVWRymMz7cJM6eW7wT
2yzrMZKKfDwmy7811SLi8dtug76uZSgzAx6g6djcocOAvtuvO5QcxIoCk8s89LiWX7ehVebWq+lM
hEfj+M3Gxtth6C027YwJCF1SdV8XXFJBNubrKLHj0+hAgiXzLN+iGeX22J28IMhuwTTGpFaNpFJ4
3nYK3BrvgH+Rc/+LSy2I4eQ6s88fwEfeJhc12zCXG3Pw4WnrzTsGBVxhqXorcGJtnR8j7ORwwmjH
5lAs8GENAJOvTcuoNwmzWkN9kuBIwBGc7hOstdgl6hNe9HaL20quTczBSkXaquysi580BwArEA3y
QaJS1pghd5G+xL/Dke5KEzeG/1gyprcLq2U4Ft+YSAM70bOd8tA2pQO27AKgQ+BYP7J6l5QKlxSs
kGhyFE+Wdkt5d7b3iJXrpgXmo2chFuDaBZhKWiZyG7ZyG7xAz+/XCsO6R9bvKgg0tazgm0Td65RV
0R4Q8Tfm88/OCxQQm4F8LDZKs0FalwhNX5PVh0SR4XWtAw1sXfs1bXeWOQV3GZciFL4Q6Azm5oBN
Gm612uOS3lgxno2nOWCvNZ5No3tG4HNWBdbJHkCE81kSULMejAbjYEIwaSTvRHAQZXJfOtNeOtBC
yn7GUjF07mYeQZy6xWmCLHjJVIUtQ8FJ090PTc7s3j0a3+kML/NqgMJMNPE+kx+41rU0Z6RYPTvN
iDQBymWVnBsnLdYZ4TgH8IHD1DzFeEI4xYI+VLn90KNjX5PjVm7cZu7QJnl02AgiqyUYY/5RnxB0
bhnLfOgQn9e6SSM7SrrkKrMEIIDFndazALQHgTCOUTJ+EMBb3yP1WDgkLvq3SsfkCwY46KYP/IIk
gcSE5djAXlCwOmBpp5Nn/JScoyudOHoeCO8CiRApaL1QP1rkeYNRFFsitMU+Lxhs2jBGYr9z7mMx
4oBIvJC4HX/nJ8ad4xb9WSfZnRvvgP4FQaY0pxeMoNgttfoSlbyuoIzReszY6ZsWQIesWZj5NK4D
2SMVc8jmdeUdDoITnuqYVA6ye6V3H8WoqoaA8ag+qENd9T+0YKTjnKHNnWJwaMmBUf2hnEDi4zld
DDJiTyvIUM5LMkFas2XzlSWYAbNYPRpsVQV5hbDL5jdHQRtJ+3JXaPmI7NCRH9rB7SDwddFwqCDP
hGYs8m1iG+/KwH1pxdkL4NVfTuKTLG/jrR78bu9iBkGG5Qy8KLy7PibPKIrEK176N5JrzVCR2a6X
pbvza3nRfMJgEx0SiQ9nuQ/S5i6Y53dVY2I05/EnDZgC6b9+w+RT4/aGqJnbw6tsRmOtgfRd+52J
c508HN/J9x5zACFYNwj4KovIbcQPsC0YD7Ofm3yDssXEEhNALZeuWJ1/ZJSx1WAmN5I+g8mQJ6uq
NgodYz7fdHx7m7KNFswDoc0TFpuVyBOFxCXa95j/1hNN5bXVodSLgIqVur4rag/D4aHMrDdy3eFI
BbRjHIT1XZ+W+ya+pVb14NXaswe4rEPSCCklh36yk3jkYLULHCfYm01d3KbfqZJONKM/XCNjMOlx
Yn9z8FmWotg+1QVjFnNOUNgs2U6FY/CxflF6Ysyv6zu3xxY79JDXR+3WV8hjTQ3jDvHUexyfLUAE
xgaa8IiSIuU3qsuVDkz4wFkpdsAbTl0eYBQwbZ7SYADJXAPqyCTnYLE8yNhP4CtLkEQE46DVE378
qgJMgWncvi0McaGOE8CftN5pUuigBkgxJqL4iB0O5za1ih4/Z9DcnKF40T3vkabyYxlEny1CoGHM
9tHsfpBZegiqoLhyNmzQ9OG7iz2s+aIk+1iDgHqfioIHs5l+4rGF7deX78WUfnY9U8ZJIhgaHA+m
Epy6Le6Jbz3r7Y2hYRuzATiBpMwPBjECg1WcS+W3+yujKOsW+Cw2eXRGgwNPH8Imt1+YdxBQHRf3
lkffv21QQPpa/+S4/SWhQ77Sx+ithQPkV9ZF1b1OPg2wyGbTFpWzK9gBtlpl0rN3nnoNwisNGMQV
Y3XQpPdoW9MIfKS+5tNX32je2+yUiB0dDdIDXo0E6X03pz+tDFGsZ8Jci6KELGQltr6XPNStEnem
HwJPYeraVSJsKmNc4yMdtg5P2Fo4U7e4NNUafNncBB+J09EIqDAOM1ff9TjTjmIb1JZ5jguagSqZ
n3Gnh4GTvXrNkr3guKRSFXFJd0WhxqG6C1kA/aE2AsGooNwxCTRPWRsA1o1JChP+bpQAPesMK6o0
houas5jAL+T0gCP5am2R4lwc4HqPs30epuojbeb0nLgyOhdNt2vysdwNE97lNDPzsITMyb7+FSTO
x1D70a7UWbEVDupT0FM1jar5Iuhjk3sptrAc54DxS0tmH21Nh0TW9g6TruqL8Idnf0Qgg6i82Djz
MsQAtYDqBbdtU2f7NoeV4MwWypys84gi+5UpDrjcdT+srDhAO0KPn47tyi87klKL6uYVfn1pKvTZ
qDZDvxl/wf64+iZbFbAxXXgfhhruSk2DStFMO9TIhEJZLFmau7uCAKZj5U/dS4Crb7FOUnCB10B7
cK197ArDSFkBiqBuske03J9BjCLf5ZrMsCVBMieJYgv0nw1Pz+iYw2ZuHrQYh8LUVB9Cw3NeKtzz
trlHAokQ+AEmxbh3IqwvjhO/B8o6BqTH9nr0VBYznF/AtULwSKKpwS5T+ejbFyN/TCspAYpQ0Wha
1YP5EnMFWPtGcgPUw6M0vWUUKlPPl9H88qX1KkglWI+Dx0h2hmdooSlzjWurt4jnzY9sDN5bv36q
0595MHwbdvQOxH7kyEK+jpUMO2Oj/5wh1SfEFycF+L6qq8AoiLcImgexLpm/zsF4b4SMfmml+EIa
+54nFqr75YyYkv5oZOMiWJ82aKEUidjTyRjmdsVY8k777ZNryXEWPsVqm9wHZfIdzfeaMd6X1fAD
9yee+QGBlAFcAtEpPFNnRNJrLbOsKntpg1Miq+d+MRfZ+K+duvjizg8m9NYXs8ZFA2xpXuAUdllY
He0darXgVIuVaWg4t9C3erlDulxLP9LtqoMjkeOqCuuVM+f3ekuI+ViL0KwFHHHxADcDHFw+PIK3
ZUmbP2fZhoUzHsHGP+tT9KZmlKvcKOCNGxjfOuLbHEqMlfQDbQdU4er48xbTIAepTdrWoBmnAU7l
itP6Lo2DqxEgaHNKeHqABK5JNJ+k8iDNTT8i3dqkSn8s7PEHUelH0mtS5BvqyOiMy4brHA2uwDAC
8f0ViRxDSI+UOMrK8O2hNCkG6swhe+9LtR2G4Ix74WJk1tUNwPjVNccoz8AvalK1aoaW3AD7Cq66
x8OLo7rKz0OAkLcqxvtYM9gHfO/dmbj2kEXdbczUoT1r5tO219BkT8ToxNJ8hqaWbzodLasZ9xrF
uHxsZtyhfMANDw/FJXnFT13Rk3/OZfUBmPmF1DdjpVwUOZJh3RpjHpMgUIuEv0DAHvO927FbF0D/
c5sbw+QJejl2aNg4d9MKzUxnVMMmCL6KeLT21c/fjC6B70zXs+8m17kmje6u5NlBPI2ZvZWaTvad
f3DM/tQWnbpMAYHvlSLOxnVXKcdel5HC4hIBD7vSPNWmXrCJ+ceen22zySuBVMj1jK0caZ+WNMAd
Y9+HqEB2pD3mmNQsLL+s+waw2ba0vV/o+E+RzH0egiILTQibetPMe8H1wIqHxyluX3OIdhn768o2
6HN71Zs5Pdmiard+0R9NSWGkQ/NMiSJ0gXpGEkSqk+irvlnYCTXB4o7TbgAqXgJ44UeEVjvgKITI
WwGg4LQJ+dtH27aPQUyMfF3cxYGJPmnOGcHbGXatef5R8wsM3SRZQH+MB4wZGKdPbI3QwWf+37nr
rF2vwy7m+BeMciji9fylTyeQakaE0xnn4apyodiN44TFIrv6agb0ZICHYUYHTOdBJ0HuWh5dumCB
CNI1GugGbQC8/An9vjQ2dWt5B2Pu0bb0DuWy9MOG7WtGd27WgMdxat1pba0d5UQVb7uYRlKDQCyg
YmNYVsXJasuf4MLsLV/hwbXIV8rHM/P9Z8dh9w8eLQewW5xdPNPtwjKWB/Y8fpDQPJXVRRfYmuAI
Y4Aar1y1H5ASMSxzHHSVjvFoAQSDIxajwF96DylD1IeqMtUD0kmtljjJEaXvQEWpFcKb7hDUPq2/
QuUbDyI3GBoRCl0I8h3d5mR4HWkngejWlq1Ve1i0zVXVuNGY1hxtPz11lnYcm1Hb+Lrrwv3TGVk7
yTUfl6bCMgMpIVz5M1ETDNTMDWb/Y+SV815LvM94hAiSKe5ZK5lDrHdxVVnzQOuSY/qMn3GH1M69
RBg6eSBUs/cH60sU7JtwIBqQsOJS6sSiJEN5GaOy3I1JCpspyh9KmeB3Id2Bozi2BF4eGgvcfE3z
Hs3OU1G/oXiNbiUB7ashBbE6l+rRFtEdjVs9dK0pDnM6oaNCvY2p13uwDP2s+0uXrS926YQtDi8G
/ts4xhA17oeRyz87CiAEmhzgyyWYEWyVDIpQjU3Gq6vY/xQH0EBrkNxs5rERPe4+MHb0yoG4pP7C
jDpoJV+ZkxLkycRqM0Y0k4OmXmm2+Fnp4F3KHlSxpZHT3e4mpb6QBK9zrcO84kMehjSJsVUUxAWR
jj1sfROPp5h/2cI9ixQZg7RKPl2OFCjeOFpt9IqxRcUOje8DU8GNjnS6ShrBOYBHDYYWYjuerSeT
GPt66rgJQuZ052NEpwy/uokOTUbbdCgPzSAE3WayNOK2eU5Mr9oJECNoBctHj9BITpnoQ9AMH33T
P5qkdLRd+s4TyfQ9cofQGs2KHpkACqxJYgKcZ1GOYwjEK6aOxjTsuSduMuymPZ2yjsK7Bdm06ho9
WNueBmUkGxmqFXzEbPaUsTSKV6olRrciUcySOO81LriBBGFF/I8LKmCoN8nAOCPRxkd4mSH4gUsK
FgGpJeUV1zWOE+sAQbw4qqSHMWvNF6PJafYVgNfskdihSttIfzl7/U7fkbyARsQo7nLxTY66s/fp
KZkJL4GMzFuSXrOO7k08IpyB7vdpfdk6q6PIRpA31VGlU8fbtdh+NSJwqgwWWCLc98SaxdGI8w9p
Nri1kIaDkqDpx6XnQKmqkRTW9gfE9Yvs29+YLIZzNmZ482LIA10CBrgByWE30VkywNz1NnVnhTfF
S0uoBs17G+RoYHTyQuvjQFQT6fR0BYoSZIV+FwzFQrqg4DXF/IlZicK0JLJAqe7A3tCvsNA9lQra
Zyw/06IEwYe4nrQB6AKEHOLYMatfpobNoZXWreQmFNIsA0ZcBl9tr0inTjByRj5Uc9X42wkEbAYf
yxBvsa0P636cXpLZYpN4KCe0hFIzccYTPWh7Y71tdPMZhxHOdlw3pW4+VkTkbMDL/3LqE2DJazyp
y2gx1LWNhYeqlftOwoyWVHkbXwvuWnd67HGS7jTNOcIHR8OFa3/N+atPQwtFYWHeJ1DOVH6XGEus
cq3/8MXIhaAg3Y7sgcXGyaZJkRFOmQX9KyJxiosggjsbRwJIgBwBosWLJyUZpxfwlHQ0kk1bll+F
LIOtq+HrSip8UgG1BDjNbVUuJWyxbgu326vWu2hzH0JXepor+qtVHXH87SPkD2u/4RipGprCEk6u
U0toyQ7ATDXupvaGqk+nLcEabDTziYBCoEX2vZrz736CyCQ1fmw8RDr4XSMlGhif+0ANk26MwXuy
7Zx2cOntF0YUXuwfXe1sXTN48xIn2uvmtuy4H/dZQWMY99OKJjDCJdcPrUlEAHD8Z5KPasSbgQdk
z7ybLb7mKtCCezllP0aP5muHtnBvQtngl07vuYJ7KaEr53g4ihntBJ0gBvHFSTV3uauPTLbwE0C5
w7DNb63YfqMBeJuhAkWfB9MH3OEnIj+pQ6bszi+ltk+EofOJzXSlqv0CqKR4igdqAL43jZtSjjgG
QCQ4zi7RMPL1+jtrx2HMGcXsMHTl9jCUin2TgDzOIZ4ZQb6yHPArcUVksFFZoQWwq7NAJ+HknI9a
jp2aXtEKQC1loJd5t8IbyQCy5zsibojMbrldlsUA547Fuk7i6kGOWrnx2oksqg4YAKho6pMOVPFY
fMYJnEc89me6ANAxavuhdJ1nk1vbhkKDvn4yrC0i8kIXm1a91KOuz5YOYXNldh4ljA7uT2CMyNJo
12gafVOueOuRWVXqALZkc3yoQJ3TMP+ejBynvDxrKtktftCw127IgeAfzfKxr2J3PSCWWhlt/jXF
x7FMT84+HQwKsUzb9El25zr9N50FrKzGNHCj7JqHwTw1y1V+tqm6ZpfVOZB1hbmNqyAvaeX1fX6m
fUWKcVZhxiyLsj/mwzxvlWn/dMGzWH3H73Q8Y51KgIhIpc+TYT17cfoVePidcv8M5HkPCUwJlNr0
telc6NxxihpRsoh8IkWH9UBFQ1O/+HZBccDY/k6pzHYiIbPaX7nCfvA7LLM2xkjsWMoMnWOQ9TdZ
C4P0aMoaw83xhfs0Bqxq15T4oXMN56fQb7U5yYOaXZwrfjaHvsxQz8/NoRsybecKqAOsAQN3libS
JER8nK36fFDwLFCeEBAhIDsSnEdy3jByFZ/GfYxZ21rgUYjPMervAefpp2zeea2aLoPu883pzzWo
wbDRerwvYIW8OKfjJgzoNfNjbNNU0ipKFY04IL/Kso3J9GJmTojw3lJbUqK7BvgXnuCVObB0iXzd
6664WSnXGiCK08GsHmjbMlvIgYEqVpP0PbYpwcqPArz0c4+SWmbDk8C4dhSwCRmecF9Meb2tKkjr
mLLbNM/EyOfuzUi9b9Gb93jhqEdH9z0js9DqR7m3IJ/C7KGxT45qPxE7rzPaMlr3IbJx6bs0p5R/
mgOZnYg95VrXD4fJbcw9vqiHLB7QYNFjT2utu+t0sKV124VpZAAyE0W9QRtJBgRh7aID6T9yb+PJ
6HEZxinzAWgMmUZPkxQ8ArtkeUqynNqqC5VDU4RuFjMyBRG2bNtnAFBhkP10cj8I5Wg18Nwkngmt
0JnalcMq0nkPcoRhxZiTKdAUbRdJ2GHPfOFDBtn06GS9R/tnL7NCbURTletCmCc3py4RYnqx9OCe
RY4ESbA3u3it1kPBhLQsMBp3Vb7qeXAIIIMyID3zwvHgNl6wbwzKSptdMErwiBeC3d+N9MPse1uJ
xglLFUwijNZhWsLLq0z34AfmFe/sN1XItPWnPAijvpqYDXYGiG6YxENO8Wu43hpXOuRZLWVj9eWa
FEJCSYvsyeIqAxCPSr0tRmix+5SRFmlJ+v1gvFSC0UvKOHxdZUY4R9lwBBgW2mgljYyFAGDgrVc/
EepuCyy3r1U+XJuh/KWU0F97uDZrFcUvc90SAlHh92V97AoYHWRjGRAkBTTtt8hWmM3qYFN07hGk
KHI6ut+ePWroRuKnmvAdZ2i/KYWxtEJ68+z6mloMwLSU/yN9H7r8w0STY7SOJd8NSQIkxnpT8uaN
8zEPNFxiI52A3smz7ei1mDKhK9JQAz3Z0AbRAktfJ20eYtnAFp36ZCUerGiQ6zF59FUhtzKvPd4z
rC9jfETqEFZBd+voWqbQ9yjxHOQIdAmMub658Ec8k5mf0ZPMAzTfDKdZbVPoQwhFTYpv+mbekmFk
mHRefRazoV1tPLdC6HLXzXeOEqRjDLl2BjFEm7ml/xqRGhjVtDvL7BoLLhLC2Fl6H73QSzp1vHFw
e66/7m00xCNzJtDrBxOwn24QAFcXb5i0X6XsqF6Bi3su/H+zgeIzUeStowL6u1bzunPU8ARxVPXr
UtER+YRfdRCX6Oo0vKEkTTayqJ7HnCQ9KO5OMpDolraPY8yAiDkYNldww+UAC6UjKIgH5EReBLTZ
lAelHoED9u6pt+x1o3OCGMaQb0YFkoV51UcFVpanl55NpdO/lVP9DrEQf2q3soP8rcgznlsvydZE
bV+CIHZ26fIyGsfEPmgWCJG05M1v5q8aPb2j4F9YPptWY7wAaxxDPyV8dHobMQKszFH81LX4bFYg
4maKkFUNb5PaWsN+bzH4YQbiBod4uVmnI2WxqattSQN+a2nQ/jV/dqGJzsW+jx4b3/hFs7M5BhMy
dPrNVQNU2Zp3c+xaK8ONx9Du8Fbb0rok5VuqFcd4AjdWzD3cy5kOobR+mDDOsKHS5mDas27ICk2L
AMoyFvu1T6oSJzXIZzN4dzv/B9Aj7C/9q02DRO9Jl20duSOiG+6ZoV6CSYNJq3MzRWIG9yI9xbQg
pwiSrxSvdskuVshL3RMmEZskMqXI7eilz3KvOtpu6HEJW5gJtZmZMu9cU1sSFIbNZEQ6YeDyHLtj
fcmrnEodnpvDIU99q3koYQwoTOu5f2iBhfbSnVjoNj0wp36wo9HdezXGTNfP39JBL/Cz9+j3+4d+
HPPdQOG2NjPtEfjOGhbGuHKAKG+Yl6wTheh1wqu2aX/DUKS6N/DtbyL9LcilWnVaLulrRWBQhfWe
m5l/KIcCQoLVcb/MUEIkDQGzYIZcAnd2Fg2TJLGOc0dBN5iIuysN9jGdwmi1sZmQnejbyU0UfJaj
x87elPAFCSJa2fSYwX/4odd1OU1aCN54Zbd23iJEjWxaFF56pGfbbxtDWju7V+46Tki/UrH+ndA0
WQ/l2K9ESlSkHrXvKroTU/bejP6p07sHz6d7bLYIT0bATktyOmVgFQ6OSy5PlK8dbl/0y9qR2DmA
xhkJ6HxB8ETU8Dnr/MGa2mEgPik0AkMHdgHgafFeJ/RHDRf9e4K/o9HUzXXd4Ahbk+l4mb6zCqw1
Tm10sMUUWrIChzv4rz6fP2/Z7IpbTKeXK5t1jh2IveJW5cmrm3wVfa4dkpQxqFY+EYL4RkTFMW62
ZQxl0F62VhOtuanDLkYdyzV21p9LBuvkbfvjWU/AYYOiyqd6y128OwULyiKKPyUTECDjkxl67vRA
yvFORc5NkQcSqg0zkIsdJC/Zgxwa9ZCo5xRhNiDggOE1xy+MYaIMCZC1YEMm56AmXcgg3KE3GbL7
GMeYHEfbMattvOEFFsyyC5OGKk/XWZC1lXzOuFwRAodjz6pPfSrjIAJSiEW50/hjKZC4WAOQ65XW
GZkxpPA+2Lg5b1ek87YHwrJ3qBA613jHOo06pc78HXcIY6+VyJ5GTb5UCSYo5oZOGNnt3UyqK9u7
fR+oNDoUgtuEL5EKkgEAIN3e4P/aTcFy+rX6a4xLm0tIsMV+mm0yQoT5wz3hH5FxRSv4HWUEyKAV
O8dpkGzlaPx0gLpvAPyWqCY0QmEjGkvzFJ8qS101v77lveThxk3jcNHYdsiYYUgwICctjQ7mj9yJ
eVIS72Wm5LUkmZs6cxlqR/CsTUE0Eyb5H7U+7IySCFe/Ipkix3EDB+ra6H22JexmC0JFQTum4+BV
ROItQWjC7PpdhyKjTqk49HE4l7T06piZDRHu2QDka1BR2CjwoALC9dQzOuPqyOc5gz7Iarbh0jlx
RSkIHL12hNAgutLqsAagCQEKhVOdGOtyAkIT+RzDTvtRJtPRh2YRpo7aD4QpoCqpz4MFpsNUNGjj
JU+xYjXlMdMTuHXrqnIvxJ3JU55/TBlbhhiwrrWZp++4NYSgcm+aDQBao0FkjjACAepVB0Sj3H1I
m1TDtyW9atsBVDNcy9zGngE13huYeKXdVbNZ51QP0+DSvqyIc6pEcOrSZq/ycacruj4WSpcTbKNQ
qeww5VZPnLbh8G3Lx8CVGnf0Uj/X851tkY8wjNXVRXC28YA7BAyUtp0V/CqYAcvU+OYxJANDMdOP
c+3UxHTS+2AH9RJrrvDeY58jtC2LTVHELxW3DBfaInkzJp89twNnyL58goAZCXOiVB5x5TDm1yPr
N8rziZNs4YhkRIulE/Vm90WGCAFF5JKtAjdO9rPziEqhCANY7GHZ0ruAeYiS48NrU2PHiQSpz6/o
qLjxh9U38IHQpjNo2LQ+M+fOcN51mBRrPyHm2Z6dDOFDEN0sdB+jiEFQC6CwHa/DVMEzmQ9M4Alo
aALgTK7WbKKY3LOZh4619xxANg3zqtXwoQoqZNdjqBVwffPBz3ncLd6NLvkg3+nnHI3dvhM3v6ru
xFiSytsV1PcgFdukfhKlR9apA04kSErnkOf0JZXxq5ruO71yEf/SbfUMVLZRMqELFr29Go1SnMk0
rxay+brLG5cokADhBwnc9MrAaA4BRMEPzWLQOdnmtNLl+ET5fmGgYK3eKWJt1HbGLlAOsBD8HZMq
CQYYdkHCtcan4cmCwwmkLcyWFOYzuAuwvuRZdlp2j5eGTgUf2HrCAcQUFB3UICI+H+rE2ZPGLj+M
RfrMeb/vO9O6ZEDMwXKZWy8RHAVVt9d6kFbKl8emsQsI8yCb+84jFbYBko4mhrzXL5nl3ZrRKli7
7sCo+zOaVH705/jdKlqS05gwplW+pxajGz5XL02BPIBbwSaZLJSuLk5CmhxoosuvuOeOmqfVGFbj
Z+/BruIyxd2PthSZIOBfugPQB7kapGByirZl1Znx51537HfLU8Uh9zKgeWSAeLIfaAiLLaMa+NF2
9lWnVb9jNYc6UsTNojWB/DNX25xQihU5FzToy4CCMmPqAOuP4YCPFKL0wLmgMhJNvqRQMAFNquKT
q+bByZJoL4r0pJHLjIoUkZM1oW5gWkC355lAzw7jd64ziUEZZmtwKfU6egzw5jLpngloJw8N8dvK
HotHKjn/Ao/J8jNyoSfjSPX+HmU1+aMOZwrbyHDkohhvkATp8ldhw6eqdP3mgl6ldRm8M/IMPRln
j1YZHHQAyljkGPh47Ws3u8WGjt4B5AFnv9wwBsWSK1P7iTI3RIBCklRjoRVWGUHhKfzb0YLwF1yM
mLzvfilqbL/B8RT00PN9+DtjW36ncvoMgvrAGABpttf+Cmp4PXWySztSCjJXj0Ko329ehMk2QjPP
1Iv9/JtW66MYo080IZeysrodSmh0edP8kqpo2jVG+p7oxtEtS3ROJWo2uK6bBCIbICeuKqkNbqlp
P5XVTGE5ix9jnb6AAyp2ZQDQEE73/fzvzJ3Jbu3Imp1fxfDEIxZIBoPNwJPd9+q7MyF0JJ1gTwZ7
8rn8Bn4xfzz3uuqiBgYMeOCJkKmUlNLeZDDiX2t9y97rYviwXVrXq/ytm/RlHEumARGDGiG/0Q3x
q1f72oM025icNjM34uTf8KD1XfnqH5qmc7gv6ptZYMCy89dsoiGg5CDKZWWdLNu2VigXAEfadu/l
jBRLlgIH7rjqG+vg40/bjHG7HyY8PaWUX7SvXRhhjoe8IOkpZNxtqTdeNVP4W/ujvZ9rwOuFNFc6
yLPXEIgtzP1dF0OtGafkLejZDHDQAwEZAnxnzr0WfoBgmmDpM/hvnfgMmhhjWal/WfHv0WG9jaCy
5LM+iQw0dhTxjX3sEQ4ajZtL+5vXNy8twQ74T3lBoN/dk9rgXvXTGJyX/9LSpQVSbX50kO6WDhZ8
/Vi/Guu1rQ+iaPY5ROjVaHOsdeu3IbaLbTeh55Fw2HEbJ2509MZ2WSI4BhWUDS+EU1WhfIB54zUY
khwa/D4RZrrrdFceIpv+EbfaElaHdRNCy4AWXsUJZTYUrcgqtY/y055oggwY0HF4iT8nj5GuNuiY
gFmKLwdbTSg5RlZAbJMsKLZpvximoz1jNdj/6QhDpthiH7LpksP5MYLOyozk1IvqrkM39OnjuuQA
j3QWxefEoh0oNLLDgERWmQNYsRxcelWFP/EcT1sT92cg62Q3V0x7zSHJNiESDFTPwmdpogg3CLO7
ueKhT6Cb7qSSkwiVM4ltsjNtCK9SaUg2N8KMZFD5GfVnK6OyKvRR3cHtMIhjLObZbPuwGDPcKE62
yr7sIQM01MzLDCw8hgUTOG82P8c8Wru9NVHRpD5M0dJQxW9LtU2sgAiPnDHmiSMwbDvlcNBwDoYE
ySTopllDhdp5IcNAR8ePtRkdenYMeGkN1KTOJendveLrO4vhWdR2cvHlgDfSwezuJpRQYBkoOjDi
We1usYueKAeNNl6X0JXhM24qHYCY5pS/mbjpN0h9OTB3cWKNxn8ljPrCu8lfWWfFFk8VNjEGg+Ec
91s6UNMdxksWJ0c9lTHj6AX3HWd9cFdrnMoa/JSTUXjpDExp8HiFZ8TyP+Sw/xEcCfR4NxIhusuc
qoVEVM1b5PqBXHIKSKFsk3OtDqUd7YnB2w/tVeWddfPiP9ksy9vgtRvZ289GKeQ5GbtlCQTqWcR2
jJnwWEWggNvMzq+1qJ517PWrYrD1vqXqaR2nrXzuiAsH6Ym3+U3OPJiUj/fJFhTkRBw/u6ikt5Gv
/RtxCRE0z3aEj6l30NFo59YYlujfScsjqsiAW1OmGyxza6sb8VJEOAba4Wo3OML1OA7HPlCPEdfe
xR+7fd7AbjfaGSmQjJIzAsLEs22eg+iUkTB9NHuu5CWO5WFtWOs5Sk6V8lmQouZYW9O34iRxMgZO
To5XbOsCY5RRkOn+m9caIx4mga3e3GX2HXejQ+U3w548ZaqFJ5lN+eQ1l5xWpYUqMvIkxnheXEv1
zHc5+wjDI3ucZH6q8+L6nhJSucHHKlBBYJK1bZwsljD+bMW4dVR7jOHJg5nFj3kXj3tmnQiVS3sQ
kE004zx0LnjbirWJRFBOo78psXxuEoak9Kl391ZrvQSu8+IlebY3xrMYRxcOclRtx4E2isaq57Xt
NAUlf7neoN9TYdq/03NS3OOulLtmSL5G3790WkRPWTr/Mjh/nUlGHM08eaIlXp7zJJUPMRnQjW6z
+2qhcVZeW51A62MkiM2bJ5caFXL6e2WqYyCa7KiLMED8dCjcqpxbOML/Njr6STGXGpxJtoVJZuJv
7q1wcGjw5dciAw7fNimVqbN6N3EXWSLZJC1rUGVbl7Lgz3ZrWRxzf6AXeaLmvrP0RjlBsrcx150L
28SdWwb7wqxWYBb3dYls2OHuxz9UGLsIxhlWdsoGQ5QRXrzgfsrrz5HB/xAw9KtN3g82PK3TzMd6
ltyp9DDyPBI3q20PMjbdkyHjxa9IAYo5Mk+3Ao8NUGby5KfiAaQEa78Ik50BhRUTMeNgDpTqTB0a
B/FW/My6B4sOM/tIIUe+nSSSWms7Rz12mFEMQXdJMFYftcTHG2donJrls+k7et4nTMDcvhz9JHRC
N9+2ywvaLf9tkpWg4an/9TfTRZFGeTTAjTUzT5jECdVjV6d7LHbxUYuEmAPZzI2nu+qYmPesl5hi
JKsvUHsiBJb8+vuDx5rhSemW4760qnHbEmGDAhpM+7hYikyG7Ct12UpOlIswSMAAls9DjSbEHRE7
9HkLMR4ygperaIpKJNVVoDmPd8bsXkqq7PsY9dFianTEcUm02qWWXlbWwvVJrs4Sj5yB9GzyCW5k
IXP/qMZwy6zjsU/YN+v4k+hi+ijtcmOMHDdV2NILr+vxvvD8C49yPL9O/RiUqP1/I4wh0jKDSHWo
a9ZjyCS7cclmhk3L9X1XMtLfTlQYry07AZaiq4vJc3gtBQ1seUCjKdoR6UIlDxb+5CRHLzO6hE/H
40TV2kD7ZYyCmYEZNJx8LaPRXMxC05YGC+vmMB8tld3dXOq3iZM4N0a9WytzvQeu45NapnhTj8Vq
pL1uG+rkm45RkKPL1TUHjbOK+tClOzHvjl4WfLbZcJ8nZnxTlmJIBrKL7JAADMmX69HBGB3Z22+K
JOczdcD7aeHXyTF4lAMDHRDYZeJygQARXRml5hmbdfcetQAXp27RirHGUIzcYtQb5Ckb9Blwe7zH
lAaDNuAKCRsQf3UCNwgczl0scFm0fu6Q05+eCbL/LtOCE2D4kaJK/yMQ9/82ib3/KW+f1J3/5yA2
6b+vf49lX592z//5C5Zf49+/4v+PpLZlkTz8P0S1/+f/aH/+y/d/O/ZlXP/8a2D77zf+kAz47//V
sP/NCRxSv5Dq2Ec4wicU/Y/ItuH/m6QOnly2MH2HswB5zf8d2TZh27lLZpsUpGk5Lt/0z8i2829C
QjDm59me9IhzOv9XkW2Cn4QY/yNiKz2XH+Z6RA18LxCu7S7//V9SoV42yBasN6KwNDeZO7Y0IjDW
GpDQKW9KHjSGr47Y0EokkIS8KA4eEsqKRsVEZyaFuR7Z5mVERF9dYR4lqUHSUxRos3ozMx/bR3+a
lmwHxiLyrtuAHdc2tAtw7zYl31073S14/ziP40uQ9/eFG1rbwKGH11ReskvM4c11dEsUnKoOrP9X
q4kHis+Qx3LZXx08uVeFprZJLcV6OybxOeaW5huxIAeUCJ2UMVtr7Lhaze1HKIi+2h195m76Zuvs
xva1+V1oq8FGL+/6mCcrntb6VZvXzpx2wzjAF1UeFBF1P2SOe+SBQRZkABe9ZPjiDQU1rAB1Cu44
+ucHZJDk8vdzDRMbZcYpdSk5DEutGO33DgfsXOIIt8brWETj1cvzg+FW+6CY8idzbnjl/f4aCwc1
02McZ7cWERYk33SS7hWqlJ5XQ5Rb59YZsf52+S4cGHoaIWZXFdfdhqTjcXLoxnQNvzsUvmRGNPA0
xO6QHUcVv1BvqG/tEPnww1E7VBzfR9iubg4z0b//Jowmvk9j6ClO6FC/KNtzCyroknjdfopT8w3i
wL5crOgF+GBAwRptM0IJxduP7dLcdr0yH2wNZlSgSTtkAS5xR3hdpH3OzvTRENN9Mro4b5ySwQIZ
JyKC/JSZmSdfcrF98MpdWPRPRTKg1cT5u90jGVe4Ne7/fsDx427fBxWjUbKS3tLlQ1CHNFwvEqRR
56BILZC1sXGh4Pxip3h5tYTCu9GF111NP3v3Bxs6HRnLnFbKa92ZDH373G9GJizYnEVHMKyrH2vf
H0hNln14ln4W0iQlJBttZwZZj8QVGkl+UdQBXcKlvhdTpNigyeP0ssV0qqFb7Xt2AmBNIuMUm8v2
8l/+HdPM3siTmy1MyrqWDzIJjXOJGhBa1N/9/VTHZuaIGr9rDKtPuD6M6NL2dnQRvg52eZv8dDPV
TpNyvjxDaFDiHPBuXtlHN1Ryz+33cph/Ze1kn2I8p5tBU6iYNg17/ymoOAxNLWdGtwrOQa/+9UNX
5ca+G+O7//i8yoR/Ztv+i3SXyVRZ1Ne/H4w+aq526hlbGpbxRfgTA/mg+Eodgco7AhW/2JT4rhum
qOuuHcxTMcEzlJNainQ/ECSuc+dYxxz/2zbSFQleObygEjlbAV8cHxp2YMY1tbxmSbP1cTRguRg6
Ku7bcbfwI+jMGQISkc6lThlKGCWkwLgSqAP8j4KrSdSSuXK4BAyHR6JxIYra0j1Nv9bl7z9xapYb
F2AsjQGzeWFGZV7aHJymqZqMZnCJ2QJ5ZinVezLgAt/+fijhYN9sxnE7hXyJAm4DcEo03i5RJXvP
rkKQC0lAY4dqxHbCir42zdTBPqkxgk+2hG8RyaMo8WsIvECi0rc88DhJ0889SZ/d8jxtKiIk637m
0qY6m2LLydoXfrdPmbdQDYsgkTjdOV8EOZkxv9R9xxZ9evfhvAVGla6jyQXIOTAo41ejdSFyg21b
G4QyWmZ+hWKCVZZvQlKkMYfczv1o7HwOBC6hxW0+sRVLoHWGgX4CAHqB+oVYYMotTl0Fxih7JR3D
QCcApdYE4ReDix+lrmyQGE3SwHsIEWvypAi4OJAMUAhzpvHhuhiSLfyG35RfFadqCut1U74SGRhU
8p53r4x5GoZAZEgL2/+kMvFKYZ5fMPevSqYcskkeTcbJtGbYm7BmKOHlNZznPlgvOgaOLAbwU3Ft
CS2XoG2YdT441Btu4kHgmU8e26A4Vln4hMEr2mjHvpSiPccd/aEYakjOEqtt/OCx2ZtWQ1K8St9w
JxDVukaqQR7cNkhl267LjnYqXykrJEsTArUTAg+UwhLq5XfdBEchKceNkMZ1jpu9J/E/ce6KqMWo
i+nJZbPMuYyclBodMKrYjWQqzi5nho3RuptJpJcS5HPFOWGHXsSMlKOtNZIrXJIspGrP4IO4nd30
JWD6vsaw9xtvoBeW89GOppVHr2gczum2jIjsUCpIoDHBrkF3xLYIf1kIqBZSzz7o06shsdrWZNNl
LUFpkXceWYRXPIvWsxv+caYYuoqI0n1U2O9YUxLlcA14DI6jaKS8sWn1viPR5uQmvK3Jr3eR13dX
yvE6BiDDRVp0W1iBLo7M1d/hxl4MH69Kko6/48H87LUEjoHUs/REiHVWHqPM+JwCjfeJBLw3gIEr
sUUD2uUs3nubLKf4LLWXhJR2ouUQuM7j8WNkg9zTLWV0HM5gCMfrKU3Hk+ltDfwjDjudAHoTttil
uAfj2qTeIG291cbFLPL5REl6S1MhGbJKLae5g7bMD8BQ3ZatwlZ1haAfNXvkaFGs3Zaeyi5lRUyf
fG/od5MhjBVEyo0/eWgNs8cWPWRFUBaC3EB5lUhbSmZITm6bBeTayRg/0kRcf+mZT8Ay+uK1nmbW
Gt9+dMqmPpk+8ZTaZgSH3A8MfhzPmR/Hm5Fwwjpornln6HPg/UnRG2BaD97O4TxNRWf5nPotBSea
tZWwzp4lntIq+2b2XrlvZTfxp7s724HEY5gMxdLBKzmPNLsasRoYXIpsx2iMVBOX5zTYausyYQzH
DiNqOxN0UgOgrIg6EQkXeJ8TzTmNpboLSYO/AueO4PnHwS5tKTYYJ6t7oTP1wSlsWj6X2bNwp61l
M6n26ZlaZwWctxSDN2kwcwuHHJ+TntyTNLtmTbIz2uDXTTHdp99tL0tqgcI1cs5JuU6NW97FcDMC
IG9d8m5zgTxA+91dtnxgPvhEdi4+/f1U7JT5nY7D/C6oGV7Zc673GVglYEETXTGMj88zIaJzGYVL
ypDksks3dlu6D6MJRkeU95OgB3puLxxd57WqiYMzJoXF6NKk0vssuIqEYPqaD4V/TmO730V57OzT
PNqH6ZtbCdpl6LFoRfAKF+mgiMehSZWvFJOCsX0YncDdZAMglk6aT3JC0NDu2ZiAJI0DcwMM1cdl
xE+o6cvyLHlpIouoSmrunSoW7wzUMdWKkZeWZe49Dtny8jyMz2Ui73u9LBeab3T+lDX7CTsuGMTV
EYBpXx0CdO/tXIvuTbO1WQ8Ah0CE+EySmeiMiiGAwCpT1cGOAR6tCWZ9Ij7vXAaRbntsvSf8BQQG
mG9pL5dPhCDkyjSYTZBXsh+JeDGCy7LPYTB/SNouacykPzqW6eFesMVtpJrcYyO3lWObUYzq7dOB
Quss0wcjS/QFGU/DQ5k5EsMRWaVD/U4Fn08VFE6tQPaLbAz2LyT3AIbAcE+CeyJHlQ7Dp1bhfgTw
4evIoO6K9rkBnsGqLnsDs4xjnP/+k6j9T+zth8DL+kPQ++J5DEpn142S+D5moJOv6WjohgpUfha1
zPnnB9OkGKYI8IJoozlJo5cPdTi8JSZrr9EgYYsyXKemiO5cnCsDj0NcmNemoL8FubDa9DgMiIWl
1znAhc1j/rlImp9EsArnIjUOFXQLZvXYNApRMlTMq4seMAh4hQzWraIJvsb2kruNxsvZbNzIRp4c
WJosFgEKwN2t7tC9mdwdElHUZ9MmbucuVjxasLvHqSW7FwqfyGe3FJMk1XkY7eHGgQCdH0XDNzZG
AhgCXvHOom3sPgmiPzb5gF1YA7DLSlzG068+7MtdxB6jC7A3pdadmXjhCtNhsMFYsaK8b5/HrC4l
8KbBndR9UgD1SpNvQVpu46Ym9tza+DGJcA0h6XVlZyceO1gGuClM1AM5EadsrKOoWhwJdn/HISbe
xgl5ObhOE82OZvmKKIzVnhaydexUtPbRG9bZwINUd1ah3a+SubvPmYyfEcQfPTomuWK6B9cgnhVg
Omb5NYNTFGbrWIfzyWG5RPPctJnR7Uw4NxdV623nGSimGeM1QH6YJEpwGeOsdni85LUBpWEbOIVn
02dtaYPg2swnS3vt1dPJoRFkANGf801eG2dfRQMhwceqiV7LqvGuMo3/+QG7zLpjb7V1ehefhYsj
dY6rmi0mfJ5GRkff535XOeYTBfS9JP5QELlqraLaqdlDpJAFXdW5Lo1VN2I5NaO7vgl+x35AGcWU
fXkRviCCZnKpynuKTfblmmqHiKzojNzeGvVPFwiictXNHditFcXgry3LZ7hPhR2qCo4y1T8m4IrW
7pwSagwPbhthE0AjaGMDsTYpnFNWZiDCiDHA9GAKyFtGiIQnKyaj5Ayl/9doVOc0gQFvWc27M7Mm
McIcdiJhYlk33lfY+R/WyIBPm78caxcb/UOt+dUV9Du48TQZhfR6MF5pt0ZvfvPnrfGz3+d9NbIv
7aNTY/vrsV2AAQ0+2XyQj2ZIUYUfcdUVqOHSAy3CF+1HGf3opu0PCWySlZUO276c7Z3gYsJOgnEV
NBpnEtLK2r4vLMtj52eTYyrO6bDpTDu5TtZEChlXeTX4Aoufcc77YjjpabjxBnIjOAMPqbIe4dNY
5mbOk3U6+ePea9nr6T4aVyPqAEdyHw4GmiA5IZt8YmLp1yYDWpQVNPgJr+HNn9bVbLz7abpj2Epb
0zCntLt2KR79wNzYQb9rPOuljiG9GZwPwcsQkI3J6a7M0uxPNiRj+4/dKl6kIlXHGsHaHkmrkd8m
JFPUqxT1NB0isS4Quq0ehlGTy5Bb5VX5bILmvPhpxwDeaUl3Taj7ld+1eu0lltokmYDcXjCkSTV6
HHlqfpMCU+50ySbdb5KGLHLFaHjn5pCWzH6yd3R9kr5IvK+g1W8WHnT6zL7o+p14quq3CQ8E/YQo
xUm+2Lmo/J6d8iGgNIyz4+wQ2QBjYowsV7knd0EYZkvU9zS2Q7W32tQ8MvHX94UkRhdi6hjIwu3a
0UpRTA3yW6XEopFW9grRXr/YFEGtSMvHcbxNzJmUC1umIMzZsOIqZwqPmRSP6fyi88o+9518G+YY
MGjZGOvM6+hcLofhXAf+s26br2kmAS04pUWU6Thu/2Klgb8XmHDYyKcfYrDenYoxPKW0JKeqJfED
hXnVdCrds0ElWJV+ezbdJ9oRXwXjkA1kvhFFI7iOlkOG2MTAYEi59wqw7Qx1Dq21dHBykynyCSOs
5q3vzo+dhU4UywCjA9XixEu4LTGjRlhqy88C9ZaclbWhZemx6CU/32MOxSwduSlY2+w5SQ3mgKOn
6qWuU172vnxF23sq3eE84ZzIa24a1+94MNYYUfGc69l8Ls3oMyqsXzke3LhN6Z+U8p2NS8jigTw8
wuVgb9munbm8c9ocu01J0kr17bHILFym1qjW4ZObSHs7iB+ARffoYW9G/0dqmluM5uCAGXADD59E
TETDUOc+x36ndc+NIoZdo/Nd6zrJiUcb7T1ueN/49ZcaaZVkg5AhIHbA1dBLD3HZ33IWHKznlMpM
KT5XHvrwmYAtzL77Q3iSalirDvEw0G/dQ/UoRFWTZHGmTcFpp49dc40UJdalpYhmCDqvSy2XXWtD
6GZgwiJRATYGUZGxkeT8fPHFlJO10AKvI0HD9M007q3cK9ZODqTJXxrEEmaXWOl/JtiAnaHuUGzu
nI6lZarV95zjUJ1cvO+roR/kPrXcp8oxuQDBQKSKxTbz/KWKUXpH4p0UXZk85Y5hNYORArM5mpiu
croXhaujc2T0vGJW94B0X63TsY62YYZpuxoRLgcErY1jzH9CjJfrqsJuY7oJJ3hpiXUa2DG1ccxI
nKWcKPEM3HNsfyhzY0e8NF/Z4HZWlaO2qvV22Ja+w5K4kWyw3PTuiWj0Ze5+NfN8aJTk1ZXqiN/y
CvnZGCAiJ8M2SftjOS6M0OlAYRRpMwc1kHTn64R9D44DPLiyIXHpcGHR/HPqHSz4CqzWqq8MvOaC
XVFJ3qpiYhboi944CYflMYnuqT549gVIPfHJC4suL6dtqgtz4yzVXymdf2d4fx3qoeEo/FgkI63k
zTCcT6FMTPvEDb3ImjaqgroQ5KDuZVV+9LlN2tlq96ItP1iCyZbI8Mw4OuPkNQcrxrKrgcfjqmza
P7Zsn3yMiVMWvwVZy/O1+o20Wa7S9s63XvNQnU3nSypnJ+X8XCftwcLvYtXtdKpswmE5tjYDFJlW
aqM5t3YDz0Qn+Qzn6Gce9CGKhnetZ0z74/AWdykjEIqWx1LQTTsE01qyvivqm9eSwueaauPShAw6
T81HFGBZRe1cQf3oT3SA7BoHhGvAlPcENQWWtvGYNuBMgAu5H6b6KcaR0dsmq/JsHSbyFXfOEefH
H+3Uv+d43NhOeupmjpdp/ivNeAeAwCVFlK7wwVCfhz94xbKF2ZBdjZpIMjfBfOikgi0y2PQjRtvF
z78sgX5BtqoT9htvcsfBj+rQ4DNAMcX/jTd+yFRE45xTwICzfkc98e5quWYqZ7ifscH6fcUmlTu3
LHS20jV+ywgN2Yqs745MyCqxcQj1nLCTdMBE5MwJc1LKwgknf5EAMWlIxnss/sxj/BgbeU+ioPhD
n+RwGiLzTLGdte7L6gwR/ikma7yhHBGWDwgbu+7v3EjREo751xeXAjf1YYrxBA5cTlbWfozVq+oc
n0BD+tQYP3FnMMZZwugpmQ6adg6Q6Dy6EuFwGOWzl+sfkVlPVpNfjYnTnhcfekT9oWONTMYY/J1/
tmZc1IaIbs6AA2ccsRSGqJUxI/6o/0Ml3JGRwsU026fcolEFKkqeqls7YggvW3Aslj0SkpkOnlCv
BHrQ8V+SiJMvP/ZMJONC7OiuHDjAuH6x//u71r3/Bye6Xxevhj/sUXLJ94g6JzgaP8uY/ErAuFRg
QFpTHZ0vWIRrkkafbgT0zyYPR8/zp7LIcUoeVGEuDnlmfQR9ABujlB9Gb3zKCW0/LZiuSfbkYhwO
4cZKOMoMWQdt4rFBKulG4tIIW29VmZ6G2mS+DrYsWp5LNZQtDZWstvSR6cMTFDf4LDUoE0K0MQln
w4IIW8ArSMYPW2JA7Nw3cpIBFhCeMq1FMrzh5p+40Bw9//YTRc6TIy/mX2vgfFyF7RZX7iYMnKPT
y4OLdLa0JhQKqIxHhD5LCXmZZUsLmh7OtDzsdZneqHpnHBSqn4mW1bR1rjngro4glteV5WYET4hg
TnyX5/MyqX5v2efRDKkW2CQ1v072W48Cok0F4MPMM7ogu8/RqcB+Vy/k9yJu7PZlKgemOerm5OqB
vMqxNrDeRKRX1lVQfXuqODJrp+gbIKapb91AgIbeaSoXJTgYwekx9vtdUdMzbaQzh0ejfwRlEYLc
7KsVj078fDODYxsonU2DthnjxRWAAt0BjT6fXx0jMXeaJ+oq2syqYpaHfRngpHwomXa44DGjabhj
u7YuKvvWgIGJk/ElnZwnquI4RlY7YjL7LKCCkAnUl1D6w/XaD95HulepnDXIKGa1RfqoMq+TDtAC
OvJJUbjhVWVBzr7K+gBkZ+Nd63Mwpr853HAiCvMz6OrfiBtyBWnliKNDgP5hlRBpQkoV719TXMyy
oYwW4ibozHdpwHBzORyYUt0R6mbTBT++rczPBGWtD4L7GgtwyrFhbQTGZzNuaIF4Y0CJqzSjHjO0
OGq07h2n960zZd/W4rF2QepVoMakl73b4hEC1dqYJrL2GUMLPSwY0PhmFbQj8X9da9s+iTpmn6/c
c6nMi4zOSMqvEzuhVb50jSfzsn2p8BK5NYJhwYg8Lb6jmkqYhlFW40Ib9aZrlnHomHuX0W5X7myR
YIPC5+fr99DKw9M8Y5TVPCfoM3oTdvfiFrhe6/k383Fvm8AN9LH8YEE14ZU6vlwi7MxmgTh1nIQg
Z5TvZcapuSALUxn+dHJVobZpE1zntIg57ZAmgVJDe2dvbOzU3voQDSmIzC6RzY7DMGGT4dEqIpQT
QJOPYjmqxNE7bq8GwmD5ZeEYuUs7ZgId09cg5ISvMkDZSbzk5rPkM26ADDBg9onTb7ARiyPq/L5w
gkM0Aa5lFvVLx1+DP/AC9elhtH7jplm5nfdCnjFeVRjIRL+lCSu5lg6VhlZdIFQm6SGr0hU+MGJm
DhWxje/CiTKdQxX1z1VWHetWY1EbH1DezP28UkH8ikv/XYXBKzxEDLNtdaGM+1FkwLgQi4kej8q6
jAlsDe1/mEN94E/DapoRx3VzhAIIna2XAdc1R87s8Js47VKn3vFXZ1eVyYsHVNdfnjP4YMINI9ZH
bFCfZjyXOyILS/Az5mQLsKRkuVxpdrVYsJGVPD4d8G2loQyYy7zuFs8yzy3ve4SIFd6Wg2fh8V4w
4nNHmQTOM04ewQU33SlqeO7nHhgNOHtP6JBrCL6HMm839Dx+Lpd65BSPupmwLpPmbJsSquZ8I3iy
G3K5lHh/Y7YhrOygqpjzN0OVYuMp9aQGHMjMWk+B3XL1k7oCUDesdKW+CwJVlcS8HnrfDgIHO1MN
IrV3ifpsJi9k2iPfqqGONiXokd0EBW0tcuCIo14FFiJP2pB0S+iYS5HUzDRip+D9HUn0n5Y9MCKp
TGvj8uwXNBHB2sgZeKcs4S0tMFj6co8eW+PGFOksfPOeroo7qpqbraZ7eef0xMLiungMm5n3BPHV
+52Z7kAsGVVljJ7Nwcm3JSNPlLPkfgIpmqW4VzN4y9gwjQlDm3j2G3bSkRPe4sTBZl1Fz12BcdLN
uSXxG2NDeGsdyjThBsidcvVHoZmEGcP8iXea9dV6SosaW769kM7q8hT4xguQHduKjsJqPvL5Ka4C
jq82BYJZYxBFQlIa/Xu3SO0dRwrySNn045IJd9sjOCNwc7N9sLjDQyN49jq1nXSxJ8wNEyHq0G4F
/NGywObBq5QX7Ez9+TBocB7OhITVuO5XqdGOSkxXOEYBB9hAXFvvgGk+DiT79b+EGxaMlVlPLBqJ
fR6JsWykMx5r23GOVoVWLGA8Z4YUKAUS8kbWHWy/+IRdQaKsQOuMzLrcBZgK0cwBMsx5up89usAT
pzqGBuiOairFVqX2Ro8IyGizxcm3jhkzhY2e4yN6JxPj8TXu+j3Q3m6X2FhhqKKbJ3+bYnqvBq9A
0ZGbzlaCJQ1gTNuBKcrTg54N3t/Mjgj8ww2qX6lVYVJhkj3GF30dlmCfVAdqa9l6t/s40xbR2pID
tJUwg+C+DHSzE4P/Us/hYfKnK1/+rabmWizgxQj2GuenY1zRh8OclOJwln/OG6GNfim4oyGczWHF
85xwfNfPCskxeq36+N5engo1W9x0GptDF5KsmRv3dcrmx9ZqefgWf2CvngLSDp3HGzgmXGu2QqYo
FDFZexmRsbNKpHfpscVvixlBy2UL72kLXlNmWZsaeMWqaR+jiBpq7MgEAebit5j1Y9iOzykVz7uJ
ATfuqD1IeCDAWHs9u16JjLnfHLlfNRtzx7Fy2qzcQ+UZ72D/zzLICFIZ1lb6xYeDzUg3AWsxZh2L
rnugVHi7W9YTC9lu6G5+TKLdFXeAbonTe8leBLLdqRIZFPzGznHxT6qBJGnZeJ+dNb9l1XDXL3N7
+pwumRtvO4lvZmTUNfdHqOnhxseCU1gMUdh4rIZ653X1xZ7xXIJq+dU5iq46itjHVr4WpK1mP8cX
bV0IbN1hbbqJkN2KqTAFmimAUd1l50oOi91yC2DxCGiUE1AFEbqPrNfBNYdNm8D5wkeSnv1peRCC
N1T5kh/mZEFlT8kM5bUt5VvcH8lITHcTWhnwkOf/xdyZ7MiOpNn5VQTt2SBppJFcqBc+TxHuER7u
MWyIGDnPg5F8en3MFtDdQmuhhQAtKlFVN/NmXHfShvOf85226E5JyB6UJgTplIJ6mVMTvpraz8l2
3is6jbUWhcyI23c7AjHbt953WIaXJqburKR4aAvv2OpHSAG+9WugHZN5TO1lFfaPlkV8yyGWtayb
FuSCtql9031Kuu0AsoWPr4otVDMGT23RYueF3nWQnUU5n5c+2nbLcExIYiUTQ8DOfWjK7Ga0VrWy
jYlt2KPp13EXCHnqxUUrWpjfmoNaxtAg2uDXgntt40ArU7Vh6JeuRFRaKNlQsKoJW89WBAU+X1x5
G8+O4l0073C213Fb1h+IzCz9XsftXncEBCT94fNlo4+J208vHNnygyzGB18vklNPgg6IAKSQvmdv
13NvP81im9b15bpQ+OzbEWKfR70WbOZ8PyHNIGnEmzCoIRkjL6NYLgZt+KrJJXqo81KrX3ITfyvH
zlmJhhorqXgOO0xpHj9pH4LBk/BL/XLvePV3YjYfEVkbhMjhADON1FZMjrxrXgmPPECdAm8UqUNA
eHbJHYbJFZzMHnsBtjjAw9z+kszmNBaXX4XzHBWYtbPYvEBiJlhW76cKGJSTYyFw4C9ODOhADmYz
0QCQj83uz5TP3aYBAcCCh69IDZi5znNe639TnlESpDWLxqgOzOC4BHnhvhB80hlUxkidGkbo8Ad9
MiDMe4fRP3nBWzLlA7rgiELj2++yTPaJfK4c55ORSrX2sCWsAxszXpSzapaWPQ9/fMAjWLlCy90A
9fynqCA7cFn+cJhOGZNeXzvqQWDGs2/mOHF9+ec5kH4MHCykj3I6FmaXoBkE35E2wD0OAnPry3uf
O2ykLTH2yB3iR1HRvcQxJ6egdyV4Otb6RJ6wITDdhcYzfod8QYkEuCwGTgVWiwpwvWhJaJHDf+dO
mey9IPkyrXwdhcrcdDE2HN8E/1620dIeX3BuyW1f0UVmJPQc5BJ3NFm6wpWQ1JwJkcX/FAJ+DCAk
WC6mdiARiM/O2eqp9N75/+rMKwkuGx6eFaJIFT0wArPAovYzDSbVwHsXkdpMtTHf4D34gUlAlfdU
kLr3M0Iz+nMQ1DbOf1StenLrBy79smh8QIv5LaAssKSIcQU7g9PomCCggdlpjEKs2sr4w9SVbsdJ
vXOP45sNG0SCrNxO3jvFt5ybVZisMfB8OQK8nh/iSqR7PlkKQ3vzciGOZN2eGAkuHIb1Dj65Q2Ja
N/ZpttkGJngoP/NK/wE4pm0qXdvnVfXau0g2nTPtg96wGVYmBz14yoZoJ92iueqBxvcwVQ8MEttV
a7vm0ho7Z4XaH63NKtaXTGm8ObUI4rttCCUFE/rRFPkUcc7VEIIewTTfCRznC7vP1MYM7N+0ddXj
P39xuo4Dbbho6uLVGLmNwVtDtYuSF2m1XP5au1/Ypv3TzK19Ay1ii5iM9IYUtb9spuDHTbVXOcXt
44RSuGggxGhfFQyPk5jSm6GN71x6xdp06pfBJUmcwj9ZjEH7nXkxEd+yfVVjdbWEWAJueCVCr62y
aHwbV13LUF2RXc5BXq+DCpc9tACD6xb51TDToAYVvNQVUtJYO2eMGdZjSJyNQwc0YDy7R6sIHkJn
esw4apZgOZsJGknt+KcQcDfwwl/d1FlAP73c/9Vk8Iar5NWyOOdb0+fk2UCFkm1v6usEB5RdJ49R
xcY4pN41R19leAjjmcSGVxw9E0IIlWNIUsYWdsCHXQDs5+qBI+bNi8u9HPkkB2VdmV/9Ze3w1iQ+
/sEBx40P0Aef3UKnS2+BB4fbeEhGGXMTFs3qrHHFGsHY5Kn2S7ULDKGieaDfpK3allfc8E4umqP0
6uehIB5NIv2lzJmSIrH7XPL2BeO6Bilmp9ehieGqrxGgPyG8cIywCesj8JxzM1hlg6W29By9hRMX
WeFan3qo8/yT6VuQv4ApM0LC5NtnmypCBEJjVfo0E+URacaixnhUO9+CWdDedGOi72bHTM+zGs6p
O18N/doU1p+eNgBnxxgloyDwawj/GXuz/TjiRBZQzJg2s5OoTNRM+NnEGRVuONh9NqFIvlmq3otS
20099sGuvWeZmpZWnbxlIL02bcK8RnXnyiiuAQF3Fxxe1gefoHTQdep65RAmYHF7dXmu5zch7QM4
NZV404ecIwUFEqwwYRAR0I9o0qBF6OjoLWtCCt/aT3duSC7FSNxV4LCL+xxguvLFGuof/AMht1/t
nsMrE1QHFeWPnEhpe9iXIxwaAV5vhkrWgzfov+NKQuReeIRDcr9sFhkep1ICS22m7EurYbJy5HAJ
ghTciFnnyl2p6FIJ+uCsso74/5i8VVIjaE0GlUOdFJSvmHcrnG56L8mDyEc1ck0ciq+2uZPDRzFV
pxmh9E9MX+XtEYjmfWQeWQ7+S0ilyWqKdjotgHAa1V8JWzEfpw4MTkPQ2IGpaabuonf0s2GKdcdI
aa0woS4Vi17u1bwAWbkPnUqs7MS+tKJ47q341bDSlzEdBOMUuyWqQg4rsT6s2i33eiUPDF8O5qQf
ldldQMouQwxom8h/kaX6THTvo4yncmkA/gKP3qGdF6K7kAFjNrLSOA0S+1w2TvmeO+ljGXfPBEQQ
CBnHQbvDmFTqq4TDL6VhHi/DyiAu5IVvmvVIsW21TroGyCSNBlVMyhTr4rRMOnUuejQOjOxzCgcv
+T9KufvG2kNqzT4lnv4dYdTH5b/0IBAWXIgg4qSgRLkc72DHPKY9qmHcY8jNVP0VGLTBo6YStaPX
N2x2LGDZsvLUNmyab0ELgCuNT/xpXCgV2lSJG8jv5E9dJY8We04baDdpcYp2ZWQvBLq/iSHoHGXk
aGz33GM/JqsG4sf17UNCDVzWW6dBI/IzmOOTTHv/0MNtw/9S0Y3G1oiBgdyjan4kKT6k7rlUTaPJ
I02pvoyN+A0iiEFCNhrJICUfCbSHrQk3t+6YGGns5L3BYD+1/0opr7UMFQiHiOy0/+swUlhUgxuu
Mj1z+TjGfVe9B0F7HhQJZhwV3lUZ8kmU3ReWlZOr6pugkjkMiSr6JTn/pMsD/Dz5ryKNbeCJ2jpM
WBd2xacVgPMEBT4hqcttPWch07sCPyVyC2y8Zu3G3DkEteEtvMgflnElHkqT4iSLYJvbBj9+WnDJ
K10u6ZLHkXED90XQKoNeb/OxgW8UZADAtfgR0BuIGiP9nTJI2III5dTV+9ZKnp22QMTPp1PbWs65
Dsetb5GhDXl4YPIMzETN8QPesNrnDfBgpkQPzIBTZh7ql/P7SHBZzqMk6qLZV5apnJ+UkQCV9uP3
05MyeGFzB++3w8fPS++shBc8Mhn3DqTq6pXRP/lzVMxxm1+M0is8peA/Q7qXPXfc9qOW87/Ejusk
fpORVDCVZUbPsY86JsDL7cUfM1ZT6f3aVv2no9yLSHsIC80A+xeiemoqWcUxHDvppe84YAq6VaZo
Wc4ukY7tVmLteh59VOVcww2p5wbIU8p65MygzUe+Kylxq2mjDc/JBKkmzK0NA+huETcY6w/yhukx
l1Z4jkW0GcIhvhhT9lFiMkjCsdpgk2wfRt6mFUNpmMHuoR54rbK5Aiue6Ols+BMB9cbzVDJB8S3v
EmdEcII+3jJwxmfOMyMDogiRQ+pXc8GW2DmWC5m/CQCUHhFYw5n8bWNWpxK5ovkKauskFYVrbmli
KBu4m5S4P9ay+YxG77uZixpSzhylnBkmSFCkOSQ+aIAAwzvRuWWb6n9NHHGmMn9o1LoX4akeatpB
yOd0SAham2yUB+0HjiihiCHCbZogtgljfHC6cxY4Gu6IIWYeBKfIVuVT59nukrv6tp68T1d3b3aV
6rtGpreorZ7ywWFgXJKPSDouYkZnw9aHph9bPV569w60TuzGpriG0KFQA03I3gxPqqFdR+hXeKzT
V8mKySS/PrVjcudYxtWQdXwtGKSPHUYJflVh7ln0lntG0QHvYQExqbedZ5Ce7noFeWGeaAbZroZV
k7TObzKigtmR9e3l8ZeRYlInEv5WOThOVYY2gmz/13efbu+eIAwz4yCIaiTBpvP150oHgGAJOAyt
qcklWZZ8I1zwoYXZnUqRf+hVad4S5i9mUr2V4dgcAJrfy8jnq9dwRtqFXIsEmCUfNCA8ihEZl4/n
gI2yYwDp+zuL7o/lgHF/IWpVLSrt7CsxL7Xk4Fu8Do/T5C6qVFwsaDO7qtZvmmd9TsmEty+jhwn9
IsY8bD7lWRitc/YOK7BPRj++EKyPdwWaJ29QDpbhArF26QmXLI0x3cvcipfQgE+GKLcwYD+BWO3t
hARoh3CdtNfCK9ttqGPSYTSGg6DPFllSb1s9wrQSiG3ve6+9qbSlaVeXYmR6MLQlqPt0Ty/Rr91S
09L0FLD0/bho9XHnjQg1pnJ/KzH88B/KckiuTxdf0TQftDVHmiA9SgsWl1FNKJNm/KSZJZnXzlm7
XXML2wxodXVrWWvRkGBLlPcyEQzxPOfdiv2PzmCGNf8XsIpnXTunepRirCWpoZgmbaOYLdunrAlA
pq5rFwYRH5QmD8o8Zx3TutT0Lj1sxgXq0dnMuJRw8svj6pZP1cXu7FOQlQcNLl6d2lykDWHic063
jRyO9Ae/9yp6rKnogYLIdo67cBotct5S8w61to41l28H7qbog72lDY94Nx/0DLSczQG68zb2TH7r
DdDanLxqab1MAite6lEF3tZLKUE5MART81YspHemdH3tTuEpnptnjJxWlVuSkuKh8gittfvxJ2IP
RQfkx9OCp5Yp9Mpoi3spyl8jQmCpCuOxPqQZgcKhA9QfYjXAqucSBBnedac6OCRfF23MNdiO8L1W
o7VOBI64uAMTaToJfQa0PlXWcNEbgjSRDa1JmtanBby7gicDbspNtmbj/LaOi3U7Y76gBfyw3PD4
XQKYlITlaUCGlqJVHymi994O1CVxyp8uwCDhOnyWxGgZ5pnMViSniColz11SK6HJbyFggBYFB1Oi
ZOPe4KKGgY1iOotzrK5ujSe48nA2WFETT17Ow4vONtC1gI+09tCZ6XNRipvsHvvSOBrSuTrtyHy6
4FxG08KxEqckaaJ9Dv2LAiz93Q4r8M+i4rNw7fdRtj1DgfSNejJFSxgLsIpgpNBLjwGNb528RfZt
gG6eUpuCLZcaLU3gzmipSWOiam514bf71p3Jq/wtXApXfY1KmqLUAFiZbz/5VZTqoTXqo2ngyDJ7
/WUgldZgbEuCctpknv5SzbI2/wzFkvwcUu/vEu0KOwn4NsgHvlnBMyBoQi5mw/azLytZrGDtlUu3
ZwefRxF226/0uDCWaQpquZhQ2GxFhaMTHeHhwCUwJri25DyCvlKX2NXrNfj2lBF3xpMSugcENC5F
QWPuw4bnNedKwRkp2RVdiKHZcH584EgT5UKHOrW2UQblPlQZ4fP4u2wgwXqGNL85s6SRutDa4R3c
Dt8dFWEmsBQeMX4XmlKDTf7ILVWu67b7Kcidb5tR9Ssv4EdkUeNs4mDvKhGWcfTYMFoQB8A3BCju
dXqqHFp23RADbq2LR/b0tW2bd7yY4YuLTWyRera2CepK39NdgKRPLMen+s1obNDB5BoP0pZUymMz
FQ63ygjog5sELxEk86YLIRfG7KNW92eMJRJCKC36FdIbM6T2ogUKgywZuEUZzlIU+N2FY4g3c+DQ
ZjTx1vXSYTvV4AGkocxroVf72p9OvRz8BaFZtnjd2UHi48wwYr8mq7xVyv4Y0+JOgJ0bR7otlQbe
VvnBas7ges40LUWi0Bs6+YFeqvNtO/qDn2pkybD34Wxs+wfQI2Vb8Yk43Rsj95jYbXFpOdh1vqu9
VUqyeH5rlrc2+Ju7JmNiWPWfop878pqeMAlRMpHIrWPw+cBJ3CXw1M55NdwwhYb4BGNUVxVsPKuz
cZKFFRA3666zoW2tplJLT8aY77LpUZaZ/zBSOhaVHDR7UUNLTMmyOFTNLCQHRLKPouFoYmbdhw5s
fKHaF2X525gLMwYDn1Odx3wFh88lMr56Kyp2hd05i7Ej+UKjAlPZ7uoG5sXFJYkoZlxbc2pW3tDy
Q1jLacDeFFu0moAl2MT28DKvTI1HHO4bH5pom2fz6FPohXSSrjAANgsuGOUC5f1HC+MZWsvqx6Du
UMDPlW1Vb4vSwLdk+g/okQnTH/VB601IdEd/MFmjl1bEBxDEfBRaW5RIKpgymni4OoFgm/XeJ5Ge
Bz189szuTQ3ovum8YnCLhPKmllMdYpjBpRVYfwh1a75FYB9moO+meNrlgf7A9OOXwxRkJdf7bvOv
UXb46ib9KlOo5tCg18qALmNbjKuj4Y+vcFw7QX0FE3kLIudbyy60eBkILeWh8nmmwdSz7g7BnkXv
j7HECqvr1k34iuOusx9i5FiwODMFDSAXKvp0mon7XMzYYYrRFSuVQ6A0pQkencRKU5bhwXUOJp1f
mS/eyB6olWsS1xaouYg/VZq82Wn2nBVTu/bgRC2AUbxlmffAZfii0zIdGOzy787okP4dLgxe717J
M9IyeNfsmoIuMeRASpGDBXOmTAdZWeq32laXYHZDNn7yFdjlzapfvAFLFt/qrbG6t1wmO7CCN5oN
EZrdAcSU0LNNM9h33OGQzwT3cCf+gvAVkniuL4W9zrrireRuuXLGHW7eraH4V09GdnbqMttEdDc5
dnloh3prqvohnb492eznfxFoajyD06tRGG8O5QNcWOy7Ee8xor3iuoIiHoOd9mmHCT1sajkoxwQw
LWhUhE9b3qrwFk7hc8PVt+8414SzuRz31FIHXq5DRVFd+AS4EU74kRKw33oq1g7osrHlAhP/cHah
ZaoEql9nnFyJuGvh2Z6mYzEPzerkChNQFw5egmA+muLoGXrv3TQx5gpR7SSgSaQP6h16+LF5Ngsu
7E1mYR8IS+5J1TLMby+hE0fg9+W3I3EYI+BswF0jIyKzNeB5Tdu3N0Ut43U4cUR0eflnp0dvUMER
sxsFcz09bIJJm06pTrAj9h4sDbZkFWRLi7jKRA/WQoOrx1nTAWpWLMPaeXXwQSMfHoOWYa/qo25X
jc1HV1ZfZm9j8WILTEAhnhomUq7T4NXvKIwofH6yNg2PvThxAh7muAS7euochELn1pLwKiYQ5MA+
liObztCpYQmydY4mkKZPEMv06JDVdb5r6mzVjNQQ1LG9zaO03feMzd1iJcygvtl72qd8MMP5lgDT
u62JLXz/M1iGYFP5+rvUAeDNL7AzktrprNBakpGoc4leRDHjJLOj4LknSWz+gtnrDHEsRm54Fl/y
XNTgGbTcO73LnJ+VMfG8rRE3P7QbvRItcRaaw9LKDK9ZtDVu4vHQu/mNbCq2MbfaGYJ3uC0zgMXO
LsIR5VsCmHydX9FuF8oSi7i1xkWpmGuia79xVuSeWmfPHV8o5yNmyAT5EcyZhIel9wDOFnaPmEnw
zkrr9B38JIyiMj23kX4fMaN1yIxG1RxjAMUFpnASXDl+Ke170PmFyWcHI1PhS8Vz0CNElKl+95k0
aKGynivo3LLiOqyLi13lr1EuXjjsHQP2UybI2c5ARp0z1IPJNMKTzGB6/BTo5hX55a/SaCSe5WRu
LCZrlxHO4fJKbidSSz31joL1gs29epMhb6PTI6rw8XCq5Y0kbpwBs9p4cvgpmP+hl1L8ZRjYWHoT
v3SBQaBp2ctc2qAwYBT4M+W61wVVFwHMT+q5kq0KyQhUqj5DEKWAURqk8ADezF+Jzrh8Qf/5beqw
HmYap0UHqzINhnsuqdzkC7ln/Ec82jLvndMALJZ4iytKkmTwxdEdbxIHoEUsUQT4ofxO/2mdkqrh
YbyT7b3XMVgwbGmYKn06ncodk9e8od3Vqdrr/A2NWAx35nh3hnFmcU8rjTkKc1w+RMxzbaHz74ym
Z1YHfZlElrarg78SPwOW92BcuG67c4vxMljRubKzVU8XB0J2ffhnDa7yUXF5xWRUYJMYsUPP7pZr
Lm0N2yfbxAQxhAc1nKbfphjh8ZnVsUryZo3/4dxrXHQ1SiwBpsHI5DfhShsse5BX5cuAEWtl2DrA
/zJ4HPzhakJPoNSNlJ599Tj9LkdZ94vCTB+GRt373npw62krzPEz6kmJW4G7Y4l5DCmPWnCbumqK
y6iDNbGC+YFVAO4/C2UffYheAIMbJkqIIg3SWpQ/JtlGmNQH+ToCjvCpL+RU/KEBNJa+zY1VTMTx
lftCrhbEpJH/+nr+QdsKwMIh/4kBH9h5t3eFE151p/+sAR8vg4CRDW1WMEd6MvBOt6QpCc4XuXuI
8XTMU3CygFrCAJP3yWZlK4onvGXQiU31Ubcc9dNQXDgrg+bi8hprNqYO9qRAm03RhFpERgmkHEhS
WQ+TIS66hQycjc4uDLmrz+B+chGnyAo+FBiYBXh0nOupxWm/QMNgS56fOeRXh0ve2cdHW6VPlvli
VHjurQCOF/oBU2gW67x/DAqG1S3Azk3XCIG4jn7YeQWgEP1TL2s+Xo0HXRKLHmxnU3SEGCukZNv/
S31kI9xLdLMl8e6fDzTlCFEX4sJh/MNXCCz4cBt7+m5S+k3KYfz0fRZPg9Uw0c1rS5xakHCgWhdm
ZXsMlMdlgp2k9scrBIDhwEB4V/TWC8dq0u8ZFVSVRlte99hMtFchvDwJWKx0KLKwK/T09pRa9i5u
zV/DJ3tseupSyImYONvoUJunrGGol6TXSkNiElzeqIRurpXpnJJupMOEUGIh3zqmDIvWa58LakAW
fZi812aWnZhoa35/ZIGYl0Rb34w9402ANXDGqgW8XmsLUQyJzjkHI8+b9F1Gu6r/gI9Sr4fYfcWm
qq/tVDu2yR0oAnFtC8cPUUkTbR+v0wTazO2XJXeDdYNs6nHQdC1u7KNfvit9wHwQ1ui01ZZUdbHK
p9he0Qyx5SH57qj22LJ6Yv9wTiSXOLMYFCJZEMAsmZzzliNW07trO+uvZsMpT0YFRe9+QLUgTtQg
Cs4BicMx9e9k5I/MMYmsZFwmquhmTMFzT2kcuU8WJMP9JtR36WV2nX/RFpwWPC25zftGtzEb11qh
kDrITkxhg+mIRkR5Vw2xlI6PqxXFPIElfWZFTjFhUxxcrb4ZWbgvR4WAC8e6Ffq6dMw7tjfsCeml
MmjUcUnNHTKtu9dB1Swo9qSP0cSP2aLTI32sKidPMMI1kBqAkOGDAfNZM/9ojyNTJZd58aKLm4Ek
UfyjB8RXFRgPNM3RXJeWfAnrHgOUCG8YD9cT9mFUBYZ4EcbDXsOtjNDOdwx/pyuRGTOvXdcV9pb5
fIVhRlUuDIsp/kC68ZYR2QVuJtjuI6ujZa/TXomZ3lRTnOjzpC6U1j0vSn5gddPBzRofxDk1yV36
a9T2vVDR2c8g9gZKZ3pmHDFHryLNfegcbB8MmLuXklKrjfAGbwHl5WPobwA8yxV4qn1eZvSJ++nG
nmKM6IV3YWM4zy+Lq3ixU5Nbc5q0OJqT3xzGxloTCWZN51jxe3cVY9di4i6BXjEfHYKnfhI7I2QQ
4M2QiBngTZnMzjKsfZus7Lz4TYNoLsNG5gjGlT+oRZpFhJrEamDcsB9TuP6yfvIcKrWLxPvQsTev
5pOgZY0AnJgQcE4GQ59M/Rz5XxpSP6mWDT8UKQBwtc2Ep2iQjjhYUtWU9wUxbo79S9s5uk10yHPj
DafWZ5Y04XLebwi+1QaOU4q+2krUK5GYx9Lj1IT1E58R1u2qJp0HYrRkMyao7mj9tSlocQ50fzf/
VpoaUk6v+caoO3NdsLThwzuWBp/hbOLW3cXwoeFopKeXuKqH4RjS/VW00ZmXIh8r5HTIpZZeEmNl
/ALqM9K7Dy3L9mQydggrR31gyioIvJJRJwJSjGo5uOkWEt5RUV4HyC9lvNXFP+04nZAhqL0h3xrU
6l4UOn8+IihtmO6GlLRSw8MVAhAhUMZ5RWsKNlbTX5tTv5p1GBHpn602S9xu8ZFo6FnU3lFboF+t
qbSxLdsIIZQhUytyUyK9KZ8BbDUP9PYxbH9Ep2+vKNXelCGpIpC7jknjneRHybMRIYnmTTt0Qqz4
8pT7/WNvcvBsJ2wioaTwlvhzQOMUhr3inNv+kkrOr8Jwf9nMnjh77sw2REcG/jcZ1scYMDvoHaAw
o4cfamP0Jbah0soXbJqc/JIBurKrL+u4PGKkWAONeB3rkQuuf8eWhr1SYHpjfIsL+cOdiJPpZG6X
rh5d6gCxh/01WvbtiQz+x2hyRlw5FxDv6yJ2tn5Z6duiVsiLPR2v/sRMfRwOsWNdickQtPeMT9Ln
v2lRnijlJDcWU1XaMh3kTlNDo5Txc4SIBmNRjttc8GC1Ec7I/qNjVg31lVGtbhrdGrAMoVxbeste
d7/jOvf/X3AJ/yvk4H8kDv7rf/U3/H/IJDQtUID/ZyYhcH3YAZ//bfPZFP+RSPjPP/ZvREKAhLpt
6TrXZwQ7WzeBHP4vIKH9L7bhegZEQosbseEK+e9EQvtfdNe0+VVwho6te8AKiY+04f/47x6/oWHo
nqSEmcZeRxf/V0RCjKT/G5HQdnkLhed6/HAmEonzn4mEGKx7LUmgq9re9xBpTKtz29xIltllO+9F
ora43TlU1gWFfspbjAuGcXNbL+OF4GYK+tkmICIJQupyp6MhepIeFH2wjsrAvd1AFaZqvvmxkujL
FtwLYrce58EgQUEtYF7e9wTqSQQdnfqf351hs/hCPnL2ZCSSRdeYANbs7hWYH4MOoyKywg2RqGCg
XYY+vME780inWAHEfhq8Y6R56pV21JP1x4Y6v960r6XJQcFpDSKSSPRFHaar3IhemHnNlXIMrCVD
U+pNcuyuIt6gpVMjl43+cRqPdqiNj+WLUdLMbA0mxQ4Kk7KvMtbzWapLvQZF5GtQCMz8KLytOB62
aMYGvtoNQy5vR/IGn/OrRUfcGjfdZ+yn90jyp5T9YxFhrwhFcw4bA2jTDDAY/PKBPqTn2O02wwQa
iiY9IlaJTPcyubNXLEkSGrc+5CBgptVcReFTx6G53mIstaMP65vjYT2TurFEdakgTzaoo5vREKiP
8oEdA6Pf+I6bdBt4FIYm5bgJi8HDA+Yw2IU8Bn7P3RLOoz9TPMiwxxJCHE/zn72I6E9CEzR3y4do
NqhkKhmXE+q3gRS5ikt8LR0Nithsi1Pi5L9ZVhpMrIS70//xBqel3KngT7qjvnEkEQI9fCmna5aT
rsUHRBRQc8NHioteVWxMq7rZtb0mV70/rCm7migkMb88aTy0lrYvOfuRu+ZywuOwDMA40KAjd1Fs
/wych1roLSvHES8Qs6Mt9JcvsFfjDnvMiJ2s0FYV7IpEm+pV0KaE+3HkLiO/p23SIvAWK+/PLwlq
wcZCeZ5rgHmCULAnCD0ld/QO2kpVm+9TDdqrCRkL+y/j3DNmTKXc/BvlLJldVxZuAcPqkjeCXm7d
YLQNEEztNL87ZrYDwgUneFiMJIqecHA/DKm2hn7hLBIWgIVs6zehqJ4m4vuOhk4hcOh+e6IEtBcM
NygOOfKLCwFHmyfCEvsGGDdLdUs7zz/puMv2zE8PIqdJJS6i6hyW/cbxLFLQ/ch7PzhblYYeNosK
qIfzzB812gSYWReFYcHE6fNN4fk9xJaZzIe4JRVbli1AtYv0WZlYMW3DeNEN3G12XTOlUC1oeDJo
o1inXaUfgszk0GcX+Hard8U8e9Xm4W2iAmkxDUIuegjRq3RIr0MLNaj19Vf6kE5Wmfx2oBvXztR8
+g1vQgeDbTq2ogoPsq7EFrXmtddyRqsUc8AywCTo4m8I8oT01mShpDhNsOLQssm9HMOUOGteJral
XV8GLYq2/eCDWkk7i1cpoFmdsI4u9WEdUF0KPi9scVF0jxqk/8a07U3pa695VByTOnvBv0ksrdkW
WWoe/vlLY0vgdFbz3jYenSgONmOw7diLYxySMIto4usJ2FVy1WI2X5k9QShBCe7GUsET/kMdBzB2
psBLkRlakr8V5VQs2qs6DTdc4D47nw63qPNeNW4DRhI6aLwQIVNPrY0IFWUYL11bxTQijc3OS+zH
BmHsQJFdYBYHwVAF/aDEbjX/v63vPNANy81eRk9xOJ46tqMDBEj3QN9Vc8jEPg4Her6VmGD7UKGE
kkciQx3QINxVFasMu1RaHVBcgcRBNtlQsfbGfJ/z2ZjzE9XNrAQQrC2DkkEsX1JpQ2egAx3hTNWv
YpTxfqiibUenE58B9wQh5AXGXnepGfStAMxHKMOUBDccS6mmADLVNj+dURLw8/hYZiCZZ6ovVdjz
gZgfkMx0RHnC5Or33GnOdjNWh+qf8XNhP+jSYSaau69hBM6gJui2htL7jfuMs57G4zokGNlqIY0t
hU8fbGt0q5Q9KXfiM2tQvvVKZvFvXoS4RpY2ICqXXWTsSmb2GNAKilfwE5+Ik+ggEOK/3ONy0lp1
BwaEvs3CyttNmvu3kLDeyeCevGZ2eWoxXw8ioH8Ix2xoR2DWuBw6Unf25sgwPK//uN+CPGrUuPec
ol5FlNHisGhJPjX5LzJMeVT9dDC5zm51+W6AhwWgh7JZwl4ADmETy2vAL3SZuytjaSy9RLGSmi3j
YIKE/SC+VS31nc0sapwMwHDW/+ToPLYjRaIg+kWcQ2KTrYrypZJUci1tOC3TeJdAYr5+LrPRZmZ6
1FWQJl7EjYD/n4yCDdLWUgKQirP8N7dICtODySyH0lyZn4hbnSqmJ3s4isAbO+IB2iYyWXX2nlAq
S2Yp323Dpa/MOmD2mXgITkg+IBpZDcRk9QAHeFkJGm1dev2YW2Ejki1tdl6fgb6jzlNihYaQGYOf
mul3xshsP47u2a3o0HSp4x6saS1X+Zw7eL3owcR63Jcyqj+nauvkeAUKD4/JaF/gAUHUS/ojt2Qy
vClhzkH1F+mbRHxNqBPOcs6BZmBwbk4LxV0riKM3JKOb+Uribe+tMSEG4gY847k8l03/vZjRc7Gg
f+GVggFh06u9ckjZEZB3VPpGyZMgMaU+U4MuYS8HAOIt9b5cm5U6VIitkS1YUZh7u55zzxnxs62h
UXp+GqI59y2yAAzajx7S70QVDPdjyoEMj/naxGvsz3j+Ld71Lfa1O5fKXNihKJuJptkvINrt+Emy
w2C9S9QJUQUYcP2HTh7aHNt5t/RroE5Gu2S0n7wanptTDcTreEXmSuX31CP5lyKvro1rXDzT3kd4
a+5iNXwYFXwMzU2ezgV7zd2nd5HjXEvP4BJtwk2sF2OPM+svTw79EPKydP7j6PO+DuoVkenIfX+X
jiCJRrCPWyRFlQzP2K//LKVQm5JMi9lKD4tZx5B4FlejtLb4OKzDwiPkGN1jr4jz0JrBRbEHSpWq
7qd1GR/wFHaB/1z70V+Bl8u168uEmTyYz0HLLL0esZDPWP9jF925ETbbxnyTbakeg5ylDiGS9sa0
CC3Xbrnb5cneSV8seuOI/BJBcwdnOEhNIyPEbfgcqnv2MSaHJpEfXBnzxSt7+LLx5GIYwltNzzqF
OLMBlwBwCOavVc92ULma6butM8QIWX4NgjCD11bnZRTiahZs/B3xbLZw0JZEaog3V95V0cSxzTpi
/RzQH9zC/BAztBiPUYzT1vHBYMo9qrnmLMtwS9uts20JHXI0bZMrbpH8IJX7TV95jfkNYJSYsnuo
pBS0Y41oj9wuL3WdmNf/f6ScknwSkzjcWSzyOSIkxTAaCmfB7ogVHezCmWs6reoTdQcEOqurKOAX
DI6/MZyXekjf7HQSjxkpeiZDPj0DIIbkdk4/jBxXf6rsxwjBqp8dcWgl1wuKtLqtYBy7FdQ+3U9s
5jkwa3tRN7uw+yu3inPipfLKgv0HvrIJdNq6gKPd1OPgIeIThg96D0JK7E1YB1X7wKFpVxf+S10S
FoXkt2UuP5+GeqzCOcFJHkeLv81pEmIeYdobhp28vcbQnQC1kaSVtMXZFPT5y5NlWMuhZR0IA8Gs
J4pxptdk871qYZDY4HzXqWZ/3dSzBfgtW2asEFKFJsE6m1zoo4szgpNIqBzOGYYWDwYYubHBSZew
zjSHoLZ+KGjmIN2nDR5e8gHKwivQO5uhG3ew0PYi8S5Esygg7d5zmF5URq9OY9opEsM6ioXXoPHk
NwcOSKFuxEQUxlQwHYKgOOUJCsmURkgGY/YZyY4EFr+E4vh7B18bpF/1WXndnuQHZ82KSkjg5Vsn
ME1absjakQY4JFOeYrQG6FY7DoXsE3ibbg5Vhml+nrMfz3WepygNCSIgaFKptpGz2NYTQFVdPUdR
VW/KYMU2Ytmh3c4Ou8k86AF8FMLWXa4AMlG0CCnCfU4AmuAL95/dVqHBFxZJB9pnS95ulZNpHNqf
YKQ7xug2JfYMNh5oMVp51Rav3TEDSUXsjEifoHStpcOri0iZpaO7XVLzdRjibDeDZsC0YmFZ9c+4
jxkoGs+4g8I+0U+MtamRWpvI9TqSYoJ0zKriK08hJdg5xp7cLR8E31zilTcF+XK7wPOzSvNzTAAg
OLUPDYmVkLPq+oFVB9x/YTItj6nOmt1IDgw/+QHD+IvnctWZBjmhvgZPUUenWOS+K0Z+rYmveOGo
A+diSvMrSxiJa/aPu7aNeZUjhvcl+mhWv89mec6BfvBCdHQed+OJibZX4g9Igg5KGDeU/ZJQpi6r
GwGK8o4h8MYyo02UktDKuYXfQWS8DZxSrNTaRqUa0LDGz9TmI5l5rGI0gY3OUCjniXUUu+rI3tl1
xWEwzDv0sde2QsWfoj/JGP8G9MNhvWZqUFErlDOBEKDZtHrVevoyMnQDuvqMniNFR7aMNepmcDdi
44J3XOiraoii5HABOABcNL6bjavYE2LwcpPzu9KcBYOHOJu/DOBoYRfx91wsxnteUd+bUWBuGVzc
3BbLk5O/Gc0HMJt5uU99ATMnYq6m6y/ThZC9fOW+/eytwMW64Ljv/CGc/s7wCkcPmExivzs178ws
wBtfdYiYHqZaa0iurIbPeGN5ZEnhNN7fgbtgIF7tsf0hq5kzvJ92XZ52BxFfyazj1AwCN+zT4rRM
7aagSAcyiPPqy/kzBkqIpoK5WXvbQTjP/jicWLr/MVS9utJkzmQTEc5eJ+4uFWVTd/YM5sXOmMct
cY3nZ1keAoOQnVk80xn442m/3NtLDxxGYbsbJolXGny6wcNcDvq5IeG9huiUcxNLMjDPAqvqlp+m
U1+NTJ/0bzFlxWYAfUVFDqZ0wp84bozlk5WaZVsCVhKi3zZ1Je4E271PB5NXcx9VUOySid28L5GN
a7zE1oKBUjX3OfUxdwrTLNma9ClFaI+d+h5c6rILZuvQURuTjfyiGZ9vkQGOzix9g6FbYGU8oTp9
sOT6BybnF8a+mFNoK+6XNaovo2fKhjGlADpgyKLPbvMAmOiEbvYt5vw+TYjtmL31CWLj5iw4JWJx
LkaKfwMhOa6W49FchncFODPOCsQdfHdSeZ+WE4VZRI2DMf9buxumWB6FIhyy3ubvJAOF9Tf0wATv
4fqGpjfdEi8aaPCLwJkq+0w6QQUD/Hy/vMLbS08at56On+fKTOmeW/4KeoZys7Uf5ulb9ZF94Z55
NwWQc9vm3K8TpuGDkMxp6fMZr914VdpjkwDxDAeI7VO5zusQaK51k76vB/yETMkhZ41j8Y5bo2Y6
hGeFhkNPCXNXNymjZ5n9wfBQXzPFvARa1wZ/mPNqOBRfW306XDkS/RmpdCX7m+k7RwykeBkiO8Dd
gFtW6phE1JzOXXq/zP5jINKnxMS7i0nt4FhPTq29K9YOcKm4+h7GenjoY8SyiI6M94VvarLVrSbp
fmD4sWcc+pZX3wIXv5/4e6ZCp6IfcC22AlgF7hdYP6ArAHKPDYt+EgG2HJSz6Us6pXroQKCT6VNy
f7HplVtTIj1xOJ5t++pFyXWkCUj5dUdnCB1a6BrE6OF2TXAuNBfkMgfpO7XPrRq++iViVm73/5RR
3tPGeU3xkbKPpu+LA3lCzjcde48Ycx/qfoV3gnAkrRxacTDtqQ1qwCtt/Xz8ruLx1cmo+xvWd8Il
hwCCkPH9jM0226SW+WvN9RuxkHMfKRqURLxt+vpZeJx2tWvfpPkHFqWza/ByW4NpHmrIsJFdtQ9V
hfZvFnSzp1wXHJyfBw8wE7FldVDz2GxdzdW0JIxHyBQOuGmiVDmz63yZ9c3gaWH57qpzhZ8Jkk7F
sDkP3McFQ9AJi0Sx6+PA4plRwJi75NpoIyEdxP9SUmPw0paWG3IjvbYxoE0x6B+ca81RJ1pvEvb6
xmiOlTCrrzrgvKqm6yxyvriqQ6qLfcrIZH0jO5QcK+LW+yH1GPckvwiMF+zvZFy/cjxJ/dClhEi8
Wzb4T453bfrg3zJMZ6OfTsnaDDIkzBgDcwfGqtpW4xkNhsF+E+JGpsImnk9FY20nLuBmSRl8rP6J
0SZJofAbRwOcMl/81EI8BHPtbAVI/401AYQOUpYcobaDT1KPzFjK6fN7yMHjSla6AcW2TqAT4ah4
KkgKHxvjJr1zFYkvv3c5+5v6kOeBs0UJI+zqS/L8nr5VEKXxjnUEzatmky390bUHGFPc1HMBO7nM
UAjoKpeL+URvGwzgkhGbU0wftchg8uSaOeqAfDhYOHR4PB8Y6yRtXp7M6FJKyNuN1rusthWY+PjI
bwG2TAt0Ou1ubJN0aF9wfLNmbM8a01O/7gN9MEPfHQMoK7FLuMgv5KYkeiQmBrZmZ7RknZR5VwYQ
PQCrQT7xuNKtytXSjNPNSvP3bh6gIy1o7m6Hejjar8NE/TOdxfRhLrwyCxO+mfpp8qv7SJFYrQLa
P03doaGPhLg9wqR4uqIdHplV7CPHbh69BLJZnTTsiDaHeD0x05+E5qMck0f862Dqcq5LaUPVcG38
cxL/0TNJyEfZ+JATlEC9eGjTrvxjQ2Hd26Uz7QzZd/devJATKPZUaDLaLz/igTLiBP4Gsad9acb3
DC/1Xjrjg+HmWKZsWkrzIT3iI8gPIkLTiSPfxdaEarbMmIHy1d6f9bhuYB51fB/4tvoUZdMA5h1l
eyMJCopcBqgnDNaNTUv9KzeOr6V2XrLAEA8CDAEfEoPslYnE+yNRjNoGTal+qWTxl6SqfJAVXs62
M8U9JXzJWRYjOG/b/UZLd242YkkbJUCkpB2/TU3wMdD+muwIjjQ33+P1pmdSbZakIEMV8EEXsD8P
TckMNl+NOy1q+RdIANDi+dMEcPPJB6+q3eJvVMR/eny8b4F3am1jO6ZYnaTEmDOqILpWUv5zFE69
AtLJVprQpVNQUk7dLUSp2ZbK4hdANS26jgOKyEPAGeReER/5Xc2opKvyj0HJMeRFa86onaGl2udo
MfgGkqAnDezBCDXM1RjQSGCQEN2Y7IeztTy5DLpPWT13e26M3O0r95cmafNkzL4B4L3jX6+Y05aO
IjTaVqcaV/Mpcmp3H7mg3qx6xpMM6TK0F46qPnHkk0Pg5xAh1HhWDADHFh5suFJwOKvIS+WmYDHQ
Bko4kVJkKgVlCRK4bnsWEEqvGBkQ+mtNCuCejQawW+NwWdQx8404lAv/tODpvEPlwSKCJxngj/i0
BuMzluZTBt7Cr7wG0YrpA3nco3Tn/eCUD5mp2jBI4RpA4yGiTJFppro3+szOdF81ImcSUWNQEhzd
J3MOYbtqzMiMidFZbp7n/CSUbtMQHvoVaDPaTCfsA2TLTUb5sz2ORyp3KNrCGliVL2W3Nn9POBYL
rmOE34a/4yzfUyq07kaovRi7uzBh9Lz2XXIcRIXVLjukn0d+OJvmgzR7EqR7jvMCbyBebOYFLAI0
PGzhfJphX5opHxMSDFrRAYCeDOXA61wD0MhJO4Q1rpC7CnzktjBYP9O4Vk+d/nCGZf4geTtxkz/o
pblG5O0PLSunaofsYSR0qwXDJ9Dcl673/mUMFqtuRECvq5p5iWA19IGm+6o5WkI+CUQ9pnz0OFAZ
iKFyvWNGlPFaOddvKnyQeod9OxO5H4BAkp77k/AGUCbtvkZSR/dLOf4GhRipgexpCvHgWDEoDbVs
IHwmcj9aAJEq2w+XqPugYIgVgDt2mXob6Rjh4Ln/+iEoqA+qUU5X7VtG9GzMADncjHQmISMKySim
yFXesT3z0cMv4goeqKfRJg03riW+XHrOtCw5Bi2wSBhPwwJrPHHz+pS6uI7NApeuAao65HiF2ZCI
SZF6lJM2OGgz2Z7Mwv4CZBftIpvHr8nwpSXMD5c4vrpxpp7sHvragtWntwv6fLT/R7HO0LvE2SEZ
T4PW/wROLNHzNU9TCWrQa6AadTocOvEad4C406y7uhFqx5i5CUZCMkZcGr/nhq+gyWy46xbX9LnH
zGioTdE75S4Xeg9l5Dbguh7wEO8j/OVJin1mnqaGOqLfzFkvuewIZQ1mH/rHrm8RR8dZ7+2atkVO
P1aYuy9FEQPepi1348Kw2ATVSPIbGxyRBYidOSdFFwO/hZXSTdAcvc751YeeKVJdR7CsOv0die7i
RksVMvL6pjisOHPP/3UTSV56AdEdVJo8b79Qz4D3HyN8/OgJP79nOb0vpIk5ZWFbmkfEn4TDHnHT
6jvpKYVI2r44p4hVzcTpLeZoi0BOKkMaNaj34YfTF5MEZbv08S0nmAABEobphZRY0H/c2s/9wpaS
yaVDyRpeBZ2Hl3oBVoVd/hqZ6r40BHFfanLyyP5ZbH457L/BaUSrAfeEXq4omkixKPe/fLYJY8Mp
3pWMtA6FNr8TVT4OBbVULp03R9Ml3crAq83t7msqAZD5vu5fmG69NPgRiF6zG6xgMZ5bPmPHdtut
nt1nJ8FRmJQDwRiq5rgdAOxNm+5hTE9zk2B/joBu+KwdVyLbLKpLjTxKDg3yKDr3wBu+lSNx32jI
L2p9CtJyHFEvnfnSrT9oMIh2Moh+JrdlkMAZyGlRNm1bfXnC/JsX87lQMfFAzXXL9bMQ5C0dp54D
lFgebKsxqdl778WjNQcjoOiOo51JjKfQwt91XYd0PgNJZG0CzK4/KXvWZ46U/OBKfA6IqGGabBht
JNwp8yLeWBlLhxXn2MY87+D6GPL8JPrbpPjxvMEdGJnNPOXSfVoaMrZjX0XkWFW5QeoLCGwk9U4E
9pduXXXqspEjXd+FDGl+Ccj+wZpIZUll/AOK4aEmedamHYZwKPFi93LXKDPfzxiRj0ENHKdqK31x
M/Nd+7O8ZabNWbTS78ol3G5gy1yr17quBPWwsbr8ZajnaGu6T2B7/tn5CvAqOl5o4E13E++zo5pN
78fp/VhOM+UxkPyMlomqPab3NjBWuFYs85JYU7iQEk7y+rvmyb/0dVneo3p/WExImoE232ZsZg7Q
zNz8kUNjhOfpjyut+3FpKCRzUTrHeMV9QCKm6zG44tPbxKbNhR7zkpEKE2J6TfqhLt97k1TozF63
TeyIjE5/rchMbYsx/VZNNZ3g4d0Zs65ILw07j5aug8+8cZ9Mzdk33ZXp0Hn9af6xJMXwbmDQzm4n
OwDw1DbHEF/rhEms9I9KiQHVcebQzFkcyyeVmJFNwLgK8n90VoXdYg5PvczfacXGVN0RMrVmqyf+
EZojsWN/IP5jD8h7QZfA6lvH56M0x63tMx+3sCkM6wW90+iwWZonRwLJOYyoFp9pt3TvTBB4Ou0P
lQLpIDOCaNhxyFVlf+jJAmDumOPTyNF3bnr9UHsZ4ymTfaPqWrrNuoarjiWJA/owjQmMUlS07KUf
H2jR2nkkBUJjZe0s+Yil2EK7ML3vtpuSe72BDSMvjucHFxKv79XQ0G1mI7S6GF7CyR6dTdrN5WYU
Jjsdo8otNlaPUU9918eo8OmFuKB7ytLjeoI9DQU+DO3pdiswOR6I5TybibGKpGwUnZFsgafxbMqy
2ZoRk4vS/1xca9o5BfpJ1Q7JroF76ufZ8/8/VDsH2Pu8RzemqJMChItZ9s4lH2lsMzM870vxAzQP
zZTPmbzp1D9ZhevtXBPYqZ1DV3XGnHFkd81zdeqzBKSEw8SWQZvYidFhrsGYt6+W7kwFzZ5gNxyr
cm1t8HG1ZyYll20XhK5u8/vaT0AG8h+D28M56vo5VA4mccFnI+hAbWhWY2CZlE///zBM5nTiZC/A
yeVC2bUFHdEVFX11guZJAscb00jbXTRAgCN7Svp7jJB5S/1Yq8A+4hJpQJtBckog/hQDviDM6A+B
NrLn1CYoTPXHANka9i5Lf3OLS5Mrpy6fYm98yR2mhHNKlKmcVP7saPMG/AgzVz6R+rffxCLw4Kxq
mm3mAbWsxUVyEiPTaD9TxTS8YpzBuKg+0nmU52IiHiv1cPLzwFsjMlev7Ko91REQTnkWFJbFbdZg
arSq3t0vDfC0AMHRtNPxYI6Mdp1eAudHkFGUxVzJ6cRPxgjPUGLD2FvUnWATvejYSFGIgu/cSLuT
awo4PmIFuDl8V4Pi/pSXJvareUISAH2EcaP/TmUFp5tQxJMj/L2bDfhCF2ovc9npPQ/OcmOa4W/A
JXP5prBDOM1mnLDELAwdNoPJHy2nHYy4eVsW1KJaDtkGfqELtYvOfVJYNz0xTvKN+jzN+I4tCih2
rt3fQP2Tlphmbgu5Pd8mNRpwTFOqrMbHSUweCCgOVo2pVxpsyq8u1/BOjvq/0M2SkUvLirTjmMj+
mK0dTukEhDv2ti6fzTAkjxOqflCJXeeLNKxcDxwGTYCMRFGdmrh9TmStXlX7SPfGKfUmCWhTfEwC
+vqkUg8CiWcffTgu5krn0KQ0t9Ab9lBXjIOfe5LlnGCRHeQ3p+OyT9Wbt+3aU1/L/J6V7a6JnHhT
D4RuPG2+NR5TlNoolk0x88jHnH0JHpLU7RTjKvjBOAIwUQ3kPKJ47O8Nhpphx23lruQOr4lXoeZs
ZiwKcjUkzIrqybrRFwHkCgGLywpo/xYIBzRPdxR/2qX+WyfzTGuEkPh6O3mWQQqnh3u1mbUqLKxi
vDKSBLnBnLybs/cSTTfMF3vTmg5lHg6IsMo3XgaTpmUWMIXjNvtD9kvsRmabjL82pq3YagrutRAE
CBuQ85vdr84f38ARy20iGOZYPulhxyKQnaMb1R1HgcTx/5Vp+5GytxKKJFXDjWrj5AZNH1nth3E1
7RZrqQ8QJ882weFdTbrvTvg4AtWU7HVl3ITfoBkDzwXs36JEu5oD6XKkP4qVMHlwypFe4YrnY0UN
1a6076kp2fm5aW/LhRmIBMq+E2tFqJU1q4yJb3wsRXmSy68trQ5MrUc5xujhISfIT6pxX0orQDxC
SOD0d2cXvti5uKnLBV5iLla4Sa/AkSqLKpL6j5jdgMjQLjad6Ay5FYd7Y8ahYfrtWXDKpeARd38T
MA1XMfo1JYXbyjTOk1e7uw4gLfafqWySc9IUV1Hnb1EknTs3SojA2dvWKdWBPqaS421xHPA63qfD
c0Gyb9Mo3DyjSgl6DTwkdOz5G5/yIWoHOBcmj1Xm8oUtsL2mfOeW9VcKVoDNd1cIjky+HX0Vwdwd
RswVBxyr3N5Vax2Id/7lCP/qTfP0MMf6vqlgpwtw2YPno5mY4o05BKyVfGdxkXhxgreSBuuQEjEy
PlXBgapaHPCkBKizzDrQnFUxDvOwOhbHBPAXctYalYw72ntMgfLHx8fZcTDa+APPWLuVJcmpymL+
Oa5/3AyiTpldeSt46QL+wKySW70kJDMV8cQJu8LGL1fdto31Ic3R6SLuQtuqHOuHll0kSDS+PSqa
xnHstr2HBNgPzr4X1oOKO6DyKRsQohMWHkWzdwpycy0Eos6hPMS+4n9OLixVtyRy3jrlcKmrWWEh
CaznFtILgUUqO54PGiDJzhZQ4OMWioO2LN7jzNsRtcCmFiWXmLF00eob50AqTOxs2nAE4Kq+NsX5
2v27Cca8PcrauvIvcBVzxXSUaYCE0/8Bhw4kXAJ61rDKaM1GVk1PqvffZNos2wwxdFPl/AD5/Jdz
OFeYrjjmVrcLRucnJbt/EGnEK1uKjYynjevBgR3XvVMd55r5rUUCELBAJvZWEk6B8Yqu8NdPacUK
Su93omAVZMWGcpW/i8Pxqc+qbB97fPlYMfaTCA7R1GAd0DW9SQNdoV7+LnXXoL6bBfyNOXsJfBqq
eM5lpF+qgt9smvq/tS1f6mwkb9rxBrKhMs/HycnSOGJfxaur/Duh0QxwaK5VKu62wQt+ToL4ieJV
dS4sjtElfO2QrMAUinpNh9hvuYO2EBA2C2ZVALrj/Wm5zPNCP8yGnz9PFoN040Om5L2Rv4KTkRWf
S9PaxMcQ81No9bDie3AdzULQJZATObDKXXPXWzk5+nvUFvhlJw1NMnI34yNp4z9dtlS7gdwS7YGQ
5M2s5GFlXwGLzL/s9h9OWZRnDHRhU6bgAC2yQi7ExdFZ/I0TjPEWciqPtejQsSJSg/DBVioq0I95
Ig6OT6ai0dUhDLNYzwFkZbuy6oPMy4goPCUQXJh3Fe0Xh3iQMEgViZ16aHdm6asQBMUjCC3S0unL
2FaMvQV5Ke7h3mu6dmYwKdCDM2Fgd6JttCw7t1NrwHbyUPxR6grq5Iwm3U4+qaV0Bui7ENbq3T+9
2ZyGXlthbwMl6Orqq/AYLvJm6vKEv+qlIwRuJqSrOorUcT35nKwLFuuB1wS9n+yfJ4u3CccfLX8t
3jGycaIo9xDhP+syPrceEVwVEyZj9rLxDNRCqjOdjbUkGvr4HXLoOg6CqRMEz6ArEUoy2AzOxHxh
lAwGll5C8SrWtJqtzukCXKQgIVw6NnhG1JwHE65gOYzfIDU4VcAGwn5hsEGk7aPjB6/Q2fn7Z9WF
cw1yVV0Dk3ntGrybCm4L1lSsEoOEJ0FJU3FeeFPvGi5y8JM4w8ftobBvSxNdmzSt7milwuAc47Ca
pPfrBIkfpqbiT5pSsYUNixZZw+20enPfx9jPiXwiV+zg+9JVqlfuZ0edtbbguACM/Zr98n8BN8Sk
C/p+AsSkR9K1mMxvgVzRxY2hGQHSUD/DNbSprT6nmr7MfmqGp6qiCKUnp8tOQrTUbVbAdhGitPzz
5vgfkjwnA9ztOA+znR6hQjdfBIu8k6Pcu4R68S2jIxoOhLGfiYTbMY1bRtf/gAeUEF/DMh5cDDYd
zWPV+OAwuqejqDiS/KN3tMdD7Q6cxX2/vldTAd3vr2Uv40ZRhBy2XnEqxxTrn+QxbJkL3nGsqXdj
lnx4qfhuPJDMwUgGysJ7hULWb1sFzg8eQskJomEuz12xVK+TjkJl228WFMCd643XYAZKwdkuHITy
9xAHN2lRP0Sel287p2KKaEeneSLdUEmcyD5z+ohJ1FDQti4C7sojCAJj4uo3D4QzUvcyt8UPBEZA
P8Dn78TTFDNOzBO97PErEzqcAGHTOMk1hCs+Q1oE1gDWQDmcqAEFzhM5+2x06dKFl1GBjpoVhK5S
NJ+oyjW1q+LYpmYofQ7eHGDk6vQ41n2vd2bl3My5ZEadJnihEu+Ex/AWmeWry+lfgHYnYA1t429j
5O9DwphVeOkz0ssS6jaDEarX3XGWZwCV3cZfNIbCxWMRlu9DIW5LUD2bpXGIocRy8JsfsZCFns2b
a7gEEaO1066JMEfnr/OYT7ucU+ffEb9GQo9VNbCSE2xNmI4wiKgIC1fX2LLop3THTdTjONV+QYPc
Mg1kQQzezcA4x0gpEtTkBhjgnjK1rVWWP1GrDpNmWM7dmuBcsenoA+o7AZQaxhBIysYDlNfMJ6OG
E1hjPZnMJ47E+0rBGXANdQwkZb1ktul1Wu6jlFNQV3fgrsWLZn4P9BETHeAGOjlddgDbabez5Aw2
QI/k0DYAqx3af/liwXIke4qsxFgnJkAxB7+8aMWdabAKLOnzUvcHpJF+k+sCC6X7lczO9zwtT5yj
3gBjXrhJ3dFq+WdZeNGlXjZJnf4rXPcoPfQjlo4BU1Fbe+wz0VPsk7GdeFxo7OlezaR4osSoyK0L
uv3N8tyvYBSYVDKarIz2JVUILgwWvJhWxrUCdlX5KQK/ryM13jWm95YCFOoXhoVWsBEuI5DFOGHw
fgDrQYNFkBy8oUHSioLQTMEQe5cUUhbf9cT1/JdLMcRJYz5wAKdXQSuGd14L0aKNN/lPot0nZEee
EtZcL0MTiRNaHazyiGsXAmhJjtIcqAkP8kBc3cT7g5GUwU8AErTFvQeX4VBbxmVsCAsiED5ifRBb
f55/GZa9pGMVX1o97/wCvgbi2rM7gmlqwQ/etfpX59wXlJjePGM+RqJ9tNlwdxKnQk6Bbxw4eudE
FsFaWh1k96YrpEzNQHNHOSi1JLm6VNR91wVvcWGluyJxjlNpv9eZc+/a8Q3pZnWTWqcsD0H7P9oB
rMjMRR0PIK+jghD1TbcdIsVCB+84J+zTaRw61VScJW6xAKIEsS/216GkxW0hjRKmE3/zjglu5C8A
ZwC+b0pB4Kls5cEd5/o8U1h1lOyn8NDePTWY+9RHHKhHg9AIpMOUqqLREn7oRoUMHfxhj6LsENra
Y1XS2273lrmrYudqRYzlJnqKgGABZoqG0gJYgZvUGdCZmW8BwmiAefn7yXhcTDt4YcxXYEtWP5Fl
FiStk0cT8O4pypUiUVuOXPS4VvUJVLO+w1GF/uGOND31KdVRTb12IroDPCdN0+mIHzCTn9009JwB
TbEzE6FYOZzbkDifKXHnyvWfOWT0B0AYtMu+iNm76ilLD+SJRwTMULmE2gxnJPCmAepQA2i+ZjXW
Dlq0/P+pbzmbk29UIJ6YhKTpLqFla98M5vM0LMii/UceeX3In7Wn9vzeRCH12llujCwCR+21sMog
FJTWaIYfXet/jYxmlOkVUAhQZ/rBviQ1eRW4r+FigRTCekqfrlOGsereyYiNKAV2SXk1P8g5ecys
CEjXPbeZLOOYZVLhPBUzJ5h31wavLVaa9HRqMvcT2gP/zChe5FJQ+0lyyNfdvarn9zyn177Lsa4y
YGNKxCGJcTNOZPsi5kw9OBXXvkjLGBli2aq05LI0m/dZC9iiAtxguEzFkuSQp6MNsr85TR5tG0RQ
fiJ72ntqrzP2oJL8612KzLzBnLaR9XDmsouhvnJ/aib4xAPuZiP9GdPVXU2vkbQoOFobvQxN5ZFH
95FeS5CsYPyxnQItmnsNi/FPbfkfDb1JAf1JnNuJ8xNuWYuVhChukEm3EID+MhkPOY8cjAQPrBLP
xVrNFP9f0kRbU0FrE5RB0sb0ODX0OZHFWad2y4Gm7I73t+WxxHS9lkBBOMWauhZDlYTtgrUqqqEz
qlrLo4o1SGcpxu0NGPtlrZiq6JqizeymyecTeeI7MuJ5G0vvIumnqpOBit14NwMCC9YCq26tsvLW
Uiu6UR+1hd0xKr09shlphOiD/NUVf+J/1J1Zb91KlqX/SqOemwkyOAQJVOXDmQfJmie/EB5kzlNw
5q/vL3wbBUt2WejHRhqZuEhfiYeHjNix91rfuujQDvrkY/HGRxCufVKzfB2fFdXRU+g1z/AuHzn2
1oRs+aRt2Ut73y3NsSKFazSJvdCxXIGbo/y1KtZrj4oU0uvBJMWrdAx8+CFzlcal6FGnTAd+ebn7
IAELjQDe0K0PKFfWdfLNJCesY2KA1NA4cHrc2zk9UjMjbNye621MypjSaWPQPndGBlTa11Fko7Dp
qDJBcAFbXoVxAectbiG6PC3QG1YNiWZFjLASCkOoo84iHXo2kX6WZXTBUbyzAEaIhFCuIaXAk5CA
uEpJT0ugvtBVyZdTCpixqliD+kI9A+AcNzXpa7mOYVMxiRpKcQzJOvwSA+xlXmINdRi/8vwchOgf
+iF46geCpGxYkv0CLtt0nhVzUOEZlDJ1uTMK3AgueIp1Tl6cKa1NGyiC0TnYDyTKBSPRcrEOmXMs
0uaQNuc6fm72C8CVVQ8n8kzc8UVMTp2jA+sUz3m1WMyxyLKTKE2HUDEeYkrPxj8fSZFlwnUXVNVz
VzeXLjkMWP4YjdTV99Tutj2UKP2oh72m6/esqZznn9geQ5L2/AHxOqr4VU8GX0IWX+yLL5Q0lyEc
p5VpJVcJF9ulHnhc1T2nwci/MpZrHoZGB/1FDlk4giUiHltkfozxy5BIgnlg+SIn0IReyPwp+9qc
7atocDbRcuDE+W3yxhc0x3GPMn3SwYMA4C4zHUXY61DCDKUDPjRGv4oRFUldjHkzHWPYJqydVbVD
L3Htt+IuJu9QIa+j6/CpIAfR0oGIkIA20XQescnwUNC5jIhOjDa1y4pv60hFh2xFd+S8Dd5qgTqL
PhSfRo4mexORyDgi2a2cloPRDOdR+d2tDDTFTxHkyOh0V9TkLZQ0u9cJwfNFzF7aEhJJAK6n4yDJ
6ztSyXyPdFAkcBodH5xCzotuXLIkJ1pihjc8DDWqtbJTD12twDpNX7Tfs8qwb9UTwZR2/tXWQZWB
jqysF3iOASmWhmJLAEe7xW2ebz0dddmReRlqbF+hPcITSpX01dPhmEAKPiEm2Re4ndqsztas5O7W
wzmXYijB2lmsZwKvRt878IQcFWWB/zOMU8dyLhQKVNboq8AEjV8NQZKbJ5EsuUgudbCnGgOf3/1k
6cjPPJ1eQjJAQ+pkj6KMmn4ldUhoRlpoQWpoWdZHqWNEIx0o2pAsmo/0zwyLDmp2cqfuqfeYIysS
s4b61hHDqVaINTlMk1fqkFua6gBTR0eZhmSahrZ8CemKbYRpv+AOPUxuXx8Mc7jIyUO1yEX1Yjw8
jOwI44guAx2dKgSjS1+zkXSsaki+KlkRxYWvI1dDf9zD0HgMF6o4n0gMYmSJz9o7umyPTfuq6+cL
uzexPqAknNUjrBDOH9EjwGNCFgBx2ORQ9ToINgziTyWRpsXIAMMd7qYpu6Ahf7RJkDV1lCxbJ7Jb
PPhkzEpCddwcK1hahecS+BMocR7GOPrUkE8bzsmKbiNZItYd9dhrQI5tgS7WTWnIeCTcYnJAecK1
xjr8VhmvTZTdGZ2DyEo8uubwMg5ynRR1s5dmFx3M+JIAX1Bj7DO2Gq4a20LxysEu1dG7huveSRrF
DLmstWNZ55/OUTLOfsQ/g3tJ8KVN8YO12isGyJBkduAVyeiP9enWEHW2W6iqEx0I3OtHm/rqe8Sb
UfM74fjjOV9SpElyQPNNgFpnz0yKCgwxullfhfZXa/LL9RjT3o6Rwa9jNU67UH3FHnthyJapFSnG
UscZmzrY2CPOh5xjMxjFRUfysdcSgVzqMOSCxutqZK6lY5IHHZhc6mDzIA9AzRjr1vw86Ghlm4xl
G0BN0vZfoyz/4Qj7KHpkzj9DmStSTYD+RK+RjmzGrxJvWs+45SW+dFmqTlkOq8V3Q91SBVGkhy+d
oKSb2xdHoVpqgTZ7sI4cZizrTnGyT5Jlje+KwzfGCU/VMcXK/MQTr1ZWPz8bUh2Eyl4FidRDBBEX
OXLiR6xHw67V0dWNGBiVifnkJlA0+/4AH/TeIe3aL7+HY3LO0qe0uxp0ILY/1l9Zoh5Quj759PL6
cLiLivFHRRQtYmdF+YCENook4PskNc69yq8Xv3kJgn4v67A4Wk7zEieILcaagXfZeTM2ZALEXXqZ
UD2/xNMTQMJXpk3JuSPzm9jnVEeA21IDpH/GgqNX3HYQWhv7C3FH2ObHeytOr0m+Ddcw1JsLtqpg
Z4jmOKNpBZxHErzi7M2GgICIbPIsBwed6LjyBJEbzDjEDF7zqPQz4wmEvmmC6joMDvY8HjNCsSZC
0EnayshEl0VyNFsQD2BnDpB2oMheNOCQw3hseDqz7Ui6utHCLiNtXWgbc68D2H8CJZ0gmwEQSYxW
MKLx1kOKwsC5TgcyIBYd517pYPeAYmxtk/U+6ND3Sse/YwIH5j5h8nMswuFbhMjWIsYduLv4LExo
YV1IcY3NtU8REPl1LY+QF9IVhLHEh/AeN+sUMAI7X5DgyCZhwfOpawmt30weAfZGAxUN0uF33FXR
xTgGV72E3Uf0RBhUr0OKm0i2qBcKH4cjs6d1387TnvSUR8aR9PkjKmqAqt+6Maw2Cq9w1woaPcWE
edkeQSk1CN7AfQzbyKFNndkB01bEUGs66zikwpmxKAiyhemt41PWOpYKN0WDKnWmg5jmFY9yGheH
WeBrBWC/ylUr6boNCPX6+ACSkrAP08hXxog6VfnqW+FFN4LXE4NLnJ3oO+2EPe5qxqPUZuwyqXMy
sA2tGqzi2Pbta5VD/mONDIcfsFufjNBm0vPDTV2xLR5rzMDrIrfo9AQ9D0CbcYmkrFQjCmhPdmuy
Z4ntJFUm0uwv2mrPpFMo2hBoixz7c1RkXxpPoE/zB5htL1640Dk0U+Jz0UBX/cyhJL+r3eaxUZm1
FU350FYRqgnpo+eWAd4szmC2AsAw0Hq3cdgosGubYmF1rr701Gm5zUYV8yyHsbh1QiPYhSUpZqF1
C+1u2BqsW2MV1mTGsauOsQ/IlTeVtXlf9KaADAzwogsue70EFmVK5erY3zyRZxsaX9+rIj1QZIKt
pFWwcms6ojk2hZ1dzyQkMqLlE74oUjipbLJgX6XzQ0dD89jaxqdp8a/qrv3WBP79UuEAyyQ087LC
RzAsKAb73n1i5is4Si8PxCmMt0gc+vLZD4voOQ8FTowl3kM32dJktmglrhppNQ9VxpUgIMP+LknQ
aSeLYKy+bHacl/C6UWkRzcYJqsvM49iN9V6Re+aHKPp80g137NOkdinCAmpGeX6fWttxYbKYZGxs
EOQzi2naZAwkpHrNkyNLOqtz/A3R39bvmqefpCANMYpeq+sqn6OqbP/9n79ij979478P29vtf77B
Hr39+//ev1afvhSv7V//0v8nLCXLhDz0P7OUmJB86ZIvv2KUfv4b/2CULLBHAutWEDAGA6Mk+Vn/
YJQs+1+O78NVYmQR+KbjAVgqK6VRSY73L5eALRvNpO+ZtmsBWGr/oSg54l+gjoAeYWUDwuS4/08U
Jf2D6n++4eP3//oPKcA0ucKR/DJEJi7K7rcMpSGS0zJI6nunRTYz4F5L/areVQvzMOiHoFPquiBj
D1HohGsTccoIZSDkfJt2yXNQm9DZRVwf7HKkxRtYF7/cyf/7qP2vsi+uK5TI7X/9h/jt+lxHX6FF
k9nhhKi/ifrbl9ukjPjb1v8WDm/KMJu0E1RP3i2Fzi5Dh3HO7ewFU0GWBBFD4way9shIz+4QcvQc
4D2gHQkvruuUxplgksdSqeDEXIQlKE6xnHpE4hQpZu0ugu1MYQ/gwiQ0iLFIJmlhMx6Wm79/lt/v
tQsGxPMdx+VLxdb4jlc1VH0WDWZvcFzdMuCZyYMEiArJ4hsNsX7dpmW4zSxiZMKOsBLI8F/ZSpGv
NkcQk+PGKcShSpObwfsHjPbmff71JltvQVo8BFxYIIQ0ZQAADDHF25tcLm45lwbl2dijdatgbwr0
dZaZMnTkWF71uSRl1FrQPE5fl4XES9+wEHdkycUYEibia+5DXGWfUQTs2y6v12E0XH1w90x9FW8e
Vdd2LNezXYcXyfFd8fYqQ+HCGi49Jjgo93dGhWgY0QE2tcWgK2SbBKuSs/6AceshdvNgb3h4nTsn
vVKGpL85GdGxCSjJuzb7Po1Lpdvzn7zUfE7ZDzZu5ylmOmG7kTmSAlPrYeOEuEw7KeMTw0BimiZI
UTXb/aGiR7MRRlodWqIwUAe65s20eV2mSOyQRjEAx0aynRhE4hDBZ2FKibvHxA2fo7JZmJNcA2DX
nFZ3VzRygmBpXPPSe0dbZnSc+7qmKYtu3TWIyp4pWCD/hruZTHHsmsk5dCfrzFd5iIY+O88QYVeD
gESeoBndu+D8dkSmiKs5XTUIn3ZpPcUbWyNncUHTt237A31nFD5GBTStrk7sMcMqHgz1qeavnnrS
gtNFAAodnezIEHbcWQ0Y2K4r1jlk3gtvQF8SqvSsghR8vEPXysCEcRgKdQoy89Gi/t4Yfs7IoUO9
ZuVCQZOf2zUg21NEIPreD/z0JPz6a08y96XlzK8+3KF9npGzFzlJv5mZRkaAhx9jFxZXuIRn2efu
7oOHSj8z758p4cFjcW2wdZ54t7yoCdlk4Znk5/W0lQZ1kbudg7NFnuoZIklInjU3ASf/UE3J1ghh
aI/YxjIMnM9/vxT7T5cSeFI4diBN/lhvH2/fZ7QZ+bEBS7o7mmwpyBRwwKNsqQBsnHOOU2E52bt+
hE/Pg/9oJAS4jUEVbywy7sGPLsCZk9HRbUUsjdWLTzbeiUmPt7N6+cOAw0UKYreN57rdFlV6D99t
4AxA+pCEpGnO5BcTVjzgzrfvaOkIrKLq/PdPaTm/33DXDMyArU3wP867G846pEw1+drUHOSXfV80
Z+OWcDrYHLEDvsped/HR6yi7JPS7Jt8zXyRYpWeU2WGb+uBq9Ir77ut3LdMS7L0ueCz20je7i6zG
ieqTIthpvlqW9d2OpX3TI0BgucRMJ2BLhHqwaOQ+aizMAQhfw2S19Pkmrx/apopPdQxxHNiSw+Lx
weWxgP3h+iQRc+DsPVY+//3CTO/bzwwauvb45FXK3tu97a88f7mUkyaQpfYZ8eqLh7n6ICUrsVUT
KoSUlnATVo0XgILfepKNrhwK5ZlU71PX58lhmcv4imd73ba9OkA1C8Fkjxh9hf+t5/h5qv30kjn9
vDLCFmVA617H7dCvDZx7kXEmU6l6+V5XBQvbEJ0JB8LYN/k3pIOvMnJJn30Z3ySCE44aOQwhVvgx
+xwnyTnjqFvPl7SLXLV0F8TNIGWDp6wUp/HOyQ4S4MG2J7o8RD0bNUZ4asBdkGBXvzBhZ+odVsEe
oodPrUL2az0NNEzoqefLHb8qO1XM/olWdafjlLg4IbHz4d8hycMx4b6KiLG66LyLmt4CXQo1c/L0
rtNh+JZaZXTieXO3FUv9RoQjRZA7OagP8L43oj37fXMva6XuoZpcRjIgIqDASRPLg/DoNaFiGfGD
Dac0zp8grYBk1rkuc6TAM8lrB3c6L3PTozZ2zcdREFHo5c51bYxAFgpBSBsl1EbaHJ9IbtzSuGi3
ypHgwcgiXIXVVO+KROGuzlEcIPjcxc0YvuTw6tyBNJeglyBTqq1tBUf66sjqZN0d52k8dgaGP3Dn
nVq+5tx13CXBFX4lHWBNd22pv6GUISpTpmex4FgzovqJzM1u5WX9dFisGrxWH9+xCj50paUtdBbm
SOcSRhW/VzjJLuj4VNHg7WvJRly0JkO1pS6ZyJC6zWjJhrpbDsGqakKyAJAVB0v6xamXaqUmOA5j
DwMgcRvJ/gJRb4y/B4i0H6bKvq0oA1Zl6EfnyWzU2iqa6VpFjBqC6abVN81v3CfHGp4iF4nWwE8U
Sr7modkeo7prSDRtu0urapE1IwD0SefdI0/jlupgVAZ/WD5pDPnjFG2XzOC+Rsx7LCtFemyOr3YR
HOPMMHcGsGCy8cwL29Ex5Ul84r08dzMZl6xOGGwQDU5y/BFxNmWEwS8pJAqlKHm1m1DomTL7I+6T
VTQY0Ska/VUVLkwmkHakx3mkyk6jCYvnQMgg0PmfuB4Xb57EcpyTxoU+V9E4BjFONglJVZFSdzEf
mFtr3TLxh7EfxTh6QtMlMXPeFG4o941CItHGR5Q8mzGthluLrNk1ju9jZvTTNaIqZ0UoVHcU6NnB
hCTDq+vghouvaIV0HHf++0T0hzre+sPu5vos/C6HDKCwnv7/f6njQy+cSkwntL6JFQ4G/G4RGeVg
BpJrmuqoW/lcSnr3WUpCdDKDA40wrq39GAnUB5fyh2rXYzGnkykoxIWjt6hfLmVQgUXBz6I6tibI
himl7o0nzNtW/KLKZNioGre5HQInjAbwP0ICrKaPvC+L9rqoyVVoaJQrK4WzFAu8pvbnMJ2HjxZ/
vd+/25s4k9nSB/zm/V6auL5SzIoL3FNFH6wW3gkNk4s5D4wE0ZApYV9abLJXfkEwnRnOA4HDD8JR
y3MRifulqyi5VIfFmWNQUlr9i19QJQDPGA6NG9ylOJ2Of7+zP6ul3y7ZsYT0pN5R5bsvWfnIh0FM
G1Quqj8mABJWyyKmjepJfQSP1m4cp6Ghb3o7mKfgt+tz0VCLOGWwN6PqS5gyBzPsdjgUprz6ebj0
eBa3BNcKylPtF0VIIngdNrI1NIgyfsjAK6wJIrnsnIbhIgLQDz7Un74Hz9SfybWk8L13FUuBKnxJ
HGhRlclADXfbdOhzcQkHl3n0KFHNmpwzpIAW46Lm2+Y+yqrGeq1bpgk6AdTgZ6/KkR5gn9gap9V8
iXDWrpvQsncEzsRYmPqvf7/qP71vlLU2fTXhW/o/bx9yz40VsBCMs07NCCavQnEI5u7SaS5Q8swQ
8R1WOzczNm0UxJjX7SNvfkkyTpRf//1S5B+KGE6WpkkLxKXks94de9GRYnvPe+a2fW7us0n5WC72
w4BjbViaBS8mZ8keFcd59Ce6veVYX4N4cg8cK+2djMlPCfLuzmz9b2yb3X0STE8LCZ+rUqj0Lnab
W/xGF7U1hvsq4cUE6bkFedIeu7o6kDS0bH2pB6kB8COkmOeqwBMdZbgpe1idynfyQ8kzWwdj9wVx
FMEuDTodyCPiOPrLjzyLrN3slHj0mDQT33008Tl/8nK5hRVx3SYmppKeMd1U9eGpn4ZNVffExyz8
zdEZiO38STLschyw+bro8uocFfW3sWFNb7XBup0uMqzsGLvq7EFGAelS072ikXQxBTH4Env+UgsI
A3//Wmx44O/XF2y3LodqehKW7717QkAowetsgR21ekO183LVY8EhBTsD+togwGKVvMCMTZ4DQ0yW
kPGHQzhXFWDTyQU61QgY2gI64jzaYsukJ2DfkdnWJTraY48NnRfZT1e9mDlxemSkkWyuhzL4x5uC
ugBRC7STeq53gzgvNQ6TEYzEkNXlZZ/R+7VD44NX2dYr+7v1CY05fyzabT5P5NuXIlRYrhMTXa4c
UBNGKdJ0Iumuzai9URzMruLJJNN2YBQ6BKaEzUKiUxV72WVGZVuxF6yyMNX54FbIsItKcfiMp3K4
g1N3yJeOCIHKBvrYRNsqhozEcb06pRMhivNAx3aYKtKCutxhsl7Gx7aZEdGU5hNtW+ulGR/bSDSX
f/+S3d8POI7t+aavuY4Mw513B4hAojRNEamtFnKoVh0O6YMq1C0Oi5M91OD/i9fSrwHFDfhXQZYi
FKEUOYJayx8jkbJyLy+NhcqA6acJng5pwJiJAQAmoI8gTu6NiF5MPizhaWw98OaLO12T/oJVcI7E
PuvNce/m2OqDOuTRiMkUKELzemYPvhQDdeG4yH2b2GI1eh2Em1pZV52DSmf0Ue8U/UPVCtS/Af7h
5C6yiTiutHFKhaSm0hyD2tWdQ0swbK1QdS2mfzTI0gzMnMB5KCQoAIJDFuP7UHIwPzrL6u3s7eME
ndG0HLqw7NTWz5v/SyGBgJV8rgTlMWeLZJNYVIpRTYJP5CIdcjg7Eo/ibClTYZ/C0VproxmfuL2D
hvbR62zpo+pvFyP4kulkSM6L76qaYlamUA3f9FxFyU3jxzsJ8zCHBwIcMqIF0I4HS4hPnctZuw6B
uVAu7nPjtQii/qOu7e9rC3eGh85nhSFAwNVd3V/uTG8sQ4eOiMJKF6dzqwWXvGk7mLbs5nEbnhZI
oTGZPdtKTB5SOmdVDyXkU9CUd6alj1JGqHOIe537XcCIiVugdhZgNKLDTnWDpG4maLxswwich8ex
ReubMk6Hf3+DxB/eIN1npykDnCuguHn7UQIzNPqqpwEdwD8IykPX9dZF5KHKoeF/7Y5180J8h9mZ
xcGLQXoZlrxIdd+q8tgb8NZWKVpKg55poPSzYWNkQPkRwiKdbyK7FY8Dy5DRlWJnWIjSTUP9mHLf
frGjw98/Cjltvz8jdPgxhfs0+23z/ZLv1QZGw54GdDI5mIVzkAihDB+dFrKJTItros2SXVlJY1dh
XeOUPe9mEBdoSzWQD1PfdTaB0tosVt98FmJmdBZZrOst4nYTIyS1Ev6R2zK7LyVjPNNE91KCUmKH
769fPYQWyDza57yOMRWNDkhHL0KRnJku8mm+5SC1UQZ1itAz3DmHGWJGTH+QdQtTjGskyKTTK9Sw
3l1o8D4tLt5/Vj3Y2GQPXZTN8jJkBiyGrr5cWvHZHyp1J2PrjoHXFqVOcyfDEa8PWBXTKT95yzRc
TEq6CK85GOKoghMnOLPRv4VccVEiCtmTEIxPBmytIcFBDUNyIaQyd43r0rkwjrbRZtvKNIt9sw+R
YdXXQYB9G08MCUVVjYsIcakkeldF5bwPwCOtZceZ1it7sVtktuzgCCabrMGpCZL+0m06/Fq60eQ0
i/8pwYe6RgyZbxzcKQRE98Vng+o3Lx3/iJAyPXbJd3rxwSbvqvGK+nVH71yHFDmfPamTArJi3JUt
nUH82CbZ035zXZJ2TDydcjdDTIK63oLm3jVfsAUhSsqbh97s3HNCu7+QYXrRFs2D79Jbmtyp+uDE
4P9hofAcaSLetwkZ4c/bt0sWvje2MwuFtCZk822fAG3t3bN0oK9ANVulAV2KFUgcdIiHuBY5eQsG
EgY3nemCkBva+Oa9s/AAk7CWoEMxjw4q5CdZDN9HH3jXCNPjKGyl6DZ1mNJSWLLB/Bni9j62THEb
MXGNaryR0WQCn8nhQ2RmEZwTOtRkY9AEbvKA/WeafkRll95YjY5s7AkCw4mh4GccnYknwwTO7wwj
hryByDYCeS5o9Z4kQQ+XOSfwq8hBLeHNGMEjs/zq2XBjJgu3UzjU150fu2sBMvIi6dDzGoNhYN7r
Tkx+nvoqUJcuCG/G6+WwBVd0vyyOfdv0+n6hy3Xi1niZmgmKTDKqPV7uGVZC7QBFBbCXJjJ7nuOX
JURpkA/zZ89ihi8x16ziDlJWCK/yPEGED/3CurBptf99zfnjkuMibzR9iy3SlO92Apb6tGyFoINZ
z2SI23Q4oigJWGCYoPSDfrBb+dLEMLVljBMqN67mtrbXYRV62NoBzlqwaEGaVsd8oHUgKulec9iA
U2G7425MgOlKMio3KBoTXMHnbHwVkxtujd7sP9gL/tCOdTyfM2AAppAJlHi3Fyh08UPBuElDZJNt
2qWXidc9lSmKUycMGD+mi/4W3DUOmYQGGS/b0mJDa/Pw82wb8Y3bokqVCPmCrGjPAij+lQryGx8S
cqu/nQHN9daAbRZZQ7CbuyXbiqke9wSVYyibOMip8mXo7K+C/QeQ8nwIlgThXi+fjagcjjDP3NVE
rzeE7ndro0nqCtffZ2FbUZcv7r3OimgICUc+MdmYrkyiKpbixgt6AsF8fL2znLZVm4/bvz8H1u8v
usv7TSdUOq4nvZ8LwS8VQRLTssShHa1d+gBrfL+XBNq9RMaSbbIhu7cdNOwRI4fBcC9DN7nptkk7
3jv9RDYXF19YwfzRdvh7xcQlMezkCCQZrrxvrkObH0Z7wG422fGjmjEE1TTX1UgwFnaOdVRj+I5G
NJNlMCLINGI6iAGi6imvuTAcsn+/Rfbvu7PreZYe7tObom56dyAbQsOF7g+np7LokXLBLfLbcnyM
aDdmz2WINMsIG3PLp+nRmsWEu9DwbFMuOkNZeDBC8PktxxZYL3usNxVAmgW6Q2rfKMs7LlnAuY39
r4EWATi44ByGqBdDgU2vFUUmDoYNXhxrB9fhiBjS3sa+Ad+nvOmEuslF2FyO83j3waf+vb3Cp6bP
5YEstl1Tx1b9WioCTJMzIcA8GIyNkwZPo+/6R4KY+l0XkNjKoRgHHuxCWkl4CI2yyK/KeLntUfXY
Y10fqyy778ALf8oj3LIJ7aAjkmyMxg4ZIcNCgdG7ny1444PfOY+0usNdFiN+yix0Oo7OzQjmYfvz
49nT80D59MEm94fxOh/RY2zt0ybUB7G3H5ERADZ6DLZofORnU9KJnr3xinQkJse6vTwv7qWj6Xtu
w3avlvqVQPDqn/eboEIsCw3bFmjefjt4y9FIt24P6vvvX4T4w+sghZSmEEznbGZib6+yVY0XgYKM
YH8PD5za97HpasM6qq0QGFEEItpMErpyvIml8HFgztN9lKePlp48c/zaGxWGxSwdJ0DbDqh5UCE4
EG4AS8h9DlPxCPDimQ3t9Pcr/8PRR7Ku6MmpXpkZL769clOTmGqPF5m82whwCP7ZNIl1YiqQBE+N
5VURu5f+UjgrLVDgrQd/antILAiXiZX9wYv8B50H1+Obnh7YS750faT4Za0rktwVpkuB2geKXHd2
8F02OumGQeRmySaLOHhkCKMh7/NJQYUexedEMsT5ebT5OR1HxFsT0LD72Tf54G7pTertQVFyeUjC
aQ47zJHfKX4srFtF6TtMYEeSimISRALiydfMnl9Cegl71DbhZiiwN1P4VMd+h8H0YTbd+w+uQ38r
b69Dd5+ExRfHW4Ga6e1dYjQpssYNWe7ioNpTwQ9HLAx7OYnyMjmYi3+SoX/bzzi9unT6xMyg3I2w
SVbuZZQ40wWq5WCTcdaG71q9oAYpLsrU//b3q/wpKnl7lSBwmXvSLeJ0TJ369iq92UzdkVyQld03
L+ES5MuqjcdPMzh8CFBBuRct+C022WKTDDGqcGgYq7hBqzSSi7FKTAsnjtvdjpYe5iBx2tehj12m
zrduNpX0ZaBtZAFu14iB1t60HiVlmVzKMzRBtLiuFvw2rtogMSm2fTM+GYZB29id7L3K7Yvaj6qz
2UKQ6op22S1FEGA4dO4Gkd1AtFsgRUWfSuJSNr4N5MkIe7qvZX3vh8T01pXstmkI5SsIXY9EMSyE
BSrI0xAuYvf3O/mHyT93MmD9k1rz5r+XWiCoCZO4YOzilaS7+o+hFBNhyeBWaITSQK3AuNnrxC5P
Jv6rNdzQa7SRuMjbODyHDqanv1/Qzwfs3VdL4ybgYE/ThPfh/WtawXUeTcn+nw5ME4GtVlCblwAp
paOYI0iBxSyPMuxopt5Zsrk6DLkqNqlpc9YVffKZJs9tnXjfo6YE3THCwLAXa6sMJzunKvc2ktMj
4/o8PE9lEa5jgEyHzPCuFSt+1megrGeMMhX0O2l3LWqa25Icq5sZ+87aSY0L0Oz2Fj5G/JAYdYkb
pvpCugWc1bZubwqkZoB4hmiPf7eApxnPm7/fouD3tYLvSgS2kLbQIoR3T39KFgrmRrhhM7bQo7EA
1OksKznDp8OzW9SsbFRE+rBU3C2zx4hsdCgmpv6YN53aGvGEoglLYyuhfJUtWlsSXLeI/cGikFcY
CFxUOblL0H42xPr8oIVmHc3c/2qXPmYvF9+4mbL1g6kxNyrrX3oyDi7xF6eXQWN5u7DVXYNkYpif
S3EZLKtYOd3lJNszcq7iEGdDcQ6TojgPGEPpPk8wOVQBGcvjN6b04q66dHlcaBztZdTmG9CZ31sH
5rfor9vW9naRsjY2ibxMaudw41kdcMwOBytZAjkTgM4T2N0Z+UIW6h5rvJc18fachowV2GZcpXbj
1TcyqTfCjx4X4TqnhuYOg2+ETQns18DLkl0ak7qYU+rY6Z3AfR3SczrTWkIB4zeHWqbqJLLnaPma
Kt2DrjDlB2VgXvzzX4H9wdf+h0Obb6JJ9VCZsu4575V2lQNstRawEoboFlCIv8JcYVfGFeErDcl8
kH3z0TgvFZA/1VErJuUFdKHkBOcbf/SywpsxnxGFrbum2vbtdJfAAIl7Ed4UFQH20VwffzYG/QIT
B8inFtFp9kE984cJGDMNjxkvxWWA1ujdPhe3rDMt2BVke9mw8YzpIZpR0DS9727TgkTdOWFmCj2V
GD16ofuSZ3SC0b7uSsZmf3+R9HvydqnxPd15Q2brBi4K0He7SOPkc1AXEScLINtBCy+x/GA5s6Eh
vP8t0tY/mzONTRKE+X6vkk3UzVkKwbhu+nCVqiNRamTNWU+tKIYdLPG1t8zf4pYJtm+CzqT7lm2T
hP3LKeQjCj8gjG3C44ttAOxWTI8OftISfyVYBlYckA9JsvAqN6IvVZjRy6zh05IpR76TAZyYqAHE
tQbpdxU8vw4DfBbesTR9L8PpJg6jBwAt5Bn313wFe4NjbzsOEwSN1qLmhZhkx09ewk8MXzhqASjE
7MfhjeMI3ihqpwmna5vvjbl2V9GkDMJMMUDmVrebRuM7LgeTjDKKZY/Bfg6X1TRLmuEkS+6ctj3k
Mot3fYxvqvbcG9Y8sH0zIevF3SjLHoAuF4+NjY61ka2L8R5LzauYW7HK2rDVYgAdiu1+k4Qhzh12
R4S47Ahw5jK7ocZb7K82PIHccvFacXsYEDUN8zFa1jByW9TSdXU3YSkxcsLIYC5C8iQfh3tpfqm7
zuctgddCcNLZv08QBexKF0VBv2S37IMzsg97wHMes7qEaLAV4FrFATS2nRdcUZsW1uDR5T52lj1t
JvIqaBuYn+d8cfcRZkKzMapt494pHg4spvPZL5VPiFZMnJKBCoSeY8lwYpu6FQGAubvvZ4n3Lj0h
w4YcoeArmmlEwkBzYcXGpeGTJObU3BwmpTAumWjStT71I+3vAbcvus8UV7DajCXdNAKsybyojWeI
Cy8zsP4VRgYyMSZmax7/RJIPC0VK/KrnXTHu+ZQ6hEWCo1Mr6D2fUqAXmyyxge4Z8VUsjC/Ivc9h
KSDw8mPY31ssHtOmM3DMBxJx5gDFdAMAZC77Y9GyHNdFD6Asyl+iQd4tdXbCO/MVcMl1PrvQp5Hp
ZMEPp81ueEhegPRgJLJ2KmA7SAt8fJ20H8KWHJj/w9F5LEeOZEHwi9IMWlyrCqWpNS8wiia0yIRK
4OvHMZe1nd5ZNskCUsSL8KiqqkaNlb9TF1JGST0dBd27fMQWb3shVq7yzbDTY75yn0lhllHdULU6
ePdBn3+ZubiREz/qsNYVLGL85+VUMWh2Ny/hT8zyxs7BRKP9roRxLutZUvxNquEX7NQvubntfAoA
8rVWeJaABW1AySnQ+cTMv8KleQJiPkMyRhbs+NjtjseB3zxMQv9BZxTQeAKAuw54X6g8OlOKx2jZ
DXATLvav1bqwJNVl6K0WD6m1bP2JmLHZ5Je0k87WUJ/pUl+XnpGSX8b3he0+JmbFhhhcCgPyn5HA
8xOdW+wFwsJmcY5J7sPKsbi8y4rSc9cTC9Gw5ehP7vdi83VwQCFK+6jMdM7s2rtFJvTYSEJbS8h1
t44/FgA8QDwabAnAOTeK5p2yyT61iSAyZ8//v658gmkkYaf7aY5x3nOvRIqwBgTrq5yNf/CQNoOv
+I33AQYy36HOIX60ZP/My3PLQwiSsiObU9ObIla8QebwYYhS3SWy/2pxB+2U/odtmtG/iY6P4fxn
mRhPY5Vr75s++HXtmgixl9LNGPDFbcpKm5yynZ6FSLnFh5B6BUw/EjmeUVzCLyoZk5CfB5aJs4WH
Hm6KB5cqN4j/5SZIjT8S/DXLbflRpfy1Olv2adHjmirMXZ2EdL8WeRTXxYNtEKS1W4aiGJI2ybL8
6waizPrI8JTGQ7s56bV2DNfylwUGbGNYzZvvVRddqS+SdHKT2W+m6L6Gbu1eoTDKVSNhVVaszppv
a1arssGnEoMzw/8M/3J0/rntQbti3NZlxYJJ0NZozbNfp09hmTzJgHheSUqUgxZ7ek7xDnjTXyPX
j9TZvtbLSMuVQHdaiAjjYrtaRnaVNT+t4fNbzxfODnHIX2+KV9naLl4ZhKk2EA9W6x/nieW2ArC1
u2kbEAOeAfZOAiuzqHrLaMcmbYcYOuBmcLC38JGS2csLGt0WblwlQ2KTWZRArt3i8OphHu2aqhnI
VbDC7306L7FZJsjJAx9vnDVEBpMHr7gXDaHAXFAQXS7k3jqwLFSgblpJLZdw78TgFjtlpA7ZmPo7
zckhco8Md7PyoybQP22hjngR8d8C4t4uAw+bmct7MFp/ChRzbNhVZDojE/DkXEPi2omZJzX3p6e4
6J8VC/5mjFtCLC3DhR6BiPvCTxb6F+IFFDDSyLG4ojxkwVsLvGDjlzg5SEKT8KSrLJhtUufWO+kH
exdjriXdOF2AcbG5NJAccyLUKc+M8pptEpCxr1viZOPIxDzQYWSP+9ZKgDhM/Hi0vwIRYHJZjHxY
iYSv0TlvQlGArKzil6QwtsmMxRSMy2TAn+OrADJIElj863/wd1ldaUewloDg4z+yQiyIEDnXwe0z
Fv0fL5CQPSih2ybmHGmctBttuT8jBaZRMZXXJbWT1Qw5M8Nb9pqYwAaPwAm+yBA5/2Odm/CPq9F5
MuLnFMYcyoEBcIq1oDT4UOs+uDWr4TrRmq3dDqNjeufHxocyBMgjn0C8GN0PLmbcpqH3cXEM2aza
N+L+7+aMWR5rMEh0EbS8SxCXhy9KOmjf9VwTLgEZXbauLRM8TjlcRQrDQ7UPueQ3YXnnWpLn2QQ9
GRA2VRyie2K5SAL5I1VRY5y9lRUXz/iVIoVPpXkYTVoM+CLWB7l8Pkhw3UXQfjncMUQDlH3EojuG
3XsTY5cwZvNcOhpCKfiirmJVbXv8z4O03/pq/gzX1qNqTt4nlTzPM5u/U6eYJnixjZjerpzw627k
WgEqG0Kkl1YbkSfc1hwYnL6gYjX3uCBVx7ieyUOobT0sf16x9qrTam5Bh688DWgI0tRWeuRMFkte
dEGMk1A6MfBsuBOthCm5RuU5DuE54u3Ol5ITGkeE2Q5/VSs/jFD3+zi+7wLc3+WSZnvfTe7yAeYe
nlIn6svHalQxha/itzSYGWGRHbcOPd9sMhdQPe6BA99TQQ2fctTXMrFPlmXzTnQS5HdHf56VBS9t
T+SB1w9jOhSPCSze6Lr13mZCAsMAOGy5y7y7IUueuh6ZGMoZdG6S74nDIIJBBbRZznBwzJ96Zpf0
0/1rTW+8HcP015qvVcf7F5vOwbBYzXgE3rxYsrZBB84Fj3DBrMpMDUWlhHmoeEiZLlPqOVeYHXhO
MzN8S0IILu7o8anyGRJrfeUaflOX4dcQMkWsKiPYLYJzT9iqUx/iuZZW+TWFmCBMfuKxyjlVEYVD
ySNfPbNJWDnMjpDvDZ99G+dcWwtrE1KXsfEpsi8HpImFxLWpQfdlAEkZX+WnYVHLHkbVo9mVH77N
HhrM4rmujCiVNWXOnCo3buInDBTm6ZBA+hATVju7eDRHS0fh8uNI+Wc3mbG3YeKRCsZT7tYurzLZ
3JSyMZqk4G/VHcADrVnbN4s3t7vQmd3d1KecX1o/OenJVisiyNz7GSsaC/rG6UwEhMb5rDBTpMic
ZysABUMxZLbtjXpbwRYHtxcaF8t8KGRrbjTyWeS57rlDZ4mSqYSL1IwA1Svj5KKyZfJoo7JYRnpI
CtsiY++2+07/mQbEhqT19hQB6R0m5hVp8dm2A8gJGij3APz31cioHNdzzjzzRyZpeidbGeADnRZs
RxhtdFGDT4So02Nylqk6Mq0BmgzOhqLC6WbW3ww5aCGvoRXiTt6b1M4ehfYhqPoNgfjkZsywSFKq
TSG0xKzt0RsULyTLsaQ2226Zj+ZCPcf/zqzYemCi8xZ63ObiMgdTTF+KmRuvDBrPnkkvyZAsN+1C
DpwW8Pc5p6JLzefR4qHLyjA9WFnxU0keerQc8v0mTBzjZ4r9FvpP7eytxn2udfYLkJ7r/xJeHQHz
LuuurfY4sdeGw8mnPlCY8MtN6K6FeMs6o/AUanhPQvXv/Iv1pipodxpK4GaJsemIL2w9yRPREGMA
K/2uaaMim+k+eHDrwHSAMXH89qZPOnwPfNQ+UGwKQ57EEE5gj1ggpHcBqLh2FXScR2b8C1Di1FBB
fpwYqocJJeuYpOINd2gO8ayii9H9EqWJuS42GXRiq2Q1SwtmLBCqal7258rxqfBs/E+dYxmlPCOp
+gjdOr2JkfkaOTg7twbE4IzeKagwo1CzBb8JeUPIaT62DvyCvPsaQ4/+nbr6pAODE9F6hUu1PmQ9
rM2ENrLKNf/ydBxhCWYyEhnL7TifcDDuYxMNuRnlX9enABGMYoeF7GjwvJmluV/CgF9kVb3VEx3Q
s+j3Pp1U5CVmoBny1Etyg/GYbPywfS9VanEFBPuHV/o+IXi85wWp9qPjfPZV2HOf5OCymOb34FNI
TuWUzarRFzuH0ASDn/RtMfWvoQlElvTeqsHEJCnXcAiLEd4Wupvm5F+fwFrUY3CsFsodYRd8yCI/
em4hQWI/zVI9atcGnUDjzuDOEgEQiN5kaHHNEx+zCspYosgNpal64TLpZfBy8ZRjdtfV0aAxHS4E
9+mmv/Frk2obP75RMDDbgf236Pr1QrYbbVo6YLLm+2TosfFu4IH/KX9RGxpJaQ2lf6Fw4emXZuAe
xlYf5nFSxwyfnLuoh8Lk+xjp6ygFT2kRY+2Wqp04Zwp9yG9K6C3b0Qzrc2Ulzmsbhv8GHi2gQGpk
A7X5uao6PfLZUQ7QTZA0F2eirsk9tJjwmJthJDXYDqTGbESVB7bB4Fa0JjVJDjAlVRlPXfxGfolP
2879W9ekYmH5X65oGooqN64e9F7P7KWpEdKPQl5O5ND/ZlNEQzLInQ3Ig6uyeMFNSrbOCp/J8upt
7M7fedHdJ93yao15eehxbcEzxogYU6eDnO3f+hy/aJFHuB1nyEeOG99AJ2RvD7oYEzCtLVP1FFKT
xbEcABv/I8CssoZdZ3uPYuJ0m+V3iMjNtsk680I/1W34bNrcjKwJc6dfr2Rl2e2lHF6SBvU2sf0L
nWzbsex96Mj+vEl5aWEWsmgSnDlaVQ8bqyD6nFXYtpenCmfgbjZnynNY9wwqsBkeFTC8q++8hMCV
4tkWZsv1e7TPgQNjBN7zo2z5yqPDGqKLQ24PE70UOL/s/G9wUghGcuXBiB7mfFNBXoG5ufY1ObNQ
Gw5IyerhNucA41iS/CxUWnAcdquNahNIGP7X6HfZuRDxZ8ft8xQjODpUg+AGl3DtFUxfznPxKkkU
bkPNdAV4hvX7QIXFc18H3239tXQclutw+Zza+IGTfb+Z+uSsGBbth+wZ7Rs+DQg6e6FkMSs9ti+O
WkF6DuOv2pYXxy2mDTTcAtQdxfP9cABGaNKO422VsG+4VL3UxjyxvzQEWlJ+Zxx9rAyTHZfLtL9L
/TDbLxY3Utu6+IAs94nr41PLzZuuNx8QzmgAxV/EY4LzO/XPLJDkBRPUQD9jh7B/HVh1IwauXVrj
/F4yyjANcXLa6q6Nze+KJFvfJ79Uiu4Mp39woFiSDY7alOtVL7eT10mYFpsxnT4bYAJb/nlGK1Cr
QhsFGGGoQ7sHMvOA5jnsqyb5IkI1H0DvU9Ap7nTl37emAqNBPS7+y+Y6NZlChtkScVmP2bul5qNe
dBQkfgA8O/+e6Bigdiy5UT7tRqbk6U7ve+1cqml0btCUbxZuFzgg6c8Mi+KciADPbHJTa/AmgK1d
SiAO1Fbe1rQY77oAw6AdPxhpA0IGiArf5yEf1lWnu1MGffTskkj78FEwC+WnAHb7gfJCnq/S3uvF
5BYvSU7LTr7Upl5TLpDDBrf8DUL5m7kZT6/Jmk/BPCPhmpDUiiEKAv+RNexbltNm1M9xjXpQFQbC
76g4tdfDb15OMID8Y1tJSGCpdes4xXdcjN9T6xtHcGCsW8pacBMWHLBrsOqau7+rOD62sQGFh1Hs
NuRXv1QfWE64goh9sAw/XDynveWMn5ZaFKm7pL002m4uJcdNXCzWuWjdZT/aayrd+FPrv230wz85
ePm+o0IhGBXDRqPdMhkmo9lnn0Mp/Rt3mDmd2jBIJwZiZl/pazWKz2llH9g+KVHatyV2agDieZO/
ulgh/KpaIJDx7goObeBViwMpNGYnKsAX8iaKJIvc2AHG0u+0Ft1+aOWXZUCg75fA2ktYRjZrmxlK
Mr7C5qWkJENZksbs7GpKdDDt0ShjFQhiUBLwKfsGAcRbbloA6DQc37iH2ue5K28oqwtwrqWOymwE
+KWth3HwBV1QENcazXZmx659pJig2Oh8OBYKxThPYSsnKVMBfKotK7jmGhX21JhAkeXPqcVaG4Yk
oCcudei/QFSpwRCr1V512aOVtzsKkF4ckWyNdJtOwRh5zP93Zmw1IKN8zC9Tf0hQwQRT/6vbd9cM
1+BSsRgwZSRqmI9cWKjPfpgpd4hggzGE1btOVZ9hTPlSklKtO9KcVfriwweBgH8v/+aUbZzdSemK
O73R7ybNm2a65q1PxQ7ljf0hBxh0bmio2CwEXHIY1mznSOWyo5smrIMz6Hb/bFnyF5I+fb6iIilD
LmBLPB0pJW0QOtqBlgrX+nbLxdmC3uX4eggt45Gt4rrMBU3PB0cG3sPgUNCd4p0OGFvXDNDQ+XZM
fWuUjnaf9e1yVmZ4yLNwfgwdGHwmK7Gt5yqiopHrJ3nRaC4yLnexuPWhb5p5cjcPTrkXBhUSqaJ4
ls68/NOp3XxLD+1LsQ6I+6J7F9tYwDe3aYjbrsm1HQVM1I3f4C89udr/Gbx434QV4L0l/8ZR/Kh7
Z4hWeYpNRF1tkgycnh/NRjITTC4WO0fWO82/fqSlTUZFCcSvGKpIzUVCdXhgX1kho8BVIA5JOYlP
K2l+hQ8LMbcxiaJeO6sfUlFCkF86mwvRMHlOlPZRZ62FXZlLhh0YNW2y7J0Os5Iey4df0RCwpHdl
K88LpxEmIDTS0KV6tvtx/SWjkLmNvi1d8589Dx+UEINiK+GgCWM+Ir2/Zjw8t5bK3trS+2SDoJ00
VHeVzVahOl4xbxn5/aDrBq4zbLHsoHx1tN4LMCupFCbeHYDY5XjD2JHg8+jUkZI3WZfSVU4+rSlY
C6hhrgdxL+vkpfR/YseAmhd7u5QQ3savnBXBzQmCvBZ6MbxQGYdXY7oLwAqzmNbikOfG0UlIJddk
4zbKFw/tSN3I2PE3BOCSmlndjrYUh8BggFF3OK4Z5+cEPMFiiqH6EzawGEPkX4mBwl0DvOA1uC+9
usKtuHYlT8Zb4YC196rgu4M3wFmGmz5FmM1Ww/vYcsD6R833M+Q268L0lp2p6KLOp39lnj/kTB/B
UrDLSvbxMSwkPIbe4qCDeNv46LXlJVbhk9uP1z44t87a7sjfbYlKc5BvOBI6hOXgPwcM19Xgv9CV
yTPhDDtZvEivf2qKdeQZwzerTXKZ05QFrJxYK5jgUdUSOp8J4/aomfw97+lZuYN4xRxH2plUGugc
JXvoErTMmeQuNklvHKcZ35UxDPLktoRT25H7claSEXDrjMgXR85N4+To1WQfOofqpdQW5a61xMvM
oT0JaxfwQ1NGU21CE1gxcMXSRo5GLmH1tviCFJvPlUTJZVcbKeWLSPQdTBYZcvBMQtUe6tp9rmn4
MT1mYe6acrX7/LxS+7FqAAzSQ3cJyxq3QIIhbRp7DDrZVqVTfEIXv3NS88awrfeMArlLKhK9aV3/
USh5X3ZgBxsB4i5r4aXm08LW5lf7yWgF9FLvNJo3ecKqbCYzSXF2TBxnNyJc6DmYUe2nT1eE+TWb
3YMx05gpHaY5+WR8K2TBI6THHHESm/iQDmeWuK8kKTLSUC5A+Wmn11lF3Kz+U60/A2e8H+T8Rc+g
BOcBOwhXwMarnPgW4y9qVAdbracUYgjftMEGYNufQyfEhkGrcTGL5ehViUu1oT76cjnCcwrPcx/8
9Fn5DLGx4s89rqtZg3yS+tykrPaUjRSANv4JIx8AfmVf+h63Q9EfTGZOBLnRmFGN9gxjYf3FxiMa
e5QMIQZ1SoY4edY6uHjenN6IaXmmGuLaV744THbmskvXKMjZP7c3GyzB3rdcaZ62v9wWcfKhldo1
3GhIzvPKEmGCBmsHfzKtGAQ7fHcM79DNLLaTAO/UEV+MATHNe4g9iqW1mPYIXUwYQGtFQw1JMpzv
uB4Qt0e6plFLFPtuojOp7IaDCdaDGFS47OM2J3vhDq90AGWPfimuoQYKpwz3Fln0OJhoNK67vEEc
njkRrt2u7M/dzOkZd8E5Exo7R1u+QJz1D5AxX8BJm5cRdVY0Hffupfl1CvuSNdSnL2sCptCfi2F/
h3REbnyC5HA4PsAsj0cH2Ynyiu7kDTntUE37VcB8Jffftsz0ThW4AUZoR4uCqY2TwFKnzeO5CMRV
5CoKdfBchwyNg14gbaE9ABXimQ45BmFFxeEs0yvvF0sOXHxaT6xir0P7hVwJrnvvsxtLRIixeNIp
V5WSh4VfDMZzDk1m8y+wqldYEz2bVmOf+mK4Z/NkqJwyTZdxcIuPj5goZBHBGUrkwQrMY1kIhlNT
FcO2tJFUaTEeGTt4O1eXUdb8BaW9HFIFp7Sfhx8vL+Q1bgh7g5YioAkJdRi5cy4vuuidI2VwdsCA
2ymJMNm2wJ0d7HsHhYG4z+PgU4nl9Pbd0Paf5Gjucy+AC2YARa1nzSiMa7JKg18DpJvpf5b+Sq2t
+/3cdL+Mx5jmVkRolP0eGi3YcT/5I198DTEUw/OmZc2xiOZQV0mvTnnyNSThdiXFaAbDNOzQ9eK0
3rae0QIYt7IRyz258BcyJkA+h+omTapyD9CEfa/w7jlwXajKY9gQWCSdWECYUDAH7GdoRPWq2/om
txes/Bw2g6VlNJ8cGZ2BQUmd/JmEKqm1/g47DSrQ/6F7jwaZdSTNpDJK4C1GpZxe4HxHmQOLZMnq
d0CJ4mw2g962FsqXCo8Gh+gN+G4kGo0YRdwnKqlrOZXQInzG/lsU/F0CPD4Y7V84qRZPm7Vdqvgp
Y+ZHgEpul2bd6lK9C0TW0ts443O1xWNGY60ZnDO2fqLqVIqnzBy5+R2Dyv2Af/cH+iJlPt4dArQl
DICLyyzIDj5JChNqkKA17PIGOeuD/zfsKiX+uqUBaJzWx1Av24a3fTbdgz8mA/NzcJhpDLmL6mzU
g4qicI7Vs8IKMpT8ce298NYd6OVqtwzAiBrQwmbb713aPRsDQnSOR5VGB8ZGVQlYWdJl3KR/dSP1
h5qdEwnU5x4Y+zlOLNDggP4LhjRlo7+kDUOMSk0tbxbkmtg3ohwWC6IQk6o8qT8BQ8MiMSlCTzvn
ROViJbo3Sul+6QRjYFodOqZTRy8nie/YsC1d8h6sbCiCs0cRbkmNmm7bjxIjwMnO2mZTcYRbv4aT
hcUhScTBs8arbwoiRs63ScVnjuzXgfjEQtJAFe/599O8+JUOmZmBHldRdE8qvJj8t16RB23wIhsT
nO3u0pnGIV+ye1enxk5Qwr1JfRDMo2+X2Olt+j7M8kGJZDegcm5d261pquHWkgY2lqKx+2UT+xah
C6cyXzU8pg3uJzagTZUL0oGtilxLHDJX9ftpetPeDF/H5GY2LOVB9d+0thoI/7Qi2UwzSQkmEZr9
EyN8TJIB7V5jd4UX02Q5SRfDAc9PYj4Ll+e5Mn7ienXlUruY+ZPxGFZAfX08aZwGX0m6v+dB90Os
pz50zQ10lrcxCB+KAbnIwEa8KSzIth0Y3tTmN+GsL1ylQA4HQ8GEHamLQYSizhQMv2H/MH8yUV3i
dSrCNVnm4JTo5EJdYc5J5j7fMR84cYvlyqPW/F3shXSA46hP0zpKF8V7NDnwlNSpoAodVX5XeLR/
Dxa+J29si4NBH6SFEuKECbP7xX7P0+WCy3PaNILGSu0FD/7EORpvK5rlxPQwtCsuTYjNg0wjvg4z
bpuPuHX0gPdUHp0qHQ6LmH+we/RuQVAsLto9xIMwDyApd/DT6chE9gwQpBJNpGmYueuyvlAmH1HV
bLFcIz1mq0bIjPtMdEMz4mvI4alZnueqeC5N6vy6pWYuF3sPiTZ37jAgoAV2x5HGPixrrYNHea0x
tVt70nyA6fLjVdRA6AJJAAfQzjZ7dydDqqcGe2JKhMo5Ud0LZ2888EEY+y4PcYP15QewqoDnC3hb
D0PErl1eGaBhQ96tuN6eUvuuBAIRQLzw8blxheYUbdEabRQvE6NwdCzzk/uR6DP2K48XcBrKc4i1
KNKKuVFWG68V2Ns9u/+GzreOD5NRDFAS+jOr4s6I7VfW30Nvwu8p6vmzpZYUP9bi74pdCgCcn3Mz
uQ45LgOxt6yDx9Fu5gPFIR43025G9PUwFgxNziARkQ6DpEsXi889d+HRaoNbjmY984Iy3HehvqGc
FEKU4sQ2hS8EEAjDZ7Ra92RO7VfZ0YkisoZvteROtCbGLl07BWc5vVc4xrc8V7zJqCNr/9CNiBcj
SnyDZmNhrn8Z4nj3YZeuiNq6OTSl2+JpqHZgl+hJszEUjitAGY8szXEL6j3loShI/MvtG8PV5KAU
k42Z6XgpX02KGPYc5IiOLDW6ocJOpbzi2Cqfh95yCPB77CW9QIBycMIpAM4HCSQ51IAPuWSZOw1I
oW15HkeLQsZE2yjFKZt9TP6qQieMPSw/nsstKe4D3iY+22So/9kieZvs4F8VcyUye8ZTMm+eO8wy
OzdpPzzmC9pAUFnL+bzcfnfKxouKWUUTEWcm8AZs6wD/WAVtJMqYg7NnAcA38DWV5N23acnvL3Go
eaGBY3Xj0fzl1iOuRK/mmqyneEUJ4nyhqVbI7JhZvINxwDJD3TOnmuauJNW8ZR7moiW0j6XVoPfw
1qaE5vFnMFZVY3zb1/LdT3BsJIXF0KDFwcY1MMfwwaN5YvI2b2SBOmExldxQR+dEELX4rl0/i9rJ
PgKOZ4TD3DdmILz7f6kMson3PsxpF4D2mqbuvynvjiNF9n3ZUf7SLG9ILeZ2qL/8EkFtGut1l6W7
xGuLNqoKn7JLM6qZdcKe8+yzZnlsbEY3sH4AoGS2uyMEz7hourO4fm0M30Zu4MbP0s3J3/Xlycaf
wSVt2GbxgHC5xhdTdt4LjzkHPcT5DT23nDdjGhHdvrmHY3/tU3e+KDESeUvwONh4supG7IqKbbVQ
TMbwu4hjPw6Iuy5Mb8taDghuWM+yvjzR37KeZ7/suT9Ig88iVHjjuHnsGf7n17K/rcLigpkhpkqg
o44ttMjGY5CZ4C7VY4pa0mXqjl3e3OQVTCMMKvAJSq7Sblkz1yZTWdtDvLcSJCho87Ragf7msPMm
8K7y+0e9aKzuNzWtT3K2I3TQ2dgleOtc5Z3qgUVAb7yM4TCQx2zrJc1NqnNzU0mMCr3V4TDBTBCZ
g3U3xzdTDKMsS0dM5EYucDQoUA94OnAqdEdAOd2u1gnFEhgFBEEnc+AOi1z1btmzHZU1p7RyFVIC
ZlL5WuVnUkmcUBK90Q5Ca29aTD2wqkWERtk4G/hr4TLugk6rsyuMB9UVioYmUHtpwiXQYuZv+frd
gqhGGyqFvSDRT0T1eJfdz8WfkG2NtaCh1c8y49IBKIlfo6/vnZH2CI3VCege7SeBfaT5/dGysDNk
bKQHrytonaUVceWSwI/QYNNZet6qgIvhbPZP9HPuehV+r2yroYiMCcOhNgCn42AlLbfQnxmXeyND
qUhrhR7UjGDUw5Ez8kDLnwo5XZmorHrk65G45k7BaeF50uG1ZP23BvG8MHt0h4mJBHHxAsJE0IxH
IyRJAMQK8D3JyQIfrscUe1MUONAIJbwUXfHWEwymTNYydkWdYAkK6lsBWSlxQyYa6NAcdNOD8OOS
IfyJNvRfd26xWa2Cr1uu1iOz+fWq5SGJNdQUaiOnhljd4izhVjucntbjTRyCJoC7B9C9ls88jgvE
BaScBiIt25WHqUJ9+938EcR3vce9S1UkpurlrlZJiBLIXLcpQSFSRdln6bNUjnkoJWOAkptFmpoI
KpmgCJwqBQ3Gi4sl/0QZ5mM593T5NUAVytBA6c50ui/8gTNMzCC6iqXA5kavqmg/Elr/Eo9rK2I5
J0A2UkZTJT8Dck09vYguOzqcQKNFY3eIS6c/tzTtbRRjbDEqHAmhXe+yE35KOnvs5GnuUILE8uJT
/7nrsNVKUhTs6Nbe7VsXDCJA5cak7afU7CseEWwcE8FD52PnqIQLQaHKOOlWh3KU1U4SOzraCvY9
rTP/MFqT+C+yH3S454D2mgGz3o0v2jup/XeueX/QJXHyMPjbWsNC8ES3RpQVAw0PzbRrhHypUvOZ
WnnsOw5MxLJyH4IsZ8yadze4xTJ6Rj3JZQfJ19KITy5irWV3hxCb+MqOHLb8AsdD7g2PGWOhI/zW
rzJ0f32PNsnavchi+q7LvNtZjKi5IPTFwUSHxhz9xTevzhof+oarPY4Iy4X4Yv6pdkivZVZ9ejHy
o4+zDd+YXu7X3hx1QfsI7toyu09HlLMgAzBoBMV7POMkHqsKArT4smPIpn3IXpaX67i2qO/T3HWf
vZT6yLn6yyzUGZeY0NcYsAW6gKxqzM/RJKbzQsv2IXFxIvUqu5VZ9aIXQ56onjhMnvhNO6pXSZr2
EbgHFIGs/ZykbV9Qo5FfjeCOoLp7qaFAiFx7R4caQK7WeB4ZVY7WOF6Srj6A2weYhdzb5HSdjgBg
iIo9Zm6Bi6kZ8wPuGFYQkvn7NvfuCOquxavk4kZQinf20N9NGJB21TrmIdTAxB+HlbEiRfFKRKxa
dE0q7/n/L2C5wy3afLgD6zBfUsW3wXBw78f2dCJe1kZLDws2dUCQCg63SxB7t2t8tik7jHJBQEOU
y3S2ygT2ph6Vtx5GCtb41hrJbttp57YoOushjK3TWA3FwWIIudfWTKmM91b4DvQ0k55BQd0pLn+8
HAEqW4xLy4OZmOmKe+yqAfkdtQ2NH+HW2I1djZrSgmlPuCPVgdGdKpuVtFK1B9sWmci335LZohIp
m/HQcWdjiqgivP506KbLsmuz+PA/U60VVb71+VIco9nb6U6otrFRODuVcW62zCw9ojejiBVPbmU4
UQkbZzuPNnaGvrkC/Lv2thbPzZfAFBzhAorP/8PECnlbpGVwnNPpKUVFOViL7+89RSY8ywzrhEv0
Jjdig2PYQlpW9jlxRYw0cOJ8prvsQqFUnOQ7jZGx1py8wDQnBrSYwl/wBOMRazPjZK0QamqucF71
LHIxZVq7TochED+5y0pmfuQXaJNAS3CDJqO4UhuRP/TsibAksEGCqmup1oDPnGcHqhnQShyz2stG
weXIx2tjiIEpC2Je23lMElpxdCePFaKZlsix8vo5DcUWaJDqJ97tLvzMChPqZ568hjSjkhIzP8Z5
NPaBbF8H2Mu3JNdQfwL/vkCex654M2WzfiIAiHgKqSfhiPHq+MHT/+hm6QZ/BI/rrcWUN0GRvw6W
RaSQPPuoA9aEhI/VTAjU9ApBKU9+C+6/t0vDscAaeFx6qPhRPGHNn82Y3Zzj7Dv431NpKhpcAXVi
MOUIvXDnKEyH8WGq8s+srG5qsZ7IFxlcggS7SGi3NCyb3hv1JrQKO/E/p9DvIucm6dkPjo2txCBa
R4EUhe9Udv6rVi4rqin2f10Nt1SsnrM1mofi7x79yn2kyXJnSRR8k5PB2V+tj+xh5h1+JhfXRhpG
bb9cIexWr3xnxi1a38Gy4F0tQfCuGNFyUt8w72OuhQ2Hsi0OgWNhv9aD72x1YSW8ZHyIHHb6W78j
u2DdA3jv7iuKuyiyjrsorYKeNtA+3qAYNpc6SfaYVFuUwclinu88e5Mz0t+Ebzrrh6uwJ0ISE+Xf
QYrqNwR5ZDePJBTGV06Q59b0FWkDr75O/zF2XkuSI1e2/RVav4MDLcym+RBaR6QWL7DMrCpo6Q7h
+Pq7kOQdu919jZwXGquzRGYEAji+z95rmyym6ShO7RpRqHsimm9f9b4APc9pMRrt14aOvSUVoxgW
Cy9YcfwunifhLD0nrO4TLHAirvVtY9II16S99hzTJxqA/Z5SPAShzs6RPAxbPgQcbUfO0n+YMk71
nZxnIC8gX1t79tHApKA4CX5pc3TAiwu2RkK/yKBIrnGF36SveDgMQxXtCoBBt7yjuJzGEs6Pk3Zv
RFp/1iaz3kZjQrFpeco8TOAhz9hTBrEFwygn4SF0aDeKShzumlmsTKu59ybzZRLZxaAYa9OPDRic
+VMaENy7GSk+uOFXjogdBZ1xjIyfPry1o8DNN3X4Hr3BMlY5bbgbbl3tPiGjijT5ZgWVdYD4vs57
6b8WuLJrg42mXhYNPZH2z7ocm5sn+3w5eLa2HmmcQbZyxvu5pHzTH4cA3ZTWv/SGCEM6PVvQ75Me
UKPGnQMTP9Td9B4jyMkIJDVbEXKEk/aPyrKPGSeZ7diyMYVqRK2eZjyT9Op2OaFX2x30LSbpnf5N
AKDvwWatgqejmNbUF340GNjPZCarHf1ozjpOWeT3rf6W2MRAZzXRcfrsLqs8c2HGtCh58rsFLpEb
P4uyvQm5hTkoLLccwPp1mib9OeAoVmuBtmUFxOHUZnEl9P7Y+zhLJScfw9R2A5+FnYlJvhUuxXdO
ugUAbq6t2cnOR29DuAEjXeTXp292G1Xg3cZ3R5iuUY4h3QgtZqo6PgEv2ddT/Vb2z0OvkltU9JfO
gMWBFwafKuMzcdr+hQ9D1pKlLtjMDMkMsZovrjQRGK+q0HjItHgDsOGQyqY+zrV5VO22e2GzG3Do
abyNbABBwqvoGnTcQUp7fLOy/gp88cC5CMC1hBysScfnQ3TGJyV2FZLkEQH+Pc1SroKkoNwbH2Xl
Zu9tqFmsu7meyK2g/wbVp6cbT2CU+LgW+WurhHMAzIwE555doxnOuEbGdejN6pvEEc6txbppWfmm
mzzJFZja08Qze+eoJNqmsr+g/mWnkgbMTRKYB2U33okqoZp8f73o4qQ9agNIO+yb1ZJ8OCUW1IFn
aa72zWDgNh3L8qp/uhN1CGh46hSNbIiQpFizaSQ4arOPH9qWDbOVDHc2BYEHD4LIoXDYclkCvdEu
cw1jAMGpNKR8Ouh7Jozu1E/YGOJxiM4dSd9t0NVMnmiQwA06wNUUKgWbOES2D/T3JivYaDTZeEtD
f18GffNcZsQoSQDMjz1SNX2dPhWWVOtvOL3I2fdY5swgcln0RaqXFAGn8ZKCyFPMLoCeVE7HJVHO
TAwMCJVb7iZrqo9p4X9Rv4TjriYcMgVpsBoC6ggAPdYrrPYgsF2OcTAtv2RPqhE6wFroXfYxpM8p
Ixaxq8RYArL8FBZ0wS4O7TWtakA2k5jp3ErvqPcgpsjZjo8SofRIyGebZHI3euh2qX1zAjFeuhlQ
VMeUKwUM6x7n2m6i7i8FTosDBfXVV0j0VKb0h+KpyyvtZ6Ulh6RNfwWBST8fThb0DTm8aYrLLMwP
mU9+vhMvoslH+jBYecAT+KkTq2BL4jF2qCJaaeT2+FQwCitKaavqwdM05y5xRzQSk1eIHSlZpJ6P
uP9uSjCrRhZPG9vHDU6fNXe/9NGxKWW3+Qncpr/y7j1GLUKRITtsjxYQO8O5tNzVF4AFPnHCrRSB
zHebB7aI3E+23MaTpsRnzLOWbNhLTHzhhdrGx76pg4ODAY10Qcce3fNfWdavVIGnCKrx9EpDebdQ
tcHRIwy7Q5SH8LLdSSfqxx/C0srtVGNo0wly/NA43/QT6d1y8LNLJPrPJJ8YjJUWrDvkzqNdQU4l
577SvMR8x4Szz7XqMOaDegVXtEbAnZCC0mwjo4fYDHDmO5mgaJT1bVXvIiqPT7qJKm94AHWSCPhi
3TvnCuHybmL9dtLBDbgINR1CYlSyMZyFRpcnbgewpbVnt7nDHDiNX7mWOZg22Z1q9SwXOsGh1pJ4
X/REVpID1UI8JQVAqInhbhEboKBN2b1yGKdEtbTAE6mm3oNFew3LPDuQ66m2jRDVBsfbiVM+P3VR
GBsTdPfC82r0d5Y0WvmcOHVEsQs3GfYDJMFi+ZJGk3EyYMsmTDZVXhWcJGlo1esmW0+0luhIE53m
79NmCI4W8FpCJZQoxNF9JRz3scPWhFmLRl6zVOupCugo7KyPQnO9Q4plunATjZewOhdUJMowhG8Y
8omV3QCE3i7fJ6P01+Rj21ABccVwq9pCO2hzC6Vk48qrIOpLrrY2A8tdYfB2eDYEthRccIkss0tK
BNYo1c/jxNKBt9JbWVmLt81wPkuzw6KiUOMA3C90oyJOnviEdr3sUWvQzDl74g+sXwM6OLYxD2s9
gb1IIaG/KXyWXCR08QvGhzKzvrgu2Oci+6emrVZSlGvqBGkg7V58m3QpMA9UBr6TBQxSuP9d/Mtn
kNDb0Lm4/Q8zEdEyNbJiB9MZZERCOU8gsCBbPraXsXrs4GhtC1c9cVzTNg6hrdXABmUJ55ecL3jj
DfVzGF5EMw9TxqmL4no94HeHRIA73L5YSqjdVJnvNFURfzGDG48XZBhq6beR5HIbjdHDHp81R0+8
eSTuLr6pEGYLdUiwI85TcLpsHA1LA3MSHKuNrusJ7hJoX16s3rQhefDV7LaQdPElCKmFja2jiNy1
5Rb5QfKw09sJ4MsAfff7kZ57LEQ73cFTFO4m/fvIxFiIU+CZButxEXllykXGwkV3Ucpig8t1QB7Z
qkJ8Dn7rbdE3D75RPVohnT56D4sRPR4lXY9eXJ/jFCSi4tFnQkHJ09lsCmWGO3rrxLGrhXmvV7g3
OknCOcbvwJGae1TFFiVRwj4pJ0UqJSAwclpYjSkEB+AA329b2+lsTrTqoan4mPDRzTgZAyh2U42P
NPapY5UOGwus8r3See30EYBpgjGK7NvSSjvam3njl1DrpwctUeQJ4w0yVI9p8DLqyj6lNf4IrKnx
Bd8dqwodBP8wxdo6NvwrfR+zjc5rnxrHWnhZ+BS37YX7UGBj3hYJh/yYU8yydjUMrU5IDT1sSQwV
4DsWRN4Djk2BdaxzEOTYV9MR95SVVmslHW0VYuTaOpNwTyLP9j2dDFrTW3ctDS7LWh2Um3pfPW4w
p31nO6h+FKSrGZA8EB2MusxOEr56GB7yOKZvM9P6TdO+JE0hzyG9AfSZUM3LwxQ5z8KFVWWte1/N
4FBlSlAjBMkUIcZ7LyMQSn9CcuqORWC89lKWN72Os10+Gu1sx7x1IMEfBg+W1kQBxqpBpTy3ydG3
pjWESrzf8xxjugco9ManP7B80vgH8fppd3K+faS60VyadBAvHuYoYHPKufUxF4omAT+a4p5ybVbL
QGqWdKBHNy0qDlqav1IlX34moXlo84iOyzG6M0pEk9oJ4GRS2jMfVP49wuOv5QbY2Q1PpwDA5Mxs
fPc3/T9UL7yliecR4FyyyUP8Yd8flQHDUrwGalMdOIpS6YitbtlhcKiJb4QVoYRWDTtpuLuYkp91
H7yoSWeKxHdZm/627SCkRYky2L3ZFw+o6WKY2eI8v1aSyftUY8JYSyF40jbF8B9+IuOvCHjPMvUZ
b8XNyLZIeP8RS0LWnhG7w+v/z88lCTG5g002npqkYqfUYIzvysQ+WpUTrRK6qbceWFUdX0LD+qPD
ZJz/YiAMT5kVhSeqs+s9KaqDjQJWo7nX5o7Y3jYA+yYXVizlKdr2843GVeOPOoH8LkmsIFGw5AOx
YcIeHtQXrJjkiAmYJ83QNAtRNwOhFJ5retShCrt1v9UlVHrqtyGs6VP3rJRYAWKzDmZPeob5Vo2S
6GgpiMsN1vtAXHBjSMIHJeXDaZB/uBZJ/qDlG0hsHhZhtsGUCdIiF8beVen8SX8eEzLqNH0ezImH
S9PQ0j5wqalm+LTYIu3K/GZRXrGyndQ+j7lck+ZPNklbhMToub+MBQENcJ5HK36MJ0FVD4vpFSuB
Z+HBo4nDwlsljjT3nabfOzlqVdFGZ1lCeeSJn20DZRa3PJju0OWJ66XRqWzVWZX0oXQS63PV8I3n
TkirEqHOPvPPfTloK1+xa24zrP1Vn8FSSvgcR+4B0n+975NjXwfJpUftRF4PH7RRL5ZMwNeeZqF9
FQrt7GWBQTtt2K4pzDWOCY9EEmm8ngiVobdxchmcsAK6O20qz8ScjKM3TMZxKDEj4jg4IO2Rumww
XdlWNKxA8DoHC4DZoQWGFPnsLkh0R7yPQ/EfUG0c2v/KvzEtizUc77XuYIb+4+U89mM5dF5EgMS1
2fZFydWe+lf2zdYeKGO9ML4kSsGhTzNrG9IDwLqt1E65orm4ySberrTDg6rDss9TTa0ZU6BIstwC
EZLljE3iZNZ+uhtMxz9wwYjlIH0Xo0j5JWqqt0AK+LLXAHchlg/sube061wYssWl7dOjO70GrCGx
XS8pnnzHGRLvvdwrdrakNdajxtkc28uAbfoO98zEU/VA97xxMi15LtWyS+3woDtVdIgLSoZxdC7c
kZ3yoKeASGrHuIbN3vNj4AdD1h1JGZYbtlFY1krNvKZpY13HILU3sbykrU63s4qrCzpUdUG3+YxK
h+pbQC2ZNjZ71sp3ePI+dDGyvrGpvE5zPtoOSj+EG7GFkLVoCDBtyPyxqeUEIaJ96jTcpkaHDjBq
hmTmrwQ/YdiTkjXxFK7shvrxnGX1KmOhuCPRigJTnbPUxIfSQl9zOIXyMCvg3gLN5mmmr6cWn0BV
16RSXKe/IPjeG2izx9BC9Sl0h5RTPaycOgCw1rrhfqCwIW4M51iDmzwWzIJDkR/zwS0oWonIFcIY
+Q90T/8v9SYedkzX8k2uqiDQvT9j5LIuMNKK5Y7S24fR9K5aQB4Pu4gNNmmZjR4XA4egvUbvWq6V
GwbeZMsDogmc9L5TenMJaM4Iy7U5cicxUpz1YYJUm3RsQoWAuV1O1hNOQOuAZRlWkzZq26gwnWvU
93M7Y/UC91sQReN/NBsTk1UwS6nULk90Kx78vXSs6k4UUX0oLJ6mlK4UR9wM7z4W9QP6Dnvshhen
lwHrL1pQI+Ve2wIKg4Vxd1V4dnSOtREcrM6b2xT6Z2/nI65/ruUcOOIu4bs80P1+/P6trvUucl/s
RQP5AIvJXZup8UJgBO9PFbi3idSeQxTqVER4WA2Q03SHrCWazrFwKuPsiWluLab/gcIM/eqw5d/4
dkmPm2/uGwWvT3XkMf790936C3yXdxHKnW3CArTmStw/3jtqlPOURU+yBFd5k1br76K5TpEg3kmL
yJaFlDCdTL/c8kCUGxkzQJWGNfMKoXDYOp9ZJu+qJ8GU01YLddEfmUazXQc95RJSqREl9BiyfqDB
bYph/g1vQ2k/koTtN0nXxqvR7h4aJq/WglfqWpL8lICgJ/A421Mhr7o5bCH8+f+hIcT4/12+vkdL
kO7o8DidP12+rlB2Csd0frMhjXBArLZTzSc5SpXFOYhhdYrZUHm5zTF+oEy+dxAZ/8OrH8y35j8A
0jyHUYSOZNtwTXqC/oQJJ3yuD2404BtuM0a4SAM6i4cTiK/+NLtCyQ+c2rw7eWOrv8h+eia3hs93
HH/C3niGrxG8FV78NZq1u52zytCvGzAVA4i9PZ7tZiEnk5AvO0LiNcWSmz/3fA0ZY9K658SsPlxu
52zYKJYaIIrbdDeRkCfEX+McBszBdnE+PovgyOkB61lIN2I6AG0p+18DSuga4QDWLAp4afOkwU/N
MbYTF3yWC+GmZOyGhCFkXDdKDXsrJPbX8QCaCLWvnIYuIycgUG00KLcmew7kLHcJ0+MpT95URCLB
Jji/zFLyjTKwX/yYaqGM/xzqM4kEO4KckPOdSvuY38SK/qJFh8qxwKVbs8gBKKIAc0yErTPuAtTV
3Ec83RYuA80w6VfWINhuYlw9oDQgBji7VkCg7AwEJkw3YaWjp/i2xf7rSceRqvgB1kVCgW1XxNgr
Q8af0g3Wfa+JFVCtufD2gwBJuhYtGnccDK+dQzESBH62nnWw1hP3EWYGxkt4Wclc7ilEscyEijZy
1kSiqD4RDzgRrb0vDDDnIqI8lmHv1fHJUc53FjQLyXMH77XkTO0zNXc+dniMlS3j7MHLoJa4I9vM
1Af4YxaftanfZlkyMzsfCBouzdD2Ri6FHjSI5h4ms7ylra9Yng87Z3I/9BYuWtTX18Gj/Lctn229
eUs0csvjAEXYIisVdUOyNB3+XZMsJOGH+mrCOJrQEwVZMBhg5RKC6wN97ziQTWIOo3FpimLEHx8X
G/S8sfN4aV21pY263pDwxAwOI3W04ar0ToMNp2PbNdAoQ+oN3llVxO0WmwqZFFoeeMZI/1qlT05b
F9uio1aJBc66kOQ9uobvzQ+q6R5Ba7r3bagGKk/TA2hmHObxYwkXfVfXeF1rTQ+Pjcn7OaLhb3Cv
VXR8hyMEXhM2W5Jtp6gPjsxC2sU04VvYQ7Wv3aA4R+FUnPv0Lq1N78BFrx9lZYHRMSxO+27G5SlH
lOEyQcLO44zdtWOae8cwo0sQc9lndv2aGsByhoqFUucs59towEMK3KbLu4qImVcYV2t7dtCCQJ0D
yxyWB6LGaXCtEeWuce89VAInVahcwiuzJ03PXIwLubgGNnarBGvhurTs8phE9qNlDPHVjItfvSr8
vZ9zvI1keZU0ErLHiZeOMi9ZF9fbVHNBXDlxuTUMrGUJaJk9MIKZcUFQJgC76oZ0UpT41nAtnFWu
w3nG4LHB4OGufav/AQwF82KJJE8ViEnZ5M++6LEMdja4fVu4/sbHqmWUdJ3QHO/2C3NU/bEEA2M0
PqGtDh3GSBCm6Ry4Fz6C7xi7J9OcI6v4WZduYb4PnWOdQTc9aUPuH8okxzAbASgsYrvd42CX9bin
BX6+FBgqZK/kzvc5UGI/jCgULt9Ht6VQB98zAzyyeTGFya1s8TCEiWWcYHr4Tufi4LCByhfFL9FZ
yT7JtXrph/KWWqha+NqQudzpEaBIeyzJUhBRH/u3tNp4uDfzsFe3OnQJxaQOcetcpsdkkGqRdc14
p/vRWmI/ewA11LVpfubp8MR5SdxEM91PkN24I8q9Vk0oikT1ZnYHr6AfFuekr9+YKwBAJ06+8vTo
oZXp+1RVnMqsd2s2GbD1IhsW16sydXnDhhTUTNLS4tMbOVI7y7TvI16djee6ZmbJaCcb8Y2sPeEz
0jfVi2wMcQfp8qhaLt/SjdNVOrL/oiGnXHZjme2TirkY/zcgbc1B0694rOhwnbaTovOvd8n1kmOK
X8BWrD0HJLk+WsFO1Gwg+xpsXummL6VbWGut8biiIfIkKa43ju3xujTZGmoD3vKy8YvHZu5/nBdW
//75Oz/j//L0tWxEpQDLMGXwfxx+OMYoGqT7lCgMMChBayZo6HwgWdcaO8Kfd27CCPT9b/7XH1rn
xT/+m19/VbXCrRHLP/3yH7v1/fq/5z/xP7/jj7//H9uf1eWj+Cn+7W86P2we//wb/vCX8s/+69ta
fciPP/xiXcpEqrvuZ6vuoePl8vsbiH5W8+/8337xbz+//5ZHVf/8/bevqivl/LdFSVX+9q8v7X/8
/pupM3r9T2fq/Pf/64vzT/j7b/dV8VEmH3/5Ez8/hOQPB3/3dM+E60pfta7DrP7tb8PP76/of8eX
Hti0hAbcyHlvfvtbWbUy/v032+dLjkPMhA5pDikGXxJV9/0l6++oPnDofIz3/EHP+e3//uS3f14Z
/3yveCX+9eu/lV1xq5JSit9/A3Hj/7ngw0YIdHTPtSk6mDu1/3QNxWIczJD2hGXGAmAlsDwg/kTX
Xg+dfYMPAJLmOqBOYxkGJHWccDj6jQtHJ8NGqXpccYQ9nYTYp/DJvY5TfOy6AgeNWbyZKTgBem2G
ReOAD2lDGythJox1E00vTRF6z5T1BPtyZMXWNUQNBh+vMn4x213H5jOyHiGDEgDUFH3hdBIsd3IE
Y5QqFuNzeikAoUqC2tU5uDeZAJFkxOeowagYeD0uRwVEZQj2E+yO9YhORRrBuaJ0QTVs7DPEidVk
ElEbU5jPxdjinYMVJ10mAd4bpNMQcEC3xPxdIDmDqSmx6hLXTA6hDo6j7M0HFVvWaog9GwTA3Joq
4P/T2+61clz3Qr+PrHSbxpGzbFyIh53HHqMJH4LReMkFZuRwnC3pow+xL+uNJalyFv5eALMScr07
WcMh0LtxZaWEpcBVLaesQtrw80/u0/Ku1qpdScUEGYn0npavfTc7lgYXB+ho2GuLXE8f4/M38648
T5ukDKgNE9nJSBroHYlBQXJ4IP5rrCBJvtS6G22YzrA/0qBE8S/E7FCdMBYmh+EQmzb6XJXfDCLk
cGZggbjlZYzbTyPh4skdLyKnaz90LTEgiVNvDQj3TZq/HPZT+9jqsED0IL1ttUucoykZHVrJPtaF
nqjPMSTDI3krmk/CgpwUjbmkNfgJawEDBX60deW9MSCEoCdyC8mhO9ltI5a5TwZO1fprMwaSdVWy
KJVdL7Hhi400ffi2o7WP8PjgESPva4LGNCAq0gTKDVlaRHurYp/aNsNsNp0JI/tbv60/IptFlmrA
/8oKUrDIPhjmxS7D3QolNV75WAkIT/8wO1Y/qS2JEXXJvMeZTjx6v7FAPqQAYA3hBu+cDcGRFJRo
UhtHg3wbwlDspt6/R+RgEhsR6/Pewxarv3aJh5clIQWmceol1UqoIZYsUsxuxdoEgR1hJebstAIj
xutUS7JM7mzXKw5RT8p33qAnoSpXfW1KdukGQ2ddoYmV5bKXjDwkUkJAdlgTG1QzS4Q44SCdqhQ6
lK78uWSqnvnG8SEdTHOtuv7V7DoFIcM2l0PzaVBYhBMDc0hI31GP7ID0REmemCfqzt5SBetugmx6
9Tvc+q3Xc2dorRecY9xHvCf0OnM/VJK0bUTUoqCWp+69dYiZlen8PaxfNWN8w9HHB6q6kiHMYPiE
S9YG2rJLGrB6eWKs7srRonHsMU8ruFavjeloR3osF11W4wLz8mQXFXcNTUxtaT2HOf1omEXXWsCF
rcaUnHowXNpC6hvq3WaLlHFq/Q+RuhKTp0to0+72SF8AEIf8SdTBscsmOm/raZ9xtmJIhg2Rm5wV
Ut7wBb5Wxm5i+SAjmZDSvZ6Sn8VVC1eMF26EJszuznocqGlY5m7C/bKxXymquk5DdFPcmXcpBVWb
2mnIKSCD4oWk3QaUYlB5xqbpNXbbvbtTE9eYRbwCV/RXNGGY4ZRMki8a7oaeA1IJnHpW50ncoDuG
PQfTQBKyHa3+Htmx3+U98r7MdQ7OfHYMO0DuntEeeabOumw+4J7BoDXUIzgaIAMShitoNns10Bzg
pCGkETpXOmcaAFqyXtU67C1DmADT07AosWuFK57hO40RG1AdzIBLyvaS7tToX6SlbGQsvE9FEhDW
oRlj3rzsioLYeW/dyi5/za3sPHaTsTL8+Ifb0sJHsAuHS0QwLqCVwYjxJZilx4gLrYlVL/YSM+nu
RG2Yl7nziNOvXPlDEazthBEVh2S24cA805ugX41GUa3Tfs/3529iSEqLWEGx8K2iWCsqwjASFcm2
8iJFBFB/iBPvJcWBe0Ik1k9S8+50zzF2gYmMpzXi02kr90JBB4ncvnulwYYxLCQgF1oYfJvJeLVk
Zm+9uHoJDZC5fceRSKacUIEOSWz0WWfTc5TwPaHzQWYYYnWw+07sXFdBnMAsec40xXVX1s3KMcru
Rnx8tHkA6230FDcWY2WpeWtNq7ch3bkLlqz1JssiqOiFae8DrmoJO2Bpgc44qWIe863qbEw4f1oi
grTOeheL/WKG5H6eyD/xuZwePCeGe2QP5JbEi16m0SE3Yjg+Y3xxfXqd2/zOAG4L/keBC1AjNnY3
ffvWaqCNaDeTfkdyVwz5LqL1ZL8NSfSuV6o+fHf7ULE7j8xiysST5eOAyMbk0jn6KtcvjVvCSbUe
KwUaiYYNYxM73O1FPXFUmAGp1tCC6Z42ENL8jY3k8YTEdtKXVUoWaqEvsy6393g28sPofoXxSEaJ
EWWnZIZtsx0l7QVELtEQYqypbrzTWnMtZKf2ciKv33pNea+bMXt90x3fPUKD3Rito2bqPyJvJN7b
JNkZW2m+AD01bAPhtyu8h91r1Tp3+H2dY6XbxuzTuPRlxOEgXis/7OZTdHmyIUmdY6wlK2N8IZY5
ffjZoY2m5lVgdE+6KdzVMVlqaVnxrdHjc+025XWsCSwK6eS771+KQueVwke+FJVenWXbEEHjdgPm
mV6xoS5MMi1WvQYnyLF/bvgYBhVteeq/BTLs59ag4fT9/+zKWqOo8vbprRGuOzpeFn5oYrIpo+wc
e584GpyHTOp0z+j5OnPs9jExodeUWqxvpGutKittMMAgiCAgsD7PLX45o7jXbeN/mLSfVYNJdn/S
kPGwC9qbHI8SYCvMfKazayJ9nrqKN+bK8K4xD4Ld+9KqxXUSksTAPHdp0QU8SoWJqu0XeoetUU4R
Gix5aaujPjSoSm7fGkmNHIJerXliARY32TdTsDWDfDi6VvDSsNWLJUsdO9xHNrxdrWJTFlYPcixX
hQI8pOVPBXctsNp4ahrTpGIVYOmsB+KyGxam57yyW76GEbFJx+7fGvcV6edmNhTiId9ZYcIqMgxR
BkCdZLNvJxrdrcjlgqpsF0/nNXDeR605+U2D+oy836tVSRjaAi432mxRGGahOAATWnqMZjWw3RQz
W0jNAxFJ1N3e0JG35MqzKvgT1uxWkDOH1cfvVYIOm/k+ushAnYB9CApTbgoLSKybZBvDexzKjxhO
G+aPc2eAobIJnfdNdlB+fmCQO4WRh92B+HydXfJu2BWNv20asaP4ZyN7b9f4JAloAIvdnaBSs5zi
LRH9jaidZaHh/Z0B0n0sidxI3JQZsuaIcpq5/Y2PYr+c8hmiPU1wPCvCvohFzRR/uQ2pSMhbDhuX
lqJpJeFUJFSUaAINBJtj89lQvJG4yI/BDVzNUiU9hl+ADWO10n3koYEe80OhRTtD64ho+Ov5xgmN
db0YSl4caa+iAFcFkrHtjjuNn9AAO5ZRZ8v9CMEYUAStB6L1Vp2bEV/0yR5PXQfVOsf3SdWXKa1d
1YsvZ/xKEZAcqg96pnb8Hdw9SRN3tAkkN7f4yImQCeaxGcGmY46sRohoIz9w4i/6qGUb2Z9zdKIK
KmtdT4SCivfRvCtw8/Aswz0yUHppuBI1y7W3onry2GYy2GY7vXpS5UngrfNw/4Q0tvcOCCYNkLe6
FYL40Qn5i+ZSgotQIFvwpTYcfR0cbVpTBgFjpmkF0OLgGVX1PUutuzRPtLUukZmZFYXbTdu8KKpV
0WTM52TPBYY53kSDzOhCt5kB9a+GfwJU+sWGF9SZP6SF8dh+LbE4ZTIgFIUcPRrcoy3aCkBQQ6+K
sAZ01bgVfDDV1ILX61cjsw2xmrQxoAhTHeYMSzEilvQmbh7J6rkYjwAywp2F0VTOEzekIl7mbDwY
HBq0QFJ9QBQKzgOnglT0u7CKiZfEA65TNa4zn9mqyRQeawdA1UvbBQ+mPd15LRHyChJsQfKna/xz
8tik8dXxhA5+FhMn99c9eg8bC4wztpp4zYSJSzG/D4bMQ1dX9/lUfwZhbGBD81mtjOw4NL9IrwnY
kZpuqZh4+5Kn5bCUbn2nD+p9KHHm1nZ+p8niXkOphlzUPLuKgatjOu7JrPRRgshOJXYvYAZp0dWN
4MB5WXfNdSth6XpUnfmROu2Z7NcrcnjE8wQhjuqErjFfMWT7rx2VsNwRQBEqka0weWF7NPP3utFf
4UuJTbkIIqAPUs70OrQ6hGdM7VUCWSDQr4WLE6bG7tRHzO92Os2qvlrjzJoWZfGLwx4XGx/DdJTm
lqber7Bt3G1VRj/wnW/d+TLzqMmleobHF+hnDOrksKI2fKIsdjoGbv0pCyH3I7otuLCPSUGAhlZm
cDKDtmFYMz7bgbiCJQIWeXUyZcGEpsrnUWDyDigIyYDVxpir7lQWYHnXNFyCmqvvOKKzSjdjYJjK
MXcJc97N5Q5v9jfAUQvaPrGytbTXNwUJldz13HVTOpuRPSWfcKA9+IKzEXoRIyTqh5vdu1FLRGwE
axzadzAk7wqP20zjgTgoPaC+pcmBI4/WcR1ojIgX24BYAXeVSHxTrULXvhp4gklyF9omZQW5DAuU
f+YQtSqIN1F22az6pjmMVXmN+VDK9JUsyrL0FkJjW0cVBHCils9WBge6QHFhgUuRGOsXcDp7E+8L
2S3whQfD+MAO0OHXGrY8YCa+HtQPI2fyAZNnFNMkZF+z6KGq70fv0LpswGhDC5OfovkY1Y9ovAvs
a9vd1HjI1Gtf7punaqRKmGjEhkK1hes+zOymMXpvp1+mx7oCM7IOEUO10YpJEMH0GHFaqd2WtESC
WE2Wc3hL3YPeXjX5katrL9jao8hU1WPaKU7Buw7GwLCIs3uneK9cHoTdztcuhK9f++kl7vaSBqL8
VUsekSc489OBEOBHIHnchPeKe3aGu495rmFHxUH+J9VPxIqBfPN5KqvHKHuBbNMZpNo0OGKD+IgC
uCFnp9r5yXMW/gq1LwCI+LReAN4uPJw0aMBLPiqLJtq3A3yKtaU2OXZJMX6ifOOmJ//QvDjjQRvu
6nRd2xiG14E8OP5uiF/t8iX37s+w/+ggwGtVgmvCTx1TEFDmUJWH5//D0nksta5lYfiJVKUcpraC
c8RgmKgwHJRz1tP3p1s96En37QvY0t5r/XEZU2gW1A44HgxjExobI8QmbCarwT9Ns6NBnC/y6uGW
JtR+xM9IpsVH8VnrqE4ne1NyU/XYCJyh3Omb2N/P8VuU4EQa8LirK1csZ/Q4If+f7wwWU8C2ZQ1/
vXioUZ/X1nbUbxJKpwpvLZGzlbLrFJfrfYQEI1BdS1ZmQPhhCXeNAUhyNZLiRQ0bRncx3LQDf8GM
teumr6D7rol6LcC8B+mK9yyp3ieF99iE4TL3QXRUx2+zOzTtbySf20xDjAuRIbv0iCw5ghwx+b4n
el0d2SRK052H75acmcF69aT8yFJClmzrgOLEjxFQaXmZP0MJ5gTJIVJYM4K3ma4a0X1MRuAi6yl9
p6GFFCM/fUF7ZMxIBdF7ZfUyRifPPV85mPN+lp94r1a9fiLZOzf3EulEAX7S5oUPRzdQSp1K4AX/
6qNulviVZ3U7EQxAXmjHW2QrArHL2GPwHOjKeqTpWNuLORFkHFzoANciXQn908fvidOcMC8aH9Fp
roh3JhsJ4+ETrwrKHYryiuCfBswjCn8CNoFMv3QoSHM3DfaW+iupvzFCO/ZZEr+xn5DWY6eoC7C2
Dzuj/82Sk1x2VC2a12ogjKO+YwSjjSNda+GZo2IQbuXwp5uUAw0mY/K5Ce6s5mRfrWvyqFlcTQYV
XyXZt/GJa//qla0MG4e6DOW6MBBVkjEAat9itBtRxAeCSK4o5jXLM2MMrQRQxaCUEc4Lqh0xPmhd
5QaF5Kn9g38mC87SeNG6XScQy+lZOC274r2DbNL2PlZ/kBoA4t5V+ButikgaBqtePA3Bm5U9BOPG
zxCtk2HgF/gyUAwJjHkSEALyLLm6S7EXZVecfyQNXIzi1igPpV0c6xRjEqxZJRtcLZuq/LBItTE2
AfEnhmtkb7L/3gh/4fjPagnTtgXSGonmk2BQL374ISi3XL39twaSI53+NdaF7K8yumj9tS4PJAkU
xtkS3kV6Ifp/lXGV1EuLiHDaEMZikYNJPlp4TUl4CP1HWh3zZieAW+8N/ZFM5yTd8PMG6mEUW/M3
KEOoo2Sc13fl/AyS6yyf/Ow0xDsQ1CHfy+x/JUULVcYRRvLlpx5wzW3EmH/Fdy+X+wnCuNXITUaW
ZxMlzKfMAbjU5fKjTY1xGyuiYoarXD1I/tEi3jLeangF8z2JeYZ6q1G9Y4DS2xTT/3dXXTIdpVXA
inMtMg+RVovn7JBbR6s8ZuUFYy8ueP5AsbulDWwuqXgb1PN5duiHixB9tlAc8U9ckTjRX1XlMpXX
Dw1sKOAcltzRRyH/XQafXX/loJmyc2qe+viZRft5ulXqR1MehGI7tOQhosvexuFDHw4Fl1gPNJX9
M4LbZN05Y7KMtPajFO5b/6qW34WmIGLhtOd4DSyGPOKPgJ3283wvheCOrMduqt8qcJcD2bLDgpVQ
/DC7l6QvnXf/yB1OeanJHRCmOwQ/Eyn+Aeq00Z5IIm58NyEkrNi3FKigGJ+xWAbbKT7JCVEVsD02
v71V3wPi+E9qcskyIjaxs3S4zV2/O2ejSZJK6mCCt/Pp3xB8dMFZzck+38ow5jr7jyp7wJZIR1j8
+BgzTCs9UEdOaHvPHxVHn2bhqpwOnkg4J97a6KaQZ6zcLJkuO+Er6h81Q7MQg3yPH/SQZsFRr36q
EeL1LY28PDk3MVsPxWsdx6uGAxNNdkaoTDn9JjpC2h81eIuyjzZEKMSD01qj7SNka/fA8Eiv/cae
RtcazxngYYyOTUqOXMpkc/D8oNhwhqAFcNzzqaNyVuptGT0kdvycipP2NjckFxMBvDPmG/cXn0yr
rmkY5VuZyeuT4STDndkfJX+fk0oT/QwkKgTgdtb0gu5G8BIv9+ZUPczxmpAAu/QaJWe+AgwpU39P
swmP4HIpZsFOnXZ+up2GV8aVw/NbPLn7CC8mPdKzfLaxzSR8aMo/KfAsgYSFNQFmUO9cqkb7p7Gx
Su2pTd4wdKzi/Ik3qbl3Fq5sp1gCBIeGpBDPl868dEG2UUzso9tiIithk8oHnHLJUgb8ImplFH5S
82xQBKDv+aFCTSoE4ueDNv1ILP7tfkbWTnCYcA7IcOIQjQX+pffU90DUmNjl9MTzqgD71e4IGjKl
9MjjxnhwnKbWa04esXYgNX6VGxigvFY7DgwmpJnBP7noaZiphmhcyVyvSX5n3lDE1zDu0sobeCBE
zySZP8FQ2pPJX0UP2kACW53JYCP3MXrIZGKkWNgy1kj0fbyogcGrnhBNQiwfgT/yRlUA0Y61uh2U
u4CnUAeSrUmzl5AmUSLgMIGvF0d1fE50E5PG8soYiCWM/tKotC8Ka7nfJsOKm1k0v/VagM66G/6B
1TyBa2dwHhD0fiXjqjL4tVCVdtlPLzwG6oak8pqFbi65VgF+0SwGvRv5n7V0UEF5JG8QjxVR1rrw
MQ3fPV8LkUZxueH2i/tLV8IN4fI1ql2rO01DbN2DIFK9+RHTTdtuO5plUKLXa+C0aboOpSuKXDuE
mxpHelLXmo7qHT2/o/hvhJEVlEmQhyV6ZNTnMhcimtCx+ZtDglS9lgeKLptVyLlWkPzihJqjNM8+
fnAUJ7kzwSXWNC8YJCERlWyrRLZQxhbYRbDt/HHTMb8BonVHkZEutCPZ8+etPx9Nk2RuRA2bmkdc
vDUZjQc9ninRxngE4JytTI9/V14drRZqUX9WuRPIyD69VD8b6TUYEJpuksTJkAb61UPIj914HJPP
2kBzpW7EftP0DrD9KooRhTxiN63setqLO5Lw6+2UctDfS+2VRR96fSuKC4mcPc4J0VHMXTFu+UVw
F0zG3tBuM5OCDKR9L1kKi13RpbbZv3XCptFO0A9Uc9G+t+Tcx59DcombeyG7/Eg2MzLc971gYxpT
KEHgPVAZjm90NDTZXsKKHroRvKScbXMqRbotgSFBSeTdYBEYrK2G+TyOH1l6l7tvTfkJyy+0aKwL
GEDxX9KJEl5qDDnNIZVt+U+Z77H+LiLxlVGQNfEfwTSobHyiAKrLGN3S9OGXJ7M9FHhWScckD+qg
M9bEB7O9RfO5V//FEQk0wC07IpZ16a5Kv3F8j7qjua1JI/KkFQxhsbZWaF5kmxjd9uDr+0T5LIXd
HB988UheO1nI9XCZh79mEOGbOKlpA8H/t9SSZVSobftiX0TfjgyJq7B6v0uUQBKbgXZ7fGd1k8V9
n+/KCowxApkW+Nei6l2J4TvVHhjrPmaN2JpVslbFJ2Wv/BM2YA/04FaPt+F8iqxTwXoWSbsAOtb6
aOODRTeUsY61szngV+WPyKSnReOvRavPoRmZeDZpes1UiVf5x+CEjIT3tnhS8MDc+lURtJQ7RLfX
+bmKn4FwaGf2lORPsY6leBknt+92YBX4mUdro+jnYEHng8VWOKzDiNAw/q7gECnsU/iU3HTw5O6A
U6iZvzqDz4jTM7ceingxpSPCPaHcLvNXQ8q5sWdVAdefzx3JcRP3et9Wto/2PrPxzEe6q7duMx4Z
3bX7BBciUcqKBrRmkZLpSqJGQgVx7T464T2SUIEuPnNayib/H0XHgHpvfOB0y8oBr+G+FGxiVFfk
5ZcDm3H5b8QAriccYtJFlt/k8Fiob0PhBYarqruAdAFKO9807vhMfPJKNukphMkL9JNIJK+eEHa2
S9u7Gfwt+cB5TNnZ8DkBHsfDJdFOHXVRGbkRrUz8EhGTXQx+VNxIo1yl6TnJd9DtAQEex2lNfJH8
icR5/aVFj4nVWKawkjQdUhL3lXlILbZ0/iyFu6Mml5VuVBtNrDw/Of9BsL0XDgcuWqchPGF5TLiy
11hJQ/XXXxoZcTAO8m6ujgLHUXAJiyNflkqy7WTP4RsGWJ8jrc/+dUK65rkDLDiHNus1AR2O4CyF
jeRWMROnDufvtH41AKK9C+kff5TGRvFJsmeipfLXemQEr8dkByj8x6/+EZ3BPFIUt1I7itG+FZ4r
cHFI9+MCXO9i8WbQ5gQWbTPnsKgSSn/NBkbw8E/kEhiLmlCb/GAtwlX9UpgHbtHR/Jzby9yccvFh
KVvBwcgDpSoml8rgk5ypC3YlV3TE6icAY4LYWKtEmif9d98R9EkxhQHE2dIM4h+18a6Vn1rrhB3o
EdtXfMm6z6CfnIyGY0ISJ5losOkAkbc8OjX2U2OfUsKSypdlA8qw/Ibkr1vPMtbWpLhjxXATy7aq
nRJ/iunFJKxteGn+KzJFQOAcb8VELLuASg3uI74Z+ZdcnXr7RXxUrTlsyOOzwtAkYOjGVXWQiocM
sNJ8TtPWfIgCVutd6HuM0EyiZAbPJpFpTlF815pHxHI8nAT9bPEhYKzCFhcF14AZo6zLFT+AQIcd
z5VAuFm4afWd3F/L9i9u/hTjLgIp98hlTNhVo2bdyPdz+FFE79LwO/FVNNzA5JHQPZ3U3428LWEW
Rj6KjSS9m/PnDADGFGFLJFgb2adgbK3qGqQfJc9BIZN3SkAxrof/BmjoQaAwGp004bngYqo6rZds
s3CiBJhe6mB64+2QfK8lnG1WeOt5RRYm6jcFj7b8nVS+tTNWNkyBROFRB0CJb3ifjA/B2harl1+7
GQJl402LKDg4JvquUI+cb6nyHjZXI/sqa7b9vYbctWLnQZ35OSHHp5io5vyUfEANYDr5bhIB5ItX
UXNzazPLrynFR8GZp4LeyOOac5Qh0j8bKypvjA1HFgWuRAoQldMOHEUXmF2ZO4AUsJL8/YehfmlT
uuEjFcddWe40Jo7eHoje5HsiYS83N8So6ekH4NqkvUnzoS7xv++1SHdayIu+WmYuXXZBJHlf8Vax
P7rosRsUUR15dbuAhDwSoyj30CHxGSs56bU3pSbBELy/5LclAjfZKoJb/Ynxru62SMRkIhfSVy/8
m0g2UNGpo1I14AQUlNxy/6BCEWCdOGE7K09K4NXlhvEVKCiuPESIXt0AQUPUGeWOzaGSz77sGdq/
RvkUs3teH9P4UUyORKBqbOvDT528Wp8M8pAUMJx/uMkJ97bHAwCh+IirDWOpgFRzuub+dcg2TfhM
p32guyGVyyUBHKEnDe7ZHI9+erL8t0iDaEIK/lzeewvSkaMKb6Db/Om6jTPdorvJ33dZhRwNQ7PT
K+T3eTTT2imEDsy1HGde3e2k3gOXE8EgfTvPN+wqs+EWHWEpV1N/FOI+wIJlC1gctkPzRU+YHaaq
K3EsCSv+Lp5Ba1cY+yo8aoG4yQyyo5TPPH2IxJzambpXp7dFKiUw2kjLIZ4CnE92be7E4QjgBEW0
zzlHkvyDB3tpxyjZ81pr06ePcL5byZdB7ipJPMr57100P2OuFmXBRNuLOhJOusFHs8oqoHmgL7xQ
6ns1KS7N52vBB5WciV1/aQYZZNJVty5tBcjY3wffidlktzydjXUYx/eQDHNiXm3K49XgX4cIjDRM
tKv8yvwQXlQcELDcZ4OPM1pdMNiuUnKquQJl5pTavI3zfXYJl61+hrW4NhJXd3p3sOxhxYSkCqCo
pEoZxnpquMKhVWSJvFaYsFH5LRQAiG1Weop6qHSc/muzfKRMYZhS1q0hgMPoDlJ9zrVyEzlY3diR
mxgJC8Ma7kLyFyjidRtntOPqasi/8RoBT3tM1x14ACqi/i1dXm6ohRZtr6AfuomhyG2lSzndA9EZ
nFclbnyLqaIE2e8IzZ7Y/WVXwS6ABVEhTHZNvWR+6dj7xZcwvPfZMV1AAB0fyvBG5mkZ8pyu4Ypt
FZNG0lMN0nZMX9laG7+iEb1hCe0Qf2DfIzL1vPw5CRsIuTOoOjL9JDXUFdupLRIiLB2b5ULHBir7
H2juK7VxzCI+FNmOfsP6WHZPPiq9B8dXccwWiAtvS2aDuoETW/UdbwfBWK2rdP/aDipueqrhHtGW
wBrEj++xtWMgHfaD+jsL964+m9q3lqC5/xeEJuDOL8WTq7m7ZdYrE74NPB4lhVCI2sFgtlW3affq
VsdkKPOJWuDXbNsUP20Hh/IFrDqYlHkM/6TxngxUz0E8mFtmrEm+8jEgdbcIC2RN7zfaguVL3wKP
RJ5W67a8KxAxiUOBpzfhB94qbswGUm/mEZX2umgOXbzlKzOiW1CdGvkoBk9IgCHagLa25Y7Qxbbe
B+wGfb1X8SyuaW9iW92Q/kjlFK1GeHS5TUhwGmNyh3ukC0RlKdN9DF6BD1Fdwd8KJxWxeNQ+QipU
LZIFurRb0/KLGe9CXhzqjVVCtIAg0OkAyBwFwpo2u5XePypHJQx7F3rFRi12pTcge/EG66pMb6pl
kPpEPaZ0EwEv0uhXzoD/BmJ5DqB7pXxCFgsCMneLvOtT/SbwTva47xX8NSuzsInoh6CGM433aswO
vvGFg6k9rW5aN9V7/KaWl3D6WE6fPnnIxV71Bofkzch4pksEc2KuzD7hCagQxb6NLmh4daXNCrTK
M2zuKBBb13fmaaf71JiQIiMbn/p4VtDUN4zlGomUzKio1baDwZ5O79kaWrsmUs7Jy22SgLHfivFN
Ff585e7778p0UKg56pBK/k3tUSp+9OhLkSaAA2CUjzT983Uow9O/fIVSAMgBAM7SjuyUzBg4+MqI
7KVXrnDY9f+Qga6I4UUO7EFn8JsXjuxF8dUCYSGCzSF3086ppGryP5AjZn1BPVMbs9zRLJq72YZx
j46dI6CWuIjwc5LXiicBWEiryF8GVxwcnejnkKsbC5r/EzT/xPFRiedJudLC6TQ8KhW3u7YqYLYu
mv4ieh7OcA/AsR6GQw2/2bDwom6xgUeB7tYWyUqb7LMQjtP0QblVKuWr2oRlKf9qOrf6wO3yZ53f
tPE512efZDFkCIr0KyN2EqoNkHDOwR635HG9VYTKkZEkIhMMoX0k+owEo/Y4GYldsac1kUeUbygH
tbhwI9toF1fj2WRE3oZeORD7KZKhBB/TW4z0+TEqcErux+JItiwHMtqJwGRVu5vde+DSyUvvmx25
w6/1jzzctdRyXgLBxlAJ3TNPbR+11OCJ+aVXfkSBWppWoRnpIlPwJW66b5MrrAf6r6m8SOrCWTLm
GwCyWXhJ3bM1bky8NctI6IjEulJ0Gao3gfwOHHvmu85Wr/SMUpqn8AW25SHRPWUtwmvLq87mBZH0
bdU8yUBMc6+46Awq+JelImfCWABjehmHZiP4/yLtGERbhPE8ERKy026P5ndFe6GFipkntb9z1I5c
WZJ1Jkkl9DdQMyDtlzi/dRQwmtY6VR2qlyV+PE30sPANZJz6CQWE9GYMDpxjhboyqKnmrIq2pXBI
EHQQubUSMZErW13wQttaBxQXtwS+CzlbRO5zljA2jEs/pnjH7Y5lHLG5M3lkHeVb8BSv0Y90KIWs
TMqPWr8WpZmIaqlbzGsSYOhIeyOMp8mxQ+ZLzizDLy6BngwL9gvnF2rRqlzm56yzjZrSUnbdgKsG
Mw8QYb9SauoP89mRxY7F5y2TvpqEoEqbROWEXOhXqv7zh1tSHkrVU4uvEpOMSlSXiknpUFnHgSC+
4rYAJmJmbduM1TqOAZEedfbM8gXAcWuaClmWso/O+O2Mn7J/iUtD/RGVI3Wpu8Y2ubFtPkVQHFtw
DBodvNg27Y4ohUW8ofMI8NhGP2r4nnXX2weuNxVHAhG8NrV5oz2z5OnJLiUqPtMI/WeUJs69MO80
rVKhsWHpya7cCibwHtVhq1biICHue4SwyIQfku9WqLM4cDF99XwJGm05XAV1ttScEWgcOaSioYv2
ELZCGyFH4PwlRn35hkg18uV1RPF069Cyu5LguUvpnkdg6zuyO4yaTqFjkJ3gOwCre5YFfujaYl6C
rJMBeFRGfqN9RjfDpBYG+KNxxDX671UA6Dg7SXQ1GC78frBlDAzkavF/9KzWxVU7o4MYDplqAede
AsBOynwIMeLaL06+q0CCHOTPihkxRPtIFkOQvrrY4eONYpvrwJOsT5ACiHPKoH+I3j2MAbKI/Ca0
F5CvdRRs2/sE9c1wyzVpXqnOJYaAjOvVtJakX719jz1O3/aER4nBgPNZJf0tccsUHFd7VcGNf5hp
y39Vwp7QX8l6zzN2JplDQ9z7ZBk05b3yVXAVrnnsqqAPoltS9YEwJB4YSCKnFzu3bGvC7p+p8c9o
QAPFS8sWvmREkUBA2PoLwHkVf1WU3azYOnk1CDGTho0fnRsE29ZMPDXC+nomCo9zNeSXqvmPDo5O
dzOFApTPkAepPAr/T6U6M/I3g3XspoUV42DJOtKGURmbXvg3kKhJS8fsqXqFGod2DA9obcF5wn//
v2DkdzRB8Vb30uH+34UK2UhrjvBT8pwV449SqqtA2plUJFpb6til7i+k/W0F1XFmRSdwnR+0tqpj
tjpbyKRqfIrGAykkmjXCTwO+4GIT0AtBKRrNFWQpscfLwpcW7wxrzd/DBtbfLYtjG0diH92i8JjM
ZxpBIZ6fWfoPHNsWkGvAk0PrC6AQZ6W/SheROQL0C32ihYokULyMJDKNTzUo/thiR4iG5UIZwLTX
Den2G4u3gd7ALLZWJZ20IpEY8zbbpAhcfUQ3jkBmd/DPDDYwox4TlzbtR/ZunqaCB5ehi/ZDO1t9
Tf9xdShrlqpBkoi2M0iZgLNZoLAwxQvUvgxo8HBNXJm5WySaKcKs0YBzc0fS/Lc9Xuz+XWrLc5RY
JFjJ67H4HsoP1C2k35wERhSDa1Cz6X9kExNhhzYh14xegpriskGcTqwZ6y9o5EwaYPDs5Gs0fVXF
r4x9pRu/dPGtxqYEom/YJAwztfk5SeH8CYgCFvBNVyAD2OzE/DugEKFBeRwd9NFtcbtKnxOK4yzw
addhTBf/Gh4BrPDrrvoiC80GzpLFp8qfpxEPh3thbhQ+YQT8gHZYatcioZEDmEzaf2i/U/Uh99Gq
ybYDiVQkc7zrCjK1xoTD+cWiVBOgHcLsHwfUJ3zXVedCeQSSrWaflJpEnmobxtu4IQFUvQv5U452
c4vnPSLUOoXC05BI3UbOZVahAg8MMPw64r3vrsV4XhBhOUKuyp2jBe/0WUN2/PTZtwEBMQalLaQZ
zUxvfFKcyAviNn0axi6ajrL2NvsvpTyn0335V1vCF/GpuH1Ak03iNjj4hPBmlbT3sNRJWyRVq1S/
sSWo5Dn4tqwQwr7SpacKvQ5FmgR/Y/T5gqnVt5KLNI9lI5NJ4BS3LRIQGsX5lXdWsxlFG4kwBeGO
whGFwqBoyR8FoIM6KsJ7NDizvKmBCBa8g8DvlnKqHARLoLVt0B9G/s4uQIWSE2PE2CRelniI2uGl
GIm3grCusKQgaUa26om7fDtAx1u75U8JDTeD5MjD7w5V41cDQz2LS/DXb4dCzAjpaABX7Al08T/m
J+Qh7QUS3y9GIwTaaciCQ5J/ASfvYhCYW6IP0+Jc4EGtm1M/vibW6clb9iOF39ThMgyPxKMiA4WJ
yuEsoRYmisj6dSbv+X/140+P5GRZhNJSAMkFX9Yvy9VNwMsX8jgVhjwZXkn9HhSXhgAQmoSS31Bg
5Ijfw/nGri+Fn2N9XyouFviiy25wkgJuI2xAq9ZvYOEsN0VrvzGcAbZuxw4Hl0207FKp1XAkcLdW
vYjK9Uejt335XQBY0a9RJobuZZnrqwW1pR0VLiA4Foh5SyS4anML5GsDpSlxMvcPGLZ6PmD2QwEr
bF7AlRoTAW/iQOOJTP6EIOWAqKCyIpozx5wpN0Pw6gnNSSo50a+q2aLvRQzffpt2TxfAit/R402U
AJ9DjfgHTzT3U8mgmZ1q4a2aRMzOnzjzKficlWM7nX1mxeYpihdROOcsf7m6M9Id2VzEvZ77dQeV
fpW7jT8r66LatkA8sLkEbHokVTvwHwvW5Mx2BEua4TbC3TSiHpf/5Oxei67/WQk3lFEGn/M43RKy
M3rjTSGeHfkylANwR2Tuq+qki1sV2mlx8SO5J3BsrYjMIfO9n+7L+ahm3rLbhdbKsrHsRPsyvlDS
S2ikUXQOVlCwt71QbavMk5MNnhUGoaq8UarBIo7jTtlLI/DPh6GfI402sJG+DTLhonfF/OwiAviA
JC8BgR02NGJAAhQXTcMdvxuTrwSVij26VbRNlxfrKUWnwDadarY7nGXriKgV1zIPgfQSwt9WvkcG
680ljr8EjHJZG4EoUDWa+2C+qBkCoL3qM0TAwxER6Cvzq4A1B8Kwqf4tvK6Ez3Kb/GxopGrvwbgX
DgO7xPKUocUC8yBVhLdkW4CUlHshPdS9R6loAoOc1L9sgTzxscXjHv3gEgtDt7POkoYILmYIXVNy
aGpevYpoFgH+EBmzbayzlrpr881khe6gfgwQTOZbGL/F46Edb4W+yfQDyBE804jcDKmLtcWME91y
qgPka8x/P9NupBNiFCWbRGVjjw9ts+nov3Ynh98FvX3j8G3zeZrb0doKrxIoe9y1/TtTPIqblSat
l0E46ZfgI8RrE52uBQP8RP6uSbYH6+py4MLHCi6sNLYSvoIRS5q5PPVkrSGQX40tzT/aOqj3jba3
OEA0XFPf+Mow4u46SoMCAVjDJIO3Rp/ojhLo9vzno4kakOrcal6vmuphixEsLu9DdOJXjN1+E4//
mqskaQzpKuXDx6T4W3KPhV0yOnSHTMYEhMjLTPsx7ArbGBQTOqv7rEOFDkcDSF/KjkwMWA29KDd4
GhCxQnANrJcOXAxh2sKXX70m/XMqCS+lFITsDIJFANsQ0bwnTHxl2GDLgAo22CJn0CFMmASe7ice
30kbMdqrq77/JfaKiZnDFesNL26/oWZW8yrmk5XukcFDAcDEBpCf9Gg7wb5KnynzGbS1wuYxMyV2
AKzCOZQVrkE3zA6YxhT5kbAMEQXS/8acMFq5W1Y+nf5JgIgBDaYSIW2v2O4bIGa+f0R2IQnZCqib
dZyI9Aj01I7wa439RyB5NRPhnQAa3GbEjP40A6xcJbosl45O7zRDBBTdsleUM/MPA0ma2C1RMqb4
KTW7rLhY9XMZuMpfjrg2+owNlmyT3S/nlV9geJKS1xG0xjhoq5rGwwamPIgRllUYIXj1WO9QE4nN
F1mhFNZ6L0JKuIdQdDmatkXC0+JzG3cNXYcSw2ztX2IB0mKVo/v04helBAgkcFHS1dedUIIvF/gC
Wa9fBiyJSHb+fwhac6j1V00ZVCUTNA45voXuGvobj0GXetNX3t2b7CQiTR2KG6ls9JxldKeLLsTU
WgnBe9YEB4YHSpyBWm8LcWSaOBoQmyuXwkB8yPphtKivXvK01lI66BYlTmYeqq7ymoTLkdEsKl3k
LyJCCIvkoBQlzX/HXPOoZGg1UM7F/0yzjytpG8v8jcRdmF/99muCbc8R8i/viWWiDGJFqlZD+jPR
l4KOOlLvzTp2J75HF7RiWqEfUBQnKB2NDJA1dtnZHuTH2KOZgFlbjtMZBKhtFmEIG/vUfi0lHYTo
zLuF8C7895IHQphQT5XwqvztvDao6JwR1AcOgZ7jofyrCr4qWwy3qkGg+6XR+J2Gtw79iPXOC9vk
3+w+lXKLaJWAPCLZVuAAI/Cmv+Tjm8zRF7YPU/3+noCqw7WqvmPHXgfKX+cOoLIFBqxTsPqpWFKb
ECJ6aNYwSIVmN9c0XLTIogT6p0KOPoLuq0VKoo98oIjPLf6ctEvWpf8DjT/3lzo7tiU9wX95/tv5
ZChRXtZ2L+qwZaZb5jeJAs/2O+cM3iq8FR8RknvMof8kSKjSDxzDBF3hdeDxon/S8iqShLpNrJwI
R6naf/GwG4oTS6VyYFbgbv1VdChQkpa5/fZ9dR7F+8L+RxuxCmAZQA2HKwSmaFVr3UeUq2cEDCMy
1HYJJ4nK/+7wUPEOLWINQKZyG2w6/akF34RpAWQAL0QACrh/oVCoAf2qjNxWdBAb8kf6HWeeqp/M
LgfjPi/ahrHhUR3eLcmJTIdVvIfI41aZe0xJ/HzeCDfzDLRCbsQyAVZKPbUQLYYKQEaKRcQNwymg
j1TvNQuZg/9lSn9zzj7moeFYzcERFRqIS7b+aVWPVDkaxXeUeSR4rYf01IfLAJJHqCKfDcGEgpdw
JOk2RnHW/ure4mfLrgvrIuQAnCaSLXifD1QBVXmq8AhW/TeAm2Zsm+gDQG0JgElUFzEVb7NZwn0N
3nLIxxbnD7J7hfYWBaA83+aTLeSXfKbjeFfxHcr/0tbnv5qgSah+zi+RuE9Ra+mfMNFk5+2Z2qJr
XUh2WCfsVNDzSPiD1GRVvfKhjfGhcrhNp82C2vjduxii0KD0XEbZ3WwoFVVC7EyQCZRdxyicuIUC
42AVEGqczh8JEt3hrk9we/THAf+yPPnoFiHsFqffiUt5RsYl1G8p6AmrmM9eZvfTpkZKI1/JYdU7
ZFNMH0xdy+yHunxwhOAAHbqc+uhda/K0FTCg/lbOe4oLGpHljuFwosvmiH7FBlYWYXeBm4T0RcIE
rq0Poye3nSqata6VSADvaIcB/mVsQmn31P/knD1525qeCN8408hlc+9JuMbzTYwE3MDjTC7zWmlv
lICth/JoEi8ZOyOPGFcf5ibN+FtcEsKJ3K7VzLaxVOHQS7eaQig785LKr9C88kiO8pbMBs+EGlPJ
+FBXJijGh+EQ2TEcIhZDEXI0uS7nKRdXj1hh+AvLrcwxxaLX24RuAbUdJcjhBm6mVH4F69us3y1r
w+5HHm5PbJAUURz4vQTAAx+HbLxa8a9zCfrwOe/HNdAHKn0fGBFbQO+bHO80GUw/+C892EXWk8nh
XusOiy6uyzwFeQPZq8em+KHfpSYHmABsWflaIPsuftP5qX6PevzG0U+uCMLZAnx6APvEqLAwEOIt
rFM3k6n4I7knChbwZTbWIHD5SbRQbIKvaTkReGclLPAGIe2hCkiufuEYOYMNbavzb8yBDMWxRCnA
JWs8LMRcoUf9Qp3u4+hfYF1laVp9k06hXDpro897vzn+j6Tz2I0cyaLoFxGgN9tkeu9T0oaQpfee
X98nqoFZ9Ax6qqRMMuK9a71v9ov2m8SvOGfstfk7APMmzjrs9ITwAqOGMzBiZl10mxVDHhNjH8tz
EbWAaQ+Q+x/sB5bCrtW0W1a4GYEEYlmtUZI6xb3Of0eC/s55uewhL3kWFFqq5sp0MND6128Vqk31
abnseMkVFKPy0B19pocx/8zmwdLQIPTjOdbMIb4YCMi9b8dpSVmxZ3BiuDw4tX9tacOorPI1RVRl
4jhnO4YQlVjrmc/iXYS8nYGZucD+N1YZ8hmx2qniCZOkrYq8t+OpeNhadbabw3iOV6g69U29ysnv
3nHtY3U5MDN4CtZ4mh/sdVd2fG9PchAIk/jgd5O7g6eht6BEdA5t6zHN+cFn0H41ysc/dNp5NIjW
SBehQ3pmYRbh4S4pbVs6rto7e3ItOL8uJu90phwV6TCQdnUdilOJ4JWZiSHBSE6DByxZoXRM7txF
MdBQqni0taIlRq5UUe4MIithcxOSLlLtXcU4pB+hwyqP7wIAA+kMQRSkV26apbkqyDcUGD/42wZT
QL2L50RET7gJfpziM3Tex2jLrpyEV7quSukoACX+yamIvGPkbPZQyjk9ZPT6RQA51YHpBrPyfmyu
TfaeZzt6cBA5rIJfYqHxKs+tT1tbdx6Km+g7bI9S9gDjKI3l+DmGbwZjavmeD4+eDVgw1ULXGfaf
SDU4bjTEaYD55UvRPdfft1QT2R11KHPb+fm3+4PIx9JfuCAyxYTC4uFDoc5QBfZdL6ZlB4eCjRyi
4jHy8kuXWL5IxWGM1wx4JgK1o9e9S8aHSq6fUIQHdJiM/k9kfEhpTk3lT95CES6lRVcJjrmX/sRk
mIY/cnOqfxl2odRadvAsenQAUVJ/a7mn6QFGM6wTpGJuvfCoqVTa7ML0nXgT1DTDSg+OqrmQcT9P
ZD6a4Rn2gHuACO9xOvXauyBPaoq+AsZu05qTqsFglG4wKbt2fAjl1R8q6ebdXxpo9ZFl6Af6i2cl
1I7P61chGmodXgFA0pQVTwjsJvuzlu9sM5ZBFMeqB3FCE1jMycnwcQxp3XMMflRFaMLx17xK/ehk
GzH8DNlFiMCQG3XddgwuJurkRvp0xl1SyrMmfYQGEUaY0x4ke0qM93o9znWwGvpy6u5VS1szujrJ
MZkMoFHevP4KvIhDAEp4rUtLcQQwMjqwNlW5Gr7obCKcsR6AJPZl8Cf156F+aaj79FMZn/2Jm29d
dMsoZywh/3kBN0QF7CzsRjdDENdCIS00VwW8U+p92CO38ZZ+c5pkJty9ZV9b8xYGf5SK91AJLfIu
4EsekYpaQocVV+ffg1s+pjomywWvEL+4X/50zQLGngPjk3psAB1O5/I8SS7vmxRdTJqE5IcOtUf9
IYtT7Cb1zWQ6D4Kj4OTEMuTED/pDEJhcfGXd2GtrXJYLLhJY8lsMscJG3RS4Dsxzot2akSEi/gq7
n7hFXX6GBUDrxNo2YH4zKgV2+M+U1rQjKYiewXlLV403Tv4u1nS5vnrW7edtMI25twCuMD6qELi5
/UXLNqKzuGBjHNQ9dXko8z/j4TM/wvKHGuO2+1WY34JCssBwJmgvCiRANkLUaeNM2BZbwg5CekqE
1GJB0kmOFofcQAqXileLyTJ/dHw1mvI4F8G7lduLHoxdZdZu/1rDEs+5QrpUsLLYO8X2tKqZZZo9
EFO1jDYhYm00rRxOvs/TbS8c/5fgiSX0doUuGmUyhkLMLc1fwHtN5jvKpge70xAwgn/hmrFaIG0F
oYUwyhcfDmECdtLOSiy2RENK4cUpYe45CwTY3CMI3zb1uYgPNdnO+TZYMp1yAQwrsA0zXozY5wqu
FoGR6P0ar4MgyNFtCmSFjEqsMfj5USY1/dYDLBAyDZfPq77Jajyfqk/ZXLT1HDZaP5cZyvJHEjHb
JLjcU0Bw+qnuInBxxKgjqB9q/wQuQXaxGDGgClEkV2jFmNn0nHD/NfgRrRF2NTBK/Cgst9ZXR1zk
YH1rhP9jeS02YHgRVJQvccLjCJuCI7cX1YVlgJIG5C3UUMWsS/NrtL40wAI1LlxVOnW8M0bxBHbl
ckROW7rMvuVDLNcd3MiQffi9BjdH+Dv/gmnyNcIKV/oeZpdU6uHc6AzqJO3OLH2plxuFvq4Og0RI
/7RV/7EhIEWZKfS2WkHAJzMApRKtZLpSRb0L7XvRbvri9xewg8OFwq5NETXPAUdoxVoxM04UrhBh
0rY/ufzoqreMZshmHZBcAYyJvA9+lKTLcOm0JqUlEz/ywfTv0AcubUKzlqOhKnipIHHkCuwdcUaF
S1GSn6N3NrNfv2Lciff0TbYl1hUkNXgLl7LJMuIK+MK/+dwTHTclPfYjlwVNeG49XNLoR+zAFqeg
TdqGAjHs8Tsn7c8AbBQr867/kJguYZwVbYNg29eWQeLaK0zhIOve6Z/CYjqHjKUEzdjg04iRZO29
Bt/x7lCpGRlRIws+hZY5bQ8c0VHWLLwGYoaIsB5xumUDnJBvNtnGNqFluKzQn6gKx/Jb17RLdso5
mTgVv3FNBNy/McAhX9RbtRDHvnmL5L2QFBZxD4tJOm998rRrMJ789MNw3GjaxpLEsMzh5EJWIyN1
g0VFEt4Mc4S6JQx0FCTH3JT72e93RTteX5NCIk9M52CL7SC+liK+NOMVZCwHUQ2sS6vdwtlvx/SP
ixrZELjRslwHm0E/J8Wj9Haxc0SpyUdPHg7G33iguaa/Cyn35NFkk7xZwT3Uvxv1PiHb013AgrBZ
m8lS/U7Y7OYIWVLsLnOTAJBK7JhugTK0v1raXutWQZygEzfmJTFelbZH7Y9GHvtOY0GXcd1q4Sph
aQoBXmsktVhOIIwyv1mpyoRpEM0rx/iWrk++isDh1uZ8qQY3LZHFjsA5w7NEAcQXDf1AfdIfAwyr
IJB/D9CntFeHW7SvTv0cwUkwjy3Ivjlp+TbeLHYpyIG1TwvMb188QtYP23SL9B5ZyMONC+JkvL/z
iI3XF+cTU3Ulz/ScXXnBmk3aBCAWSBsiQwb3Hl5W+6CLMoY46hpt0Zd3irhNgh3lkESW3zTYZUxa
C9FU9DM2JcI8ntYMRIERW46BB2YvwlZKNSc5vVqL54vGkUVY5BvbnjY8a/NWPar5BUoEwp9Ba2O/
o6wQB5pX8sneetYmdToVhHwEgpsJCtzExRvVf+J89VD+Eefo/kroKfTk01N+44gzKUD5QfNyuwDl
RcVHmO3agBEKghMiqMYdtAIquENt3y0Sy5p1ylWr8HMOVyvfaPYFY0KF1cHXyVqk8RHeDxLEuiHB
JV2Mo5+yIxIfZZDMhqsLDzf1HiQ9CvyfLGzxyWXamnd8YTNhi2PQro74AGGfufqAOeALBC6oc+uW
B3VFyPp4lpYyjq5Far3TNw07TzYscQI+cn1Zv9jUJuR7KUFB1c4chyoaClu5PopUWdCMvQxGZgTk
lIX88LyfYMyWHR5CxJW69KM7f2H+8IlE4Obnc9WiJcFvs1HbxmhulJYzs7/FbKiYiSflKaZGLfxI
XEaW+vyDtiyvWEFEocG1gskWgq5kOAJetAhEmp98WqHOEV9EU+LU01VCdEiHKZ0F+d2zb8nDkM1D
4aDn6g4jzuuYUngip8AnTXS7bBa7nDMw4GSBa60WRL+IGSyL1/2JEwZTkzc934OZjt5r9hmgXOMS
nRfc3iSAAfbbc4cTvrSdeSelnACJu6GHyvYr1y/B4v13BdWuqKFFredpbDTqnT4N3nLpk6ctYDh3
hp8E3MUB8AoAcu2i/vYmYO2aeCHe+oCcJWEbIVSrYg9BMvouxZzxyXoojhNIQNdYM79/oeCWXC4j
qEdhWIEy7teCOGjCr8YSDlM7fda+yCdygDKwxvCq15OQzUMdIozDDrmirHvVWRc9I90Qf5rlud8E
vaG2EYSleRnit0GQJZy1Ar6t8Mck+5FvMR8+edZ5dQE7zB1MjQmrV3GFJ4G4XLUS7uIz+/ItML3m
j8uKhyhc1NHIaK+6GioVqkThlME6mFDV+s0cj9PK39TqS1qEq8k4CCCjTFbeilsXfk+IhBQyfVoU
GTFXoiMhbOHqsu1bKH4I7vqMKDgwU2/pVR+qBMtCMrNC4k6Fcevc+uhc7L+4IaBB+/OBHOOnFZ35
0uYE+nlcFgg/7Nmj8o6d63EPfOrGF7D9TAV7hFybI1lW+RQcZ66QfR72/Dh8f+Qf4u9bi0MjQFoK
kcWw0Wi//BOeO7xg8J6atbXD3WAAVfagYurHqJ1p4F3nloXioV71aok0blcHyHPOwIZz9mJXIVw9
D1AnzmPXnJKNVqCc5+Ho7IxcZozZ5UP/7Ex66GrXDF8ZZj8+GRlOn+B1Av0H91k43Ow5IiFWMzAO
Ulz5SR2A3vrSoSfK8504CSqLJKQFBSmuPX6pPZ9EjC3e+sgqiRsYxZL+JcVnxzhH+lFK94X8Z9G/
JuKMoDv9t7j8GSqfTBme3WBXp+eavZ7lk4SSksaPe5bi/l2N+Z6RGYA6lFlH+RxTtOgxrzBQDu/7
oywOZXlpjW+bP/g4TbRn88ArAvSq2EUahAtMwDPHbTWGLG5H/grhmlI4WhIswbts46385DYFV4J8
IoTKzc7raJYR4Cp5ssFEPgHsYUnAA7Ief0Nsf4shiBugDjTWdtK5p3jew4+VcALRUTIykkWqmV8T
3m2VHJTjypaltcj7MlDkmxwX/ArUus6N3mGvYLYn5WqA428Y5mWGq9z9tgVKzt0WkiAm3h9YsBGt
LYKuMpm1UIjceK6CxISIJIawd8vLyQ5EtJdYC6HkmpyMqmi8GaB5ocIu8iQVzqjePOW91bZ5dYao
p84Zx4zlvMeJxd8vLceIxaMLZprsOnCfzdJnu/SyDvPZ6NoQTF7/wk0IcAwi98EmS5oVCCMTI531
Kyq2xGHtY26maBQe5m6Y0j+NtzEByR0rFLcidz9Wu5mz19oaKokEcZLbyp3YhDza4fptQb8rnLE7
GgcTaRscT62ui2gfyxuDyhJ9IT8nY01er2mz/SIN5ZnUpw8LKWiyzja4OdQ9wYNiOcJkTK+9cFY3
wdLqmo0TXvUa0VgDk75O+BFF+SauWbjuRS9+Fpkjn+HO7kBAUcV3RYK5d97Z76x7wnqQ8y2LeVgN
WBSld6lYx2nA2HyvpRvxU/3T9o44NPuQiMzR7R303k40c0y0/qTPa0k7R7tLvrrKaOt6BuMXloe5
7G/08rOV/oroDhye5ecOLYcPUG4gFVRgYoEMFj29eBbC8mOffKo2EyfxnzWYDXZNoaqyGGyr8ZfZ
lK+RfRdi1/wsMhYu7SAZ/BI1V3tHUyWIC/iVx/eRfAQRShmQ2G7ZWvuk+yvKm4rag3wsni2yPodi
fubyJqQJ9TrBjoxasLAmufIrmcZmvJCofPj28QYxpxFesla9go4wclWKX90uZmOOY/RzwC84++qz
P0zvIAk/FX/S2D2s8Sa+jsp89uGhgIehUKxa6So2s2027mNAX03oT+EaTdl2Y47TirDfqONCzF8V
yUkSdxTGSOSAWbjUXuRNiONUkbZwzg45LkRngyM/MwMfyLH1YDp9PPHkWpeY5YoNmaaF8hVqjBXO
TpI/q+671UAfswqJEom9tcVtWriFhYQURaQffNvkiXFNIk25JeI6bqgRu3rqocxuHkICj8AvQcn6
XLU9e0VGlwH+DN6OX4BWv7gCZOjc9MlCc46kwCLbElmPxkz+Hu1PNkmXKyf1APy+zfEtUj8NuZkb
1UuDOSAgB1hy3HdOSFIBQBDiVQF7+sWf+E5D6UX2pDtg8yB4CBP1huOZL6IZtjLwJ44KKopGY03/
W1qC377Z0lvh/Jn6jlMhl14eugqrkKmrfvHJSE2DCQeEojvn0dGkIKFr2GhiMklW8UIUDc+EbUVD
O48yJ/QPmrWxjK+8+dSZXYrgOkkADsThzAG4wMUlRIkt6arTVWHT0EbATSozk+huZ3v+EwMDRegR
OyYGW3upEV02jDTanEQpKwCHmVv2mspWWk9rcBlrOuadxhITo5T/CVOU4yg6mB8S+5AgOEsaSjS2
JP9kgI6R1CEYidxG5n9iXlO7m5AxccCHOgfaQWvulvEXwjgEzQWSxfOJBUNKaJ/Dfh94F79+YEUD
8F54rDlmIfH3stl5VCMlQpECsggxwVUQ559edwjMg9aeK4Cg9Ccm03Rc1xVjZWPPtTp0U/rh50SW
ej8INN2EdTMKC5Q5hPxEAhJA7myc0EuKjberKbSJMPdRW6c1CJ7PKtFZpfSh1dqsst4G432aqo1h
akgqpwUN3m6Y3InwxhAwBzJPS/zrKPnYKNCEZ8a1Dugnyep9UoFVk29fEJET8DLEkwO59luEf45x
V6u77D2cv3E5zuFYGCKbGcxSL+A/GsyY1SscZBwbs2tHJOwXAEe5jXyQRceAHziIGIwQTwPEmogP
M346dW5qW1wSEbv0TDf3ENWS9ybU61b31KararyEn2/ixFKbb6xZYmFnH47SDyn4CsZnP2LV2kmI
tnk5eChV1MG1nTER4CTDeu/cwhpn0mEYLtZImWzfuw/YuvCvRiNaP5PwklUhuRmfekrY04zay+FG
XDhiEEx9a+KtvT/UjKSTEq9oQpqN96y5ydUHwAJz2HLSAMNWPRL7XH4LuZzHh7Fr7EvJFa2h2sOD
iHKdi1k6NVdVfgX1jx3vg2yBRnff96uwE8ihvzDnUnULnAt/iky0RanPEJvMVAQA+BqN8EL2Ns2I
BOn10OYVV9NGUbc9ieVodEnFwq7BfeYq3NWfZGwHR7k/emSk0ByMhqdCILG0+7cazyYXlbiXQQuQ
aC3lbJ8k5O5ynhHw6f+o1gB4jjGPd2MwLwQJ+rOzjgBW2mkvkoIqD7PXl+wd5eJYFLw7AOvSt9W8
Tc4D9LSBa7HZwIbpWIGxeCD/zyS99ACJfYWtY3qM5UYa1516TzGzRdXMoLCgnk8kvF6Zmeb1Ozov
AjcJ88pXzkKoPCblOmKqBGZXG8dV1G7uQPZnNDxlB1vdYW7W4+9C/bJYJkqkj/ytGdlj2PxVImyi
BRGEcrRPqUZB+UdHu3QkHHtWYaZV1nmCVp3T0qCOATGg+N610HE1fWmEGy97r1tnNjr+2gLFEoLf
xuOroo+ecEDGrpzIAeE1R8wgvQRmhdthZkM96N5RfBK+SqXXLp8ImIT1Hw95WM3r/r02yd9k9LKc
nWfu+XrH4Iz3Aa1yhVItQuvdwEvYEhF28UJDbiEVtHAt2uFpoW4ho30We+8PqOvsMs4LV4k3ZXHK
VJatk/gFovClyQjS5hC9ygNKjPBgmA2ODIQt1vA9rEPgI5Z5pLFn4GQ3JqmxlM41ng3U8Qqh41Ox
CGz4Bbb/eTxdEticMxic5nNnOzwg6SfN7hSxu3L6nurXlMxYg/QoX//O6qNW3Cb9I0DCpqKJax8M
VGhBpDfi3sJ+ziAUNkudF7w8NHPZlSYAEooSNKI1HeKbDV50GYnupPwW2rXB1x8tMtBkDyNSnNwV
ANy62NrtGebqQdTuzDC+avmQ4Sdu9mPGeeW/jeVTReso7lqVhzHTUNgaSNeBqju4dbQJKOM4TEuk
3lGxsfKTgSY8XFFMwdAAyUwsIOxNsIvSeZPcUhms1v107IhwIk7ykbJSVFi19+FEB4k3F9gWrR0d
m7eg3Or6TQhX5PBNfLZOj/moujfhp5PiDwSyq4idmZPoys3+MRZfirVtCb5Jvip1PYybMHyM/Sut
36TsN2q+MoNbCL5hrDYWt1NEgZB/Qk2F+2jXlK8cfJo+hn/bokINtXroS3KLmY+52/PyTPKhX/3Y
eFqz5j6BJbG8j3oGgfPlK6e83Bk6HUbKR6y/d2ib5PZLzncADlzgWfhOHeWhQyoSbGXw+Ejfc3Kj
Wf0t6bAPMZEuLcIR1XUgtv9znZ+k/mEbi9wmcCC/JOnanrGsFKdY/2tl07WxEn6byPse1sJYkOcn
yF8v+OmHC2JPqsKIddp2zr3E2ELjA+jKJ89ZWSJJtug6ZW/kY6i3Ahwy0EnQ2MGSpQVL9BSjeNpR
DZSvCGX5mBzrbGsWgvHuxpd4EbF+jOCYGJgV0qjYQHTAW+sr4oGQlGcJ09rpP3wzk3xsUdT4NB8O
Kh6JpVKKG2yn5gctXUXTSdaehXTT8DbEzMfIMWCXlgrhiMYi3RvGW569J9PB0g4YCqv4LeUIK+wL
qhuyV1dMDLq6Mi0ERueuWQ/DubBQLjjLuHhQgZChhGAtr8nc/t+KBUHCYU/lucD/G44n3ViKxpeY
9pFF23zYOcGT1oeQQaIkbc0lYqme4hIinaQT3oMRqzMTk7OPlFvVEzz0Xlc8dkInKrhIjq/FZLCu
sEbUUbNW85/B/CrQNseAb4t8kbbnIaciZTdQ/oyTL/rQcB/j9iVK11sJcXIcHIZuJXUrp4NoJEUD
ZXHhnxskUEw/39ZbvPO1nXD0Kw33htDdbWx57avrXp9l1UqTv6jHcJpzSBI2qh0CdpeyTQPJI4dX
QVg+q9C/AJVH6vqXWb/BpCQOaXg8q/vN/Ru5+0BuogBP3A1hfrMtBKmwFfWyflr1JgJi8+krvVrG
CadG8pUTQSKDiANAlf4/ZNOx/9cdgEPKJzJu0Wk+R3VlqAwp7AzLtvpIkd8Syz0cIWo7dUsDAQzH
BoEuUgZ4J7dgNH3Q+OPq5VrTGER2Q/vLCIeQFGSXHzbMrkmE7LcHsHhEORcNd5Xph0uwJjIyjmH6
zfUQpHeL5B/pX+ZK3O9hW9FUReC9ymoiR+vuy4eCh9iEHLYGXJrvI2iGRca1Ul0QT6XyOpNFnKoU
750lS0xjHSwiGqPOZhWnbNL/q7qjEAeQCIFcm8/p3/V0EhhYlL1bdC8IT9NEOK+B7S19N3qQKCzX
WD6nQ9pcs+LuGQRcfTeVCLA6FojUTVC7Wid758suzhrSamlr0R8UHAE1U5rfedpC0sVOjb5nVkpr
DiGMSbh4i5X8KVMQhHzDEYkPhP9QCwECeCcNIBl+Cm9nM4lTyFCBIslcOw2kz0CuB+w0k12GSuVQ
hSQSCUyE1x+tIj5aPs/lZJ4G4oVQnhbmJu/2VkDQ28NhKiBloGCKc1SuAsh+7ZjzYHuIULYA/AX6
vRZsTAc4E+tMMuirML+2cY47MplP9YsoMS/9Eg90SaNHogFsLUhLtJNzW5MSF2RA/CuRNugAp4ks
1mrEJFLTBAkMcdbMN6f+4qV3A8xKcN0ckA3iUE35qFpMAau2/fMxWTMsOfOpQbGM0gHXrWBTM/9G
7dwscM6DshmX+tLxscvnaIeahW89f79l/n02w6T/0YVWo7IXVf/jwYGhkpx3KOd6edc7VC//RTQ5
pYiqnZ/e+hM/g0mmhVf6bl1f6hyYceExIt7LOZrH/FvsnS2hYd2dVnFO5k9ylOVijz+dLCJ1JCvH
4ZXTVqN+GaTHRJizpT3HZOv7FzSKtnzQNOGkBhLxd6FouVjp/hbcblAeTftMnFftID695fLR9zZF
eLAAD92KCLkNCrZZk//EXN9TfS31ha79WtlfphHPQGfPsmk+ovLhJF+qc5dnwcJvLzQ2uONSc+P8
XYZVEDpHE12DNWRMW/TUwc63B43wmnBnRaylS9x1XvbowAaUyvz3GGk8GkQuuL511gyMGJs+IFRz
jmh5TvALpyxWlslftGBSYP5Bs9WZCbRmZXxDuZJZg8aQNCBhGDcXvAjWNxAQaC6qHPoCzINl3+v0
mvTf4XjO1Z8+VDdNfW0qDUqZOCBKeHTrM+n3U3asYWoTbr0JiqBQ7vLNRP+Qbv5dnTBj/k0kX6Xm
S9RZD2uCpHmkj4ScadXNzvcd60PlFEsCbwjJAkYWe4rafusYNsaXyH5p+lXdnZrkIhMElu9lIFDA
LHtuYP2IfDA9zkoquMmJNBi+eCnTFfd11B27cT/V6G0TEo55pcDNZGKwjhwBJjMYworwGhh/HApk
plj6mgobz//lNEBQ9zsh0hgAdRlUPOyQ+m/HzDyBHvYQj7H6TtqAAQ1Z10x2/S6Ot+20wVzghn9J
jYjo1XlQWt9DvVEg6/DB94sCeZ7+SviD9fMYfknpTuWw6IkYHG4dCEopM80StaAju3WyH8k7F8ay
npAjQX7thddVxbRTbjqJ+9rizD7+k1FJd9AjOgvJ3ly2yU71N7b0VA16YlZYNTYxri8DNUfLC5Rc
CPnTWhTzIpT2MoWnHAiYJUFkeOAzFU6AXiasb0+PVrYPR0JFV8gjFyROZN2rx+peZztL2RMVVxUH
q7hQbgnNQL4oWtO7Wl9h/Qss5xZ683mULrlD0Uk1/ZHi+5H7RW4pyGF2hKgm7e6tZWLMy3tdv43M
8/XVqq4Ol6imrskOTAHpYjQ6AqgqpauhPugHstpjGFRuOrx3OgfW9A3NL0K7G9QyyPPtrsYJtyW9
nYrS7tJ37zQsuLgUMqA+gAncgayEWnlxbt6Iv2AdIRAeuovl/dn6YUIfXfSI+zix5GCYBVTM1stC
Q5zA3LXWo53Tnp1hT7bmCPFOfjtoZty9Yp/zrj7aLPIqHRNdeDJB64uMGmHQPI1CzW2qH4UDe6pW
6iJdYHsWmgX/KKF1iISogP0iXqbZinR04ZvRhpcFzBoTQeEiiclBnck67neTuXbMtZmdlfIQIdWS
ziYbXIHY/GkYH8p4TaVN5uwM8rtqAFKlXkpBSRqUTcAGmj8sgc2RkdDNzA+FU8Dy3gVfRlwv6lQr
ewv7EyEdMy09TOU2xlSSoN1h9V702sX+/PcBjjcstQv6/yLvIDu3vvsk6YUrRvIOSKszBXkfUuZs
JVYmPb4JP3PEiyNj5ay9l+J8hkhdqHzueSU4GfulZeDR2/nBj0icq0gGyLcZHkhHe/NreYWe29nW
Dcooss8dyy0WbXoK6mtRC7eQuW2xcozqS/e+a/sX2cy8QRBoIfcWp4renKBB7Ii1ds6MTHoVMbba
AJqOY1khEJEWJg/F8XbQIMqvDS+MuU/tZ/EaEtJTLRxD7BcyEXt82wFZOgF9JC0CFo/HctBJy8Bw
kvFfrb09bIPhp7dL0GkcNOysWMwgVSoyOYWFOt3V9nEakIfPmUpjnipvhfYHVxJ/t8aEALsRqjdf
2eks3LZxNim3Eno+hDKk4/Lz5gGxBhQ7uZ25VcxtCuCQAY+14GZFTz8ZcYTm0k83OW43ey+O0dpZ
KEvombdmfEXtxmY9Gu5kRSYSkfYGtJIGDTCNHI8H5pcU/A2tf1IRWX+BaHA5X2RrX9D2MEd53Fnv
nljUSYCCflo4pCHL5MrutKsaPjP8QRa2O1jG8Exq3xgei3ZZ2080NMjueR2xtDrjVQnvpEs74KZq
4B0L9VOUtXACtYwqZAm0gKWEP6XDRWqPcvxErzoPwJmJmYp3yEpD81y7wRLLuIHB3HBHb+03c5C6
YEnTLuW4rN1r3V5E8YmZPSVyo0VsLKOEEbdER7qmg4eOK0JvCU/E4Yo42rADJMLEPr5DmmkhkQ5M
Y/YLGTp3VJucdeNFK/JstJADx6ckuSOkINNXJQLUI5TA2geCuIih4UmlYkgmTPifXijglY6PbbME
sWLLSxPMBEvfew4aobzHsV0TAxWjaOqrtXXQ84M1f7Af2rNpkRPACFeCWYb6nFUXgwVvCdXQGNbz
bRfcbSTvkjPvPVqVPhAZRi6AZHgRuzyaMhVgVj1WBlD5s0H64K8h7YphL6Z8nKgSbxtvPA/n1G2l
cUdMLQ+jRqYe+WmGtX5+UBVIrqPcI84+J90qFwlbpBI5jyRdCvdfce1zuKINt8bXL5/E5NxBhnh1
iMwm1/ZfYB9yXUJtISIt5DO5TKT2IhjO5C1gZfUN282w+OcE28u2vjC5GQ2tocpgxhw9Y5VckpvH
8swz2TnUzq27+AJl8tLIB2d5RsRIXoRvvHLekGD6jiOK9YTPgZRP3HDePB8OY7BNKrZnAcmSpNSd
agvxw0obCEYiO4SqGqLn8dbjrlbaFb82iTR9+hqjg53skKB7xBzYaxuhk3nFOeLWDYzb3kcjTyJ4
qm1DAogNSiqPEBng8bJ6jGqQXjiRnEiPrCBJmV8AhDhB5d8z3I/zBjmMgCeRqPR0fKdvGYF3Tr0L
x60wICvlQpiZVXtX1JdQ23LIFA7iTiJseFyrR40/V9+lDOky9ZUl68LWsdjTUA+MbFZQ+xxVaneh
i6MYr3kbuZMPFymCKSAjJIPzAtH8/9JohZGIb28gYZQg9WIhPXEpd9VqupMU6aMyzYZbpRNX4h/C
5mtwVp1wzMI/+l9ZulSKk5luKYfBIonfFIn6faJwHeDFS+cSM756iJNXD6lJUIGqrBR6M1n22BUN
oqiEmH9U7q3xJrxY0UeO6tueLmKbs8KjNI9cpTv4yKx8SkGefrmZlLXtPYZnBugqnSTvVpU7y9nL
xiqKsDkTjtmMCC6uiVBzB2Aw0etJsADM/6B9h87ZhGiOrfdoFaxIOpzCn1LiaMtNd5D+EjL98nXZ
EueIMLgucO8510ze6T3dgWxxxO0e5XHjyHOZUIhRaP2UQ9t8HfgYGubSujoTe5iPl5Iun0E/0agt
I7HVz4hfkrKZgQSI6zfSNry8ZflBPw1fdQxh4FNCJeLFAp7WfiF8lXn9mVI7qDL0c2oSh5YjMADt
LRkM/XzVsMAK/aR0qhF6SDfxC7YkCaTyarRfPlWmIdZLNUXCQipivEaA3lZoG8e1ES8l9akDBVCC
IoCXcm8hJWMRsvA5Bhv65GYNSyDKsy7kLuteekAivHeK8pVGjuvgYIHAtqcgdyNgEDyxS7ih7JM5
Jykvf0lx7NocogCTIrhAIEnc5yl2ynBcQY1xlYLgrNpwTW+wVl2wNw9s9Hb1RQ6fUMLbt0nMKh00
qXEVOubB+RYrdr8pye+oP/S2X2TYNb94S7xL1+669KBoD2EbBrH14505bFWd+Oc5vStT86uXb635
5aN2yBHbKjUJzEAfRrkc9YVhvtEdT2bAT6CuxNoWGlfhXtLLueQfKucIvb2qUR5D6xBTIOZkxb70
yhvgvYU2wCeNDxKYI7R85sayz37L/sFAlNyYdKOG3FOh6w3Dv0a5ht4z/Z2i0xdNxP0S3WY2/eYd
a42Qs+4iyhuyTcTnJVNHBeymtdsidWsHF5gMWb0lmIpESJCI3D5PXNrQgFRtdk+2YzA7Mz2RNRIT
oIlmR85OdJQsEx7Sob7K3oF0P6HpImONOZr/W4h4ZQkCSxcHjxpfhRjlNJVX7CDSoYChC8wyBop2
KOVXJr03zh0HswHwoN6y4L0mtNW8ozNoxQ0c4ixHH73VbVoeHnK8aQU0YKKmbS5Juc2QzhBbrDNV
j195jQjVmcMv+b89fSsWUY7oeYQ0nIg4hp7/ODqv5caRLIh+ESJQ8HgVSdAb0ci9ICi1BBS8d18/
BxOxvTszGz1ik0TVNZknbf4vYkaHiCOHHTUULfbj8LQCeZrrDTX+ZuEP+wPVar9lyL8i42FkptUe
Un1dMmHWKDp/6nBnFEhl0XYlG7Y/rnkELvnSlLvZr8j2ep5o0+JbrxUIDhEBLdbf9GrbtDM32Uy8
LuUFkTHyVy0d6LPaNgme1owfCY4U6/wHYrvZkh+5LQBz9mxlH5mYsZosAux7owHVvduBxg6NZRz3
ccAQOcrzhUZHbsEQ7t0ZwIWKy4u3tAo+qkUaenlR9ZPW8LhlUD4PDhAIRheheZwN03H9NX/N4xW/
vexXND+wkbWcJQbIRebH1RmM+zzc1OWVgAK62Ea/uEBwc6oAHYEDJKt5sxDpv1pzTXsaHVbYiJbC
7bI4yOxk2meMi0TFPgK2ctQzi66k5VLw/No0K9CvK/mm6KfGR5vYs1b/MpJ1FrCckhihCLwG0aAY
SJGYyInDaLFzYehVZv86OEjagZGcLh+hec3jjaXtSuVW52grdiZKF8iRzs5JEfroK+bKuBU5M+po
X3S/I/VvGp2SDiV4RjtqP6uYQ7rcDsQEkVY2d1i6eFZpBkbmM+HqswnR6liYQtsy5Ii9xH+rrPKp
CXadxGFv0YOxdulxRkb7ygIpVVS8icu8D+6V6ZxqJfprq/KL5BLuqiAzlqYiLtM0u46oFdNM/dMN
9xKm01uqAqCqBJAG5vlahH4sVPYNF3FVbIl7Pgl7Mxr5dz999aRJOny4+kAuV6CcLFjyU2691yl4
tLBbO8xzwjLY5zDuozQ9VlSSUm1ZqYoHevFFi4sfTEx/dVCSgl1FWoj/LYvJ3cBkWUK/8KdDH2pc
pthASmPjskxpO75wVcyhOXq01h76/4Um9eMxHNpTp7Yn2xXroHCuvZaqLFxazt9VgTZQDxV0MxhC
u/gaDtNaEQa4UXetxpSbynDW2EUiyXByFzKR7XWN5Q30WTNrs+esqdTmn2NErBrsV9uddzv0Egn5
5wjfXHRjY5pvbYlfFMgfMvOQqZNVXEsNUuwIi84agC8OqyiHJmOP63xC50L2rO8gvQIt6QfVupjY
ALOKarRvDmOl6zciJXNQH3e9qhyTMDsUnSQ4bNokyARbhA8i4N5kizCmPdlrLg8V0h8t9dpCX7f0
nCWAV2nQG+fxZUqdR+di9egs81JM/TGMirUZAPZFj2wnYjmUc2xOQUM3oTVMED4qR0vujJRvBBVW
iu+NFsxNPxLcJ0MwnAJMQdA2DyYMATUuV40NUxTu47zGyCPxWrtg2MgoI57Yi3mMZFgeer4aFCYA
9DQyLct1lNsYz8ASgbaHW+x1DiAt1heTILl+FgFVZNEIbkqB59vpDsJ4Kur3BFClmM+ef8IGYGMT
QVDD06pZejIx9akoDC7AmEqJpS1Ix0//31yWJMhWTPb6wyUKmZazWopQG4YmbRLKwNhhUW6y9oPa
yN7CYG5sRCc3+Sjoq0aXzpmgjeGkNOgfCIacLOg0oLUajM4mA1WLNfE4oRNrYD6n8TJq6XAG8K6s
1YvUWGhkUzjgwkbubI1yw326aJdK0sEEUsIegcL8cww6rML99Cn226JdhbF4MTFccQIHKr0xnaac
PH/aj8lnOdUeL3RFzOYqMZHXTRS63T+jYabEmCQ6O/bBl/sM1wfDVCrlJdIkvWa3zvlh41cY5m40
vIfmxhZkgLG5JLaeivCrm64U3Wn8VuDxbckgkzYiO2YTyNCk0i+DMF3XpDs4vCMJXo+EDIAXn0GZ
rzoRHjsbIcK4NQC4BemqRttpMAhRUvXBRLHlWJzf3mnm2hCFoMDAt1FX2wZvG9r5+cVJGtok53zQ
3zsyjPpZfsm/sLAoVSL60FnSkpA2yGKMRJMxQPKO3WOkpmrh7Y3Yr7muu3wZ9MpKk+ht/cHLkOBN
eAXsbFOErB9rxms0lQizCyQKcqQqAQ2koWfPBMBUTJQpEKhurtT4KlXItdALQBBA89DxnhvZRgfq
VfjxwajEKq1Gug0aOAaDq9K6VQV7MPmbAz62mGFofMNnupfZpMuJdW4+R0C69NE1byCHO/jCarzK
hs6YTkTYjN2QmeYkZ7hIHQq06zYUOxuCcUi9jP6q+TPSp4OVeKZT1BrzYJaVc8XK/l4k71UHclbf
w/C6Q66v6YQBAlEiZj+KZFLMiFz0XGJMtIua0tBGBzaM9SoAt9c8m3RvA0AbmHfV7OZUbu2c16oD
ItFVe9N36osTNSgrogVmLFxNOU9KU6Gi/erEdxjAEk15m197hxRTWsl6pQ3YQibCAXptn1QfjYUr
jDVC33z3/ns3nNzwkbjnQn/LtWMtP0T5CbTCqR5KcuTLr9NeioEqxaRhYcyPNKHQqAdrMAP0Hw0t
wcDf54PX1gZXBhKKwd+5nc966p/RgwHuf1tEa/MEdZ6JqNFbwj1T2HyB8FO+ZnwoaXwZSjb62jNz
mD0k4lFE4F1hjmC1WEaQFPwMs0FOKAGyjRyK+KD+zFQLlpmmdRQQpUYb2PHILfrICkR9ks/ue+ov
tvWVooZOJn81mz9cQ6Ir+TYhqvyF2r1tBWQLZm4hw1iISQ0uRymfsmZqTyQU0QbZX98inrRQO4jP
GqNBAThE/Ir4z2EqVXxlyEAjmrm7mn7jUuAKIB3yVYnPooLp9SlRVc8mPO0qI7DrmPdElS9jDTBb
+rKdcISWz854WMOdd6LHC8LKGLRcrBDIJReZuRvU16C4pwTpAj+K9kTACoscIZ5Att4kHuXbkfGQ
Gq5TNrPxRcTnDqLWS6t9qIL2X/FCFoIJnxHwC5s+TsehVtZrEz3bqC9S6S8cNgENVWhYwo9WCRFR
CjhiGEhV3gsclQ3bAtP54B8h9MP6ZD1TTpkhp2px1jpf+v+l2AlaP0zmOjd264SeHlj7jH7XtItl
yCjOh2QbJzV7JYiRw5ffzWjA5KVhD6wxVKApRDBMKCILbX4FI0kEfr4Z8nITV8s5P4RGxGbjjqzi
zKhKiQlTORnEsNFmpBvy3qBGg1h+sVP6h/5Izs2IhLL38h0+xyn1YDPPFbv24Hcq+aocL1Z0CORV
Aa+Hpr3dq7gXcfUY+TZ34fY9kurfBO5VAfvZMqYwxX3+kqfFV4UtJeAl5+7AL4VkXQgi7MOJkJVM
nRK63CidNhHqIHQVGt1TooLSlyjUjYcelUu9uxh+7uniqhgPhXRJXfsW/t1Kv0Xwyap8srL/j546
xAluUbYjhSrQPTXDszA/s+rU2gH8I5OgDdrDX50TJH+VGVFvf1p4MkgknR/LLP1V7Ydmf9fDXvPP
BfAZe58hhBE608XfpCq8UXuL44MSbUve3zpY6dLxLB1NhPjrGH7777DOgMJW/p73UjoHpgms7VjG
NHvVPRDFg+++dvYVdsv0Vs7XrHwa9H2jfhfFZ5oisv3jz+yOh9y48YSM00fONZuNPz1CvrT8AvSb
xDcUhhNcTPVkODUB3aQla1t7eNTUASnph7VuHB0WKcz8G8GJ+Kly/UQ42yv3orbMqI5+ebXan6zc
lIODwZe+RWLiIzQ+m7j22UyVxUMLbZ6YR5a/jyM4qP5mNte5QhAqWlwvx74pLlmcLq3woIlrZ94a
ZigJ3OJrZ5FutnM8LThF3VWjeB/3UUkvdyIhnd9bOtsetMV0CZmP+NpNdz6rQixM7tQkPmNoY5/o
quwCzxWnV3Ubw580fYp0w06zNa4p+m6adXM6a80WB56u7VXSQkS099URU+26bN+litjxkMQXJ9/Z
/jVk8AbVrvf3FavK7lSUnlEDX9i15lVvEVmqj8m69+gXRHaCgl7RMjqC4U19zjHs8Mb74r3JdnVx
TMSnnE7qcDM4CFr54CsjOAbwP5fur+aaBzEhZuPGnP84Or1onX13rHXt+M7QBAy7DP6U7o2xvBiP
MmJx+lKARaAkC/SDxbIO8yJLlADDIbPLPr8X4k68EALYsxVhQcJ3OF0UsJDz0uJuOduGYZBxSPD6
Rl7hsq4wD+y2x/YjZSPf4/ihs531rtSN8do3z/xFFV9U924xinVMRpQZJzrShORiVg/bOoUVzKHX
sNynISr+7TAhidwA13PCS4h8kcgIVz9HprP0VarwNZcca3Eb1e8ALb/vX63kG7BDwieat+jyyHIZ
CmotTs/uRhB2kf0m8DXLfzHXX3oMA7lqUSw4ob0U/ptvbLoKDYpXYllyn0r1PQbPKXq3HLypysFN
L3QHyzUVSAjbuOIszfV/BXeNgwdrQE1T52h5+mgl2W7lwdMcyIem1CMNB21nnpzGkJx6OtCY9UMo
nnH4lnfvlvUoRhYwqypbYQbyx33THbTky2A7n52D8Gry7yBlm4GC1h6N7q5yr0Q/HI61udQCPAkL
yVoKjF5zLowjA5aaSTEGQmSmCBKeKQpKx7+6LNBq/xoJ6ie4G9pN8/+pfAD5g29EmV6Nlg/0r2BW
hoiRj15HpAvmtt0ZCMsDvrUXZ9gH/tOod4VgPpZ/jcFPo67NnvF3ceyHU0RcTLeNojM8Yxp4p9+Q
UYe5mgM+/p2fpvZSt8dAO2jVBz22CtEzit4V+JuUUYb+07VvkbouUU2y1nD3Sc6GeCu1N76rSfFT
V1tkeYND5mj6kiNBIlgCJwmpxgxP3iRmGwHWTryWOCdTzuIONiQ4W0jtCwvOcwo9jFHokrKwcIJF
5DjMqn7nB2weHhQNs8JjZO4zseZoa423ggwA9Itm+lexxpdkTNIBLlCigNbhlRViRxhyoGxVi2kX
ilROE6ff1d0nPohmYsa188WB4aGLqzoKPjRm3FTAL3WPVZhf02As2yhd0FGTqbp1WgJH9V9jDlSg
punR9sXwa1VnVtlzotr2q5NdTQYLxS6M7nObxovtqm+61ACeu8MYdi6MOhSjdkVeho/66pAlvzqO
pI7xr8RYaMp7P37Q3uWUP9ElSl8Jast8ryxn00MasNU+OPHNSH5bwXpf/RyMn8L8KfO/EkF/thA9
qYK7sP9nxcMCg+vcH7bKvznzMKUP66qbob3DBaupQhSG+eEVwypj9C9dRbiJl5QsqWTrO7u02fo1
KLO1INDHBl61Hiay4a9NfHMcht0foXtK3ipyF6AqqjDukNhRyWd/iXtrUfoWP9yi/OH74JrDwQFU
MzNmIRlfCqYikmXigZdrWR5QA0IoLZ44CrsXHpqwfOcZSPSzgjErfxuZ6yUbzdyMGeGodxkcbJjQ
1CjVruIvSrJ0Vw8Da2x95Dqm/qjAjSPCJRsdMhmfTokjgQ0N+6gXNnjQNzRSguSav4jse8SAiHNi
tFGubE3yJVGnNQWwD2Wrj7goOBiToGCNUnMh8MiMSOGl/bExinFljBF6EPerS6d319LeCrViyMSy
Upuejt/NrMNXh0tAQ+Hcptlp5Fdyat5ipm7SNo6djm20d8AGRbta13lkc8QcP35lUkGMWzOGEecO
6TZ1yr01UBsU+cFHRZ86bIkdYHoKom+kAAOoyjypLpbtXw5Fmx5a057dWKtQzUz0O9Ylsg2Uc+Rb
8UvQ70WQAhqpaZsk3uhpvR96/dArMR66l8nxvWksPIUhpWtHIAxRUYYQQsKPwadFsTEDoi3A0bo2
zWaddoRQVAXx1aZYFt0VAtlmssOT8IPX2mlfmwEChzvSch+a9BYAle6ejTudOoqjJgQkEKurltK0
LYZdKb9UFAPpSF0L36nV1plMjimR7GWGNsVEOEyom9Wdfc56QbOudjcMAoV9HoNhkzLaa0IgIkit
RpY6OgygqHmq+ess35W4YGJS47JYeylZIiraPa5GOGDjexxlOHemQ4uGQwyYJpuDOz1kEiynjGik
nEQe8rxiY1yoRYMqedzW8XeHK4yRTUymBFa/DR+llycYVfzZGpf/BMCQaUcL7Cvxn8kwhExQqFYa
8rpgHfOD0pyQWhrdEYg6RuKloSHsAlyvdKPnkl9mEfll0hqaFGMFQkdbw7WMrKImb6YrgfLbK7KZ
OY/4oJnFatSN/gB6wi8ndrgEEDV9d1MV7H9twrlTW/0Vk1uXXpVqWueSpLI2OOhi3Dl1e8OfOOXD
AXnmQU1GHihxzrLmlQZ4bZBSh7MG1yikiIGcevgJeXRVyfYrHeU9Gfub0vwOjtz0tvkAr2s641UL
kn1XBBuDHK0GY2+T6IfSqO5KGf0qCXFX1izvrfuD+7CH4ln2xPRa/XdUZ7dC8N2hLsXm3zvtpVeG
Uy/EKbOmUxgjMeaUbEJi9tiEudZsE9bHnxq+U0uy0azBV1cIHzJSkJIyedZVwSHC2mIgkoGCxrm5
kMEGWnQkc517FdDESpMlOaxlO5MfTcnq6Ajo7MmEYCWU9IukV8z9y17G9zFU/xJdB/wVd6fa/RtE
f+sc4zU3TEi03dIypk1P8ndm9ktXHc44zFBFqNDGdAMhHuVFx4tOO5OdAiroHAmoKeOlz3e6txTw
s/YnigecPOlT9w/AZdhumbMExoCMWbtENwl4Jcq7JssboTYwofVDGpS31sV8lhraRz7G3V47Q93n
Ni3zj6CfKmzUP4My/ht6glEQKG5LsHMHrkyXqbzL+DBp25eqnMsNRDpJTjhbGTvy4PvTw5Yp2Q2j
fCUAEWGTYrzkpPqGDY64nhM0KwnY1dm3Cmw5RNKs4dDcjGoTUb0spoJVjWFWuyL60AmpchHWAx4g
r0VuHC3cGJO/051qW42Qe6GtIPlsimiv0dK2Caov9Cepw7rdSXdTaJJu1EPrMzYWdApXPXakTfk6
7jsYJAXrEdRVvENrp5bbvI+WU4HTvqle1RHjeBQCPgkWOEu2tt4frABWvqos/dD6lEC5Ej9dyJ7n
jOxbta/XldUSmYlDuO7owqKDpGEbZb4Dq3MVBLjz5V9NNpZkQyBDvZdGuxlbrE+tuhPR+9Dx5RaV
uE7t8KmGNTkftNpReFaF+CkR6WZ7x/dRFgIRLodVmbTbWQrAWL7lTWPuSPYaAPkhfloBy3WDfUdU
XYKi2nVy+plISOAZv7iGtR1a7soZwWZxQxvFMus67Ep441HDiHQ61gqftzkdjFDdm4G2b23oHhK6
PgWCzXbfiL56aFcJjKUUmUo4UmNbkH76Q1tEpzKSux7k5CCQ3IJGwDroF+NxYNgYms1GH1tPCaA1
mfk6ghCQNu6JrgZ/1jZQytP8tx2g1K6ISBHuWXHIk9n654adfDVMq8RRGPIN2zqq0Qg1u4kVoMPU
swSFT2S8B1SJKFJhLRpQ+0kgLloFWOcc5rsk9Hz9RHwy/x0aW/gPXXvRctpo5izNiSzQCuyRlD/F
gD4P3Pno/qv192puI9Nnrqxt/6NQH7b5irdGhPdBCobAAC38Q8X8uyq/JeOoIO4YsjPYsj6bylom
DA/GS8g5FsKaLIWysCF1uKGAs8oCE1IWNmBV4KBwL/hnW3fXc7AH8qvVLzO83vSZoag7A5dXl73N
k83Avbr0CzpojaG+dM38ggwmoyXJq3UF/sx+Bhy2DbNzNuw02GFLziEsE12+NrjHqIqaEX37kfQs
PPnUQYeQ4IkAcLZRgiCOvVr54oeQvRC+Odm94OIp8NvaxOw2C5dL0qhdxOSHdHy1y1WrbibaWSrf
hoRto3qLxYaPo052in8WwbMy/jQdefndNp6lcbN0elfovSrKXf2myX9839MA4vVXCtYysN9huuE7
mmo0YwdPziS5Yw6UsAzlEkR/OzAtYzZvecjGMcGorIjj+DSg8jJD6OMMCjIMDIpNGktbkPvHA+4q
L1YLlxA/SgOFo7GhrWPN7knVnZKPyGKC9McfhBGQqzCO3WmPDnSkxjXmHJXknjM7djoMIRJfXA+y
uZ790R81YaMaBRKXdTnP2pgKm9O3DgizYKJGZI9BjI/ifNkxYjT2RWmAxMmvFt9ROHAsx8swt1YJ
QTwV6zlLSciodlf+ZdBZyMXuRo4tZjw04by56EpJXOApYp8zNNna9BMvambnbOVZzK+djn5h3CL9
IBGNBTHZHDEOXt3/ALVM6gNI2AxIcbADmzwwYfcjHS1SswgsAjSwvbvX3vkNUy5FlW0Y5B2DUbIZ
DCydHrz9kScRt7XEZ+Ubkbwq2sOPUnYUzzT6VbUP0dJQXPxhS7au60UcFY51ipyvwgQOFPwY48VJ
z/hOWCFSyE8FVGL5PaPdNCxt7XFoLxk7mJH11f/9Np2ck34G8qUXbxmwv4luqYODkJRvWYDr+4My
KnX+Beq7pcETecQc1eLWdmxhGjz9VkqLhNS8f7Psg83HEPr13lL+JQ1xwm9h/DrRNhOUMekPng7H
2YfKq5zuAWxqBiiJ9oxZOgTTR5Bjf4VTzVafk2YRWeaCC5WZOZtn5YMwKMTotzDF3aRACfkYWMo6
CPt4HN1nm6veFAs8XPcKnUyV/A6ks3SCQ1f+manJ4o/V96hg5FwoBkFVzEiL5I4OvkHxYlpfUcJL
mwIgmuRZMZRtf2Mbwj3SDtaZ2F0Q0y9lkyzZ4Xm55V7HJlnPX6U2LFczg6wRq4BaYx691U6xMQM0
jAOEL9GRBws0KUZ9ijBWW01auGKqhFkmxMaD/U/LVm6hbV2F1EH0vIPFlSra5Wj6u5Bpk98b+yEu
Vhb71EIBaEYOquUykjR6L+IK7iHiGtFAEgj/rJ5t+DtRqsc+6F8HtnGJycOC+TklwXMI4y09M+lF
ZDl1DivrWxBxXk7GSRrFRiDfUHxU85QYtgg9R009XjWZ45mXV9TKfbnOIms1OQnCF/FZSFgn5UBw
OOQ7Zz325imo8GrlIRuQWQDBSiZ4BFAtnBihHmPfHvUH5cGyCKJVU97MMCaVkVS7EM2N9MKJLR92
Zd9EYYfAN6GBVlUF2mDsafwRooEnXPf3ZXaWTnbAAg1ypFQ8a3Lf+K09dE9CRfGcWotJRRWgwQXR
IGKVMexrYq4ghZgGVDhACClApklDDzxwACOPTFgY5T2rNiw4RbKCW7So4YKZ8+i5KZc5JQ61Wdgc
BhJgoqw/NXJapag8sgjyXcD2vxPLvhlXfe/vFCZAaHMFcKmKnzf09kaC8DSTdu2MNlBPVuy6em6Z
pU1+unIXFfklhm+sFGdcjS756nTZFpBKGpyVWfSbscf2giKjcaXXgY5UkbpKW0O8NOHCOVoWynV2
3zmot6Bx1iWTIEYWo/OIRLRLS2dDX9Kq+dJuiX5T7I+6dpcqg0nqdH4RVMHXJNoMU70LHfI/F5Ny
sGjoLMqqmOXjyAzEBfyjUksGBKf/9kyCDBQn/WxR/lPid7Vg6hQPyx5fbGyzH8Ko6ErscN13CZOm
OEOmddjB6dYin1fUcYuwmP0uEW1h/GGXBBR/SZb7I05Ruz0b7bvFlij3t7V1jc0fQ/nq6PljlWpG
vFbxLcK7izl/b4rY01/D4BjkMVvCqeM11afCVO4yqrbMZ/JVTBJ1Vsvj3BoWxbR08esMhKTkVx2g
TOcl0bkDqZDIT224V+LbTo5692tmm0G+q4oX6XeHBM9sHauXqvpJne08dh/zfqvSyenKIeqXIMx9
8eZDDC5fzTZepSSriPInZmcmGwR3zrMVh9l0FIBLRwGqOt9ZjyL86rLRMFEZ+sYsOQkWTZuvXJvQ
9c9QNxc9o7yY3Vxv/qizNxMDk2ek7U4q+OYkBeWbqz5qRSz4H4D3sCLMteGiWcKWYL6WGR7EdG8J
shdQx9EGWtAnKUksgUNQrQkvIim8IsKYLdj8Y9IU84Q9sp50aTDmifdGSvTnekfO+k13L2MEY5/i
sgH2jQORDQRSLNVK/7XsxoVebxuOUCU2Wc1LL2Eb2eE1Uk61QOPXN7ugIoUlgm0QBAxw4e7Diswh
Y1Ras6zw7xkD6zDrkXEf1m7L/r1ei2xaD66+6gcVbergFUV9U/Qvn2PaZvAKply6/UJ3I9Rf9dot
da+z/KXuS080xrKLHa8rSjTZX/pIWwIXx3VPtXz4WvgyuZckt5Hq21A+B6/Ce6A6Poeqju8h+Wla
DG8xL59V3lBTB4JWN3rCfIilTs55bFwYDatjwhs+lxrYPcjY612CU1ARl8hI2eSCm4RVTzYJjXWG
ziUNx3XqM7QPPjPkThGyisB419AKo7IqST+bynwzNi54FHM1xPCZUFvIiXzHcSCwHfE9ZteiJNuM
RA1yelMN0VaGYZ3NVc4a3uV47FQm0w0qlL+BCrQn9Wg+TyK41QO7X/xv85q96kZu4beGDVHmsGYx
p1U9+ouhqIn9w0jJi2swW7RkTCZsnSWKFm2vJTzKlNfKItT4B1x1tKLrWL4VEeo3jByUd42y7zpw
Qv8KNmS5hvEm/dMaSm/xObUt4UnBEqXZPFAtvK6yXww68Gkguk6Rm8KeVtxZ5AIdGrjdFkmjRdAe
qt7ZOzUWC61dS4IzxhR0qFEIlhvsYZJDF4ckQbUdl8B0Bjn3iRQkZepsjtouF9lRs+uz5IXTEVcR
vZ5t1pfEMJ5jWh4LoGCTOBsCNozNo/Gilfgi5oveTBRvarlmakYl1XBK+nZdtOQqJeIUuOGt7MTb
7DzSJSJHLZJ7J+GhUAtsIUTUa6f5CRCRtulG9R/53Uc/D8CZOZtKHXnQGhhfFpg1ebIE1Lu83PWT
dZmMo++G31Oc33wGU6lSvzOvY/KcQ+JvQEr47T+QjWFT35LcQEEBcI6fqojxZx4Mtk17il34StHM
C6hOAfHVycNtgWy56JaTR+pGKxtbVBwNb21egzmhWuk/EqAttWJsk5EdOYooZFWYC+PRy4P6rIUF
IvWk3vMAHTphoTMxONOQJJviUyDEmG0GSvWp2uyuzB7S7bQXRbxlkIoCC9G6W12kRa9pcoONVXWs
aERlRJadlXx0RoU4I9D/1U7pmUHwbgTmmy/6q88uzlXvBABcE96kUQG15TJPe5FrzeJccWgeCXj9
6dE0NAZTssTamyM+sCheqxWvOq9Oppi/B5SdmbjnLmIYMT5chTiXQaNtKmTybk/R2jGojC3jrw/y
rZqUnuilV/X+dcjtN37sLTaCk44iKigRC/ZoN5UEVl1KsW9Z/dl1sem1lPJsvF4rWXPqoPoNMBxW
BeRFpNyh/hPWJIdV5AbZyqFIHM8pXmH4Lx3yIGIetog9Z13WBxsqFp36vDUrrgHq8ZEtmt6WeImv
+jRcpgirGHY+pUJFPuNNQ8LkERAxjI8SYCesKDtuOKHJY95NH0jhqM/HI998tIkfKnbnhPEma8vV
SIp8a9LMTfYtRkChahE41/iIj9pzACpa2S0N0jXOciUYPxpEClFoeGhcWfSSK+9X94kxfhsQfalp
hzF2j2bDJK5lSpzv/YnA8B6GKXRFC6yoNSD80TkWS/17opkTmLP8Xv2r1GQlenMTdfp+jPVHEqie
2ZrbomDrSUYroH+UB14qg7tomhM6iL8gN5Z62GwbuPF273V83Toi1GG0J024LVGKhGizItLFYi3x
JrP5DhvH6+0rEr9lVyanitpG5ofRzVgQsfBgKguzfGtj5RrNgHFoesk7sglK/zEOmbKkIDn31kG4
gsh4CfhH0LQxvVKtlpKZLGl00fqQnpyofh3yDTGycCQHXzmlGZBQHUHKt+MMG53nd0pxGgLfkGyN
HaJxYy77bELiMolD2WOLa1WEvOYeH/a72dp/w59NsKnmMI8yjmxGBfQLJnwLwzlXvXUdZ/tmY/7O
0zUt9vca+4UyLC/lZB9UXz3l6ogVc1w3AyAui2TsvLvM4oGSrqpXJpjQ2cXJoOtlIKkMR/F0q96I
or4EPVAGzNnCTRqPZuSlBhggAh9IoQ2VUfca0ARi7PbghFt7WnaG855XWEF99jd5XC+YSaB8m1bO
KcuQXTvUqwHmBHwrsYEuqiluLko1maI2QFuof5hd5Q1kHnBbse6LrEXstLuOHTQMezHGYGtcQs9x
ccQuG/HWv7YlXUTU9ssyHQ8DKyES359lQ05cvXeydGO69UEfum2iQ2dmZtmZ0aEKkWa2hLk7x3LA
o3cQIfqkjP1VbxKQU2wbBaovl44iUf1YzPEbbUGeeoqvL+cSJPOgYF3QtM3Jf0sQLEbjT1ukXjG6
C1By+tBs0in3YrRTozSIunJgC+hgJrRFV1meqnZeAX49N/ngU3Zdfr1WDcQv+bBMIfCnw5pmcluT
utsw47eI+a7pyPFhHkqCqVS6shLDQh5/2qATawxAYEydr9KB4v6hRDmdFNoIgSI5CJd8xJ5MLKZ/
6dKfjZMo/sq6AbfwOZDN4C+Jnnfx6zVQakcw43PVXTDYJDmqpxE1mSqYM3EBV51kTqLPkjVE2OWz
qVBlId+SNLU66ayZxLFRwHacGIOxmZcYbAXNUUp+9RTioO4i793W4eqoXNiNC/OmxDqIfBWRJDUD
kSk/XXXIWHQ74dcYfdfTRzePiFIwhhZGH3h+/DGfmdIuc4pcri5cejn7xtxzdGyd1l5lDSUrh/kM
A3fVRJ1912S4UcSrZpHUV8kGmjYFYqgLUnZajdzndA4bJKIhbyd8CC4dmDBgfRVK0W2zGkefK5EB
mS0QawvW/pB/2JUTLg2dej18TyfrW4+azwQkzFKocmlPGH4breTnR8GXrkWUXpk4y4qMH9uJUZQ6
8E96hVcL+EiLEXPUhvZqlUDOUodhTQ5oruSPkMcmZaCNIDtTY0g0aXESZXOpIUEGpfyPvfNYktzI
1vSr0Go9YAPucDgwdtmLCpkZkTpS1QaWqqC1xtPPB5LNriJ5q+cux2w2NJalikAA7n5+iWi3y/W2
bY+GzxYm7NFd6QyVp0Ghaj8vrErKTRba5KXMkVtuc+pHZGqJfUTciVeVrGoWom83QYcZ23kMX8yx
c1RWuHfYfGhD5TBJwq8fJNQtIq0anUEDbSfrRvvNscBcKLRNcydWZkPbr9WgiWodKXL005Ol6aww
ku6N0L51nzrbxBIbV2BWBmBauQwIeYRswHl3+iUcJIqOPElLCrJDoG3p70VIHhfnX6zNdNK7HmLY
6Eur86ukNE6JrQjaCZj5i2M4tMdYVft0KDlFOwgJmnk6uvi3wrQ/48Ja2zjjzGOP126r7+LcJ6FD
+D1RdPGdF4Y32so2SYZXf3Yko3prQpcgDsDzT9AkQsDBQM5guZTFjUv0KMUDkUN+SBDpswBPs7Bw
bFSte5ElxGG1RNmbFG4MAthaqBBV4PKfPI+hTDUBBcHIHmIi6lWxe1530KpheSdG9VU6NzRyEM5o
KKp/guvZJHc8dh57amyFQ7o/rzy+a0VGHtP4MmZUJsAkF7vcJhlNhtwkQXWScYkNRY07O+Xhks1w
MHQvd15+iNo4O2Sdv3M1MHKmmbGC1Bz2YxYcq5LolSjykY2vXfbN1RiQ8xmbhOLnKYVgc5purSkk
6COSBL/7/aat8Sm6INUrOdndruYpqpbGI1W/Bp1ONkE4Lxr0bJ+oJb2G9MdRzPN6mvFoOovKiV4u
q4uGbZsb48Ytx/ehyt5aQSWHYzWM6KD4ApjejO9rWr/P0tmlkCuVHz6xlJUDWd35cLayyc7NCpGY
Bj+s3OrCSipI9Y403CghoCvRLWlhOClcCIGVfOAI/R60BQ6WZEbeYL3kAxLtoVzHOdhbHai3piyH
TU0kpKm4TB35WgNJJdZM52JGPUWTpYLcmwTtqAf/7sTPuJNPs+4ERvWM+YkiNHOG5p4s/1khBCjm
4K3OULQmkqa6GPG2l2VPZR87exn5x7yASHMIz6omghdr7ex9KJZ1nzPQSdu+M0mYg+vbWXSLlppg
fWC0eV+25gfKjTk9VTPCoSkgfnGMZsl5eL50BzCdph9w11qchagUyqIXlZLROvinXpCZG0JvWgUi
y94KNmNIqYfBc2+3zmss+kNc00SQz4oqRYwTovo6+P7XyQIPGDkXRCXiuSphLEU5kAcRWcn6smHU
WmsTOb5nfvFBe8YRSU8sxNqeFjW1wLgcSe+8ksSdW4Z+9sjN60mkaey7xGWYkMr/YK3J2LAAKppb
hdfE6qd3S1YG0SbUC5KaJTRREWxgqW/OMCIpZxLvfmh4MvLxS+xgM45nemEtW18U5SkBnnLi3kLy
zcdha+A/Y1dwKv7samcli4AgfpNqYaOmZM0ycv8YYFOTJMq5SxbbXGRQPunw1HvVRhFm5WcGAxva
6S4QnGyKFu9tX6KpaCpOC7deUhy0TdB1Qw13nERE2fSoZ/1Co0UatmNuQ2hOMcETszyOLukWogyv
lP0cSeIAfJ/IUX/RdbvURpCQEBNFbdlcjYoEDK3H21aWR2kLc13NlJnCbjWaFBsBBewy9Kdp9QhN
e5W5BaHAvnEmiNT2OvtQcMVZOcGcmtS/67l5yPwkldWQODhUU61nvR59TvCOAX+WRxfCsGcqVW6q
X69EZccbUcvzpAM3amrK0roWkYcyritkdSnHLvBTPAtdhr1rZLbRrurQg95WYAwp4hksbB1FLwrv
4VDhfV9OQkmrHrwGcafXn1lBie8U+XsdgHpZdXubWph9GsFhJatnMpmI60F0ZdnFsx0GsGhjgKku
iRijalK/KB2a5vZMRo1c5wYre4WrTk0+jdhAL0aO9GZwv8QNIsXRzKHqlV2hAbnoZwpBhOsByxsk
ziFBDnpciCZp3ct1pIR+7aACa5z6tkHvQ84SzJLtFU+5X8OCSQC68LrW5gfkwJ1b1xQseluqfRHv
e0OGHhQXneOwumsL5aCvg30Ek1M09JAlGdUOUd2d81xiVgwxpDVLos4oSMEgF3CKc9TNveeuUQDc
p2Z7tFpFbBGVIKzV5zbiX4a1p5zHFHYsWYURXR9lY9Yb06RmuI3eVU9rwSQqZj7ieGHfqlUNXlwZ
as8TB1M2cqv7IzHkPbx/GgfQDhiaRGFsikTzddtCw4furZqoM/LqN2S1IKsNOY4JSblhkTz0ApTW
cPAYKuYnHfhIesGGeh4fMJpbO83TdY/5lQN4sRoGjEVe3AWwEdYdMaKFjsyVqr2UgmJwxZxuWhSL
KKljgPpKlNRbWh4BEnO/wWM4+Zm5brt3lfscAu3+SbFKVQ05Nh08j6rtuxyRfy9zgsqn3tlMbUEW
gnsTjHopGJ9JG+hhq1MkG2FjPsWSk5FtDQlCaJR5HYpazt3zRuTtE8a5xI5JfXCCG1k2NgsZ8qUk
1Aeng/31oca6OalX3KSYsvvL2ATSFkrh2xaKmK30nBoGzIYQWr3RXIxCvfsz/EOvPoypMeFbR9D/
FJjMdtS+TM+ygQT5tnkrDQQqs7dk7DOpdOYT4tcZHlB56c5w3EcODKTGRdyJdkZZrhHdW8nkAe4h
Z5pK7zKqb1KzWjpACIYKO3xDQz+eSrIH7ASmGxc5tUMinle3c5ukeD59bIQ2MloVhffKlcHekWCW
Ue85u7hJIbV6PBBeZZ/5bKlHg9S4NIufZa6up9qk7rp6Dxu2TCMR/I72NSpKxZ02kzoS3Ze5NR3r
/DoofD4NE5ymG8lW0y6JUoysfVBgrhIBFZnYJMwIQmTOI/BAojDHIqDWl1wBa6pYDqjNdGcAtqQ5
DMK+b/yMIB4bb2+Um/lyVuS+gYGPu6bEvzjiSZ+KLzpeShgzeAaBh4LEXeB0M7iVonyEd5kcjnNG
TA5PXysARf8mdaWPa8A6CR+8s0rGy7B3qZXxpb3ph+QiqVtgKze6EsmIF4tzVxDBO6R1Q3hG11EE
Az5dml/ooohWhSNKnssRV9VQv2NeRB07YzUyfblJdNie+6lzU7btS9EnIG2o93YNsoa+c5jKRuda
ayTEQ1Fgi2IM8VLX2vkdJzgTtK1kUbcLOnzbOFiwDYPy1dZdtlGC70YvelBd+K5lO23N+jgnWIQ6
DsqfHQhmJhyCplrFEwkYkHUMk3V7Yczl1Who3K0ycdcippDNJ12kYUKM/QyMaMDUJBsQhsRDgzud
O7KlscfywFtc8yoxOcDLgLzVnAG6TlFHYg70oxxqL+j2tOGsE2mQ5GIx93aCWuUhXpXItFfWKF9H
2UGTYjTwZsZMI5absunPiWt/EaGH0bqGgkpyD3yYDQXrkC0ZP9tFClfTPWAHpUl4oHPybfTdUeh+
dhsXS2A5Z2thbHI9PfXhq1Flz7lRPbcxYIHv4WQpoubJDQPMbS0ff9DY95Y6xTnp3qS9UheoWY+G
dmMl4uvM0ZXHmB0hNupVSNtpO5JhmLTSQ0qT7dKo2GdNQ9IhLgOsn4WBB870rO1ElzSWx89NSPqG
f1EONbmtZHMuXx8KjonIDCntOA5LMV5rg5QnCPPWREv7Hmm+TWmcxYvSIly0yaGPW0ct5+sZVLlc
DO5d03yhcv1No2EyZ/dg9el66FSNXo3DCPDKuuupsHQLTsjTYN2NAQQ5Le5gB2+2ci3CtXh1mffq
ZCO1hBOllGGEBAhAklwMqm2j5cgLjgjJRO+Atq4aV35BSflaztWdY3bbGHxplQ43huwXdWRDNGDx
mI9EGITwWk0wIxtIlzlwxCAtLfq6WzJTonbXEdyAuqQZiJvMYpwkzrD1ArI8psigNryDgNVELXXi
SJPbQERlFTP6hT0jtAihi5u4JW3NQmpin4m41DhR8myTG1xeHeNrTlx7bxnsIsMgRtpng73buQiu
TYlPynW3c4kzDtHX05jlr2EB3jTXkCRIJh/dosFyZu+MMabs0/WgPMAco9zf//p9bRRsqHm+LTLz
JANxgsF4w6B+6BQnayEZC7P81ylpH4Y5lxkusl/63QUZlWb8Neicq6a6iwEKCKjhJpvm/qky5o9c
oooxsSj6yf04MPvYdXtfSBzdOceyZoYLSm5EZdMOmH4paHZ0q2LtzWQC5CAEXabQlHhq15Iom/Hb
PzvLX5YG6VAmu8kEG0I5xgxYtCStJMm6tAzmWzHsXIOaASmx4MUemgPTZLXip8CrXpvQfstQs0ZR
+BRmHsm1d2rAx2k7qbP2FLK7IsI9WSIzZOOC/IXsZCmoOzdYV2HzxcFelof4hyuJLDN0+rehNO4b
Lw53xWPnxyPda0e8AC9OODNiNoS0VNAGYQEEFYQDmYpe8kGLh1hUMyJi9gFDf2Bm3ScIIJE4JTbH
v1XXYe0kQONg932wIeCVWCBtUxBvFjT3HrETfvRteBPZ5nmbdJi7OcAUirQC0TU2TmREQ8noBZvM
YWsJN61D66XGjFD63r7yGFzKwc02SrFx6+WWatUJ3+6V8IdmnfV8Zp7b3sseAdms30xDCdgtEsdZ
q9T0pQ3wkirsequg5U+y+6REQWWXMmG4nDorO1RD+5R591lgnyd5vkrRqU1OzG43psCAmMILONA0
L6bNXDGJp2P5tav1kxXsa19e84oOSYBBcXQQtpFQDH4dbYtp5OjRAdEMifUhaSP1W/i92SvOI29a
UEji0Ixe76VGHJUMpKbPHAY7GYxr7XNIlj2H7TDw4aPGdUWuqa2dp3qwSVOVdrFmRxqh9wU8JlsX
vB5rbtNPK8lLAh8Ogg1V9CdlAmLCdd4HpPlQhTLBcyxKPpU+tS7gSD0WA/x07a2yPuKObydjXTGz
z6XlI18Y3oXBWlcHDEPjPO2dksjHWnO3dSWTv+1AcXbhQaWcPcbIrT4HZlry7pcTmLUtQ+PB9DgH
5mHJKGPJfauGJaUDVYdPPQ3UTLwCWca5bBVf5xoxR5ZZDPOqOTkJciIEA/tilBceizqOSa5M5XPl
HJli9cs2M/UtRIgOJHSWLsB5SoxPBiJaVZG7K8nAHEucU6najqQ5yNC8zm2E4qVvkJc0UlbZteSk
lGTJlibcS6umzVjTFstZ0IryjQ5LH2Hhl7S5nxXH/iSROOYEoQcSyypuUJ41BYeaZ4TqN6Ro5HWB
YIFnurSLc2uk5LkN0B4ZjT5jtF4HGbdjaoOFDDF5RWEAYjS0sEVAcXgilsi3wEXAmE/Dgyu0Pi8Z
9nUMPg1EHs8oXR2s9E2XxxdNb9y2rGO7ZKxeZAXdZml+r3K64jBC5zex5PMyC06s1nQX6KI480Z9
qLpiEVhf5YWpzyMIzJUqrMMUslaVYVDvOR/ujZpO6CAH5DV9g1GBFqg0IJ1WTbbezg3Ll0zHZ89E
2+roKvzsFa4LgI8NDeHvRsU8HpEg7bjoyO4YuDOhvMwr8g7i9ZhjOKs9KiyK4X0uOeq1fnXdGZia
EmjNwqXrsaBuJk/Q40Vd25zbnbpxp764yxGjQeJ3UFiXzDok65vEIfshLo92x4o/bcycUrG5fAbb
4pglXTAbjujTjM3TTPEzsuFTXVh/RnHDJ1reAUO5zLPus/KtSzXxU6GyGJRrvSoQKaywz+yBJHG0
bvuQ0ozRrDpkJYBFczmi41K0WiYM6GMY7oVyCOizzOcmlAbKgu589uuPfNEuxGc6ZtLMU6J+dbQE
dQ6ckuRnvxCcZiafVIKy3/g8lTI5Sxz+7QqyxMnkqDfo+Vm/6BKtEvvRQqnZGTxmZqQm+NruK3jO
jIaL2EeW2hxRtJcdW7p13cHaZmWxbzP5PhcztYAZK7xnbIJE35oZLS72uEQ1hubb0BKUVAzyYrCQ
+1r5hx+Uw2ocyUeWmA4FQY/KiiB+JsSwIRNxZRUpXbflrlQu0tikgfTMo0NKDAgxyjhqSq1PShXV
LrHHNTklwb7hhIxgxPua8KRt5uBZxnW+D/pkecmMyYxaN2UgoUYHO94VraQfnIIHpF2GWDdhRk+t
NLK9dBC7Ve2YrkoC2FxgY5p9OSpP7hvGqry3SM1x0zfuKiLC5p61P59XU2ATPq8wwQVMe9YwoLhv
Mh76hsWlblDw82RTBdTj9xgZmA01orRlWCHDGo2bnxHdkYCmfHZrzjAynygECJMG23e59ZP2i9kx
G0V9+DCHfb2PqOVSYCeNBqSN/PIiw0cXVshkgxlZwTRNw2qoaMxJjFM6gt64TSX37D3wgVa+CagO
r7N4vohsC9d8MJ+T97LBTUEvau69xe7DWJFA7ZhoN8oguQ6i/pRNLilWhYB+Qc2ba9alOV/kmWn2
Ulr1RR/ByFgZt00lYuJQ8pswRdMuvMVKH8r71ol3o5weutx5yyzmJT9BkWmPcPZkMXWU1QwxNyYc
SDYTW6cgc0MkA6ifvpo+SemZpIFFI+nwvHGx2nXROoao2wXeM0tmu7IYvbDSAE51ebLy3PpZjezf
UrHUN5bzFLamdag0ejzRoJiPxAt71Xa0CfBUNhkCSViipUIylxrhcxVw8kr6rXSbYl1460Ehn3QY
Y4uagzbluC47mTdQfxOSvhUQrmjU8AWhS3j7srfgiNna0Pg0oR6itJv2M1PYiu8+UzkizIz1hGwP
9RUZYtoTxDLkKMHHFv3ydF85freLeVY/u111ligfLNBj+sUteZ1r595KnXaj5gTOMbQ3YUBuTGdQ
vqoRrrfBHG888jnG0Cf+0bFh94LuNklRoWLBGIuJVEz9Pkog2MYrtrXCtDEF/mkMFU1LKRuN3YUf
pWgUeKVxPgQ+NfQxBhlqDcPaZ7eeAD+SkepNwcmatHpGuboDdvRuRcZY6rcpVz9E6dM7U7WrxqPv
6YEd3SQC33YpYsvcTVctLF6d+rtpBjibcjwVbpJVe9/c9MV0MXl4+orcPnNEN5wRdHLVmw/tnNOC
3ucI8Qs2EMxYQAC62BIVpEqeqJqizoZyKiIP3kYCbKu0+grBGG9kYOzVIMgA9sBWmYfsPbMDzmzA
4ihSN7oheaHEBIC/Hj3ldBXalXOOirI/m6f6I0b1QZZpaqyngdkutO5BYGsUli0rAmfhvlV0GZpr
f4povHDCTTm06NfpIZaG9vme9Hou2n4boezWBDe1HtcT8RiVFkO+kaH1mIVlvoF1NLTjUeTX3I5U
rDUkzNCKQTO2RoU6p+1HxKnn3NL9jUFLx7pOvafE91+Dpo6PsqUrItChfxYZJQkoCOVSm0I0/HSo
+ApW+FCAfTpWsJ3TAmioZ0Bv0je0C8STCkF8gz1We8f13pPBOYt5HFmXmquBrprOTInzNNDRQ3Ho
decdMpu/IVx1CF1STdQUSRhGTeiRYRL/NtfGJsySkzsJwuonIqmL8K3ukfXlSU/sGE97aiqPEPHx
zKkPoT0E1+OMO3vmNIsQL2WfoicoSOCbA5wwWZFf2YOZrccQ4NLHD3Bejy3+QXYwAZKFlW8iNAH1
2kBGwk73hHq3pb3Xbp+tFQqu1Cb/QQif0KEckBpswtGktDpljakUQhRHVPLsWBwi7E4Ma0c341Zm
xVP9Fs3eLpB4WBpcun1fbrLpdvaiaOMiLF8LrqabkKkQRPTFBXm0nkvkS2zILzz3LxSHJZyqx4/J
tulvMvAHzfDLnmWUx9DgkGqQCJFAACVivsxrvW7f6lTJrXKakx3nxxl/59xBrWNngh+kWcx+tbCJ
btwmIZXbGG+n+cJtmBeLaib8LkXMNKK3tghgLAJL3nlM9XZIqYOK1THpGDAje7hoDRJx5SLJnhQy
asbKlo5nzoodkjYgTC1WS26IId6zBdnGqEfMTvoa4wZH7EAcHRv/ojxGKRqizfRaUJg8Rn7VONLZ
M2mEHu4ur6nmc1b5fayhVMFHQcRUftMIeVHNkuPngBJjmWFSFJhY5Bjli0rM65AsVdsar/FePdtK
F6yBId5yVZJ8V6MZHMh297gwRdOfZb418Uxfpx2S99nAQNP6NrmpPjL1ljDTRSZmxrVPWOC4rRKn
RUAanqNxJc7ZLwDULRfXwFAT946C2wso67GRvHc+1y2zkhynfE1maGwRvUiSYKJYHlDMUUYTFc02
rlk+hrkBmXAzlgsf/hOf3VbW6KeqCsSzDTmIkk2L8JMxuhwH+gNRiWmrDnZT2d4nFQlN2D37dVbz
f0Mj7mt4k7Bp8k2v80uDwLh1HW8qJGprZNURYgu2o8jLmqMZbukfDo496dKsXDWKxo6UtBpox4h2
ZcDq4znZsI/D9sruNctU7qCcdNyTH2SI2Fugka4itmWqx2Mi9Lx3TMhdnMjG508//eOf//WPt/F/
Bx/FdZFCNObNP/+Lf79hJqyjANnh9//8535zu/n1J/74jj99w+6juHzJPpofftPF3fb0529YXsYf
v5Q/+/vLWr+0L9/9Y8MW0k433Qe5VR9Nl7a/vgDewPKd/7df/Onj199ymsqPXz69LWPF8tuCqMg/
/f6ls/dfPllK/nqFfrtAy+///YvLO/zl08XLVLTtx19+4uOlaX/5ZKufpUmcn2dqy7RtT4hPPw0f
v3/FRG/AecSTLvO3cj79xEbXhr98MizxM1Jt0/McWytheZpX0BTdb1+TP5umKTl2a0A3aWv96V/v
/bsP798f5k95h7wtytvml09Sffqp/O0zXt6bK6RwtGNJj63AVDgfeRXl28ttlAd8t/W/LMTWVREi
PvAKsVXVo8rJKhgr5NMkTrY9sENJ5ng/pA8xOwroI202FGel2QCY9zxkHPFZi9HBECNPDw/zINsr
MUzUZBJa6GiXDpKA0201E69x71nMMU7C2XaKbyyhjpR+HlC13BT6JiLk5psP4vc3+92bc//y5lzH
4hp6/MdzPXv5+jdvrvVTy419Tp6dNe1789q0/TWe3mMYxTd+Lum0JdZuHZPblAfxaqi/TMF8FxrV
KUvKc7uO7w38HSNUfhYiB7ctvI2sSdfWKNauSy9qgiVf3XnioDn/oGmM4AElzYossFcwT9d0sp6j
+l5XRADo4mtEYvKP36H3d29QK+4UpS3bVNxd377BqjaCYPZmF698TbpYdB1O+szR3cUEUZ9H9q5M
i2t4/PC3ReC7NeDbK+uYf/OHYZTIKGDV9lzb/v4Pj54OgzkBxi10t1HN+FTlKODN86EN0Wcj39OS
IqmR6J0MTy9+I020CpkNZv2OnWY3AfUVY3sed08ptFWE2r4rHELduyc8OU9g9jdzg4PGAD83faQS
nA3lmUm6JIjXqaLSVZC9OKP9ssr2WTAhrHH+nleh8Wj1MSGo8U40xjrM0lVNpmsvsNZS3qOPM1sH
IspS3kqLLa8IWHdN50VE2WOdZUtQzs6CVWspZbSN4dJz0iszev7xhyb+9uJJTyLt5IRqOtb3F8/v
bQSZY7nEIzwUAae6Nj/UjX8YsMbL/mE5N2GRoFp72rpcBmiyg5kFF5kR7kJmZzFgqmTTc7vLwcZd
Xd39+PUhm/ibT9e1bItVi0WBZeH7F2i6sLZ5MkBNovlVrb6hDGLVhppcsu5CWMWhtV87074x+uhe
ePlbHNKON9m43On/xRmLcoMavXuF8FfRwm0iNAmtI4nAr20A5tFGNEuqtYnwsnbsL0lDhkyzBcPZ
+4B9aUjVAC0ugYtockKE7kwHxsoNOAjobsj2iNWduoMGm0QdrEtvPgFOv8RJeN8DyNqKnlkSDrOh
2Qsi/oMYhnNI55NT4IBeBjTTeIZP2AbFKyz/urZQmoQ9eavopQ21beLycszS88aJkLUQ/94aO0VA
vWZHLY+end+YaXiWBc8GsmRFzHXil9c+fwNLuvOuamel6HUYge2bGMydCpcWmMjEpV8V/RkWJdDX
VWeqK9csdi6VNw5MJ+Ge57FjvbZDyr+xbE3jXhMVJkxjVzYXw0BhVEMvG32rFbLF/tCExbaIwwvA
C5DA5qJBqSXR2GqX/gkQF9cvjkU0HXLD27UBZUqIWLckSCIWLDF/kUoDSQEwtR41zRwRUHmRHVy6
amIBZJHOaERo2Wqts495KC/AXXARxrslK9duUQi1VXdhRO6LqPyXpSQ5v2h1dGOE4jiK7LGT7iFe
OjqAfqFdzkfs48ZgHYvKPaSjsZFoofp82GRBfe4ToJhSemL4xVU0BPcV0bteehz77jwLk3UWV/sB
QDpAoEw5TXEdk8cxU42jhvkhdoKveaf3fnpr0/IDSuOeRF8gc63vYlBvUk7vtJNsQmkzRmAN7JV5
4+uEyDkCd4z4XePVCHmEtJdsHMs7tY79WFv3QWnfZMrcBbMLTBq+Ox3VUBM1IGCDuc5I7CIET9uE
xFbqMiaYS/fjEZn+Oyzs04wbZxbuCZ05BZwNUiF91jePne1c2j791Fb+pRHldYHrwhsDulzJV6EI
4qncWBb3CNYrROGGh2DcA9iPW+wgHSuSRjVbgM/WVXGHMyMkOWTKMAbTcmbP2dEy7kuU4lbrnhC9
vrZ+flfN7laTGJLk00PaCMR0lOPZndz7RbYxjJEeR+C5mUF8svdFRXuIpnTVc3gQq7tEpsDj4auw
q5ssNBYp+gly+jX2GfskxsY2fjVj57IS6HESlDq+eyqd7kIqY6Mm66auyoqQ0Qa7DHHBaNl7l30i
YcQrU7Ic3eKuduUlcMT57JBV8DJ03I/5AIJLpvMI89FBzhtTRQhdAPHx1akqtGXFXZUPD7kBxTME
Bjcu+yo5oTy3p9JIboeDkxivI7gV6M3NOKbHLh0umlBfqrq6Y956qNHVa8jOGqx5OATupe21j27k
3SSolqMQedxC7M4CtD2vnoooRCez4PTQerGqu62mHJAg2sOg3FMgo69jJbF0eszqvt4jQLlOG4SH
kXXoI3i+MD06hbpEAdIk6qzOizvZIbMOhPmQTP4p88QOzmNXaEq2bfybGlkQemWOEjbnrHgmnaAX
5lc3qZEqkkxHGFGy5tgSgeivfQdGLUzdg3Zx4erKNchswHsA+WppouN7be/MGM2YOc+4462N6aZ3
dUMmiDdlMJr2jTD1ZSFiGrggCkrnNDYEZZbq1WAWG0hvN+gTFmAE2NmMczM1zsXICkNgKTrAtdXE
D9JRO4jZfYHxMVhqoeXtjAI81vM2pNULiSmUUnmX2o+Njo/jXF+M1IsMBdOPds59lOV91D7YZAUq
ctCEFT0WxnwF8RV8tvHxJVgnw9F9nHL/qx3RSqSrm9qzLhqq/2h4torbEpJEmGTjZi8kSnNcNa6s
qThpSX0CUATEdgx1TciLG12ijtjMs7fJetx9iwFywO5YTbsojG5MlOFj+lw24X5secaEeU4CAKKF
+DZS/X6W1dpR6Y3ovYNFoWqPAalqrKPKwosyIvTfT4hd2/mpt3O8+Az5ws7wxxPyt2u/y85b9oEf
79CW/rsN2uFY6wjXsaX7p4NtVsZDnKc9EoYYR03z4OJL8PurXE5Q4fNakOG3WDrRo3w24QJdskla
Ui1eB+NkN8yuAfPM/x8KfzAUetqB/ec4zlX6bwZDvP/vxU//+On0knw0YZS9fDsi/vHzv42JTHI/
u1paHnExCBZNh4HvtzHx1684NtOg7UrO28tJ+/cxUeqfhS01kK5CNiu5Df6YEpcvSV4ikUamUJJf
+D8ZEq1ljPj3kKiZUpXtClQlphZSme5yoP1mjmJSnQtDpcVNQJ+kfT+a6N/gMrRGzJvmm6IOVgV9
J5rsgRDKBnnlf5g3LN7/D1/Bn06kIQS4JKaluKlgVtN5xCAaUOoRr4cLwtk4M+DPjrovmQOl7VBR
Z7z/z2/wi+itLpria/tn0OJbzOI/YyP/j8Aey9Ty39/cnz/qrHv/7pZefuC3u9lw7J+ZuuUfyIYA
dfjtdl6+5FLL61oADrZiBOJL/7qfxc/SYxxinrVdV7jLTfA76iEFtzonKtd2Fd5TGxjlX8/d7zjA
bxDV34MezvfLp1LkiJuWdhzwF/ABmPbv7+eqywynHFv8aSS5Ezy/KzmpopBfLdpvIONR3Qrt4DKf
LgM3oSah2YUjcCQUNlFDF/EiSSWCq5oeeoqaLfRa+eitwgRwu232PmYj1zDOyyAlfPXdbr945KnC
7e7RrD0i/rrvqCLzK5rmwnhv1SQCUwyC92kkw6DFNGpAnwdxu8MU/hjAGIwOQYj0p4WIlHy4DcOR
u3iUR9g1SZizMyB3p9HLiyZI1wy9m8jjkzTVk+/1t3MYUulrbAioOrBfSwJLWuoDOn6PNdTrb26C
v0FcFrTo3wvFXy/s8hh/s1C4Jj4gPHD1tq2K8xLf7uBc26TP99V/2gK/H1H/+peWr3/zl8qqTMIR
bcDWE9eGeO6tw4/fif3Xt8JJhtncsnAVcEP+6Q9U2sgbEYMmuzR44ajLqFhK8D/BuqB+N08BVnmv
HD67VXJZUuFX0O8lnDVprq3brOo228hyaTRAaGCotdMzFTVr03pYsttgqbFfIhHh5xf93PK7OIsc
PQR/zuILl3BCbN9FvIpJ0vGpPp1KWr4I6+9IoKsB3GeDclHEEjJPUPwfJEVwP74A1l+vMBfAEh7P
iCe1EH9CBs2FmygHTJw1p4iwiHbjWxygZu0eu6LfJxZUZPbZ1gQUp9S1cVFS4W/xJW5+/Dr+9nP4
5mUsz/I3HzR+HelM0AtMr9gFPDR3KDdhzaCUxfbHf+r/MHdmy3Eb27b9lf0DuQN988rqO3ZFUhRf
ECIpom8TCSDx9WdAt9nbso93nLgv12EzQralqkIBmbnWmnNMlp7f7t4/fuLfTlV14wxhwrh/O6Ep
sMwl6YOseOM/faLf+j/Lvbu8Dpt6SLXhesZv22mYdE2BoItBhfWUNKQMogYuKPYEKdki+daFZ8+c
KQKOnaEeZ3GLwhE78zcrTFezs0TjoYBFYhW9R0jD//4S/LGh+Oe39ts+60hE3hIBP8kfWBUntL8J
xAC1yCgpwmWLqF5sxBA//v3L/vWX/K8r8tuCHIpJR83Al9xiynNx/VGXIKEF4ULF+Pcv9de39b9e
6rclqnLTFPgEL0WBjhtmMY6+/b+9wm8rR8JgKw87XmHUb53/JNV/WJr++mKFgYs2iM79Mjj49yfC
M2ys2D6LrDLvev2hfO4O3B9h9PH3n+MvHwfbdmku2x577m+PQ+r3AG8lr9NSi4fDrlEvxnz9+9dg
BPJXD10QuL5rmmz5v0qdf3u+pRsz7ii540owzDIbkUGw06XBwcJE3+NGrEiDDBBZYU/apt4J+RRh
M6BYCB6fYirvxv9ibEzzCLdxx8xUiel56BXcKhTQN2bK/xpgL8ujYY/C+FxOz1lu7DG3bEFwraok
uRMMAErgPkXj7owGb+G4NZC0K9C4PZrQ9lPgbc795igayJLJ7UDnOCBwyO3HlYOtecZh/rmI0MEr
dYfehWIGkK6dw8NQ8f59nu6Wp4bZN1Mahg7RFg0GS3hziGB5J7RHoxRQzvyCjOJIzbovDLUnrxti
wqaWxa1V/TSOqVm/p53/5TrDi+fOV6A5j72/663bkWgNVfhfmSLcE9LYYHYb9FFXtGckqSQneGhb
miCnue7WDiHiKcJlCEsYNn38DfcLJk6Mbx1IL+HYO3d0dzV6gKakT0Z/qg033CL3BIPdQn445+2n
4ggx7/2HHg7SvIvYG5ePMBIQEcF21uJR1T8QBcXzm6KdhumgrX+4aQnTrrjx4PA5UwjSG3V90xHZ
Ai0sDDd68rajzC7zFJzUZNFpfB7BbLd5DRBthxLlxlDtypizS6bHrdXX5+V2EelnC3Agh04aWOKB
r2cdsGcqdoqSIXhcu2edWJ8BUFAniK7jBI01NWgaxWYO5NUiZANKiIjHW3sYr00L+8KXqPCuUYIM
RuOclmuoPBtkBLRivVOJytyBNBN4ewPu3CKsX6SvGQoxv8ZFixZZRd16MhA89WSTZ2uN24F0t7T9
nPifFutPhzsteO8R1S340zQ0D23vQKo44cEjTiSBB//DZoxmjsaWa17FnEP7i2P8rxMBjrpMKEBL
ZAvlSzAZOW+Yxcu6XPdD+FQOdxLkLecQIK9rybGvV+8M5LsMnbN1W6NZWKZgaCxanCQyQQiPKMrG
IoUlk3bJaxY77H5o3SaeMvIianR8XYw4CO9YpELWY+sSJsO6LZgWAujv4BbmRvaWOvNd5dW39Tw+
gtE+lxxlDecDB93Rd5H1cwjt1YdyQgT23YstsF77zwNSsqVupBPf65+jA5gAPawzZfuOBr4HclN0
8moboM+w0RRht07uFSlJMvs0EfPazBFmE+QEb9/HydnHO2ek/Y2h0/Q4SYfp7SQEUzpgAxqjp15n
NFCLZAbWku9hU51KslsTq7lMcfXW8KcpREVBfVdbgnew6D2xwPQgoSTXYdwECLI8D+GPII2HkB93
yWoo90qU3JBEkDVvkWYUoOxFqLWtR433j7iznkDc4Dpa9SYyCDUx/N2Ax1K71kYy3loOk1hRvbh4
6EqERyQMpto+5PGEvbBCfyRWrhG94ADd4yMnJ2PcziC8K8JDdLpx0GOhrSIMIeKIhjWtWZgPhA4O
JboKnwRETRAHY8eumFfLJ8yD/urJCT7w20CmblZdURbnfDnNeAu6+T4t00NSlW9BB8ex746TjM4W
DPAsHneTOAvPIrkCUeb8hnsEHBfWVZbrnjw9oC1MHa59U29B6q7MpoFoNh4c4JqM4PZ2pA4TuFR0
2TShQxSqgD/qcLNA0DGA2cyUR4LBUzTQusz20BfneDzbQbuhJbKLcv+UdPG3kAVK5P25tL6MKbyR
xj2alZOGWiw8aGwx4MD4wbcG0unfXBysnZoOw3BpArm2NU1B1G3awqsJYcqoDpWFJKnIdzbL3ZhN
t7AEXroIGCFZ7h1oc9NHo5rnewXuKMJ1ZQkUrPLaxcP+73dBc9lK/1A3UdT6/O0ZOHeQBfy2pUvW
/zJTNUeGuTlmi+kZHZSLqLLGKWHAvIE7Q98Y/Qnyf4GfAinnxgmSUz4YGBRZDILhXiQvHSLjv39r
f9qef3tnvx2/wa1WBQcyyKhlsMYgcGegG8KDeOOCmeK7DCUxvrAz//5V/3T0+O1Vfzt60CZHqiGb
bgsFYxU6L73Kdg5d+b9/lXA56/3pspuOx8JMHxU76h9PUokvzcCwcj6cz1RMeXtXcNpW/b3CiFsL
TEwT8e/jeLccALJEbjRe7XBWp6ENSLOl5MHvZgGZ1+QRq9MSQuoSvLDU6AYPdhbBflXOs4Mj1XMQ
x1JWYOdat8YndF2eGibe3kv/2KdPPSkjuFiYTJkg4zbD3qYkHNAYgLgFpXlj1PnGdF5h2NuwQVFH
bxQ2VsviC7AJ2/U0/e3+3qHzHtg/oSbcJ0LeL8+cZw4vbly+Cgm6do4ZUMDZDstLNFR4tsaXxDM3
eOUfZGO9VfG8CsxHcNflzdRN21LPVymMdTKofaWjFz16r4Rx4z51job1S2i4KqjGGj9jEsKBiRkG
aiRil4GL4IpL2UjsjAc6sVd//8391g+kTllukH99c79KrH87NbIERh2m1OW2JF163Cbd1QHFQhsn
wJU0cI3nFwKDCEtl7Y3C/3Ay/lP/yLToby3NKM81HX788b6RbTDhWObV8WHIVG2bQ3KbluTHQS3+
9UH/R2qr/05M9f+hVsrhCfvvm4aPPxv1XqQf/6i//tEnP/8BhCqu/70rvvz2/90QD+gg0noIHcOk
8UwT5v90EE3zn9TNtLRNF2GUT3P7Xw3EfyL3NnzYbAF/ufz+/9tAFO4/DSsAKRVYlhFY/Fb3f9JB
dGhW/mHtCGiCI8BCr2S7DgYCVpA/3gMmqrksTcBIwohZxaYhHqIBWKs5Su9jyp4rp2fYaAPpQmzS
PanZnrZAqLOtMUavtnAxttgFHaQawU5UL8O7AYZwfs7asLmFl5NzcW6nfBC3YzYGt8Ym17m4DcOU
rSgo7T3RFVLdN9lw1IHdEJWsW1j0s7tgL3ENGtNXktOunFPnK5q85FQEckHW5sXChtmH0EUGK/F4
J7jmyDTLKgem+hK+KTMKIwIitmFuNDuO77CDYm8+yTBApkpKStlh5289Y1z7tkXntMVNBS/Mgfb7
CtU/p6B2pi1umHplq8I5hn6Onrr+bKZYHZSovsthSMlNMbYjjftzgH7yzltEBQltl5UZTVeruu+x
Ux2kHz+lyJVvk9G55KYcVqYxnmB5kNg7G2SVVCGUE4vceKtuAXw2KODZKIs1QCQCwEC954qY79nS
yzpccAyWBli3bDom6ThwSORw21pDuk5l9j4NxjdbYDNvVTCs3Snah7qA+pB7ay91rOscvCWaItFN
EH/W8VNmifpQIpfD0zeLFYwjgnkDEgdkAjTHhurqmqSzlPIUWiBZk0K8ICDtv6zwSVBhiKaND6nX
zds6zd4Z/LprswVX3Y2tOCoPOpk5PtANoSuE2/UULj98h80lNbzxNlXVWRS+/V4CXEF8i4jVyXzn
pOQqzAwb7fo4P4h4X1sSV3wlwcUPJOBGHZ0mCAyMS0Cg0KUindmb0BEn69g5KGphxspJecTxR2VZ
z8wxy/hVeu0ujItPKperqB7a3vY2+P3f2ip+m4hXjz3VA/qhnYLcoLlBEL4HCHIIGJOSYqaOXofp
z8QMTclenEWCJUwMCIy92pD3pqL8NLCyuYLriioFm35PM10QOhnjH3R6dBueSURcUxADZRAaN+Zy
oe9/Wjgj4TcsOm/JBbDn5FqPHzjqP8g56PypfYgszGzGgIyrggumAdkVIwl5BRJo2/vpCH1vV+Nr
XJpnn5b8DXavO7/Vx3qBDrojASV0sEWRP8SLAXdswJOPjLtEKR9yPbzqofwSw/dEFndx4bxwQnwk
gPAZb8nZlR4JWxDFybwxsndtT/fmEOAeMmrM4HUAX3G611704XfZjzCRD2HdAKM7zoVH5mFEaGwI
vKR0eFlr9h5YNvCAmFP/fSiNc+k6u5ojKUirmz2nlqXmXGWcyj3QVJjCD6Xf7TAYNOvAy+/8wb3z
wss4QBbAtkOAwmfbe3DKbFxW6fdAyivSURwqtnUOvIrOH06Ix8K9pfUGgx+JjuI1yU+R67GvfyJ7
5irKSR4lUg9OBC90UqwbKt/Id/VNXRvZLoqtG1vN3qFFUQAzetoZM4hlpCZg07dkdvHYhd4tLq3h
RsYjAmyz01seGXSi4E4Xy+fGy5OYWG1KAi3cGrn9qDG4TwdaP3hNU47GJRbrNMOaW0LtWBk2fLWk
Ljbkgo/x7GMdCgndouLmyF53h9Hh/JpV8hsYK47WBsL2EV16GLsswmL6RpxRAq0OMAFcE3AQdvBj
zAxG5QkdJTIYJMsjhhRYLF+NASAhVOQiVM54MPX8MPXDfM6Ao0pFhVGg56PD0H9MJIiPrn1R7vgK
5jIjhwKwFYpFugD+V9G6XwQ8WxsUaHtJ7nrmcaIMh+aoYC0ADYnz1TgTyJEvlfl72U5kenKxtIKt
YzbWJ/UAi1idvHfnMfCmY1XUeDYK+c2RH5NK9bPpTZeeXIYVDVwLswSt1aq2V4PVvuduAFIIvoM/
xNHGs+gwO0575TFwt41VXOdZQzSfKGcl/HI1vgV1fz845bMfi2iXxLnCmyT3cFMlVdgBaHe9VQFH
UuFb6b7yFAaKrLZWixcwZWa74sI1Jwnjfu4Am9WxhhzkQhxOk4wmQNA+ur5ecnvSNwi4CG3qRq5h
6hGe2B20zYA51JO5FjnOsFqRDJU20DUI8mJuNw9fMjJQxkE6xK90rnLX/KJoecWz69wgAwp3cxOp
q5l33wPq6752QXAkFKOI4X7oJISrZOXPZG8hqHfnrQUlimMdq9cwHRvIAmAUnJ8o7HtEXyX5htN0
JF89eRyg+GOeKNryGTMJORAjcDXfeUhD961a2Nij239W/UKDAENyrsOOQ74oH3y/KznpO9dZieje
0UubEr1b7SczfDiRHrHhrC1HlHBTKOEp2d2RfiQiQVBD8ONhKt+PPjkavmIXFaZ6mLrF7RQDDXB1
h0HTzvCOTNikBsiqSPyg4gfm0S/78cIdGAOuiuN0WhktsAgvpfauGhiL+DyGpiFiZ9xg5IzpWDrv
WQnnxpjpp3DQJTsx8e+90vvGwGbCvpxADx0URPTo1pK6fgfTgaG4wmaRulhivDj86mQBZFnGr/jP
8I3hJ7uo91KY42NpEnusHWhHhGH7o43fBwNP8FO1r0b5PaBovzEKF0CSlic34c6XRnvwlav3TdLc
a9JSJ18Ma+Bpm7EI9hRijDRD701OrdzlYGERIugNd9PJiLHcLtbc6C40WVNlgoIgDYIfsTc5a617
Y2MHEF9pJOzwNYp9r8sDo5atlrjR6hnaRmTI8mYu65ewR7/kWPQA5ib9WURNvsog7hycEDPdkFtY
f/W7pMkQ47xMwwo+4HrQ6tWKEnDytk1KSh/uRGW6G2pEyIJ8o/dODYO1mCmlKkdupl1ly4RMjaY7
xNJcTzyUeiB/BS7r0Uqrx2yBHgbww2qzhI1rgKed/PB1sXPv/dE6ekGPx3pgrx6mYV9G/ZFwHcx7
2jw4bXwyBMxgKIKEIO2DbqA9Zubh1puiV1+VOCd9BOV94YBWdyhow+GOsFngJAKXpBWZAFSGXa/m
ZnFf8pinBWxNM0arxbeBlNZD78lW145huW/L+spnvoyNBePKmQGWYuSuhpwELkGM2YRoDM/iZtLF
mf2Bvsd0NydFv/a6aFpnQVkQ0pFIbpMEKAVgprkTlLZHphXmVhi4eFwPZ7Yok3YlJa6FNJxh1pH4
Af8RnwKCxjhDoGjix4GSixIq5xlsSy5dzwoNytIDoGAqdOS2RlWt1VOGrDVJcPyFkcPhi+Ao7kn7
4HfjgsWASqtYZYB/n6a5UvsEHnACyKLJ52KvMzva1FYrLjzNjZNdhszzOe0Vm4wBB5x38da5nk0u
TnwXiBaPp4SJYI8RIt+K3l+AwWzcOHmffK80cFpXZhQOmgGM6aylnXPKzIxw73Ygx9QkiUtC+7at
ojvJkYA7lCSfOGRubPlZcMNMuz+1XkcYxsQ0QZXpY6HNBYDhFScwhtWqMd19LFn9avTy2HQxvIWV
W13cZeZcZO6zkWT1URFu5dSgER0z+EbaC5ejB8uUB4Ad25I8bf5UUN/AEdNI5zs59TeTwxuMLDnu
McdmdOlROBej+zTbZ6qMaB0MgXdTds1jZ2E6Lz3nhxMOr+wp7WqO2fVqLTBHsgD1wNhOAWwEobLb
wYaT33nKgBeA25T75iIaW7BpV9ZmiuBZGklH4FQRFSddZO9hDsJSsbqtsSs/zClZwxaENeBzFpyx
tr+MrmOsmoNmsrObZR0RKilKDOnOplu+9TaOK+JVfGcDzol1w/o0WQNgeZhnAIbJrtPc84izyCK1
jBOG9+fO7JNjyuElm+QOFJ11bYg5OPA6TKZAEKFr3Yki0qgu4YnxZlOmJlmwioP5Nk9M+wI2ZXxU
HVly0gDz5g6PudCga6bkxxBCU+Up2KS6clYFumDG/v6ws4bxLKVGQdzH1dlv4bwYISg+M+sUdaS1
FYOyjjBfsOUGVB09ja1Ajduutuiep/EHRDOuaLZItR04wHTev4yUvrgVNU+u7dKH93P6jgWF7BSp
09SJ6zRP5t2chc0+4B1aDbEDTUVcUZe+OFmSnbx6eiimDJJKU6VEpsTdoW5J7nEcjX9wzp5wn/ok
F5uXeZ52c1n4118/suDDdtuD63jBI0RHgM025IZ2mL/pGM39FILejctoPuulc5tFdNHTFiZUwoZM
Q+DKVL25Y1GSpyg16bxjYPAr1J78q/s45IsMqh4p7FK9JMYhCZnG0IGobyPXJIjSUAQCKv0Mgvqx
8H3aZXDFjsNAKTx40B+LproMtjveVVF/1YEVX+AMt2avj0Pk3w0xM0ju/97EBZ81wTNKsvFhDOJb
t8wPDsQaCojZhuFfQ9LG+hJNGbEPg2iR+VRg4XqYBYXLZUbw2TOBM6c73YmnGojFju2KLSNaYg0s
6+xmDPESeNJ7x3GKuyRllpOzmt6ganoZbKaQeIIuwDFhMWZOwTKa6k0OfmFtOxrn6tgNO6kzkg6U
Pv76YSPAx4jrHGWa3o4NumUxsCmDtTv0BE5vhg6WTUW70izGjQRsjMyvJwYhsOYT1t1yQK4uknHT
+3Fzqez+a5aifwBhvq1VQBKotqKV7fF9qro5xAGu9N6BHVtktCOGGPt0Lx11/+vHOJXXwgieoaf9
LEK4gzMV7rrJWlhsBcGTv36MZTnvQtXBVa74MLGpFgTOOJ7F3I9rNyMDjly74ZgtP2yP7Ttz8Wxp
qIBnU5Vq3SgBkCoygqNKZ3Lt8gxcBucNH0wbOebbZk6yb8pjmlwxbL8NGiP9tpzFnAy8WlHo8mod
Y/oxnVby0XCw63dAWZlRcsbog4gss9o9Yorem8SUIm4nrN3wRbtiH6gPDoFj687KuquI+hL6AM6T
KjHmbYHX9SYRXvRWud7GhMBm51H+1dSQoTJR/gg7qIWQIhXcEvb9msXhYHeaIGvPyk/0BfANDcUt
EB7noXfZQKpUIuEGbntUHdhcP3415LZzUtq4hkwPuntJx5FOkB9Fz6KX5Cr5VEm/fokiVGxLY56w
rvJfu75BspYvw2XOpk4SyGerlOmOj11uEhCFz1K75b7pNEO65ZeZnTLwmcuZt1RSTQ/6zqzIzG1z
+9LAi89b3o0TceKl2iM7LcInFqZd+Bx5bONzPk5QqRa0uBLNweckyrE9gIMtsDRXtBYuEcfWdVWI
aq+4DjQGSMMpbLN/CgKdrC28DEkbqusUHCDiLHRLoR/kTFaxsH+WsilR8MFd8KVR7IbIu2f+75xz
XdTrJqFxBEMUqgudK5Vk5jGyGV2PY1LvNGWVHCg6zZEulK1qbvoKSGk0uTSCEKQeLAX115S1OCjP
eoHDUN8YSMkOtVuOK1EwPEgj58fEvDR1p/jYboZKYSgglRUYqMdGASrRX7gjOMHbTeUwrTZ1Rzhx
lF5BgRIO3Ys7JPHwr2eCtOAbXaA6O7tc0h/TsWbj6sxdBpn+OZWFcdPblf/Wl/NDE5pkdkPd1SVf
rYEyfaWdInhKWlRodSYPEfDaK+3HkTq5fG87jhpOSkdugVEZxJO71HqJPft3tts9OmZ87Gf/AQoM
TcX8p9Pcj2M7fPlz/+p9CVvjeQIyNbRdes6F7G+GEElGicnpIuyYwWqVPCE6rr5ipFy0rOQu8Ajz
6v3xE8Vm86SL6T4VWm9xnaKbKKTeWcowdkWSPdhkuODYDML9EA87vkY6m1U63Cqdv0SZsM6iQ1SJ
f/jG0aKisGWVjAx7E8RJhIlBNJfcm9Uxkv0+KuOFQChg8kfEEagouZBXQSjY6GwkHnCUKFV2Aufs
73QQnhMiQIiMZYQPlS8wfaIcQ5eI7p4UU8ZwLCx5LC8tCISVU2LKJ5scmE7Q7q32sTDNBPovQd6T
O20H09InIMjHMiqaszNW9T6HXbByGw1fxu9JtBe5R48So1xNpgRD2mg8exwbn+IiC66uK+7ok3ln
wJfrWTLSH6Og2MZuZMEQqSKCp6bpDMpkU30aNcHLg1sMm9ic1UapOdnrmj5p3X1OphoeE7uCsF+6
e1/qW8NgNFvShCPLHFrcXG6AIr3oLid8LoRAJETyw+Cc9l5YnL/tSv4YIkBahtNonFuFRFTL1t/M
skEEEVwy7OYnz4mtdV7BJMF2+BEaFllVERGgg+g+VYSdrRjo4s00vpxMpqcxjdKT8vJ7gJ48sPmd
jGhX0H74mgyfrhIDabPPyddrJppcaZJsTOmcCeMV74QivDQzkd4TvTC7cR8GB9ILRPY0s/z7qaKS
E1lzYPS+pSlFEmiSGXiQACSP84HKVXHeWVt9cdt0TLBsH6m7rRo66q134JBYH6lJylVcDle888fa
qz+CyqzuibBFh7nk48w+aFW3dUgJMKY96Fk40wbK4sig7Zm3J+ZW7Hxelextmo8IMUbrJpr9b3ZH
WrkIo+GhJxDpDN3u0OX+uNYLPTvx0VZWAWuJKTSRAqZroAylJQZqJNjUPYAn5TjreAZQTaT9rsw9
qGEmAOvWu5mQO7VeE33PeFr6BV2ZojboM+4xs0vmnczKdOPHiQ1udi7OfjWc4wFBKqrWZgjsJ65m
kLym1TzuaDBMjc7ObCx7O+YYYptK4HJjq7IomXq/w1/ULmAop90qTZYdqXgoTiy4zI3luze2JPSF
CXJpkccRzuE29jvCdfsYZW0+3fEU7+y+h+1qpd/czq02448oHZ1t2I7khsOpM3U4bNzJf6gS/g2s
ngvvsaNeTPytM6N9rlS6S4M+uXfylCST2LojyClbR2awTs3kLQ+yahcCIbX9vDyFmV6Xoh8PwOlW
IF5JLsk4IvozKeTSSrY++VQrs+IkhYeePllsgAJmnbUVoZihgomEROhmTuJya/p+ti4KSpSYKJi5
co1bGztOJQ2Cg9JoCes1PnppguhMq5ORm5z7ZUWAUNtunK53trCct7jN1Ck3y0NmWjtVxYpI1QKN
BQQEJMTYD0NvKLdD5DZkeDBtLrWU66g3d6btInbhvDoN1cVP1Nc0yS+3If+wsrAIhjhkcadDiewW
ADong3k0nkTPncckgG5/tYMhecdAhbhvqx3INY/h9zWrPMxhW1kzzn9KmLVZ+tvGMNV2TuQZuPC0
m6bkVMu0Ov760dYZj3BoMmUaigeDXXznzqI6MDM/6lLGsGIpjRIHHPPkk9Nr1nuQWdUKqgnt1XS6
LwQSrZ452Y43j7q5iT+SSl2GOm13VgotOwloZl2mrkn3ZkqtCFgA6PXkgRUcrWFFv5qqpzhbR+xm
eusX1LnaBdYI8/8bHSVySjwgQdldkuTjQ8Dspzb6bi2hFN942Cw7g0QOWbag6EZbEPQKqbCcWPM5
yzLeF2958c0I8BjbKn0uc05ubYhffYmSCUIL056Xp3xxFdHj+XxvDOCFiVJ4yYm+5tGlw+jVpGAi
AcRZGuCVE9AFbqwiTNYZRsl0xDkDZokoxZGSfNLK2JTODNEqzaNbx126GDN8KJF3H7HmMyeO/ZM2
hjZHa6WaCK12VxMZT7RMZ1Ms+cs+ghthNDjlIRFEPF3ELwzfcA5t2iBsVpDLbXgqQQAhrlobYM0v
rvXYiYq8M39+J2kQ8RL2hInNbjUG/pdmuz1MhXqrK9QNLZu3FwkIZbF5rzmvBKUrtjDkm7Uq+we7
S3As6My4H4kRqBz7VNrhB3lX70lu6tNcJN8HznxQuyPCcCzghNLajr4DJ9OzgdbkpbdqsSuuQRal
C6n+BmhL95wmBgc+E+GFGf2I7OYHnCC6+EZOZJBGqOYbPdmHtqxWEvxdx15/AXD6OTRTewQ29bX8
AytdHMzgo2PIyAUgY3GOHgILeZsIQnKn+K42sFm7XUWuO78MM/JSIHuV83PpZ+4aSwdxanV7EiDU
ds483PYMJ596uJBVf50zLIIZ4VSpC9qNXuttMLMYWwlHIk67VP2wsGiZRHJwL2OhOa/Gw025mD5t
NsoGnFiReA9Fhg7RQBi3KVUJN7irWcfS5bSgSM5zBpiHIHyRaV9CGjTJGLfbGhTJBlT686/3JYoW
PSE1YELuZyRthsddhgYyaOdDPkX1ZiIfE/S4vMtakrDMnkAPLuMNx4gnjm/3wJ+urRheFgJ2YyUG
ZHRCw/IB9AyOVlCCGz7ovIVKyQAvs+D00HiWYAGA+ltI7NSLbQWo1XVS3biw+Fa4GDqflpNeNgll
rjM3wwsLCS+tn7ykIDBJXABh4nkOpm+JC+QzvTgVPeMubO7d1NO0wJKBRY2Ip5lU6gJqNosavXqf
GE8nJKHvONhIRjErf5IK+ypgoZNNpbZoD99Ugb9HhC3n2LZ8g5n/VTsclmUTPeVR4LJZ4toHnbhm
/0zuS6ddTR43N2EuP61YXcfQXXjm1qNRuy8QyPlM6OZQMhKPmWJv99v7olQQPTNmVNphwzcU9uKw
u40I2dpOcnhUIEhuwl4X27HmFOM00ZstBgDcpk+OnNXdCtkwNdXBkxyVPPGFN2bQ7JyeQ20/WxtK
O/RpWXnwB3pBDrMLmJMKcq+vt2DXxxsTGGdiixcQesv4KPL2hadfjC59tvCcFzxKLcFCCiW/CSDc
d1r/WOuRgShVb5ItUHkk8QnggzXIqC9NtBG6ZQICbAlVn8xgL2/Qt6aEwPtiPiS6WfRKOzXMWF8S
Wq347HPOF1516q2gAfA3bkuGiWM6vCozJN5A0BtODGtT3AVd+r2253ILTu1k8g+8y3PsojbNCpRQ
lWedxza/rxsc4Qbtf/B/OwnTm5nvCD0TyG6kZ5o2VHlE9lZrqyyLvS39t9hCRlrb9WEaQd8GwWfi
jq/kDBDfInwaz947Z9xqZ9iiuQkMdSYtoF35SUZDkz4rPZiTEwHOnQZEWuCXshNO22LrtMGCOU92
ces9txpaoxo1Ke5ZkG3SXZ1k4lJy7KdIlDgVt21IzDhFuGDZfAnMHNFYiSQzeWpNk8gYdzGc6QmJ
LypTOXJjWR4QKDFjs5bpl4N+YlXkRnLs5tw/f4/D+Q7tKXFbDqvcaDJnz62a47TvJXjrq+bEh3hj
GA7X0b7rRfk2lHW4RaPE9Jgwb3J/WOwBYzGDjz7mmgdGT5pQszyDlepn1tZW3OmeoMfqIMQN6HO4
mfOZFvi/6Uje07PHDmM8GQnH4thIo41MgoMODX3whvAF9qt3iMEGc0qPbpsy8DaNHnGNc4ZP1d3U
EzOVNl267lOax6T+RPsBLafdvac++UIDHCzGH4eiebH7UdCZENyFEO2YhJCc5DlUFFlO5WRU2VmI
b1QvD3nIQ4iQMx/LbTbF6aPbIOb2KZ8EUXDhIF8zHX1kJCJBSDCARahDHsUnyME/tQh4VNvpFnfD
ibNkTLjMLL2FwWvQWjNaSnD2FSazjNjxX5ebwLzOIQOcMCZ+YbjBRe7fGVPFrgl719TRxeqSJVuK
cLQYOm0zWfWhJeYInKaH7ptJQpGA3J41f0ZLZ9OxlGIxjMZLZelDVSG2b20EEIMwDHpXHvSFFO8A
s+91AANjldVoKEa7J8GWDkKgukdR24DxmklunY7c1CEhuqPT6ZWE+25tfbDKMd/r6ZsQLdXexo7H
1jXb72SwcAhIfxhR+31ExHNgL0XibZtvZRuKvWIUBorAPkErXmYOGYx96HLICojayY1UEbLF8bGY
Z/NgZ/owBRwWCyjcdKOgOgc5YR5Tv/SUWlevsqgFj+pADbAt9pfctzP010iyY+QMbUpIUzzMB2QA
DFpy+MVMnroj+Owtt5U6Co8+S0My5bnMKHUq03qkG8N3YM6QNcwEqQkHrC1CxAx85uN/kXcmu3Er
bRJ9IgIkk+Oyax5VkkqjN4Qsy5zHJJlJPv1/aKAXvehFr3sjXBu+llxVzPyGiBM8gdvSPxUQ3d4c
r3y2LCAPYQHUZ3kz4OO2ZFfn4TZsGSMM7MFOlhxu4VJ7mVVpoeDvGY7NKj3/+1L0ej6Z0c5jwovy
AUEMWyQig5hVarBPY7kMmdAMIBoGwVmTfssyDGx0tuUvc7dumULo4Xp+lemYrhvBsaDoLn2vnNaB
E76i/CoeB+kebbaH7E7iP3QvHGssvo5E1d2sgkijh7oMsvce/vODHaGXb16nwQNo2btPiNRrFJ1k
t8uyoZYmRR2ZLMVZ7BTIrJdf2oOt972poGAuvwysGfBurP+AFAYT6xPrCBf7wQvU72UJwPWfiyNw
Q+NV211GqoanNkanPhyKOAFV+pj44bc2h/fJXv4iq4qOBjC/wDTfTEvhBLH49xkBFUCkPJ8Qomp8
G4b8zBM8PVUZQlQ574DxUdIQIrHNterp4PP0ETju1u/RWPDwwbbbo+numYF16T5OujfFGqRt1AtJ
Lt9NmrwkBpxGb1K/e0HyMzOetn6Rr+wFyGdqQpZw849lWY9BF4AwzM9jnfHk5MvYMMwfNVPXaCy2
kGvLxbKCfsyVN4LQdjpxnKNhEpSGM2BLRsm8yuWYr+MYdHa1Du3pK2pPoi18zL4YhxLe35m+x4gd
wqy5+SC8cQBoe2dPIyqy/qOy5ktX91znrjWt4fbTpTvHvGTVynqWqg1YIu5i2XGY0xsRChqi922C
eKe4pthdU6ZkJNe3MydkmX/MWXoo9FCtvQC100DyY4/hhe6+3Bsj1uA6bz+ZT/4y8vIULvCQ2WQR
r2qfZiwD5mbUL5nxU9HPsDgPAQpO3XPcOMdAxXgLwstUB0RR9vFnmu9Ci3xaWxRkoEEHfcgFOyc7
QJ4W37UXlvgQc389Ju2HMYp0zzFKWEc4n4ouuwNYpAeUy3Ym5npmfgrUBd5tX6cGPND4pRHOTz4D
IcEbAHcnJWzczo4UycRsxx4+lH6O1j7YfLutz3Yc/LZ767dpL4l2hbXtsLsMwDfjoHvhtBm2/bY0
MClFNtJD6VCnl3pm41o0u6zyiL5VRBp1w1kG8odUzwojtv8DFErg9kizjR3wMofD/JQ1TUu0UYwQ
UKIMqd7ayr0xZsd4IoqBKb3PSNZAOdHiqQIwII+u63zywtCnyH8c0Jrip5qvNG6hisSpTssaVi1r
exgqxVVa6qZmQ7BGGz4YyH1RLKBNaFZW3oPAq7aeyzlR5MPEU7WWAo9re4jRvXUjHYM7EeUaxq1z
ZsCarjJGHtTTD8LVGOZKSragWDQrYIpNB426Yy0hjOQKOCVAbnNoQJ3jtFv5hbPlpUclCNCHDWRv
bewYxtbILL1tJ1ScLgKOOSBxK/aaX3NT/dJ2W7GHMIaNm9xsr3rodV3jMxPo/t02evLKaqMEBN/c
HR8nRZyJkSbvxGu+EC1J+kOVPwxuJ/e2XXlrbXCG2qDREAaaP5ik7bVZDx84/4utMURHc/Qe7JEf
QbNLZqVT/xmpNDKjf6aauIdGdJ0NIkmMKJxeulLshmQ+Vn4sNmyUqw0akvbU6egZQm29TxjzNQqG
TCbFrm4whTBuSBb7MJ6siE9uSqUwJPCSqTPeQhwAZmV45CWTPWMti9qnqUQzCbj5V0c7CFFYfsWH
3GFggkbT29hEtUPFIbXUe5ixPYO7/p2gaEIqHPPRx+1dGO6LG/wZqsYgMCDy9mS03d2etFu/zQgK
x+TrZQ/08K9QN54Vlo64QyXJti3lb++/DPodNq/quQgwPLkPjRlfurQUK6oj+IqNf0om1GH0t85q
P3cNVFCgYdvAoAxhsg/nyyNtvYyfDcWPVBAexCrWe1BWwvNpspQW/d0Kl4ExY92Mfe4qM/CuMwtZ
K9xuyuIdSzzSvP04XIej+kUj2mkLBYtSPkV8CN+gNj+iiHAoe3ARLOTxb7oyHlS3OlVOeoVYmqbe
pgN0N9YKlqtdvMY5nWhzT20LRUf8XNfrTCkc8oPrbGN1aIuaJIySoVWcJ+lJjRRSgYvERBCqFfbp
YcrLhBZo+B4ndMZoXph1V9Z7Tg4mpxdWzqZ6c5lflDk78sZUCE39+dGfnv3MefEHsqAmXS7gwOag
me6m/hyDSEMlh5oPO3/conKo//KvoNrP6gb3Iu+vMC8qssGftxX3fm99DJOpt5OLjHXWDAmk3mrl
emxw81csEu2hL8ggruja3PI2dka4lTo9kr2LbDOigq+TiknPaGGy6z6YXMBRHrObyFzWkOQKlUXK
LMApWbiiYnQlQ3BwXqtYDndkWAgJ0Q7b7d7voZyNwfThgQQbqhRJrPXGTOab4//q1FO6z5ppldbR
K9nNqUNuYSiPpEc8R3+7mH9NBcLKDIbzzGd30wvjwyiXJIDCfymEd51DciQd5ugo7DbLv8WyUfVS
LokYYSTNNqs+i9kbCkqKrl0SOOaOSIcvmyNl1ZHvefFoAIvwM/BTpg0E+4x6YJcr0coa82M+dmcm
ZQ4xPe2BcVr9FIrXEv38KlQzxnO2IgU3TpszNfTUc96DsfLn5NSPTMwDDZiRVMWmYa3Pw/0ufAJK
zWGvVcpi3the7IbtRBGXREDLdM3KRjxGmHbZ/UOoyTuU2rGIjecm8h2aMHnPjPZDVOXRG+zvIC6W
aBOUkURvI0YjURwbyCGJkpdhNJYJx9NgZ/nOqiEx6AmOsRz9s+hcZ4NzqF+3s7ZJEKJe0eXJMVIB
ZnxdWUiP3LD8QJ2VbWuC34YeLHgobnnIW2PZIwGKTsMJtnxBCxhjTjabtXKZtkxBRM6sHI5BF668
2HHBqsI2Lu0ICdToNKd/X3gBNIK3FOBYJChdMjfeCNWciem4KWFBJzYMQhJbrz5FDV88IlEBXdYN
e8dEU8jDJSF3o915dnSeZF+fTBjShCEs/5m5mHGHyiQkAyXORpqGferznNITsC5EL5SGVPJ3NjnP
Kh3aUzGAGfz3ZVp+WRJxv2oCUFR9Zui9HxcPOcKadW0rYlGmlmkYurTqiLhhw1B665roJixDWKfQ
0gysA/qxLJj+6HCytyRQUKtX9OdqmC4p08yeOOquItSqqc/e/BxPP4gNiD5N1T2GEi36xdHMxFSn
8nH2zFvGmGV2avjqxQ6ZzNlFNdLlsPyZ15XWt1G51yBpr+iyH4guIR2D2as/1ccmst9i4jhV5p8a
7r51g4JiNVbexVefieddY3yJQd/9Bjv91/BYfddcGAZYA5+kMXtO6q3x6Tg9+WVAS/FL8EkPCLSm
pk0JF1nZWCzWhQ6fRrvmTKftraNjSWb7vqSjDfmQekJ88JFGc8NP7EEBaWCrsU3lg0cChZO+tm0O
5TKL35Bn4Zoj5LRrDL5tTPp3mtVHypF2B6gVOA1asQi6h56vwhwpYemThVq2Rg6fi6VD7DCYMRy2
UtIZkINr3ngGfteqqKptptzvgEZa4y11zAcfsDLfyXyUbX/uDZwvitKRYBrMn2OIpooDR5D+hXCT
vb0iQtJ8FD25sHFtHYuIOgo3xS9Rq4NoWG1QdR3RstDOIFrT4qXSKOQHylVGae8OdyZemGNfOfHq
Cz3TW7yY7jKLLtl2gm9zNPeds2ciDYWWYZxJTKuRcMGVHQ+AZSumCyJ/zOaXvtSPsuGFZ2qOPNVo
cI90Hhw3WnaflbAdwry0yallD/Md5iRg8BzzF6bGcr9WD+hCP/IMw07GQAQjpucc8qLgnfMvtrtP
ShwbXekf2gl1SaSWb54w63ZU8RMGAESjvLvHTfybj+ZNR9Uh6ogyjAr2l4KGlKEXQ7OXvvF+AN+9
ASEF6qtIAWJvMofNByaZZQ33WuM0t/Pu5IjoRTGoXP5w6U63UvirMI1PZePhW1kmpVKS/is2wlYX
35Vc5AEaqmMu6teiGu/24P+Yrn6bSUepNLsIOjo+kgNtgCXzx3kKL5lLGC6fe/SNuPij8S454ooG
a+rYXKaxI1vT43z2i0d8urt5CL7nghvOZySQkCW6krJBOVceJZLupkbGlQv8c0l7x0jKvd+THRhj
9HecL9EF35WiGJg9hPwJFalkJ1Da+uKbwCiHajPo9DVEYsXVRxiO1AeGuRco9zwGxjKZ7o8dCTIE
AzB2aN0jjPaKP2pdmt75CQliI/HiqeL3yrT4PTCrgTAmyUzlv6fHAcks4WFcRZd06v6khuGx/ksB
HTrVKcsKtOznpgo4Temv/mWothLRoC3nx6Q33rz3saj+aMwDbRE+TUQEeAwF6k5daJ7RiK45CDFc
J/GlMcWO5DAsOdKatyqyON+9/h4U3UVG42/fTkn97n63doFgAWOM6dOUsv9zUh73QQx38gI/yrK5
E7K3BCilr8z69pN23pgdpSnFHSVuV6KY14j2p45QpyGP1z7h5coynrIxOxWCw7DnfdTeHNLisbad
0uy5lAIcKzzICSBxYpPS0qBpj0xiFnS6uImgz20mKEE7aS5hDNEvki2AG40WTyOlUFgrPmvI1F32
LFlfHAOHR6yYcur9TUol2KAYSlJKaXIyGBoTvMS+YiH4Z7hqixO6TNSHU/NqAfRd5cUHEa5cy9wR
/si/IkEt4GqXCDwsMG2Dvb+e+wcrrskCRXncelfl4FEfIcrypjG+Iin90lrduY98iqJs2mWyOkKF
x74XkKplwiChF3uvS/3gFhbaprI+uQFvamP9yM76S4bBwJOLbNIQT0zV78wyjjbeLGlPK1+Nb2mR
3yo9X2ZpvhnTeGHJuxo4FvcDRdsKkW668jAx096+ZDNGEdivzHsfdUVSW2HZO/JMTix/f03Tl2f3
jy3BeC6R07tBFwc+cowWy43PmFnn2cH2q0P5lyzTk3TIJvI8AucdV5ES53AYoSlDrObIx7FFVDp2
xATxlHaUtYhSeoAUgS/jLQc334RL1G2Dn6hr3v1RnALNo5qa1rhV7fAV5dWHQ+TPZmif84T1Wed/
TR7fxpjEiRUcly5Z3buIlsF26Afs5RvrJHgyupF7tj2qgd9AyIXJI5p/ep5YA+F+76n+aDmXTqJG
EKq/h6QxV8hcXYOffnDnbcVbtur28TDjVZN8kJroaWy+4owIzDhCZrUYAgyR34goY0OTACFJozWn
MqrTlmOFG4JXoIx/VaR3rhiBo18Ncjbhs3PFN/whjew1Dc2jo75SYoXgC9JD+1zy9b8jx0//+jln
js74iNTt15Rrlt/sm4ncQCvmX4FdVKtemuuY/BFmMHzsXbJRu2evZWk1FxpBtXVoLaAornFuK6TG
Qzi9ZQX6bKcOTxkJay0SXHtApO563nmI0Z4NPkz9OHoaXI4IP4zejFwPD4BErm2I5LGqh4e8nLzd
TAq80XegUIdnx+CVMlwwJX37lMfmJRYMBbEb3fvA+86H8pe1ZHDJ4LMvaVdi5XxG5u/aY2jgBMzV
m7BAzMslmcUTOlT0+/iQOvSwI6rtMt7EQ3XSZfjBvtJfOaapVnL6HcWmcXQD55VVxM0O0dMbEawe
vF4/KjEeUvKkzXpst7UK/vqTZRLAASdGgfgm//lpsuJ4Q1n9ISPEZZMZfk5DwXgDIIq0dU/60DUo
lUUzJjGc9zgGfrLmV2HT585h8EVmhWJClyMuccSWZXtI5gpWwRw/Zz8aBvvuxsbl0s97P6BrWOJa
2N2gfKeoRf9s1SMZ2IyMEv+W6unJN8v7aMlpNQKwDKKCEkBCaB55uwuH+V2e2h9NbmCCtM6+ZX0W
IbdKBqjnmLQAc6hcsBB8Wn3Yn5zM2TH6hiFbRQOTKHiUokdboMxoG2bVQQkR/1WTsy8ABHm2/DXV
1nKkvcL0/TGV/Aj66hWvm7kqhfnu8ZEFbD89+p111pNnPjuj3PHhgImsn7xotCim878CFv9aaQcW
oD4abYGVp0ab7ljuvVqrkDSRUlB0qCR1CZok7sZtaKw8rjROXAp9DYfEHHzUIJnbISkq/vhoaPd9
Z286vH1E7N2SmkxERdFXxspDBBpvVCtvHrgcJAzAyJp0PDtLLGDpIIQyUp9XLdsVOidW3huxv4Zb
j2UQg3Tu8GHkqndyAM7ztB3M1nhCOLUJdXdHdIFe3I0u8zietUMyeVyi4JidtHtklfbKbOgpRPqo
3NCAq4t61ENWHBSv0n3O3OELEYV1y8beXVdhD47ISc/RzLudwEI5puazV/v7Kras9z4/1ZlhHmxL
QClCTJKn1RUDRUKoKaIlyAOrqdLeteijP8m8nTk/Nl2L8ocJu7ltGv04ePOrn9MU4M26qGKgTSbF
cUXc+d8u/xultXHpfLGVcnCfSN94zCcvWGddH+Cy/iG0quKDi0uwdddNUMMwAJtA37fzpHMF6psg
X+yuKYoflU4pILhinSw+B4n+lsUhGPuZNIkjOWrOQLE55H9b3f81FrnzMISn3CGRnAS817Gz2k0F
Cp9h/EPNUd96+N5kr+8mtXGjeAXx1/bFezqbw5nbhgd/MTh3sh53oLnfW47j3AVLZ7IwtT3402a+
I4WGuXXoQYzq3dus3WhxTQZHvTgx23y8jKk1buwqrigembGMNsqtyrgLYeDMogAoEa0zRt90YJKE
n35DAUJvyU/V5pTbCWv7JJKsVYgprCMUdF1U0qySgmbdfDY6yq54ei2ylkTp7U2nfLDMG6+vsUEn
kuwyFDeiw2wTNsnatbxrYoJTkTZ6fas481zfnJQDwh2c8mDXsEyclpqRPVl5FpwVtklNKMfwE2XZ
d4SHB5X/c2BbxV3FlxAPEIowC3x6g+rNcyPmU3kCn9s7holR7adI/SSRcy4NsEFVZ5Vrd84Qd9mv
ISpyEvUAOvmBppCIDjSgz3FBvJ3XFgQ5yKfRoEC0xhG1QmQehiLczlNaHFubvimbimaTRHVzjhii
mbsgaumbKvGGctF7ckOBdAt5L4/paxgsSFCzKS5m1TbY29Ovsph+SEoDVJUZp9psJhaelNT1XG9y
7dW41oxuYzY8/0Ms/5ZeFz5bWi4K4a/RhileSPaYCEzojkfqhxEJl2cEKWdo7K1NBhaYgrh1Mgjb
Dk7AZ/GYDXBs4oTrH0sEGM10fs0t+gNrlP7erI0SwYDXH8os0Rdo/T1FixjXHTYEKv5qROpAWnuA
+IMRwSKyTmiJd8HIz6pD5nfOmFmbvn6qVflEdtgjxMX+9O/LnPkvbmeZB+sndTnVJDKAf0laWpcd
GvHR2Qv0SNs80FDgW5lvBeuhdS6CvwXr79l15MmbS6wtQb5s2Ds+yg8BG8xTPTQvpRuVGyz0XPrB
U5az/SM9z+LqCBAFw1ygOgQBxuzgoUXnf8hYwhyNpXCXk/4lrGp6pfE9zuof13686KINn6LUjQ+z
z7PGsutFtNN7IUr7UiR3y9WCg6tHGiUqhqEo3Ab2ksg+mAlYT2FXejuS3tNtysgsYdN2jtFbcaUO
8PpG8qzJh2yumCZNeni9GR0khV5m2kjfcpJ/vey3alnZmrRDGLPHENgUa7ciAjkTC57cxk6N1VSC
rEPhOIfyOpH7Y1Z5d56WL15TxCAS0LcqUDoPamxDjrLkGGjZn//9VtgHs2CwkKJxwhewGfuJ+Rwm
GIaJGmjNOVokr07UfPZ5upuyeNhzYZmrtOj9LdHIbJEs3GRjOFNRuEi6mpDztinr4d+Io5cgb/zh
Am+7RZzkbwnRiqDJ0ZfZOQv8abqmcAyOkafl1cnUynVIz2xb0rVwZJ3DYvzyEUPR3oTyFNTyJi3G
hoEH06OzEhrlIt11uXhPsKM+oBQ0GaPUb+PYl0zG8xd0aeOGXN0vXJLuKn30GEhsYKbivJ0VY24/
WPuD1EfMsfMDpJ53Pbm3XIbTg1My1miCEd2ezRTbQDWjoqrZwJFdCBrJmxt6OeOnHXKUTxVIkwUz
aXujIjMbRVVrpcU+qMz3qDIZVHXk3dQedLHm0oBUXnU1CsR5xFPBEPcURew0TNVX20JAvdet7R3a
Mbk1qm/PXcucTTv5tjLTTSkGlkpN89ZbkY3vGyEistNNi2BpHWO9DJv41W1GbHM1c7K8IsV2LrIZ
W7yff2Iv/mw8o3lKyGQ+6q7+ROLoUsTtvWZibUR9q9Iq2KfauKHvFd+eqJ475mlhU0HQsYkEimj7
Zi/dpW3mr+dMTEjluoIQQkIPWkKkjQn1Y5CgOS51jJm6xvUUNnWG/6959zpV0lFkzObKT6fzf6ek
FR6HqTpa9jxdBaFwTk2a+2QJrFVRuyODBACYlz7EkiyWsI/oxBlmm5wLH9wYExdrMe9NaUwfvkZB
3q+l1QsiOPjfuta826119Rr/u2mN/q1qETGgf7ihsqHZdkhe9TpSSOv+0BSdc8U5TftntC2JqXFx
TjRG7Nydm63rFy4SnrZgpOrjhYh52kVP+psKzKMIKuBoLs+LWdqbuqVT5CV4pWVi2ZmYe7I+xaHo
y5szz0zFHyXO+w3hOsHNEEyXWivbVKnj4GRPz0GnfoeOGh4TzY6eqPbOmGeWZum3pPzgKsdWnyU+
sy+Vn/1lqZglExJL2uDGUPfcQsJB+4JLKtRXFfWv3HAYgjLb2aU63hZ58sOlZ77L6G4NPLMVxu1d
FbJU8e2adA+NZyIsjRikBfyEzvxGytQ90QhhxZrCM+mPSI9PDvvNax9Uuxbk9escDm9hGbV3FwoE
ttUUMK99tmhUX0eEE8vsdD6gxTbHsn00ZMaQZlBoQyt1jA2geEaKCmqIIrKEyTgXS6pSk2tyUZAd
5Kl6TUEkBJ5Aa2uN6YN0frqYsX0d2AcpCK0J6grFxXRpC1T3ij0hPtIEfOdm0YDupq47kWvGY+Wb
1KT9Px26O36WHTaBOdIYfVnHxXJmjNFpfEo4rAzExzuWgfF2TAb7OoxBcLByAkS7woaNIPtf7gKU
Ct10bw2MMGSWEOZIGjQeE0Ykc3zOO3c9mnJgnqFoV7Ezza711CRjTftl/ZIk3to9iSYyexhGkkCr
keEDXJUHmeoAXwaznmBywQh680sdZVAluPSwnhyNysa2mWBNLJ6tqbcv8/JF9gjnAnus9n72YkEl
04w3NobflTvudp9t4b5ykhLXV4xMWKHzGod0mQIyEnC6TVZqC0wR82orwyE96r09+zTsAxOjvBV/
FGGOKwE0jO5YnbqW/KLQJd+0kP6zrZluoXM+pxPogGqJh7ThGwatro+Rqd58r7/IjHqBSNWlFO0s
uMH51aj7EDQakgzAHRZIdgw91SDtY9w3J7sY/bWvMgMh5ErAT9xm0xTtTBNKAUlqK1xyACktl2ag
1XsCMq0bjLgHZXB31N4QAaBs8oMIehg3qtt7jEs2oeEBOmsnkowMNLyBIck8ayFm91PlMWNdfIom
RhZ4Gojps89Q4Rqv0AGs7NJqub5oHvjYiX0diLX2iYAviyIlHZqAYwK0LgrvvjHOYDE1GpKxiXDW
zMOnGgvrDoDgie+q7hFednIgY4Zi3NmbxbYoIuZkWLYXqgCWYtxldhSx56SAzMetJTKW1aNCvey0
Z7yWn6lKJGay/G/VgbVwoDqtdEXqFsv+nSc6E3kMUc4lsuO+HS7ScI5STX/x7oRrZ5pYPlveqXc4
odPW3TsG014rAzsHCQZjd+8dZT452Eu86hD289nJWX8q9ER7Hx7DhtzQo8JLvIHK/uZ0nThMsR6e
BglF3bTN6OgrKtQ+r5nzEROzcxPjjxd3yXbISWCKjDE4GfViBkyWqPD8Lw0Md4PruRclQVH0cXqf
otL9LPt75ELcDEXOoCFqfjwWokD0K3Er1Pzt4+ZBaohcd1awiIbA+OOzW9pEEYVnHpXsXvv01A7I
9h2KmjPz//FEGvRXIvyMjzU6dUOPyySKJNGJVZRXH0UJG7fXEaHkoP6YF3AuBfGJSi5aB4pXL7R5
0YYUJpAb1vB151/xlOzGOIRmhOzFnJrkOLb9E08oAnw4Yu2nNDxi9NBnb7LBYsrfyu5kLF+ceGbG
/+/XXZuTaCT86i7nINjiO6GEckuMqXyJ/Z4dqGuiLrbJWWKIlNyU2R2scR5PAeXFqe/LC7UAh13E
3wL7Uk+XuebQraswYh1EOz/1sYE9pPF2IQJoxrW5YFqDfMLcTj5lcJkCsg3c7BeyBYT4+HRyVJzs
+8t11WwHFE1nj414IZwnoRdda50evJL9uKlz50QdeO4qKiN7Lv7MAfaRWbfvY4fij5FJzLtr0K0G
P+TlQlq2EMfOqGQF8fEiSpJdbJw0Kvp1ZrjdVcWLGSfU1QbTcoETvPqqjSgjFKe9Mgu+YO5YPqnl
QEvJTZMMDNlGOYF8MCkoUksy4gBEmRv2roCAZGUI1l1rzeaIOUPT8QOMxVsTJiZJDfnaDsry3CYQ
vOwhOTAzUHt0vBsGkOwmpuAHJNEpZ1lh144ghooBfpBCvx4YVabI2MFIZyyQC/9z9AfMZWb5t2ui
H8yv/Tqq2MNRy732ZAzzJDYme6gJO4cd7R2zj6+dC/ZjoXbXGQu7PB5PHUqTFbUo6/IkpwhL5vA6
TmrDss7gyOivPkLxrcrN+dTbBgHGJlQViAG7yexZgdvzm2FYcLk0isS2XGKbRphrsx0Wq47yA/vA
gBjqqRdIPid8gKi8BtZtAs0MN+Y4JebRtLhEZ4VipWtevUAap0AigXaGU4oKhR1m+mea/hR5jBeH
kHqwaimJ2KW7Q0NzrLJ+VRGuva+WEthwkBX0cph2rhejcngfFBnW0zOGFPMx6qzgsc3M76LsEoy9
zpacx/mcdc4JpXn6AsrNw5EJs0bVZAnqhD5ATvIBF5q9MonOHavwEHdx/ZL7JBpLd0Runris9DnX
7q1Ik3vqILaebKwgWewt+PHk5tXjNpU62MMfTLH3bzlAfrVm+ZgX4lajTl2zDdrpwj6bSkx3TfGW
4Om825juSQBAwqNkeiFLbRs6dYesxNoA8cUmmGBlCgVEPoczGNUtN7eTEofZcHeFE2FPxCnv2dWe
TFTfteqsk7S7n5ijcpM7Sb/WCD1nDXmKOTv5dQGD2B4BByYx4hwCbeLqr0OsX3Fz6FGqrUbyXLch
FOHXfsze7DgBLmb6wW5qpf8GcI7wV+eL2UCH5RVtxAif3MQY1II4GvumeXf/pkOas1CiJO/bDsNp
0ponXJGqDeffjh3o76jDEx4l+BJJmZQ7S2AJgW9AuRzyIWZKvAMLNe2sEmnnwH23MYNDnkwRigFv
3ZP9dqmz7B0lHBt1FKe0FxQhookevNw1z9mUfDtT/NUOWXENGNhBGm/wXTNk7zgPZPkSJrHzjM3G
OIM+5cQ24/xlkqpGtolrKefmkoXwX23Yq5au0509TB/Si3nwGnjlM/RVv7fVs9eLQ2V6Ggi/oG/q
KvESNTE7MwfoyqL8H6DlQKRiaoGKEhJMvufAzR46Rh5sKSISMQlzGzwu/NGmCIl5kRz3XcTOm2dp
96Cn9LFNmhdvCPP32C6ng17K70hgTjbz6sBBy5LfkffELZ81XJIOtdx+crxwLcRA7RaWxyIZb6XK
vCMp9t16NgPjATgkfACQDU79V9Ad0MfQQjkO9KVUK7Y5BU0v4eFYdoWPKSKfXp1q0LcoBTOQ2OVN
WK2x4W5DywFxcFOGepchaUW9p64NoTecvtWa6HfyyHSirxXtiJiwMbh0IORuD39Uo+dDphMfU7Bv
EwKPiEtX5MNAF0nQsI7iA1blKRvDJ+UU/nU0WdCVWf5hhgTg9cZBC9Y74dCM20bQK3eOC2GiEdbZ
mj5RyYObRdCyLuaUn8A9Riqr73nJpxC2guUhZXccVHV+wxgvrylMrCmlvyyyG460AZQefTtiCoQ7
+bk4wEsZH8aYRL6g4nYxm6s5Yo/yfSg3dqOs3yIznyjm51epowXRkWztdpBg3cPpI/Hkcz2w0LeG
HtpvDYDDUGZ8ZhNc7zrfVK9B5IJ+NNrtYFfzlhC3mD3P+EdwiaLc0jcZC5zOYdE9Z9MeuAbGbBaH
z5MQvF0w106RNXrbqOtsHrlePJaRwxQi6OdrnAGaMprXPEvVT9Ai/xNlYb2pToJVsnVzw3Y3HSAF
MI6WLobmqPdvWYxBjDFA/ZVBlCrRef5ESv+qGYy+FbW5iUNmx9rS1a3unXFPiK93duq5PI028ahD
XY8Auy8FxdFJlXa4yWYSMHCunKw87V57JMWroFHuWQrf2xMGj31iUC2p0+QZDYnt0A9L/YJWIF1r
VuvnKsIHx6iNoYuDzsTIoMK7yvaOjXdXHrHnyN4IR+96Km1jAPik/KvMgaMh2xNcH8P4IkvSI3zu
o08/l5/tXLz5piBl1Gk+JdX23UrwFS7Pmz1jWbG7ePjKkxWPrfPV6ZrtBLfGKfIcDUTY+MDikLz8
I+D+nwC//6/i1F0TuPn/zgj+r6r/6r779Pt/ZIv9+5/+mwxMXM5/KDuTJTmVsMk+EW0QwbjNOWtW
jZI2mKbLDAEREAFP/5/cdFv3ru1udUuqTIjBP/fj9t+tQt3j5vW/4b9e7P+vKKD0BziwiOKUUor/
Q//N/P8f2q9gMvZ/0X7jAAAwM59MZlkGfiIM/5+CmmL1oSvqki2ywGQnmsYAGBoHcvCLfUuTOQlA
bq3o4A3H32TFd4GZdtvYxM8EJdwSnMkjSwbK7STX/mbzCnO08DAj3wJlBlp2tKJiyUnagKPk6Ba7
r+iX5Aa9+HPATWkgx0DKlcHS1B5VQ6UJdzbZMceo8Me6S10WK6HTlSBNDM1I52NYnVFr3fybNraN
McCUDzkGFqCBEdaeKvPs7O+jZirp+SwSTR/0tTVRRhLEeuXK8bxqZv2NDsooCTi3BeXCjKuLDKB/
1DEi9jvD7TDF1Rvp/AcV96IIGTeSRaaRG3AsER/6m/MjHszOrYe2Aht5KRi/uIk2hqHFNB8OEHCq
i6S4khgA+Y9xlceM9I/rDs5zROsu8EFJA/qprLP/XKktEw7ppqQ5gQysb5T2VOaKDAz7FZVbLirX
6mTVkOZA8aOkFPocIVy753aZaqCyuQJgs+6c7DYJVsfp2l/vYroN6dk1g/AJ9JZKFZ+J0039VGvi
HxFJVRXN7570cQJJzyUpJfbgR1VIZDIKVEibMpgkUtAIU+2KKl8xHf5VLZ4pPsN+xD6Vee2yMIHT
1mGozQekyS/RlR0DtQh8unoT2BSKq0QNmSPEqnCl59Bt5RrtoCmq/tfctXQi7eQQJ84/gKZrAtZL
SHvlo1fcwGCHdIqTlS60okHvK7qCh4bcS1skDzVkSnONQ5sGX/06YnfaR62PlTrkcoNgkIb5GhHQ
cOzWxKyo4AUT62aIlYg/3O3ymSni0fjVNnR7maBsIXZlAeNxI1fkugvk0nrKwRzmqqMe2XDRHo61
r+i3+/KGZJkOMHo2ym3LygTpsSH3IH6HGqPbBemmKn7WSqXZe87BnRMn4AbPf7ZJ5y8vHtVkyEV0
YqfqmXvD0LyGeJSX5zzg23pNI+WSX4XrrcdRXPdl/meJUlL0p80sai24KHjK8j5MZWu5rlgFC+vF
jWvlr2e4zbdgXmQ4K6GfN/5MSrmNcrelV03oLw3vs7z0aj77lWEwY6eBg8TVekMGM8YjSI3yVEVe
dtUI8JbCm0gX+o/qitkhEPtNSX9VSYwJn27SopyUHQgwPIiz1d0ASEMDzz4MAknw0Rmh8P/LYBqI
8ndBovz4MM4Qfu7npuJdObUYCupvMGstfGeGWB4SaZJowxF4MXErPzNnEFLw+3MbNGyqAbwi9rZR
hWe8gDdSKvG3aFC3A0I+wSbOvFSdVgFjAZdAAmbjlOrEC+FZeswsPIY2VEdzZ2U1So6awtmew4VF
JHs0nAaGJ92IHrU9F7nrv3UYG6hpBrNQvJAw8oYTnLoIhSkgZBbALQ2ltU88LSXWgK7T+Kchj/rh
+uFhc5sjYpaF5CELO7F8mcnEG1FSCnYQyb117j/CNe1WVChncfbNrIt48dcqx3Fgu5nW6wBUJw9Y
nzZQLejU06DZyb9l4u9INhXL91SV3jztjEog4TA+i5WT/xWGWqFlX7SjSHbGiJsmR9Ysms+rmqOR
LIEgG7GcWTn8nGS5gA6JtLOt4V+zLkr9iDnSokT0Ep8TKU04UTf/n1RJvF8BpiXLHvhUMN01eVjB
Fu4KDNsGaIWW/kUKhlXf8JeG43M0OQGgPGpF0UNKjwrcJklVKdbQWM31BN2RkpVX3sacYFpfrrGJ
DiWSc/S1ZggFTzYesbrXeqvR+1wCIOa7jiq/+ibqzgO8ovI+7A9Fn3jTt6xqp2yv/H6JD6VRqUJT
3dax+dOqyh8/6rluiKFkUenk3xjViCQEhF7R/6qDhJvbiSWzZfTdKtlfWnabAJB02yWYBfOIW7lf
rNlpMuUAqDDOOc6F7BfTVIH51OwaF7awIMT8fbMMnFlU8/TnlkiSSgwFWt/7ZYTscv8cW3BaPbQq
fJj5rtm4bZZ89WyNp8yMIviDqKWRSYul1g4X64Z3cIYfMiPioszLC3JFAGO0Y4FuHpsoN/Jr7HBD
JsdJVj2zUY3w2XAhWAJbgPlJlHP3ZS4hU8hqidZPvTIr+DP41cqOm67d+Cj69RbmHENv+1QeBVvw
ZVOX2Os2xBnW4UKYxpwVpN/AZ8LisWeNgyui71WMPI4toinCb3U9hNkbzzw3ul2sVVTcPLlsnySe
/JLOzp1bxoVBnZKomQAmhqiHpcB/b/z0Yv0wRhNN3PccO5rpEFijeA2jGLw8KY+Gx1ccIpFO4bbr
7JpVxwC1K9I833Vy6/paUODpOhoXed3mzpNA0JBAPoqCem/gAmHUJsNu1kFcfLAtwiTgPsu6Q/yb
HsbiLu+3yAanMI9FfB5r/rq7bUCSTQ4+U+1vm8J3sMMgXuGGLWdmhagcwn32nuBfzVbfBVDJ3Lb2
kTyaqPMqBdF9ixxWTVDIYHyAjcomu/doAWnuYD/MPKxdw4UuOUw6Cfq/lchn8znN1lTwYQHhuntP
VU392ytqGGa7Wnbd2NKmIAwwoK1RHe+mkEOQZHSn+zJ5JXUj+SgsjPbmvwLWdHm3hrcAvBf32sAN
aQnI+YcOKpz4EfBY87yHkyZGaAIssTNaDjvxMRnZ2/+6avNu0GfGnjFGL51AxhiXLINY2K09BjUK
+zLQ/Azi3oF+e+O/NYGLejG16LL41BmvDj+ySM/j2bpsZHbRNlQZ4a3S/SlmmebioqKxeFk2tlHQ
hrbDY3ig7jWACAmWfnpUMOX1vWmS/6yevOglD1SdjactjPhUeo34thV6tZeNRAGtT4bz6SMdWd56
pM6n7u8r6mfVuF8ZFA/m5jjT86lToQgUrRa6vz0PfMXqKQt1b7eLySMNwFv6pPNv54au6QjDkjA0
r9Kv2Drxri+h/tEF0He/T3Ma6OWYlsFKU+gaZv1A4oP8SvBXLK4LSKaD/I0YaverUdHejKOP1tN1
Ud0wz/MrSeDQBTpb/sROJDDom5t+dK5xXzTrfYReDn1bcPHzKnA5CyyORzA07VqcEXzD4rEty5sV
I1V+jc8X8Pa4gb+gqIGUzhRMMDifybyv8XioCwOzFH6n81a4JNPS/8qsaJL0MK8QcOzeTquH46zT
ObzVHSBy35a8ZazOMFcJyvc10yMUt4nNFB6I/JdtS1hzH6bZe3twm5f471tophr5S9ZCvxJiEtq+
hqwM5OaitEszzFp4m/3P0m3jfE9DG7PB4zw2VgbXXANFH46QsEQVH20ydIxC8Jj47i9uJUOX7CiV
a83bPBVBYS7MZdY6Z6C1Dv72YkYiogR+TdtG6jUbQ9y6J7uobpkuqsM9cjd79cjM0Gs7X6eXjqGr
f2q7fkkuhDaD8rBoWTW44ERU47rWHAUZVGTLMDWfJeAB+RPNzBgqhssU+ysObhADu1nQn7Ti2GRC
x6hiq0b3McAYFP7d6EVFV52QdI2UhyHmYlMeeoaZDC5svUaEYTZFVio+8uxPAKko5OG7xVBJzIlz
aJh20sTkYS3q1kNqt5BePmwiIDpxgfIP7+CD9Fqup64OPaASWz4JU1znaUJMmII80OiT3cK3czDr
WmGkxD3o5aAPurBXOGE4slFikEedb+45q0Eyf+hyl2nzbFqlJzwOAV8+iMStcCO/+QLIrIju1yj3
7CUPhzamWpFp0FNdAReN9k74LaVeaGZFPn0fC0yZ5XutY6wAOKDmBP7bSl6XWd6QhKZ9rnhvEazy
VrQeer8GVxwfkX39iOx3JvMY+SVgPTmhzlQ3JFTNyP1bnLTkE9MRM0EF2DcMEhqgPY4IYMtY3l2D
/hICGlVxsNGy4fJS9T5irE0gXslyRrV5yyZEtviQ6yijL2/Qcwcmtws4bjDYK+As/h5NGxd/vAlr
6q+mZ3HyaeGLNJObLeBrpgYThspLl0YlgiaW/uyDG3HN9lDnkR2f+FoG/WNKh0zeoXvlcU0iulkN
izWIeqYwri48ezcQBRueKtvnTv7zojjnWF81MLpPoRmJ6Y6gcKnqbMXIV3yvFsHX8jq5MBi4B9Og
gmmo0MsouscyyXV2iH0Sh7D27FgFiITZFK7D46ZM4v2nZn9djxGIXP8QxpuAGsAAym7+2S75Mnzr
WIUIdIc81qM9zAXbSLwn9BAmeq+XSLT3zjo5HkCgFduznPQyf41gRPnYZ60jVFYoXX3yVdWt7B3u
wQX40in3iJXeEYapbs6maJofN0NU9EGL1OdPzTwOiX/pPdZj3iVFRpL6ZymBl9mkUuPfIcI7+5hx
gmKuFlrt41nuWeXyfw1cZ04XmVtHCJIo4Wp4ks3sRT94PP1bjj2nqZ2QRY4KPJuFFi8ETHxF800R
NDdLG6Sm6S5h+VrM0RVmNvuszbHGHrGe9QMFGR3bnn+pahti0ZJFGiggjCaGAwlSdnlCT7BkuaVO
OXhzBeJktI/9iUzHw2TLesWlomTRRc+1L20/vluBwkAoW3eML5/Z4oHNIE/kQ9wf5yCIEpTcYeoh
AIg6K9E7p9njbObtlmHdwoDYSbmUjF4jWlo1/KZuxg+nCEbeOAXrlgi06o3xLeK7mG+1g6aCrCzR
GUSBRZ3fCRFmj10kWv9iKcyz5oPCZY+c6c4V9SzFc7aOY14/VkEikW64g2n5QG4sFAzvStdB0AXw
WQa0nrgFOagiCOP9xV6bsnzNYmi7I7QGifnCy6mA2TmBaYK+D9BQroX/MSzZk4pWL2dG1YESvbfz
QrbQm4KNXDOtEFjQ2DAx1OKdms/jgmz1THKrxBBf6DQDtNMHmf+DxFClf0T+Gt/uml6FjI7G0+BQ
DCMgr/ZhxP2hXsOVot8rubBs+hQwnVT2ojkmmh+pGVdsbmPhoqQ+MfzxSLyqFmLdFZcYbNDLNscZ
1UqDgIWFvKQiLNX7ITBcWi1XGN/RHh2TNrwjBTCwMupE3OBjFRHbSz+LPLy6cSAkGukhosbIbGY0
ELTXPAH13+p2HEbMKd6SvNXh1swfTIcsxkTMZkQTo3lwITljWB9JCB/BxvopbTp3o2FJXr8T10LB
uN6fXGyRcExgincgSWqmESNU04iDl0HW7O9U7buck2ZqveW0SI3yQeNFiIms7dA1ILZNNlrnfZ9n
t0NjMfmGRN+mghniDbarxv4uua5D81uGwE+CgwyAXHGhgF6q62uUERnLj8tiSbZz+FcBPIfWp54K
Zh0RZ4/64GkArp0nTJYop0i3ZCFgMyZBCYmMNh7zFTe1vIVdXV2qH36pEhahYVOEs2DycdKBR5Ej
/7ldM2WCBDfuF6/4SXZw6CFrwClsN+psqOftPueAfYcJDAFh7LYZm8BtkfMw25lTnDublec49hVd
K1vJegOiuyfP50SYP+dZ5bfBeSyiRX9WRScBSQxty35yWDfVUfUFNgRrIy2h0S8PwsSyMyzA8d0k
lohOUV6R7Txs/OJ0HRW2FRuUwFAG+DzbctIH7imze8OYEXo/dCuWbiFYAQnrvu5tu8z0jnekdwhF
xAPjujQJ4AYF1W0uWA5URo7glZHmvkvXxQzHpB3G4bVKvbz9p3NImT9SJ7Pmva0Jye3x6hOGxOm5
EAKtfUDZ4NKyevLf085EcNKkGpPxi/MJpEh83EU3XU0mwqa/W5C0aOlYORdD20ek5sEFvMuPxZFB
s4nDOdc3o+3691EtrTdcWGtFLc9jpDJ2Zexa8RC+0zxW9hzA66Cbf62RYhE+0e9TZl/sO31LEmEz
srkf/QiA+4mtLSCTVLug+Nbqmw9oimR7KyAYsu5b0RYiNHsaAQLxa3W3iF42VkVNATRYAGDSN9+F
xKrKxZgfBkiIi+wOkwmV949yydPuZ5iGiFXHgJsjKOqFP1+e+wRB9Yy+GkAY4nFJ0/ncw5GxeADr
rMU/km+jN8D8GuuxOvmaIqT1eHvOsqfRJ5F7F5DNpygCgcoyihZZmnQfMwDtNie9aXMQkimxZPds
iBF270OKwehRDRxdu2MgYKc/2RkCPQwW/D15duKjg0lBQVuj5rMtOJgkxyUt4UTBzcacyqAwLHFT
dR2jgxQHSz6DgeFiN31FRYMfPm9TM7dHiWVCyBvIIRPJG49Cn//GXB33G+aHmYjSzllb1cWJy5X2
CdUVPqPVnRWMyuG/F2F5mFu8F/OucE2fnbOSXAxUfOCzOXclUbXl85rhEoN9iCEn26/NiBi0i5tg
Gc/KzkN63QxDv++D1lkW0qvTY1UmIRRznyD01US0knNehbcwhKs8VMrNQb6zEfLAD7bJhGhhRJ0H
zAzn0sUQkEsw+tzBv0STZ2g/qPVvMJY0Wuy3Mq6C7cI1hNqIE16FDlLGTONwTtwLBhIWcpRJOzGY
xqFBWmZV3Tx2ALnxTnicrQMQF7t+tFO/nCOXCQK6i+8PYb6Pteu3+jqlyxhsLxGf94DBhrYDGfyg
miEPhlviKEt9dcmSIve5+ZPCNUXzq6FX8ZX4VE0blDGx36hrVm9kzK4FU23jvVRJFizNa0KR9RTe
85hxSL+2DH/dduAtsMApoJjioObQwQmDvlScsdO0FQ9L7fRSw/4wM+tad+ssShpz6BACt2E/uPSm
xXprEbfMihdoFeKIozAzzYkyykDF31kOFMDPHWYzLsyo5BQcbHe53YRnzn5TNQ26FVTUBM5s1ON7
OPqcvAiuANOPkFtRRkZbPWz0aCTlY22zrGQ5XZwBxAamCFPN96mHO1S9E/BRE/48kkcSp26dGjL6
McOYLj36JYLuf+0SM9Wlq6AI2r/+SgM5BzV4zDAZJ6h51L3HECn4GU0BQek5yOF+zoema29tbCA8
8+1+mZSGCV0sU4wHHtxCmCNsL87TR1HdhIw7CLm+OCeb5OiE29/m7ICFTVvyOxI7IjYXj2eHsQFf
RgDcamMV4nOfNtCi4lAirUwKyakdTXR1SQ/0YZ90uHbhu3njyrvM1bRclocmD1DQ9gRKHG9GYRnF
4EAocL1CGyjz1OEbjbrMe2fQH4lXmeV5TaecKQvvimxU22QnyHSOKQkCMh/NfT6aTN/yZp2bmr3q
e9X9oW9Hx1/FgtlvOtUx+JZnw3iI9S4xFk8f8cU4APU2xjqmsAth0QmHUL4C52dAQAPOVa3YT4nT
BNhB+BMsEoF+krgfk3KH8UM3XxEi5aDO3eaje8PpgK/nDtEQZM0r9RkM8NHEpiX6B66IopwDJXGO
k3yZw9jD3Vl7eiPBzgFVnsuU7CV9G+BaTrD9FBgDu3r1nF4WuTi6z0UdgfUTtZjmXwO27DZnbN4v
5HfDxevj5C4xpc7XP6bp2C+++3NXUgGly0IqWhJcq6b8lUY6P8BQ07NJ+c1PaiBhyb4IWL6LfRSU
saX2xWQqEM1zXHAEQi93ZkLSI1pAX+MVLSXvaZwYMUSBwSrJsdVHi0vL3x5aHtYpf6ks6fn5nxeM
COanJUZEzo+RC/sBq2Dfxi8bx2f1uMqwiaD+CMH9FdJuWdGYOMOjfOCWgFC2n13vDYrV00Zh+ebj
zurDj2GidYs+0VDNgzlaJXqinuQYwmg6sg070Hsdc8X8bqynibIDNLK5LKYPQgJe0AP0q0KYU+zB
vPUP6IY1VZIy1p58MqYMUjpSVDhv7r6Ky3T7rvtuqohYzSMTBWgpW9Ze6Jy40TitoSg5fPW4h6jo
HvL4ILV3JBM09ss9XjUUcwVMa7wLSHeK6BHKXjW8bXiJqw5NXEt5ScknduFhE0VcvUjaInCmB6yZ
Ql5K0bQKF0KPHOuauENMWua4HS0Q3m0UP5g+TO3vderaGRI0A4Lpw1rZV4xBszqsSAclWdi4ghhs
US2CXpV5G/PwFeUrafufPIUkY/6tBkXH+/TLkvIgjqLMTNKRDY32eteAWA7jmdaixIv0Rq9JVUCr
/oZkPAUcTsOF1RAMdzHXdFddTByaxL6XBh6Ld4XNHWeMPOB/g+HBNsmpXGVH+qIK4x10W/dNwaxV
qZDxV6j42qZnX4U+N9S5j31H3DjtKihllIfgNQNCzzTsFCB6V9lLUMBNbf1jGUVz1f5Imxm0APBZ
M8d1TTA5YqdQe+4Za4IHiM6SAMTfriw3NMJztZmQyU3WNbKhxMy6piVuP+GOacmIuWyGa+LNoanH
hyxzIJfShP8ThhhVVOONhse6Gh6kH5VAQI8lD3cQv2Am4lr6yrnDM8mFKb2IAS0NzWa/oZKGankp
58S2N5likQOqXq/SkB6/auNsgnoIzlv6w12BEd/IfdmNs0Cx9yRaTpowEJlf11BkSfLIdWCrYSTF
I/5V3uUW49p9gFZo4Vf7bZas7yW501I+lRydw6w5Fg2re3pJFkHO/dQaz+/WY9nVkUAPs31J+M73
Bcbnnc+Gmvyza3qz6LNmJpIhS8KsTDzNtA9zgkyYwLtfeV3kaAgEzzmh2dnajCYluG7VVZtFx/tK
c+aCw9C1FotZS/kGrgKyxhWdR1EC3mT6SNjqqCPLyq1hY8ltNMgrqcGpHHkyPbmNZDUb1xa8hX69
9fsBwZ67f0mtgv+Lk3dVVFe/Vpt/y83SPwJOx3NKNXelpflxxLBe92r7UwQ89Yza3BZUL8G0SSA6
sU+XmWWQHcO+RJ2MnWrsW5QUYUQJU556KynWCRHTZ0K5tHcqy+ZqOVFkGmLJH8qg8exxXPpxsD9L
S595/wPg6wZeaYrWgcN4EXBBY4mpoBbTVyX0UKWY/Rn+qdjuo44CW0x3cbh2+ZETeBrQc1CUpKyP
tOPGg/eTVGKPLFqlftSlHFkJ8iRwx21adisBQOZW+cFYxeZygJXf+5/8Woy/DnZhsJI900XGukuQ
L6+71v0ZRdbPSXpJBcNP8eCjR6PsAjQvYjpr8H/mlceFJ1Mb3rG/bcK0qPkIpawwSjRJp4r7PjLQ
KKUIBS0P1Srp2z4H+QJH6wB41hcrHOM50+Mdy28MeARaYpbvtpWDIY3D0NHlQg8BoGf5OiVtGlJx
GubYC+YVxmZ2l7luaJJPFuT6BiNpY0SlfecHmTX4yQtmT2emTsxHrjpOG8hBTYyTmQtCbVYCUYUW
w6nv8eM0CD6NzR5mmYi23SuK4LKKLbHu6TSBdV2td+Rycua64crEA8QkRXfMspYtSb9mgxWaKrqS
ou+nPI1HmhsCYnP6zZe1U9Vn7fw6u80EkR6Y0TF9eGRo70NWGThMcQnkNJm5iyfoPgUCVukCn40L
06WE7My8fnkNl6FIAMPWwKpWAHmhJwDWtJRL+tcAPCyUJ/L8qYQPElNa8qsiIpORfOTyP6L2Qxqg
WFTmerhIzO8kMY8wH9px1EdGa1t3K3z1HRibnGktAL5tZARxPzJ7aKeLLbJG+E9NZSJAPWgN7Jrt
fs516S3fJDbKdH5CjoZLdmwEwrbC/F8jYFx0rnm6iFqyeXKnihM/el4Moq2/T+dWwyWR4RAH7101
+XQ9bC1f1HCXYeNPWrKx8RZ0txAeF0Z45oMqnsAfTb4HTHQtcEEdhoy5Wf8TBwRR9wcmrpINHMLW
7HPC23IGHuJb1CxN+hB0ZOKetwqxYv3J8OJmYygJ00BonrjU+MBKW0mT535BiWreWhw3RM1DbEQA
KxNOlOB0WObF+lFjQiJjJ7hlOHHWHYd7OD5pqn8JGCvy99xO4/p3nBKKx2MX5k0Lzd6bAEBXLsCW
S0mYF7IqkSUHA7ULPH+s3nxOzlyGlfLz5pMZb6wfmLvBBuWtLPTPkjFy85nMmbtVT2980c0u9cNG
Pq5FHyrK4ij9IIRRWcxaB8V2QcygH2r1VG5T4BF8GWRWfw8DVRnQAkUC6ovpUYw5rB0JI13Cxqj1
AcXKn+4oPEWh21VBOMsfJOvi0DuCO/RdxoicCLR3TtIOkI6t3Tg7EPpsn/xQl2XyeOP2z/8WYnzj
PxJb+JPOTSiSNcZbknftqfS5T3CTopWt/vAq5rUQdBCtOVqHPdBTwulK+ETSsjms76sp2aq7rV/K
lAFHWIdvXhe6FZoLSigQ+2bDLfLKNbqy6RHuHBWk+1zrIvpoXdzIV1e1W3Bh5Bumz1kUeo4GlcLL
1K8wprwRQbwqG3Kcw9qFdEPSUBS7nSoTV7xk4EK54zEVsMRWevav5DCqLovMviK2ClXOjp5MzxBj
GQFuQS+q71uFlPQHSRl1cp8xZGqIos/VHN43TMGy+VjU1dTdpeRZslNPa9j6UKb9RMIOoYrq8K0I
MDsAhlEpjZxeGfr1VTHtKP9zHsJWutfhpkrCG/lWnQfmcbT9QQ1XkqxnnazR2+CW2l7FtmxO7Rkg
oogyHmiobKawp9Rc9NPCu10RmPqdy1zAIAdz4rp22Yek0fLkoCqooIew0WZG3U7wwF050zX9Y42a
vL3TxYJQrDn2OHODaWoqC0Ua4L9lpsn0GrYnl/TvrNlj8eoGKijMXRfm47JQUtIgAqLHkB/E6bJW
RxC4ESfV22EHsnGxtuahScQm9/5KzB9gN8Y4UHIssGv4pygZdSeHKE3j5rdtN6teOL2Q4t3Zthya
b37ukcze69sh9p5bWmX1kaRdgTkI1Fvb/xuS3C6QXzhUH7iN8QSfQplp0NcTOaAOkVuAaMSawKDt
NrXvIkyAMeiXDyMrnCIea7bpcI843520V03E2YNlcQisoctr8PGoX4gfyMTeGD5Xy+R306FyXCvJ
zuOgau6LKRzNBahdcxcQf7rxfps6iscH5HPPf8m8kaEmBnMB34MZqQd+odkAfFMf1sMT4YvW6ERM
bwGX7LD+6/WbbXKuFlAfJErcLhCumLMdwws0UMPBadgvKwcHdR1KLyMumg4D2/nOEM1rIaChSS7P
/eKPt42EEgUKqpmN2upKdt9Jd2JwA6EaMkzOu4nviXwec8+JsfipN9FGDmpbpaU4kp1McwNZouQ3
0CM28x3nr2l5QRIdb0VHfFALyfsMGYscOEYDcWQ9sRnR3EXVC4dkrg4fDrSXvssLLKs/belyGLXk
oPWRooxcH2VL1RPePK8zMa0pYsiwOUk0oHmg1aoLvaeQ8K8kaoNo2D9mFO5yAm06icZ1msd5dV9B
jOqT0Hg5UocI2OVWcy5WaCHPEw104S9iXKv5JihBrRy3mbAiKAnRNPtwZuvNdWhSLm1Hz0/n7cp5
yA0wSBtw89FlkJEw70Iwajp6XmvGdDfCKU1ekbxxV+x67BO3Os82EtujYwPN3/Mub8aPQrfTdAUS
hpABJG8Y84u5bfq4a5c48oqT9GGPdQfc53q59UaVwCmMsb5gMrcmLUexUcj+i7xQVL6VI8X1p0x4
Ba/RymJdk8GhqY2YQzvq+YKdAA5QWVKivIuKOJjeKKvwaYGXPvCQ8UqEQYVf7uZTOPa6Storp1a/
us7eVtA2lDZD4xcX1syObUhtukseJ/g0jFxG2SHzYh8oxt+BvLlMyOEkUh/rPhLzqV/FDJPd6rCF
pNKy6PKc4lBV+e0xjBc1AchiUNbCiVjF+ojdqJhPDRak9pnbfjvdp6XU45cWnV8+sb716yWyzeo9
FdTYNk+i07H46lmU5S869obtpW7SxFC/gSn6sZ1NIX+3KrH+ZYmXxX9fPAXBlftxFH7Zubfxb97h
gV9qHUOcNGuBkTWBYjSmZGX8WKMT7kbrlvg/LqIxW7gQCBF4+svmJ08NC8gu5iwPSYD3obNw+Rjr
yh0+lnph7Bwn2TtLSdlkhypvAOahuqxbjbFgUNW7p8H2ftvYGev3lWYD5R03MqAJDcOinew/Z83c
/GDrb+a3vMMKfalGbmA9HMRgBh4WWd1Gyx6IkfVvG4YH7WDr62GgEUCW4x+KSVfyD3FciY4+AT59
vFR265ooPskBZtMLpo4sBQcfOhsw/MAUTa5t9TxB4ToiKBaIgWOWFrso5Bz1uaalCZ7NGBE0p0j2
i6KpaviIYeozJnObGKAZGk9EjJGUTDukuYWJALATxm3fmyRfyXYPbbC1/5CQ++1PXCYxM8p1Zbrt
oDP5p4qbanzoOzW5X2rO7WGozHz2jTJvjIed+E6yy5nn2cYvPpXt7i5I5gkWVEMxx3+3S449NQbv
AOnDmyl3j0V4tPFhvU16z6s3hSldr1EPOLohBY9DChoPlfcdQ+y/IzXtUObyFosr16J4SchaxtO2
5tfMX4Y+4i3sInE3EVPUb4NfeJzbUbg3KD1bMadXxopp/BxjMd9+VBhIVjQaAl7FsC/tsFFzS9Vm
2b9oagwh1q6c/DaqhzmvKAb57dh9FRA6PhXlGb8bbhXl41iIFGNNsUDledKkUSg5CUTgaSTTkFz/
+wTaaSroQCriPMcjrHL3Mo5dMpcnf+FaHd3/D2fn1ds2s//5t7LY6yUwbDPkxd5IsmTLTW5xkhsi
sRP23vnq98Nnb2LKkOA/cA5wzlMymuGUX/kWINDQzhADj9z00cqGHvBsZzWUvTdepVGa2fQZMM9q
DXV56t/ymnbp2qhVdAACGxIiw9p3kJJ850AUzabQI4kbQoDGazTDrXwhL/vKt61pF8Whl747Y6CJ
FwXXYvo+KeXhTJRYcFRd+rWI7ZOTt115RWW+zX/U1gCmbEMxH1zaFg2yqj7Q7R2k/NYSQrrisQZ+
2+Y3ABP1qtiifmTjDhmHeoIyC09Ubn7r0FHVqwvPHPv4D7wf8lEw4iG9FSIcKioz2AAaK/s+FJUP
hNFIpQ5VEa2YZq8bTiKLByuZKMOtdZAeya2ODQfivl7kTryAmd2JA95x9XgdEb+G0yWbHTzUCiCm
lDRv4iwvLcT/yrxO7oHFSuOvZpn8I/M/EYKLhX2uIjxB0Vk30Z4B7o5MtyfdqqlWU5O42cGtogir
JRSp+uCOdpkWA2IGtYAsWYyiEVSDOjaxBRxLPCcum66lQyE4LrhDZYDItG86rS9SNpoD4pcTD9Rh
fvhysr3xypCcM+1xbC2gaQgmF8OtbIFE1y8ddAfH/dahZiBB/ic0pnDsFhBA131lEMhuWif22odp
grHegtruaWdukFFoPPxWkroM62uljU38B60PpA+26MkUGCkgjeKxSLPlInWRjLzOPIyl3TeIRgqt
09BmaPWYvxWbU/GNHLmBEowsDqKBzlQCv9pY2uim7wVNxHqTVsMgMDbisKrvocJB8klZ1kzRw5Gv
78pfKJMnNOhsJ9LSCX6KrxV3PRWH5M40A2iVpWUPNUZqQqSvdQDlB38L5RU3iVa4w5+652G/0jFf
8SE10+cMblRhFtlb6PC6qVUHP7g/lD26lxgrtLlXeiu/xdVd21QVyuAM5eBp9s7rCa2SyBocO3zS
PsdsaiMSH4OW+2hKWpjEq6mrENjbCdSiQNd2qFehGQhVY3bti5KuDL7XPl0iTM1oGUTBzYgmW/9i
OdJKYxisLiSBWHqxzDcSskJc3jQUsKLmLSOJQn9pbCMfRzRIn7n510B+QaiNGxW2GdxwIXlcK4By
mhGTKpgGNgJMDZ3GNxFpsnNR0XeCdzMs6Bmv4CFYA/BPSlUP6Ke0IuOOHQCQrXlONK5ait5xX+8a
MMXJj6TANshGzBjkTQH/mNIafNSKOAIdZtLd8i6qTLOOdn2A5iF+Ki4UQfOSDn0y4hKjD/ELZhhJ
8FjpljJftb4hFyN0j/oOyS0roJJfPkS05qGsgHmh/T5b4ugdDACzRJeD1MipuNKsQkr/L2ptEtoB
Ism95d/QzkoM80IAXTZvrSTR6vY60PvOMK+CQSrwyqYYpgdKWF7rbg030X4Lt7TD3w4FRe/GSTN9
nkUreTU7ixX9oXUVcrg6FmKQRWZCtVMjHGoYDSmBbLXhp20XyKOmutVL7tc29znyldTH4rpx6inH
aqZ2c3QJMwBb8YaImwdljaOikMZlT0+/fbVCCkWg46ZOoNFoNUKG1Wrs21pc1kFv41skfSpf9/gT
5Op2LKZEf9b1ISwf0JAuE31N64FsmhyJnhhKemwiKDIuvQzkdgMrNFFJhXKGplw5DHeRP6H1WKRF
i0nnAK1X/5H2dtXc5hDYqfcGMItfuCdy0G4GrCvtpU9nYkfegqeaaT/hEO6BrjX4HI8axZz7MTDa
vrgYoCPIn4NljXgsdrZO7edGa4EFI62DIgo+LpDQGhMhLXcoWpT84sIN/8QyK7hUg2K08CqQ5N75
VecIc6gR+G3RrLWUrdWEjDa/e9xqQR2CHmILOM2um+zQvigV+lhPFh0cG0E5FHlEcAvwNwiJ+aTl
AiVvcofDTFnLndLdCPDSanYRfGEcvhPkhgbIm6Okztpvat3D6xBriK5mrhKSVfSMCii6G8Z8bsV9
aZUUDfetn6LrKuk2YDIWfHfrZpyy7RQ20HfXdCh4+XGF8Iq8QAdf0ycn+h5aYW4gOSBgCtbXgBkc
EDgETk6A3UWqzYlg2w4GUja+RWPDQ5IfS5oaFro9iT/USKM43o1Ui7C1ieu0SNcasrfBN5EHdJg3
rguslkCOyGi4RGPEbJ8cTnSCYlCeYmJjgPZLVpM9GP5zFQxYJ9JSCGOAuLw7KsCrOEomLEBEUtvT
puvQv7uclC21ZNXpQ2FjKz/2lQSkX2pRg/1PhW6aSCyTd8Dxfcfvt/TV8CvfGJip9M+hp1oSH6tM
rGfhgRpEgZf1TK9CEi+MDXyZF9a1j6CCwKvCAH8I5DQdXPSp0wyhpPpiisOQDi6WRqg1YXDtUXum
+l+l9xC3yuLGrib++Ll5Feagz/KsvKZUmavxssXmTP8d14Bmt1Jzx/A1rjUbnHcJOHVUT97o6cFl
U7ZZ/uqntJ7/pqZtW+MTDS/QsVeGhcB0vw78yKcEjNfMOINWNDtBrKeF7O6h1FqZBrrKWWcoSC+h
BnP/0VMBPPf3QS/7OLoyq8RBCw8gsoEPTJNSbQN4lOmY7+wqvNqQl5mb6/57XrXJsKcejYHwa5iO
Zj7t4salzPPIinqTuIjQw6PIPBRWNg23Ta/cdu/7LZQNgtESsZgHjbKLsW8tocQvFE59Yd5QCs7M
G7ef9boou8EXQaQ7a8SlBae8wFVmyo0Xvn9PjxsFTq366SZgTVGiAQ8NZjfx8AeHc9pjjkgbI09N
gQZUm9fiCkSwjqKy0NzJvBicCdKAG+PFuAtbhMoBVo+OYfzyijhFRcNt4H9c0DtzqRx1bTVLatHk
NpxtgVk3USgO7lIOV6BtZd5DyektPvSQwqWEQaTTQU3eEnyVc2wiSbdd+IPkNNqPSjMjDLcnvUhI
rnxdAyaCEkxaPpl2XqOelEP1zKhcRVNV8n+cwaYx64AqQdyuprOLyvJYx2JyL6lvOPa4wVy8ya5p
EOSejf4m9JJtEZUt+HmLwJjzBmchgPwE86dq16JtovFHhZ15/j1MXcN1V/rISUTovsFNLb8PQJqo
GxJfZfI+gThsKSnh1xf+iaRltsOqq2Ex0iztxggMVWrbA06qGcRyHnXaJBGysyHGRZyZStTK27lJ
nfnNzsZ8xttFIho1F1iRDBr4LKi71s2NTSyHG4WpuHsJDOKG453SWPDda6fUdMJ3WYETuESGJxOk
KHhwDM0bbmNVNjwHlTJwHhZDro3WbxO3VNgV3CAomdylpmVG3qbIOwg5d/g/A2uBFed4aDj2nCkd
6DrNCoQmgz71i7Xe9Ok03LUg34z+rzmLaOe3Ic2+hq3UFKGm4dvX9oT6WzmjaAiu8bin5+QhBdNu
xr7zO187EJGbFUqusUYqan7TawPYw52XQM6MrqEBoe6FW29dF9CIDMcLxuseNjb6tmy8yXwYECrm
NxmpZzTVVQFLOXRYDwCr4a6rqhbhgrSycUpbkapJRMLM0UHsZsVLCFLtABySEsGLPwnH6TP+zLiS
WKUArfBioG0AyCOneBxIqzGiwe3K6EgToelSwIeBaxqB8m14BfjmDfFFIkFY/0XEqEwnZ7okE9XM
gtCv7oNA/lIg2BVKgXabWT/dTti+us4nIA6wu8J+pOSgKnLIa9SeUr/b6DbWqFt8l9BDvmhMgWve
FnSqUxUIF1HxDDJ1QYNXFnPsFmYedpPh1HZFiR1h40fCXwFn10b8FCPJuf2tt6h+6ffaqHMHITgY
0Uf8Y4Rx2fypqgo9mfDpH3r+IQfZkWf/K2vTQx5mTf1//7cB5b74/3/56v3//m/EKiyLzqBjCKkL
IR17/vtvvx7DzOef1v9P11oEGNxk/sqpkP3rv4W1PtCtdKg0hj9SS5jB3Pab4J5sJp6NZLrLRzp9
HtocGdTMbZ1nU5ZdFujrhdOjCTMCj2N6Ha6oaak5cM0vAeE16e8wtKHu4yMNeF3DZNQCvcberUMI
wN/qegKXenF6ckgTfJibVAYJieUaEswrv9T6ODdS36joU1H9gYUl3SfadSXFTNr3tniRLuR3RBiJ
953V6WHnP/bfJZXKpCNtGvTLiBocZ6E2MOBqgrNUFv+ZQjiJtzAxdVjjmUosxNBOD7UUNpCK4o9r
wiQwoL8JtZhhP2iAtyM/+ZMYmVm9xj2w31XsBm17G7hN651Z0M+GM3i6+E66adjWvOD/bBa+WA4Z
S1JCGq2+f/Caio5qHuf1FXpImXdmcmq5ji6z0m1CXIRGoSgs1rGdbZP6oKrebWk7uOoFyBtpybrr
B0KXi7GsGpwbppoc7Vfj4/5jrE8vrr48G9IVDj1y3bVsZOsc3fk4Xcw8Jy3CY+mdcpKtvtfkI8mF
GlVVIr1X+pFCWSb03OS7QWeDwkDphXFyS7Ub2x6cHUfEYV5O/6TjJTEMh38fKKMNX2T5AQjz0jKu
VfeuglaAUMAHAuz0TdrpVqSBA80iu0Q0uEt9bSuQr9a/nx7/aGu7LIeyTEvnoxiWWH6SAFJ0mmbN
+1jUMaa6vOz9+6ho7OlnFv+TmSqqvq7h/Pfp7cXaY2xMJFVEyXvqmpkD5dRzKGGuUXpUmMiSdcU/
Z/oBZYbKgrSzPT3Po5uDTy5MdjqtayV1uZgnhnsTAfAo33ybqu+OsMCHXipStDzvebnxdE6ywZre
To96PGeLK1CACoJhJLmQP+63Gd+k2+HovmWmB28fwbRUuo8zP9ih2hnkLlBkqxRYH6/EgBLF1w8c
3BGuSQuDHgM1pcVtMgD4mTKoh+9FPboDfsfIgSkIASHaSiAVUkOJnT/ZaIfiEGBH1eb09I83lyUN
pVNPkTz9Yjl9VTswpZwhfMcPGg13C4RZsA07uGpn9tbRNebavFCWq3RFgMfr8HGdsZ1QdSti+aZx
fKILy0Vjd1uFA03DDERQuTs9r8+Gs6TEtRP83PzYfhwOD00oVuFkvkVJOgwk1SQbMbYU9dQhkyJi
kEKnBzzeR7bkylI2r7rjAL/4OKDde7476HnxBlIulK+EQ1a0pwKAqzSCEIkPYl0EYWHuExULEe5P
j358dmxnfiMME14Z1crF2fFl74LPEONb3FtdfEE7yXL/tLmhCxc7NHgd15S0qrE+s3s+WWVuJJt5
W9Lk4y4mLVLSKMu2+zeXTCK/HSfg8H9gYoeo7iOPWZ/ZQ8ezlDr3Ag89LRXTXc6SxD8Z9LTU30bH
DXOsqnXLxu6MCFt+j1MU/3cQsyacyU4v7vEspc6DCG6bmwJthsUswZNR4TZrlE7xtfK3+AYYQKLt
oDHovTgYlJ0e7rNZSluZwFochtUXN0Kt6SAYhql5I2cT5XPYTbHlbzTDDEnhoIagZkvJ1QWicWbg
4y0sgTAJqF6EpsQBiyPqUcYJpqmCMz5Frju7BeZmuXNwwcSIq6MPAzE5ISyO3wfBXztzYo9vImnz
R+iK46rr1nJ0f6Qf4IV1/B7BDU8PlohTKuFeREJ5OL3An8QYEqqTzpOqlHB4Vz+e1W4gUbfq0ntz
3AyZm51WhkGFvpuOgPzGxUeptm99UN3QfFOMcdVrqSbRkJ9VtrA31EE9ILunf9Ny7RVkofnemOMu
YuflHjNo26WxZlq/y7AQ8Z0CFw/cISmS0Ys23uRXJU6EKWogmDWjTTzZXzzJyja5QRzJf3RTV0eb
LqoHE7Oj9PfoxlQzVoC+yvG3hpRsf6ht6pT3p+d79A0wKFNS4GNGEmRxrBabDTytbc/aOr8aTSML
t8E6pX2IRCWqq9pPQd/wL7BX9HhimPjXPrgge1WjxHlu4vO3/idxMBRbnqffgFIDQNh2F6etHbsU
0Uc5vnqp1t1Vk1APMOONn8jZ6jeAeIzbUgu964Jc+fvpJVhcK/PIgCUAWbsuC4FYycdd6JflULuA
s17TaVab0HN5E0sQFRsHtYf8zNleXCoMRivWsbhTBOtuOovlRop60tvRq35kYF4L2G2G8mGNV/Bu
C2dFMWoqtjqQ2PT36UkuTjVLi8AcCwvhQ6BCvgxvoHiyk90x/tHneths+tLphr+o7Ijp/fRAyw31
X4BOXEGkrCDFmbNm3r95UpVVEfKDlv+DXBA0zUpNcMNeYllY6puRltVIhbDyVPRg+IhKNavG4Y3c
Aqtp1E2LophePJ7+RYjnfdxZ0iAjpbPLfUY8vTzSyFPwjNVl8h2gvhoptlcdMm4hjujJo+WiFalf
WdD0J2sDVGx0nuIGzi4QVGdq/IfTP+Voq0maSeDLECggt4Id93FtrEg4nT3kwEpMLMapg/nFq6lJ
+w05peLu9FjLneaQoyohhALEbPMALy7XAA0vVWZJ/DroYG7W+ADYl6hj1dUasxEPiGyngdY9PaZp
LtaaQTlF5HhsNslxWpwloxdcIIaVvoIhKr3rCjJxR1XKQf8Crzl7SEE9p6MjMHshfaewO1UZSgbI
WFi0KH1t0udf2uWRuW60wQkQnK8DWhwg5krtB5qEHi4XbYfiyHPYGqC7tkBuNfXeg4IZcLwhmDWs
W4V2H1LTFWqGNLtbep6odBFgu80vaNS0DwH9gA6d1ilhP4paY2WKzsGaS/l+8BMgtlFBXwlbG0pb
BVG8xNxKk16fnLkMjOWpJER0CWR013Y5kvby6oE85AGLL81voyk0XRwgD9SNhXBM3lbmoQ9TAZ4R
/E1p7lXb5JCGy8Kv2uZaGVnzgwKZw7IaeMLgoABPC3gWisUUQYsbQxvDrHjCckogoNtCi9PGnSLr
GzGGhBGcrfmMU38nZDOD73VlyP5VWLVRb7wOQ4CW9LpFL84/M+Wj64G7D1guKl4oS5jHhQ0kUd0M
wIf9QhNpUM4Or2vDweFYIZZFMbEFQnLJUY5BfyVYGHrmQ1TDSdR2ZZsngOAxreg07/L0vj06K4TM
QipFVUG5CruBj+cSP1tVD6UrXyoQiLFYZ01c5HvQ/1gNbYjY8ZDWDVp3X8sWCK9YAJ5cXVBOIupY
nBbdoY9kIOjwKHKjq6+ApPI+rVAD0aBHtNnQBNeIeutmd316uotriBsIf0uKKYR4JEnGcrpWpeyp
NtsCcQI4N3BKgK+ArkvsHSYUavs/GIx5Mj8GNpfJQhKgGTzKsHiixw0+iuYLCLIiCax+b6ZdZ22+
PhzQQylRUaV8shwuiPwK4lKQPVVG4L2EpmW8TUVtPmOa7J3bzIttw3Tm+jEPHUEseMdl2oVSqWzL
aPIezaHtEUbHgPFbw6WO+mQV3JPFwN/56uwoWQNtpkNEnG8ua2At94QR6p77mGp4VdF1RAiF4EU4
a4ySff/Mdf7Z/FBI5auZ8KWPMqCop+w+YwgfmwnqAc4PQj8YtcXLNeJ9vg1qNzsTPXw2osOrZUNI
s1H/WKR4aGhlRPea9oiZtvE9s6FKXc2s1WDXWnPqLhGoOhMBHx8GzryEDURh5JOCQYpMChqkg/XY
woVAuL3Pq2+5PxgPeqysMwd+kV3MG4bjSoxv2FKAPp6n/08Necxo09iNoR55fJItiuH1s+J/dqgr
9vLKoWN+ISk+nfmMn42qKGtx1ClvqWVE1jq1MSR6Kx+rwKGjE2QQHGkdO/fou6a3iO5qNU2nwvry
wtokarZpksIS8y67KwaYAmRK8umxhsm7p+moGiRnZl90OnDBmbzteOMwGEgAlI7n+pa9iKzCsvDg
3gfiMbVK68HL8vxJzkrAgQ4kcYQ3fSZ3/WQ8okrKA5CKCHSXaVNSFGOHpdX42PaVexWQll4YqC3+
CrIZygl829l+9eTP4TsRqsUbQAdiEc6JqJRu10zmY9D0DtgxopO/fltA/EaM0j7XW/lkesrmmlGE
845LG2KxUVtIKVaQm4+016arMqnqV1Db7iXCdvoFIhDR1enZHW9R4kVHGkgnSL6gWpz7POWdaqvA
fBRoQv7oy3LcjEAcbiKnl/egwH0k2DDzOj3oIvriNNrcaVQ75gKE7S4HtZEFyaZO2Y8KvVh96+iU
17BHsTN1ZnPOq/VPbvvfQCQflHcpupJrLzYniMAEukxvP5phOR4qLWh3BdYWd5rtBnfCL1LUPZ1w
78EuPbNNPx/ZsfH4pCQJMf3jd9Q1H7ELoNCPZo19J5WLovuO71pwXadC+4l7l3GvA1HY6pWVnrl1
joYGZE5WDdF17pgdnZAOl4gR9wn1YDVx2zzjZC/bCwTJMiO4VMrNaRNNqWs5W+GbVYzfXNKhKHHm
Rxx9Yq5Zmx/A9TNXhZeRDrjVSozZND40roqMKzOBeTjR5o91cB2nd5OzyDNNnYqNPX9mck1J027x
lfvRpg3optUDkmWOJV474NUYL7U2LLAL0ffICcQYy9s7uLlZ/qsoKnpA0N/xS+lWMDIngLcihqu8
om2LDsfOESMkqRs/qcYQKgP6GSg11pOW5q9oHQvcitNsdD39Bltzw3FgGcFPnq79ZCZWbqoxcvsr
dFZBTSKC4TstYnJ6gaVl4VVyAkZjEGkC5UXAGpnpFD9Iz1w7tIYHdJTBWloXblE3CGh2CIzMVmWO
Ftv7Vo1mdCsb5Hwx3gth7/wMXQQX9oZXluqiHN1Aw5oQU4Y0wB7JD7ObuLFnOkDvk1+g61wF0bDn
14D3xifVj2HAI3IQPvuJdFxOhmUkVrtzkhy5+t2omyk6JkYtNJi3rjb+kG4KcdCBpHjIQYBgdoJU
ehO+t0M16+8JL3DtdyQ7yuFOmuhyVdh5Nx6/H3ksE58OYH918tJmuuegDGRlWQ0+CW/hS60OdP+y
UyBC3VXoQQ3GFdYTJiJQbRRlt8bYyZocsIP8IKfV2BmqeCsbdL/rNc1uhERMNJ1QCn1Hmb1Mf2ip
DEJqh6jKR+0mA6ro1ys+pZbuq6Kouze3NjyjhqLc1YF9JeoIytQT3zjxws3pvXkU4yhSLgLiue1D
fr4stLoxDCqj7u1DgZoGlMQGNQJkG+pvUKvqyy+OJf9LLByOm86bvHw6ErccKKB62QNkIKgmXqG0
KzBfPeJHBiSVmy+P5tJVInnmGieGW1xw+AbAlFVW8sBm1nBzjE2kHlofGearNCVtOz3a0bOoKMqa
FJK4lwyqK/Pf/yd+68NSpqnyu/shbwP9RzIry2wG/oLzx0VUMH2qkko1r18dlHsUKABhIyoiR3EU
brmoc1ildoDuPNxqMcCdFmTqCyzIEIKMF6fnru7j7aKof6N0BG7EoTC6uMlAm/k5OC3/wbVIfcM7
LIcMFClC2bVdfxc1kt7k6Tkejzh31EnBaXsQBCwDYwmek4arjdQKHIAno6jEi+H72k3h+OL36aGO
Qg3ye5AxhKUU+HkUFzsmxz5VIDkhD2kXqkPCO76RIkWiD/4dgrFF9u4imH6mGHc8P5rq+HvYVFVo
nC3foR7wSKrqzj50cPydd9rQCFuhUz7BucDorCjar594mzrvrHnGn0VN4+NONYbejHo7Foe49bNn
XVY1XfSEKjEcUEgzydtXF3Xu21NFsSlr0z9fLGqnxUr4eQnlIiv1nwFoqm1WTelFHsrkMObAQm2U
qs9smuMvOZfQUTCi5jhn/IvTGA+UDZG6Mw4jgmCgvJV6HxDXfYlUb21jQZiMwOMQn0lrjuIaKkSK
8gLHnyQVRMrHlY1iBQLS7cyD7yv7d9tnMKSa0cL90u9H8Hm4eq/qvJ1+FZ6h3Z5e5k/GRrrMIJij
TQ8OZvFVXSvopR1P+iHPTPfJQCEkw3vZjl6ohoAoLpV3qacYkLhxm53ZUPOZ/xDD0tAm1QF05Qhu
v2Uk2cmIej4qkQe4bOGzLnwXaxA8TaszYdTRR3VMadgAzV0+Lm2ZxU6CHQWbWWrTAVGn4HffuP4r
2DUK9vrMXFlFXSGvCyRLn06v7NEBnYelEyR4tcgel9VypyZMQwNbHCxw9t/qqCoItTyrfTFb3/h5
eqyjr+jM9U/OJA+IS0a+2EEqNYoELtJ4SFwZ/nV82AIQijv8MlrfuwkQwnwF6+veofFqXJ4eej4S
H74iAqLgPijPc/PN+eTHzUvu1WECr3cHCiIWvsBj1l0FALxeBmem6EYqqHanR/xkYUFCzChEBfz4
qCOAgFZrIsrbHaDXQYgyZJnM/udu/T7Mj8npwT5ZWcpwvM0GB4QrfrF5vCpLwWPL9kDwq35MQ4gr
ctXpv4GvpgSgvTn8pagTX3lg079aU2V2FOaoWbF5WeDF0cQtArGGjLAHlVwDnsJUuc2wm1yz7WHL
JOpsw3S5sPTx2EE0Em3qqpzNxSNdZ14VTnFtHeyIJ3wFAlmBhh+wgbywQH0nX/yOVBslUQgJHa8X
1JfFcGknEKebbHFoUfiBvBHIH4M5jGjFICJ5+isuNylDgbqgdUgQQkq1jLJk6JkY4IzjIaOJ9jBB
CHbX/tjCCrCT3j8g9Ve5Z24dXV8cDB4RuE4mM6OsQ7FscSZFE9cTpjv1YfLG0nMvwLkFRrBWdTmZ
fzwHCUl9hUhMgmZMYZZiwpYbewwUDrrR15pfSkatFaxbE9ncc1XmxYembo6S51yJoUdEaWT5lPsy
whan1dO9ZiY2anFSh4lElNHjlwh19FwlbXnRsxKkCeji8JjTLXYXGzkCow/YO0oPkBZCc40+cmKS
YY62c3H6M+vLiVEbFMBXbYAmtECO2h9+Bmo90qrZt8ozthYK3xfuWEl6bbn2HMI7DJGgu1d4bT54
Nqb1jdCQGCV5l1uh0Bw0s7jbwhUVz1L46ZlQ31jcJWTwpgCOYNpzXk8otdwRbTNJM2jKa3cy2nuP
IiCaOQB2MIZBOxtjV2xO8EdrdlKvok1nDsD/QzSbaH0jZ4uE89pJOv8FVerxSoRIf5eJuy/aTECX
8XIIYxP5Mc6hKyQEDgg4txTyhp+Jwx+OQxfyNgQAr4kWR/jCa8X29Np/NjsDmBpYQ7rRx6X9fpJY
n7kKgWI08tKV20PihBpnaVsDQ1lcurMGurUTOQGYXtvdBrq7SaSqYJTjH9t2DayB0dYq/BRH3L8j
ZdyjD+2FK0d1zrZSUCPrelZBhraCqTYCssNAkFZoNJkKG/fOnnd+Gw5WtRuRh4fjUpzrXvwXVP/z
2M1fkFyCPpegMDzP9eNjpyWAE2pY5td2WFf+Re+PALaQ6dsQWAWbeqbQgSfCES2BjrDCVzTYuOas
uy3s8ELm+LmhQWvuYtMPtyWdKlBtKOutBbq+6K2ioJahnbtDDiuAuD4q2MkwJVDIaC7QbfrTYNoA
1Q0H3dOfbhEggZiiQOoKAkCTzvFRIdhm38D/qxMKBqC+J73Bv8TPk9cA6X8kwrrfAYjt4Mz9uDyq
qNxYjApEhwvZPIobICeXFgpY/t4FAN1AlxoABtERgsju1xvRCjc+k1EcjwgAS4BbmDE5HMDFe2Oi
VBM4jfSu0DPkBloNGr9v7UapRIK7hDhtHU6v6/GAZBL01ugBcfcdxQ6yQV5ZWla6z5HUfbCdWj4i
LCB+wmfJzlS7F1fsfzc6VUnhgseZu2uLuWmTkqU7FcV+ClAEWtEt1P8YehmfCUn0eYP/ewB4OSiM
AMMBfqsoHyyu8gxpq7iLonQfEmp5SDnTCdWMjVMiyfoMiSfAlGLqO8fclBnP7N/RN8fuQDo51CmS
4jll/sjr+jZGrKdBxPP0gi+e+XkVqMtivkJkSPK4rIrb1BhHYPrB3mtyGm954c3stnpmAsNxxXl3
vPj6gKAMkXLn+x5DD8axb4oJHfo9WkmD+1bbpZNu6jyJ4gOFjU4iVzCpc8f1k29tz7V3SyeghtC0
+AYQFdBq9btwjzJpPOwNo26aGxRy+jMf+5PV5J2iyMd/iQmPogS7zEE3tyg98VLFlBas/DqvlY3q
v5ne0UY5d70e3UNA1XXYgwDLZqbK8n0cVWYSo0XYHUS6RyQSRz9h/jWvyC072zZsngp0iDanv+Bn
Y9KRIhKaN85RbJJ00Aexpwn3cQVCB3EEsR44zsXKQikbzaNIrFVlp8+nR/3kEwLZAwJDjkhvevkJ
OywJrAK/y72L3kzDE1LqySpBp+3MOJ99wrkHNhMQgFYvi0SqoDlAqhDvcdzwn2VdOuGljT6Puuh1
lDbXbl13305P7ZNLj1sWvoHObct1u0iY4hjgoyyDeC+NTpao7XTdX57o4meSuNCNTg+2xP6Q02Mi
QbCnAKTNqe+8AP+UTys0wENzIgziqm0rpPFVl2qvmDSjm7+qUpRTL8ZC5sM2G5xwoMbvZgH+eGiH
xcVG1p3VngnyjqbvAoUBbDp3AuedvDicde3a8PBDE824MHsePYE3HRdefKAcO51j9RxtI/DcwtJp
c7qUOo9OaDRYPdHINO0rAyWiddaOzX4MaP+deauPDgnjEFNTZXQQJz0q9gut1a0CObm9ge/mhcww
xAbJbiBJVI/rHpWW5xbJ2+3pb/vJSkKP+g/ELfjKy42EJ0GJ3WJk7xViPPrW9/EeXEeORBg28nBj
PDPHT9Zy5gFQ2wQKA+Vwfvn+2UlmneO6VoXWvol14wGjHZT0UBhP0zPjfDatueZO/EPLjjbDx3FC
FxW/CTzb3pWZKNZmiC4sPN2299b2MLhnLoDPRuPqJvGFFEMdajGaEE0T1REmVHpD/LfqB1H88RBF
O0B3CM40To5XEBAYGb0OCoxDsCxCgRyoXCxMnD08/DrZVzHqEHS24uCrYRWAY6A1NGCpmh5DXiRW
oExYl/vE9vN7U8HvXqHVUmybsK3OxIxHFyhj8bVYQq60Y+xXnCvcBRND7c06daKVb+s/B1nKxxyc
1neQpmJzetN/toYAB2AjUi2j57u4zzyMors099QexaUEMa4cNe4Lbk5f/g8GIpSbV5CLE7jCx23o
15OuEfhL1J2LzL9ggFTbBCi07L48IUqDpOTS5m0/Ik95AfLT7EJzH5sVj4I5jqm28g09zC9PD3S8
03nekIafYfB0fZZwHfS/hyaXwFqTztb+5NmI8IbTBxbqSQ36R18eDOwDNwVle8lVv3jkUNpGHwFc
x16PkHVMjDGGm5+YVOdqVD3+J4NRd6HTQzh2BPHC6iXB+8C29rUsAjLoAKHQnZl5kP4RK4rjMwv5
yRak2Cj+40wCb18uZBC3TinLiouwHqKn3GncdjWiH/TlIhS3Ox+MjiANiGNgHh2qCEesxNz3k9mr
ld7jZLZBNhktsCnz0Cw8/ck+mRaxMg1I6tC0W5eZCyq86WwVFl9PnYuJUZQ5wR1mAWF5ZpxP9uEM
xCMGgDJI7LwIAKw0Q9cG4/lrlJhmKSGg1g/CmsSbKaPx3Bp+cj2xJ0xKA5RMwBovBvNR3sUdo4+v
CemwC4l7K7rtnQEB5BD0Ol5LHb63X19Hivpz8EpUedR3dGKUz5SWR9fZlKPaUavJ7n4aWRFNZ5gN
n80N0qVNpQWG9lFnHD2E0abUFaKAPxmIVWeEa+WdMytcp0Al0Am/SALXaM7kkJ+ElNSACdxYUiDc
zvIKtvogHDEFyq+DEfFARes/BjGyokIyolo/cUR3mJP12gbMRoS/aaJlv7KMvPwe5bThTPvheNfO
TCJKrzrRO8XyxTUN4GkYUJFOrgu915+Twpm+NYiF/v3qN2UUrhaD/Jnm0bLTMIXoFEqkVq7rLE7f
Crzg1Xos6+L36WGOjwaAETmX+2kgH785RVV2OUS7+JoWXGytsehxcEUgQUC22vxi94TMwKTfR60f
sIFgDY2PD1yajilVX8vb5wopwDVa886voBnDaN0mM8b5q1Nj3Xixrc+5ZnXfYxEZZ85eG0LnCsso
/W/d0OhbNbg/yDODHW8KbmXmxYhkycdhPxXmAdOWcY+UoijX3lTh6olQT3fmBB5/r7nISRuc00Aq
swyJEUQbnCwx+31WFvlzFBniGxcovkpWYz59df1sqGszh8Pl2jxqlmrgmRBOzLs9hdMJSnPXlqgT
xFP88v84O7PeyI1gWf8iAtyXV/be0kgazT4vxIxnzH0r7vz15yudC1yLFJrQMWAbhg1Xk6zKyoyM
jIiGBBeU26u98QJtEgUCpxyXWRX9SpXTfJoVVpvqGaqV51Xfqlbtpv3tdd56gSY1PkFElhXLhlpA
Y8XCAmq4xk6h/c4wbfg61dXwRyf1+nt7qbceyTKgSzDiQWqy5BAU6KAzBggNzqzj4tExoRL7ahMG
W6XgOiqTycGOYuhQYuDLzMdTS4C7thuvjtlEl1hU6RmzOucRUR/jSSC7f/w/PBcIBtCQvG+WCAY+
nkaBeM94LSZM6HYigOqKwWMYbQCoS+Ue4gVlko1YBEdKtrQXKV3KjB4OO3NzRdBQwb4ugIeXfRet
8CJ0J13Epz+oMLQrpPS7llCG5lUTyhaFFVaPDqMg6sEKkLb7JCyBuLgtsGr6V8yp1f7BlZTcxk9Q
bLT/tlrVZtG1S4EJv3p4BQrthIggoOV7X5wkyNPfgxNAObR8cQZ6fzgO2+XVxYVEIKjb5SEGAsij
bry5Nza5K/FgYA+DKnPZ3RsVrZvw0myuTcMNfY2KwjabPeW7E6MkjyJ2vkXoeGMPyjFQOYmI3sSq
qPUCxO8iOqtXO4qQtIjmUxWbaGo4c+ntGqRGtqL7ekFSOtB1FA/oU6+gCNFOoTub0XzVyjKH5opI
/DU36CeewrFietlqK2Wj8Fy/VRqYFLEgW7RPmbN4fX2pZFRqFgj1auCNhSyyl9fFQTQmerNo2GfZ
RqRahw9ZxgCcW0w4IYC0WI7ehQOjIFGv5Uxx46ttrn2Bd2i0G9nxG2+SfggqNJIJyMzyYh19xj0q
qabqqrrh7O6VCaejA9YweX0d6RL/stC42hrFe+NVygoDcpMEyghcr18lblN9iPFQcR0D/nYSxlg0
ezHghXofdGI0D7cP3no5wB2SKObOyV6pRRfL2exNrVPna68WkJPHYBpPmoeAtI8WlP753YuRh3N3
MpoGx2CZrMaxaGFvDupVDC3+BKkeY6yDVWKO+5nZID/7vuW4Xkg7ZO+M6gbaz+LzGZraI+3eG0gl
Fl53NLE7wCc3rPrrGJNabqy23CzyMvtfjJwp/jVUhlIrSWnlmRf4THV5ypoeVWTfE1FYP+tVgZKR
P2pKVG/k3OtldSj3wBWQchkyXDZ5TUAsSf/WL2EQtu3BsUU3n0lbQ+7xBLm7Lwlip81Gs2V5AAkv
AHQcPUS6pCbYYtfg9YR73tRPF2w8Bc7bjJfjfDErUAJuf8I3FuKO421COJSN0MVpgIlnUUEZ/QU5
yjg8A5g3Rbun3kefYOMkvPEi5eirJz8eqy2fqUPF30FCu7swpGLOPwOrHRkcGJVqEN/wNwnNU4Xa
VPnt9gOuSCBoLjHH6DEyQeCkkSTfwH+QXKx2FKSW8bcIMIg06nNYOXH4F2ZQH9YQ1UehGnucDIr2
N7yXUfzCQAqPZ7+OKmP+hjxS25xRoqzjn6MV5VX+AUqRJpgCY6QVQ0gjVI+3f/AyYMjfK8n0IOuu
TqdtcajYguQdGBFdSux67rBuxDN+7rPnHKT4+d1LoUkB5sI6SFsukxyOG4G9HIKLMjX5BasE1T7h
A+bhLpJNnrWRgqy/P81o6hRQHmrYVVO663BEbQdYNw3zCM0+blvzWyE67KpwFCvyY9kmerFxwSxb
FZLGQPrG6YVJyx5YfHxMaTC3s3rnkuO50fqzp2Nl3af52XaL7irmqDqAGscbKKfHlvpvW1yuCuZD
OvISIZdk8yx0NEw2c+dS2jb+vz7obZ6eGPVWsxiHJswKIMQ0ilI9olHvzl+mBLecT23IPMFGNrai
qLw0xIi1dIgRfln1MZKUtKIYxuGCBcDoPEXMq2QM1mbVgANS3pMw7jCBrPNPIWLijb1naivvLzgp
F4mNs1Stjd+A5iLjqLdccf8YSR/PPs4LgD5HRZkxYuxS6pdfSBWryucR6pSwcX4YJ/WxCFGa+dbj
PGM+VkmAECqy2p6Z39der/8QIX4azxpNyHKDw7x6++wy6lOY4tyB6+GCVIyNOlI/YhGHDGa7C5A+
7f7QORPzvuGyxnq9s7Saiam8KY/0RDPjoWiSPgw3Nt86tqKYxXsHCPBQK1meZNiLWugaeXi1dNwm
XubtpxOGMbO+ETLeWEiK7MjJP2DhFYEv7xj5tSs1vKKMgnt4ZVWWcue0XFr79wYMhjURHUcXU9rk
LJtw0awUJh6b3gXHVTqqXtvoH0erylPfVGp1I3KvAyH7FdgGPJM6YoVmDk06zmRl6kUwLfKMPUoZ
XR1KUfU4McsRbLzD9WpIp7CKnNLmmlqBXpoeWDnE20vSIoP4nMVBq3y3HeQBn8ZAaaetAdg31pO5
E1UZKpiSiLq4lpSRkgXfjgvjc4mNHjXU++yv2XaThSS7aANqytsfT1sHQzJeajK0mBh8XzV5ZlxJ
0lbzqkvcqJh7+BxPbzi2JTzEjyFm0JHpB4izM8CXdlnbNf6sq23yE51oqUBuuROGJbhVdzRBsUZy
MYnQRjNqLgGIbWqfyHOBYjGjzLJfes3/6d2JGPkQADDtfdi7q9uqKPop79M6uzStwkIMWM7igGax
lp0rCsPa5/oqjI0dLz/D61Au8UJm6hFEgDqxxGzaxnR6CxvdS1fib5LvDXOavU8Y7VqwKPVgmD4I
w56cb6o1FflnrKPTeNj4CeudwpakhOAnkFqsTneVt6OKLE13yYIZ2XE3RcPMjyMVt+lwMkdn4/J6
44npbEIJlqi3y6d7vTHpa2pK3TjjBd/m9NhXKkZQ+uCd8QCwHrQ2PqtZeu8Qxd7ZL/ZokzBdD+GH
+E1JuEBcoqptLTMOuksZCvzQ9SzPtMNE82LYOAfyAV59Uq48cEUkJ+SJRynp9QN2iSumUcGI0kPA
6KmYzBoZayqL6f+wDggSy7BvQAwWJxxqE1aPeBtcFDwX+x2zswkNAkwuzrfP9Sqvkq9LMnqg4PHa
lhOKA4MlWdJ34wWLCftkNI37z9SE9tcaL5KPomyajbi8fn+8QDoEgGIykCwTakOd4de2mrgw5qV/
1zJn7na9tg0OrPY9+0COtMuVYH4se9J9pnoBjp7ikjTCqHyGVbSnpE6dZt+PDGK895TJXWcxIQiW
SQd8+bUGbup0qCNxwdISO5XRsjLniq5LN+8ZpN5MUlaxWCYpjJGgZwWizsd7vQmRrAmCBk70BTn8
kJEHFFJ8l0an5etNUX7M00BanHawm9//nHR05OATqRFi2otdiT6qCyExyC/uONQdnnmdGx1hNehf
AK2zrTarZqwOG01+SbAlD4ddsPyIZjZFCizR7JKrTaTWfsUMflYfJ3LS3roUuHt7nyMYDcVPZ0Cp
q92VeeikGR29prT7fdrYpYNBIbMvFTPsjR2IS+wFQ7gR9NZnCMltGnzksLLtsGysISWCn5Bq5BcU
wApQQ/yYozMVk9D/ZUYKTp7QzaDaSFTfWJS1bPabVIRCDOP1HtAj8vLUJd3mFQ3hzkRS/RNtlzHG
/arEecIu8r7ZCEpvrEmtL1UQX8Tblsje0Ff4CVguXqe4i6r23ulTh2kHBV8fRPgz2+ROtYTZzVsD
MG+cZq5vTjMz1B46PouHpVOQTsjI1hfFqKOfLu3w+yRr84+YWjrvvUmQvYIAh94k8DOwov76vfZs
+tYcc3EZmAXG88UdMg3bMkqTvHwvTqPpQEPkqBbdlvWlxSwOCnB2ySw4Xg2/2yrxMKZXp42J0PVH
Y4+w2ySDQKLAiwfCL8YZGEbwLjjNp89G3XmPkmx41EvbuEt7Y7N/uQ7xLMagoiRIcIEtd6aIgi6o
K929qPqc/bI7LOp34wyVYaNCWm8Kg99JhGAVou6yK2GWg+jNyfQuRl5FP3PHmO4t/M+ikxfjtXO4
fU++8VBSZ17OstEAXitjGlVsefghXiqlTu6c2ox+Qm7MNm7H9SNBAGeqh90HA2N1G/dRUiegiPYF
S5DUksoTQU9LESIXHhWi7d8dzqkweRaJ4AAyL7OmUDerUZsb51IgeW3eO0zNRsVesYK2PxdlPFrF
RgBZVdfyi+GAjAYSf6XMfn24sHKJqDYT+wznIt6hLWg/90Pb/Rwwb/elAupJNDKUeFb5vdXCcePA
rV6vXJ4/SacgxK2UblDmi5gwne1zmrnBsW60LPdVr3H3Xmnkn25vmLfWkmQT3B8om1ZKb8LG0iit
Wues4U6LfG1PZcbce3mYlTLeeC4Z/l4lpXxDcgF4IWBG8BkXr3WOwr7VGQE6hzruPHVeW+oRVLJS
z+FQddh9hkof+YrF/XS00k6bN+6iN9ZH9In7T9KGqO3l4fkPSppNtmDmVejnKhqnr+BRzJZfeM8q
pc+kkREdQtfq6y8GQL9osX/J5mwDH1y9bmI2WQJsIiRMzRU+7KS44lC9jme90tLgKCwc769TaqEf
5ptVHwxfbn/eVVR94Z7wqmk8SahI/vv/PLLDB+1sK+xPiR3OT4GZhucuNIs9mG4HKuj0G1jcKuWD
hsg1D+0MVB2e9uIGTIsWZ58h7k5WHwWnjqyAXK+qDiHDGzsmhzUM/arxcPshtTeeko/KxiKlRStl
ubFiFy+mJLDbU2Zpv5xZGww8upvnFDLkFeca7Ri3rvMh1uyvqtaWzyhx9Bet5YZJi6Yw972t1ic6
uX+NRBPfnTScjrd/4GrjoVcBSQqlSElyXZGNICbU6aTHzWkMCgeJuoiwkvphUnSVvlO6vDfEfhg0
tftmZYo9751JHcytrffWj2Bk3kTSHxrIqt8ZKjW/sVDEaR7x+x4n877TYXPpxhgcjNZwd+ZYO1/L
3DQ2Ps9qz/P0zJmg8cPsjuRrvN6DHk5lhZdnzSlXsMAYE7M/xvrwTzjP5UaG+8bue3k2IhnY+6oP
iY8L3FurEacSzgnm8vp8wuPW+axhGW2cK3d0nQNtkto53/6+q/0nXyvMTgbz0SReVdthrMOBwlLm
MmehZmbIq4IjPeHKOrkD7ReU0Cs/HPgyW0Lrq1fLwh76gAzAQYJZsW16F/NBr0qSCx5gqDJpDVKk
xBHbONeRqm6knC9F76v4zfg0bQ2eU3aWV/wKt3WzWgkxA/a0LNy1Uc4wHKovp0GL/tQMcPux16gH
jI4rv5iT+8zy/vFE8QNX0fyu13rFnxiW3biql+N5CKPJOQ0AFekygDzZYneZw9DXOGAkT7hD2eMv
pAqbFg7aAMsr9GGm4RuMmzpuZBcgkYabNO4ihGomR02aO1wdUGnf4e8QWJ+iwRZfbm+M9a8j7ePk
o3kHHY8qf3HlYNzRIWkVqY92MCmMdfTaDkMr/hLN1o/AK5N+1wxujn+tOcD/FaVWXRtzyh8BoKvv
XYPQwwbCuPpJpKLsNKRMSFTeSLTbmuFj7kb3fgi02hP7vsYJwt1H0m4o3nvdaFYMF3Riis5V3QdZ
8IAvRpjavhaIqnkMdL3PXLA5Ix7UozqC66obAWMZz+UohVSd5c0BHPBVF7VAhNQ0SsJG+iEIdOyJ
v1aaBjvurLSK4u0dDITi/qCoAkUBP2/72Et2U9oWf3Vz9IyvmKJNw0MURlP7b4DeqXHMIGnhbV5i
OGTGOxBIp3mgZYEmwMZmXGTf/G6maSRfHSyVULCkejRaXZkz0MY9MnORdrI0UVsnFJKyjW21OPas
48mBemkuIWc+l0RPEpcWlzSlua9yN8v8piu6XVUp4S/HidqNj7G4Nl7WcohuFh1GqWC72MH5QPRG
5r5FGsgaqvtqcnPsru0OFYgPLu2K8cGxxiCJdpNRZ+r3uXexvt2I6288rw31jseF/Yky6eKM51oV
o5CR1/d4B0UPnlvixonXpJClh9NtCU2uVuPbeVDjPGY8Sf+Xuw9NAsyJmqi/t8MuCJKdwLHQu9im
0pU2GoB5HWzkpesFkQUhW4JvKtW0lhWiU7hdU+BGdi+GXv9Hn3HJPUSGlv8Qjgj0975LmAIOAQ8/
O0bc8FF4fRtbsxc5le3V9+CRfeh3wDC/mamLf6UMiG+xyNZPRl1BQqvS5QfdX179iaUHcyUM7Q6Q
2nguk1n9gjFr+4zOh/71dqh9YynJl2QMEUbfGj/QKxFHjdkZd30fB5+9ynUhTQZh9mDPg7ZRNL0c
sP/chIzSI4ogB1llp3A9swRLv5ySpp3vgknDvM7HWiYxNV94Vtz9aIpI1b9Q11jth9i16/pbX+Fy
MvgpJI0UU64kb907nB0x3t2VhJLxy+DkWiYQnmmH2vZxDinMbyUvVBjn3u6aqjgylEV3epeG5VBa
+8LBGxmDq27utUviKkb+TkoXTwgZ6EU6hs7d2mQhaJvIMQfVvDNJLeKdlbawa0NN4HzbwKJpNyLn
+utR2cvRbqlXzdtdnHCGttLZHvv5zk2trkKm0+u/AxTj3ZLWYbg10PHWapS7suPEyO5KM8UdNTQs
1X660/JW42II6+4flHlQ46DCF1tw5AJNkJuFUaaX3IT2D2yn1yfOdqLCk1nvXTer6a/Uwg7OmONf
ddNWfhKW3Yd80OM7I7XxQ1fTLSxjkZu+rI5GvvRBAk1YJW1m4tUdZvcjW1WYgU/jl5HhWnU+GbhD
q34IOWojwqxuQUjm5MOQ5SRgyNF//bxjj1xcz0jpXZ3o0/dxtlCNYr5qiz72xkdExe1FLUpu1uWW
waMS0ZBwau9Ku7W/cEuJH0ZiACCIBGr4xv58uWIWJ55XSUlBPkIXb4kW0jbw3CrO2jtVz1Smu8u+
HA9orgTNRYUzhYW8aRTWSXMCk/aK3ubtMRe50+a7Qokxl9y/N9qR6XJZeCh0IZ+/zADs3rIDynr1
rvDqtN8JDy86LKGLwo+SKtsob9Zv2sShjLNCyMOybPlBy9Rx8bWepztURKR7hubCl22HLH8uEdLr
Nl71ejVIbOj/Mk7PHyvp08GKQJzxcr3rKy1DNCOzJ8zd26476kECMnT7RS5Kxpc458DPpQdHHF/1
vp3B0qc6iolzFspJOX7cxi4qXe9gh0iQBwTdj7Mo9T+3V33jGXGHlIQZeqey8f76iAzcv2kTq9rd
6KXGX/j+YenbXeU8B91Iyfj+xaAEIgToUCSuOGmMAQZE3lBlYk5Rv+LfbuU7unXNlbnUdMvy9I0n
kw18jLCQJ4CKsUgvwgqtjrxCIX/uE5PdaNQMsFleg3SRULb0BteRhuNPW4msm07IKt+ecd+o9XS0
7zVAZ2s32pHaPPSTHdobsNb/RpNX5/9lqIVmJkiGzA7lT/kPkFaGMw4AXqndM6RcGb+loIv1rJq5
a80URllIdQtFLHfwk436yvjrxqarHHjyYvpZzINrRn7njrMW+Ylrie4AyYwWs29EEyzi3YjwrvOT
JkU8fKVl1pjfqLVd1w+iMDOQlUYUqr3YFRrosT/O0TiwaNpN6e8kMRwbO/UewPN7LjCYuHqWSJof
ADw2tvZZLujcnHCOnrvMd8O+F+6u1cxwKv2qcpwJL/p+gBvni4aJXsUHY3O6i5W6bEq/jXtSU792
o0mkhzpJa3s6kGWpbXBOjSyLURTSGjz+9m4XMKCym0YGP3Ajn1Wz6vxKHzKFInyqk/ET/bZczXwl
mJp6OOuNiEXk40Q+Rg8ZVJ0I7XI2iKnup/ylnqmD0Eg+xlXYmn8SjI/GyEc6ibGSD0MGbouLL7va
0v0E5AELMAUB6CjeD1BzOqatyRKDbOcNmKHl+zKykukXwAWIE0KNej5Ou8hy6M5ehOLWw+fYzvU6
3zEg25fuvp47PJ8uTeNOQXBhU9FL2UM7z63iMHQFOtNHWKtx9NEMERovrvmoh8mzXY+qd59rbtc7
D1mNuauxM2A4D/pOt7Bax7C9xlH5s9E2JY7flVbiyxfQLu6+jIYnph+x2kBB3zlJi38TUEqt4hWO
HDLSlriTsMW0Y0qmkKtfCmTHTFSwxxi9nUPipvP8NXcpkMadHWWONhxmcwyL+DjZipL92xbBNKh7
VwxNdT+rs1Pqu8Ca9O7opNh3/g2KRC2QC+aVPNWeNyJWXqU23amz6bRl8BkPqtzco042Wb8kMJQ+
4XNa0PfxPAV56l1pOJGrsi86BAP2eqshXRG0EXYnfuFFdlmy50MFs+ND6ISGKXzPAYsMj1GME6Wz
p7WTxcPOZZLXNr6/M/RJ8gvJjy3Vg3T0+F6f2kJRkynOhLhv3d4D+qlj6wmQDJkbUVlb2PeShQ0W
J6lnsu8Gxu8xKfx6NSdyVMqCOHno1HiM0vuqmFBjytSkrQ6YLCOOcWBesnMGP45Jmy5hQyE23aES
PWAmMiGb3D/WA1IS+kHY7ajo/pwYVdTtbGtM7XwXl2lcbvWsl/khCAIAAlq4tAfgBywRe2jguQMT
r74LGOEOzlUZx+l5LlQju8vUVDtRk5flxqW7itvMNqMczWmGzQnCsMgQBz2sMrpo4t7GKyzehakI
AaCaWGwlv+uFoLQBP5OHkimtgNlhdnKAuTl+wH3UHHaVNYX6yepCpuFvb7TlW5QwLN1CiU6gCLJi
VuqdEqB45ikfej2tcQRW2ioYnJ0jO3nZLrTEJH7qUSot1G4vvBzie5kfpWcu6XN0U1aVkyZ5gpPq
9R8YXdKy7/R7jOxj1ecGuVNR58bwk/jetJbfRbVjZSjzuLmr7+s+QZztyn/MafTrxJusaleUZuEc
ayNOg9bv8kwxjjhHx0O30zLUfBHvzFs7+Q3Fu3HngzKNsWp88zK7iet3vk8gUzlLhNaPhNJWTKVM
FDFNkyq6yytN/evojfc9EurwWMV5ovp6jhvwRpt+dXpZUqpBgzpKF7FVPWEF0D1dIwiuFrC6/nmM
muiXlZlcYG4QoUIYpW47+1mgqQgXZkybXlGOdx8b7GXVczRp4w+rsIV1ymxhTMjOAN76Q24m/97+
4Cs8jjEkqeogqYu2DgH8dZDhWkTKtZzFh8yNouxfbnyhi32rl1V8X4Fm6wEWWhhFEuPnWE8+ZI1X
Kxvp0Eske5UN0dABkCPzguBHobfIX5kxhzmWNtYD2o1Fnv4zOTPeG3e91VTeI7KGnqEcurpu++xK
XZ0Plz5V8XbY6ahflv2+HMYsDP0qrHPrsUQqJRH3kDFiNT1niDjMyb8JXoJ9u5/TmBadn5edMj8P
ZSuqnnhaCuGcmNnTnKd2EMHYP1WhF47TyeuUMOt2IuWfv42DDZjy3bHQb9sa81lWDdACoHTAvCd6
vPH8Vm/GjVFX4lTEWJaJ2WofhBKrD9KA/ZLiDHnowNQ36mpbftr/vnW5KgUDo85k8+vJt35Ko6rJ
q/o0mwKMRIzVtcqnmZOq2Qc7nbPHOYpIGuagaK6zGyVPwA7THZWx8KcBPeWaFugnvQ3/ttxjVzOH
kBUZRfNZ96LiFJqx87Um1z6gnFZ/y1DJuei9Gv8JGzM5OW2c77ws6n7rsCNKvxzD8TkZ6vIyh2r7
xSJBOTaQvU4dtilPmpYV/2Y0EshS2nH4CN/b+4A+qHefxbQCj4Gaiq/jjFmhXVrhDwwWud2GwDV3
AAXWoaRv7fg5bsEXtTP6p6wOlEOQOe0OOyProDK5Vexi9tUhgGn3x+qb5KMxB+1DMHXjXRY4n+j0
j38co3U2KAyvyxvZaYLvQoHDx6frtrot1XQYq9ITzUNR5so4+XpfD/G4U+vKjj83Wjrq/9w+7q8X
pHtPgGevgdjKAnXFWfASu2pcuwk/VNWIuqtfaYYwfiktc8Dfcpf2xlZ7aBlf8FlCn54xGlh7ct5C
3nT/KXS6rCjUcWymD0GTdPF3y6mDxP2RK84YiU+KnqfmsbYovJyPtZmAUMR+E5fsSYdBcge5KL0v
zPGD0qdeEF2Rmm6aYYd50djEe4bLoNHj0wYqXXe7jBaOU96j7m2J9MlRpiFBN/b263v9NC/fS1qn
SVo70pErKo3ttjSBhVs/BIqhIyuFgqf2OTa6ifw5UpymtY8els3G04ifT9meQ6qP+fft37DMDZhz
86AtoRLMr4CWJZOU/7zROCuQC5hzcVfGxeD8MGrHvLQZENE9etV1dSjAi59vL7nMe+SSgLZUx8yD
0UtbXBJ92s0QMWJkl9GVNJodpVtnFzu3w1Ti6fZS66cjiwNVAMdAoHPFvUCNg1Gn2Kjv8lqNSONB
ay+IZTjiIKpSv+aIhGx1FdZPB1OawWEJZ7yR8kwFF0Xdg8V5YSByHzttvd51bS3+3H60JbFXKgjB
WmAUHfYZCmXLXsmoqVUUt2pzhxZArp4bJt2GK/ORtNsmpmO/mQOznr4XZ8MTgB8itFqphmhbEpqV
PdqeXX+sBQ9yxLM42PhxyytI5u3g1/w8KWCzSldCvCMyN1fbu7rUa++Anof7OPbABOZodeV5roaY
GKkOkbtxpJYRCUCBXcUOA9SWJL9FgKC+TQWGUePdHDkariEeCMhcav2pN0uQ3tufYImdw4JDNBkT
ZOyQ6MsugbIoJ0GkRYXGdOCJ8qOJZrwy+q1N01xDk7Vq6szXQ8AObwfH18rqPT85NrudYUByfi+S
xk6XBE56g/ye9Zita04p0kQYWtYuU4Cmj85pn2AFlrr6MPpU0cAlGy9g+bYlfi51VGBbUh8y4vk6
eGQDPMTMIlMvatHSxO7m2HOFb7qx6+W7YHIRHd/ffudvLCmVTpgT4zivibGDUUPjqND1Dq2ps6Md
3sYMj+/SBHiiJ4aMTDZvJN/Lz0wyhQyOjFgvIOyyIJyntsDd1kvvDKNX22Ovu9Pg2ykNih2GAuG0
U93Gyu+noUi0faI3o73THSV+n/iPLIS5bGkvQ1PiFlxGTexLAOqzKUBZoA6Tpx6+bvSEp5/aeviu
8dTDxmMvYycJHVETtgMHmMbQqjPEQE4cOnl90hlnPDlV8WWuZucDg/7BcS4i83z7wy54FVLHFFIp
okMQQCCWrnho7sTQ0wwp72SJ4WuDqdhfPGAAJrPCi32d4PU7zjQ0xsrBvk9GUbk+5gXxtwAHbdsf
gfsuXgYT3PcmLT9Vej7He7s1cuN4+3e+3g38TNlm4IdSshN418Vfmo1xEOv6SXHgbR0HzA6/pIon
7nOSkHivOanxPOdR9jhFrkkPL7I3fsDr7yInt/kssmHGLgCkX5Y3djSWDTjffGakXpn8VCsD41EV
6jRCYjNn3IV91RZxvOV++Dqmy3UhOjODx8kj1V8d9iZkDDloAv3sOJ3yTc0N74GBDWA0M6jLPTjj
paub8vCuty2JkyYUV1rmFHXkmfK2/U96oretsBGFcs5G5NhnLyrFX9yKxQfDbehtJXU5+Wplsysd
+k3+pKb6lh/z6rGlSQZJLs1C2HN0ZF//AksZplHElXd24sQ4jPD/+x0zHAH2BhkCH7aTfnbtItnK
dF/HOfRYEBCBBiXlt5BNo532etk2mcPMLAzlEved5hBWsLzRlbo+9VgeXtDncr9qSCFpflRN0cc2
4j6NwOO+u7Oufxz7qvjNDHIHfOeUV1wW3U+3v8tyE/LzkEmARssoKOTsJVsZHn059r0VXvW5cZ9t
r7S/J7WSKDSKPFQV1Xrw3teF543IKQ9JZIRDAZFiCZdanT2h6GamV2FaNCKKvm38NGub30OeN1vI
1cIt5v+tRjAC0ACeXYmOKLmGVIFlpNcqVu2RTd7X6CZ01fysRN54TvoU1CrwxvQQeHWY+Zrogkcl
NbR6F9lFsXX4FlFHgj9wD8g24L6R7i37yX2vGUrRdumDzdxO/9nqPftMCJza84CvVAYjZwCRSAto
jT5de34QBDvn8+2PvjwKbEMpXwX3BjlSMo3FdW9CduhDLx7PUWtkenIMoFh/xWPUoIHmYAhX31Xo
3bQx1ppcpxu5hjzp/x9foFhiTao+gERISJDk9dcHogH9KvsqGM9pKppml6c0ZjAxjaKNk7dYR24v
yYMgrSO7A1NbRJzU6coOJ+35vjQnrM+Mkd5k6hb0xm6/zNU6VAgIpSPHgog3msaLA27nCC3OjJ3d
dzTO3Ae3GBHA9Nn4CEPuby+1iCVAAdTp8p2ROoDFLpdyZr20It0e7ucWXRN/yMzmjxUE1ujT1Hqn
oDaybQRM2pD8TMhia54hw9IK421N+egak2N/MnLkJ9yd2+RReZnYrdnWWP1iWwJ1GC/yIiCO9HRX
OX/IREpsOFP0NPelhTcgzIu53dUhIi7fO+glwjh4KUoJsz9Uc5hu6QgsQiHLk1SzsiTmSaWEBdw4
ZvRGEtTjnvJyxKEvI18+Qz3Q2s+BZQqMGhSGPfEKuv1NF9gBq6LaRR7Ad2UTrbADr40rp01V/Wlq
NdysfNhIYSmOXtyHBtJ2WO8qAW4gtlWWZ2nTGj1OLnOgW7t4/e6ZZGXeyoLczM5cxiXSk0CXHPKn
Nit16f3mhu6hd0Tdw3qdGxqhmZnGBz30+u50+w0sDpB8A44HdQlWHdDFKiSCYedxClfoKVRKtd/T
CwiJg12zNY7/xiMCVUgGpGTNrmrZCqi2oXntPXEjl5/5TxhozEa77X3ApOogAtNjqtaKnXfNHEp9
RWgKhFopO0f+swxEAl2v2SgH96lnRkH1U6+o7hps9qKTWRqIA1RKpW3EpEWg+N8lQcwBtXhOjtPr
GNtG3Rhpqec+zZ2iGX4YR6l2cVp7OA5BaW81NVYvlmoG4EKOmEsm1rLA4F+WvTI0+Ud63YV4EGlm
KeUxnMe2wFM56+P6oypyox5OaZ3WuNPe3j+rE0QZKRku0gzuDZrkwNuvB9QMn4zQaE4KyirRLjfQ
FJ5Teuv7ICys7tjW5oHRyeD3/2Fter4oE3CMV5P1RWN1CmofrK1p48XUCvOPh/wd2aD63SlM52tG
Qn9S53TaYPMuxiT4tlgSAYnJDrCkaK3KyLqzKsok8znLQ3G1utiF3DMYDtiYZeyc0rCOzNZFl7ZO
sCNJPPuaz3P0MJUuEGGiMuaoCLgRTijGjfO83A4vv4w5JLjcNC74la83n50gD9RUpfUcmsF0VFPr
d6aG6oeWmbxHbJoUP6OlFG9sgmXwZlHKTaBBFdREXUlEJHrV4wNiWM+JU0dfwgGTcNq17SXG13s/
BYa3MaZivnYhlLk8cBy9fvJYiqlVFZU1w8h8aJh80eO2wSC47blNH3PF8qZHioIu+MeqlSI+J5iz
2PsyrloUCRK2qbKLk9HMDgHKEtqhFiM+dUMAIrD3xNiFJ9sTVnOitSrQoLBUJVVsv9CGQj3GWeDO
fpKP2nQw1Z72B8lhF7WtrzcRmCGecFq4QwbVLs/Y20fqxRoy9MEY/1fba5XEDAIPUNSmT3MQOP09
Nn7FtXPhGB9d5mkMP/fKvoh9Owz6+H6M6ihJDh3MEIb5oyguD11ue1m3r7Qk7v7ePkgL6iNMGaSr
uQq4WF5YnUt9sSYUTh2KCmXnIbZ+CUYzfFfrPrcko50prl2tfGRjhXu77p8Rq31XGSRXl9moLNXo
NeJ2tbj7i97ibaPXFvoYwSfTHjW7ufZh8cTK58YqHOboFGuoLrcf+nWYppcP8iBhTihzXLt03V6f
lF5rjNizje67FkbuPk0S588cJMYlCsti64JfroWMGkkVgJtEv+AiLk5l8j/UnVdz3Eiarv/KRN+j
F95s7MwFTBmSRRaNaHSDIEUR3ib8rz8P2L1nxGqtePrcrSK6QxSLBJCJzPzMa2pnqqRGMV4XdQzn
+yolDNcAStmt+agts9N9pnD1MdOhoc4SWbtYK/0HSvVp4js2MBrCarZenWh2tvDHwgA8SqW706h3
3xOrstw6rLunrlq0oJpE98ngftwR8Chbd0eQtCtahkV6Wl4BSFsUGAUk30MBiXvf2UZWb3ogHOLb
1KOodhdKhTU8/HpGTy+KOM2KBDLWGIqX+RTEmpdJaCvdEL+UWMsmfjY2HZteo9XGNu3TqvT6WSr+
npb9O+QawicBK+oXP5HHWWoLQcjUWL4Dyi24RFq3YpPRTy+DXz/d6ZRy6qxw0lUPAvwRUcbH9zVP
cVvskkj93mToTSwLiJBrVYHH7QH8bKZnNlwLI3iEm4orGZ06/XIi3x0ff30Xp28ymADaXLSdwMDw
0KfZqwUEOqfAFb9pfRr2V07ZZOVGlaxUO7aKRg79Ny9HULPyBRyQ7YCXTssVJpmGhb1qFrmJ3OBX
IPXIV+1kwFf7bpnEZyDQvzwd40ouiX465W5m82SMJU2Zh8ZcYBdimKDjcTXHaXk1auOI3EKpiWXz
Nx+PcPi99fsO7/lLTkll1WozIbWRa812rp+BXouNO0MyYwTIe6f/e8yglTezYm1QzVlZAn8VxeoQ
Jp4X4qPYNeUU56QCEIl90dHVjTwnsurPnu9jdvF+PWBgFNtJ0nl/T99ZWnhmOoZyCG/VsYby3MzU
wrmf2Zvbp1+PpPqXSxEFIAYEpZB4kI1v/f4PNU4UHFILS3mJqCrOZAnIRASWlcgnnqPscSo4gIxD
wpuWTpeL0ycW/eLOSs/AwuIbG7SN2ffzBlJx2rUXDR5zzhjEUx4zVkg41do9ON5C79yRDpEV+YbR
9Y3p1iZGjEFLS7Ts3aUexmnC+XVWcg0PiHBJTZ9ab9RsK8ea5K+/fuSPoTeDu+bMdDPI4CzqLKdS
fwK3oS7Wep44cZRSzreob8oWHUHYKlIRYEyEenhvGLN5CSZRdFf5lKpAJH99F6ebLndB+5miLlVW
NqjT2vKoS6tGU1knrh5Gk9a5UiLMBGSwoO5fB3pTO5ni4VFaLfUnse7JAKyRJnUmCEW43xAHnu5F
9NwFDq6LDMhYS+bym77YVn5r08AznhK7m7tLtRjs3PGUlEjyq67Xs/aH2MN/fJv+M/peHf8onYl/
/Rdff6vquU0Qqzj58l8P6J7W31+T5/9af+z/fuzjD/1rF9wEpx/48Hl+7Z+X9Z+75w9fBGWXdPN1
/72db74LRAvffzc3uH7y//Wb//j+/lvu5vr7P3/7VvVlt/62KKnK3/781v71n7+tb9F//Pjr//ze
5XPBj3lVlf1jL/Ln8lWc/tT3Z9H98zdJMazfIasQ6rCTcvIrnGPj9z+/5fxO3+c9MEFR1DH5Vlm1
Xbz+mP07H0f7k+qkyrYsqv7931Xld2ptMMBJpyEd8bb99t9392F2/j1b/yj74gjOohP//O29jPTv
+udKiFYpfoLiXdu8lF/XxOKHXUIqchvSh5bddhAhB7K1wMqz7iEE0oBYsDoAVHV21dpyTiFuu3g/
N/g2qaWLM2BNo7IRvrR+Votb4rdqU442Ubo6f0bJPaFwrzdK9WD9P5VaXPXsk+0MMk7djOkS36py
m/uOyB4XnHoCTF6EP4all/bkFohGVt4yzWADh4tSLvCArHvh/zDDf47hj2P2Me5g7GUqkLSP6M3T
wSXb/ThkCHpQD8eS4FYPNRA1sWS7VbEMHum2cFX9W6xUhy5LL8r1H3996fds9YfpWq8NwQywNXAl
Kvbvo/TDdLVo2JFd1fFtYw5gAeRhqxTZEIxh5EXS6EdVWm/KotYowZZXUwyOUMym4w2agLC53k8l
0uc4XqC0L0dTwq+7HfBITtB9ga9WXYAzPGo68ym6AVlfE7Zm05IjOnrmz2nGoRhnwZJmbyIqpU8e
7uTEeh9Y2G3vXTk6QDiinwwsUuVRSG3nBpRVfJbi0c4RN3hpyA0M4GoqR2iuo6XLprS46Uor7wsn
OkwC8WeQMMJX3doS8IjNPnWXLkfaFOhv03jvL2fZZaNLBkUYPHoLTnifbL7aX98LtK4IJIDwkiYR
8X+8/UkGG2u2sXwb1tz1IDl3uJCqF2EXKq7ldGdwvBZS2074NWHUFuTgsRzHPEigWtBjFswe3dUs
knZCjjxQH5pfT9Jr33Qp7epm9uAKCE8SaemOY9x49C7OS8WcXSA6qRvTP+mt0s2XioJTNmR4IU0B
RevwbK4k2HKjuMhaa4/k/bJ5v8OeTDuVhfNJhPox7lhnkQPoXfgEaZoVMPNxGAyoPIVsx+JWrnKv
gWKSz5+M9Lr91R9XAZcgDiZL5pgDl/LxEgAVlraQZXFrTIQSRnGVqaV0B5hu8Apd9S21e5N7vfGr
IaRFMJ+VNAv8BgOlfREj+CtXIgB6MnwpdX5KyNqBjecApznay+pgQzOKl01G1Bus7i17vO1Bi/dg
cH69mNeN/8NjrHkDf+h3ohvEi3/yGIOzUFvRGudm6Ru3auXFj2O522KFFDQTW6/dqS2NWFH4KejT
bt1UU6PSNgX2BB7OaCh1Tu2ywTUtpm3cjT6AaGPXWcZWl1/e7/VvHevb79V66In/BYc2dLUf5mIN
Cj6c2nc9ScQ/OLP/4T0n3yrxsxP8/Vf8eYRbyu+ckeBISKQh1vx4hFvq7wgR4qeyvoeg9n84wteT
mliQZA1gPxG8wUHx5ynOt2i0rIgLnBlwZPlbR/jJaiDEB81A85rqHwkF/bGPq2GS2zQfxBxtAK8j
0NYDa87R/FC15haBY9OdjeyrtUz3pj7tkX8EcXGuGRCsVDW8mkLtOqut/Q+j+ZMT8mMIjEYydwQp
hBIS2A4KSycvNmXRuVOtIaJvZGxpadi+LQ33FuhAt9HGT2rP73WpH3aDP6+GnxjAIoJu62TDaWBk
td2o8PyRwgrpqSNH0eoV62xTYoJScBx2E42V2F5u9Crx40i/TgadE2+c7vWxMF0Uir80cXw342KQ
iNBfWv1NzqQpGEQWQ+Yr3hah+KKZNw1QqT4OKHE8CCPdNSanvyW3dI5BLboWvsl22X6T+t4bDa3w
kQ6ZUOhKz9Rh/GYMvjYlV1Hcql6qVcf/n0FfdXvBk4CfPgmQUKgZkqFZok1VNAPsMygumpy+td1V
WH3WJrQ+7lx/DPkqkUmPgcD1NAxp4rBrholXLiyDTrSFl82a5Ba4NXmdaGSYIN9+/XCnW/56RZNk
jX4cdsA00k9eKbo4PRqaXFFO6oMjpB11iKOAHrDJRXgnF7FX2fgn1faKcTZ2ug51OwEuVWPQ7WrZ
cIhVcSjk5pgayTkOmjdNe6CwuQHSv7PzQOwg5nGksjZ+feMnnZH3tfDhxtdD4IeIbRTOPGQJ02L0
UEfs8b6Qktd06amlhJRVSVHOw0jdV6O2SxvLdmHSpq5dTF0wNMZGGavPTp2T8/mPkVw3JaquZMmn
h2fYFPQ12zzaDFF1x0YxugtOFo101pXFK2YReMXAwkVK+16dpk3Rz6jgOFtUsG7aXrr79eiYP9m7
kNRci8C8TIBiTqa1gk4V6QhdB2ZTf7FU6Upa4gunVA4zwjoB/nYPU6JXbhMKYrs4cbZ9t8F7vne7
tHuszPHQY54SdheIplJ+aL2hyF9QI3wENuqpHQs/zJugy8dxrznFbWXNlW+ZBFCapzgwbpr5XotQ
zLdDRSALwzJG19t2jfaVUtplUsUvymjfyVL3qKjV4IZF9tXW8iDq7cveyt5w7tqOZXdT9epXqTTv
VUdyJfky75TSC52COae6kM42pZcYwbkUlEQzlw81hXGU8OK33hruV/oU0puPdm8GAOoTD2Z17P96
mNdRPNkhCUhJFynMUtAxTnfIsE8WOYefhOXp114Sug8Q7J4C0OQOKq/bFOvXnSzNnwT0J12UP959
kpWVIEtHjDrtx3ff6ntNpOwMATkaIduXHjq4S33+Wkus3UgTEJFYLy5KHxrEJ6+59pMzCAyZocog
l1FKk0+ujZ1J3ZR6Em/mycDxNOt8BOKlYG4G32jpppRZfzDyPt8rRr+zxB040uoinJ7n3hEeEKQM
Fd6aXDetoJi1uYsDwAxTvL4sUtVPR5WtnPqRPy3YKrQpZ0ieIs0liaKB1itfJQmJcqyMXdAv52kk
smDu2sp3hvneUAb+tSSq//UsU/X+yzyvCSK6i9QaViLL+v0f9ppYtKM6l0a0AXeYu40o7mT90OuD
vikcxQXevDe79tGiJeACIyerkMOXQdo2NmcFEkxrx/irBNTOS9r2ViF+0KwXOCLOpp/qwdWzAmSw
sW3k/OuchTxsYm4WvnIpNSLP0+40LXpByP2yGLtpTyK/7bpp18VOulXLCuGqMdnFlXnpQI3xYWRv
5lY6k3T5XsKbyjVm37T6g7xAoDKTDAHp5gyi0WtrOUGWhyGsqtZTrN4PUdiziM071GE1ybRds7Z8
xUmeDPwTkP7Pt7TIYGKtYMpskl3HyAZ3NOPzemRChzQC1ysjWjDl2s3QaZc5hHY3gVrv5rV+J5Y5
CHVj2hO2AfcpqyyY7OUslaVnDeG3oFE3gzOH3mKhhhvP/GihajtVWuxN2cdnstK6ghKpXQxHS+Rf
+yI8k6PwqI5EJZlxSHv1rKXRVVcbrev8jiTAK29ioWX+BEF4M00cCrHjJ3bpwHZnvbSmddfWA1aL
2kTVhQNOSoogHTjSULHzDEnfWfqUu/qAEY+hpT464LueFoFvJvEWqMC3LsvOZwMYi8jkl8wM/ay2
Yy+SixtkzV7YN3ZGpp9nxRAQquVeamrXv34zTe0vLyaKbYTI5MeoavPn44tZhhoCXwBLgzGagqi2
N1Mp3+SZfF9l3CtS1N3oGd9ymteI7FlbU3nO5nDaF5b1QGRWqPkbr+i8HvGJu0Slr5htg6gESNk8
tp8JGe5pDxeeZJqC2IO9fBxsL8tQWR9F/JLj2NTL8X4AgTKUt1KlbSspelWN9rGXBXUk83sO2L92
Gs0d6FYSOqq5CzP9YOr8E5182c215UIvh6ckjh3X6hBaUNLytnRMfnPjzYPkW0l3Oc2tZ1vTV6M0
ghmLRRd63xb1qtvYLlNm/caa60+K3idJJMc5CYQKXhYEJ6UT52RvB2AU5rmihUFpprEvVtFCRBdq
T6uyF7bfxzx8C9NpeY8Ffz2rf70yWzq6ajJtKOA2+klks7bnpnQWYWCg1uy25bXW9xdtwxrDZcQ3
dHnfW/pWGTmFf33hE/73eq5Q5+Ycw8OS3ibV/o+vE/86YjJF5UIa0cFWqfL7Qx++ZWl9abWVvjGU
2KOyQjwn9wfdaK4hSsEYhakDzH21obZn6ihf1EoP6m6Z3bo5jhkvhLrc//pOfzJEiAetiZmCpyiw
q483CtPBrpxhcQJwFS/sWudWBVk6KW9bKQtaQ78mkV+mMfxkgP56DjA+P1z25ByQl7wc2nR2gthZ
AS5izhFdyY+20g6fXUn+ayrAtdZGLApRzMZpbKEo3STaVnGCKJ6Cse2eJOPGmIWrl/Om7e19IhX0
gNcYY1HYZdMnJ+t9Y5w2i2pnQaywn4UNy7pp+IwUooxQKk/wXDdDWz3EMbjSub3FfT33clDCrmxw
1EJJm1wjvxhUtt8ZKv5Wi5T7qM8KxHeMp0UCOTzUU+1FjkU9OJWLwGmXK7VJFg/950NqVrM3tMpt
49gT4aEh3CnSdxlLFbp7o8ZvUa1fR3F/WCJ7Y/XafoopBPVdeYyGxjPn5lrNe9uv0O72nMTaWv1b
RhX/HKOP0nX0bWqInojHeZIbR8bSXlFdGwZwu8aH2TGc4VGlYpACdAjOQHIUXhUrhjvoxWuXviRt
ZHrkzyONq8nxDMXT4P/G2ChGzmaw9cltSi3xkDiLGcjySp4bqlyxoLBlUKsNF+zekBLY5/J4nnR5
GWT9LLtrCpLobiyGu6mkXti25ddCJ6idtcQFlfaQZ/N9OTELTVQjPhXRftHrWwyPheuM6csQZ6+6
icgDMKF+JHhJDrnu1NtYJW9aYJ9lEkedQ2pb4QsSNPlce0VE3wDPySKAsnWDOvZxDjkfkQZ0Noux
Zqkw6F1nqc/banL7sTyuTqCcnelGk3b1Mk1+YUQvIoIZlempHzfSOeq/DEyfvGV2ICf5Y9KjBdSU
ae6aaXXsHOkMdXNUhEb9AJ48cduczUlM8y7M5dyfbPmMKvIxz8oLux4PaMt8LZzetxNx2/TQfMpF
vUK726lupPA+EUbrRkZ4TEfdt2scTUBsurUZMgXI1gFpkxJXGTY9OjiuNXZZkObNsXRqfa8XL2Ks
oOfHPfNnf1UlBS0W7PNcodbHRC+ojUxbp5tWpV71NqukG4gwR5tf649O/4I1Q2Bl2Rbkj+4N9OA8
q9jPufjCB74WcHV85G5ehHaZdY55KRyJ7stkEMYhOUS1GeFYmuhBqfS9OyxI68Zsy85oXTa2Cstg
OHQpR1hr9KqblPKVkAq/VKwzEFsohrAo3N7qv5ignnDOzd2kizH/i9k97KagCVRn+zqLD/WkXGPW
lRPnFl9TSb+HJnAWZsRXg9k8Uqm5Iwg+qLNJViWdURAnfunsu8ggxJlKzfBEmb1GZvJWW6mzhdZ/
Fo00LGz9GgZKRMDMaU57B0Ou4XupTN9oRfpE2btEyWsPXLvktnH3vVEtF1Kz6lmCAxDTp706S6U7
wJCyazuYR1t2jUz1y0KPvXahlltEHO/52Dyb3SEem0eaKhwPC0GwhHOLW83SjdphfoR44+TGYdt5
Rv9k0D0YB1VxswUHnzkND2E6HkIpfRXanVDsGqmm9KUqI648i00/5nNQ5AiQZc3VNNl+GhmvnQi7
HenZ5ZBLiTflBNUgVTE46+GChONrmuOQo9cydbt5a1qjn2vDfa3XjyKyzsloCr8bsQFcJleIfHQh
d2zkRjheSzKsLt2hd47QeG6LfpRdxTha5hB5poSKjn6VlsQ1EDAyFzI9VUK1rTexFR3jWSfanty8
vZMNA9cn5gZB3bMkLPeSQbAkrLuoMu47qzpoKHa5snVYKhASsgjew62oQe8AAXc3dbTrslqSbbYY
5xAAqMg0ukduiNxzOx5QDcs4hUb46GXt5eno1315LKRm3iLmpG2TCD04+6pLxzdSG2jFiXrfqeFz
aJUXWm7lHuqRls1Ny10UUI49avl8xjjumsx+qhQQKrLyxUwKZzNGnexLXXJrNFVg9iwd3BUurVpj
xBqnOesbgzVWNr5cO/d1ER0Ga3woaBeZa1hnY1PiFgVHpjDYzNlkX/QlD5QljHycggmx6NB5zhAA
076eF2XwehMjgwyBZjdurww0Pqy2jvzS8C0gPC443Wxjzsnt5IQ7M+a3IAQC8JVbmPPzqbKwYSG+
VJL43IaI5XZVfi3i7YSKGA9BxkT5xPAKw9zMGnX+QiqeBXGvYuEerLa237csSx09KUwkPDK52W21
CFhb78vZrZXH2cbRv5mStuysOLTdrFO2CJZ4Tb3sqqqiSbP4urGmRAkBNov9azxZm9opkNmoL2Ua
UC7waS8atWwTGc0jzc9boKKlK+f9kzo7t/2ovzm19D3JBesJTWQNvKiaVWe9oYSuMiUvZTu+RL2K
ZXsPZ2B5dfLkFZFL8jZDJe2T2n02rk/W5wHNavLr8M6IeUfACLKpO+Mu7b40A4paaxHbSdMbJ1af
+4xBs7scPhpQUcTUMqI+TbilTclzVho3BPHy62DuRAHmPexcOf8mgEw0WwHofIzmwMcjylJWTlDM
BCHirZoIPEuNh8g7x5dH9jd1IvvlfPOmBtmhqD1aKZ1TPWVBwjLyddl6TCN2Plkb76cypdg8o2qi
6Jftoh3TpbwO7fhaTRbdHUDkuNL8mc64tnYhP9aCQAQBUYfkDFyEMsHHh0iX1O6GInaCRjb38VBd
tAULr5Bqzon0iOLRY902x7yzZq9QxLnaHlVapXlEnGaWhAtplu6mcnymsViuTdbjWifIxmWvxtF2
rWojnpF7vUSnUa5ujaq5RXvsLCkaf9AkhAQIzX49LadttDUbIKNcURSwOfnvpNKDwpyWhNQXA3Cj
c2CW8m2jicvKoCGckbbvemWbifhxsTO3WSY1WLNIX1bj+9loVJSuefmzotK8NrpL8dXdmlrypiWt
/EkR7r3/ezLyq7seNkUIi1PNPkkGQoADA+UJKxAVBSAnqy5EveaRay5LVhKFBmTLwtQCq8a4mm3T
ijjHwl66zA3jjqp4QgJMCyWUzZ01mPtclLdrLdNSWCdyQXWJCXI7W/qujs11p4WeGk8H2aluh2o4
UPNNXbWPvAzyjqssUKey0Mcu8QvYcdB2JLpj4ZxJKSC4hTtCsuaTTPUnmQIAY0j99IUs6vnqxzdP
kA02cmhYgUFcudSVK1LqcSoH37iX9PwTSPxPUi+I1BpUBBULGNCoH69mjcypU/FWJFF9bBZ2Czql
FdR+WS2e2cks5Cyc2VuLAL9+H392YRYYvC1IhTpo6o8X1mnaJomzWOQV0ew6Zab7epHeQ+080yf7
S4SV6VKUsq+OUfFJwfVnIwyxB1wIVwcyc3LpxUildEg7Kxgmh63eNK7b3twvPTXHSXiVpXwGwT3h
s75vifS1qEDAZaLLeQrZqHDF0iFqWkG+NqFLh78NQ7RL8kpaEaNPi44wpUIc915X6XPnzkyLPxpf
f6s3/TMw2Qfs2f/UvP7wocPt5u5/QXd7NQD+nyFp7nPcPicfMGzrD/zRyjZkUGVg++EmqcBUUDz6
bzAa3wGyiPIAHel3DSGW559YNNX8nf0VzDpedFgwUBD8dyPb+B09ME6RNfMnlqPy9zfQaGtH/IfD
aRVYQeENZCwud5S05Hdxmh8K2LIYZC3r7cancD64OBoec+d5NqtLRG+ozRmmZ4YEzZmKl6KGouj0
OKbpt5QWSrNmsOW5HaNNVsjlPs2LZ1luAWEOqmsqw0GM9pk1305Ds1dRb3V1TuqmKXfohH/N52rb
6rpfjMleLzdKlh8J16/LUmy6QhxolB8LJJ0kSdv2VrGzjD6Auf1INwCckTSfI0Lt5lb6hitmkEWG
t4RFABztwVSK2jXkz8TGP5Z3/hwlA9y5jCAO4IKTrW3V3gnDwkT3RWTX5UR8vJD8h9jg/PDe/KSN
fxIr/HEh9BkgSCO3jVLJyX4y0DmxwzlpfSnF110Nxhyj+ThoUI8fPVVJ/MacNlb71pkhPjetlzTj
ZdXS8wKZtzG1/CkKX0ImQ1qWIByQ7JYeYsibs5Zd6PoLcK5N1QUQTFGbCDnGhmtcdH79CCcb1B+P
sJ43dDsZaOBZH3djGKMJbvAaWCC1OmS2NyvOTb9El0jZfC9MCWKCfZfZpg9S4gIRy0+6vye8rD8v
Tx+Kbit/CFE+Xn5MaStZ+Fz4TUWzHGFEy3lJ1OqbOff7RolLt64sIo8WRRItAVbgFJznKHi50aLQ
tIpscjv1bM3ZIg+J3CdhIquKJI4QRu0qCr3PHksEkTzUrBEVjZpccwa33da0JL1yuDLbgx22u5ji
ybRCn5SGxKYZRzfuU3nXtP2VJun7OV7FkBVRBL8efSLjvy7o1VZk3TZQPGBJf3z+vqv6JqUY5RcL
s6wRoGdDOQHSGGuvGeIbm8QfkQ7FU4t9KpWK5yAQrecgmFVlzaG0K2h7FPMS8ZwbzQHXo/tlVm7b
qISZhvlsBRggvULmn2hbTq/bgdJPnoVeNilf8LWkyxdt87q+soxiV1JFEknmhZNz1an2farmO5VK
lF2Xi2vrYUt1Yj/Iw5UMwNWNzUJyJz09Aje96J14oQox1P6s7DulvTci41BJ+UVN7dlDZdQr0PgL
ukQ/6INzndw4M/FynqhxkFnVVpbg2oy08iVw4INDrV5SHiTnZqzDXUxzeZrUK+ApbYAv8jWI8hs5
Aae+kFt1FErm4zhEeylRA/wzXKNzrlSUrK2RwohQah+C6Y6T+TzsNF+l14plzJBdp054YOPckHTt
O67aFnFQGsPrrG3lAkeoUXGu+pDBsRbfpnx4p2dIWuntVQe61tLLS7THfSsa93pTUBai1NJKT7HR
XcxRc+vozQYS7HVr25dJX13qcX820xxRJp1njQ/J3OwINu7iZvbnYXobENLQQ/NJteu7som2jba+
oc0mhWcQOhQLB2XVSQ7i0jqbhLSJJecBytIlZX5PH/LzuJTPOS82rdz5Tsd9DfVWZPPVnIiMUkL+
FTL34uoRrbXMemyXC0q/unMWKxbBTx6AtKfiIZo9AlKXpF/XkFieqAKe62kRiITWWl1vu3CEdE2y
Q+48FRdFYlxMkbFDTuGA/hapDlymSSLSLubxIRsHLTDl7EqHkZ7Gakalhm9lYb2z8vAIBBMVOmNr
p4O/Vvq1uNlKSMKpqnRWj8a25O+J3mwL43YgHIQKvRmlG1oETXsD5P580OT7RjP2odn7wFsCiy4H
v/ushZsXsqAh/0gZAC8n6BvqGOMQG4GmnnVxHGEx7KAdKTaRFJ8Po3rdt/nXyfqOXPXVUqRvkka/
Nh0dF4L9S5ZXyBs2e3YWf8RcZZutlH8m19A9attUSu4t0fauws17aMCNXjXrR6igu1kgItg4x2mx
9vD3t5CfwD47EJ+co7Kw0bTIcaqATOTIvqh1cdBacVSb+RqnxH2eiS94n7iRSVSe1MtlvWg3KISX
rg0C3TXUdtekeKlJxVM+W3fjlObIInELWBMw/hzYqZz0nuzAHS7lx87Jdd+IZNN1OsvxMIFll+EU
liwpaKpx70h27lZjnnpaKaeEpSgZtBIdADFUIEFgpxVWWQWtjBtNlDhItVr0bDPVVY0KwTXbwPOp
ByJKRb9k/orOL9N6m3P8hag5nnH1veQAT9H4r14F3hPQv3ZFoVi29/lo7DC73ssAVywVUkhRUl/C
vG2fmHmQ0jzmaDKMi3jUvNLUb5QluQcL9EWICBDoeBHKNiSvpHiyIqpWWUfTw0iCtDavjGDsjOuM
lFc01RYgz4rComCpl+Jbp1su1nH3spMGScXBW+eXadKdzWmzd5T5PKVsFRrmRTZTSx/pi6kteg60
GNbwxm7bfTdV27W5SW38EFI6czWt2XdDtdMyQpo+tDZ5Ye9V6zFK2TYnxy9gH9NpRyG568+cWArw
QrgDQrvJIYu5USBH6VnFOKPHql/H5XIuURIp9VvkRVxlts/wzzykrb7t5tpPnf5ZypO7wTbOEnV0
WdSbLI6vLeK8uu4fykbflXIWdIUSqPqNBbxB4I4lAa4LSqvuN3klvllLVdMW0re2nPqk43tYrEyL
ua9UFolRc9ywWkwa6yJ9sdJHKIuX2Ib6SESz36nbwSQ5ZX8a8wGhffa1UXF7Yewc1qRJ10irBL2q
Gp50N14UunR0EoFDV2tdFPSq4BjtkYy9rR/0KL2vSiYpbvaWUe2UaJ90fFC7LwtW/4Mil3izhkEK
uw6dgKs6DYTklIC6sRGtoPpmif4FTe/HXC13TVjtaOkFuCo8zfre7Hm8kIjXjA2CrO7MdFLf7oBI
DdV5SAWjMrqgNh8d+7bSukDgczvIL+gguJWke5rSg9zoNvNYb4syPJPq0F3YaXrZ2Av1oRSdrzQv
+P0+kWhftmF9q031UyJVO3mUbvWk3G41lnscUo1XW+bJyCu2P2vTMwXrCMtx73dyhVeiCW4yv9DQ
aETOKYABF1TDHZotD0bJXpEQKQKDusz69I7ek48MI+/9ZZIAhmLnprnqIj3pS03srjMUacXT+rWx
lBc4PmwyvNH8Xk2+50K9NqPyCLPa1bXhClnhjYkZo07tsGSFJo1r9Poe86kAmAKHJYvVWA6pALgz
9BRx8xzhL1xXhNuF8Ssy/vu00r6MfXS+bmNqNJwtmn0E9nKjQZ+vVOOiQ1U9UuLnUZJeqh4nA3xG
mnVriHN9Z6sTDU4sueIVU5CON4DbtuUDEbeHY97tDO0+n/ZVrrzmk7Gp6EdGy8BpPF2lUXejpeam
nliCTX5RWQfm4dlmjQNq+lLNjEZs+KD2AhXohGjas7L71i7KjsOBrb/3Et0zqrcska+wz9qLlGm2
J/ZGEci7CdkUT0ywrst90avXs4z3sGh2uXkejXoguuJBim/UEE+MKt6AAgyS2t4ZS/IyO04QIgfs
RrHEYFbhho4GjTt2M7AyY07wGtHi0rvCVxC4dxtJVgM8N4C0WGm8scuocJGu3QGQY3vN2mdh08gz
XyFt55tUt+4JlFSUhBofNcSCZtb/Ye88tuPGti37RbgD3nQj4MIHgwxSZAdDLuG9x9fXBJX1UmLm
S41b7eowZVJEEOZgn73XmgtybnLrS950em+egsHiGe6Xr20uOOmcszIWnReE9LVHNRZtdRCwPqin
pIycqEJ2LJFFZEpoKatG/RTOwueiVr50eQwbepKEnaHkD1Mv+qV4N+VlW+rGW2zwi6QLNXtW8Mk1
YbSXq7S1I6HZ1NFSUJvwjgmxVsjQeZyoWWdl8/CN9A3XJGh2pdD6Y/s7we2vajb2EZAiUVqA5HnH
e4gfJvq0zBMlbNrG7uP0e150rhyi8u/Cgzr9DgS4bur+alP+OBRid2b6El0z9BW/luzBHFKyBEVj
t80XXgFMlnVCuKtdLAL1x4fw71uEX6WJHI3ge0gZbBHAVtAd/LDFjAzEVVU34ICZVJeWpK0SOAiY
xm6LZJvInhoG3r8f8W+n8sMRP0hOYaGJchyOtZ3V2nme5H3SQtlMRVdOfmcFfXfP/XIu349FI4Pm
Cdqc9+3RT/2MqCRWaZo4VilJF4Dxkw0UwaGnrpQBd6r+XIqzI2HpAD62HQvztDb9h9ojbeo+3Csa
7xDWnXlObfD/XignTjP+jjy5tp3/9hkpBphnvMs0P7SlDQvf7JhSRlr9i4Cfl1b6b67x3+6o9Sys
YZZsALXVm/rrHdWLDXT6qOSMx8tVVvrNLJm3RHkal6/x479f3H88FB2LddMJfufdo/XTCRdCqejl
uq/tKXPLwhsD4gOl54wknwnG278f629tmPXH+utY7/3+n45F7LXUjWNX22bSeBF2gkWc/ZWN+98f
Brs/Bm4dcxkP5q9nb1YDo+kSkTiesNtyZV2QrWQT/g4F+A+3AZ23NV2N20Bjofn1MKkIBsfU2KkP
MAsIjGZEkP6mHfCBLf3+sKODUmhQa9hi6Aj8egxpmHGO9twImmp8bgICbbXYrqivBWtDao+fRvE2
YtAoV5nTGOM1Caq3aJR+WJTp5P4vntdVbfjhjudjkOKAg4y78t1r8NOFg65cEoTLx5il6FSD5l8W
nWilB8GaH0Sl+8woZYdkZp9k30oZ4vbcHvrpdw/FPyx8gEBw8NJTfe92/nouZEE3OrljLIbW4WmZ
lfMoACEszI31B2PSNPgNf1D5h2Xvl+N9OPdtbiiRte4WxU4C4dOz2ubf6Ly4lCI2F+VNirXnuY1P
I9DhkjPQxLW3LsqI5n36m4Jh+FE4PTI+sQXkWeZqOBys3SjLTNxnX1/1+t34qA2zPzfSPZPkZ40U
zUGI0m2MmTSIi4c8C17Q4O8yVLXSVP/3KztGZkJ2kJxL9Lg/3MIV+FCD/DxW2wlRg2aX7U4hKkIu
fvc2/sdn5acDref6pxvIVPDajjoHMqbcHpluxBQ8//7U/61xhqJSI2yENzHjHCiAvx4iGFAIxJlZ
2RHbxGBqzkGE6iQM9/RmNpm0fMqV+5z9zq3yTz/Y6gJ/Dw4gEOHDTQJfMBzKqaH86r6p04uU/7+s
Mj8f4EM7VpMaUZm0Hweo2mOv/261/GAi/rHG/HQE/cOJA71q0jvlCBh0D0OZ2UMRIscWgG5qckm+
8fIUKuGJXKJwE0ySoxtHNaCnLXypA+1MCC3SOHF+AqRAjCexKnY7tZ86TbxIkeSnhmeW88O/X2qc
f/+wIBmEbJDWgK4AOMivFxsSdqsLasRnxoQvNS3SmWo5jmnXbyAjkZLVdk6xqHSjJLZponIXytJA
/Aody6AGljJ/UHXXkEzCpQjflLVzsOa09Ba2/FuXDremLY9qnHxd9BKg1hgf8sg4NbJoa+n0OLPl
nFclH09zZY1XTBWXVlHOoSJvmeLFdUO7KYoI+St52me/ysRb1/D/q8Wut0paG8XbpGpnXFnHZaYN
1dAorLcIJE+FYnnBWO6KYHHY/XkNiy0Uz61eFvb67bRpAeJo9GjXngPJOGuC5c2WeNWUEnGn+LSu
yAsfrUvxThXWKVeNk6Qmp6bWnhG+P+esI13J9a3T2Q/JIzWO+oScDXEaYNsdOjGvthI35Nv0quzW
Uu6qgnTpSm6EVrShmhy5H29BpJ4T1GGxJNsaiSt12bxlufiEBt8zybSRtOTUdYkj8veN+E0h60gb
UIuue93uYZqVTZ8i0AslNA5kBhrN5yZfHHRBrsUPD19mp6YYIfL52gkI/7RDERdvQzY9JIFyFsbg
Eyn0IBfKP6wp+EReHBl4A/1jcLEIWtFakF7lTW1A60vdzhUUYAWlrXCVc/pJGvovwvrQxUdooKKk
20JZ+640jLFqigQeBWGrteU5TcwjTbJvi1m9dF3hF2l5yvLYloXg0qvxfdS7N7FdG/F8067ks1Ve
UeWHlrZTx7ysiNnYpe8KpTn6aoGGa7W3eexsxGs2E/iJZkiHpqdN91FfDn7ehwriu2ddqb+b6fxQ
ZqbwozL6/4Pf/41FwiTkp6Xlb7bm0/cJN/PPGJL3f/CnidnU/8Mag98DHTrTPNh+/3f0K7DRY/iL
nBESkmRSolNW/zn7VeT/GEjJcdciVMOxvNpK/zQxS+p/aO2uAIyVqbbO2P6r2e+6MP9VlTHOxCmG
g2EV8PACEj8CPhplkGJiYepTCb/CoRFhDyKx6Xk/dbe0pQPZGNcIp8tJNeL5xxf9f36lKEu91bpQ
2I7L4M3pmajR+Gsk6Cg8dKu/LJmC8FcJa1fsxOx5VIM72FU8RGaPI1qO5RPwkejQyTF52HnTPZpa
MV4J0sOVY1ibPBtER1mPxsLa+EtG238Bm00nW/2e0MQZCowdRtzu9aI+iEbU5LY2GxH91NX3Yy3t
Beph5ZbTGlCy/hYm6u2na339caZ+xpL8sLT9cga5cIoK+wivATK19xLwp7IkHmPkfl01HGM9Xnp7
zsr6AlczsvtoMv1ObvNTHVR4YhSjxg/S5dcgTZdznsfmZgiT3oZIH6V7XQ81GIzf5CD6EolRgV5d
zq+Wmg/7VDW9NIykY6XHdD7Fqd4CCJKOpI8QoGkkxWFWB+NA2wkJWFArL2IdC9vOWDaY3wjqiy/j
bFSv7ALiXb2YjZPnhAElWi55JL3jpE5l6WEA3+pnnUZIeRTVB5Ch1bEtYQwvbef3ssZbJo/n6xwp
01W04sIOJpnXiDBukxmBmqCk6UPYzRO60nLYR0pVnBT+vROP1gEdongSVITlRd/QkFt/FaMMvRUz
kEtoEV2tozuFLsywJrS+jmHkGFZmhHT1IUjJy7gPBBOvUJZoF0PM3SURlkPRzhBmSXJPkIE+vX8Z
e2nXKIl1KdU+3XSD0XoxJ/9AdB5OxCqe34Yw3CX1HSuY+V01+21JtikSUsaQvTxKf2BEvRJe0X3O
OkTR9TBLz0Mcr4G/0/ibWvNdMPDLjQNoEqgOPqkVB/+3GwedgdZJYyYhJKjgfzb52tSrlehxQNF5
6RasC12fUMLLVnwQykD8okxCi0cgp9evT+Qs5sPwJGHCuA70bN5/R8gEAoVkmNCyFZTIIr33ezbI
r5JoJMQrZDOjimzIG7g0UDUHp44T/TvSSaakjSQ/dctFjId42+Afuit6M+yUwJK2A3qOe1Kbw26s
cUbgrxzlEsl1vJck3ByI8w3jEGvV13El2m0XgW+RmwbaOAwp4OsW8RiYuXSUjOd/f/yMtUj7+STS
cqBgJx5txYbLIDR/LeLIBlblStGqP58+KdC1G6TUEPBIoJ4WkGknOcpLuytV+cR7Gvk/Gr3FHWND
vEEXwXUZEzFCbpZ0e/8z4wsBYt2ty1jDkIZexDrkCsnGyWik5kGTx/Iqpaht6exGn60hzXfyoMv3
VIuMrZqwvS0KiE1j3mlPjSp+ipU5YxGwYidSaduP5M7FRvMQrF+aAmeM1C18s8KcLSbX2y5O86/L
krKiSsltUGLxgIRCdbJxYCaeUp4ABpyu0wRVRZ7ThhlLWL30BPfY5DvLbGX17QgS87lhut5rcfxF
UIveXrQwP9JV8VMxHE4ZY7idkHTfw3WdsdZ15v1XpTl8Z04zY4uvfoeL+HCdgOIh36WPimUJ/DW7
xV+vk1TOkipMsnTAilIfZlKI1bHL/zAMbPdCm35LxmjemCazWbwuKHrDzsB8YlUuV796yaQKh2QQ
zwecCOVL1wg7grjkQRsuI7rox2UZJRtMvcEMtbzEkP3Ebd2R6WkIxbkz1UdUytS9OmlGSvAKTR6r
SlzPZ0Wvpj1ginxbST7dmeCsS+Nyef8CKi450hpC9WnwR2mv+/9+76q/NiN+SAZX971JO5YW3Ucb
fhFHwZRxrEOcfSt6JT5B0CR1slUXuzZLfdt0mIpHJdIex3KIHTiajTuq2Palcik9Vg/lzqjgJWra
/MoTiOwx66tTtsjKi244aVJ86zCV+EKblaeY9ENoutVQnkzE47tF1pd7pmuVaw1au5fAV1xL7rlt
rqf619li8lkj89aFxBbaOPSERiyBX1rjKSt5aJSinL8wxdhMNYPhqtIJEm7GYa9opfVAzB3y6lab
vsj5cleE30UgfGSPSLSy8L5BaSMXc83H+rDbLJZSIKVl7g6SWmbQVGQWw3bKCjsEAvBlzmpz0yqC
YBOUGz02KTM+lv4cPY/Q3mYZia6hlughpqa7WYb6MlppYStKU58JJq/s0RitO4kO5sac0Z8tGsAD
KpnSV2scZOaUVpvUVJanvJ4jBhNpeGx4ZTparyVuNjEhrcMO3HbRTUcrF3lPNskxXS/K0AOa6MLh
TvjJvAnVViE+ew6Zoum/Y5LLv3bb1nsLxQosfTTaK1X/47qYF9hmiSWrD7qJSJ89wniDG3ssy0R4
ISy93HUEA6KG1cdNPeU5swZeLekCsjreK6qYfoNDXW2ZZsZXPYwq1vlwcis9u+ty65mYHfCeqvgN
ZqoRZjhhIrq/eTr+4Sfg3UhTlMAqQgk+dvGVuYIRXrMXMkXqvhx9rYiM8NblsnwPMHcKalLfMo3x
q2p152xVlC3j/AZYL7TBlsx2o3M7N7hwH2pxJNQlG5bPamggw+6wzVpFlh1h6Vb2UqdbCUGXBZ7+
zJBiG8tpcf3rCyWLiSq/Mhgrajmrv600onD+UVAa7V0iM31noeayiU3tvNRge8mUVXC1PF82Wl2p
57Dr7/9+ej5yz2ALAzTmvUfiCHuIv/HwSOfVzVCVpz00M8lHI9M+KLMSeZmcwZeAPocRbrAlQiO2
miaMp7ZXaGuFbbMzYU5suq4xnps0brZ9mXRPAhZKjJWaaS+AxC4pkJ0yS5RveKAfcdfNn2l7UJzl
kfipiDMD1GfWeQjFRkcKeM6aRP20GIBLOVK+I7g0fwAN4PWycZSsULkXOS+t9XdyJHL1TEz8/346
3rvHP9UBaCVpPZrAj1gQODXqhy6koCOIpmVc73VBSiaPV2t4nldtKcbYKkKCZs6RxMQ+Td3SHKGN
YVk+L0vzh0wDZzPC6dhm8dR4PQjMW1b0bIFQOcmMNtEYVi9lqejfcvosDEKjr1gtMdL0wnwnEaP4
zY2/yoR/LmnWHwXYFZeXNJk1BuXD6ibA22kbpaj2QT9KD1X8eRSV5RX76EVp+9hrpkZ7DONJOKir
oimtyS5KwzzcEm5BXORiytVOZ7na0Hw+6TPSf7snC3777ydcgrS8vrN/PufsaYmnZaIAmJEX4fsP
8tPOp42rKSiFavC0AGffpNiJZtHRAKo2XeVZIlno1JePZly5xAH7jSHZzQKihTmwmmbnQdb30Tzt
ayl20SvYYVedEiP0FXRDydI9NgqBpet7RD7wT4+dLJ2jqT/HTQDUtX8rI+V+iaT2c6rWFzkMdpHc
nZLRPOVIGPvuKDdoB+uN/jpWvVOm+jkD04Xn2U0K81OnSpRasbfkodcNgRcFG7kLjkUtnaT6ovE6
aQRln3ajWxmCG3elIw/jPjLuCHG2s8qaIQ1PyyoianJONo/GXMU+O7HNoi92oxgX/HYeykuHebw9
pt+t5HXNtp3vSmwbwaZXyA7eaZUPmKGettOjkW6Tr4gyct0W8zNAWeq8S3Yt+WExY8fiU6P9MZoI
SCnUo8ALectE7UMjXCb1me6dZHmN9UUUHgPsJr15UIZ9QnO8jXzKiFSzkUW0+japbAN5HIrIYCLk
CV+zYnZ2u43L2U8mLlbEpmqS3WkRXoY63YnoV8VU3FUqR2gPkTz6+SI+6GLtVXHmAMW7BXr5ROjC
SZqJ6WMYZ6k7UNl+PPfOmMRISHuMo0PiiUa7mlbXhDH2qequjI0nMDG4n1C/VCk7uxHHfOtWw6GN
GLQZb6EgXCO5cNHgVIFyovnuWUn/EOaqXSXIJQyW9D4zH8VpUw2TzwTfb1Jlq4lqTkUpn3sinyHm
bjBmU9zROiw/MU/fTrsMK3covfF6Y3QYbQQZOZ21kdBIVOG1bZ6hGoICQYyi4imM+GbxiIghdczl
kiWRr/bBMbpCan0OF+UYRrEK72T8I+vpdFj6lzgcdqGpboTQcjJ6rrIz9dAAVEj3C6hBvQkoCvrD
PHO7hIfguQ1fTPr9iraf1LtWXbAkUUbIdzXcKupnONJ2rIRbYf7Woz7NUWNaq3A70RzmFNtS+tQX
MT2Rx0Gpycw2N7PgKOzv1Sfawel0Tyy/Ct9a/Tp0T4Nim89jyCSz4830QHPZneN9t9INIRbsST3c
dtFZlg9hfVcXdhYBUxar82TjUGfqNrF2S+D28d7gZDKEKYJX/bUM9yq2bumV9wX5uOUbAMwW6REK
/qJmYIKPvm2om5ACqRo97PAtQMjXGTR9hXinoFwpeT7iaLGrFN5NnNsD3u9GrBzgbhug1sh+ZK8a
n0VGc0afbs3vstJ5Uyr6qTa7iSysxkd3DiwnITozVGKfKLc9/+VH7BlCFA6Sa6Rt/iwjrVNXtqTi
ELeYduQYKeJWFBAxZv2OYomY78hLB8RwFJKjCEqH2z8NaFclD2VdE4s6eGj2AbUUztQOW9hZbmn1
O2EdwQ0WQF5hkzbJwUjILpROVBsIgCqywKSrHui7Wu7RGg9HPNP7IRRdtVMfQ/R+c65666YdPaCX
ZSKAmNTBgYb4HxcxTedlPEqq2wMqmGrHTHeZcMkjHEYAXZhL78vIrxVv6b2l3iWth7SzCY+ViFRo
L/NULMfIeiMkeJvNz3L6NZakvc58o2gw20cgexTBHlRESx1AV/TyUQDNq6HCmfPBcCoeusOUmZzs
JnkmSxvVnhQEr4WWe7FUAmMa5/akzt33bJqEJ8pYyWWZQXypOHKdU3lH+kMeiz2iI7T1eZh6Vj6k
7lJdEjOY3CajXhkFlJxIkcFTLM2XtJyzayzp46M1jTtia5JjEmmsD4Ma7MhNwUJo5ntFbNRblc7Y
QQNxN8XIYYXCLB0liUTfWCJ6mFZ8zwy1v9SGtQNg6EmDWH/KzXpCO5WkXlNauOmbd5bR8EorSqJn
dyHGonfVGcRybApeVGuePFjNp45aGQFnbNlN1rSfRH3QNsRY5icxL2Ts9+Hm/X+rzMHYz0JiUjbw
r8IpFxGot3RZOnCFgzHxgkEEKkfdy1g08jEvqTWNZHxWJj1/KCcYWRRv1m6ScbmoVNVjO+p3lDrL
qRxVCYW9OH7C7mrak9wzFJqN8yRK0w3RqjtHXWODt5tcJeauaKHM/fiiJAPcnzw5vf95uVjY6MUw
jLixWpm52owEzmwnT5yrnTqo1T4Jk5mnU4Nx9D/fiQRq+BwyZ6xN3wIRe6wpBJIdmDSBGiwNjh6m
n0t5+vOY7//w/cv7n/312/eP9defzbrp5SEPeKeWkJAjshW2gEYAiAj4iB0lMwuSgddNRp6z3xjL
tFy2RqOsr8nCtN//Kl7//v1LVOR8kvdfFt26PylbfdxOfY+iyVQKOoiZ4MmxctaFwqt70c16bDAZ
okhV2SXNg843z6NxjwSVdp+OlT/adNLkUmOz+widJSCTsQFOyeBOx8dfht15BELV6mDWCmLB5Xlb
ICpSET+DMiLW87UXqYmk02gYHhlc5zygAum1jdl7/Sx7QfSWyDQiOtUdssxlUulqteqq0fxU1spu
zLkEhbRZmoqF00KqvezLNvLqAr4U0q3Rkm1xbryS2U+prj3axuNk+m1NLdB663JVqgaGY9nOpQHN
rbEFT3VCc+y06iEzoyPJNu6gJE5JPoCWta7QqZ4hJF47ZHZI/71IlpNIV1jAqUMDyikj3VN5fjMs
HU1K0ECheZKaenkieUIAKaWynBkqSboLK/2t0roD1i7X6mu7GjrITclpWYRdWQu8VwU7ivVrpSYX
fVIvs95sJgulpIi9wOr3Q1fvc6E4AfB9HJbmc822q2lesp73VLA8h8byRcvuvdF5VOdHoyUryeRz
yNIFY8eJoKVrrPdoj88Ywr3OyN4vXo80UWDhG3LZJ930CCQSRB6vG9nazobhyvPTgIAJ2LrNrMDR
8tHNO9mZB9mRwgCXvLatKkgvQ+o3sMl49oGKdiub+5OVzI9l0flS0Xqi6EWh5lkWb2QmDmPuZt9T
spfIotylWDVgwXhxILpprxyNRnajLPRE4hrMbk9zcRdn1d5Y9f1p5cx48hrFdCG17UfcBgTnkC3l
ZUXl5ILodGQpF/lxESmHlNqR5dcSkAwhMC77elvtG7s0pY2oiE4/DF6POTSc9wLWB00mNH6GDyvu
rLLfy2Hk6cHgGbnoWp2y10rW5k+jZF5rHYM6VzhETyzwLOC3cMUxeZT4gKPII9QBsy5znjIPc6Ar
JOmBBJGjJGSuETGqqFgapNKj2bQicLyewXNhPotUGFKZOFZfOAZ0G7GRGEnEtt4Jm2GtVs3RhVB0
0JXpUOqCXaQ4fYzJb/orc1S3SCy7s1gfqL9X4o+cpU4cySB4VLdizzcK7HvZzlqh4AYDt3XS0Mhg
Cg7bZRk5e+lOT20uqSdSv1i16AnyfLQm3DW5eKvl+NDAZB/iDGc3Szv4y5Lingp1p76lNTiJpYJQ
NG9qFko8WHd2Rjs97w6BKLm9GTus084yintAOq4uPxDnsB8rgEfyYNf9GzDdDRtke9Yj1wqM8yxG
aJKrT2LZXaoyuufllvbrRQ8Kb1AbnvbyXkaNTbPJF9XyFA585EH2jPGxrGO/Vwpbz3IvFwSvYVoW
xrMvqwBWF8mdO3r5HcuqthmbYJsMxnZYFmZOQP5Yplptl6/v2EhkpJ7tNRhCdT86wF33SG1uZVcd
te5FWNRjMp5bOXfXeY+6GC58IWonpO+ZuZf6ZL8MM0WPvrVE1edl783JfKT19ESMuVcs1X4on/Wp
2A3JcguX6WumNzuCTw65VZP26A5G7vYBsqFC2ZHEjHZo8riah6gxHprICbwxla4RhjIZfKHEdVSV
9ATyHW9b6AwS8gCLzkXxZa3zZRknELUTOB4vSAV/ob0uxm7N+htagiusWuwK/VusOrmUeTkFUj65
5Cs7jdnuMpbAxHhgFOBItfC5hhxiLdlBF4KdrLaunvH8l1xH1ma0IVvR7foF8To2DiJzJsTr9WfG
Jq+Ql/ZlP5/6QN4BKuRdss/0BfHF4kz5ttVniCNgWIbWMxrs8VOwEbJPCjcIVqe2NexxTNzGmPf4
US7FfIkW7fs4PqpFcmW3iuuwuM34DmJzN+mK1y7XWk2P1SwCTB/dJYZ/In4R371C0w4Olw0+w6GB
4Ggddl2EG6JJdoQ5sDbddCO8pEUPHmLEVGLYmt7fNAOkjnxMVDYFfiwzeVCZHLgBI5Oggeequo06
+BUetjDnBmZAQrzKWxO4CU45rvo2W72SqeSSCGU3AfZhIdrqYu4VhYF7A61+0J1qa2I0hY23r7OT
NUVHpMd79MrHyYq2KsMP2t8vw0AW+6Q8RirFSqBUvor7NTnDsrKB78GdAkKTJ0/Ugw9qrd5SlSZ9
hnTHujHzvmgYrgjZCoO9OfI+dGV0Fkgj9Oqojw75e3ziKb2Yzd36EowPCdtQSfOa5CmQD2WGe6U9
iXA2Uz0+inF5F4z8hutvSwICMzRsNG2BMtvcI7n/BMTw22CEr+rEi1VM9lETuVgajuv7b6r7/dpr
wOEAWKXzDZ0PE6kn0ktuRT8epvYRZ9NBcIqwcCoCAyDKbJGCshfR/PZRFdod6jAbt7OnLt1OG7Mb
slT6GuOuj9AimdGT3r5KyWILw0zIALIgcaYD0rl49OwFXmegDXut6nZ57ogBe8uo3c5BDJmqeJ7l
4Uxv3SWa1K5l02uCZT/lD2GLjGR6Rf1/lJbSF4LM1+TQl8QMdJEOFDTza4pNQ3nOnkC6oiRNbVM+
FNlauiDmhih0X1T9Mo3JgSTV0wQ3GAyRl46pPwTxKZHMc8qhm2U6S2xy4jx2Bs2nmLSHiNdnRoek
AJdV4HIswhsj2F0TDbdKmK5VF+1NMfKN2xJs1SI9CQEmh1oRXbEKHBq/+0KkYJtj7jzQVnV+0kkI
HlPyBoTgFAkSdLPON8PC1zCfYOd+IhAGfrByZcZz6yb9EtfpWYXmmfXgtOLCSYTugQi5U65E/qJ0
+7LSbUEKfTNJvEyQrtW6X25EN9CWayZ3fm3MZ9TQ9zlYHtJkOSIqyoRu5dE8oQE4Zho1XKbs1JFd
UM0DRqPKBFuF52s0wls/zicyPI9QBHZLczQHfT8JCKFKyReD+m7l3bMZfM1CrF0t3YCwvUi6PUyj
l4vTIStCHwTkoeYuGCcRC6e2ldBL9eX8oiyBT7w6KOXitUq0lyaaH3IxuLdSeWtNaq91pYzFU86e
cS7FV1ZKmD+Sp9WBnQswTRkkWEH7qi/BNQz7ndRhXKM9Wrb7tC4fxE6CAfBHhmgqRgWyVP21LUov
Jt5Wj6qThIK+qvEvFfYQ9n5oRY8948+6VPdpmLAQqHupNm7oZPguzTPQq7Pcqw6zePC+u07V/bEW
3T4JH5Bk2emcnRvB2rex9NAkUIMnzUnK+bh6/zKxuIVF9FZExl6n1F9vcTEJ3zJ92KV970ijcetr
9TApO2FgcrBMB1BHhyzLrqahH1o2hdN0F3k19kXtFnwHuoRflyLcVzW9CDnYCtNW67Fo8XhZteQq
RuDGcnPsExlZ3Zesf65kY2eq4W3UWh/H3oEOcjvGR14BVOn1yDIjJxjBFNsyXhtTcbHeHZlhA2WW
D/2c0Z3vSkBnmyGLXoY2/qSmyqMRGp4ArJlp0aUynlCMH4w+PpWmvGuV7MiI5zRoxhEo6T6wBD+Y
PcxFW2MStr0p2qLkDYruEFriWPXkGV+nFQI8Kk5nIMAm3rNJl0sfiteExzjkKV0U9BHKKYwYt4Ib
qrD0ZXq7Y1712IvGgSxd5ITBKRVkJ4Y3GeoveHj2VbSS9djiv0jqcgimGlNycZLNbJ+Jy16Qq3Nj
TQgCJQgT9CIT+nV6gsx7OitE+UArjkWKVuTvYbwcmMY9CzxvYz/iQAt5rigBBZk6p4OmnDFVkPbp
sRhnFz6KTw+nyLYYzPAPuxI+t7nDzVGu7FlXMKQrCultjXe1NvuT1BaXPOUWbsMDyt5dqSjfhqI7
MLq5pbQp2tTYKAE8xVi8tpZ4wRZ3B/XKOj1+HyaDBdZCh5P5fepo03MmqrssXy5MzHCRDPThICnW
Ue0D8nHGvHyAUHw3DOPGSPAqjYI7S+ktY7o/KH6enacJcF2X7omOZ+NOtzmX/GHu1k4m3NvRSSsV
rSm1dqvudW06DPlyA6F+YS8OQDk6qv20E5vPUxwdISm/zvn8BFzwKxp3X1dnfxyCY1qovjL0+5K2
7BD3h3HW9gk+eFD4Zs4ixg9QKcw9egRcSctK1R3Qo1YHQ80PWGeZd5i2IdSe2uM+zYpjgt1QEJlL
T5/Ig36YzOJ1KQSAkOFVCEKH3ursoS1waHdNpNCR5lD90WuTXc0Xg6abImoOmTBuzbIXz9RAauJ1
ss7erT8jMbfRqdlBTRjPELml8l3I/2iJlAlE8QK3jwJDc/U6dWP2QbQ6BMNbo2imoHUlufcNM3AC
0fRaimBJkA/pQ62Wn+so3JlCyV2IrDTFnRk/8wweWKCuck8CQSnd4pHNT2qexblg83hG5kU/UnCl
gFyuQvLDcPLliR5SwatIp8RYhmNiSb4mfZ7q4GKk+Sno/g9d57HkqNK16ysiAm+mEvJSOZXp7gnR
3dWdQOIhcVf/P1B7fzvO4EwIgSiphFDmyne9pr3KgWJlmlmTsahvAFAKS+1zbXS32mJET4B8qMSj
1qNwWyGR/9CQwFHgFevBFR1Zn1l3180K3fy3q9oqC42swz8KIfX/QJr1j+r/AT/rrgzCqIr6o6eD
Gg9mDBTQxqAQ3pQbFJp0AtDTFsAKbKqoxOS6yPsw1ep/jq2PipwG+deJibTBIfHXBVLHGRHp81yc
a6Fh8qWMghWLP54pwutzl8T4iGNletbbhqnZ8LhRIeOcjbH5Z1OlXkZXdt0HM1gKq3+fj2jRQ0oc
j+shO0iqs/Iqzv7vlPXg+sf/vM5/LzG3I84LbdaG6zVYwZ/1MuUDnOG8SBmRl8tUet2HVQTJXidw
87xuEJ5GWEGmlKlGDviURjn9VSP/epTB8OPSTdh0Be6HWi5at1yq9RGJoMVZ60V1yiJKzQVhW7+y
9a2waah3dOY+MzvCM7XJMLxserMMARm4tusLFOZyRb9ea3lp30l/Rx74fCxqvrKakA+sX0/N8o6z
4+Rfb7s+Wo/VWDaDL820wtKMlQQvsb7Yf+eux1LIE9PX26zP4PTpsXST91Zy+buBryeyl2sN2bzZ
k+70ouEhiiP/9NBX7aGa6r2aqr0HbhSZ3WHoLBCHZDP87Vgn5VO9C7Cc0ZTD+sA42G29yx18043x
oAa107sRk5DptZ6CX1p1i4yd0fsb8Yht8p647jDv/8L0erLMllXZsCvBxPUFV5DTw/SXRK+HeJ5h
vreXPFV7kXTwxkGA5NkQ2Gf0EOorBwV2eppz79loyke6swfrlNAITVqDL6Z4KmfzUunxxSmLW9bo
u7grDhq5FNa2bymqEZDHEPgL5NZCibPABgLXlFCT8qG8DJU4ZuiFWHEyKaJ+9vD/IMdTevUrcMpf
R9sPUXnpiRbGwbW8QyE4K1wJO1XtE8s5NocsTTCfT7cyIYGhh4DP9cgSGPoS0AEHDZzTTnqeHs02
ONva96h3ny0UKEP/uVyGOXJ3bi5D7kjYDGB0c72LyGyWur+HnHcYfEVh/AdV/iFOL+Brx9QmI7CO
d1iEO4iBhJ6EmRZtIicLLWLCdYqTCR3mGIhj5WjbitJDQsKsatjnc06LY/dpaPVezqwByvmq8MuP
Zz8cMIPvYejXhsfvPkUSK7E7hl0VWJhJlPsKKBMrw4MY4tBvXiNWV5LYs5ISJuYtes05Tb77mFr0
5qsXyxtf9Xw+2jJ57eweqD4LJ7xJ29h4Tuvkuqwcu8ziInHJe3srWxQYpt69YBW9MUqMOsalgKR1
MtPSsrvQ7YejXTYbLCqYMfAhBEqrCBiJO4wGqIAkjVa91ggTKLY65P4MhFIWiIz5eH1Z4whB7yly
j6720eraprBAzBYLv/gVBSUJjIe+CMIBdTS25mF+SxGTR1gBmpvMN7cTVj9acUy0F3uwN6wZwiT/
TJxvbvbX6qyt6VO4j00YeWFLZLHbVfteN4+V1W01YtUTeG4Rga4GfltRXu/0Id8lVnmp3SGEQxR6
9XOpMrjNuKrSPiWYmHVzuh1JU5mxbyUnCbNgbasrGZaiupimdfJG4hNyVog4gBeOS2rhA13C2APJ
lN1TEdXfEwQXJGjsUrSBSeDtbOn8nLFMh1i5Ez6W/5FJxpIM9VmGCVOKANJT888auMmj9+VCQsCq
xup82LTVXqSvYAhaTPJ1QOfSpQEtEBoONiBCBs7chALLTmXTF8c7tRlyEMZ5YyCvzMcRwup09mIC
MIiwwykKh7Hq3Uu8nfLF2UFYtKlM+J3ZNui0rcZgbcAD1NS4UGVBjxGReOSEoCOXh/RzwhfVa26m
8HcZUpgqVjQpbz5ZiqnOl+U0YHKwfxxoAOU1EXjDRiZT9HAoJpyy3eiJftzO6vj5+BQ2Ax8ivcLI
PPqaOMQBOCXETAn7tWOFpPrfKJxxTMBPBwTUqpoz4ejnONW30s+3XtceAtosXo/EXQFcRXMIHVam
Oy+t9/h3H8cJs5e6wVucuw2ahMS6SaND0Q7OfiD5Alwu7Ik5MeY/uvqVY3CAYSr99W5Lmkpun8WY
hMaE8YijhxlIaCeqY5LKrSfVcU66U1NRh3gKw8u/U2NvckMHOXPwoeY7zSYB4WF+nKf8WMqOIBa5
8+gojwaxQBIXDbBi7GpPPuNxCl6UZX9VVL2MNB/9uiNdxATCa899S8FtXcwMAgowZpxn56oIHoT3
zRrjsMSUEB+5YxS9O3lFA9/bVzT1Yhi5GVOG07t4Ui7OyWgk4ayUXnGwPS3UGCrbwIbnbm4CrUc8
kJ8iFi91FhxYYZ8FLnJ+9TsfYLtbwUZhI2F4uAZcJlWjhAE4yS8IyV5jHe8KUz/Xtb+3aaWqUZwN
Auer4DFKnWfDoxtRV/fWJXBG1e1lwJpz8mkWX3LQKzkHBxHVOzlDJcQrRnf2WoDBQQr2zeAZBfJo
qHrbEzAi6id7bLZVTlogzhHaNG2NINuaBDkD0jDmlluf/92dF3soIpgc/zK5i0vbiPEBhuaqPeAy
t8tii3vAP8ywYRNaPsOgb6cSdy7vUbEOrXGrt5L0uWakT1zMn1jo9ab/UKfWLpgDIFCbZUB1zGD+
4A+5Rf+5dWc44y1ojClAMI1njZy4WJmnsYv+xu0pnu5W1c/b1lsaUA6Ba9a7g4FJjg+WzZVOsnHn
I2TIzRtavpPBCKI107dKJW8jHv2WXX4TZfzD6ppz6hWnQvrfaM9uy8XVGeud47IidqUArbNg/WPp
zQezzYcyppfGlO52Dm7bP4fKeJpH7YSk/JbkdzMgOCCZ7nHQfzcT53NuWAWVzlsjWIhXCQDqjI2P
qb+0movOIseCY9w2rO6sZ2lkD7ZKKWwomPqRFR6arCnCA8u4iSC5E3r62ETie6lpr77B3FKoV/wP
rrgBHM1E7SNuhMjZ596EV5QCoBIIwBF4QECAeXmf905kPg1jcqlxcwYA2pVFGVqJ3Ef1uGPJGZL2
uisxix7SGMOYa+Uzddta2JSAu0ZwmVL9vFwGczrFOnjFwNN8+YlJcA9037h59mfr1HsnsWj4RAzl
obrGE5NFn94C274xHC4/+30eY1Y/PYGDbS1aKgLbfU15jw6NSJFI2FnaSZrduS4BTdwbWOdbY5rX
IvAuRWWchyHZENL0kMbRpcHQp8ELJlDRoZ5/jFFAjCl+yaY6+T7gomC2s/xdAxy+mEfLNKCSvKba
j8HSCezD0LyLw8ilumDVoyTG0PZv1ECbHgs6Uf1W/n3Cqth4z6nQiwyK2k63YSI131zj1Zif8sUH
BkexzTSHGQBLeom857L/O9tPWOvHT0r9yVl/sdbc2H3Kua/WcGjNY2By3z8X3rulQWk6Te8YGzJh
Nq9mss2ck/4n30aP5bdkhGsUtlCe9W3wy/4ZfDCm5FuSCrKH6gEf7xMuZK9wAigyar42Gu13xVBp
Y++7V/Q+NjEBg397cpzAzyXzE4toN22Y74buSXo96sOeTJ/Z98VDqakqhBRvvCo53JOhoautF4wx
ZfcCVFyfnTGHiuoa6JiF6dLJgW7HG+GbOWGRlEyeQmyBGsTAf444p4wQ9WUXT5Lp2GCrvxj2XYVS
3mdb6ncnF+OD5vX17zpWVF6R5Q27aWzwKTRK7Ty6fs+PodsNTqVd6kHc8mBQHbOp2YVkp1OkFom3
TyWlrWxkQVPCjyMcjaxyOy66n2KkoW5P45Pj2Rou7Fl9SIUsGPW09D2YzSvugd55mGN/5/ddsgkY
097kNM07BmjjSiADa00d75h0US7F/9tok3s0c4M1SzTBUneDMkyc2aPYqsrbekwWeXuM1NxgWTjX
Vw1/OTzuzemHKatTi1azyEbjtSwb+bzyaszAeF0PSWz6pq6I+BnRqNbdutw2Si8JmOtDZkLtYoJd
PqwbO5YJuBRUIePqVqK8otObHppUzA+mYUwPsxeBotT2j/UQXWHWsXny0JeT9UjuCVEUfDPrt8V6
krWr5McvZnIrFxmNTm0aIgMTx7HTxns6GVAz6aclROyE61+umyr9iRLWeo4kwSgYIQRISf3mGnlZ
e10f4dmOzjZ7qF1pkNHFK0NCAWUwVIMrXvVHS3XnrrqabmBJZkNO3XizE8rsRb6noTm+xT26HJMv
t1dldLaxS74MiBD2WlWmz5WuRdtqoM3uWZUg54kKrscZkwgwP0MwpHcJXdw5n3/K+KftTtr3Wp/n
vV4E9jGthugNtsMlG/NdnOfVi2410a2xMX3LzNH6wNr/Xg7JH9gsBHLJDOEsj8qhuYHIuzZIVfCs
j4ZzZPnQ3llkxZs0nfPfgx+92KZDEecbWtja/Vlrcuua9mD2NcKYJ2nxy9JaOjztshtMxanqdfsp
wqkf48T2AQEsSYYeZoG5bU/fYmsAtx7q4eqpOP3Qsh9BI81b0eDur4sM4ydF0okYxLATpZdekBQa
hnI/Ve2YdHwjqJ/zkHNNGnTYkvyAW+cSSODIq9C1J71rK5KR+upCUkD6UEZDG44tBmndoMOeScYn
iPnWX0t5G5s2zCfuoGDci79hkmpnQy+rPPRaNz0IR/tLI+UmnNr6LAd5K3WosI0C1MIJF8vBm180
8W0m9bPKMxr+KI8ILFbyUWsC55B0yXBx3NrDyLBJfmHFObPWo8lvyt16m9QYCWLwd7dVz698DJqN
nIp4yZYRN4nL9T55AfMvdwHE7WsDGn+VMXYuZR3/cO1GnSyvIZkjGAbIaIBossx4ex8ftC4w0id3
ZCSLeky8yOO4Lx3v1sJJZ7QrGrrAUa5d2n9j7N6Akkhi6OpoU0w5Dt1gB+F6Z4tjmvrQq1vTegMj
H/LhRVjlLp8z816CE49J5Lw3CNQeRBBgKeANzntMuPBp7Hs60XZtHGZCrJmsC9rcdoOuRRn9qygi
55GEwYsXxMMrsR4sICZCD+p07l+pMJ/gGCGpn7T+teASEuflCQAB2ZPqNkYX8SIZQOJNlRY3T8TD
z9EwEdXlqn6zCrpoTTEyAWU9s6JtM8cI7uBWP+qzSj/L5Y5slT48uS0EM6cq8UQ1ixRygRSvtg53
WI69+2mzWgD5jn81DdNU3hYRpeGSuhMtqRS9kZ01USQ3MoOC3dzq7X3O+RQmBI0Ow8obLdb2ERmH
c0MtiyhGtY+lkN0jiXgIzLNyPtkuVrABjDew1mYgnKX0YMss0lU1TRAwYBgru6B3ghPkk2sIn84d
IvR0EUWsG10Y1aZ1u2k7+Uu6SIPx4vI9pUFa3sXy65lxXksndPrIIAQ1M+xmv87jGyo0hIdRWj0L
mC6iUtk1Xd/ZM3s7LHWzJBYIUoU5OKhwavoVg8/9aE3iNgwjJN15QmkaoKtvu5hYHLOwXjsH5kcR
IDBcNrZeYJoCKX2PNayxiRaJ4pR26fMwmx/lOIjjTDrxrl96obqieZeM6ALNlopi1XMgpJVh07Gs
ZjT/Vg+O/WF7ogyrxDNIGWkHYmsxrllGALMjNquZHcQefVxeAHvgLigsDWYMp8wGCHMVXmWGmFl0
YN2yaK/WQ+um940jbgf61XMieS5s9butY6ptGrRUmskZG+w7q9boYsHjxzltqqPLpLEIjAh8w1Ix
67slmqMM6bBQlZijhMya1OfYjbJLM+NUwS3VfWSJgKWUp5+psr/3yv35pTPOTU1sG9uN777mjjci
xp5cS8X3dcNALraIHLVjB93wGLtusZ0y+UTEK5zT1Kch4DrtC2DVISdU64GEFJiEqZHuSzxyK6Sl
AZC9O9s7N+lZ5kSTGxwDO70igmeAC4ib2ierFNOYuFa1X0wkJLExBgJTbGeJF5n+OTQqA0EVjlJ7
Kr6dl03ND8eu5rBv3fxGeJZ75X3dEI1MQBM2Mo7wSLHj/2E0lTrQx6kPgyinH7CEasijytax6kXx
WJydaELP03SHFEaNQwTLTae7fxNDkd3W3fUR3RMNpqV5/O+QQmoSIvKxFwWBcR1tpV9VZ/+z0ayy
JHXNK/aa7U2KjKSF/zriAH1uZRo2nl9cq2VjaK1/cDT/eT3kooz4Or4++ueYefADmZ8zI2WeLPCd
wfguzC0smWEoERNVOX1Na5r9TsM01c0iiGGYsHR10z7Kmf7wugkChva+bECQ/j20nuEtx0vOX49j
XtGehsXWo4+K/l4h/peJMzyveyZysxD7k34/qCx58d1fOR6qjz4ryMkqYTAtG2Y/exs0mvF1TC5n
RJzRIysP0WWVx6yi5KjMnPpuyLzveHLTAUBl++T2hftYB1m1SZYnhOqNbd7nf9xGwx411nFXnho4
eSPh0sJrrhBzvGNjAncZlJIvrTT0l2EpqH1s7c7zcsyKy2JRugtJa1IAn0GMY5k0g3+6To0vphxu
cWFYT3Zr+CfoklgGLA5QgrAS0c4RWR7Ujgo34ZMX081aj8V+Vl2rYCLFmjJWGjWbxuJHrE+fSK1V
gMJAmNq+cKvxlprpO0oCe1/b0Y76HkwE2ns4jLbfbm37vR/HFju2TtCX6vDG96UklixndkrwGXH0
nuSuyFa/knR+boTevQWznR/t36Z0mqPbZ+ZjQ7g7wHdjf+ip/81jDjr7LZEkdlcV+wnXwj2MJOst
wAXq390Er78xf/By4tnzsn9YdW4BSYKOIawvwayeFH9SAzR7niOkVHH+amb06jYYimgMN6bakqTN
EM9CGjY1eYJjaxIoYjhAJxQ778IeWC+R9XLo4eFRwebRaeK+WPg67c3LzHIPZNaCZFIwZFYxvxFv
hhN+txmcIvjdBemWxaH9N3GsR2kP43f40/M2KGeK1EHRZVZpf84IsrpFdsBbqvRF5m75UVrAkH5W
RJdk2ZVtdChEAn04mrEhmjvzzZyfimqYX1fJNjuxbb5beEc/Z3kEw7HIy2MNf+c9mdJbtiBBUam8
c5Lo6QvUR/IKLVbktK7hPvh3WtBeYU1fLxaQslcZGMYgFdjHI0mkZlFUD1rdZMchcSPkHTkNZ12X
R7Ty1UMGO33XBkHyMhcAp7GawafLQLv5VXXXet98sogofKtIDVs/myz9W2dO5kkp6tlmLKqPri60
wzzImkiwlo8rf0C1NfdyAnb1dJ3C3S2k+WjMNzhYJBcG9HM8My8f6s4vHtZHQsy0cAIojmmHR61l
KtifZlMcU+a7Y9AF4wU+nQlnUNWXuirMkMQHKKWBxCFiOdYEVVVt0h7BUZPey1bUl/82PpKCr12j
Viht8hwK63JKpYiIYJFh74ecrPVDlRrWTs/RyBRDhE1BmZg4nfnDZZ0VRKkN57ptruUyR+h1V5lE
NBmPwyjyoxM5zqU2Bvo+Jchna6Ox9ZZjRtWgU9Ft+epF91VW3xWNsR19Y3iI8tG4SO08UYkdMaUt
DsqR/ofyZnrORNf69k4jNCcEky0PRlNYb5XZ57ty4Mz11sloA29jbFZDFwNsiKdAJ2X/z8b1s+ji
NPnOpmugdSTkwfFrKzHBahAEApaNAq53uqAAlwdYew/KTktfK1PPT85sF6ifkvSht5x9gXrmeTbS
9rnW7eSh+38OzUFz8iruiJ6kDnseoucUB9Fny5vFkZTCbLseWzdc+FdzpvbSCtxvk2XxJJeNF9f9
SZewTbRisp6caNYvRGfessIasJOHB9j4DwON2BuLg/Hr8CThjCsF1xAnVmJAy6jZCRLLCHCymetL
QgcR8jhoKodiOM561+8QlNR3Oncvvk9jyfCBdsplfGwCEOyhsuPb2Hp/srjOPuhC5aEsk/xJsxb5
hRclgIPJH3yt06Ptmckz3hioqoyk/FkFr7pEgDQG8rEdgvw10hQrWKZZCGpW8WwuTEdjsG9tVRy/
3Bsqr4XyrVkYreRZcIG6RyJcJ61qMzo0guKFK6svglUWh80lsvn1KWoZrzXdz5ZOJU4Axa+5Cy4G
IlLQ7Lk+071Jvnk90GhRz6+MxwMkMv0vIYvpN/4OabEmHPvoZvESBmG98AruUXdzhxnJhWoYtcWf
GL4geYSMrxeXGOi+gxix7lH85Ic5c3+uZjAkgwGzoqo5JC2R9fHi3rAew1GrvxRN8mKI73oj8pc4
Vv09VfEQ6iMR2evuHOB02jvxM6uBAGeSj6oW04EGdg+h3xLfZWY/252nXtzYrx9Tx1rSVfzugt6i
pUuCj46dAuOvF3LdTFNfhIHtTxvZAkCvS8AIPxBEaJpPF4QkJtDZpVQOLKAmHI29D2eMTmKMq+O0
PgGChDtMXKItkNH8tD5K60p/GuOEY7X4hh00uVusrs5ljbyoxOH55jfJH+jkryTyTT9q6cbh3Bn8
5KKcZQr+CKFfFv0D3rABsZFIwpkESLqtaq3ZldWL2xn6U4uz79ugt9d1b3QMuG5KeFurH4wd7kT4
h1g9ntaIxlHPoP+uZ9Uc/alvtnCpmMidSFxN2TVXx2+2+WB6T44d+09j4x3sqWpv66F1gw8JXPEK
F50oKhyimuc30GUkSCSDXGNCC86iH/zjmNbDzfObnKxFfQAkl8zUkggrVZAtQph5KChpH5uybZ/t
nEZBkRsBguYpChvRxg+lnZMJrVfOcxZYImzrSHuzbBBVIxjMHwXQUDq53p/BJDphxEvHmKr4xUnh
hle5/Cv6hbtSDj+GnrBN0y3IIc2oDKO2Z2LznQGZgnkULH/PqaqKw9j1NrXyUBxKxIFfj+blWLw8
K0YHO+j/33lluW01TLORm1gfRjO/gLgVz4SJ0E+skPoLaScs8KsZ5fmchKIy5nuZq38exf87tj77
33ml2zrn0kW5uZ4yLy/w9Wjq0xe7n5ADxn9br2fy1k29300NKHvVlPJlsCKGigRXdlXYP5Padi6r
IQxdAwcDcv8+GBXtcDhLocootEu0Psd1yKksCKUq8i0YXW51RxM2l02DbTgQKNY61tu66y273WJc
AN2BklUmY9hH6CZiVjDfNMWnTBtIcgMz5jfh3BvlO6d6EeppFBFk1PflcNFGoaswMmrobasT07oZ
QbMboL0y0bJzMSd/VywRiXDtyRauI7ikdKdFBuRkO4wE9l+QXmbSA7SKDjtCx/+BA00A3TW17vnY
zrvYz62bliuFEczgQWXz1UNGlMPOUYP+WtVK3+ilH/1soOZGUXynZVO+dQa62ipxontjNNSdJc1S
5Uvn0uol9CzGxXs8xiY60K5/J532PXvUckd817qiPM9YWYXr7lDzqfumMx5GdJh3Uj9v4NfxfiwT
eeymdN73GNoeKtnU3w2TTJfGmN6GyS2uTQAqL/Kg+p43cbBJXTXTEAqMsNZjRK4ZwQujN8772TBw
t+969zoDlpLiqaNR0EW1tzpcfpxlU2MYhhufRCJQtd4tqzS1V5lZxXs7q9pHIUe6gk55IruYgY2R
Gjp6pZdU/Sg2vgDNxnM3wgRUtvoMLscCStsRmpei0ZjXF8TamQSr1UDSA4+zCbt+Ogr/IHskV1Jq
0uVLnIARd4H7hpmw+b6dYFZvza41Q0Kz6wteL/WFjxH42/VhU9rxgaAtk0hT10zQMYAgsyLC83Oq
3opB6Yf10Lr5D1k2rVjt4QeLTUW9XW8SS+qXdPCQg0cdfp6fVpCqC+BRX5N0wpH1hHUDs3jamLOk
TTjn9tWiwUaD0UoMJuIOk7As19TGzRepdL48DHzfuq77g2BdkcPmnn1FwIMePHRU/fxKh8y8Mcr5
mN8qZyckqZCIPmwMerzmLtv3KI5UvBWpUTyx9wViOXG97skxb58nP+/2Q5nYoTb1AC84tH0h8dgD
5Psm9eW+XZZFKgaFX59tCG57W5/92jXpMQSZ6A/EjDfP6K22ntdVj/ny6uuhViPrJkurx3Vvdd9Y
zkrNEWZtMz+XtkwfYoOu2CBU/F1GdRbSerVZMQTqWz6GeJq0T6M0f2WCQIPM1ZdwWU2nNd7JE7Vv
EU7mpL/bdY8iLRgMfkHLswDfGw9BAYLQ4UwwSvItmslU8DX/Fdu+8lEH0tl8HXf5Ixh9ANdi93WR
tLbMduv++g/7k+FB7QdHqIn03qVC+/fEdb/Vkx1Wfxqlq+4SmsnGEdE/j/471lhxqOO4tJ8hvUEr
sOH3NDaFo4G8qf1Rq3xviGk7JqMJHtPyc5mAGEr6V7pnxqipAT+D4qAb4MmFnmxQAr8Hcj74iVHt
NEXCUDGfxobyWxDXpboBikbLYhk7ZXzrMIkC/9232m/qS7qfHd4vEQE1drrP25lcALfdzY3xpDRF
KF2DDCoYW3/r+vWDqqznrPLTDbG3hGQIYqvS+gMfO6hn0XEB1KHYsMSD40TO9yNTP4pTqncGYRxO
fyKtaq+6adJUqs03lWLeplVkUdQlQAn03SCKaF7Hz77NcIOvEx0qJDQ6JNySqDavkD9RyrzQSN6b
0VzShKxQA6YL/gHzHc7tGAzX3EQXmfvFixNAdRGJc3PgFPJ10Z9Jyo71VtofIxccJgalz/03fYlZ
cXP/HufjNU5BLaIhILAKfnDCULNp6uB7VDbkRhhvy1hy0CNCZLrywx3xcupl8exw+zmWjU3+r7YQ
T6NQv5avNLUsqsgScbgOq4gOoNh861x+z4MLljHN3kM6aGg/lHmd/IAmKwJYiWQvSKP3uTdesyJ4
pMeGbESOFIhu/Mus+2+MZwUxR+Mz2ujykFtGqOhf17b5x4rdT638Vopp2uS1QqNYvzRRit6q3QLv
fQ6l+qyXJLCGhWUwo4jwCWDhnfauAE7R5KntU24mspAkyNOmodTemI5phRYtbht6o1zcMDSUbG3j
npeYokXyHNEPz5r5oMsBwvOSUeRmL+Vs3aPCfQAzI/0Z7KquEX51Y/JaN+ZHEhAmb9jTufegUXfL
ze3l7pNZaJta4NhtYUmYDmqfDPqjn46PxOo+kpQDq2qotz5Y7YS6ALIOWgv/nQ6cP3U/2z74U9kE
XkfQbSdUX4ane3i00z5FvKCE9cvX0EKKYl9bE+EbnXTh4VX+xoyaiSKwO9Zj+Qhk9NOJYVXCrlzC
qsVGjNmnMLE7qjvxBD5G2Dq81Djtv1WO/2EGGgibk11oJctN7Kcno+rOGiPrLs0neEws2caFj1aR
V1UpJcIKLKCs4FD71UHUrgg9wUQ568al1B/rKqt39pQdgjHHR2QMkLck+SGGaL/pnfKZeuOaROB8
TUdYOMlUhNA3zg1NpKDlrKBxhZSi3cJd6U0gzeqpM7LXwEmM3dTiLgHERtiK7V/EPOBk5KLudCWq
HoNvrTDhVbm4/jnc62UNnW8UfypnH0GbDpk9KhAyguZaeiJ4ep35LVcMHixa2vpF95N6X8mS+j5A
rUtoy5Aj2oYZg+w9S7E+8BKQ0Yw0dhpbcukASgiZVSeg6DfxGa36c9p4v7OkTcJkDm7GyCsXQGoF
Kdxw2GBYoEiOcUNoAdT3Cq4wCUY7S7KknFAymkiYR+M4OYjNxlo3thNU9zp/jCphbUuvJSam+ePT
cF1sHgb4jAWJWuQUan80V/tWQEIh3PHgu815AixTzVmN7qV0ihN2KVlYdoLuZa65hIXZ3x3JaJiZ
0y/hRxbCRN3ZoDGod0bM0tyzrSXgT+PDzUy4gTgkYFdUvwCTs+wPVoqbt01++xbnpXuddR8UT3+m
dnwh9PyTyhfbbp0ZH2G8PZLXXVdNELq/0Ee9yC59I97s3PR/gS9ZY2mOAdUEYUkah1YJ1cbUYCwJ
gfRXkhcXW+XS7mh/qEbJ/VDxpei1uWkSgw8Yz6gU5S87b39OAQ4hiKodpUFUMqofiHG5F/oMtoht
nDD1PJTNp+PlxrbIk+fIjvcdo6/nwuiUsT/tTQI+LbvrrrSufioPm1o/vhTkKO0nCdWwL177WX5i
ukz32m0/LEmwhgqsPxhDONsCQe44oZYMmqOYZ+PW5+M97luExLjCDNYxkG2+mSLSplMvxSMIawHd
Iw8pRXqK3522zaKx2CQRQXYSGiD+FZaLX2Ph/NHG6QMmO3ipwRk+5nZ1G/ubuY8e80IRuEexKmin
9/A5tIHgT4AnMpCzh6D0vysLVxWafY+UnGfLc2AZ4tiwAfh7NSJeswwIAoqyaKtjTeCn5qdhQMqK
EbubC1xep+NbVMJaGgT98SJFxSFgeGLn1QWmtfWJtMGZu6HWnb3fjktoA16+b1oQ7/ymIxnS7i6T
r16Vu20lncTRqt7qYhJIo9KD4XWkh/uBvrGwWfaJvN1phLllRb+1o+DoKfPTb+Hr+gxASJTH7YRf
0/9xdR7LjQNLFv0iRMAU3Bb0RhTlzQahlrrhbcEU8PVzwJ55/WI2DIoiJRqwUJl577kB5+9Xzevu
W8P7ExWhCPqygOxkWwPEFsvAJDpch3z8M9Io9wTLZpwX72w1Xjl6+q1ptQ8Tej9jJvHGr/vfJl3M
VW2MuO2yeuXpOVLMHCUf06Yjgvq7MQkvJdrLvEVpalRHzRngvLXTGlP4bzPX5HqsIMLXZCiy38hL
zFehBQiK/cD9GG0SBaSI1FuKMvkpmMoHWW+8Qh4sVhVfjEB1/S9dzgxVw+ncjul9BIMc7ljdIt2D
CrrtfYCKaLXai1HO+FpLmv658+hqcX8p+7DcTHRgA7BueJGxzEKAUujhPUTANugu9j2odZB9gBAh
7zGY8/JiOhjV00zNtO365wFBxAGx1jgLnoNf3tWywAne0iaIE8Rl9uy/cXjCGLX2pmm6q66mtZQm
+lvWJ+kaOSZj2HqkbtAn/HmkduqYdPLOJAGs9OKgc4mB4W3ynunWrEfbjC9u3nzHC5K51Hy0b3K+
pDdA83LBMGfeIcjoiL1v5QWaksee96Kr8nuUqn2O7AtoKkIF0cR1HU2LtNC+AV0VUdXTfJshClWc
zJPGosbVfcqoLk6pHLKtMdc/pZ/WV7MzWjwNFdIaiAISMD4D+YQZMm/ekCCJBb/lxP0XURxMalqH
IeUm6cbxYjYcoZYzseDW/gnRERgMFlUyHVet9NOjDK1r4bIeezXJKgi9E6vYytrOd44dp3BlkPP3
YffYom7BgFVlW6y/YaCq/FfOym0Cjd+Vzri3havv9Hb+RYLdb2/CAGJSFQe1byyMJNyfWWzSeI+7
BvFezuEMVEvG7nSKODnH3fhFOYfxO4QQ10n7RXids6nNHIEs/fUx0p6b1MvphjfsAfqfHIlDEOt3
bR4DXbPlh5LaDzR9mi9WuRIeRDE3Te6HQ+JrnL2VR13T0U8eB/WWJh4nAN+c1taQXDtp/YGmlrvD
R+YvXUE5b/0sMdEJErbkEi3K++vQb2eBEJBwXN/cl1Q24VQ4W+mxUc/1LTD8p6jRdl4EiaJSiigE
9j+JjndwGMr5OCEGR1UEiLHSxcpomILMUPhnjnWAdbxilO0rf5iZIc7eN2gvbzNrXQWNDhFtrYfe
Rqr4U0vGRX29VuEcuNo4XIp0vkx1LTeahgCBzUZNXva2rvnbQJy/PB43zEo/5m51VTWu5bJ5mCvz
R2eH1s3ul10bP6R139d4kbBEb2vFLtieKKtb7YxkbukYR4gySkIP+vDIIGcf075YVynpjngqhk0R
Dx5Rg96rO87aiu3a1erYms5O/RNPNLhNv4VNQp8j3npef/R7sElGEX7ZhTYHo/ZnSuZwo8vuHnB3
tRgX2JGGaUXorzu8CGyoYzq9lbRNACnDOO6brzqOh3U43InYLreqCyy0HztDQ5hsK5rhWYRaR+fg
tkwmByaN/kA09OjMetpqTngvZMtAga9WoC1DThImMLgCuIurB7/u1EnPirMRE2INPOoNXsJ2ihxv
bWWArVo798AhoOcs1evol9PC+ZhpIxiIIR2jCByRvhFpcYaXaG1E3tpArBqFewKjr8H/riQ7Xts6
OGMN57MGd677q5LEhlVPuUggoPdKMmVHPwJnRITO42QTtrSqe0YSvcgxsrkAlAeDHqnb4vOwpe5v
TMF5Dq4RHl1nxqOZAK/IJI6KgVg+FMqVzSLLEokfABJUR1hHrOETH8jQbsBzLy4e5LTuBOSjKZNz
pVvtSlrDtk6dEwbX4lhUvGItkelxUUNG1UyfiOV640UvTBNBy2a4Sr2q3qvYDuJISFIQaaSDYqCw
yMqN3qQuNTQ0Y71vtmEtLDA/+n06J3eza7r70i3GgD7dtu0xdNPLRI44UAkPbPtdvakPJn62oLNp
1qFNOI9I1ely3zljhUxesooVfrKeWNceOFej0IU9ElrsVSNJ85C57xgMDaZgl571wZs4ku0O7bgf
w2xDGequ2uugQySk2q2YS1Lscej1D6w4yFPk0WtNBLcmu6ui28OxANPch58AAJVp/zLoEK30TrXX
eYbP6zhw5Z3K/KBAAeae4+etmnCLSkgL+r6l3O/KL6nPajNlbPz7gs6hJQ5mbvsY0WBJSZ8JVJ42
V2XXP2IEIFX7gR4r3C8Fkx0NzVfuOMYGFCyHhUbXXHWkLHaaicMJEIO27M/KscvXOlxGw3O+BAvY
dojEKVP5yrDbbKdrzsUiCeRoIeQdTR4FUcnhGQ0srMCFMlffJ+h52Wc7Qdq7+gpayM4oMA6MRvQe
MchZd4VHb1Yv3kBEP7uDuNg9xRAcGvq89s6h2xj4GUjh3K9wjunGW54rvBE2Ajw/VdQMy64IehUh
CWiJrYiOJMJ4DSk6p/RXZotPTeKVG/gsOAxm1MvSQlkd/Ukn9y6E6Bp3vkWBImgcsa+DPFtjTjPQ
b0PaS2Z5p1nFH0+lGIQLNrn0HN5Rot+jymo3bFMJTHVZM/lGYmjIYoxJUcw6vA91DphqEL/hbhym
lhFCPXXMKvgKDyRKwmgDp8DXftO1ZPjaOuH2umLoRuOZsQ2Rw7OdP9i4KaSyERC63k9ucqKM3HtZ
C1Bu3qGKfLxWNQpD5WKXmu9L4T26ZX7Gq1YCYEZz5MZwpbxXVnvhMJlKZc840uKoNIR/FyLNCLNL
75tv3qg7DEyTMyPEQzYR7DJKgSTM/PZC9ztxoVjG2ilxBVxIr0FGX178AXcNjRm+TAjWsXHA3Rf9
qgzDXy6aNIB0cKZH43e9/LsIV3fQJflHpkN21CVLaM/4nr2D8eW5E17s8I9tDD7H03hIHerSoQPn
SBn/lSfd09hOO4kijqEqm3RqjZ2QzqssDPYQveA7AR7Qx7HsWb22N4VDUHmBR9BzP2u3yFatPx1c
V0G0L7Ak+yJB+KLei5guk1tUTFk7+Nllbd55OUntusxDttF/Iq3YT4ZVPN4uUuYJuwjF4er2o6TS
wqvjIeSd/IaoIWNXeKCE4gxTHVgQ8lCLwTjOPMdjM4GeSe0JzSsrKeb5hbOj4Avk8TEusvtGL7pD
N8T3VVz4eyh2z/UiLs20b7TulEqcI+iRM5EI030+1/Oq65RPEUjEsVb4xVrHmg4ibl77lv5Wu7V2
KSdOuIkenfUJ856mY0z3oX4Nk51tpIEnK/IZ8RtRe8anrAeQfPvDYLsfTn0GSfMuyjlce3URKLpK
ByYpz3lSfCsaUkOnnmBv13s4xi07/TEOxjJ58unCbnyYVPNY76CUcC5TbEZoMH8UonjKreZkSxNP
PLjtPmYqULnFPeHaF2+c3wfX2zl5ehE+AJi0xTtpeZgJsxKZDPtf1qnmPcmrKyCutchfSdgq72as
75ZGbtWEwpIzj48kqz3mEphswuwiV6DBXBeSize4cm3E2BUGvEa9a61a6IyzV7LD7smYZ8vjaSXF
sB5tQj78RmJWCcsFNEWvznRh5eRvDkN0QpPoj5jqvqmqz9rMvrTWPmnIowi7V0D8eSYIZqM62jEr
CyH4Cmutjy4ykXRYWe5QrrrKe2tMzI2mBeaXkOWVpdGXyounAqn+yVUuGA0Ob7gHbnNyW2KslxfV
u4W9NWmYhUbxUJhpyMA+/dUSNoFIPW8hk47JuypB3RgGe1nwiwKvvoXVLaGSIZ6C4c549nTstGkn
WC0JiEBKl0uUSXaZMAGPPyPL3LAEHNOiWEB1VbyONJiIvcmaZGIS6epOYCWM8R3qQMWHmoajL4bP
ARtyVkuUY4bz1YfRF8XxUyL7u6zqL3IsV5XV4jQsQUzPxvDmxflnTwBCUJf0EMY2Oph29DRE8pCK
6XsmgmfdjOYl4mTKUjqYKxcmGdkd5LM/W+Ah9VJ7LmzOJtrifhytxzS7J0AgDtqQEjnz+7NVAVaO
73GwnmRib5KwZNxv/UJxD9mC3tlmYASXZbSGDPOLox4MqD8cZZMfkDupFdD1y5TsIrePtnTL63Xi
4eiUnfnTJPEWtuKRMQSd0fy7rWYKgcYyNhDJfk8pDQm9pSKI+KD7orUDUTgSo5s4IRd/8lN7jS+F
nokYHsam/YWG8oicVA+GsvL3Jn2/MpR3ho6TfPGyesj0UWyzDDej/8poYBuN8lvW7NSTtjlz/NCT
j85ay1xVdsZHPIc5bjk/8DhS2/5imMPBmxMcfCnvdmuMiIUxoOpjApyXM/PQ2b/0enpvPLUfrRzZ
evtWTMcc0Cfd5AlNdnQXsrI4sfNk2+ZrpwNy7eVr5IRf9c80WU8qXPK3GlLswD/yHeHba8F/dYfz
HCfXKRX5FvDPc+MVEKsl1oFmeoe6CkUMXycUBXq6UfcgZuPc82Y1YtP8DuPoAbTbta9YD8qlPBQM
LTxOOarl7BRCcGACto5rlIqLbSayxXNlz7wNnTdv7OUASTFKqsZ4Tym4125vPAB9cYMpaUGaNxpv
hPUKcfxTfLSts01UjDqW7RuJ58OH3YBUy3CEGqcu5Pzj075deHEUqdjZy6h/TkbjTWVvffwD9eLB
NrMwuKaEx8tIQXP01Qt45EM50xfGRhRIxCWinqg6WQ8QwKYUhVr3auucxeJk+hWjKdvazE83xjSe
5wku6WRjCaDvhjCQ3VErvmqrJX/FrVcz7lS+3+rUZ/ZrjTsSBecdNecQ9G15CTX5B1HTNp2yL8ec
LhAkP72rjP19Z6l7nYZ/42l8ayNq78nT4OZU4Fam/muYkh+6mTZcw/pn9guOGXxrOE32kTV9Khba
3cx7bFITq/mHGbFLHUEjsrSa/WAt9bdkfJsVUBbLMD/HyU9GttNa0yA9i7BlmCNAEzk0M0savGa5
hJ9OoRbUegHWc0srnsOGlE87t9iA5m6yCSuft84aq+1UjuCZmm+jZqcas87Ek7/Px/lXrA04l+xk
KyOqwKK8NHTMUU5+q9o7GiWiVzoDsK1BU1Z8urSQIEhOVMsYy5IXegsX6e7g5Gb+iHDfg6omJ5NO
E30B36N3oiORw7fXv9spTEGgia3MOBPCdaQFsROwPjZDDhewnw7h0FucMbBq+5LZYa+96UX8U7Aq
rAgJfncrwX5eAnisMPdGQ+Kv8AauoCvVdBr3VtffGwNGd/plLiVYlO+MTdOYmDdb7MbNd7RITUv6
ePi9UHdXrMhxaWLsSI/CU++5CRiA3oBYGDNjzSoY1QjtDmlMUxIPXoF9YErY6bF/burY2kBiZDln
K9eZ/pEPFovCnVziwtp+Z8cJjVnrWNrlOtE8jaPgtrakJ04JalWhWQ5cR7MC138E7fzeD2kIUIJB
yGg/+Lo+rKNweNT7qtz2hf8SivEF2Sh+knJEShSfLNO+TwwmAjp6ObYuXZDZ4kyszZ3hhmtcojjb
Z7buIcqaXZE8kuH+bFl1jN7e/4gGNinQHe7mtLhL6CAGbmI/yMx88vpASlmuCjz7WyJb8N0RW1DF
vgALOX+StLWCrcrB2n3T1f7A6PAwxnQajQKv26Q53371g+TsvaQBRynMbaG2FXJedqzATvSK8KAW
I6Mf22Td83b5xUtboR1Jc//ewiatFfWBOudd9wsZVGyRVoPdUpbn496yafz7erqjd4Cg1O7Wnm0C
+8wYpiDVNNgRrhIkSuvUNB4B4vorE8L82JUHJwWj4RNMVZb6F0QrOM/uohRniXJyGqahMT8kRA6t
2OpCkPFAFtrtbyYRcDky60+fxLiwQL3E8Jy6lplwrU1k2WNBYH8FFGBykUeiGUtRQYWbYuqe+EJB
IImtXyKWHya14KkB+VHOiG08bYvvjIULHZ3WsAgLzKwMnrAbaE8u8SfoPLaWPFVJ916lTJgjFa6I
znyzm/6uVREnIZxqQayKO3sUl95ApBzWDWAUlyotbOSLro6poz6ZfO0Gwu1TWuY5DkJ/Sv7kIqGx
FdcjQSbFhYHUOVLj8wjFhI3BQldK4d/p5ldLE0Pr8P0mLpREvO6rpsQ7LtITk6wkaNkKe13J7KEO
XxpBfCl0rBejZbraCg2Q/lB/6lZ1pLn2OLUpy0jzAQod7vgQXRcS7YwHj1HftE4VvA0ceL55DAv5
WytcYlfsu3BMec3eSrcjWKUF848wpvta1tScDZ6YGMihY6kgrbJDr+wvRmhe698lRpOvnKwhZrse
mpUbR79Mr3yhuOHcq2EDjocdgrlx5Rb+fQqeaeeN4y+XDroTpddIqfrg9ldmKfNqXkZaNmZDWgbj
xlTjS2jDk3WqZbuVy1O7oan124VSSJVNVJeTsyAyn2HhmRlWAq40Gw4fp3mL4pSYLVs8jLRcMLx/
mZ5a+36/yr1BXWa77ALdVN9OZMyB71Ash075yrbsNWMb4/hUBD72X8TfRL4CvGswMZd3hedsGwRk
qCkQZcQuQbOq/EVL/JJbL9hmopXHlD6gxvsziPZsFsWuIzA7wJ/rruMGaWeGQmFO+3tbq3ZVmpyd
FB9rOfFxd9kd/aefmnNQQFsfb8RbOQ/eoS8gLup6gZQkIjKQ9nNLK2pV6dq+Tml8So+FI2YE7gP1
GKFm0fNyTkOOJGHsPzklk3PatYHJ6XQekf5I0T7Tb7f3ti2R8GX9OfwJ59F7KGhnOt0ztbWD3fCR
TKIFuggDpuAcWD6N6VhgDMTePJhM1EqDHja4vZnv4ZjAYrLAtYAm8CMX2EoGx3+Qb0JDV5Rj6Kc1
mydnvlY9Rrm14KDx5HDnFs2WU5C5pSBbLy0kIRkbVdFwmmO0nJ6l6HLr/qOM9UNq9/m+9fsX02z4
VpnsB6hBf6PHf/ZmBAhOT8R7kXKW6CIUNLnHMdHRgBneQFazHXD4msaQ3/GVEc2BXgTU06Gduh3l
JuIqtWnZYLKRjd+Ix3IC3WHzK9B8dnADCXDNBqorBxBqnH4MflwiISijZQL/6fW4a+jCW353dfjQ
57x+o/IlsGcejmPq/Y4mfQw6QjAKyDtBXlVPk3825OQQcIKQ2fOJIMZLkEy8jcr1ks900FTAKtWv
soZtZTeWW9psVUiuhtqLRIB06elVRJehd8+sVSyc2UBoiHYypvw1rTMaI/UbO7P+kOvjuz6iHsNR
7mantqbpZ4c9jT3cuiEgwzbv4WuDWUuSZOtCkgyMMVtSaNhzJB4tuLmk/gm6RjvYvr8z59He5NGC
Ze3rhz4szm2pk9hFFwueDBUxUoehy3gh5JEyrJUz3Tj3d+WRoVSXTrqJ+/6h8yR/jDILbU9uWP26
ntEJ2zT3d+SkPYEKhiaTaMgkkB0VevU4I1tcDaJ41ofkMEYWfVBwKs38WzQgTtP8pSuy7z4xPzqP
L5uXay+xpC07d+pTRPanbwJuTUcH2sGEckxWY2DZ+f5btBqgba1d57UJmZz0vWKi30n3nfKaHT0l
mW/McqtTnlLHf9Al2mf6+EqbKHBrvjdR/pzM7ef0pbcjTTZtnTo7vXINZu7ywDbfJZCL7iGIK2Te
HgbFBjEbvAlGzBs3wrAHImQ7ggAhFxsN0ZsRmd/V1D/PM93K0s5fWz997qTENesF1AyFSo8jp+lJ
dy9zk3/oOSIk28iB7ClQ5HX9glGAIYDYeV0hdjZpKzOTtt5J3J09jSeRWBsDC8wO6OVZs7TvyCnV
2uKUw/eTrZM94ptcOp/YSVFQj9TL674F9O4B1B9D0LFhBwnJYPMPmRfBSF6sGX1eu6TetI3zVVru
wfSbP01eXTzpqkAWjJv8g0FRvaqbFP5c5kDRYsxaE93TROqAL/PK5hreNwk5ul7fs52BB9XRl0G1
TPOOs/JIqJmQYPL8wmLKO5+TAtBp2lzUxHcJgxld1gTWQvTuIysOUoOeuw+mn50zYVagqXcDZzTG
2WDLOrz2oSW+ay37yRzxM4G0SzrcPQ6t5u5tVHge3NR86DR6NEtQgETHHZC4wVzemNeFQtDtdNM6
Hxxr1cnijZ0JHCtkhjQ1e2DjOVGt5fKESXFyibg3Zv8FAgd7lniGA1TY4QNykURWuLRc79yKGGbJ
LhFGs2oUYQURVkXibg3W3sFA15J+WZ4kryYRkK7acW2W/aYdSuLdZqwOGphrwDGYFZnKsNVfG910
NfsSYpc1fs5Z9ZyQK/ILc168J4iNrg1hrSy5ZJQCsp1L1kEX3JDQ+UhKY7zDNhQRgu2fq1y9Wbp1
6XXno8r1tRuaf7KK2eU09e5KRqsePczacAb/KwQTveybDAhHsjz5TfyCSQtTPeeHPP7WzWykqn9H
Gv5jWjQXEON8Ffn0pkb2kDLmtOEZEfEFNbA84GBFTtXdCkSBiBtA7r6OjfHoCI0EbTeG1kjVRdw3
qC5D6SxWjbGCT8PXgJbXqgpta0U+6Ks+wZ4TjObNDg8BauKQqVDXsox0WfMytBhZDM5zDZOPQf8q
2+kQzb7cONZ8rzrGhnpMni1SjgriWrmVRImtnRRpfoKUG27X6xzn9VZvVL/Wfbff4u3+zgfOSJpg
7qlRaSUARmcDcGk8PCOfWusdfzBM9QfBC4D5YyUHz6d1bLKbEfuwmXSsFfN7reBaRSZ9c7YgP2Cd
WB6oO5RhISYa1j2SkdU8oFDQo68mp9mvN96v2aCYBXL3MDTscnv7blDwt6puHmg9MQfCCSI+Z1rJ
YZnAaXFotyeZyX6ie3MKs+U8ySCciCjMRiLTwBAXW1tKtZYOhVEmAefR1LP1VJDxQxk/TYTqmuMC
UKE3vWrBDa9qs//uNTe8tOKzknTRHdPN2ZbMv1lNujtmV1upgKnT3k20Pz2/5HPu8ZlGDKGHyLAC
EbsUlvXWKBEoeMBOpmV64EtDP08JO9HceyDFftpboqQansZ6Y3dkxM/GuMOW1m4bzcm43Sv2Hefn
jRdmn4MZEQZShPRYAXMKGE6PVbYDsa0Scw7CENCil1yLTv50jV5h2AY7PbnTq68gpitBjy0VQOQi
LL69GS96nbrbM6IFFAHOWWcTlqG+XqF+mtv4rbDQe1uDHhMWop8p3hVWxJRuZM7qP2Upw0f/rGmp
EfiD/9G5QMzyQf3pvIlmLAeVhi9Br+lVQh9dwW0BCt5Ze9WIhppAJFsDoT/HtrGcaPE5pODzyjar
aBH0Z6otI64qxE+LbCLCV1J3/dmBEmUyqN/U5PFs27E5plJ85IA9aMS3d0LkB3JSX7SUUY1pbQn8
XBqcYOVs03BWsZHe1x0AbZNmSIR6bjdDywjwbbEgRVu1DGHQmTJhajt8qe6bcNhh6yNlo+eYe3ri
+sOkM0JFaHmwsy58MPG+IGaHTOaUANr9xl6XBjpCNdFew7JHJhprZsobU811fMZzzfQbWEUQZ5wq
OYRmI+TF6KUdFCOTMJeug1n7oJpy9Vwa+k9l6uHO8IjPAIY2cb7kvesrNpEzGV6gj0jQ1VLG2dId
CC6hApAau7eTySGZJWm5EXJqjq2AfHq7uP3o1G295OI9evSR4U1bDL3tJWLn71WcWy0q9QoZz4CB
AJsdqtR2mLicIw+/ZmhTvMuuQp4ozwjktG0ambhZl5tuF0jHKdmEfXJ6ZP9iicv5dxEvwTjpLR2H
/OU9ttdVv6BDcUADBr1dWxCh/36sFtCVBaeZM6AqjjXf0OzvVX2hjU7LRViETL8xXlKlgka9XWjJ
/127/egt4FRiRDsgdget4nxTF8AD2Txz9XZBGAT5HqK6ioVdmy3ZPCknt4CmJZm+yyz1dtGFZfv3
WuH5g7G53YjJTiLkXe6UG2bDE5o+i+VL18bOCItc/e+FEAlF9Xi2iljD6GN++zmAQ5dnSJlhrFya
YmwQfKCRoaa3PAln4KPKFWlTTEZEUdFtlYgew5EhVuuApDLHmeCA5Z25veDbNbY6vAldeq9rNlgD
LKFzlAOFO2bYto8oWreOrU7F8ukO4qWViMbiCCXe5Kxcq6ph+GcWWIBIMKYhHBE6/mnUeNf1hOSL
f5/M7dO6Xcjlcws7Ih0QHxHh83k7DpJJ+JveEJ+pRIdfnrTfIqIXoXiTHONpQsq6LqqG+Ry1uGX8
0BD9TXadhtcco2vHX5m1Xh7BT+Hrahbqc/r/3hfB+IxU3f3tvfr7a+bbnLRsn01g0ylm8Qukt9Vt
+HG3q2NmArptilESneh8/71tQKfz99f97WrUONXxdjEWC/u5cRAW3GjCidt5GV+y5YBdDlPbnF0i
3rI3U1J4/j2Y/v9xdTu4wqwItxDszpwjw+b9dkh2gwHytoL4Yqg0RXAVHyIEDrvbW+rdCLy3N1v9
56vx9/vxnx9LWSBVRYTh8LEWoAKOt2tVNNO2a5kzIoygJdrI9vj3Qvf/99rtHWOawLi3ZYIfN918
zNk4HSeVoWNaLjJb65AIsiUp0cVQcQMlHJomeeiWC8YK/cqDkLMVbkjdOAmiCJuS8yS4pvjBn1I+
XLNJGWTT1k0aWiNCzS5WSt+5MkOyz2MyHbvCsla9H3eomcC9tLcL+vsx4+jLv/sb6NTgmqTycHv4
7Rdm7BEPUdImuD3q9ot6Srp9OpM4bSSGdbIt/xrqkX9tXJMxLY3houQmktBQ1bhAXy23GO5v94jD
1r8Kq/9EBr5EKP3fI4seVnhUs1pPZr6uaTs/2JoXPTjNqG9oCXV/bxsNFT1oXknMS1OZaL358XZB
HK46WfBnbo+6PR7rkbyfOEn0/7nX37viMSrror/ERXL19Mo5pU0vriRbYkzAFk2dnIprvNw24YPe
FAy917PIY9g47MRZCNuP213+3c9JThAgtfvbHxpnimMOgHmD5gP9rromtW3+/Se3O+DCEaQkzhRw
+CRZBfl3ul17Oy2PCE9FMIkuIEYTr1chvfbE2eQ6eVVBbmf2VWj9sZlD6zwtj2V9t68aGQCrAjPu
7nbb7YLTr80Wh0bAv9uMKc3Py35wSprwoBr1h15k8lC72XSt642i7/XgQdx0kN9dwNmaV8eZntJM
L09dF1vX2039xFTQJSVqrSH1uN10+2WKcv3gmBQDt9tuF741ST7s/75Fa6j5IkoqYRKP8++u5Sih
O9WKGf5yl9svUpssqs4Rb//+++12mEZB1rqEmPznWflsvmhJM5e/3WNannzRde22dzTwQLXbXKEu
l54d3tfLRevBqxUkzw0zBiAvGu2rUbn2VWdFXlXO1CA95DbwT/YVxrlaSKVMwpbbbhc+pIjTkg0O
OuLf4ZVqdn5xhM/A7TTSmAqypnc32gyktBlIh0Qu/6KcND0p1PNMhREP9C7zYcVOFLb3eO2aJxHP
T23Hfn121RrT35fsMu3aLBdlq+JtbIbx0joPr7df6BV5y6aLbMdGR4ujQeXZnVLD4XaXv7e14amh
5r/+/SnVjAdyLk6jKcwdcenxvtYI2sBuPF+QBQRzRfzMMulKqvEctfYXZ6xXKYnYCimzUpWgvJeM
07OLjRYjUJqRrH05EvPebubEeE4H0w+qhlmsMryX2gz3EmCqDHnCrBqB3TqB46Ikkf7diD9pwunW
qein9mE1JrWbrGXlBA0ZO7II/W2Sdz/h2B9SA8NYk4Rt0JtZG/hV/q0yQkZx9Zam+u00uQ4I/BCV
Fl0vZyBdPay/hG9YeytKiP5AvM03+o6l2j7ObNZr/sxdoeZfkUYeKd/904SGo8Gky9XbhdN5Ovu7
0dVWt6ti+fn2GzuvQAtBfu6y+1kqlo3bHfw8Df/3vrefayM3gJryqPY/18Jyno5z8UM+CXFjt1/+
v/v+/c3tEV4qCY8v9EOjaVDX/9377z/toVCjpln+Nq/mNa+7cHt73H/98dtv/z6xGXCD26XEFS9P
icamFbSTKdaTF/7f077d+7/+7N8HplZXr9s6wfu0PPLf8zX+vfa///LfK/bjtMWy63//u+m/Xtj/
f6dsffL2grQwtNp8Bv8eo6CDrTDfAdKc1FNj2+kOlLtdC/VQ1fXwqCXK30dT6AakESyMXYFkFZ5b
erBSY3gU+lg/DHRjlh9ut6Ruq3a1F5Mnn2CkZFZ9cPMBXYJkBbmbhn461dV4taZdT1jHq3K09oKY
nkDgVLmPIh9oQiw+2ZM9txNToGyyGYYmdE0tyvCp9ZEecf+1Jubh8XYtKtHvMn1OT+jbW7rsfr/V
LU0+OlR4tLcAz1BoGJRdpTM8+ahIl3jvNjewYdVEGRve6K9mpKS726NuF1pRrjMpDl4DIdUh/u5s
CqYzvmsf7WzIzjbf5aAxPJJgbJv+dokeLBYECg2+mg8N0InbT6QnzAwQ0JqUEqNaBHzgPoHRvS2n
EpPzck2rovQwMi8Kme15PuOl/jEnrOsJvKdB5NOCK9R7THlYMDh1Tp91OH7EBS/eKynwdR25aG3L
8IQkhChAs3Vfi9Ld4V4lrS5RhDuN1h0j12gFXcf98CzmxMyBi4vIHO1BK/33kcnCR1N7l8LMX0Mv
nD5FigyI8caTT1lwym2zptNY+xf0DxiVKu2Vlq770MxTc8+D8ankNHGoB2iz2fO7GRXYgMLGenNZ
gSZNJI++VpKIXfYL1NYA7eAtfmuNYexdlRN1R4BMQ/uky4BX9if7dgzkCaN7DkOaiVje7212pfua
th5Qn3h7e5YQcVazaRKN0897TWn08Wl5oZaVWDpKPXyuQRUsQ7rxLiKY9OhMerQShfGT2eV0peer
/l40GZ05ItN3o5J/oGG1Fnp15e5dnRZMSWh2OE894HLcF6427RpdMcd33RR8r+zwJyAE0tDb+0RL
Xf5daMuP7SivRZWv+gVj1gEswY2SMFpYfmz/h64zWW4cWbbtF8Es0ANTse8lqq8JLKXMRBPoe+Dr
7wro3FPvDt6ERlCqLIkCIzzc9167FRZ3lD8+AsGkqVC+pllo/cXt9AqTovlgCAq/PS/bbRCTiFA4
OygNbrOKRg8TOWG0ZwP7/kM7MaYluAfbvc5J7BQ4ZnBq+y74eSatryQftHMkp9JcV8jYiDjSy7ut
UHTIvF/rQPOfKmYsfISQ9GmdA9mzGnVsDgm1ZRB4NtQaBLV94mVHIwuGCw2IBi9dsEUz0B5QCpXv
vGFwrwlSNCz2zVJaMNeQfw9aWj01ZvntTTJ6h6o4rpFFJ7cuQGhnl4zBzHL8jtE4EEkAYCVyjK01
lBXNc4CrQ0Qn0WiYD1g6Zpi4oQ8yyc6/DSbnLDlTtgl1ubwG9uTolxVRGYpHErNvWE37OfgA7lMK
vK2komJNiSK6ZjVBSZjQBoKHHv+fh7S+hV7pnSyf3mQ2WhBt1TJSxXzC8lk8pk5SXvoqvBMhQDCk
YMx1mkyg4iZpsDeCkd0jQ+J420N1etPi4knGiJGhPQaghroP3dKd984q83VZGeatbm3CB0IJ28EA
RFsG3blORk7BjIC2xDoTG21G9rMXFeEFxw6em+mQ+9GnGaTK0pNODHMqa1xe64R50VsYE1tqTu8p
1BAb2xiQR7wNZ9+kb2XZnnEMPWLBU4W4iYI/zF28a2tRooBIiqiEXLeFP0az3tJa+zmw63rjIcXf
crZzz2UUf6P1Lo6Y8ECzaBEfaNCIv7wxQI5J6+PJrFHccqgP/xEDQIciMGlUOtkpKtkVhSN+keCL
80uL2qfeei5nj9vWSiViE7cZON3xV8MygulXdw6JKVu1KFLXtv2rLoOJwt/7nkjXINJU7xDX8Ol1
ChLl2bLkYflET71R7zGf9Q+j4moaGbyCDB5twax+PcWqgBN9/eQp3kCR9bRJ+wA9krrE+WFfORXc
/DRwL7EWlq8s0+wxPUWsG4oDIGh+ztx+bmbXejaD6i9BRbkl9XOjuAa2DStbL/v8UqlLV11GIh5X
GCyIJSqc+AomCVNXLLNvO9/Jdqq/JoVGjdDbVbrjf6L+vi7kWkjVKw1I7LPGm0+LSrCkdXnxF/2K
Ev8hxH+I7YQeApa1c+B38TbqG/3Zn6VJXHDYrYJmJHxM0QLL0Yxp1PsFtymXMZrDkyCLDYw5H29N
X+miXnm2rYiRwo13gRh/m56D8bJumPNajkqBZdeGyJESKT9Y8uJ8sqVV9UbwI6x0ty6uQCbGrRsj
OIZfPw79c9yCdCmFDwycq6hh/KmF+J8HbqO4ls8/63sCjP0AYy0E5Om0n5VdXlxLQqGXzH/zvOe3
5s5f8XlEa7uswNny6A9ETwx0Rn9WQ0wbqLVT82memH+YhKptGqyOT6Hpnissqm/klGGtynDkLpc4
e7QH1JVQsRI+ucsyWFlAOlPfOCRx4V1J1M320RRleCv6M1408Qkuw+f/Yjm3ObWZBZiNLVFTzvZL
jueBmbVq9yr3g2P855kWTuMK8x8IVoWQ8mAm7WuH8UQylQzplxdJq3qPRbSTpOsNdtNtdRFR9Y6j
vopCLNZR7uabxuyylxyZMHRg5/fgkQukh6W+QVHRPpbolVCiGK/Llah8ZshbbdTF65DV2dmx6UgW
CuPSavh4BgP384AU8DY70wrN1/TR1ig1EUmXh9gS0XMiXAJYp2SbjGJn9Q0y8GVH1Tiy9gX9ieU1
qykBCw5T/dTLyN/WE5kgGpjCocq+9d55KawhPVpEU2xzgZGmqh0Ilo5jPi4PkGOIEqHZhGqK16IR
I4NHVvNSlAnLdPeGHtWrKelwyuvk4kV9SmQGxuzNqH7kwSmQGKYUUvgb9UczxHTPPeP8diZQlH34
3crXtANMUOhe9NWZRKDqc1zcjXm0jxBf8AYuO2bA3IFEN79+gl7qb5ffbLnUBQzR1vVBlCIqFZwh
n83IfLct3D057OWdBqT2ydU9Gk7olVcxH5UXsoDbdnCe49ruX/if/jbaOjgPGlHLsYy9/j7ImEyU
0GsupY8LLS8198U3iHpo47y6EWaLptft7nnuDzeDU/mrbjX33p7G2/IHboPhXuhzfarS6hFkbfzY
hZJSp3fT7yCiM2rl+qfhRPjb/Dg/hYLvqDUAtISNg3zqGCRorGZk4/XdKTRT/at1ObtHmtcj6XDy
j6CEIz96hdxrdZN/NOz6rkVlIP1MPLmpfrfMIPtgE/F3WZVuTQdVWIzEkUC7ZlNYLLNxXp5mu9gO
WkDwYtF/9w66oLaHc5XnAylpVWhdBfZHejL4EOOquU8i/8f3afAhZoAGGRTyCsP4jdaH/gK4MnoB
vaSpCwfv1Q2iEXzg9ITasH3uq7y7ofFJ0CE8DnWd/qnSpwDT0R+Df4Zy2/BeoZiuHWtQlqW4fA9j
QbhI5jNxUpcNVQD4iJaZV4UN1m4rUGGVL8+OOxN7mOLz/Fl2Yst3mN3Ayi918rnLhLPIcrk8LPx8
8i8xX3q1A+oTLHRbj+5FK33vOFMlhojVYVmo18gGZXdho730tYFXSUoNalJNfiQe9LU3QcJ90LRn
uCzuDf8rV2Y3vaaWm55cWguPHc6Po67PX7Qy8dKUNXxqtdUt+x3DwAySYIkDhY2vrJPmZFbhqxB5
d84GpdBVW5Pxfy///aoWXahx/vZjMt6b2asP+syEp0RTRzcdut5yG7qjYNCf6IT7xrF7drSZJLPY
uBolY6ti2dKbqGSrdKZiY1r0wLJ6St6ChHRomB9J6yIJFU1EHw4JRG8nxdWcS4P6tTOoSel7P8gC
rNMPuk4USO5rT/R0DlindAZtH7Kf+jVKW3Ew1WUf2nuyu+d7Lm/EC7m33OYUwvlw+sgG+cjWVzKb
He1nyzDfR8RoOPjCPyj0KwShYMmauC6QJEM9qRdqWSvhUDTMCvvJLT9jIeGbmP27bRveMYsYmmdj
Xm1Gt+0pfgvtQvt8B+ShfnISAu+bfBuS4HaNKxcClTM31BQcDNGjolu3AH/qRahfXMFEXcvD5CVi
mSKQx9uCGBWrsSHMi3EI101SipUD5etJy7jvlje26CJEsqROrBwssuuwqMeLqxFdQofpC+EAemL3
Hy0J/vz3iaaNX5VdWeflX5p08Z6LsTgt61eD+grbbyouUlohjns8UwRrtLAJyuEfdMqswncJ1nGN
EhuAl1ezrif1S13KFw7qRPiqlwaXVlllm3hN1BfHpuzg0WAjXb6aeN4vkhTSbRkiU5WKgJgJxBaD
7rvnGSbJK2lem+V1Wy3ykKz9n8swtN8FbQM6zx0ZkghOl+/yZqvYFIAyaWu21baObWKde+sjBLL6
O5s59utqAya5q85t5BqYu/exk9nfRSe/k0yXn0ys6R0OdbROk8k6jEmNfiT0caF3/TU1eCuYDG0t
cudxtQFQ98fO/+rJK00s91l6kffdD/4m09wcKRxo5MBIuj++BgQjae0PkhxKAsMQtNLWoCAewl3r
aAlWxm44K/gTtCgG1ynaBNBBFXEf8G5ApgFa5MFdA5ENOUcG5cvwbsQmjTfXa26+1qGFry2PjmPR
XIoS3EakVx4JtK6xVUS5FBRlJHX9xXeGTzLk9ctEIsjLBPFgxZk92Au33M7c29B8cVs5I7enbEbn
TUiNY7iVPAcSg1E2S/T2tsXx1jaJX1q+hRzyKyPOEE1jYxzTaoyecRtTgjrT03IFdgT/ikc3syer
ZnnJqvzo2Rr/huqbPCnmx2Y2EET/7/GUXwF0q64D/1Wn1Rn587a0URSnsiSXynQosorA+UUDlamE
YvwJ13M2Wu3gcFSXU4UeyIOFKrNcfkZu8dKRAxE+hMBpKPD++kX4gT/kPAf+eM5kIV/HpcOSGk1N
vdU5ePiB+v58sNLeu4wVgXKswsFH031Fcae/Uwpy8OZP7Msq/mo77dZnefsaGKbYV2X3MvQOjroq
R7M4p+KWZ5FYtaO5lm1qP0MIsPmL8OOEYtQ4xWTGaib/7hHvFMR/bjtwLFsvbHGEgVn45VTfScUh
ACCYvi3Z8nCoy/jNioaV1uqXmcodlSCxNgj/zYtnMpsgSJf8ImQJsNYihVQgw2Qm8izuwxzRcghD
S4Txvs8QhcMJdYnSKcdLUJB51Xalv01Hzb2WmkcvxzBey9rBBmCx1muu0jxldfeI+wnBoRsy/sXZ
zzwApZOsjB117/ioUas/jn4v92NOao8oTWsThB7Fht31bO/aHuebIvnNfSv249x/l47DQTqcDZDR
y/+JPLmNFYSkWsRtEO1NbjdwUXjlxyAiONrMiw/4J0VvIpRu2m3GUsAtahdXvR1MJsbts9DL9gAF
zN56ReIc6QxZiOOa5qkXinFhKxvo/IyvtdlAIdNg0NjN/ecB4DumWgMc0GBV9bZI1lZM7ETfxu19
eRjTkgBJ2c67KE+/QpnV91CmUJfM8g+YqJ8n6pVQQiydjThATl9MWw6JxV7gJH0vhn3h+Zy/PPgc
YclwQq95NnJPFVV7a2q3uPUya6FwBeJr4PfYk5VKqFoSnhfwLAEa0MUcY4Zw0MVX0CEX8voilbRH
Q0rjrQLpXeu3GHmZ0wfa9ad72pYiXcNxQQvRQyPj3BoNW9RyOyKhFNjabOgrjgUejSE8/Pwp8D5P
mziEPdJKShcv08/ct+lhoBqBekj1G3aP9AqmpybLi7v6zXBehINwvtWTwpvc71AO9NMgFY5d/+I4
QvUfW2tnlq7/FpnTQTT5735OzEddb7Nd40MCSpvMW/3QMrWQ/cfNy1vVoGRYoJ1m6UMNy+xT9I24
cryiBETpr/ziP7dPLtJLFWsaqQLltYt0uUqBvp6gAPunOMRluKTRlAE4xy71oxPkeHQcOfobOfQA
QfSCLM2xloRsBtP0KP6kFRUB4yryaSuh75fbYJqAKSAwijaIbOh70BlZHnS4N2i5cXaZOTxh5jvb
0Bzl3VS1exDW+IRb9jbDNgiQmtahgmYaWe3tYqhK25TQkwuoPqTZaLv9tIr4//LWjIhSmII8RdIO
/rTDX4xZ0e9cQ4ZVNsiwfjJEEnS7NY7gbN3JpNiTevQ06nz13x/OzGjeE/D6swxADhRiNcT0nGTT
NycQk5zr7Tj+8vSTqaHMqyUc0FbEdzy4+p0Z+dq3h+zqeeNLl/X9S2TG/Yskegj+8nPgm/WxKDgN
EUKRUoGaRvNSC3Y+3cGgEkcdGkn1MWJcrjMRA95kNUoYbh37YiQKsMJo0DUZS4VA3ht6nbj+/GJm
Z0Y73I0uai9/3FXIXHapj+AvkZg2itTxdpYq3emGVCSAZ9alJcAHuV3hyIsY9rULFRXkn703Ult7
70ZMUxxdDlOl6MddCgjm/3xRFv4vcxbedcHI1pQflwrF8AK4TAe6qCiSzm7f1qsCrBdIpBQt5yRS
8ghC43H5SycgWFshI4ZutTGdoqIajnrC4XSMhz/LJyc3mTElSX5oQs+/VFbiQaDxJIKs7qPNCm1P
5BZe80B77EADfKYsSrhqI/8RD5axszTzseyieW2qY34liPr0A8bAhiJoVzRdF6g8RSzklWXpgmRK
ooHrHxuNjrE/2nih8m6uDrTH86ZTTAY6Fv2gcCK8EsqnKHO5YzGWrzXXmk5jGOI8lLjOacjPvzw6
VQ/djGpd81KMx62hnay2nDeeb1SPQC35E+K3iLHkACQuCp310JN//n0iN1FgMGmU5UcSyHBTWjPG
cV/8HvN42iTIBA707yuWuKzb0yJq7svpPVGhSrPRQCDq6KNBtESuBWT9IcWg8WWE8dY3B+sv99jR
d9Ji5wDJ29h+Nl3wXYUPjZ56vyi2ibzBd3SKvNLaU1EUTKN9RozseLqFLtNvu93P+gMKkGCDzO7e
XJI9EyHnfwKHSARrlHRVgzFgaC/w41u2SRPQJy4iNzA4mf5zW2OeGFQjgf5rh5pyOpSqOUJCxrqu
wEDIegY8aXAfu3H2tCz2VRw+FY1uXwntUpbgOvtOxj9CiOZXiY58DRd61Y/BBLGQSmrQuX9L4mFA
JDXr5bMFkKy9Dykpqbobdwhv0OEp0DHHDWOdDslM3qFGcCRB6JYd002YRMRwHT6Wa+vbZaVw1Vo2
zDMGd+S3P2Ex8zj+FayLT5YYv6sU9jdQwGEVRNMOzD/1jlak753/1mfevIeXAfnTCMZjYWBra/PJ
uAA8wH2oDa+ZM+vviI30teWF1RXCZgfNqrp0aJbwjYDPw7Fe1cCvwmA1Ds6Mva14cUDE/631L/p1
9haeabEZQeBeaKqvbZW6NJZTdjF7NKYDqUXLQzO5/onOL5m+9gpEQXxr7Oz7512OKuOy1AONiX51
aAFE0AH6TV2urYpuVCzyXj9PTkp6XkjgCFz0Y2ywB6kas2fufmmQxQsBQKYsNfHYk6dwlL11cqae
7nVRxsMzHHwbpWpWXzLspQ9E6EyPrgAFmBG4Xbip+9uLTMRZ5QgZPQsgWITlc0DKIe4okJITWioU
XTB59bpf4b4OidyBdGNgq9mNOSbXeUgJNsxxCHsY5rupFcc2GmH0gmrCajeyYlbtbllVkxBSmGHP
Fz9udPA4LuLv0ISz483+80zgCpr04Vlz/Hi33EW11Y1H6Q7IIZkAX3/21YKV8jJKhhCApfzrrJW/
fepyiuUBXGTe0L7P7KNLgNazLIznJfvHLvA6pr58qv30KTEZ1kRu4z/+/IN1THckjOutTjTpOnbo
ntHcMDe2U9OUbRMGOOU/SRyevFDvDrlrhRc6VyYqXYoVTGIP0kmaW+c540PbBZiEyANyb54/zzRL
38quIpFgLhx3DcKDOZoqpryB9YsKhlRAJwNKEkSlThfXxRZcVe9RXxBgE8fTGtSJ+OSs+p1YzFKL
FFIUVr+7FzQ+hzZIxGkXH0fdHhB74bUrqrjDu8azxOz/8yz677MZsckoCuv1//+9Ayh6vGO4tGoW
pHEuoAWocAOmSBrWYPrNS6gBrWSYiN5zk5u7scuMA17+YmtYQn7GhIjh4+2/8s5AXN9b2qXyTPJH
GhBs9GXMQJf/tKk8JCMnU3TjT7mZhh+Oi543wh94IQ8v2NIovAQY1w+I55idZt18tVvo47JJ2hcr
KpQQBJzVpBF1SgNhmyut1FL3Lw+AFxmX0B2FxvIdVAV/2ZSkHzuB/WBpIIfRrXC4bfC7TJYg1Uvp
cCKRDht6qvVGqmAfqk39XM3lcHAq06t2UWJXwJ3htGfqjJl18KHaesZ1n5XwYGMaLJNBk4g5sPEQ
cZYEkoprSAdZe0yzHEcXVpS3fkL9jHUl3C2XMKAQMvF3jzm9EqIVQIx2GRsLc4q/ZEj562m/f2IL
MEHVe7cwBtr+eAgnjEone/CCUxmooT8a9YVvJjyzuCzPloeAJinh5mSGRZUVbwwTKJ45W+JoYIld
fsXlYcreGJsVH4k+n1y1b5kImnM4xl8WGKkpBOSwzY3BWoveZAcN0oMguAxvfWicevWwvN5k/0mR
yyPT2RJRPNNwZXDLHTRy+OC2WgLalvI9KLuPsSH42YajYUsrfcS9ZYMz7nCvyRAHggE3ImKKVgQ+
+pzCKfY5zeLzWKEjlxpWAzBb5C6ojWZZLMbIf/v5Sc2amCdyAj2IDYhzuzo5TXbGfjnSBa9TA0IX
D7jr9FNTlmKTgtEHuivtJw0LHvN17S0KCQcF3g2BXF3ipQzWjLPtzRgYIwau2MQWN6NM2/9MfYDk
H2J05QBWGlhA7jKzIrgqJi45A5jUwvos6A78q+Cw2BL4Qf9ZhAgG+GwMJUCzorHMnkZLIqOYKDvJ
zk6km71onh2toylFod6S8Bb7VrPOG+9JG9Lx+/8+CSmdZi0KzhaZFgx8MV4uzSnDwH2gFN1X12ES
EIrs1NeOUvDrsMxsgbNEW+bqXdTEOzOsp48ab8HpZ5GsjPTntnKFif4rEdwfeRCNP3ddPg/jqq2x
Z41ZehqrMnvNeaM48Vou0QXeExEeqn/BtNqtqmQfllgmosji8EFU6EOMB3Obe2N5W3qUWhHrV71g
aCebg4WmY7MISyjyNmbtaW8BR+hDAth9BTqvgFSl02anHxgcwCtxjqpyZ5247rs+U9MvUxyTYvwx
bhxYb/4wbmx1KSNxFE1hH9PZbDbed+5CEzZV+eT6mnFPiMOrcvMwa7w8RXr9zLhwPyal+e43+XSM
6CyinvomtCQ4GY0K6CPriKf4DcExx3Q1SJKkg5QWZEp0qP0WpUelzBJ8vIml90AS5cILt04et5eg
pE/d0E8KVZ0E+rA7aBWjRA4hQEoMhVY1Ilz/ILWOTP+Kq4jxbzDhHWjnxgYxuNq0pcdIgz73NtrA
iBbTKa2yn/wzM2YZ1JjnlHNu3gw8SdRbah1Rc+efc3lUZi7ujSR/CTs5bttOcASqzIyInTxco67n
b9Q2jPUnYUb70fHPdtVQjxAKWaqkFJt768KiccqbpIDQbMYB/mP4NSb4LogU/bQl9NZ4XS7ryDU2
KRiDoK7KYAXY45wzl9+jLKx2edOIC93B/zzjJv/Ps/wymtAofU0y1xWoTrBKfFq2hm9RPeR+BWEq
VRKtuMrPxJqUt7SSL0JIhWZrJ9zvUTBsBrVjYssFGydIx/15hyq+aeXq6COArmhry4+icz6EFqeR
Iq75ORN5sVSRt2z3aUTvvSyx93YAUqSld884gAul3Er4WNxt3dvRY5Pq3fl5i/LIOlv9cOrL9GNK
Ju2WelrzJu3DMu5BPdZdjdMcNL/1Lg6wDSAkYoJf6Cu8qmuSLCF8aIWAMZHFv7xMPjv91i316Muu
OfwjHs9OwyjNJxzJO/TjTKMo2oVpXUuwvRw/4tmkuSXli2YwXbOzFv9b5/bFztVN60CedoA3M3ZW
rTopVF3u7Zsgw3O5VHyM+y9QKKpdaxsUF32ivXZlu8JuSXd3rhk4+Q7vNPuiM0bWEWUEcrGRzgps
sqHCjSrFlyJbReEmdA3xlXT556LiaM3BfCZawbO1y89hsPAHGvJBrp19bLE+TtkG0pHfR+bd9512
Ty2e7DnX5TR+GAD1GsGWQTeu9Xy1TK1Jdswel2c5hDxP37SzQ70t2VfKmiM27T/7GsblK456+80Q
FviizEKf5dMVB2nQsYxve7KmXkNP/4NO9RCa7AVp/QhRlB6emXN3LafazovbY5gmzaal6jhgjKmw
G8rdIhXR6bqu6GPvqC/Su07kwCp20ukzmeW9dUN6wclETSG7DaN3/4CKQe5GAyNu4jPj9Ad1HqDJ
s10+J8vHZrn0PJrrk5Vv7THXbvg2o1s3REhRoBZBKaUdqY52tRp5e0WQ7n7m4/WEWTC0bkFeGful
9T64o7XFxCQ3y6UXVe6xBcJBvDl7Qzf9Jr+JiGylm/OTBEV3GFu3JDCaJyH8zzJFqJvV2i92gNNQ
M9RUT6bZmx4JWZCrWViBmoETbqIO/cuDXIPE3SfosL/C2nt18kl/G2vH2JDf55ykWQ6XNp8NrKeQ
0c2SUZWmu/5aM7T4EthDfgbmdM8E7nBJF/pFIxmQpkZOdnBQHsYmUt11VBA1mh/CJmo0XgONTCld
ks2SvnkyjB6hhkGzEnwXHVj+lR2I4OzYttbTsgnLAqVOY7Y6B1TsmHlR9ED0+UA3WnNCm53eLEZs
0Ldtf22o3PCYOJcrSkz49XMVbfhk5gcrqpF4CT62Ar71TW/IIxOjaN+nnI6mIc5Vr3kH2ypcUhCV
7BT9B00h0ZEqZUUnz6yi67JPzhnSKMwq780IlXX5QNkVhMcGe8Nb6JqkDGF1jWZgmnL5eKoPaq3a
KT8LIO3/+G4bnb7jODmulr+BNxr+OleSvhko4IZowByRkWO8ImK3zxTkN70lrXn0RvMy2JTI2BbE
GyNNnzvMtxBnq8uZs2+oI7zi14oJcm67NZlyM51Dly61OrUbLPu72uxweqs+W2uZ75OwokOqNH56
XWdHz+yatTRYMitXm2+ksaa3RHD/LR+e5QtAtWGCThAkDYYnl1aDFjFbPi0fboZ+SNzXVmPDyDL4
Il7ND+uGFt1+pcEgIO6kdxANI6/DuO8iozOVxaJErNhhsLx0lMUMx7KDTy7pg6fXFXHbDAyQ/U2P
dgeDZnZTki0MMHZIDfiqUskEMw9Tzoi86D5DXwrI4IP22Lq20nAgXh21N10r7st7kBeO/dwBmE+C
pDpMTgAdHI/rIRCWfw5dlLVtojf3rqQ9EtNT/WgS+53wBKXT6lww4Q7NZGuqvAuyHqeuQJGoRbUe
MRdQpqaPmAPNfR9P5l7odXQdo2IzJJ14sCNKJJP4vZ3qB0JTKsN30/SbNdt2fBBJb63JkEk2NTnW
Vy3EN+Z7w+GnYoVniUkslb+nzmyxg+O4NfUhuv374JdMtCet+/3vS5istlXcV2cvBZ26lGrFwBhT
pFBQQ8qZde7F/S5evLzqWbg8m3ImKUmCl43bYyhqkBJdAzlv6J5KOtIYpq3+Raed7uuGe2+8Rh7i
3qvXmoOPd/CQTxMAfnFt6MLqigwyAjx6zHZdfQGcN/9qbEzZLqi5Yy5rsudz7d0mHvcSYC1a2YNb
8puOxho5BZYFnJanoaMgwruuv1iD70EWqIkx07yHktPvaiTI8eGnfnFp/EPT+vujs5oGPd5I/X9j
YAdj9A692exNNV3KKfz3wK0LePZc6jaTw4q2DwepcuLUxMP032ezNbPyd2KftD4KI1f/oAIkm4eo
ELCtZpLsEiTQH1PqYLMQ0VdDdwWFnrc2W7971x39rYWP9wcx1mpMJ3JM9Ry9tsdszMQffaFHU757
NB9nml+vjktj3bb9CnuEtvsR8bSh8RTW4T7jbr2kLWuPUtdV6iGYTIdclH63LF3SNsTaCAjKSaIa
+UaNYcTzVXsgxPPMcA/tFzpHZi/WtVdXMQGXj6kB8oH8LUY56nL5Qpj4D+T9DptIEju2/Bgeo+rt
cqmrLrIietAlTW5ZrSAZ6jQEuSq9ZK3xz3Jls75ygEa/lNO+3mrh3N/+faYlqq9ONu66bBIIgaUb
4JmaPwr6gfewj96ntk1WfO4qpHg8o/fMNq6exeo1bRj/89W451fLh/Lne5fXl+9YvjePoVTL0f3T
0LrY294sN7qfWu9mYtFDTKHMDoXzuCgbksFG/Dm9DSZYep3o7+1SOFXk1W4F04hUerPKiAKUqxqc
gT/dOo3AR9eNi8PyrW3TVTTNO8lnisDCwOijUzyV8uQa4C9SjdPQxAHgtW8LbZ3hFb4C8WDfy+DK
RKL5suOmeR9NFmCl1596FRReWvJAgGhMKvD87LcAL7M+Sh+jeurPXpUT5yPc7K0u9KOG7tgWbXUv
raR5Y0Tlpr72msZm+OzRDlleDXtQvN7UvTq6Ub+lg5zPSF76h4ks8NfZuoa0ILbFrNTZTu/edY8V
lDg57wvmw2uTxOkr8BptB9VJ2y2XY5u8Lt/Q+kpSZbsumTz858s/NFTDjMhewdh672v08JuFXh1u
fS9CLqjrwVkbS2Qp5K38in3/cZzj9iWPiuY4tsgoS+Clv9AWAHAJow8fC+Le1XBbkulXvdkR3agE
zVI7fJrQ7Q/EljIWVpeabF+IUmnveTt2145MSYiXvB4FzQStocrOE/3VVz2jSYZ0l8ZreKnU9Leb
De1wxHVLRVwy9TJQaxy6PO72NUCys+Vku7QweG9Q4q2X5XHsqAdrjcREC3kRZ7v2PqU2kCFdyN89
ESGGaP/w3ioSQN++OPFI2lBUtKsxEaCqWvobaecHW/+I8JOxShfW7TNAQnHOM0q1n2stxPMQwBEv
u/FVq0pa+VT/jyKaXE4aWn3OZaAd+GXtPUkAzmWaKcaqMTwttUVa1MljSONlucJBhvur7d0T+aXo
RijSBwOvglNM9b1xa33Pne/thpkVrOTcuKMcc3eN13sHw7Ly61jAvEoHTX/LzfG7g8jxNyHShcP7
nwlNywMMkigdotfB6hHZV2w+Bn/nU+2ORGXkKYnMBXvRbHXij/85Cmve9LLSzlQB1LKdqJ86luNz
TnrWujbN+lem64eBCJC3GAPanj4qjGgoF0hSQw733BY6acFKIBR7NrIco2QTbdPok+E8yVg8nkWc
MCqzyRFrMIAgZkxe8DGqUCor+g2XFd563JBGYr6GNg1Pu8JSAt50fLBaJnwxc40WvVgHJ+bEZL+B
PcIlrYBxHSByO5DU1aLdINi2C+C7YeoZ946qtXSbHlflINtZyo7ltWp683yIDlFhp1tdeMl9GMV8
sPCeEj3MEHl5ra6qf8o4ReeX44fvGaREG+gbOkMvruGMKkmb0ux3efmxuIo6o40O3qDttUjH+1Rn
Sg5mqMQcipgOkFuxasv0VFXOdCWISGM65VdHsD0Y7rrsrewFJPSkMrcuJPlPE2hQ0ZTjrUh8JVqm
OJOVZ+0WRTAcuA3YmuDVcVT2gst0NwRcXzT5U+ZK7cmpjO6MtOReKyjO8tBZNd7xNLiOYKfeuIEu
OcPhr9zjyBqHaYnN1nJPka2BIsn97KxlE5EvQ+E/GAijVBapuJtRUuCyhJ1XSf3OEFm/S4nqCFEv
Hjy/+kc+LxUq9TOZ1Zf0PpfhvDUyab7nJiTGQHqChKy23bVjxOwDq+a0Ixwy0pHhlN6ZjGIUQFlO
dHISK8XgnnTE6sytxDykrbXmiFj7lRoEueJUTlfZUvOFo+fuLbwUj4k0QB+GbK1DYaRHsuqLa1ia
H1EfBw+9Kd235T9Af+i+cRILHhjBeQ9mOVq3SFGEwiT7NulhrdzebG+ebOmxNtG2nkPnDKT5f5g7
s+W4kSzb/kpZPl9kA47Rr3X2Q8wjGZxFvcAoiYV5nvH1dwFUVopUtbL77WaahTEiKCkGAH78nL3X
VtfMzZKlJeVDY4f9mWjn9r5W7kpolQ8hld8hC9L2FHvGjZ475ZGXgwMGRlK7KlFVrJI5upvJ6JJq
tLspxEuiu/Cuek85zPWPAayjNlEmB4IFKSL/bGXHvgF/w9mKTkcbaqvVVvPc26CkOhcOSYlhhmBo
bKcsbr0DQYnCcaX1QfHc5IAU3FYk1/G0knqRds4TZBY3RRBP+pO47XBzoa00u/wlCiz9ZFbkfRDE
6O/azoK6mdkPEbX0LqtIJZt/CuiB4Gawi22Lq23r43r5jKAla7qlHA0f+qb6/alG4WpRIvCjSpyv
bwDzIkhfenNpM88/KEIT4MKG6B4inB8dzPQ2EeNwHStxiqqiB9s8qp9t9MRnA4nkbpTmLcGZyc5B
P7xARqM9ZFbx6hVR82oKJlRmpX8ZU8aXBLPnNxF8xp1NNVIRqbXlnM5v1AzFtUr69jcxrrJMt771
CrI24Q0OAlv06BGErQwe81oFX/pSvgKJyl+IFPQ2Yuy6vWgm9HLrpodAh4tp50n60hhQlKeBQBYa
G9SYnxkyD7eJ0RK1Bo6GMBg5fPJRSWZVp9wLEzGlNYyP6GurU1hpCO+nFkJeUjuzVDVnCSmNNC+T
vaCN5tLGNrgJOnDGSyJnHhyt29FnU69UIZ1zPoBswIAUfCli1KuZelOLRr9LiyZYY/czds00mhJt
fWVw8bo1HJTgSWLdsGz6S6yP2WHevccKvUrMZJFBwdvq+Ikis4uwhdDInNxZCRIMXACwsFLCpoHj
jo+K13lkDJbqY+qhLFSyFz5ztMLWSDqJjgq81fBY59IMbzVz6mqJG2uMuazqpXuIexoFRUAhmTq0
WGOxpC8+cQut+BP7OO8YufmjVGPzhDCAeniaE6YVQcshYgpSRLyHgi7buXRJsgb6sDJU+zR3BCTE
M5qN5VXel/VtPnJZs0bRrajWqel7ydWX7gP4CHOgmZOP6i5NXKSuvSanpdR9+7xKTnUFMeCt9Kz8
Rsv1u0yR6k3YRbeWqLj6EhqxCZoAJ0Nsv6p94l1KJzVvXdc944N89pKpKi4wcbH9eI4K2gJRZOqX
hjn/ohCISRKkRTj52HbmAWklEHklbN1pUwpHAld2qhyr+KbpSv26bhy0R3yrD0jqwNw7hvGliW3a
lWX6ee4Ugq280fyK7A1Snq7d0tW3bZD4xyRGdt0NcbVt3MG/GALgft+STFQAUduIsE/uqStoTHp4
IOe7tNR4qTrUGAuQ37yTEzq/+9dddbprlFUCZceQ22asFUDzLlGxmPzW88EU0CWmvSrBYdXa/u1D
1wT13pgNynY26lQjvjWPyMfZu1OyluReBoV+SvXKpxwXu1WJjlbMBmfJ9KCKK55RQk6G5HRXKFZ4
TWv4XOq5+71TBMWTbHVxmLdiRt5Fp4oEt5ywhItShA98sMoj6Tfi0Lrk4hUmviKvIXHSidsvdLuw
iYxqeVfnlXpVj/HJoArNl60gk6yy1PRAG7i886ilDqKEDqmSLC9QTl8V9AlsiFNBAms9GnZv98kI
QxhDVNUyN4n1CRvk6AKYh7EpU3g7QEr0g8sia+C+QsqRx2slU4w7kTvKlUeIlgQqOm8A324iha2g
nTxbij0NttgYzvtHJ+vdTSJxOo49HAVCl+JNgC0saGpYY42UNoormnuRTaCsHgTOM4PBnR0EUPgn
FaGwOatla2N8bNd+yhSfKyidA5so0CqurL0fq+VqvoR4GV2G2A/yYzVdUbRW5fobprdIPOn1ugWa
ptBqdo5Ruau5Wd/bDNU6kqj3rbT7i13r3zJ/WDZWZT4xsXV2IQruzVsnhJXDL3zn6FZjimIBTTEZ
QMZulrwHyf3AIb2CyGI+FgZpIakltf18t2ISA8Zv6uyIwHosfXNdqs0xN/vgoFGmnwUXxR4R6jov
WQ+CmiAqI+BS4XCAo6RVjAx7RpnGh7n/JQfUK9BCj/M9beqGOfCNVy4uVWCKxmEuf+YboLaHNs/L
q/kewXH1YWRXBIY+rlk9KZVCTc9o1KrqdZa4PZnwZbEvKk3Zl6V+Z6jTwHOS73VpxdnluE+RWyUI
BQoAVdNspggViM/Mh28sKGsHJhP4zqa78w3yLIM4QIBxxkBgsBTM+eZTKa6Gc0j+99XbadZJ/mXL
St+enH+jYaBvMxu5mu95EZuLoSFRIRiZyaoixVrX+8RudGyKSmaTzRqJ3dHtGVOI4vvBNx+BGTYn
5rFjigLjz+4FWbgYSQjuiFRMbmaSyqVfO95tTLbIyc6BTyLQvZ0f8tqq2TKe4quffmN+wlBSFYXT
mG3nx+Yb1BEXA+MslNs8Bv4parlLgOH1hWCCCZxsNeLN1IlSS9wrMsHSI4ffQcE4xZbNIT6kJW2m
Y8DzAGgcoxxwt4dUxYoyD9DawTjPve5JYSaGsDya8IRxDBYvphTAbScLCeqreBWUoXtoe795Slk/
moK8hCB1bmfhf5J2R7dkeMCp1N7L0qSM1PV6DVPxzm4BDlPzIgmETpNBm0F5DZ75kLjWuCusEsk8
bWxoldNN2Dbff6qApu0B8mOcdLelKzrk4qzEs1laEtlxGM3uMaiSYueQLrIosq4/v01PJ7P8/JMo
klvVY0plUhC+PRTEhMyObNbWtVGIq+lVQcV1L+lMIjJr96Lm7boWMriaH59vFEUL2IFSweaaCxAk
YAShaoGkuS8e/ShT9gwq1S9K1rdbwtORGYZ9/Dz/RFxF8vbT22OCKy+NmoWaltWNGdDlrij2Nji3
gk9YkfeFrpU7RjwqWsd2qwxp8zwG0p2k0MMpFWV71m2nWUVGpa7MqEC54I6f9RSHxXxBb0M0MLC7
2dPFN0GOhLOzD4nmOoeuMfVzM93MP2HiSc5Wvn2704fGGTwQQUQBEjcxu2cDI5eEceCynLt55RB9
tssuO5tOVm9hc7dr0gAZz4yauaLxlzOv19XHwZL2ws1q8xj2jnJK8lKjtUCIxBA3j2PY6Xs9qLhC
TE0lPzXp7+io7DMa/S6qxF1rMd3yK9/FRfClbB0a+Vho8NN4cm8E11yY8ycTwbtkevJm07di62Yc
Y++2K5sNcXjasaNUKzZiYFWo1Bd2AkSFSDZIEfSAhVbbiIenG4MN9HG+C8yUo6y3YV5M89o+jT57
oRFtpCxQrQvsoWBnCS2e/nKVaeGxaZtu3zLh+eshXRLKOG+E1cLCYDeVfcjM9X0X0BGcC7/5sS5y
yEgFXIEYh7wxDEONl+n7JMjDqzYmMpXOkQrYzzIOrolZvidNe/E2oJvvc+GiU6vyVaW+b+40qY8n
0/ZCmrnMNOyYNScZuupgZHF3ZULKLteVW0dLz0R9WNTdBQZYfEbofHGGWD8brbH8ocBlyhhuxkvZ
k7TmBxKGyjSDmhu880+pow/YJFDdiOlmILl6Zapy0n7lk/onKTw2MW5g3+GhFQ+OPbkTTXlnpqr+
MObf72XTSMlQ2/5kZd+YXEFesG3vSvPGFDARd6lSrpNBs2/VaQuXZOYRN4B7p2eFd4hShIWpOwEj
i9DZokspl1HZibUbj1hIWjEFoKmBudFiBSOFlWkUegmeNKOxvt93qFs2Zm62S62JnIuTsOFLFLdZ
9fQ0L/Nj8D67vUorhViw6bHM66npgUeqYYZmnSWTj/TWGAsszYbq7SJFfv+p65RXhwHFjmlQtaIl
KJ99htFaSoABhUN77YX5Me+M7GVIbIf1MhjvAmeEDzM07UZBKksfolWvEbwiFSgE6lUD3nMsrUuU
RKgx0XoTomSFJqFBBarsJtwgH4Rv0+akISEvOcrpZr4734xBBR1/dC9AbbuTrN0WrjQ/kZoJuSnX
+6ObYlflYV/tu5Pi2ohKZnaGQghGVBGkrRZo+jO3IhPlXzd1pCvnADDaqWbaRJgktMgJf5fmPeB5
5MwAv7XV25XX8rPTSK/treDCGsQaq2ITm0uumvzc3TAJCqnvtSUKMuswS2gKjYJAYzdnEOx3U5FP
Nz8ctSm7NXYZshlehoJ9iWJn2k3O8bXMHAcTodmrN/MT1kTKM4ra3v/1WG+NF8PxGjqVBLkhMBLL
rLfLax0y3SIINfeAAqJaRhmRiuTL6U++y4Q5Srp7FqP6YiWk2U4Pl6Qh4/LBEY6weqOzmj5B4N0L
EAFfapOG0aA73oUaykbuk9or1D/Rl6pCPcQS6ocooHq4MM4EF3HY3W6LrHEOpTVd5p2pQUn6652i
F1xNrcF5MWqPSF1cYRbDSichGsnveobbpsHoOSI4vC/YAnoGLnC9iC6aPQ2C9FQBw0NlX+GA/ZZF
935di1cGjGg8E79EHZxba6umCQ05Jz8VbNHWJHx1D0w3Jw+hFK9j+ww8xfsmNAfbSl59chN23TGT
TGxO0XijE1q89g22sz3TlS1nkTy5oyV2NSTGA9PZ/gCcRdkRJtojUraKbegS9MBWzGH40cc3dsvu
zq+GaTXTbpheA/j0K/W51AVT7ah+lSHZmSBy/IUBKB49nXhN4uKROADnWQ1cOmJMgu8Dpxar1JX+
he4ZKgmK15MNQe+A4Vrs7PacZop7VEIkgcOQG6f5J8pw/eQRGrSdf/rrseD9Y15kWgeameTg9um+
pYO1M0Orvxp6mzibUUsefCbciAHc6CvwdQYlPRTIEbiMF/XaFza9/UIofXZd6NZ1iB9vhaasvdZD
BuK6jZuFk0Ye6Jd7O/AiDhnSQOIHX/rXBYbjwcQR71R1f6DVBWDYpk7tELdw/Ku4hXAa1bn0btWC
Qxc6Q/I292PX0ymBcvPbP/7jv/7za/9/vdfsksUDu8x/pE1yoUdXV3/8Zuq//SN/e3j/jbsmHEls
wo5tmIYgCMUweP7ry20A/fmP37T/YwJILq0WH5Zh12ABlLi/geBJdAEx4591yzhLWvP/FIJ8oEZU
Xy2HoA1pevm92bE5cXLCp/yiq1dJm3I3sNP7tvQhEZlJ9ZWhwKrpi3jlN15+thhAE2bV0OWIVfs6
U8YJxl1XL1WBdbPKChZYAzMUHaluqU8bPIg99UuWCWiqnvuKLPHSB2HIaNirRoRnYLYd/PNvFvIQ
+R5a7T/vAqjXjz0SnbdnTbvCvDk7lpOsg0M/KbRmmVYbgOxHabeYP9f/ePfBVvMH/ZX4E9TitCre
3/2v3fp2/Z/Tn/jXb3z4he1rdvWSvFa//KXz3eb+4y+8+0v5Z7+/rNVL/fLuDim3QT3cNK/lcPta
NXH955Ex/eb/9Ml/vM5/y/2Qv/7xG6bktJ7+Ni/I0t++PzUdSULXfjjypr//+5PTO/zjt/ss9V5+
+v1XKIZ//IakR//d1jUTRBO7YMpC/qru9ftT5u8WszvTYp86PcPxmwKN96c/Zv5uWpRG0rYlVA7V
sX77R5U183NC+x14kOpIRzjg/pgD/fbne/9+Vrx9W//+LBG8gB/PEtsxbN3UOFOEwxu1HPP9WUIQ
cmoV/mBiSVXosIm2eFI9a6k6QLZEcep4ZGspjbaoiNbNBSN3EgqWVqb7F60Wzo06MvEa1sI0lDvX
se5Uo2E4alSM9XJmFHUfeNsfPt5/c2I7H1+xpcMTF7pq8/mAvrffv2K9S1N2t17zUFtusSfHcJoe
qMC2Kkqnqi1rZnED4GJMycdf/8vav/unNV2TpmrB5ZHG9PwPl5S0MZmFhn77QM5EtEuGuDynNXT9
cDCthQMl4tjlBG8E4jZq1Xodhm680t0wupSVgVaf5OKV7rUUgFFrL9jy/TMqQuvUxee/eZ0fLn22
42g2x5atGRpSGG7fv85k7Jjc9m72iHhwPGfYYK9sUFG7wh/tq6xONr6WYXfBIb32qh2SbmtdZ0aE
/bOviWrxuvWvX5AQH78z1BL0I02b/wVf2/T8Dx8cH1psDpE+POplZt3RZhNHkeYwMPVqW1mUyCLm
Y/FR9lOzTxksobhPR4jlaYXMjSXVO/otgbGF/dWYlNytbKFZMyu8chC8K2HQHdJCz7dpg7zu1699
Og/fnyGOlKrBOeJYk55lfv6H167Ubclno/WPRlG1y5r2OmB4P9qoZPOS7e2u3LT170c8yiUhx09D
qMO+xpwIyQVOTF6ufv16zJ8+S6mqOmct6gcUoobzYV3zW80diVdvHrOikXg8GdOXWC5QqpdfW/Y6
68J1X9rWlhvEf+mpcfJm2Ze6tnWlSE60l9cmJchSQFd7TBJbX/imTu9Tcz4p7A9Ojo+2OyuA3mVK
RTtaJN6tMmV2JDG2uDAKcgKkhX3x0MAvkClLlBx0hyNL1TikZbsehBPsh6R6KgqVzlcU3he54V8w
1FLul+En4PWXOgDbWMoapl9H+InJqudl9o2nhSTIlCSFadhsj3o50gfQNnEuy5NqRn93WOrqx6+W
j5LLn6XbtoGmwPpwPjtM20Rlje2jQx7JM839UWNy5mCo2oQ5VK9EM74GKEO31RjJNYWht64kWP1A
CbDdIbS49ukFIHGxLQZ2xbjJLeNaj2kWibE4ty7aSdPTx2fNaV6qllFeBs12aYPYtKFO3OVQwuDA
Jd3CLzTz2Cfy9Otj5afrlVQ1U7eExnECIenjoesEfQDC1VMfW6UdV0RhhldBbjQnxR/QisdudQVM
a+E1Rrj/9T+MZO2njxavNdN12qYaK9/HdaXrjFKlEJKPIQWpVUSPURTKK6MwUSgo/Tk20+OoJMgp
UAQwlk2XoW1DODNc5IBkUR9zPS1XtIubhdHpG+Y6QC361l5h/kUZC+h6jRSnW2omLCAEMMqqIgRn
WQx4uWY7aBf05pZhfrJU6769gMFCuwBzYD15V1YxIyfSW9Lg3MTpjQJZdxBDfaRt8szifKV3CSnv
aB/55xwU6cSp3RotmPISde4SMQhBa2N4a1rRppAuzH7ksn6eseikyaoKKA4DrSHwJZCboaHKxmpY
o1E5jMSKll7mLGTvGXtdVfa5nzuAeca9ppX4rHzN2EQpLe8grlYGAxEcdGevDPtNHEHukgSoKHlT
rnRVXOcFIAiv1ONtBP6CXl0b78uRE5Wj7ZYJerUmM8JcwsOyFn7S1DsXQQG9q9pZsStrz1FJdIYM
n/XY7i6YmIBG98GDXcBYrYn5gbnY7ANTw8wwZNXOTVSPoHA68u10oyQR0ky0VRZDwm0fQm/jde87
01Pv9FieWX+6Z9NPnwM/AkbUWTnBVjigXRVafBw2t7W0V04j8ivFOTHo0lcGUwyaavULUTbuthAJ
JnZMgpPm0yMCcvfrA1T/+dQQnByqsDg4LaF/XCJlHsJTLSv5mEgG8DKMPlEgPQRdmO0jBqT40Y0J
63HdICE56G3nHPLIuZW1CZXZDZtT0NeEiphkAzZ5CbIgsTc+aVI0FPETVWna7Jo87lbt4NUrgDJT
Nk68iejxPNT6DQUtM3FfxRfqJtnKTjCU9IDRPcV9rguBc3lUsYxGyp3i9EeNonFRYtX9u5N0Wil+
2CHZ86KsCS4QYFsNlOg8/8PKVpMrZkiiOh4dgAO3Y+zXp7y1b5iwEiFZ0ahntBuviHyhA2T66sJm
pnQdsP9Zdbpr7CtDNQ+or982GO/2Fz9u3Khtf35VrLOmLVlynY/rWwu9LEiBij3WzBOIMNW5nBo2
jTrfqA4Fxv/rXx8KxlTifvgYgC46uoCyY2M4+FCc9LU6vcUu5FBw01PEMFdW/nWN6nrfd05zcNOO
McAYfhlNvbytST5WiQ4M3CK6NnSYIJhQDygd9lY3GMcoQchfZQR0papWYTox/HWIiXJJBox2LAaF
bEcNlwQY6IDcFnfKJM39xj+NnfA2ZUQErYQ4STroE+TRbNWPc6ypK3daQOc6HasBKToYCNnXsIT8
6Jhoon0dJsCIrcTPrqfjtTW8v1lJ2FX8/CGxEzFoYvNR2YZ8f6w0oaToBl30OHU1zMZWDhNpW4k+
ecjFbovKNtdGBqWOdNjhLpXWcydq/e3I+F9tPf+7neX/jxvHaVH8V8vi542j/xLEL+m3d3vH6Y+8
7R1JBv/d0qVOoWdLITkR/tw6Svt33TAtYTlshExjfub7zlGovxtsj6ayxqGwYVv3r40jfxvcEZU6
XBVU4WwP/jf7RuN9VQz+SQpenSHAxuqUoh/PUjVvcslyVu98JDFk+HXeZmyHKXwGL5tntFe1LG57
LQ2vERY2B1xZYsGwlAH36FqPY6ScvShHS5ern/vaWY9IZEhjb/H+KFgZVKRNO7VpH2o6s6cGKdvJ
Gcp+UY7hctaq9cw1tt8VbB0Z5feiTlQi0Uu8wKPonR3zn1Wf+v05xNd+ALd10H0BHikeMJKW4V1U
osoOAJDtAq07/PA9Xn5uPYnpZPjrijJ9OPq0PUXapNnCsD5uUYmX9duUy+mOq0pwaqymP6cEC9Qq
7nG/bTCuae1hRheQobal/5htGw/3RFTDTTVBKG5kCbSnLCJjYYRyuPNZczZmV5NjOr/PEEXHCtc9
FpmqjLeTLx0kKvKpwQNn0blgBxjvztnH/FTRqfz1O9Tel3ccXKYqVFpryFqFCv75wyYE3iRmO+Kk
tubIjW21+UkPCV7IXWU7qsGT5hj5M/TWI73MbGmZIyry0CcZ0cX9N5PI0XmWW6V1dLYTFpGb0vvn
r1/jT9+CbZq6oFNCgc9Cr33crUdouURa+PZWkxHIKJuaruqb6jrz4vaUx4q+L+r62kIOci54MwjP
YfANSf1SwoXalCZZDoo+aammX5WochyrkA8tCX5V6bSbCrMm+yHVXcu4dZczE7kmO2E/Q8YtwsnQ
qzlrZ4CPH1qxcfPrt/dh8zJ9BaZhmwZLJMuk4Ot4f0XOI2Tmg1DNrRJmqrZSw0rf1omWrcoyiO+q
xqrJn/I8DDhKCei016/UdDTPZgKdiKgx9iAVig+hdgEQ6PbbQCDFEc5RsKhEkl+JmiPWrmV0O7GW
epA/R9pc+t5uiUWdHVpDG1pHxe+zaNPX6A7mzqMXUDf9+o1+6LrwRqnPKAUEJQElG7jG92/UKwxT
ZE7UbsmcO6BPZaKvA88tw+COnIFxhQQcZSTSMK9vpvTAT07lBt+IG7lu6LE8jWrurksn95boTPRj
6LbKgUIm/JuXKd7XLfPLZMfDGS9Ni67dx1MC1zlN5bwAKexp3TrXBnNZej2zZyUqSG3hGoCqGciC
H6NycJWw/uwzKelKTvlQaXuyn50vnh8Eh7dTnMgCuS3yNbofEALFEF/NdovGRBOWdOOdJmS/FAFk
nvk6UPWa+LuuzcdrvM1SYgE1lCbDWana0zv+oT5kNx+4dZ+226aikWAiV9riiYXDO2JBHY89Knwu
5151raK7XoxwXbfGJF9wRv+OEfdwrKVeLq1KTW5gifloQj1rOyDHoWIu3wRodh4Uf1PWTj3Vd1ff
6WVLnBgq1jMJJOjD8dKZfikaH7krasf0StErYgIVJokUnKukaJqD4jQlc5DuINR4vMkEciToSPxC
+sVV0LHTcXdPfkN8asYE5nM2sf0IiqTZ0Z0zo/OPRWps/Ams4tswAsxEg9LaWY+zRzlu2XN13k6j
afqgFYxHXGI5/+aU+PlYYwG3OBeYoxi683GBGQh9zYHSlVt9Xg7Y+E4IHZmcRTdot/ypaj1M/MOC
ENJ9WyXDsiaIA8eGc8MqXWxnzUkaT8T6v1sZ3lfT02nA4Q94w1RhvBpwFt4fNGkG0KnT1XLLYm/s
O9x3e49ZyMFHFrmsU4TvqZXvdfRc5JxMUaJ6/qmHzbfo+9glkDyA0r8YZJ8///oz038+mrHRSItN
I/+hp6M0+vFo9pCiYaIM623fiWw7K4kY4ZsLGMBm1J9HN89ObyDcTGjDLpsCXnWE/Jlt32RKpx5j
QkhWw2TZtCcTCJDy1ZC66bI3B9pThQNCQ5Tj0k+ydN20iXVUI3E1+Do6dykAkoU4S0MFkWJqgyky
jOthCCGajv3Zt2J18+u3S8f3fXeLb0Lyv2nrZApw7v5UhfgdMHvdyZioI/xsutVgD4cgK8kbVkN5
mKLVsRfe+XmTLbvGYnprD4/J1F5BrLNH4y3x/1wsWbY7Ymc0Qkk1iEkCE2INLSPL6BGg0MB/0g6P
zD8++UbNWuOxsHQFSN2SWVeUqOlWrVofvg1yIhJT7UWSBXdJV6v7MvdeCXe0Ft3g2AuFGFSSN0Hj
09C2N62tWquKVoWhiPCcNQm+BUTcQiV+xZQ0rTBoPvnBZdAZwvW+cu1xtizMPFwjzK+XnZF+MzMw
R3azywRaScL5Fn3hn2wt89duqZprNy+QnTmaebJ7s1/HYiAHciDmOkzInlNqH+iCj5hM2BCA4pjs
scC7gDIiXTepvslawX5ODBYH0zI2vllTK0/2T+SqgjlPFDZjnXFtjugx0G6ATUMqFA0MrhTMF6Gl
bx1fu/TKwbtl8n3dlfRjiypbwkp394GgLwb6Y0XGxlKH3bYOMpmvLeEu4oPtZeNqtNpsmbj5dLAF
27Ls6SACc0QfKY7pMO0/IVFUnkr+M41NRH90s8ZU8KEFBGRQq6VK+IDW4ks3Wu66wcTROiZvV5OQ
lnC0onuFZ1K+uKW2CoKY5NEAoq2e8u2F6plibjNkyoNqyi8YvDZN9kpYXYPwGfQTgo6V0JqnkPYG
nTJaVEYuv9JvW2icMIuSZWvRTodcVGW70E5R3pBDxvB0CiZQxCI11X/i5XtU81LsFK9cwtm2OEu6
YulZqNEck5ChjBPHH9LHyR8c58axVbt71bd3rL4Xa5JJ2w2zAyNsXvxOHqxIX48mjPFlVRkrl300
zdosXwuPQ9gJ3LONsh3iO1kow3TQkyKoeM1nUZEDZOnt0Y4jiKsm2s+G5iTckAXnawWsBQ1GSCAy
bh9VU+4ro+nWhOcQyazoz64xasug0jG0EvLq+TfDYE7aTkJodCP7PHh4GtohWGD0J2wGgy9qafwO
VlGehdE/VRT+ffUVBKiPDKN8KrgYuU35GWv1qSzMZAXH/qHQvM9Zaz/C4dqzFVtLzUw2eZa2JN4S
ipSDUW1MklVAZyEvX5W1syOoM1hhOTAWJizJAhn0ouiUjj6nghI0qZ1lZ3Oo03lfkHWxTisq5zol
8TMIiXZz3SufV3DoaUoFI8Hilnofe42/al0Pb0Rj2IxGyoWTyWXi1O1uqHn5Ep8iMeNxvuvrtRrk
VyHdkW0luD40cOicGN+hlUx9Ysz04FPwPKUIqj+lSvBkGmaEmBUymZWzM6qsr1Sk/YaUq7NkaF4r
brEOO6QGthaDCUZ2TErqvkfzsQ0yrybCQLNfkrM62YsbUKrrhkCRQ0CpfNLt8RDCjV4qnScI3jOC
vVaq1S6F0XUpKtwcVaqa9xXTMipdFaRaXe7KHn5CVFr32nQh4rqh3BlBgHBHJPY31Y+XZNbg7+hv
3DIIV1bX+4cIvdknU71NDTE8ZYHQjo4B90B2uvWJwChS3MIoO7laazwiD1iA14OyVQf51vMQaefx
qKzBe2hoK4mpb4D0F4Nvn/Q6K5YzTk0tCOGpStKbwlGJj5XrQJHR9GsHgs+MSRxypz0iwH+qUhAM
MLo/5ZMPzGvwh9lgtMABIu/t3aMdoAj2RVddK+SXbegHPrBNKFHX8OkN2vAiYyfEC4JxS6akO2Qg
k2lDAdH0dJKhOzq+U/zBHJLQ2UT35YyMo4EYc9ZTxHaov1fN5MmunHhd8N0tsHTCiepLZR+52pec
ON408M17HMXneYthIQLdtIicFhUpxZZb5odWacrTwHThpMDVCBGOLIRxO+etVAht1glM6DzKViYg
SpwcuKsLvQpvyqhclxI0RTNq1rozHOVeAZbrqwIfrrNvrAxPIsDrlV6p8qnuglvW+fqVAf+uy0n7
CgwjW9giobfBznYxcrCeR93Pt45G5000McG+Lod+F8cc1oZrXca+yHZtSDo8hxyLnB8l95GjPToz
5CZAOA/Fl76iYUcnEjGATiChJUDczs7SFcQhTwgQtUsQRPf2E9vmEwSdcREkdn5Tp2l2kMMk/EwN
+DisbptGotjH+fcyVCJeO5SfB0m5c58qyu38uFORgR5C/kcq6wGDUN3qekZGdwyJtlngGwtfwnEm
RCM+2cz1Gl+vL0KQIsTuydoQdFpfuumxgnqACGf9yRn1bhnnmVyHhedcxdPN/FO+kRGsnr8eKBn2
rLk+WMtgDJxF5udiU2dueF2o4/ebUSbdmpOEeeD0hCYiIC9YB9eFMw4njvdhCoWbLJ/SJAyj9o7z
YzWn/9uzf901k2Il4y4/K3LjVZV2wZWnXcpB1y55DaCR0rneh8ghcft1JbUAMuUwclZzFZ2EBB6l
eeqvM6qDq8gs7uwirc+4Zk6ZH9jTJDTIae1gqioA4uKnQi/V+QGxm3gbbmQGfQ92KkkzmbawSq28
IX2EJNbpVOll+Na3mZ1yoIDOvVvkz0pEMMBIhL2IOBBVNwrXsP7VLR+8boH301ZF0eD5tcfPdjNp
2sfEvhfMujS0mMB+crFMVCd9MKYSAnaVZjww3aluwKyOV6EPSFK1YWcxfsocNTy/3Qs7J90lVAJ1
0nCxAH7Ece4Ia6/AjAla2yoXemZ6B7+1lrqPUJOzBkeR7eCFRrBdrhw3K47zzfy0Nv2OUwLR8nKi
b7HD+m2CHH0CNXp+FHzNGIgyi4YcEDbmE/LTFGpdaFPTlK+J3zlT9jt1N6ARF3N9Yg4x41EIO4sZ
vysckgq9wbuLBqNaauPblSjDVXEhxGHYzCRLqmTgb4lWr2YQjKpYm1Sp4rUliUG1dZ3wPK/Qv449
Anl2SLdp6ICmSClxZYE5qlz4IuI4i6rbBsPKrbDZAWR9zR5Glug2CgAb8QSq1Hr7obMAzttpUwJq
1rtz2TyMY4e/tVL+H1vntRyn1m7RJ6KKHG4JTSflZOmGkmyZtIBFDk//D+RddW7OjUvy3lboBtYX
5hwTgqi9B77hreOpodS2Xyn4oX4eN0mTf1P/MisbNTtuivap2dfb6GpjwvloKVs9QVDNEUH6axFl
ZIlMfrkS6kl4MxFvTTudkLC+mN2w3TeD+m1q7d9pNMq7dcq70FrN5JaERUm+Baq8sbSqaELufm5I
GH3STB3BOBRrE2XU0Z6Mp2HOsl+KNObQ7LTHjYlyuMipubUqJ/z3vVs2fGdS3RuAVHZNtTzjqyjv
cBCkuGDNiaJ8d2QnBdRsQefw8+mUojT8+dGNugZ4t79mvbON0ZJ6RtiN9kR9WayRYG16k/f5H6Zd
U/zzmepaGwCw2jw1ijqH9VBRpw/COxsuEP+hK43wh5JIXPujqo32dWiHS6+520SujVadiCK21yXH
+vjHUpMtbiBZHykb8/vMnaD/DlGvjNn9xJ4Gx39+05l7FHszTs/IP2A6mDm8BZlgelum/yZoILQ/
ZYMD1SSu1bEFRd8oN/LNOS1uH5bcXh7BJJ7s/XwoDBs65c+vDqEiv86oDxBbDPbdDxR4a068Mfob
wtMlIJGliq2hNm+HwTVv2R7//jlQ/zGSuVCfJxDlKILTIpbtLF9Nsdz3lWqQn1QX17Q88VA3YTaX
JwKJgE6U6rHMWUKazvwyAR+86bgpCRXghplTkRzzUh0e2U4e3CnzrjNVPgDr7ObnD4Io7v+NExxt
OpT8lBTq3Hxs/u5wf6QxMV4VcG/rs/As/rHtljHEJwdputZd/lHBy3xSzyNTx1Pfen+UoQNX+aub
jfy9T2xxtLJiDpy2+yPa1bqDU5FEVuqCBU3g2aARuhEk1PlAYlmv8v6XuvpXn2+kM+ivnWett4YK
FyxZRfgzXqaKI4l5HCCOlu27o+XrUcukSag6Rv6+q+ezBTPyoC+ZEW6dvktcC1DrP3l0wwpgrJ+t
08+nP5cntYiAe6SwmEcZGrQiWU6kVm1hhsiaumOZ3sA385os3i9ZHZa5Hs5rO1UBb4zx0nBP//u0
awbx0KfiYZ5nJ+iTWTz/fx+xT3jBdeVcfs5gY4Qu5mVtf1l42fU8QwuDgQWwZIAwN/WtHUwt74y9
+CrZsl9+ND8r1ekF/E1LEkel3VTt+lIYIMwXRAkxUwzbV3Xc8Q2k8ZdFIauI5s58maEUBH2V//fR
z39FLb8/m6ELerFmTAmllVGd/82PSwlZUK830O9NXcY4ZokYlKZFCbJvINapdf12LPOIpTkYhRKE
VTTHeUWRITqD93JHz9Zq9TYXU3c0Bt2B3dwTyjSU26kxxI0D1Besx1o0Maae3yZnBSM7WuEbEpQx
mTS3Wst+STdzhQMSUtnP3+lj5553f0a/toAsV+wXLJ+4nYaUzVBTHdimEK2xD1433PQBZPjcR760
kYxCYhNQeFqGiS5E0jYHvWloV+aw/SOuoQ9a4hk8UM8OA5PQQLTFrUgOiwsIItmDRn/+yJOG8cA+
J6eewJtmrd8/c/J664p4sUUAWHN4WiC6Qq0pixikxrnccxdrqdbhvyucnvGhHlAZM6lxyeyS7plO
vACe89aIXLmF8vGtVh1e4p3EsGLDOk6NVSO5ZnuywLA54P/R0GtlgouDtBVlsUbABQbCa6eQxNuW
5q2j9/jqGnuI9J2/B1iuRbOoZnko4M88e8T5tSVL7/5PWQGv+3EblhP22aaGRp92pGUA52Z8KNVz
67gkV9mJxgClMo5SRfko+oziZHaaqzCzGjnevo8oG4On9bZ5d8DYunjNJgs/tSpuYc8GronzqJ0b
eSxGxfllTt+kveTPeyTkppF5UpVEC5Srtx0wBXBMahyFh39DS0Wt/H/KgNktEn9Qhv9IiaAc28jS
9l4+XRosSurFLbz6TmhDfVYZu/s/tUIKJuEwG8V9ZwkymkFihtoMWgGW4PohAGD2lTjDWrdeim7J
iVuoQ3XQhqsg9vFGfqsECH8xPgjmahqu/yBmVjIV9yMBSHMyZF8cglvo9t4t2JV6F453D8qgiJBA
wyWUXI8D+cUTpVvDDTntP2q5TE//Vnh6Fta1nRLIUBb3pC91PIZYPlV6o8e0qGs0M9r1e6lEvD2k
i3XZt5Ja1lM9i5gyVDujuqKtN+CXlGORnDLE+NG/L63O23ztUBQBu4KJt1ed6uZWWQi6w8eqhW0A
sh76xrJ4ZIcMjFYX26GYQM3/XBBJXX/8vIDz1pjXmmQ+wg2L+sy4s4/+Hb8bqqWo9JZH6ay1D4Z0
in5SeLDRixOxb3ZyKbMmLCFVlFz/QG+RON6w93itmwEfur58qTtTVxOreR2V9TFz0ykwuqmLfzCe
Foqsc7W5f3+CAzfGkCTD9XroMYI4o91wgzHpTlPXK7fYq/8kGnO4LdOW8/LDmvtZ+f27dJIGr10q
O9P/+VKdbtCMjm5yTE1j/YDy7O0OKwAEiDveyZQ6rGmqnsWUjXeWh2HZdso3DbNNVZT1E5Kfx2nO
ulgdE2zSu+NmhdiXrS61h+I9g1Q+6zOh2cs4zxfTgJudmPWdXSXiYbLVNfIcIuT7vikvJsmuzDuK
7q0kgqvOOBBBlTZl8dVmgLeztDejtCHFZdknrz+9BSOo9TiJMZpxx+PsUOAzSf2tsWkWZ81uHz3A
BmBZ0ueaJ8pBYVF2Xh02zmnHr9XX9nlet+308xEJ19tp3v/u5yOlKcEQwrGPhMr8qy3X7nGpoI4l
vLXxpILtYqzT8+Dh/KFlq1iSzCu0q9zYvzl7uWiVkvVvj52XpXd/ngd7vXrjDAIlhY/76qWJdhrs
aWS6+ZkjDnvEktedxIJlv+YRhJxEqKef39MGQhwYorTirF1efnashpXf/18ywVzynYZKkt7bRWwl
d7+MvcQY3PRgrkdacGblt+2gEU1dK4cfNlvjWPdeg8PJTWhXXJQEh85x3Gveu8ZJbBLCd2/dOaTY
MNGpP3gVDVzKBAmsuiVoagr7XTEJVFQKDwVPocAsFPM/6KPBFXFwLMZZyBD+9XwjCLLjuAhcd2BA
GeYiokkKFw2hVwd1mjHpoZF4XchTLFlF1xV4SYW06v8+SjUL3hu8X+nAoq4KBToZh9GHR+fZsJf7
gl/zjlHdPeau8VcZN5X0xKy/qpI2ilnUbUVq2gNDeDhdIDTNtaGdAEGT5wmp7OR3hdpavaHVHSik
gdq44z7dd7wszE3t3IjOjog1gp1wcIqKGBJiAQKCa3A7dTqYr/k5nbvLZoyvPOQ+QZ2VAccQoxs1
O1ptDuWfqzwhQs0Ewc0wF5qKdcxMIj2NGbyi2GA7W4t9BO6WHj2O6FAzaESzNH1n6bz6gwfvpDI+
lbpbIqj6Jwh7PB1mpoVGKn5vJlmNxFy7gASiku2dj4gyg8EBhk+4rS/Jb7p06E6a7KjWBKt7vU1j
xWLdNx2SlCeQdF5f+TWfEcONS0xZ9cBhJMrpDY5emwue4TKFEWV1xUHLNAZuYM7BPX9LftqoVfEf
LCp8VkUcS7KnAsI380tNRpO3w5enanmCCXTXCaU4a9DJEyDsi3R10FvRqqjsQGZphS27KRf0UinA
mBNcwnaKMUU2lilNJMPb1VtDe+jFkcv204InE+gY5cPhj6b2+gnmzWHoe+eCSr1L2ChQBHZB7raR
loywRTRmUqVTHlY1Jn2jimzVQ+ht9kDU4J00hZMEVdpNlBujz9WdnZY/YoXbO7EdWXK9jpzubdUz
9lZc8X5HHKNVHJmwvOZM1je1DaxxZIxbbo9j6lBzEQtKn5CH09ZXCGLteAEIdRgnCJLu1L84qCRU
b1Fu55zQgCwh8EVUOPs26AWlE6xmywIO8kLTfiRkR8aT8VkpnEgqtgnT9WAzCpvgKf4dbdeEmo7/
xlbtbcp1Xs5+YZFTozOvxGvLYsFXO+9Xx5AmHtbkyxqI3rZyhtw1yIK805bjhm5OWtbvZSXzac2H
2CtdchymXjsKXeZ+xai/zrpbQ6pDLFf9oOu6xi+inaWN9inznPSgpvIVHMkhTQf457p5glQo3NcK
KS2bIyisamEqMSpj20+p4TxLHOm6/6xZfUTEB6Ruba8kRL8he7wgSn5nENdo2T1R5EChzVzERFK/
JtX4peXTSoZQ/1mY2YuxD87znb7oKtCLKmx8TkUkcK5q51bL34s93cYAZaRrvPRVn/RxpUw3U5F9
sdN6WrPv/V4ZORBdPJB+aZS/eGTC0G4KMgOmPJaMazdt+JsKh9VQ357wY3zOufwe0rkMFG9gL+dK
UumHxQ70VFGwRXg3jYt4e3NzNnhLEekODzS7WuNiXsJxys3naY+LXfSRoArKEds9DZsteL61b0VH
XqxWdo9m5Z3cKS2eVqiNjuW9t5jE/UYFjmSSg6RNfwFNOhJ7o6ux21/IJ98rUNAJjXhXV0oitzAO
SRnJInFvUq1+srvcpxhKA6jbW0jwX6Q1yRPJWawpyPEjoo500J/clCyrXtrOFGw0NLI+XYTMNYwZ
kV/sIiM+DvoyScCfbtqCszfY9DWpOez9hBPa4Pt1TIQxkNBH+vc6GgRm1nKlPV+Y5Bx4eVh4OlYa
YV0MOaCGGEDtb25v+BnlQIc+oH1PSKACC3NnOos4aVDmToOefi5ISuiDkbgpLSF/jUruK2Hym6JG
WruPVlhQBU4C5qmeQ6WXTDoI6Zl0Mi/7Rv01zIhOIfRAnFE4u1ikZeSjIl4vj+biXHWmOKjYi3e9
tMtzVtefvXrKDAF1ucBuvNZ/Rr2DZTzLlarFYVGmS6LWExF5OD87XaduIvjsOKnMw0fjYKRswJgW
EafX5kcqvRf1TMyrFutpBSeSGATkt56PkdULBvQwLJJAKw5KcZdh+q3hlUNeLacDQhq2c8wloffM
ZPqkZYhGPd6WKtyq/nGxOEXlzsNSSxznnMkN6GrdZHC7Pq8w/HyoFeTf/Z7yYjftmL1fte1d2uV9
0DNHCqVaBp2qkGkJXuzaFwjuq8xCo41IMzKMkctgJhMZ9I7WmX9Vk3nXOFq8MmPOraM0vDLtc9Ub
p6YXPN5dfmvazVtXf2Dr1x9Lp/ljucVHreb1+5Klzd40+2It13OdrmvUF5MSWDP9RpFZL4Rej8w9
6xBEbht5MxG5OrPjFk5QYisvHCRr2GmT4SvECoZkRcpGKg9zxwLGLVWVRRsxXqVw3/NFV0IiWqJG
YTPstCDq2uJjzoY2NMsds6dKLR4y80OAnNehdFHob+Fi25x2DGJtdDvNtiq+NU+EK3vsJFldzl0X
Z3rNqhPab0hlR7RlC9popqLQYQXA1yGwGjqfzSAS1xbjlM2Ej8awehnz164SEZS1LUihTHfIo/3O
SGKPLnJjJM4KW1NYfZRM34xvaxsg2aepL2vsFsaW4XQA0JaM8j5F7RmYsE3ErF4zoSsRYwAEDZ4V
t04yHLlgTtuE5SLv+otqwWoahiWG9XqUq+pdhLJzRYRxty5DvHEEMjbu75mznfjp8XJsiX7opyYq
lKw5bHL5HrU+mib3apRzfaJpzMJSSbSASNEr8jVwP15IqavFUzptUAelce7XjyJlhbyl7o3Hj65O
ZXqEgxsoIJ99YH60XmtFr27J6zA02yGzlqNTlxDOsvUs2+Gj4gEJTmOP7xJsRryFWXqln3cAZOi2
00KZ/WC6ZRV1jn1pxjE7DLK7ziwVowXRlc/rDjQAnPg2LglwgPlPAQc0U5jokAJR1PZ4nWHgsMT+
YCM6xB0ZKr4xYh4rZOsbnlhPUOoPXqqC22iLe5DrePRMebaKzj6m3sRYQ/1qSG1mVM90bgOkFekT
Sjyjkv6EwaLfeCFA8nzBHejQYjKEUerQVnA/r20v6LfnYPPah2oXymxrevESCFWZUoRllVa8v84a
wREFuKpnB29Sr14hKJ77/FtNtPtSUZXYaNhXAyooInNIaHE01Cqt+rZ4lAPmyqWqmFG/qSbqRUq+
jtUt3ILktLVocHJiZPDt3fZZCaRo7HjoypUDVgV510KonTkB46riVOls7d0EbcupnhzbfDtYJaW/
pBWO1kU+o5a+AvHVAtw1ta+mlDZjz3Ha+JkLi2QaiIcv2dSRAfAHKO8nflxBUUtJASEaFAqN0lQQ
BZXsbnxngulG149zR32Vs1oTUpgTbakaZEeQs75MfU1wSVnHtlzGAMLlJrXlscatXL6uy3ZDNFA6
UPcn1sOQGbFt002bK3hwyyS6JUk/XZfng1r2l2JlsOeMaux2TP2r5VppqhaUrv7SQUdnu1pQYuo8
etGiCl8QrLGjkTrrrIzVL12pnlNwvPBHlJOV/UY/9EZNj2AqkrV1NXftG5xS8aDVBHMHtZO8EVzQ
xVKsANVm6ffmgCysyt9Xe7J9zNLeuVGWh9Si9bAnjpSkz0KmUI3LkaN6mhoNtF1h0k1NOC1NWJfL
56pph9wzBHLIrSckq2WPOPIp7BW8hTa3TTbW4UinUcyz53NEHilKKV9V0g8FrIW0ehfyTh2Gd4U5
XDiu20B7sLiBsHQGLDSjxl7WNDxv414jAEc4+TkdvClIu7EKKmegwOhc1hQLA+a5R7ZEDnlach0U
aZ/j9y3ao95/uZs+gZZsxAVy8oruU5NZVDnIB1na7ksy46ybW2C1RRrbTkLTgj8s6J3iZBj9MwMV
O3CL3j0ptvWus7EF/QGlAAAK5AL1l2pUQzRMy51cSTpZdlORlwjaC2gynje5UZZzjAC2xrKUPesc
svtxw8TUeqy5lI7tzAXJWPQXdFjzYCSzfSys5rHLzJkZEnQlu1HOk/W46PBotjGrjpyhh1Svw0Zd
74q6PCgW1KUFbjoOIrgwDXUdzUmwYtWLh02vg2R0yMtsajbA0pmOGR7/QNEGPagHqBRKCTOKgL50
6t60NeFCQ8Uks4uHjtpv19lgZa6gXV5e55r4GLA4MUxDImGB63b98DaYdmj17leue+9VipzEKbxT
ghAeZLnXsc6dj1aHf9XLdSvQyOutJ+NrJKGy3IaEyelKt6mIc1r9Yrpm3Bj9xDWYsoICNUEpoMUG
T9MbAFg3lnendIk8D7r512qfS6rWY6eRfLvNxObVCXOg0V4PWLn6E3k3e5bmGQBN6KQuOiaiq5jf
zwc4W44PjkU9aEp6HevxjzkhyMk/yyZviHNg+2VJ7RU/7cFcqpXLq/JhkgysFAu8ksrCcVgTBKS7
SiSIfgjrEy7rOUwK9lgttx4Vxqb4CNwRXnkbKq/sc0mJNxj1GWydHL8Una0mFlzyhYhVzE0SOAfV
+qtoO7BlWlZ/XODB7H+FlPnoqd/4MKdTqmNq0+wFt08hjpxvy5VM+i/2Kb6dNPo1M3/3dsMNsH89
fU0BuGkE5prJDi0n9QKWTqD2BQ9Jr9qVRMZ95Y4oEhCUsHsB45J22WUeLBlBHWZDpHIJIOBgulcE
U9/a74vgf+wrBAvt+5qvXmRdu0Hoh8QwdHCRhKcnyt+JDUrgtTbPULXoztNc/lIX9lkdZWewDdtd
WZp/ckmImjoybG6z7FgORgW/qPqG3oOhX4IR8JI5IGjpBT1DESBA+lIs5yOftVcrqQR3nbT2+zyC
yK+Ebr0wkJ5jjVzmYOb7cxSlx2wfPWe4EVF0eZCVcIqNEH1xtVtq5KQYjo0Z3NcGGIoZ5iNZSl3k
1UpIh8hTv+0JDGr5v/Plt2ZRac5ploYe6mbqvneEpKT4Mc0IBl58VSjU/gvreZ6ADeW6nIeDis30
kOsGgxjZnHLt1zhNnU/wXx+3Rl0ipudA3pSPpsfU5rULT779jy6xUNarxRChH+Mtw7AIWs8L7Fnh
0pMS5DBJZwDMSCVx2CFIxtqWPX0jGAc3qW0GLY3DxeSgaZHdkbjD+WigadkrKj/N7Ss1GQ8rRhvO
WBusP+zQZk0IEZTB07a8MY1nrqOfepXDHEw2NWcNmbsndI6hXjmn1LFa1R3qecfgagPs+Mz1kZWw
f2DArhtP4yrZyh2r3H1FQag4tspM+XbYN/oVskkKnB0E2fElCrM7JBqAUiOs94d3XWCIHxObGIZW
BfkDko3JkBbBQBvCfpdLQrau/Qawxk0tPqApt5HZdWnYFNuhd7jvZvLq1Ep+1lrj+Bn7nj0k2E8M
BF6qwjj2NGfaXeOaXtwCUqtpMQPJ3abOaqxaW3lUhPOo6hJ2egl3R2p7ycYBaqoEMY/ZH0Nru2jI
2pexftyYEx+YwuGUrOS5sMRrPja3RlJmIVrLF0u1wqlavUd0DTQ8c3FaTbScZdMkTDg03e8aSBWd
TU3h4vZ6sI01nqNOGHTFRjYBSmv+Fu1iMJhZHCSeH9IkTzvhBSLRwOD6NCifKmowTFq4dRF5oznF
01Q/F8OxZSuOrzSBD8xGNSHnLRgd8EkJ0zx7wqlsjE2U147j7x1gaGriRtvUF3ahU6x3A6qt1IwX
0BBhMbBonsogZ49IAUjUdF43FBU20i57ixZWXEE1pvHcLGSKKqMd2577Wd5A0tPhe9ZoURTv3hN8
oGxrgTMD5qxKVaAWMrQJ+VTK7rjUVLH6NIarBSRc9jKqTP1e6eQblGGeo4teAqIuPqoke0F1556K
TRxlkvzuIeKhLYfG6fKbYZkg0ibOJy47IcaL0KvMx0j3UnvuX2/2Am+Bi1bBDvWHRgtrzg7oBFfC
dAfM1fPRTSGmMVrxfOk5H8owBCRIPinZPFz1jLnrmBNrMjEMNrX1RnFX86B0SKeSaTxxhfZRkjri
SKvqRBhMRdo6seS5GFmZ/mW46vs49yil1YygpXoBpFaOsQ4JHrhRVIAlQNXIASPbh67fHjd98Pu2
74+YiOlJVnhOfWY9QpnHBJVQ4M+GyWCwmdhINMZE1bgYkeUKzk6mxV6bHOVSOhfwdM+bkHHTjb9W
JmZjOhdRa1/71tIjxM9wTTlNIauBtRaOFmcqMQSW0/dP3zihuycWKy+e7JJrCtAdmpd21J2BLWJ+
OyLsurSa9dJ36CZ7ym94zVevJ++kxFpy7mkcrcrLQ2S4l6IjEQsMsrobc2SUwI2KtHlMYlqhELFC
4+vE6ED21kRscBD3KcviZisclptuVOa6fmhKJudGb/zdRgscdoogRlLokzO0+KVM79e8Xg6KyWeO
N7h0OvpBmHYfqdYeiOY8EMBH/juNKVByVGyNoxxKPCkHK3sv0ZkrXv2ke2h/sPGKYz+6D02thyYJ
C1wLY0vG0vymkqcQjUP9R2tzdEYJTHTSNI9Uh/RdWItGB4YZP0uczQo1KyKfk+myv5jKxyTvFeQR
Hef9MACekfZxcTngi8Gp2C9qSJHK7rQlCsJyRnWbgxRJImJrBEP6VbjgIpyDunLfGy5iV0cX5VVU
8KVLz0Cd1s9B0+P8oLX/7FOKe8QRQz01p9odj2abRNSJdTg3FkkMDgLtvJBr3HrMwkcllcykyTGe
R+++kUOF06DjUW4dzZURmS3cmjHDalzQhz4phMYRbm48UDZcWCCPh6mz3prK2ZCFuS9CR1VLvBad
BCPeZRynczpqv6aqehE2h2PXcybZbhoUzZJGas+P01iMh8x8+s7aMQ22ar7D1GFdBKaCkLzaNXQt
1Jgu+7uD2mE527JiPEkueeIurM+tSPqLxZnYOspKca3dI6NiXFqu27Ea7W9oRoT98Q6VMxshDCP5
nsAmfY8i+g76wm8bGT5STuPSTiNaWN6ajkjWeMMp5g9CmSNwRDH5JAR6WcTt1eCdVcK6+a0QoLWQ
LZDmM0CqFfQT5LL3WUfLylYoSXPf7rPthYBzlCspdECHcPtOrQaMqKDBcCKwBvVspJTr/SiH5LJs
yV3p6QeS4W2mArV+yRqwpeMcoE2YY/oEouBXLyBAtcacsFaRgc4V7cYbFdR07znIBiQP1xKSip97
cnsekqranyyv82R4sdkjFRgNNWzS2Ypkoh3VGS29pwz3afG7FLRk9nQsZHaCQ1O8IEK/kRZz/LZo
IiyRejx2a3PqyZxhRsVjp+m4UAEKuk8b7NayaGi5Joi7NBX3VCcuG8rp0cSrhb1zm99yW79unkt1
WyfyMlU3zWKk18KsYqlCk8yTDAm/+lUi3QoLyndORuOVSynD55y+zgW77dxYwjqT5WnuVIA4fI35
OxXs+NIy846OpEgtPUIMO6B3fvtQyu2WG1W9a11uTrLH84vwHnq1fcIITbfU8Rzpy1uXrS5zoHS9
1Ir3tHa9fos05kQI3E0+qH8pIW5WycrMzTWTWHBQeuaaQuXCpQTd2sYIMrsnT2eH5jlaMLqldlwy
i1GOltnPrpu8pDXG7G1YfpVMmA9c9GzoBzUky+u4Em4B/70NJCfxCI45GLESN+lJzef+gtvwobaY
mTgloSt1hjC2L5z3hhLTmJSHZc3OJgXBoWq0hCw07m2zJ+Q6z7hzMhki2WwDLFF/KQu8kBCz5w7F
PO2R9+rqNUCdYgwNpf2VkJkXZYNxKA10EevWnsbeKcMFCSyT3yWwF3EVSs2GqabUHkpXOShI4rsU
G5bZPK4ys5EykF09JjsMpsnBPDMdDO2xcBliUyWulUWJpmNQtb2NUfHoLIz9EAkjlAuyZvpybYja
mcI41JDtG5fzRz+9sxEwP7fx3uhMUDlAby5S/3RKbT1gYmL35FhXholdSKnw27GN1mdb82dC54AW
hQahBojiavKIEIYGyrHJt+eEnBbv4I3WL003iUmp2tNSNn9kaT4Rg5VdFMs9DI54MPumv+/HGxM5
V8jO+qECV+3/JhJzvYrFDolyqxbyuJJeBLkhMN/k2X232M5hmNKGtOLzPHl+laNas02LL5U/7nHk
7HFYUi/FNOyVEXsEafHq9p923xj3ykxftpU6/5RAltk6jE5FhS+1yM7E17rngeYVL55CTPmS5UHV
0dH3e3Ra2k13eCy57CieN/bb6dq/ISa4t6s+8y0LmUlL+3gG4EW/v7lIwSfMgPmsnPCPvjXr7Sib
5L4ytTGwpfOZ6AKBdf7RJPYDph0eQAveITruNTAksESn3p5ZpQJc96p4VfJwRtmCZvQrt60yJhGY
y5gtwwGaG+YEVzy35edujtpV9KDC9q1TOojfON1PYtgromqMjA5zkJ33Fi0Cl9wsjatonWs/DcYJ
GIOf9JNk9EHGDKa128ImNF1zaz0wVzfgYrZiMQz36JZCVzYHfkrtYLhzfqRmP6za8p0i9wjJCVIv
Pi8Q86LCNpFwlsciGUYE6R7+POzYeMcvAKuMyJaSuYr5LiGfBp5sSiazVUxpkAaGqWjhqjvxmE/N
wZQtWoyymZ6WtvQVkR5Ez2wYveVXk7MW8Qa5HnGR9axoskfTqAAO5RjE85SzcOWACyYjvwMrEcLc
n/xJeSLKvnjulU9yElgH1vhtZic7uItjhPom6IWamSTQcbQRlvENqhU8kCvG23JbWWywzg1qVc1g
Uo8cQwuIpCLAiRDmxbSAhaieuvxpc1m46BXri21gy+h5lzqtlEDOkM41VXlklJUdDHV8MUqqe9xS
NzCClDv7D0PT7FBPHO7lfGRhwq6nPikm67uM3UTbe9wJUK5/KcWjsZE109527k2Rk+iznAxXPnkM
KWJT5ypEUGgZ0H6NHOkKxcE3VIMg2WUUTkXjJoAo0fids97+tU0mW+ZqipzVnOjUqZKxg6Wle2Mp
bOpI5EsJotw90fXMRMz5VNS1OaeJSoCj8+SVawPQafhMBCHmltgiV+mGaCqedbew0AoZ/BKeQ/Zp
mzx3a04yT3XbbXhY+rni7UUmUw+1cq5GVPBc4H8bEkcvRFS9VG5mxTAxPnQEGqGibfjcq+2QkPoA
FfzT0VnOkXaDrFYlAndQ2XVnc/2L2q6kj5/6qJDKdV986wb6E6Z4d9JhQeHY29nqGX0bK0s9uC8s
xmiBtolEjCG5HRWbVEHiuFigU7drL878LVGU2oIw1Ayk7EhXH49qepumR2slnVloaihY7/g4wxA3
CAWBmLn6WSn4hRCKbfRENBj8CsYhW3UXLU82njDt0pF4WxdZzvDKWjE/lAR8a2sX2in0AdEzAyKe
iqfIk5EeXDs9DubyQk8VwjeDN6WbPLEs7e9QOiQwz7dGt75YulBjrWFpgkWQK17sia/JGCXchYGH
LtvEdGFmG7EbA/2/ZRrqsWdwPEEI9zNTarSC6hPUik97Wm9F41xXHNE+YYV7KEgw5tazUVhnZ0w/
NeREZ0fwNFTkEM2buPNKGQ8FlYs6MSNGIPRsFwIZZ8vcRG3aGB8iGd3A+SIvMgG4mw3AZcLBDNN4
y4V244FpnNarbOX9Nk4rGRXm0dyKiDTXftfQ3ksxphHZlLfZOIpImBREwrkSeBYysWNBr+yhjCui
UU3/H0fnsRypkoXhJyICb7YU5atU8m5DSGqJxGfi4envx13MYma6W6Yg85zfis8WfbMiWgVJPTs+
TBCNAcN9P9nVnowPdLqkkhF7xJk0Te2WCZCffUHYm07gxUH9SLAF5CkRavr4QAHsZ/aaUcsK+7E8
ENn0krvTvJ+kOpDfUJ70hQiXAF115OnZSZrafpDBPsfXhUUWN66Z+F9LZ8qQpS4HzDP5Fv0n01se
5iD7G8iG2LZAxKnQtwG+ehdBq9D8ezPzlijzoWtjV2CuzoHLNb2IquZ19S0ronBCMAfeAGU/53Zh
Ea9EJ5XI57eenvYOX09vOaTKeSZSCy5wWmjDpSZTjt7LI2EBEWcgr+eUHalUpt426LaexmJplwQ8
iewPgYgdMWZrG8SqtCborwpHsrCas1Zh8UQMx/CUJa+uSkCU2x5R4vDTzg+Wj/ofOpvqS5T7LvBJ
5W4zkQPcEGaRVzgua+Ht3DJax1Y8sC/CHJawebXM6RaYBnWsJonZ9EOHUmGVDVYxz4CqCdjp5ced
+DH0RfGDzQ2OJEW/Ige9Kf6lPs4hgTUYfI5nQbKJ6m3wIcga3y90dHt1y+PfU9Ebo0npifKZTyao
Y4fgK/aXfSu7dwI95Tbt83enbP705N7zR/aBLk82ptwZuRMVNtqlIHcf2nZ4IVv6zSGZORybgvUt
PSvEEloav/te8ls5ytnx6p3weJ57D0FiE7zUcVocBKiLpTsrUU8uIOMmlvObbo4/VYp3GBizVNpb
PXEd6jHwN0JH/PnE3ekGKUDJgouWX43lZ2KrgnGTpt554FIOnZh0PjLBPXQuzdu8/IjUp65qHRh8
2cGUovjgGvZ1AH2va6zT18IWyyYWX1Tj/Wuw3ke2Pp1Hx013jch+Kl//Bbj6zILiCFssttWIukFO
V9rAasrGEpTn0O/QqfEjd69E1Supkc+QADXV3q6da4nftHPMEwdymLtuu2E/hyDG+EXDJfIakz3Z
22Zztq1g2+x1eSaSclN2QPt2k+zb8SNPKamgfWXvI7jfJHO3a+CHo/UjsJT5kpjDS5+1X3aZ/KBD
2g1Zc0tqEaxi5IMbgBlI6y/uEnDAxDr6U/y0PqWZcu+H+Y+ABmRiXXBdmIXngQi0iT1QDd3bpOFc
b5g5gJe49Tgki4l3xckB5lWxxeH74CbgbIQCEZoYqFd6eu/xDiCjwXZcIfV5sZveDD3QZ88l6BDd
BY0RjFjIZOZNgGsFEildE+3hlQn24ADxw9Y0QRNc0IOlMLfVUGIQBhumYGioIg0FDSA4YjxDvKQG
rRSM7o9DOrrbqUznoyl+AVModXP/tZSahyZwGibdTYw8Ex6FuIT50nvZL8LaT6KG0etMuMj6/N/C
zbbRRXCrU09s6dOBqxlcjFNdmAxC3PjHb/7o7k0tLjZjwTpmGfwECXGQlEatBs4B0ERVc+jY7a/K
xGnp0wpxxkPqsQOMQfIZx+6L/WATMvqoN98ePtM93cjsMXZwzIqpjdy0LC+lwMyvBoG53jXNdcUJ
mf2AQYz4b4FE3knN7SJCgC+KIUW+DQg2I4pnyYAlUwAOFzFha7tH6vyy46BdaUxxwmUxILPNO3II
augG563vINQDbb0S0W302K946OpzDgtxKO5dB+N5LEdIruoDai0cpeFAFjB8WRMgempxGJcuqHhc
M832w96jw7mwZiOEuJEiPw5jvK1kws9UTQSF0ClakhATjeijJ3pglWIhNhWdv/ns7DzzESGBczZE
f+eN1EWpmnTgoV0rExMNGli/xQGoUVbODNJDES25OHcUmlQI7UyzfCdBB2is/Tb8hqI5JvEdgRKR
6vtz7bBejbw++8lHrgM7eEj1LCo77mcynp2QwduOqLX4lbH+ZGjFV81hDT9mPI3YpELLrUsSDOov
Je33oDrIhpiztKffJHOmT5JOCP3p0IbMMZobAqKuc7lif3nMmLuU1BgtHnkS8Eip/u5544ESk12R
IIph8zwYicweaJX4yirsxVYsfkn/faozy4Z1tY5NqXfg4QMyLqTYoV7SOxnX95rz4xnFj99Z18HS
Ir1kTjJyhL+GudBQ1Hqn8ZF9+zrK3DnwQIqIVpF8Hyflvo7ZAqilmdm3gLsknJw39KfS1OUBr1i6
Rfv+Qom6vmkt92gN/YpFn2ZAmcpSl76nMiFA35vj9t56prGTcGZLUp0NHFQc0/FJBbQDRUEt00NO
2WVj8c2XbeuzCLdfPID4/IsdYW0/jtPMYGUsr52ZH2sJ1q7kYcyBYenm/qdqbqOcBQyGDuPfcPJm
4wo4Dv86p5CgTY19KFjCzsYNnCzFc2FmO+RFL+XA3pEPA35pjauB3pONwPQMqeMlR8tM32b9SEME
OK3QKVXEcxPKNIG+0Qo6DBXbq9+iaNWQRxIul4SGMV1tjn/UaNNXKpKLAUKSW/5GaxH5KFbCUFhp
vHHNwovMqT4rcSrtMdmT5IoS15LrJ13pERHy57ntKz6k2YPVw9Tr9G5I7Ym+wRt15/gIc0EN5Ckf
r+Vcv+mupp+Q2N4RukP8myOf3Jb80lFHpQoWhdlofhUexCkC1HFL/WwTxXpcIlpISC6bcnRj6KrR
qJ6DxAkOqVMfRZ3GEYbdOKr79CPVUTHTpy5gcZ2HuYOWiWt5KpS6X+QKqvPvhp1jH8hzoghQIuBL
c+1MbSZKK/Xaqy+3cm49zr5d30qbj4m6H2Ia0IelF3vpiJIi6H0702EGwqQxo+ho1YA7IokunATV
Ft6mWOvy2q0Y7WmzkGwCZ/qDQmDv+43csxijNixxMlXusLPbhhcZjyb+CxEG5pJx8movWOI40RJB
XDDuyK0XfBcdKRKIKM+W0qmNjxMg7MrYl0mxKekmY3vMdjGxrByydViYq0Gljvfkjp3hpruQOpAP
M6txZZ1E16to5rnEeKc2rmWITZl2X4Ux/OpVJXYceqyX8/ycNfkWhcYX7dARnxDXvK0ejNg+LY1+
bTrmz6DO97jcO+Z0i28Ka46+AGqtWtpJQmgQFVqFBk5jC+8ER3G7zhluFslE4lrNTVrS3Y8cAAFQ
Skfqnp1t7DEI/IKbJMQIBYV60JxJ7K38yZsGth+g1C36iHtTDiSKuOqzWbrHkfBC+LsJ5SHFiMOs
8/NaV9dnwbf6TCIgAR8wuqs1+TVHI3lBjX4YyrR+6Zul2KbDsly5Sd+ITh12gzumWGmKszNi1ph5
sRchqET2SWcxmVK4XpA42fZ+GYlP9jX+cZHTJVsjsIsLjh9EgpPErUJP9XyaDSvZJPJl1socqVdw
ST1UkpO/a7TKuMy++KBMjqAunR8HS1wNOMPUzavll+Urx+qT1zZWOPNRTk6YZ4vcC1YS2DfGRf5a
TqofAcoAm+l2ilGEepN1Z7XJtvNSZAsePaDZUqIbZACKS8pg3JhHBJC1UV5yzoIPcs3YXwOCT6eZ
r0Bt76vuw6uRcklhagLX097nHrltnoDTBLzbtU28OjF4e8gcPFGWEG9ITSZGZVbeyU/wlNXkI6/h
mIMDdzkK99GvOiIeC8VUHNfPzthLhOfJDjSaX0Vg+QRXj8fA/cFfhJ2ddKbIS4nhHvhX53ZEkdbg
HlG2OEwD+cp50T6Ya424HyzfxipRVqqhEchu882Slj8FrD+JLLa41Ilxr145ygumrtTgdHsA7a1v
k2cw3YEjEWFNL9LIMwp1vk9nXrwsfTEIhlLj2Z9RbZtdgwWVUbKiOCnuv1stoCvP8CV08B+jD8Q9
BXG7VrpHX/KLoUS0ItQif22EeSl8Dch3dcjpzWkWz4TWJXfop3lv8PHSPpaFiNvRPKnKIJSC/9rR
UclkxguaqMG8DgRvJ1qKqQjnC5tjFupNbh6JcNolFV5SYh3uOGKDo/S9FCSlwCfDzBS6OUDukNY9
+pmctcX3nttSeCE9sjCT+dV0F3gALdlWgZmRaNAS3sER1sb9Xyv9aRtn7ouvoakokM3yxWeePYc0
HMKUtL3bLk8x2YWBbTBJFnc06NFXRCEnQg4WYKfWf3wkTt2kfQ06qkp/pFoXqyPDrfFFdpSiy9u8
uhWmaFmtZgr4cVFoTMCxPMIrtLnDTJ6tHFLx6hZLyV7NiyFncKAJOAMhHPfRckmUm22kU3vgJueh
apHZ1gtK+kR9ayUpOf44/ZBH+g9MGlGUZW/8LtY3CwGZp5n8j2DR7yU2eCLH3w1DcaQvO2V7/3IN
wSrSrZqUQrrwmDQ2Zk2AdEkHV9lzVsbKDFHFLEP6r5hig5Eu/vatgP8B17bdU+4BAH3lbCpvEMBR
J22Cm/LqDl0D+wR0ZOLjrFv4pbUN8w3FEe0upv1MLqaLT7SKN3TFA0gYyZM7C/NgrX6cxm817KRA
OrEXI9UhJjRURC4ZuZ5ssO9D/MZs5OS4tdhnwVaX7aIQ0Kdba3TdAw0+1zjOHQLWmYlz1T26mmKk
mDmDR/ue4KFNpsSv72dvMtg500huReh5xEDl/xq9fspEVwAVFL/Z2E4h5ad3NAjh13dOPJ77oDbv
+7r96tZmpeqTOq9oIhy8q7u7YRiep9ne4ye4MDvcV8n4nqMN7XsdLNC9+YN5nM11YlXeNaE5Y1Tp
02rGqQuWZa3AIVcPLgJPufGr/t21MOyUWvkxTQZohuf/mJqKUNJt5zQ5JahvNFXsRK6iUl/Qs+Ca
MxrtIsxu2oy+8WQM32rkFUvFHjb2PW+1hxyFoAkKbdcvgyiPiCKZI+k0m2vrBBUdjWlSR2njeGFR
VqfOQATEIq2VCxsWqXzCJE20KKnMA4hlOZ4IIyk1TIHBjWTqk6MH/4iHR6+/vGkr9TE3Nr2HnXcH
HL6Pe0ACQzEDeAVgBJKnfaf1fLmARCxdlcUB6x5jQU8R52Atv4baTT2sBJQcuxv0l0llVuklaj8n
smCDxqRoZMxtjqFv1mVhbOkSq4yiOfjelnaaagWqaFbL7e/Aah+8uSWGFX6QF0vJx4T8KxtPfQ1y
xyPOpETLrNAQdYFo2RGPzW6ho/TARDZHHQHhTb+qiI5eXhfHOAa3WSZqdHS78zblgh+HPmTf87fu
Grjs22S5ZAMVeM7V6s2J3NMnK++DS20HT6pn3gr8/Mko3Ys5MP7mBh/9YFSEkzbmx1QjPE7ibpdM
SQtYnyjkJhM1gXJ+oEX4rHlUtQ4+GSk2BWVlQOE23S6hk6F0lvVy5xXy5FXaS2yra+cPyF6w8wA7
0uJaU1pmt5znCoilcfmoLDN4yEXOuuQmWyPR1r33t0+GS6I347nXJxKgAlC1nwCoKiKINNkOzc6x
3YubkDwrJQJbnW69jTGL98oxcRgsJr6mWe1kvPz2RA9DfnVVxH8QdrTFcwmTzlVX9jvTSZkNhLHz
rFTxxJlzFEtwkQC74gpnT8GIxdOeoHqGQ+eoXyCFrwY4/+p56Rbi8AcpESU9pGmWdbB32t+q7l9b
lyaIuW0eyerBGCzlPiapqFJX0qbuOZtYdRx28X48UD17TjuGZpkMG8xhz1WLwmf+Zjodz8VCtM4M
S4O7AR4ElpRozRjBvnERA56AwnF+28VFZVJmM4o/F1oNsY1L7BTzrf4sJk8QA5csu8YEH/I11OaQ
pQC07Q/jpB6NKwHtNQRK5MUHwCZhifwPYhQgskwwibNG9/XtJaYoNhw+Y/oIELwN8uoXUxYWHq5C
vdbFriRrx3T59jrjvRcMqViCw8APBm7iE4VRlAhxyLuYYo4IRu7IXCP0MSmOnWIWCMZK3GmpumiL
0na+RDjmZ2NkIj7AB+NvpLTf3JioIb64pb/g/qNvqtoB1MDwkQsAdf6dDrgZbT9NQ8NBQD2iDary
9lL0Zr0bC/vUVe4OOfKWBCMdLim0tEbfJSWcR2EOx9LgnK8WaqnGpD31kIPXXELlMplu9JT8Vr2j
9deZ8QbjgKnr5NozH7DbvFE4MkZ5mxEUjk2cCMAU+nHJjmo295kAp67Z6zeJZs9RG1lDwjipJZ8O
opyR7h8LC0eU8y0OLUJx7CLQhEtR7G3JE1LF79iTwAB5WfZjZ+6LRuDAojYTsIJLL43xfA7GoQTk
3pEuhpUQRbxGjoMa20fZzEff1Uhjydu9mLtH/Lyk/41I2ib3qongLWBfIwW5Qvzd2c81rPySI8V0
NTxbaUMroEKbs8ocaUE2ttkC5CNm6kyV3Lld+jIEeLXBU/Y5hpm4V+bRhLvF/8Rfz1KOub50BFw6
IjLUAX3QYBArYk5Z3oJhmTC2Od6wT80nQUnqwc6Ml8KnaC92iYOaKveaarImC861aK4totxFTdkN
Fq81L0DaE29otCigm+zYGgCcgw5tDlaJcJTfELIsfHQ5AohlaDZ2nq2pWcNX7MwHv+veMoV9HXCY
aS2OL3Uf4D2zsc5l5j5uSiYND7QmyFENTMT/oGEqn7PKAo0yOgZl8xDQQ7IfML2TyvxuFeNwbZ0f
WlkPXMLUeqcMw+bDBKWJatZ7onVKHfhlbIvU3hU17wJizWnXGAk5YHz+bGKPuoGmqFyqPfWbX1kx
e2wfH0bCQ+ss4yfCi+ssqLmXS3tP39mLncASYA36R4U4eAGmsLoBMegCQscqn+SgQcKGZsW2mmly
QUyxg694ae3500sANqTZPbaFAUNsCodOFx2RXlnsY13MG1phBHHrdhLGafaW8f2EvU1iFfERjwNI
JgJVfgnCu4tdRd4tDOtaQHyhOrZCdbEV9IrBja2EbrUgcGbUa8V9P9a3MtCujqlWqT8oYo1aoUi8
LT/qGu1pXNypabbSsn87tnM0o4TZC8/ntCE+PQoEkE2sxptLI+cm7krocueAmARv8WJk4WRkPpsA
ykRJ9HDkobCkeumQp1/11MaciRxjPn9YR1WBLCl5IkULEteGANU97zfLE+/AsBYWGWcOXXwI3QL/
xNoUUtl0GFEc7fl4CUufIN+QN61CoSI0syU7YIj1AKSbx2yCDxAlu26aI07xfGdv29Odi3UeDRMm
Jnrjd1QMP3FeLvusnXBW9MAcujBXAdLJHRHpNvSLYDetskgYBHvTIsIUgBgJBsfiy5MLCDMBeSCW
/qaqRELf98tWN7N8dVsTf06jXIypo2wCqoDIWECVWdT4ME1+Wn9LQNG7yuOXKfM99Mo0J3VWdRiN
GflcY5XRYLSnvNZu/eSyM1FMeiCrOzSAjSJJlH0oD+kaemu6iM4Mg7wXCWxTeaw93SCg+SuMb41L
pEiaRDpJnNJtAH88eYKl2eeJ6+4R+cLdOcG1TaxDqrlPXaBM4HjuXmdATRtbsL70iz0GrvkI5I2h
JyM+wEprDh50kYhN6yy+FwyAeNJV+xBLjlxZm0MokkJdJn9+0lbzVz8NJnN1D2it6fu5JzdWQzmD
IeuouUjVmtLY+W4bR0bCn2b5k2sySBU27N7XpfSjVl/2fWDDAlnBg8w0os0qDE5WBumvgOTi26yn
9TOLtF+ykqt8Ik8NTZA9x/UJVBDEjgz2yJ3LqNeqT1cfHaI/Z0KMmpNjBS7Lgyx2ik5ojI/9nT44
H5Bajxi8s00dKIG3i9+JWXxmft0dGwwwaZ78G2bMz1yYu8Lg6CqFfxzmvNhkLTJtChfnTZxd2mT5
yyvQWQfkP1TaEQ4fLrOKv3VFWFRPHVanu48WTQcbOQxXEaMjFmQ37lKucw+Na92a7Guli1YlR5Sl
nuOG1cyTgntAh9JwHVIBsufY7I4wrjeDwGaEpTUUMGYvuJDsVo0e2c5iJulijlnLoG46iqKY2zKa
5b3kgjZJKILpi9aFkMOuT+LSvs9SjOLup4GhdyvtbFkh6wOjZhC2blORzqW9Jsms07c8Gkcw0Eiu
rnIdmUE4ekRC6+MvoaFi66N1GVPrbnLTq5XhgByIjrZZTRhLMx9LgxmgE7W2MnHYeqcs2DTOfC1b
IoY5Kf+Rp/5qu4tP/i4eP6NZLhVVvZFwbJQGnv2uIRnZeiL/8z0kQoS7qa1SJ9CBllRSg0wIKzkm
rmzg7XiALGDKxAVYtSWomT5fxzS+t0iOa3L83RD+1F045aV2HIKffesU5IQM6itvMdDYwPFLG1lQ
c1a0xSC/usKOdOxNOMS3Mi+fEhN/STEi//XSX7NrdzOh9KDap7bKUG40FHvkVf5R2hAQnXXHKUk/
uOqfl278MVNj5/rImG2LsILFie9kPViHtuS5EX733ujEp0lqMdZEgpzDGqGMIgnEx6AMsYj3UDoa
mWQoNrQ53swunutpJObXAGfwm5bgy/5mDMChTUVin5N335YiA8mWTx3+j3ApDeTFrHGEMiCa0u4D
FLibpiETOSuqk01IRcmJzshOoWjNfWslf5z3qN2bvron8DTqrfIZ88ymNLXp5A012Xtija/KjZAY
bExzfEuDIoJ08GnI6gRxioFDgi9ezSpBQS4z71H6WB+q/sEegTSCHCjFGAsTh33Osp3BARmk8w2Q
sI12KH3jTSIF73NFiiE+POKoAsHLUTYlnB9OzmB274oS3YByib+99S5G9YCKvTdAKmJVie+bSako
EHPlA7YUFGxh1oBIABu82JSB0P5JDG+PCVVzSPEECacUnnwQ/pJL1uRWadoPetw7Ryw/o2IJRbNq
Rjmq4LBA3IDw7VwF3h/aLK4ju+q3vv3aYnyJROV813mMdNrRd3GD2aTlIDMH/Vrm8VM+qW/Hk1jV
2hAC8aVx7ohIRjcueX0wT9+GnOzRzqCvrpcnu8aPCiG1oRYWArtUd96MekIf4ttQrR1uRXY2MuL9
Cv8+XSSqF188ZPyw4KBUmq9iKPZMUimtlEuI9jEuBapH/Swa6uQ5mesZiegbEHodj6e+XkAPfK7H
2lo2qcSsR5LASzmP3X4MaApoBtAxG9Q4cuL8c8IXtLEzcKsBs6PnrZGpIsXrTETExkYzcWd3mH2o
m3bgqW94lHKANIYD3KN9pf5NnWwZyKE23OtUcx+PcfrZTR305nDUWDX71v7wh78O1BDyLyi3HNZe
OsuNvVq9hEX2zyCNW25o3+RyhyLA5ke8++eIc3JZQy+6hcRtxzkk/XjmQrOHUUWtOZN7KCTOyxkV
YVfTPsLSh6QyXc4L62W3tBsP9GjShpNpNb/4Cp4dtAv9nP9Iz1z/MqeT8OOcqIvgmvfmDCBsbQYV
f7YWBl0Wkb8+oS5I86175eDTqA1ER167ZqQoUlUlsRBL+eSVbnd0yBgLk/fY4U/4ATXc3ELPcYoF
r2yKHeTmjZZGaRGb4UoScTwzeyU+gl3w1hLjFtmxHQl0GuCAZL1YNYlAycHj/wkxyjkIAEAXevsX
aHCAdcGw8W/O1X3PYA1VYdzKXGLkGvNTQfJkSW3qqOOobRuFmEhRKM6gRwzSTg4dof7oblQa6IAj
86WtxbcGtlZikUUJfM7NZ2mXBNQhNBooOe1hJsMkiT/KOTZD5NyXRIpbzDcaI+jQmgmxN+U1Gfe/
wFYaoaPcVP44RCW9JCipswd3TYBwEMfmhLwUNodKX+Qc0pNxI6/hjahziKak+664BbpFRoPQr+3Y
/C4s8Jk74p41VMCH4v4Gc/YvyHBEYZcnPykARnbi79pq7+ZA3yG9PA3Eugbl8L5kU0oKMfecsTNd
ahjtDqNyN3tWaLUzCseqISFlum90ea1lxa++acB7y0e0AYTDKEZVEe9znsPtlI332HnuleCEbBpD
o4DBwUFPbwIWUk9HzAyeBZvDcwng7eyduOPY7GwWAChAd6/ZqwltSN+Zhm5VAWrJtfYc9/4Ldaj6
VupzvMVPQVmTfxpS/Wgvr8bcH4vAFywqzCS6CQK7hLMBriIKMoRcFIpE7N8zwjw46QSi67GUzOOx
JWBvUg2h+t7ZNMxbigEgndfofat5LufuKrXqG/T4wezOZVC8xKo5xUUADw/UQ5IbWuK3scdioFmH
Tk27TkFddOZuaWh+4NtAoHltSvfP9Rir4eC3aTp+LXK4Bj1yl87eFtbyXJF/Yc+Ix3SDhAfH2VZm
Dg4kfgJteosJmdcNjS/msKih+Tarx4mzbc4fMH4cQS9HuhtlvXI0g//civSq9R0rRowqBlZLm3dZ
u5z6wnnhN/6SgflOmlxjRyvylMvs1UXUQUoL54dHMLRmYzWJS9KqFpu83G5660A9SAhlf80WRJX4
IZXfTpGGZXEMjm7bRih3ozIh/q3iNdUn1NsLNhWH0FUo9vWb0xtMq31wVbG3SRYgfzsB4vTxvGW+
/+5O3mccJEyt6fhbFdW30ftTlCXpTVcfE9kHlIdsytY/5G1pbRwTSfTgvHuDi8GUFDmblhyjss9E
v0SwDW/B0ESNmUJ8HEZ32c3x+EK75X2aTYcBo43bOTX6L/mOyxH1q/VOvNS11pMfHJzruevsoSGZ
aGEHkCU1EUSoVU+fcuF91NurDvPDc8afGAWcipd8resUlJ1DBhjWyAUlwMxhZWifgSIEdjRJeejr
Gr+carjb3G1aNFsdNRVn4rH1iblAACSE9lhmZLujKz9l5cKAkhtvmjZ+/P8LHyCq0WMhcc1J37Az
eAJzPS4aFDwmMBReQUj9l4YirQpDnKcf0v5vIY0lyeonWxVk7oXZiGtzEmTt2h6w28gR0OOh5iSO
tHG5NKIDm8FLbInsmA2wfusnPZbpZz6Jl4EFK5QdBqT+TnQ/JqlJ2G/GqMvqV8MeDrqPB8FGIqJD
kkb9aBJgpuTJLKvHvs62xGAdkmHcWJPF3a2ebNZ4NnKfamNd/44RVaHCtdxdM3U7BxbzqqzpgmIJ
jbByRgDo8qGuyeLGTYqIwda2hJBApePhkai0lJrv477E7lokV9GNuzkgBEYG2guN3AvwnQ1Vhc41
e8iHeT4ujbzZBE8yxfU710Y58T/CMXblh27HWyGsOydGSgaud4Xr+e4DXoCxfm9hm8q+90gBCjJy
6w3CDYr5GUor89vXxBmI0veSV38lghqLHEyK9xAM3nupu8eQOIWDNW9F3OM1+D9dzkYSOh1V4j5k
Ys4pAdxYTvCbtLwwtWrSDZWkP1pDxgEYwUvO6rJp4Vpzwhqt/ipMn0qNBvW3ZWV3brtrGrwykxc/
SeJkwJBZoET8j2o1ROBntmJ6VsxNo6YD9NNVlaTcpeJhLJoi0qrprXpuXfe4RkG1PYkWstXPHNlk
Ktcl2X+USUDL5F8aJcWV66qDlz16dfUw6hQrLHsns6/25H+PPnF2k43B3/7UKWTdUg3Aw2mhF+SB
rabquTCmPjIawlpyKgF0oSLZGS/KKaFhJckTdOWcHA3mU1TE+KIbRr9jPEtljGfXhdQnSXGOrJKh
jdcbYUKdWiertHpQ1uFj6OXRR+lLIiz1MjA9wdEkn2AxF6JNiEUOjYHBqtTtP7Pj10Nip3FBEBpW
wXxuZtQxpCS5YeZYB/KKLqY1fiG/Yt4Uza+cn4MpA80HzEJc0f25eUJMdj1AQT91oDoboYv2jExE
V+Y/R5uOaLThBKdWIWGTvwqB5KqGvRsxSqF0Jb2e7wOBvAFRUq79fmDy/v9Qs7giz1eHdDGezXZK
dgOuTLO5cSyjrBdMi823gE2PWq6zbQf6vcGZ99kuWK5wcwZ2EhwGn+EUD2s8TMOm6OOLa5GR0Psc
F+zlpEeIfVGQvUzRVcZxiC6riP+EzSOB5DCcJzDNZIQfi3Mgarc55U3jEMJEeMxsak9z19wNjtL2
XOYP2ZxuhefcNNUMW0PTPpehOJPm++4waOOuVB7runclR3Yt3SJFT+5tf7yOloMbqWzP8dhfAh/F
ZNu0eCCwkoYFdPoy6ju6CpgpCvN7FgkXB8InpBtFmDJZbOg1no5eZV3pno8SmNUDn0CusyraRnbq
oNVRzaC5M4hf9LvUjJb04LnDnhOzCJXXYGQknCnV4z9Pll1oQqbtDY3dqZmNg6N7BLe0GoZtGwjL
Vp57py/noEfyLuY0siwSI3iq+BpompiQdKyc6MaYfz+qzPiVllmcS2ukZ0ZkGws0P6xdrNdwZadZ
15Y9Ux/lK7rEco2sx/YaxM+ZDfpHJBKybAgHY7lM3BkULvU4bjeNlpZXZJAIimC8CEMA0uCeobBl
0/qde2VMPymfFoXA7XjCnfFL6OZz1+GLsppiFcWv2ZQ3Cy/6yTMZ+HVnhJKhChjPXnevj9MELOO1
EQn4f+087eqE3dCq7SNE123wzCcefIMwYQOHdFk+kQvyXRv6nmQIgKXSm7Y9F2nYZn5KuzdVZm13
RxoPw6hOxh0urpuv3XQ9Jh90Ni79knxbbXHXyjFDNkZRJ8T2ZqY9PCS69MdGMWFrh5729RCPC9By
dt/1PF5LI9pN6gTnVGfpl+Na5+Xaf5Y+vbgp/DzrCZLp5qhh0A3dotb30hfnYS6O2CI2ram1d1M8
7BpQYAbRsgWkQoNWINapmE7rVoHWVrENKoAx2Z7qN1JGh31L5RR8FtRioiEwaKQfUQl/wy3w3Poa
M8kInZrZot3W4h47JdyAjs5fo5G5diWhvTzS6MFCOrxQINnOe687d95yG3DY0eOhsqgXj6a3BkeB
fjO7DFsbgpBOGoPcAvKtnV79x9157WaOZNn6VRp1fVhDMiIY5GC6L/R7I+9SuiGUkpLeez79+ajq
6cmqAqrP3B4UkJBK7jdkROy91/rWtZ9mMxvaeMAsUqAUNIzVfEoMWgV+MqziFvhBm6qJGa/xjqic
4DrnNQRhs5GLRNCRKNQzxgaRatODC/WP9AlGohMsyJWRlncdZC84ICSxxU3O97OHYzHjoNM7+jkW
YD/ysZHb3g+v6Z3cq0qL1bQzK/cxQiS36sFUEj5aIWvGtsDZAIXPUOk1UePwbwDe+5VA4oAGovYa
8OUYEspxwM7lpOEWCCApGguk1TBYGoEVe5kVb0wLD3BaXKXNgPpW61c66jZe0IRzj2xzms+MiFTh
giWCqDOos2i6cB+jW7sIkdGGE5Y4MrASrOrVnWMDqCPf0ooxWpW5PpelhXvHo2fgMckYkuzWdnG1
Fap/K1DNLl6k0zTMj25r33ZzBSPD37aN2+zIDPwx9cH1MPUs2N03xui31tCCblMtAfUi37k2gb7Q
jSHgc+96QXzs0T8NmGn9sL4rBu8ZJS1Mxj6Uq3LFzE7TGIZKA7sCUU7Rf+AloDHG9N7xyMhDJCW5
DowVh7qEX+d5W+a0ZIFhN54cuJ14FqQL11Mz1PfuZIUkP2SlRSiuGLLOxg/brd6E5kAd+TXiS7G3
7OaxZ49a97K97kOfJhrN/6EZMPTWFs604BPHOEqj6K0V8FrYG+H9BO0Dx/wPJlo7VcXHsRluKtK6
oJQl70zoeDXkp06z66zVFZOg+Q1tYbA1qNIBm8VRtPYgit4qn8ldHexTd/xQVjDspBk+WxGvbmg8
mWUFn1t5q7mHP1ZDPLsQldFvHS+nUMTxe7EoOCsVvTdme5sbgjBmrO+tQ6sHxZVGK6oxlhQednjH
fu0N/1Q3XF0BM08keOJbh1UvSOFrigTVTMXc8CKiXYSydrxHFwRRd+dRaTP+a2beGja8hjF7OXns
Ogjzmbccf1DzPRmLhboyXuZkvGPJIRLNZ1QzCfyaIz0cmz+eIotxAp+TiVt9Oo7xxtYJ2dR+r2c1
bFtLclfY4Q656becBkJmIcnKjQ5WBmtcpeCTqu5RtjP8EMacfvBi+c1DLynZNCsDxmik3VH62VQp
yHpeqDoBDEbF/1hDgvHd6PWxgG5+4WmUdkgTXurI6eAzRJs2W5o+IxCowMkOpbypSm6uenR3OaBU
GkQtvdGY5QBPIOOYBzOqTspr9brzODZUWbB1RBastOu/yZJLhsyoHw6De96W7Mi5WHhwW+2Big7D
C+UMezuXxA3khJpevUQ/C2aqy6kkjGRcZWI+BC4K1j4bvG0K6mtaqqCKPpxW5aujByLvtM8K4fu7
fsZ2jOCRMy+bC/Rn+hrzjMQ+DK/yWGdreiywFS1SDEeZfCOQiXdmYhxcduN1azKHVy77I5HZj5bP
uGliH7nA//rDkkS7qAiTOP6AVbir9XTvBOMu7BAXTLPLZOo2pAjdkvOGgELGb7bJwGguo5d5YerR
+eMihUGQRclZ6Y7OOrdKjpIxc/sDg6r7eiBIT/bFTawr1J/FlScQ0TL8wjFtfvisYYMF6mZ2EsS7
LmFdJBGfk6bkuo32HdCeY/aOheRFdNhgY72MCJgJgmCc/S1LoBNdEQ5yqG2auDTjaaYW/beF686g
/4Il4UGDo+bwQIMu4AiR+Iw5+tJZVBPeFl3dNYXfrsqcmzQFaOBzlQ2zDypdYtbr0fZ9FbwuMeYM
e2k5GXQJ7e57NoaHqmyhdJbevnaGcQM/cQEp0shhgsJb3ecrorLeu9SGmkWHAHSY/ZL0QqL4eI0S
a966DS6qqn0povrdW3agUMwCcOx8qtLXlBkVGV3sjZrO8AYl1DVG21F0a5S7QD4q0mVs+REIC22G
m175wYnIGUKq5pmJvN3sYtj5Fr+FsYg6WHQ5twDVP0V0qFP0GXZCK9y0FVySdjha7d3ExUnPjQcb
X2juacp1ndFpmqlMwuYGufrJmWFwd7aF44GzZYSFgg63/b2g8OKm6Vr6N1lwbnLCktNG4fDIMmB5
BvJhnY23pYAtkkoJwKXluBXg/K04FMH+Bdq6DGSRT4asJSuALTEmMd409Lci5r0z9IDMKzqPXuhs
h/HdFBjejXhpfwoOhp5jMFdXrEWTTB9LMbzU84hC2p1WbjggoxqJYU/RmqAB5OiIMRD2XURKxqiQ
LDXtOU+iYDPZ+TOW8bWDtGbVPaN5f84hgMD/G8N1F9SnyWFYA/kL/GHVgeNm6My1zqy90ngFoGXi
kkkRL4D22M0ark2/VE6UhaYPCdv16Ll3MfTfRMt9UU8b9KvpahrtbM1qxZ+uEeYW2IhaWe5rmjYc
TbmoYJYNdbTJhvJOQcGxkuAmDIu3uEo4t9XlO4SsWXpqo8z4CQv1fMZstk5tKhAilOGoENcwxUha
OtWKlWnQbZcFEZ9l8K0mb/N6RF9uO8ZdU/cf+MTnLbO+dt3KK8K6s/UwBW/0RJ6U9zH3sFYHH3Fc
YMqeyBO8B6Nv3GiT4ZzFQUqI9tE067tBhdR7i5fM9vuXZdGQGZTAKdT3aRxfO0H2boTmxwx48UIk
DLQYJ7Wambrf2R29uGerp1GWggn2o+HRxoi/HqtpX6XVRwrKbJOL4k7X6WvnRoqmaQKzkKytdaLy
b80oHIBlzXdFUxcFXcD+yElL0T1w82dLh83adfAw9Ui9p+mRALGRI1RyCMc3i3U4yvtbfH/fkAYe
/aUnX9vFm59xS9TSeerVyPZkuARkUpHESh+D5tleFOFTMWpwlPSZljEbo892BZwkPidIus05f849
6I0cSb5ndnWMc4a6ts/QyuU9Mk3XXnErkj3LZUpSb2bGVwmpLXQ+abb0+JZUAcqeKnuYoxypOEgX
KaI74dGGa6z0bQynq7HJ4gsy56hdZ70Yt5KN3+JSFQkypsphTSyCZitj54OgonwXYombsnY/uVBe
pwanCH1+vB8PkYC+2BfvMoMLVlg4Mip0YLoz10RAQLrI+3sFa4Q5pHvnD+23hs49GByNMHClykhT
dHAlIviPVlVrZhtk6v7Yehe0TH+UhHgmeV8SR8KdzcG6veiZaMMpF7xa0XvOqRCpfMFvr+t9o4Gn
Mkw04/zNbupbpyffIzI+mhSqDh2SjeUwiivKHgthAUVIY7dshuFdQdH7+mQIFTrRGijcmCv6puQC
BLK8kahXgDGjA43KcyEo+ZOJ3cyf+2fCGDdOb+FxrSpUvjy0BND6jvM4w/p0V+Zo+w3hfkfStY4b
WkxCU47QcBrhBWBRYlJI2cEMSszfyawkMxJef+PVTzWYZLtpPueW6f7yQGWJEy1IylfFEWE9S9ZZ
I/c3XiEu64bpPSp9wzVpaeNitjScx4TeXopuH0Ic6vTlAZvS3Rfg+LE/WPx0Ut4kjOhT+xj67dO0
/OXAqrKNrQy91v0aCsFFb8/3BZYe6HXMRbkojhlorQmL+KaKrLuQGgJD8kEJ+GY4Zj38P2InFCk+
QfnpUDleOAOPIdY4sFR5Sie8hXpYWyO7MqdwVCVeujJL+TQgj6dFOFy7NXOT+qodg1c8nhDipHjv
yUeZc/BNfqZQtYzdMyCYDUwxNlyaeIbfiJ1NzKRfL1RFRtNmQF1pVCXaUYl91bf9E50tnKkDmMjc
CBhnMDxm7xpo6SJ3bVbmYnHw3fyaABp6veQ5pAnpkv0SvBPhBN0i7b/QM6Ut5yKDzUedK7GyTVky
wEfJ7QcFg8qYLi2DRLE1AvuHJ6Y9/SYIAl0ot8ws8WXDz/EYJCqgt7QTLEi++BEaGT3RF4rOVb8b
cuthFj36pna8V4Wz7vxU7Lzay9h94baNgPWCHKeoU0JOUcnRzMd0pTjQSlb0dUQzc+fN146hyA2n
ZAdJDmgU+8DFSK48iBTeZS/iMCxl/kw3YroCFTRe1PNrXQzlFutkTc926SAv71SWPnsD4n6/XSaU
eHXw2o1yhUnqB+xdKuNYbOqR2U5RvAi3OPgmIcLsJ+ug5dEFBE7QM0M3EEBWgbtKOx60EUpIqk+k
nDvPOpJwB4+DACLY8LFYzWa9NiHaXbQRDlebZQAqzYuQfr/q6Turjtfe0u1z4aYmEG+OLrVNI8Ce
vxNCez3Fc7U2OwEhmnGnUU0s0uMPtErfw7yi7T2GxEHQoGorHqlH+BhBR0QhrSRGuXEMDlUl75KY
fFp6mYRx4eRCpaFwfYdkV9X5/AaORm2tgXAUOXyW5lDuA1REhTnDnZHVgSZTzrWOSTRHVISmqP7e
MMcinM7Lt6zpvYGuTgTtJZohiERM2pg5RxP5o+nQnvjgki4VKjTI1+w9V2W5qRPc/6HsJDALNm1A
pMh8soAD26lyaYjJAoeBX2UG47VFbJRavNt07yMEuxfeMpAgnuhB5D/aLldMq0knConyQwsIGXzc
YLOct7r2mLqCp4KS5Ky6ccZTwZ20IuZq2ESCUsVjF2OH0rvKfxzojIoOREj0KDq3YRAr723EXqIP
N12OoIeu7HNa5ffUJahheRXIlhonvbAutl++tZiok6mEcYCtAZ1sZ52jEH20GlnLS8V52KHrzllr
O84BV6anbzLL2pDKS7sN2/3KsGnhmtbjnJnb2MnKfSYENKteXbQlmevMaaeLoD0RtYvWL3ruIiqL
2f/M7YbzQ7sS+P3ONF+enQXlb+HLuZjb4p0O6feiXxSkNrhrIgIzvABbBNxdigY8Wvxu/cjAnnIc
h1NzMaVMuJhPuAP3Z0A5gNSeFG4wBfh+mA9ai9VqTgxaVXF0ncYwlW0cyitN9UC5NuQw2Bvrrhrs
j0xyB7rZRAbOHFU3wkn13pwxhDklDnKrUe3J9UR1g0XuzohxzjoF86o89pnQEuDQVRDPs4lFZ2LF
cSaGyli7H2mlD+s+6d1dF3iA6fzojfirp7p3u4dgZlzRuva17Rf9Q9slCbcXCl4UjAcqwf6Zyd6p
a42WTpcT3cdIdO106nktB7hvs8skoQYYWdn2Dnfy+EqEbblJG1okhPC++Et02qA7eVBAA7hoocFi
czwlTtxcq6mh2dgvBosZkMLRdOJXa+7ijzo2rzyyo57zaf7wRiZKG6WoxjT6hsfA6ZemV3vnuSO4
xDSCiVr2Zb0RRqvWuQ/IldguccSWUN7NjBO0ZtJrueF3P+k5bIFtuOOJvS0Ztp5t+gfmUoykYkJs
GZ3G5wL17zmcppein0k+qFr3MOWx5xwNcXKXsMSvfywZfGt6ifoCOy5SV6cNLiMbWtkwcSAP54CZ
iScVkDpt0Mk0u5kx2zdrcBucMEAP/Iy2Dop0GjYWuZx+yWwzjopNqLJs5/bDZ083YW/MIri0DLAi
tcRGnFbgiJf/ldiGsQNxeV8RRnyqxyw55YoGNRLRlDvx1nfrvW/N+Dg6uZMWsVGqKI5+RUTV5MDd
MiSsRtskwlBXhrxlAVS3tra9VRBF9pYY1gRAfFZvpDP1V2nu9Vcx8E1Abj5n+2EJEgzFcuL4ems4
YZQ7LiW97VDvH6RF5G3VOIGg9wgb2E8L/1TCbcGER63/FaGcBxDwcn5uS1pjeeVPoJxn/CarRLfL
t6Qosx3m6FhDozX5SNH33GFULuGk/vaiz7acTl8aGaF1cuURBKKmcNqXrbH/SgKtc1K3E7vHZ61j
ykwvvByUA/p9+UjKGXha0ua46ibw0xZUJHI0npIwbNeVMIOTNTjLhpQC3tU2cQA6wldNMureShfE
whJYLJYcT94acQ55A3YKJg89e6XZoZNvbEzxYXSM+daEC7mPpIFSiOZmYLkUqDWC3AkaIvOdOH+Y
lBc8ZHfVsqE1NnFZWKW651lhWtPE0jvdsxWMlaCG3FoElyMAYS38ykwL7DA5NQ3iyCVgM4Bnts7q
WB5MQKpwNBCKtxy8jqLNEKoYTVDdyGR6amXuH9vfrt1s8aYsF3WCo29fevI+cJLxUkYk0DnLlYts
JT5PKjau0rF+Qho93cRZE11qN2E6Iabo+8CE5SIq0e0gAiz2fdTUpxyKHU4Dfu/Ug4zNsJUMHFMB
RQuwGrT+OHjE4fa3ex86Ckh7Cx0SneGYZc1kbBr0l789RKhO/uYrNtKyg/IiRiywDQqEQCD9P7LU
np4n2BFmOeK/9dDDNPhFLr8uxFrViIOkle25m3tUnmN8YA5FM8mZwbrIDmtkkX8Yccsqb4by4X8+
yoME0cryqnFDkFQWLOATu2j3Q1N96FA4m4x4ppXFs/SwEJzZa3PSSOtqNWOA3Id14B6V9c4QY7yc
RJmdMvBYolDNdWjb91/vEZCbxXVN54HUiuI8m6Z6SBwEbGFpvfS6aNepSRkZIQGU7YkrosCcqf1D
/Bj3tdyQIMH7JWMCzxERXthmrh7Glpg/CWkW0bpPK6oFNxVm9srBFX1N2AJNEcirrqiONbTT66zj
9OF61S0mlTsO6s5N4ej2saIEDbNyPVs182bFhA6Oan1WrpmeCYcCXzRtkSYD/hyn6t4hzbQyyu+R
503fKtMxGbUMpF3obhM1AY3+dExOSlQ0YGQT32qvurJ7z9tYpl/c0v/EG0As7TpollfDm/FFmgE4
b6rdFeKo4RIfqYHngZxiPMrhXT24t3VPVlfZDHeQAZ0DJTvirGQon7Pxhx/OGwmrZMR7cR/4nrp3
pEvBouJX4FfmKjYogYO2unIt7PdSwnyS7RnSq3Gds2YuoVPM9GMb6I208rNf+ghqIWpcwQo1bwKM
0xz8Z3EBNqv3t0QPXdHuoCKxKl0CaH8fchEexhqzUungVewDspsc/NzUo3DwTB1MrzhKONqG9a5w
YcH1td7YU529DylUW5BX1qWwchJlxuoZqx8AyBjGYKCQ58e0ZO9BfBABYGTxB7OD3TSGx7otnccK
de2qhbZ1MyTd7aJO3ST9UEJ5wq6vi4JEzQx+zddtMdhJdPan2TwPhjkyriEmEFg/F00vvbtobeA9
AsnuJlf0qoiXrFV0VmFKbqMLcbCeSCRMhaT6GPSpkJyh8d9nx5Zmy1FMiGnCB5M2GUhkp17N1VAd
tNL1Li8h3qpcFiyUqMtASu+YFar9nLjuRgUEM2Egu+wsips4tFjmMQ/GbgwpuoeomNkjQbA0BAZA
f2HeX48oG0GoIpWJ4pzmvPTIZWVRR7xoXAmMPUokK7jZlwmB3PuUGBCERQUQDfPcs17s2nYw4XnO
18IsBm5DdJsRw9INGmZupgESwDDOIFQ8vapqgngbEok3o41/y8FtFhv1jU5AyrtIcEEQQ2pou32I
rh2s4l0NXgLeyrAegGic0XB5+4R9lIw5QkvQqpN+GeH3YEeNoIkOZxdKKcDwNFlnjLBkWhOGY2f0
RCCu0sIJSbIt9d4mgbQYaw61mUsp1PuPnZttXN9fdif/u1Fn84LSolnWNZu5Une18IKd7Xjqwivt
nc4bvW9T8yW35RPniIyja+muZheBoGdD6hXcGjhTAMj2yT7jYszjwLqMRhJdJtT6DNNcBJ3mibWt
oC5DXpQb0VvGDqUadFGuxbG+b7Kdw0W5ibvW2hVpgT4memEOFl2wqONRwnAJefq+y4zXaFn/pkbc
9CziNFar6ylxLsOJgb4ZmvNa9OaToFu1Qp2+aL90AmnxjPJ4fOLhMBVErVOQfDHB7iRdSd7ofIK2
4BypapjASH7pCPFjMcfQKUIwiKtHbvEcrINQJoeUJTfHeaMz40dhwC20VAUEZEjbTQEGYGxRgooo
JbekD45jH72UHNQRR0M0wMzwOJYF3PmZwMBk/jFamSaukj/L7rSFZ+GvEe1emjZWsgXxQXxYeIjM
AU/hvC30QNnO2GllypERXqWXjsxK+nF98sh9Hm2Mja5Z3VVCXHLgLbhr6o+adr1OFV01lEilY2Cl
5tuUCl2SrTN9mC0XeWv1TRb+dWsNH/6AibRpnFePwi1x1Yl3tN35Mtlbo0D+racnQFhEhibDtZH3
1SFqCa/sl2llm1n0a1EE1zSCW0XaRtzjPgBbHlLtN49WW7gbuM0F8a8cuxyrPLuuG+56ZRKnyngE
bgxaWMGAohEJXc4yW1PQEy2x/NK2Gp9GYVAkp5bkJagLYucIISdzs5ZiP+cljpki3om0/WhBZK2C
4C5zxvY8RrJcM8Y5yyInAWJgYGQ4pz6B1t3P11mGxL+2pmPJ2HXnJc3TZNvHrweSzHBmiGe4uOXg
Yl76uZWtpSLkkTRQlomLKMXcT0uWHPCmv9UJr7Lh1pAo0QRkVX+LGT9dY88+ElP0ZAGDuBA9uHNc
pIQoTuZ9LKaXhot43S6+FR0jZHRpiCExTF6qjrPREqOiEonaP7ydCnN4cWIEL/l7rOgC9gnELT1j
VHbMQ2L0TySIPTkT+2V06QLABgRewuWayGljJV52329MAugLL5rtOQL0beantorfGw1lbLK2csCu
IQ3vqSOjbF+yqCGeZxRSIdgIu/A2nrvvsqapRZpfusYl/JIrjUkss26cyXx0DGSoFFJ0fIr0FbGj
syEeUNXdIed0cFEVNIQKm96VD8LNVQoBtEtTHZ4j0LaY5m28TIf3hl+/NzhJgkm9kTgPMaX5ev1c
ZaHMjqqtJ3CeNTzXpKxoSGnwX8xdvm6yoq5umaHA8ZgzkiV4PF5oHvIcXbPKpiO9WP8uoHfUOtFn
KakhvD54KGHlEF1ODSILE7EfQa+//O0//vFf//E+/mfwWdwUeGOKvPnHf/H5e1FONYC99g+f/uPy
fvvw9RP/+o7ff/8/9pu7zV9+w+6zuHrLPps/ftPyMP71S/mz/3xY67f27XefbPKWPKXb7rOe7j6b
Lm2/HgBPYPnO/9cv/u3z67egOfj8+y/vRZe3y28LoiL/5Z9fOnz8/RfLdr5eod9eoOX3//OLyxP4
+y/Hov54+/MPfL417d9/Ed6vAkCjp11kUaSxSP3L34bPr6/IXz3lKQGS2bFMoSz+SA7gPOSHxK9C
owrTnu05cOB/+VtTdMsXbO9XChvLNi1GrbaNQ/SX/37av3vf/ud9/FveZTdFlLcNP63kL38rf3t/
l+elqToliTOuh9McV72rPb7+/nYHu5Jvt/4PNPOu8u1uYXnMcdWf6OrEOFKJ4bA3ZtXmTb5xrM6P
xmugoCGeurywW0YbRhBRV5FjivYa2pZV67OJVtlPj9KVDDnXUTg52HwiOIdudx2BPvHiH2bhEzG+
TaYAt2ky52KjfclsNU1pYb3qrER8m1dZYdz3pkuQZGHP+ehif9aBoOVUNXQmPkDTyZDauoqiJLxy
iBYIbulrEPU76EyNp1rE8uyPdkTLMOZpWLTY5Mq2oyJYM6EpL02jBQuqBa7JGwXlejgg3U5wggmb
at6PCxITuSFe9BwvAMh5KM8AiSGud9S1IEcyZYEZK5vQJwtOlZep21p7YyrwuuBv2ow9ummO2MNp
pBd/3xvdVc/jvioycziGhomqdzLVrg76HzRyGC73gOS73o+fvDr8gSBiWGPbtZkXoz7u+5JNziQK
oRrnmA1nsG4iB5KfQ34FgiVmvNHM5EjWiEa8ihVJ4wpgGlAZnMLGxN5ouFZIG+olxBlPBIhgtdNW
RU3rQ5NoyQDeSA79iBc9NFHC6HZRWTm3eJto/w9wymcnZvgL8HxjkiF/5Ud9so1N9GOuNoa7Gi3c
BRmp/r5xEGzVDoivtkuHjSDvZBO5uC2dIbDPRTPgEfYoGAwTV83M1ArrqBGeopEAgiQZnINyLARm
fdyjeh37LeJ4QgvCYuEnT92GvJ8BayHIygLx8iPeA2PdD633VMSVf2RvJ4msAizcLdiUGmPAybSo
Ksi1KmGdVxE62xwIP8b2K6OmzQqOb9jXIfj6LKFZblRRvHU7JpXzkOaUXkQeRMBFN8AXiu2YWAve
HOmUFdOKzVKY/l1vNjd9A9PVY067MWQUHalcmk8TCfV3t+xRaMrIvUXMAbwCkcINMQgRb2ZIxqYw
mBuyljPdzRlKaYhCw+S5t4bbZ8ccsO5Ze3n+6Jq2xm2nptMUktwNBX26JMfLvy263qZB3Pn7ruUQ
WmS+PHctidQXClgD/WfDQhaTghrHA0f2pfM6zH3GH46El1wNRhO+hUDYMO2NQYg0PMhowcAHHlCK
sG+Di6FFhJ0+FljNjXb0j7BHxDEe7eBEUzXmusosVG5FGr9VOqgP1KX+bd9Y0bMVeggl6pougIVj
2x9wLztg/daWVWM+hpBPgivFQrQbnSx4Ux70622TWz0Qcar2H7ZY3gWpZgTsbqCLl65K0Gwndob+
sET5vItcNRKLtSjxRqs6pqUVo8pg4nIhBtFsZyOdFUOxPLzukumT8snfyy4dv9POGq8Mgx5r3WYt
aP6yQQg0664/1pCRePssxjWc3wGYbaY0S99yLsdvqTLUXad1tZvTMBsZmurFyFuiE+ek2tGk5uab
P9M4aSPiFwJjRjH1v99x/3/aUNm//mpDvVlUrGUZ5Z/Nz9vw10/9tquyI//qmK7H7mVLhavV/u9d
1bIctlVHmGRAaKBpSvxrV7XNX11hmkg4LKm1qUz3X/uq/BUqnoeVXUu6pFJa8n+1r7Jz/7ytMndg
+s1/Ev23Y2nBY/h5W03HvlFDVY1nP627U3BXFlR/CDTdLSSU9sPhoCsRw5BaAcTTI8FncToG7zkr
8b7yVHyHEIhuGKDXq+qrn0mAygEhziYdkF4bs/mStUSqMlvBYW/Vpz5sww1Cd3MrS+Ftf3rt/3lq
+PmUIP5wSODZ8ApLbXOOkWyk3vJsfz4kCPr6sCGGs61QQshoJH6lQWNFBqH9ES1n7LkMzi6kD6qi
yjoDMF+JYS4vc6OGwykytYvjpqXWHX7U0yAJLxjSfTuO4QrmEQ1X6QWXgWvfQhhEs2oOzrfcfC0s
u3ymyteneSLbE0Cb8w1PMuI7L7smBLa90W02nBORHDUUqL9+ztZy8PnpYPTbc9aovDQ9KVNLrtef
n3MQyxwgZ9OfW3S2pzg19r4e/IdAwu7PsualMLDHBukYXNrFTNox7Sdd2g5se5TUGArfpr76aHyV
XoaL3GPp2sw8a1panb3668dqc4L8/WOltSQE3C7Jxa1cm8v658eKNTgZwPanZ8O5q1HBPHp5QwZx
v4gVcmM1DEaB9q5zmA++s/HENw2cjgcliR7gMo3I4U3I40ZDTqxgOl/HZHTswXozol8+/frHbcit
Z9SNJI867pJ2nNiRkxBd4nYTuzz48ddPSXDC/dNTcvAe8frz6lvLnfrzU5q8qAH22RZnOeXJs8k1
RKucwHBLGykTpjzGNYky+lwilIh6c5cSG8FBjH+s2P7nR1+f2vZzgEcF0otNjvFNbiHfaKWTr9PB
56TrNB4OcQb5q2BM8YPhyr+ngYnoFpoziUQImunt5Ow7uODKqghviVTtYQMvdacGC7Nq9n/91O3l
yvrdlSdt19OKOw3uoRbOcjf+dLeZgr5PU/j1WVYfSRQrJCtJ9WLPSNGyIr2KQXLd4E9E2OZ5l36M
KyIslYV5H9KfHrN8UyxH6kCZ9ZaupdoW4EUvC91Oe/rp3hEr3nysgiD9N49bsOL+4XELWy8rspSu
UK78w+Pme2fHJuP4nPbkf8JPb65jMA2Auml+NVXdXM8B8/PECnN6qkpepW0Fu4wcoBHTH2ecRRoW
3qOJJlvR1tbOEV14H8eY5nMFSMloII7RRyrOU4vowVaFdWizdEKX0tLnlphNjznnGxTVGKjJSlv7
hCSC0HFiyuu4cf/NsiiXRfz3b5RQmFqXsk5anrNsND+/URkvYji7Br1x5RyQitpcYnH4VmJ8MWgn
X0EaLjcGDXDPVOhd8OIC7cPWO5CV6zVT9om35G7heWOlIKwis8AMQHB+YFjeHseE4dpkfbNm9KQi
B6JCU+DScsFfwtIrwb6UjxoV3iNtDTwULa7UkfIL8LVdnKsAxQUGveeiSE5B1lpnFSDvCfpiuJkz
1Dq9tJ1nVmf0oIbzonviSv/6Kv7z+skVoEwLfTFrE0vTH/YMuAMAHgaLqNuWgXfcjcRFyOrchC5a
uuXTzDXiwxCDFe8SbPojLX5iaHS7q/ipjeekd35PV0oDlry0Szu97KmIByJJ+NBv/c2/ebzWn95N
17Qowxnt4ilU4o9btgiStkAiN5+GEcRL1IyE8sGDuY11GJHPpadHRZsOmHc7vfTD+BY45B4ZpGKu
bdON72j7EZVRi2lX1kVy9/X/7Cw7BnZqXFIviGOioDC75ixRsgvkCgXGqD2WUeu6dSDGezOqM/C5
31XuJs9s4z1cJQAJ9GxLdMusSynBzRgU4ubw9SnHmeYUkLezOI3CLZR+Hp2fWXd+ijaldeJbYovM
O8vCR0qBngNOqEgd7IT1IGy3OeNSZOLkVtYDwiIqyrb1y0uvmdHxUcA9NTYs4s5yELiVceHgJ28s
3FJTfWvpSB3rSL14ED/QAUwFpjY+MiKTPLs2vLRFPxD8AgbII8v8AGVswvWKNjG3mM90cXc5DjQh
ddtpes0BwCqhGE8MyDTRVpubpjNJVoEg5W8C3dIaTV3zTL1rnrWh6VP30ADFMJnnOdh6+MQvpk5G
HJl0t5OeFx9Zt+urLiQOzvQnY9N6MA1JhkK7GI41uGh3vPv6x0hO0eCK269P+m6Z5NQyR40lRm6T
aLrp/eC47K4PEx4/4gXaYtMEbn/+62vP/tPK6VqWx9FKEajmmN4fV/xuRKtsEwN6Iiui3YhaG7eD
H74n8zC9loI6zuPIesIunB1MBLWwt33gf8X0OgHtx63Q6SP8tZhAoBRMkGPoUxyd0qbKT05Suqev
//P1z8Tx7N8s++pPhw9XuJZytc3UkxGo/MNOzcvfKZBU2Sl2WpcDKkjplVXCh1ejam6aOQ6BkYAC
4go5EOgiHrkmtgQYhptCdzi/B+wSmVM8e6QlnJ0QU73f3+Zc0gyaEDZMuukfhOrTDTs/E80oojTN
UdP08zev7/Tt/6XsTHsjRdZu+4uQiCCYvto5z57t+oJc1dXM88yvvwuq9Z7T7qMuXbWEgCy3nZlA
RDzP3mvLSQqMpMlnCKJe9g7c3yrnYhOlD3yWGw87Q2dte9xtay7V7lSavnUUuko2Y+RVz23Hryo6
Uf+MAFl73Elh6RZH0FYN7oQmOZVTPr7akHQJHfPeB10L9g5kg3Ub+9r7hMzoriha5xqrPHgMSuNJ
5Eo7/+YK+TIdcrk+HFfiNlJ8zBYTo78PNdOkAEkWLddgGmJlnN3qwOj8AyW0AiKorR1zI6LqXmkf
XUGjsE/SJ4Y8wtC47FeeMy/aA+8C/cO7RKhrW9LoHVw4p4yqJQGuHRdaXb9G3Cn3rgOSomnN+ASK
efrNuDD/of81ZrpULk1hC8l7mVdb5nwr/NfkZpgSxvO8MvdticYfk7i6ryPknBAU7/7EdMET0LW2
//7pfblCl99pMxgZ0mBC9Y+5ZEjuB4LV1ty7WVFv4yrF8ptvglSQcED9DV9Iuv/33/i/3iVdPkEB
lwxPx/g6+DmSaUsXk0hSvwQwZ1ZcX/k9iFzvPupi/RlfxH40mrv/39+6/ELL4S3afLxfPls3rxxz
Mv0UohuExnyykY5bRndsA+/PrB4zSGNWu/UkrMV//8XLPf63bxWJHI8vYZpzgduQ8+X7X9+qkRcq
1f3MPxIUuhLUnA7g5AlGbQL9W4kPS9q5+C5SHgqpgilWCBNY0vgUYAncmYlVIkjR5Qt6kXWg7J+j
rOW10JB2wt20Xk2jCA7LOQTPa+VaN8Kn5IzsCb7HwWdsOvU3rLb+xraE2ufSTjcZXeyNHmPLqiYb
OEumqgdUX/6pHWnEUAQYzsOM/NAs+vulUQHTTvFOatyAP5CgEyesvJ+pX31iMxSv0dhiqYqq6vjv
H9s/rxJJLd9CzcLSmjrBl++rdMxa983SP2BKEhuUMPYahCWlN4Y/0km50d2po1McevFvvjCh/+M2
lEjaFBoUEzE2n9nfvzCrR3c1OkFwKIZhpRtWyG9GMNPAPUAUkKT7NoW5pRl9+QrNmOkBibL//ubN
fyywebKYwmHCSncEjf2X5UIi/WEk0Jc4uRQfVls1K+Q6xdFNMAt2yoZUlk7fNELEV42Nd5BaS7yc
lyGAL+ASL53hy6PeGeIoB1muROdS59ZYjeKeJkNg6O0HrWeT6iHXiblerrGhH4gWJ1YZ21+SbWAv
2OvGlKRLy9zBr9SPz6JLkYHCyrxbDqnGaPvEnzSYsU51qp0/jEhvXyPZV1sNxSUkeMN6L5rmOdaV
9RAOeXUbDOMPmsIEkrvXcF6vMZtjE8FMsZLsspwKhJneorZ1CbezCQ+d/9myAXb8mwKBbf/jUrPn
iphgZUl5zHL+8dhFzRa4TlsfGdSsaYRU38KuXiclnkS7EtWDz4j8YFYWi97EKFZVXtcPywv/Obf8
k8z3xluFJtGx4UuFsXobVY//Mxje0dSO++VLscpKHaz0lYp7vo17ppEh0bZRUTPfFZJOfje1d5MD
p5vo1w41z1RfjW7aWHKqTyop6uuywUVSX7kDf503cCrTI1NXyyQ1oiFwgMXNIyEW1iOEUAd0B87N
UJoW0H6Sw1IsdZsmB97jYMvdYQKGFFNMGomJ2HVpYuUPoammcwhtB5VvOH5zZn/e8oLoIhTfEUCN
otPlY8lsckz68R2MkmSuGtP/mCVedKB+TqUX3gCKEkw2++EYhhqwhfW4ph4NjB5B1MXA/nZZXlgO
h9LhhRi5kUYt6JiX2cbjWXfqcMGelj0PEiQcAj997rMo3BHTDfOFZcfKE92lm5oOwkVW2beieXOr
zj/lyNmWhWM2tNpmoBu1cnRIIB7z6AvAkquAs3uvsIzrADMvbWzDywm14a5IZH4JxiC/LC8se1g0
jQ2xL8egD0HE+xZpnFNXvBCjbEA2BzdeQ+V+gTcUbEMaDiRd8qqRqH4XtXgDl0MYOzERewWoc+Gn
96FCxEIHxQP0VGUn7DQxwAhi7x1ZaGeweh8kWBIwqYaID4rNRIvnMpEDl/XoTpZThClGF33e2BPR
IrHn3GLRRH/YMJ1qu0s/zdArVhZZDYNh30BasFiBi7KgnbwrnLHQzZvbYI3QAwH+LRvZF2i8Ehdp
Z4wjSZiFczEIAKSlvk8z1PYUi6ajnMcmZZrizjfwk0rMfy+kt+JfmF8ltcP49apqa56gBR54EhfF
xdVtcxW2Yf7qS+aIyM/wRpjXsfGdP5uifMlrq3/XKoTGEkXkjSq3s60rsCNTNg7nqB2JLVCa/Uww
HqK6KnR+BKjIlh+vARqYbpzRWwSUAAYTg/q86RgpEMI1cBOcREPnMnlHJ3CTTcyVvyra/gd9/+LT
Uc2vnYwzrt+D/5vpEujOx4euU8+9M8zXeuFDwDWx2C6H0yodqnOk19pHRaTaPXxrmn+wcvApmd9y
W/X7Vu+CZx7kaHRRKRcSVFEKtu02RXpwYnbeM3EVwXdlUoEzbO7azkLYNbAGZG13wdRo/9p4Uc+h
Iogr9M6jDoaZTxZXpqn15zZxnhi95G45WjbZ1Fk9thbvqccGtAYmclTgLzedXv0YHLs9hWloN6x0
2e3mTVyO7akak0PlmdFDm9ZqneuV3FpRfhYTwYs2cOr3EajSRELCE+7p8UalB2dEAmoYV3LTjiNA
+3h8yCa//NaXcEsnmE9P2hgX6xpD+qWF1LNuZGut8Vc/tSOxsV7m6qdlE7I03pt5BY3RU9G1wVR6
7eYN+TCrhFLTaTlveZjhtGHKzrF5yQkYwwhS+0dVau7nNBDAIFO7eiHuQaxCzTeu9gDIfXBIu6WW
m61poUMU4W75bES399omxQGHZ3kgXHKznK/IxWw9+Y1QOhoHMaiZamzjN4Ipf72uTRY8SrTDl9KJ
7XOvsUCvABN/xKUi0nF0+hOjqMNjChxU5rdQOoS9aRpURtzn9ZNtJ9vlwhxqZDdun3vEuqq/Ltbl
BctJvOO/n1t+lokrcl760hW8U3/GNBQefwCp5EVaFY8RaKmVylL7OY0iElybfHzTaTncFarqvqlg
+ChFNP6QvToinQI6Ys8sUn7qQSAG2/ErBIRsDhOjtB/iyCMur0DYlhZX4tef5HyPQ3ixzr1w4nU5
zcg6szWfm1CJnW2W+Nznw5AkKyovFSNZOkFHiQvQtmrZTefdUDbZDo6tc20wEPPQmt6buBT7MiGb
wPCrkRhj6IXVzJi3sgSsaChvqdbIW12bDqnaM8RzPlxeYDiPb2ht/3Nm2WvSAbxuG6ZkY+NrrqhG
nSiBmlgeuDyQ3fq33lL1CmF8+doh36KhIswfHcsxVOGSeFXMm1PeVz/aAoWp1aIhcmstx6o3Gc9+
bW2MLop5UPjquawHAtfLCqfI/KLMNJY6Ze/vlkNHQGuSBrhyVuFnn+4rco+pf+pRQ6OlGJtvrqmu
zsBYhbd3xQMH2SAaqBfNivOPKO0w37fzUwb40EY5g3NC2BkeNJhru0hm4bXFqmNhpAtOvaq+4410
thryWSJyTPVQoF57GEIjXqejma2Xc302mfc1SuY1jjXsUlTaXpa9yPOThypveH6L/J1K8p1B+/c1
rvjOi5IHWeiFxTt1rXZNM6zaWXqWv1OCueDF7B6NttdubWG9Lj9dWEGz1ack35RAcZ79BPtmRvri
g6NHRwo2BqFTnnaiq4wOcD4sJt/fjyHU5eUQMIG5rocq2joiVK96MDT3+Uim1/Iq6crfYYdk24ys
lLvBKt5yaGaPU6aK01DijlmcR3Fav8WxbT5SNyxP5YCHlnww81hGJQLTya+vGtOyurHNczNX5pdT
/3c+cctvuQ+Rq0ixOPgpCWLtMN6CeS+az6EN6dc+Fqdfe//5d/5QZOdkDg8ZneY7yk7tTYP2hH+z
09b5fFgaGOibKhzOfUpi9TBpMJs8g0wY7FjHIEzdZ8T+exW29ger84DCsM/UInXsD+M7JIThQ2H2
hwKoYGBavbPTFFZOMEtGv7HC8qn0xbg1UoyO9ojvF64uhU9JD6my8eNpQadfwPzoF8OLxGU57Mfh
kvFwOiynoJE9Ol2WrDAdnd2slael5rls0mo8l8Kmtgk8gbitHkWjjIb0eTYobewgQe/Zw7CxUGSf
agEFYH4RCTzcZ/NJS4bgiUf/hPEIau9iJYLMSFC7ZsmZmvKXvWgxGqkp6y+t8d2sreJcLTaj5V9o
oMLQtrh7lTb1cdlUlVamG0jCfx07jrjvQnyoVchNfRe5Hhob8uQSykS3ZUO/hH5gGj+3mLZzhEiQ
dcyGj3Kon4ehNSfm0WI3BMYPZfAv8bRGf7SWWNc95oFRNXLVWMZsHUoxemF2XdFT6C5VnP8cSlBl
hJ0EF4po5g0zE/70uYzJTgS/wvAv2mw2I5wAlbvjjRCQ+Ql/ILbQo6UxW9+r87JxUEj/2nNrM9lO
evpkdSA9YP2i7WrOYdwmVw8/x7XpouQaDw7d4bHed/MRV296iUbgCV1JsnbrqzPGLv+QgW7fqKG/
dzMTL9tsTO0zL3gxcbafpjakA4pg9SUN9QA0RH+CZD0HscotaA/rMNA1OcytE0RuHP6vc5po/7A9
xpnGcyssHiBdp7CVe8Z5Cun/OU5ic8OlED5Lk4R7v4Q92uqByUwS6GiQW+8jrZXdpEg0XA5jnol3
jTNwXSb+x9IDlGT2HHXl38JlJTmvH5fzePimu7jMvO1y6Fmp2g5qCN1H9MnNCWJ+Kcdvun9WdogG
2i5K944JIpGPWg7zGIN8uQ6V2ie0609lNpW3zsaEPmjxowV2OlWeMyflRc9Gz1cn8PXsfXQ/z3lZ
a8jLBtIH5lfTcNgkfM2EPPAQ5S7tN73eudfI9JCOKZE8FhX5Ja5WTs88z/J7Or7pWzWnI6CmcT/6
7jf9OmF9KTm4wkZYIRXlMUM5lhRfCi5QLoaWUgG471DkQNSS4anRYaRNakBWbryWQ+/9hEDwhyCg
6hWRHGD+siHoIdc+BwJCL2EK74OlGOkDQxZdwnAKL79emPfcoEcjB8L/vgC+19USzC15DVqpvENl
FUW8yhvCVHgO/Kj9tjxOLomd7f/t+T0/CXEDa0GQJy9z6vVU9N2b7efWieehxHbldm/DRswW/bIv
jBe9y4bj0DjwPKmyBYiqntIoxXwCHwulpu68T71HDhjKzTttzzqfDHZL9We/dYqrS7rGqkyLV3ok
3Rvt8GyvpNaRFISlFSFWsepTDVSZbryIVuyXQvyy0bSU8Snwj0ExGLjLE/tuCEP1lNj43g1vRJwY
g1RqtA9/HCsI6WyEmF7RmQIx9rXqmTeQrVzmOltRdT/yOtWuqCq/AfsxPlm+/dqZ2AnqyPicUugY
8kJfPP0ROcWPWPOj56pOq53W8L/ockpVOARcYNmETO24/rUDVhhc6mLsd5pft6z/iCWZq4CZORMw
9MJlNqk/pjJF0631KX0vERysaEp2Cq/rtRwRT+Rp1r1CcozuMj2a1lVaE7lG5MbW0nqkpIXXPjkE
gh/VANPOJhCk7zpSIzzQHkkNazPXs71vED9CwiYzf9yz54rHC/zbaXhrGlSGVFPDzXLYMauh3Rtk
JweLyIW0xkuDoB/BXXTCY8SiIxZtcHUis9p4hZ1di6C97yiK3VSYjLfQBrb5y1GL4P/x1MyBR4GW
fpYhYV4qD8OnYgizDRodED2Mwwcxefm2NFEgFiNZ9Y0DDiillArSqLR/074w/nnjUQuX1IdtOhmG
sr+UG6MibvpstJNj7ybHGZ67aVSiLqwsRuQJ+YwuHox9WGjepcwze+8n3dPUD+Mxj7MPMeXqaCAV
PFN0AdDhFf4bdo5X3OiCS7Ty9xZWgrtJw8znxKZ6mqq2YYYGsgh73ThDUf09eY+rJu2652Xj9uLg
2kQJ6YzwzwNmpb6hJR2IoD8IlvarUqeTQrvnxR0m+/Lvlc+lk/xf1XIHvQCUUyRiNCRcE33L34uv
0hzs3FS5eZAW8YDMzYtXs0ZtI6eJ+4NQqlfdMa9R6ba3vsrTx7hrq/uhRnWtvITa2LzJcwFqhtD7
LWh/74hYIFyXRos/U8MklpYsGO493RiIPJTjrgoj40X6lO1gTwSnqoXa2fAUW2YDrEP9B9N1gXlo
SYBrlkPX+52I7EsFcn7TQuhAWuljIVvXv7xpVUPKQWIJDzruqh0aFMD7sif0rnGAixeiv5QqKw5e
7KrfFLvni+vLxy0Q00sHcorAxf6lORHHo2sZVWEdijGzGaC86nHsmk1WIgmyJvs3rR/e0//4fbaO
tdsxbAokX4UEIJt8D+ioe/Awue0HxFQH0RLHjtiP3dzr/trEPjjCoK6rbRTDlykLIQ4IE+OnuNW+
MV/QP33NkbTgtWmfJGN8ovrA8zWYW/fK8E8FT/l10A3as11nAG3zmoA9QGSVH/wUft3dpUWuniJg
3hsSrvM9UVasaf13J5XFh3BjFpQV4cAmaStbU3TW2qXJDaGwSm48Dapj4tqQNjKz+pZZ4X07Zv4P
a8KL52ije7ElUHajJ6DOtMMQzcJ++Qf5TOkvRmXtGqd/Uo1nn9u6ovFe9OI75hogrhAi3CDa6ZUw
PkYaHfpQt6+u7X0WeT3sCrt9a6rBPqu6QxGNioccb+uFelG3DoYJ91seWUfbJviH/ueNv2x4zTAU
MjUa37EXRIy0wFJwEFLCYqyhlWO6PFNZ7RgqzHG0h8FTGWKwRpVNLuMsMfJYn17NIWkeLByKFz91
A3GXhu5Dqbsj2G1hX1ibPzihK59zkZJ9fcCZ6EBqEP4t0cbourzUxQOAR6X8311R87TkywWsEF0i
73OkYdhf+3qtpQZron52UILQvTF1H8Zq8C9DlR3xsXx4uWeAmhTNLSyqj9hqg1XiOcalrtKPf39y
za6Xf/wlrm7wH7JbQ6gvN7En3cgQnuMeKgfSmgeFHxFb9F6Z3keYaO1ahy0BpTV1rwGyrMRwvW2j
MZWMSscDKusIEjPUAFlr+GxNS7+GCaNTxJ/8PcrkgRrsTgBZak2uKASP2Gxdkk1i0g8xYuu/aUBZ
/3wiOZZu8ShyIYPp9qwg/u+mZWEEDTpNeiIx/TdwQ0hpdmbveGR7s4lN/62xa2uXT1A0Uj0NLorE
+f1yTky9gfEu8lay0JuXlGcKyJR9Xr1M0HLPpR8Nr8bk7Y2eufKYu8Nrgj4nNF6q6TFqaDktkhij
RxNcWzhvGy/KnqSvHSM9jxj82x9WWagLg2J5IhFi1RoeMNdOdgmWzhEXqmrcVRQm+ieimDvLn2/o
yvkI50VwT9fl11TAj2CnuJgguP9ZeiKpMevQeFwOwsERaxX4FT0gXls2HqPCJM1VrZuERnqxAqGj
8vVyjywbIgVdrbfw0vjOfuhpH/779SXmR/Hfr3S8TpZgnsBAwSD35SuJNG/UO80iFahTKeI0My3W
joAr0NQ3Lwj/2rTuXR9RgGZx6zJvoyPTabd43lBwCta1ePnNn/WlW8rYBSNfdx2FiR7h+FeJSxdj
k4q8vDqyopa7huy1e2yGKUhf8GK48pxbEgH6yGqv2Qd2ZFE4wUj6m2EMBfo/PhyEhoYwJDJKV33V
V6JYCyqKCuUx1BQSyaCSP5t0gqGlWxWAP00jTsvLngPPJ8RsLIZXal/3eeElz0kHWoP5H+4PXEK/
+XC+qpdYVdmWTheZwdViVqV/aeSSdN+I0R6bo6xJAehUoO8ATYTA9mA8kNtWXwE8ERElVH/IwcHl
kfHcaz2hEkM2rGRemq9zIBFV+eo5QGMG+zN5JtDmLgmr6bW335KgyM/LJmZxAZDDHvbCnY5fzusS
G2Vhi+xITXsT4w64CrPdKVgl4k6juABcEjqLjEs4bBSv4YD6w/2U0EnzEwp/IONU6W6BZbdnUm42
BKS0N6Mbmhtsqk2iOudJaP6nbnnTTaOi9GgQvthOuf5UNF3ylGj6fWegU87zvP2FpgExN56shhm/
1qLmV6w68Ekba9dM/APq5Fs66diR542Li6rpDfPTQfBI3lftvmeelRNhk0sWz/AQ/d7SHu3GZiEz
sEKRaaKdrN7ySXStwu+Dqa9muA/tnlfWi9jLUtN7SAhiOuVSZ0ItxSPiH/2x/NNUAre+Ne6tufHb
9tAF7NJiME/qvWHB6ktamjZM5DGbxv0cJ3WnCaFt8kCn9jQ3HpNe0mILD1NN0iuCfutEVLB1mnLS
FMqgvx9H7fRXAcuZM9APhk4Qd5eY0QfYm1PF+/nZGOo6MHf4jabC+iLjnK9GNMhIGqBxoJqyv4hy
a78pCY/XuqMRWR/SrNzrREHj0Gsp5ML4zqnNjWVq4mlCvf5UzIiDshly5AWca6qZklulpILOh6B0
d31vyVNPbspqsKl+LmNbl9PWX/aAhW3rtNFPEvHXPVZ9cs9gStwJ0Vp/xD5RLhEZm0ZgDdeWq+k0
9pDAfEh5zzga0pML9DyERnFvDa1+8+LI2ZO9ZW0sx2/RDTUfnmEJJO+Vomigf+vcqf1p9LTRUKRt
tLqcNqZdVycbpudd7oz1K8otoFIxqD+WIDgfwb2v8skqTmFmpw1ZzOwCDADzCmqUPgaHPcDD38gN
jC8j6/wduDy9mf7OEn5EJn8fWSfgN3buJu1xufv7KF0ZtNTPywPB6XX/EPk2Au7JpVIiUNw6ZhPD
UjfsY1PRr7fb8ewxv1oxWCSHzFDA+JLo3ZNZtwptmI9xV9/VsUDb6geCdn8Pnatg+OugOfp2Ym/b
wO3WTelvagRnP4NMf2KyVHxiniHtBZP6LUORsFbS34S+DblNVZN+1Srf3P3m4Yja6+9PbVdyDS4z
Nz4ITLtfJ2/QgyLVjgFrgEQntMLHm5l4Rf3hCeEDq815Wjm6+2qbEAXm8xlZ77ux6oJNrtlM5zKk
qBWC6NIeqg1yRoBCCKRXWFjLT27gtW5141uGI3LXJwTXT5FFILr2ubwuqSqsg6zQ9lpn6M8qFjd0
pRWR4ETLak0GAKTZD1pKOBgX2cVimNh0jO1UCIfqsryAO7MRAAxSuRpHklKXVzAn/dGj5Djw5V0t
bC/nthy8R7Nzyn1h5BYi7UJ7XM51paSpxZJFK1zvMSS++KC5IxegsEiOzydScwke04fEPC5SZNdr
ActGhUEjE2Vy7xGI2nc5LIj5MPORO5QNoA0yKOp9BKmQDG6d5r6p4J8NffKwbNCMa2uX+sdqOTRd
G4S1UZVU2XX8fRnASd83SDtXWvRopBKXb+s8On0tL0Wa8CRuB/FdgrkxcykeDCNb8+iMHhwy3Xfj
HDi5HP46B7zh0Eflp1bYmCRL2AuClt+hxDC8Q+2fX0PLcUihyqzneo6hZQzSkLHG2rqYnV1iCLuN
gN5xtxwOqbzksrBffIZGpRU/MUnVkBJxCVQS7el9iH/jAIb6vZSpfM3KltiCqvrm6e14NEQfXCfa
VfdOWOrInEZ111olo4gbI8+eN+2gQuoG2jdZETtX5o66iqly9n2pYizGtrxkimShtqHcHEbpeCaC
oNr6814G8u8ulqPzRno9qct4MJxOPcVRJz7om5JC3WbVaqAPvF368gvxyaqKcCvNgkZi03mYL8nt
XPbgTEuWWuA9CLqd+uzbIHV4sbOhd5r3htz/a285h0ubcwQoeXR/e0D+L0YdEdBtJ4SCJKzz8oi0
Ryqw8UMV4DKl0j53/FEB2oXa2knkfIz1xlfG+K1NOmbjzWMZ1vjIXGighj9CHQIkCf0ODlqTpAeq
fvWDNRTB0fLkRzWXDkH6/xBORMN3hOtg5P14dk2iaIwwzF9anqJeVfbz9/XeW8kPHELEnuvouSfa
J+9OB2zLGRHDBNiG7jVU7w/L+BuQiaRRVQRZ4nNVVk267en6JqAGv4WAoe+juMifghoYMDx12h5l
rO9hYRq7NlEexU7m+Bjac2Q0cX4eJ2R1cP0AXGQeVnfAZzosCiQt47KH45XryMfpCoHsYvBY5soH
4WtNNRpy0sROzrwXk23gcYOcCsScO620mWmwJuJ79I5CEk+UK7KHqrEQx8C+k7ShGEZ1zTq09WAf
ij5H1YebgBxnO93mwE1AAE8vPDIooeNhJsYir97lxIcTpHazq82u2wM7tekKE8VLmmu4W1YkuGFM
AkrTAxOzvxYpbg17xmzmgHfCKGCxinJrNGWCF0CbaLP1zx4+74tnkhw32g0QfmS30KQDMzpawrv0
Q0Y6Kp6eA0s190AYN436MAeCXvtusIEXSp2ewCma5qaGZSFivcPcQUhV3hL6SL826GnmjrJzHpxW
u5hZvvLThI87R0nZWvg3wnR4teFbMc+Z1iDyu0+VJOReQm26hTC275QljD2NIiLH3BHzQxVsx9ly
IJwfluuDgZLDzsfK/xZ46Q9PG1qggDGmt6x07hIzlA9mT25aoQDQQA6VD21miAd7UGSWe9CE0skS
p8aMA1LC8mOfUDgl8u0a4Rp4jHuUEXqYUMaYrRChSe+LC2VjowVdhH+0nWj0QkfaYHVW97bp96dx
dGqMEnCnJY3mpF5ZxTheCicbL8teYzjs+TM3mwQ4H7Lss4G4YSMGq1q77VQ+V8ZElHIAhH55tUaz
u7JI39mUBO3RLTFe+qRzHuejajYxJg010SId2q09uNk9Ls3yuybLvaH5+dsY6dBg6/FVTN2ebHWx
G207+aUjDmT5GA76LZijCQJlmAeigmBWah0QKRnAzupHs4IXDmkhMmROXqts7l2jq9eKNiruonG6
j7rUZPTg0AYoxn02vBidCZHUmjuUnl+pVaen3f2vkxqKx1PuvUYTxKqcPucJEhicslT+tbecw2LU
MlHDOgiUpHzNDLKima92x+WwM5w/cwxsl1Rvjwh1hlWS0SG9o36WbHVTt+88QP4vRtGeFREH1+Wo
NO0/hzbJzmFN4D1GXpfs3BpncW7LlZtm4bHoivLsM1048/SB3QwfDVUG6AAmlsWadJYHMFzRA7I3
+6BLFjExDC2ewfKlSTP5vdfUC3IfseyopH52CCtRPMtvNY+ilS09yPxt+BmlcXALky6AicjeUE23
EBpj3ElzR0uAwGGp2YoMY5bucMhqEhsisNIpDCcv8hXyF4kWFarFu0lNj0yNwYQyia1k2bR832sU
UsR6HWVIbdVNbP/ITN8/jjEXuZWeVKNs/z4chu6QSZYcc+u9nlvvMWYYq1EE0RsDKJ/YHdd6AhRC
SpPQ2Jyki8BMvlX0gTeJXYgtOQTZhXLKuz+AJoMv0u6XqxOjHZkVTsQENTGf6Ive54ExvkeTZu6p
dMGHiPM/zQgyosoT/6VxRbDJAPSszcFzT36fvM+I1QvRHN7F1/FKWz0ygOUwksLeOsNAzFCLeNiW
b27UtUcySmYBTd299oW+KkP50deB/icJSaIbeL4JYT96nlPepthj0VjrsXMHzbA5ZywgzsseAYgd
MbzciFQvm3M+gkkJZkwElmdk1PaugoKZR9V4c5qhfO6Mel3YnfGWNXp+rHRaw55xG8fSO1JEN7dq
Mm5++mnNVE5Wj+ZezhEs/Vx8RQjJHGXKCWLP1ZnupTh5TlDc0UF3N3QcKKxK/41ltHfA5vknmoZg
V5qmfoYDQA1rnh0sG9ToWzg97nlAXwE22rWe/IGqsm+iyonb3t4FXV1uO6gWB8eumETUFHwZxuWc
kIgUxANSbjCfZw7bPDqRpQ6m44V3wtDqufbFSBXyjXVJ2t2M6Qyc0FyT2kql2M9+jFWSfRo98w/a
R+7FaHR9T1YNOZsZj8B5Ixq3O1Ey3+SiRTnvpM8i1NwtZNRqZ/h5/0TAaHjXYKP74QTRoezphjfg
xOdNUGfjpie77H7sERcHLdHYyh0/Pd3/Q3hzmZHv+uAPqrkUDIGBNichsz55EImCHxiHydXI/Rn6
eBwNUd+WjWn5OOEdEjlkXZfYSnhhOef0ebCj6A+Yfj6nR+UEJjuxV6kHCXFCb3o32UP2mNSzxsFs
Vi08bhId2GDe9bbmhIyexBEytSLqX/cKYsFu+YmqKvJHI8yB6JsOfiGoZklUMdLb9ScosOFk4bA4
JehYT0KalBjyfNvMbdEmiQFGFrG7b027RRHTpgdRE17XuMelccV81D04kWxoDIfnwQy8g5V43o70
BTgHnRyJakQ4oZGVRsCz+6r1+U4k3fTplaRRS7c2TqWLWqyTFfEqBGkx9XPlGinyjm+eKXc+RutC
ZQO5RIY4ll1tlHd6qV5qUg33usdcu3LCcJe1jriSFDYSZ82a0e60A1rI6JOMy2xVEtp27EMzf6wi
4JNmiiuTnJt7JGnNEQxKtFFt27yUYf4zCevkJz77FRdpekpQZG+BPkwReQUl61QfKfummw95y3fo
7dJ3X3QBcUrSRBrFeSqJG7+nlxOqu66aejoePHwcb9race69UbZMsJhGuwxb0RGYmn4Cy1Qig9Y2
RlF4J9ZeHjCk6WEgsGcXzHdlPCMawlG9hs3ETQkzrbdK77EJ2mTL/yVe976nHs0RUVIaFFCcmZ/c
orJZeUUsH5M02xhzyzL3cuvqpeOTbRT565Bk/UF3/wxk/1eHsigSIEs1NxZWifpa9oO+gk2h1oXM
gkMUxh6psH31XGWafQvsnpYwEusQ8s/J1+PplGkTwGTN6AAvuNhP0/9H2XktyYmsXfuKiMAl5rS8
r65qrxNCUkuYxHu4+u+B1mzN1v5jJv4TBlM9kqqBzHzftZ6Vy0UDffUKhMmA6972i9QrnL0S0z8e
jCwgXJBNbbRvaq60JycTw2q0CjCyWfzAeOo8Tz3ZbacIHou2mSIRphCkSQzsYMDEmtxaUwwqq1z4
L9z0SnD55F6LiDzbzBXk1kxN/xYIlJlI6hYT1VcvZby1YUwtc6kkxzBgqZx6dfoVAf8G0a44qVKF
hhmZ8dpIyEL1Y8c96R7BbL4pCJSpqdfPu/mEbBwTkW+F3uAvVuWZ7BfWumSJEcw2FhCNuNfmw8bD
/S6MkibJdDUoMujcGUU2TL4nTcu7k+maDTERzvASC/UNt0f+A0LzWlOG+Cuelh9mPRAoPhRPtluL
ZWzHBc2tgWz6jlDTqtCffBn0Tyg16w5N3rwxY0DexuhezWb0HnJg1lTcs0VjVs2mNADaj6VN3JDo
mm2jy5pPhDgJsQC9BCOpKvACyw/e7EthmeXRzAYLPzFSvM+NZ++wxEFtwut5iotgJSqlPnYYMo5Z
nzXH+fBzk6YVS9Lwu9cYxBQ3vb1DO9QSjGcVR8isREepCrhyr3HPmjfWl/lqIrV+Io+JFYlw5bXP
qrcc7+fSRv/2LWuNKbNgeIXuiq9BD8wd6JL2yvqS0HSCxy5DFjqTqtu+2L4qdk3WHxKLsozTb11F
hAcJAJlfl4lKodOzg2WGDF5CgnYS3QlX0pdYqQ3EwJ12L6z+Q6+d9ug3JhoUI5ZnVCU3I22fwJ0R
VN4/R17u3kazYBRzYBjraSbf+4pOkFEy4ceHPMVxiQR/XK1jcAlQq0ndfyBpYS9C+SPrVf2lhhOz
Mkhc2DlOY7y4VgVtyilQgE1X8XdtXX2HNscCimol2wG4rb1Qa19cZWyvzbF2TxGsl61WWcaiCdSe
MHYy0GToXtpE6R/mU4auF0ubX+WmwfZHNg6WFjPIop1MrR4ZBfP4sfOjnd1DwR+HdrgSYXGYF5Jk
hHnHz03gGQeW7sR9LUbXK37QSXgJ9Xx8NDERMMfQyQBunX4toy4/0ho6OEmtf4VBZix6b8yebKGU
VMi64ELUerqHc+eDhkCjX1tqtneUhmQZx4gOhi1385GRuVbHqENQgKLl7oo3KyhQZ2ININSNVfWS
CkxJSkXUhikycly7mFAly32PRBSsWTfFJ4ht1aXI9UcyHi50aLsLc6b+c28+JPoCP7d9rgDxXxJC
mArNL664ALJdhhN62Q6jcmOtodxSk6AYEyrh5vc56JJT9JtymE81EyfDtPe1Em9JiSlO83I/auNo
pRhjs4ZWox74xkA7FEbwCH+UAJm0N1Z50lVbx0ngFSexiYfNuKUqlAUtL4Zd2zThExFh39xc9b7V
PqtUDzbukKo+KvTEXXVhS4SgExKH7ae3Qnb9i4mEo2zgwLXjTZ+MG6IbB2z4kwpssnCUjp8y00nM
lYbZBLUARZsspywWK0b1ZouqI08nrt8w6QHRwuW4rQoXeRNrlUtd9+GlgF23Jo0aVeJ07veFQHGC
S6oH6SEv9SPYVWuVOukL3TBnhfBY3OY9xYeThpBvqbh18kw+qLalYKySh8ahFnnDnklqsySzzDum
9Ifx5hJ9PgJ02ndKg0tsGJsD0NG73mf9dsBBeJk38z8ONre6LCgWtPIjz/pkpWD9Eot2cqrVOdSw
+aSFCACdKFiaofkBvAWFpy2EvKnaVzpE9pVfTnyTTSNvuedQxwleKycbV+Qxr4um6U+6FgwnEafM
EQfwsHTA3SUxMJa9oVNpnKi9U5I1FEIHeQY3A536u1sTKqODavwqoUrEFvPdPrY3WRV+BN0gz9G0
mfdMNZPnWth7+rDKrSwRD/Zkh0C4Tvsn+qkb4zQbh+YuuN9ny4S8yr2ryeZBMK150DovpJVSr4m+
qx9Tvfw2Km6MRcXfk70+bgpJXmZYdwCX/cDambL5IOop2lqlGuztevAfdZW2qdY33bMq+pAe7lRD
zt+avIoRTGoUtxOnefdl91PL6IuQ05E8EOJ2CrTYOHe+Wj8M0yYWObmI5MkZLFqcmhZCVvjxqVFy
lly5bz+RYACjHB7bjxVSVe8H5uiUVNdaPCnMital2yVbu6WbXEG6Xepliq/LjLtDjVLqb4cNuhH+
N9iUuIEd3gKueXBHgPQkRxwDgX0Qx0P65hiQYAu7fYoTN7sCJjtZcbfyBvu7qxHxkxBTd7FVYjoa
B3d22Nkj8Ak2aT6MRzB76hEri7fuM1XlLxRgYoiIBSH152aAB1nL3Ihfmt4aKLyYykNUxtHe7ruC
egSHAc73XarTB9ImGEnXQPowJRKabIKReLJwzkbR7UmwC55rFGdHe7S1haVqwbNudDmZGPJ1vuih
o7p5Y7GuS6iFXlcyoKA0RySYVx+WtMHJTjKGUn5ERXqajTGVl2sPppKdgP4HJCvF4TaxLErqQuve
TWJGl7VeMJbEsXbzC7mknZE+iZEaKlM3h8qTFAc6y+QIW8J9JCsdEXZICaSs82Llknm2U1z3uSut
6EJSj7yU02Y+HGOLoPVkuCA/Vo9u1iqEhwz+hfcOb1KLe8dOMkGNR8QrxAYxJYtNUsn6R+F7yKAz
33oyTYRPCP0aZmmpetTgQGwmCFlUygXYCP257cTb0LvDpQw0cyfGmAVPl6ZPTuZ8C4hp65lAlwhu
hpZ8QIBveVjVzA7r7l0fcE+FqRpewD15i6jpqlvmPYZRHgJCbgEwaCSfE2/2hopVPc0eWfzzGRNh
kPWkWE2/e2cKjbFGwDM8E0gMMgfY+LkjQ0UuhmNqKvy3Ow7z8V///dv1zKoeraayyacN/dfkRQmo
8At+ddtmdiVE2kdZdfoJCpV66R3lzQbmQc+gyZ/Ba/ubDsPIHt/+Cso/DZLSu+ij47ypAL63g1F6
mwp5z7IO6OEE/YCzw3NUSaLNsAmyfKcNaXjXdN7R5fhaNqPzRI9kfNLp7c9ndeMGECXApd9U1t70
cdijfoVHqnn5WyjXjpU6b0KCuABHS6BYy5sf0iVLQooIfZjwOOupSuTDfLaO0FlHEXH2aG4hfhtN
8mSMI0DYKoWUT4saL2W710Ojn1LybLTr2EJlJR89WUaPem9hIu4gl6IEIpg0LfFHj3p9mjdJ7Def
e1FCU5WmDDVhF9IKgE8dNOW3wmvumtsGz1lY0DbG17nRCyt9C7HVu45Mv1FpopokLONcM9UYyQxY
o8QzYJvU9lY2SbGaVWShQKDZG3wp89UyGONbVxNwOqnPKqAPi6iGiK0mls+UwU2cXdC1uy7VlFNR
belbd2dg9btRuFhVOhw/0wZKCJWrgm6hR7Io3dRvtpcVxz4K5CrUjGNMwwtEn+rsitoo73StsT6n
rvjeWOA0gRK8U+sO1xEUG0ItIxp5eniOeFM9sxQnDAvUfptQZWSx02ZwQMmU8bhrlWTXA2+g+s+5
0qg/StdvloA5bT5a4VLo89LbQuysKDsvaH9nr7QITOr56BLnQ6o8xjIM9erg1X1604KISAnXgcky
Oqfczn/t+cXOI4XkoJvq91n44MeW2JEXki57Wx1BKMTkGAW2i4zEOoexsE56b5urCpfe0qhb6zSf
m/fcRleWJU8wGfGmCbWJzbyXTsrNea9BKblBBvKukGVqrNqMRV0haEFEdb4qYhSASQe+iZiA7Kpp
oUGigZXukYWMuAVAbSmpJV+sJAa/xPhJfeBJlL77kyCIJ4tbET5d5l0w2BurMlRsfp+1d6gUjVmW
FSVPaCkIxmT03WVRgNZP9OqtI82pI/2cFCdrvKWaKh/8HrZpmqi3zMgp3PkdaeahZaNFMcbL2AXJ
g0EveCGRSH/5fSEJSSkPw6sqg1dvDNKHeMhJBLDBri1QRhAtG5ME7aR+/awlATpu4dBonA5pcI5b
z7fA00yHfUjgeB9RuIvasXoeSRI4SMfzF6FrbAbZ0PAiSYo/hz0IxZRvXZpJ06l5Ezp1cMzd8uH3
R+fziV72Kw1Bxmq+4DohQIPACrdC2haGObuGHpXnrzq8lyXE6/wghJ6/RnAg/E4twYZPuVRVGN8C
OaDhg1Xf5ShJl8I35C27x9NoWkD72TJrj9EH6LLZCCYJ66rIwSBn5XidN1Hrj1d6LmIpq4KsxcfW
s8ZNkpnKF+eNkrv+Jc3BfWpdLXf0M7O3GhF33ZB/l0UtN73Rhmu1wSHvkBu2nYpR5WThFr1Ge5cy
UT5JtgOtsI5D6YDkGtRqaw+AjKyY+yaEI86rhbzfdMyMJwdb2EqPpbZE+K2vusjRJpI3oJswbu7Q
tZep7oMY9XDOGRNfwZ+QCyCZCMzoO4SAkCB7r8JJn5nVthptso/wkzENrppz4pZwuouWSUsmqENX
CJE2/6yTcP5QjDhE7zJLdVBjAmjQzD+dOYoZW5Gvut1R6oW/JgXsiqOveE4bM9gntVtvhKvLL4Be
al8aXwNNDddVN8EMu1C9U/D7UalYR3SLF71BQ3Ly6xaGnm/jgkRW3rC/DmmLczj5+du6W0YlEeB5
U7hvZtb5iOPi4Oy7NHrII6M5z/moaoad17PynIc9t+5+1KmTP9Rqrd9UXXvOReO8aQFR9XXr5Ota
5Fm+ytomOOiJkTIDLDLs5jYVJZmOy/lcGZvcL4byTn1aPJYELpVSq25KppiPlRH5q1oQ/WMIQzwG
sewPvrKsI/iATL61ZyevgB4HqGE6h7dAWBnql97X330g2N/dtjznQSJ/OmG6RnpAZznWwRfA5o5Z
pexiEXw0fq88mgAGd7Zd6Fu/t+Pnsq5euJ58/6cPKAyD/8KC0me6/H/pPV2MEAjxYJaqjPT6H5BV
UyoYnoMoOo50/s5mW/gnpwu+BKg674ZdW9R2qw9DL1Gn/WfjaSLdYe8yFrIvlQezwaD1x56khva3
c1Pc7GZwzGwXTZOAFCt+6ZZ00gElBBT7F/kYTQ+cPVx75IgWfjD1mTEwOug0+f86Vz3V1T6NFJUk
CFoMWeN2p7Ct5aUgznApcOB/J0CsJNDue8K6fWngkN6o6vi9IuzJ3OBGTUhcd5h/S2PVq0P1UyjD
VWB/eS8rx17mpSCu0m9qtAkEHpN8/muj6Z0drahBEtNGd938z9X5c/2ApJM6WLGXVlCtusx19kjg
0rc+cNct5a8n0zIwSurYmJKLmmiH0Bur+9wNGWksRQNxq0halo7mrz0F9ijpE4zGQeEO28ppnZ0O
dPdTsNwFZb3oRqe+ICfSJmeYvkgG1VkmCFhuxajpG1uNslMfwcInbznahbzciKm2nJVO+++JYCmV
nJWpG95Vp5qnAEVJcOhJzly1dVFtmrykBN85nX8yaFIzQGkHBFH+ad7M58lLSI5uJBaWBrWgUxP/
ruotwbW1Wr5XefI4VMHUGxtJqVWDd7+Ovxd5OFxHo8opjTfFvjNH9/jrcLrCdBwTbHEVhXJAhWof
DLM2VtB+g1WWEVQQ2PWvDS9nFgJO/qyLoNi3Q5sQLjp9RGpKfCIPbzV/llGgB9jw1492vu+Sm6bL
pd1p7ga1Br0/HaQRMV78+4dXT4McvoidfFkZdv4TjvODEWgDxcsEsIKaEd8HD+CtdIGHqk4qvrWd
eYxLaQKhyO4wj3j79ExNpEohYQiI7vHxaNumSR1X4Z1QBO694RvttLhc6uSDLyileLB6AoFHwzJ3
ocWM1yTq5HH+bGwcc3XM95Hf+5spSiuYPGf6waF/GsWXymuN57owNOpul4p75xksC5PT9vMKSKv5
yjyC/XVldiD918+0Fvx26VZkHBZkKRn98Gsz+gPLk9B6nE/9vjiQc1gs5pO047ZDzDCCgT48xZFt
3+hzaTtpqSGCX9e8ZzEyLl+N249RCMD2JZK4lH6WbRNRMWsHY73UT5HaPLUWCFfw8NGidfCh56NT
nYXLDKyz+eZzWDTfqIoiu/P1F9liOMxSWpTQ7/uXKByO8wfIpSTnuHSDK3hvsQkoJmlRRjSrnouB
og4tE5t328RfrXQ8aTO8jLXtCw9N8uQO9pOo6ZUSqrHSvCH6OiAZXOsapF5eMXhpi/E+n6+I2lm6
LtqQfx6A9T8cetMAbE1IPl2bDBHAyP5bslnWndUUVR1xWxlvUW5/axXP+iibcEunJfsSu4QMeGRB
6+QvBF6pHyKw1hdC3Zjf+Xb8FRUexP3S+PAkCaKZWlRPXcf6MJLTCGrFw4VDd1WlYIwsbr6rsDub
kgqtzNLC+D+fmzdVMIz/olH/0/g7/etchyTeiXhmGNg+/vtfN1herXYeWkuzoP/9W8aTBwp2BydB
tKOVv6Q9XTBqRGIN6M8nuc98oaOh9ADCdz7DdNNae+VgLmdkjSRZ/uApdIanYqgxbci6bo2Fp5Vf
1DwOCAmYeDYBtdH5I2jltA3Rv7zBBlL9ulES1Wyqv/pXSYjuNanKh9hw/McUwMy2oOS5CgQLKVkF
IjhNVdujP2RX3ydaY+FG+8i0eDTJCtsJURDlSB741p466tL35F6PtXclkM3FkFvYDM1+aHkmPi0f
RtudmLPfZ8dQ7/bmxbfiidvT2Fcram61bppfPGlpC4dor+fJYUKY7b/xLf8X9+3iC2UmblMatVx9
VtH+DSDIFEnLHClxZotumdrFrYXkiAeFnnE7li6qI7VdVa7ypGKjPSXOWN+CJKSSG+RPJfyFWZEt
o+DSAU/TghY+UhHUj07VF5umdfzN3InwpsOeRsnG4L2zUnrb3vhqGV0j1h5xTWN13hDt+oZ7Lbfq
aDHjnYxB1vh3x3+zU/2Pr4RK7TTv4Z+uaTqGlz9uS0xdjYq4gmayP9grkWT+InjsJDJv2wobWMOB
+miGqrORVi+2pAMYi7mF+9nHLQ31s5lrWc2GcE8WZ0McvOft+7yoU/Lq+z+/JWZo8x/zNVqkTNNx
S1m68af/K/d9dUC3mRxzA7j/gD7DV4P8VUU0jLAmGD7i0WSVYN7IT75NFrmnSfvae2W2zek53udN
UvWnziZw7Z//cuJ/v02Nv5xBlJGl4dH58x6ydTOq8F6WR1A5ulAVAkp9C41BbewJNULRYaficT6n
p+seQtgjdHJqjWjjrrR1KZEJ85tJw5YUthYs2diMZ3ovSPSnC1byLc8CF/8XZpGhKopm1cU+TU19
8AlZi4J+wb1nbguHt6RpDxrVFVZhuqak+7BRwFKN57G+suj030sT61Kt1fE50qeKkW9udLLPDoWW
2iuZRPUKEo59zqjgH60gHNZjb2DJL+RDH6rth+92j25alC///AX+6e6Dk6rrvCk1lOrahML+4y1J
5dJo6zCQB81qtBXO8xAg8V8bfLP+Kixr092izwq2Va5ap3lTBFNkmv2sWk5353XfMztnhoPLHDMa
y7bFZxOdFtcl953iYoUIpQMdKLw6bDACIFEH+LkJBqH+y6g2Lxv/dr9O/yKDihoDomWyN7OL//Za
KUo/BofjykPuK8M59+ue4l5JDdCsAxTGoBhlbH4tzUBf8F4kTTQbzeu8cbqh+hcD1zyG/vG3wdTo
GIxD+ATEn0h0kg9rpoi9PAyCEImmHdJXhUw5GSjBVzMslVWTYQHOFNABqeciouxNIIVmjR3Ii/Kb
P+2FihOd1RHteu3p8hpVZCI4rC3eMyc+wjoZfiiucg6Szn3TENcRw1U0e3UoGLEmW+a8aUvf3yAh
Juo3J3S+snrSpSYU4GgX2oI5TbfBDpBdCvenmtNaBoiSgaN5aDyVDGelE9cCTwDLG/VWTxuritaM
ccmW8OJ2iZPceSrMBs1wkDAo5Sgd9H7QunXXIwgMWzc5yUTam1jG47+QtP9fv3ALJxpBMbygWFD+
cQvDJhNqltPpNcsQ0U1OOA+d+Px16B1yNccFhp1sS5+1XHk93mNFRRrsT/IUCpH/n67B6eajhcbr
UvBYsTs5Q/528wV1ZxehnUcHtWcgNaLxXsVwln3b6peyjpx7CZdqWfuK3LtR3h7rNK//zVD5J/pY
x31C0rMQFq9FR/vTuUibqraTaiS4iXbIiZT4mFJVbEMZiBagP8JHRw7HAVzpVYOeMPTj3mMF9kjH
SdIpI5s4qlty2caGxO0Kr6iMlX+x4f4ZFDAbZFzXNTDharx2/vyVZUnSNilF/gOIxQ4nBS9N3wPl
bVFSXtF1dK9dBKkB1eqABy49irJVl5mZ9K+RwZTMrivzJsJI2VK1nLOnGZLSB5dR6qHXjV9BTJ/B
fg+fT+vfs3DcP79R0oNsE78jRQsqv/+DOm4RJJSxGwgIkoG5stAYzTgdIuKttWZXCYb/OH1tV5QH
VpaphV8wtGLWchsFjmYafskSNNYEXxZjPuxcJY02uVoGvJEiWnloRE5o2xoKR+zJeGDCbZLDPp9T
S7JHPz+TTKKliKDQVR1FxhHB7lNsK/VD4DU4R1q6bn7+aplDhFIDCFLg6PFKYIc/VolKalo8LfmC
2nmFsH5Lc6+9Af5w73VsHebTxP0Zey2Py5UNr/vodYNGPYzyZqlaPSqv0LsEjGnQ/WP/K7kpjE9W
9+zF2jeKjsZRz0z+TlqrFIvfxwqe0K3A8191DYF4kumoOcFSIwOrqMQCtf19wclt3IxNmhIDkd+L
3o1/ytJf5nUWkJ4rTOR2ZfkTptVN79yVQZryPOGJ/PiN2oV+n+R3uBE9arNTdTvmfPyf840P3HUm
nk+fb4Vn/EtZS+Pm5dH++5tenR55hKomlnbhGpb470efqWcQ52k7okt+pQOlXT0z0a5WULzKMVD2
rWer19/nG+2LDLOeNXeAiqZCPOsZBp2K0PzciLCXi14lL5psRGVYzFfmD9bhgEzKr++B4dnE1fnW
Cj4vncjESZASO+ecMIFvoTdpLhr0+2pi94caztQ66aP+vSwZIDSLT8SgRTuzD9cObbxFKQwi17vK
RHY+iKehNeKtWzND7SqHNlPr/ADdzxp/WBaE+T0V04Gqu08qpGQPscDvH6UPFG8pR9kI/BVBvUAx
DkXcomWcDos8kdciyh7mP8Zw9XY1ugZAK9pPadZ7PxrF+AICy3yRrH5QbSuvOa+0awM1dKFqkmTI
sgCT58J8nIOnWLyqp1l6rMPWQMyR7g1kbg5ZArGN6ADY2ucOZxwdzJWu+s2+ixEFDyJ+lbZnsHDA
eW/qo2/QNmKaUHU2qdk6Wu/FfF1GItt3f33anj7NvM/beEHRrpK2yrdFqxr7uK78B1rb3ZLZMXl3
VNaIsJLJJbP6o+uM+l363KpBUEE+tKtiMx/OF4rwu1V2xW0+gwhM2Q4gYAhr5/OMG9q9dduvRUIY
SN9rBNyQ/XSd7HS/NqNL2EHpHf84T6P2ldrEsP99nmInmvdMvMIMTeEJ5Aq4WJ8nzg8/PLuV4M99
6EGdblyIZ4mv5OxBQvR/hE0aPBiRNO8qCMSZZVAXrbFNaF5thomU3NjD3z6VMBbbmDPvxqi35CP4
OIDyoj8wq4Fs7Kf6Zcz1jdKVLLqH8Us6muZPzS3v7eA+SzKn9rQhETR22Nli1QKyhyvnFNCIJCLI
D+NTlUoyspNiEURj8r1qqrOLaeMFfYqxGTXsoSHekfv8CStzl35mv4Iu9u9jSGSDXU0hQUpjbWSl
IrjulfwZEFN0oi9bbTJKYLuxtTZZ4ts//ZzaTtx97vznzLwzf4Yl/49o3CEECqp1f2ha9DL1pJWL
R8LRU0kwYkeoAobwAOWqX2bHKQD2CzoQixf7IJ/KlpRMVYR7ZQzzbT3V1sKGuMxSCcvj78PMESgd
C5TZQes16yGlE65S7DoWpus9urjEN3VFZxJbqPfoI7/B6tWeU2RXRxZP2tGLdBfYeRKeNFv0e+qV
qOKN8AusE/EkjUS7B6XCExZYT14m6x1ZPeNSGfy3RIDyjbEH3sFAxhfVqg9GJ9qHSHHPKt5x1kBt
fo8Dmd9NBDwrwBoJlCEO5wtV258D/L1nrffTq6q1G4Mv5akR9OsTdGvH+dDrhxpVVmpt+7aPN2rj
tIhr28S88M48NOAS7yHG8ToXyWFegQjfs051jK+mbIuOLEkCyqoU2G89fsV9sFRrbkkviYutlO3h
8/9XJGSe+YzlS8uowjsT42RL2pZ+UBUzP3tOhprVS7vnKLXRHVuV+aNqVkMTVT/5RX1IESeXXvfk
0nHS2ziEFRUDlujGAAN6TNMSeRv++TZzEUvSsnyKe1yO03kj85q9m/EgVZrc12Ux4PvCSpnSxiHi
Vhn1JfYukB9BSV3IUUpx7u3qSL5LMCEDxHk+Ne+l+WvV4W0OO9yhumyNN5iBITLxxv6qqPGd9OTk
hwi1Tel4MM+94tzIJtvRvKZrPITRse8hks57APAiOGZsmI9uekOmi7pH0B066Rk2VXWrDNE/oPNd
CP+Ekhx0wcQAEGbgPODj+8IEoIXJ3fBjg2GuIuTNy6Cw8+9qs5yFBJQOmqWQrbfv57ot+cHUW4c8
PNLwS16Sql2nvmm+U2mzN7lRd1tY4yY9Mqhoqle+RrmfY/eg+ui6k4/Nc1mFJMG3UJHbqCNDhvha
AtjNzD7XlFPPRRXvkTclZ7B22bIz0uataOsfoovs71ZbbG01t1DxZbva0PCi0307OV4ffmtNg1A8
xbVe1A5uUdIEyd0KWKU1Ls6sYbTqHTMbClJxs58biYDGD2Xn+re56ch0+vOo1WAghDRNT7PLMxID
gwOiyPV8GEblj7xOPGJQS+uWle2TtDWYj7rVbyJgMtuZ+WhX8gxkKnl02j68jikWFbf28U+E/UdW
vg5Si39mrcVQoIsXJjMgYTSiZwYjyQ5KoSLCdsjHKbH7IGWoxTGKWN0vkiwot4OCDBFa3iZCnvg4
ZF3xWIV+uAQ9Fe7nczWasaMI7B8hudA501DtHabzcJo/GzdKC3xPotmafnT+gUBmq4Fgjgcm7v42
L6W3SaxlVNU0LYZogNKCFA7z50cDEwK30PTsqK7yaOSqs1KTyGbRq8qt25NKU+l8N9A/Dk5aBufR
RIjpxbTU6p7FbNHmiFMx5CpRW90i37iBMb0jfnAiHh2xUzBvXgBDFdscu/d6Jv6RPAXuliiv/Xw4
owA90Te89T6KfGNpYfguxu9j3BhfUKyVG7upx50bVbwPRiXFhCXOJrrFH7VdnKTM03eZlcUqw3az
DK16mGri0/Sbje3Ry9EdSSRuHDYPlCYfB3iS2y5AGSUCVxLklMSfe3qGjXDMRIN3KzEumdbZyw7F
zjdRv0FSQ06dnMl+qw6fKgx++2LXhs0+w9SVpLX8pgvvIMn5QVCV7ailTJ7s3LxlqO+/ODlqj47l
ylNFn2mdj99dVM7bym2Le11M2QmvsW4X9/lEixVlr9cZ+Y7TufmC4o0lkVmjs50PZZuWd72DCI76
88F2N7gfnDfLORl9rb/19Kf3NjCJdd6W5juyl7umSfL7xqY55w30Vx1f7oPJeIovF5sh2K8e3hmL
834IH7Cf5zc3w2ng4aSIC774xOQbsNTROpWtOCVUM25y2iiO7PZa+zoL5uYNvZ8N3ZNsIj7HjEe3
qMride/WZCH+55yXc3/QP1+EjTRh4ycJNi68QWVZuM8I579nht38IJBuyVjbsJIxsiV1lvAWNI6y
qkEUrCkK/Yo681Bp5YuOZ9OFj3ykQ8acUXW2YDNVnjbpwNYro4amZsjkPPaKQ9NZUyChCn/dj7xL
jc5t1QWF9ZI45kfl5O1P4y3BOffTT8RXWhD5q8crEydbUFzNSBM7JybGUq9cf9FHavvY+xJWTYN1
Y66Sw9hvH81hmVt++DgfqJOvKrGKtywao/UoU1Ijp00RNOq1VzbzmXy01ctkydA7FGApyWcocN3x
5IpAbjQMZ4+UcxTeGSL6SoTJEfEQEIDBYQVeDf4Hpb+fuccfawyatUNAWj5LQXO86PR+Ox9mRSPW
mYv33jO08hnWirPpgWCuWyjgzznfxS6syXiZrzq97myNruUFoKTlPkrceF8Gpk7ktW2uizjxH9GO
ZUsG3+QdYverCENgBXFurTImlLzOs4KR3OmY0pP+MbqaQnhPcZ79/bVZscJGpXFvRgWxVKojHgzd
k+H5Ez+uNZ1TO22IdFFWPNc5GYCYShxMZ9Mzx/QN4epZkeLZLXR5drATLoiEFS+qLr1dEeg19cwE
BpAbuscM8/wC8lB/bbGBXYGjq6DhgA/8vpD4dXa1lFFdzFSCuCdu+4+f+H3BaZvuGunGr5+o6Kjt
1ALxf4aYGPZxra1ZHnTLuBX+tW9NxD4WtIAj1qt9n0v/KgzdA3dB6aQ0beOkB2SKjKHHuEHRZ9da
lrqKQ2Y7uCd32pRz49lxdZr35k3UwWBtrwB9h62TTi1kD7zpshyH4mqkTIpooD5gSbNXAHXDdaL7
2WneDOA7f+1Ji2WAHMe11hjihSYrXfdX4TJQ2GZ2gfyhXyXJ7AdX45nJhQbtlHBTJEPexbNoWAEa
PP8fZWe2HCe2bdEvIoIe9mv2jVLKlGQ1fiFkl4u+h82Gr78D7HtcpXOjKu4LkUCWK5UN7LXWnGMa
85oU+fG0Zm5NENu8YB0SJ9qlk/S2yy5oBWbzQEDXy5ONwNABn9XN3mvjeN+7KcRtWnPOyZ3ZFJoH
O5GwYnvYOD5aLyb04D3cwnpYNiWDPXxQEg+S+HUoD3txyfH7dsrIVhHjux3q2GJVtLazNa3EP0tT
DJScUcN2OVDak3208XIwiHSvhtfHmD9GmMNy5cCXONgAF8/gc0EFOeOfRNF/sY2sfhNzYVPbo/tQ
2rU6IJ4sjykLun019He4A4K7tkt/bZA5Ap0f4Er957jf9R4WnJGY8vfRKIMf8WgS2swoDvTTxAc+
V8v4pN0tCj25WiroCsTq2ZkMbS8bX7uAkgwrHWen3TmXT48SUmAx6aIV1zxTYrTHxBl36a9NTnfu
nMYWXdYMJ/860nCJajS414neCEB3bbMx6Oy8Tp39PRBe+WdUbJk5hbN0o3tJkql7q3XPXxu0/65+
XZh7zIDdqcb4TpTKRU1BdK8FOkonTXZrVXqVDlShjO+XM7GtZUdAAU+eaL1j3hpfforCRoOBr0Bg
hQEHUdh/dpezXjQ4G4FwYv97d3ny7/92Obss/D79t5qPXbE1vHM+d0tSUU3PVjl2h9AU/nrZ1TFK
Xsqq+Lbs1anTPnUoon2iQG1qsQd3wqrsB0216fGlvg+6XqycWtcfMqS7Nxa1X5fjCSk720Dlkh+2
aN99WodMk7BexIe6BLOiqvGStk300MES3TQGXGIGedRqyFqBRAWCya8vryP3SAaMieDGouTVzZph
zWsaMc6Lct3IDMtSbzETgEK0LnGWfgRRBQXC7VHy5qcUecydrxDWJ1GTfS37Cjd6dmknYqIDlKiX
2uklWU6eXEMads6Z0xQN7k7DOS+baT6IMOhQZJ26SK9Sm8ApkZsyH9lngm9I3eOF7sFKrGon/a6M
dFyXYZjv47yGihJ2eb5qR1M7cuWxbnkaGjeF3TGVr7ZAlYFXFe3vvAsNnRkLK0dWYH639tM8unNT
C4SbGT1pfepfRvQOq8ophnfPxxY6YCu7CyIpd3ajuo1bC5TNxnR0Oyc4GkrCgACsZeIx8dr1AnLJ
4MasMBoHRwb/xMvp2QZ/pnsHeprfgFL+tuz64QulyJ9Z9SMKBy5N3hAfF+1MYBAB1GW1te4678UA
s7HWY4e0sdl9QH3arekdvSZepl2qXCbnMBHPo+ta1zTy/Z1tBsWhrBKW/oQhRdhXVnmCDrBXIKND
XEzwOtRjF8cj8CVicmJYGbvKcQo0RUKj2YG7IgHnEwQtRipWs//XI410gJ9nNWnToc7Kl+UVgA34
1oPJOzlRjnpCGYoytC/2xozYyz0NH5hbDxujTlJEwQT9oKmj312LTF+l9oiZi4XFXgspauJ5FzD/
KvGD4kKv5QEQcnmKHOCry6byavyXjYGZeypJ5gTOUbXsBIyiCJ4eyDqHC3Dpk6zF01/pB206uIo0
lSELWIHP6xkdetZd5wE2EMry0QV42aPF3DYbcEQ5jNzQYeiudjFRbtojSJXB3OZQXXd+aI9oMytn
riYfnTxG8VsM/js1Oc5ImSnWYO5wVtbYUWXrRIPOu4I/h1DUgsb+sl9NZgOTCE8UVV9+cgEfrhZw
fqMc91FpLwElbLvORvgBRRTQZ2H2qqEMuFti4WiPsvQrDeqKmfe/HCsRsR8FVXlnEKlbvlOAi2+G
1v+oand4YrGrHYwEKlhVZN7LWDt3zmD736iNFTRcq2axXKmTk+vgjBL9nvBTa5t8s0SGVGTe6Nxn
fj7KG73jQoPZG8XMOWr0S4iJ9lZCGtouj6aq+fVoOVaG3vvgRA1pZIjBqoZOFWp455gW7fRsrJhk
1qe4IeFjSCRq2l5el0djU92VROzc/T4OvUOuEHlSbXAL0pMhPA4triSUytGlmtqSxukxVK9VXQV7
UcXG82S63b7qSbxadntVWGfNh7u+NK3JbiIY2eGeHWOX5gbVk1vmGQRuscm1zN8Ks3dXw5CZP4/J
NjDoZVgtJrI5ctjNjJ9ZxAkIDhjx5AG26W3Q4jXBXQgI55tqUobkiSWz236RauRBS+Ld/Jw+i82V
FZj2rTIM2JC5ce+W4fAU2nz7tKGonq0cgtNghQ354b7/BNjiZMyem9Fqp/0400XN8FzFWECndLjQ
URfXKQtsbVXM7SJnYkwLDsAL4h0llXtoS/4lNyjqbZGG6dlHlvwXZ5GzLg2tvAWzy6igA7BxGtx7
A9BOXA1wLieoMDuv0pq7ERHkTitFcAta7ea3AS3iKH6ZkNYhtQ3GQ+oUxGSR0Kl8174sDr9w+gjF
rel862sbxj6VIapDHDvlIybclWcLwJOaffu5MczuOFOMV7+PyYw6qrHKDLJD7fx8XiI0bW2xTNkt
x2LLm/as1IjwTQHDYIi27VOtl53P0BxhliDkYmM3Qb+DXNaQKd110C2i7Gg0drZHATR9Cb3+SxiY
w3ctzr5qVu49ZzB597HfGOiPibTDwpOtlSmHzdB71t4QKvzC71Pf4dImkHSGvQRVXhzbLnpmkutd
CMYZHvweMTg34XvsRC6Mm1I7e63eP7MqvkMTrb2DmR63BC7lx9D3mqM2f+5S782t3bbFYSFYQ/o4
VZ1lrhnPdyQLeC/ZaMfoF4NfMgWm+P6mcPmZ0uJG+DmRcs98hxqUC822hjz8UCkwKGFm6fvW1rCR
IbRHurKWSqdp5ow8teqa70Pa4rgjWPXB8gGSqwEAPysaKmBb/7nLyNG9Iz7oLasLzPU0697COH2V
Bk2tUAlxcUut1TeTkwJpK4x6FwwcbPGX7iuCiViYFM4+Lvq5OqwsYEqu3BS2fqDiDrcaQTi3okf7
Hw+NuuGeOQaWau4atxXPZWa/epVM7pe9gKzgVYmzZOdGRveapXAt4d5xzUxx9SI1/mFXxpOvF/wW
GVfuUuaOjU2lrrtAlpsu25demb16MZ6/VktsLgvsTmVLVKWre1uZmRm1Nw1vwt5alNkWAJ+xeY2z
Z33OtWsZ+23qypjmgX1+I2KiXYENir5NMvmAQD+P9/CW17YbbAqB5bq2Y/ctzbnrssKIdF0cOjkp
4qzt8bmMrVsbkIFsN+njcrmyfbroXS/VHUnIcl04FdIzn2y62vqoBogDRST685DY0zWT4AQ78gq+
hfg7PZoIL0VbTvvei/KD6RIBokjNgrziHpa0cGdEGxilhC8Kl9lkYkXXRlCilvyhcQGDbeslw2G0
9eHO9AFNQ9013Lze42r4c9lbNjioy8vv3UmtgrEOD4ktG2Y5Ppr61JHeA+iHZp2HQ7tLTNd7WI4t
mwAzvx1a+Mfm45O4q5JHoNKE5dBKMugMvSSpw5Qx74g9nHdjm0Glp51szWFyMg0VqXZm32/CgTYa
P5qpXClJW82PpvDgte6zLw3nxUkV4DZ8/seqKp2XVGA9qtPuYg9GcOx9tz2XlTFWMEQyROx63u1H
Oaob4IlVMEsglg3RLTatBehJ+O8pPmmLbNBwPoxjaTxriWE8c2FBERc/1aQMAJY0oXSFXFG34BUJ
N0kd/ThE9DimISMH0dfNtZ6EzntiqYtCqG0M2YNs0djjM+BuOm+KkdmmmYBGI+rwnomqs/GAbm+I
mivSbYDi2k+UfbNmcP2kkUWi5/VB0vBbVQiHmfhYzk7qWfcIsQzGIa1F0UY9DR/SZ7ipnTxRRGsN
S+QbNEl701iqPC67laexZpr0A1qZdG3HkmYS0gY6baxDM7jFa+ggxl92WxGZx8U1vTx5ObvsAlEC
p3buCE6PNkrF7lnoA5nwdXQKCmcGHsNX62T5Fs6qV70H+5e14MLmPay7Pkysrt4UuM9KrvT+WtPC
X2ctYjB3FFj1ZnmydNL0ENYiWfeEIV27qWivjh4gSaaQ2/rEXwisan19p2v+aTmbYEAXYI+A0DkZ
re7ULmgxiRB/6OyKsGdZItic/rTsChLBwJmp9Tizo8a0bB+B1lZ7eE3IHBP31oBevkcxEj1wW32D
e5HhsCXbrcwavlmxgWPbnuJz1ZPls5xtSxCpbQOgElMWnZY2iTd1OagLPaj2VPn5oS784bJsfGdw
+EfS/hJCfYkn3m/4HRDjlkcEpXFScGw+O3agb9OuSr8MQ/od1Vv3GknSlZq8Tq5dbQT7KPHz01DZ
GdbL0WbOH7hPkCiZqKZjAhRnQOLjayLaaLzGM9dY7xzUJpd2bnL7QVbWzplG9dWSWzkzshh5JzsU
oNkxZM21waGSHvUUkOhYJHKtz156c94lwVb+9NILrrCsUQAXzh7Vxh5+4NMb9wsldDnk2WrajSN4
x94KvfshHLytFcsKWJZRs86eD7bzZqa/wDK9B9zq3jcEDaSs5w+TYcWPGugWZPzM/ejjtCxyM+c6
IxruFJMf2KRF+8Vre4oA96PXNSJngZj9zD7WS/ujHxLr0BjexguF3KuJ9dq4LK16o8WuEU/PBYP1
a0enwQeNdCLYyeG7FsdfJXLjVWrF4iqixrnPa4mQbj4RVqVGEEL6B+B2vmhAPOjxpmtYtNHBml2y
TRGrQ8a3dCOVUd/HHe9mWUXmq2/2X9TctfEnfrqQEr5FrCXXoZWnjxHkLMKnrfQEzPjDGUL/PNhO
y4fVgeifGNUtmx6QyR3DuhM1dr6TuLSPY+JrMFb86g8cH1Mn669k5VHMdPU5EiWY1oGl+ZlJDJGW
OQRD9AZokvMqunkItbgeQfctCSn/CizGXBl9bd+XdQwizh/wraZh/rUnfJMsN+2PIaFRkRRd/WjS
FL6Qb34WdGgzSIsFTh9gK6AKOdv2Uf1IkxoSMCLOE/wxceujBPhi8/Hblmt1uHSjOsE/I8hjnHwR
P/ied1hk7MsGO5cO97oz1kwStZWW6HxVSk3ufj8qXJphnmXB0TGMESbLzGRww/HeqOWPKuvLPS3y
CVlrwE1GOfO8U+uyM4N2OBY+ZZYcrRmTaj/JrisPMJmM9TTv9l4oH7XmrbLgeA1T9d5NenU2GUff
jXGW7bAZ/eHlqbpGDKkHysF3VQ36Pkt1Z2eo1nuXYb7lt96+pDlC4KQQ3caajw+t+5ESvXIUVdi/
WnP0T2yiV1xEi6Feq2fArLODK8mNS+OWmOPtGVE2rzVyI81XyEH9B9NOgdyr6keI3w4a57wynZkw
a9oi7QNFNdYTJgsHYxDWqVJ6uIManCHpppJyMzuecXTQF5hs3S+7ga8Vm8JMqg2jhmotjSa/95wu
3EplOzsT9feza2oP0oOsXnTtiNUhq78DkEuPi/N0MZ2mo41Bzp2eRWzYXxonSfaNVNB70NQ8NqHV
rkJhDN9haxyj2mgwaVL7qJAclMIU0VV6UbqWIWFqLitOuwjTDz4Jg0Fw/S88c+dT8gImRdPSHWSl
rkv+g+N80ukPTRrHwRCrM66ifpsVSt33ZZ/gPqqxoevCWKVuru7p0w1/2TRhbu98Mt+h9zFT9qRM
1xDCEDXOaoo8TkY6W7mYqW3lA91M7MFDnX8vbWdlBC3CJxFGFKN6zI3XalagWIE++YZ6IdKBJVCU
dVc1B2uTcT5cHGuqj+HsPVJ2kbwOQ3FnTXn0nWbLjPjtR8ZYXXGiz03gWGyqt8HJ98szQEj5qMOC
5gq5IjvPHZ4tXd3oa5YRNkM2K3lrA12xWSZPMz//N4nqZ60cBEC0urZu2rplueKz6rwYE1eUsB+g
QurZJSskNXM1x3aP47UKhX7oWHWELQtENfgnPRQj42Hbfuhz8uMVJtx/kWmLz8R2w0RCbDqEB8xI
Szi8fxfv2YZB3ZRazSmLaB81OcgvK7Xde37o3bptaAoBKfh1bDmBNdU/OZiXl+fix+RutZzIUHbO
oPp9DVGHa2fQ7fx0YnE1W7BZExinPrVgt2XTI/mBW7jmE5hN+kdaZKs7vCH+nm/cc93/hwk0evsI
Fj73uFDgbHcs2giUECoyPsrAZaUx70Wd9mFDFAAMJmk72JX+7sMzvcIcvfk0nz+AHHdQhfL6Lsqs
ALT689LRrqQjn1XyvLTGZQkbrY96JKQC/g3fOwFkqDBYoNCKjzNDgUtqsK8PkwEIj43XrhDEEPQ+
cxyAzJDoKV/HuKOx0Xm+fcmjfa81rNes/NmjFbs3G4EeoQrT6eC4jrz3CmB/XRt9dwzHRqbY8Xfq
ocYFM/Ar+CjueAtSC8uFEVYfXcPvJ8Wec3WC0LjgFyKPqSnqf8mTMD5FHs2/fcdlHeTZno6b4LPl
BchI2Yq6VWim+BF2ynPWv8UHWjxB5oCzF3rjnLrYMVJQrDughRC2Uspb70b+jMvSVtKW5hcTtcq/
mDbMz78f3bF0Lkygfb05gsWfnX1/kZm7OZe/eOolRm/rTnOt4LxsIu9/H/0+pkzGtuWP2h+LYzLn
hcZzJxHmsThOPjoSJrw/I0SXkxCtgTOxJt176CjrMTa+dd4px133kURFtG2iQJ2RdbdXs5wlaj3M
fNaW6A4BIQc9eirfwpMpqqB5jjLzLcnjYRNBB0YcQsQcQeCzogNIJHm+2rVYYudKuJedpsqN1KZm
JwvL2oUmeK/Wq9z7WAcp4SujO7qBDEgDNCFL15GEwFrQUPZF9a1xxF7aQxOuWBNtjG6miTdIm5v2
qdF0/49+JEKbGan7jO6VTotl9kfGxx/6qFpE5W35DLY8vQaOBnw7q56nzCmfh0ie7AAu3nKoiflH
7TD0DstJZHDBPra6eLOcLVSPG9hNbsvJVDrimAgxIdIIMsbAU/KQb9Juyh+WA5Fd/nqkiPSNvEBS
K+hEAaAxYmXcR4g7o2SvMi2/mnldXAdaHndRbBzHVP91aDkZOcGHPjnWhXsnMjkmj1u7it6XxnU6
MPk3nOR+2RNaXe8aj3v1z11h3afKt7ZZBvMih1p9Gk2JTUN537s80o8snpNrG/nJtalJOtBl+/z7
kB3lyTXSMVeZLfLkOhvCHWKocZv20bTq7cR+dz3xDfdI+p3Mwzup29afSA3Wie+gVBMWlPmxjld6
Nm2rpJx+cFG8GdgmvuHlQkyYCOttlNTUUV4aX4KEeGvT6J1HIpKezBpWW0KP/uSHyNjxn/DJ8pv7
FljdC+ly26H2TSy3TgSqjg14qOi+hL+VZ5k6661eXkQdbrQeivwSWJvFwfhk9ZvOipLnpTE/OHAx
ZNjizViOkWOxE7Te/GykG6dmRVop1X0wO7ayLPXenLi817xB/bCs4ET8lvmean68MQdF0oCj6AVR
Vu8xkNaPQ6HISSXIJGVJ/OZGqtqoodWOy66XpTuRdxLBtOoewoDexXI8i11jh4XXJ/jFyN4CIoCc
kHWDX+hvg4aswepS7Rl1YbmJh2G6BR1LJrLfR0S6vkFUZFT/i+tuXvr8XeluYWayfXu+e3MP/xT+
1Fb0jZCuDeiZ7PLJVTA2STTmup17RElKVT0mIN637P3bquy/vD5c+Czck1CybHwDzucrs5KOmyci
GRHCBgIEmP0jgZeN5zMfWcj+mYSBOqq+bk5OLIaHOm22emwnN4YNw/GfL8LG53fB0Bd3DXk3jk3E
6ecouZhJlBRajzswwwElpsJHEeO2FJwRjZ55IytyJmTVyo2bBDqKpvTdl2XzZEx68yRD94/u3KzQ
R6Z33rwpve7fXuNn4wqvEbqUx7vFO2ZwR/v7fcKxncSi1hRHgkmSfaT8CwQV6wslo7HlsjjsW0aq
B1o2jIbREg1OfOtNTLhCmc1Gsx1zT4ot9XDYkyXMo2GUyeM/v4/WvLT667dpfo049Tzi31iB+Z+X
XrIPvbSyWuaoo1YfMy8wtoz/mycrLwh8M42N0MlCZJ4dr5uZntL7NOSsFCpAO/kMc4R38Rv+Mi0v
/MvUYr0vuKIdFMDJC7HN9RmP+zqroozsa/sxtLMPJ/K1F9siEkm1srsYcUeYThMcfyaggDTSNjND
6Z//Ts/6vKqY/1DiUE0dW4Tn41f7+4eBB47QZSKXaQnYw15FrqDDOFmIxph3Cyq6rWbGzQ0b0LjJ
RTw9xTBJKDUt7UtQQ3i2Nf9qWNJ4xgZwgKJX/GkE4jTFafPVbejc+cHgX+ug6KEr+tPeCHDkWF6h
k/jwp7XszJtIWWIjrTa8aAHp4qapXpSaJElU0a3Iw+lW1sZjOZjjPkxVycgPyLhTMWJS+QCmTqvT
fW4q69V004/WOiYtdoJc2DllmU5xMm8ClOr7SBosgJpcAIhtzHof9FUISQAAuzdrD0ozRkqp9R+2
haypb2GZmNgnHtDcpUx+8DoWOQGpyNEESfMT3elSejDwggzSRY/jABfeQWu1hyDTgaRyQ74h0bwK
8K5vTjINB4CBJddrPzuqCS1fGySoc0JHPuRZq12rKvphxoPxHjWMJIImGE+mn2SvcZ/NnDjjvYh8
fd/n/R9ZB1CytGQDT69PtXvMrBoRMB4dpxikGwJRUlBEeqnLiT5MrxmPbeAMB/Tf2WU5odfDNKxi
UmQONAmSVZKMW7+pmH9n/3kURurXsfmR13bNtcBruymOipXVj94EfI1DrXzKmyLZo1ivTjOE674d
aZqmLUHVGKSDjdYQ+xTOSBhbiuYN+h5r9d7J70ytSN+q58KVzVvikyOp6QUWsaYxt7JIA8Zh3XfY
K/0Pt5qw4sv2Wwjuew05MLr5xfQalaRRufNU2VJ5/AoR/WzRbv1WjA6NdKbUV7tEQqWKPjoHXiSf
umla0xps7jyt91auDy+mJuvyIPUIzKZDQlvt12I9eRUWUTgTN0fvradg6HdoMOUrzv/4aKAVezCK
oHnQ6VUQeBFcQ3sIrrkR36G2Cg4ObZCzN2+WRwmO4uMUEIo+dyjk06KRtHuosI2sjP2ioCTwwL1z
zAZ4tLf2o7jFsMpmGuzmL5vfx4rKRRNZgl1Nye0kGTO9MT5XIdkwcxXjmg8/dwUz9UhT0aXdmuid
j4toVcwTVm90c7Kx3B96zDh5iUNbEtKsOSmxMLwbzG7aJ2B4B0u5H2O9HpO8/qbc2gPzFujEYgr9
PugQceWCfx2Q5rGXQf3eEJQiQ4P1Hqm+mIyw67lWcUlFU0Z4YXQm6KaY5/BonZELIZSpkLd4dtQf
NXirXmppX2WD2Iyc9f6elgPGlC4Od7Jt+5c29740oksuURF6pAD0+pMY/7A8t2eKOLgrCTfrCeir
uxcSnWeh0nEfZU2zo5N90mhJHSh8kUjM6dvN0OakifF6+6FL9i0+FN5J4cNUi3YxoXVoesrubLXD
F2NK/d0AhYzq8lvKTevBarrxuoTkoL3VB6u65t4Yrf2KNwouCUvrIt4PrQoBoBvJAy2+5CEbuXg1
HT5qkHcbcLP9gYiQB0ncyFmfqWvL5vduXXXmaoqEcepmarMkbPvehMszk50DX9HzWY6XRf1n0Dg7
WJAGBa8jD0nl6C+9F9gUu7B23Da4L/pJbYoM2LAbOdTFNHQupEKZ63wk12NsGWTX9IKunuNpAHYc
ahgdv9jMSGqzwHxqZnr2f/ZkS0KOJOgc1oe8jBAG6q1TO9rKm0OLKztxD77Uyx3uvqRcmfzEQMtq
4bkb5COUMMtK3v26bZ6XTdBcCgkgw/G1+nlEE+c2RESvpcm6Q+kkiIue6IXlEUWXOOlS6tsJtNqC
LDe4XZysOG9XCXHbJ6Z5yRZKW3Kpc92mId7KDxqidzIx7S/jjHBr/a7eRTET/rbTIGp7FLPrgbbU
Vje99jCGzIBC7sQPw5zvMZr6dOAGVl/1kNk3kGvEv1Ud7p2qN9dFBoJAtXH1RAU7XjIvfVz2YOPe
eBPc/UDu2RN0xj13Sus15tPYEZX4EtDfXo/KMN5b1TAHV0qcutRzN0v+Juz36TyQ1uG57XNoT82d
xhd8i4M4YkYf5ZdUixhuq4z6yLV+jkOXSWhEi2UjDV4YyGPERKhHSpDhZMgPevqY52P/TS+tb6Iy
269aDHbWQ5cLYWeymUCBEKJ6r9dWYljPhQFPY4Jd9YTa2dykMFpEoQ+7UA7jfdCzmawUV9YUk35o
cv/mR237q2psmM+ccMQT8OuVRXNxzOIpm+rpkEwecRbhxZwbEw5O/ZKx4U/wi13XycVqwmdyUsub
PhTalyjO1unTQDYPDSJH2+YG7PUOklfXIQXWLTJ8XPcHUmhxqYB52St+TPlDprX3DdrYU1AFL4Mn
k9PisFCuZ++sMke6MFs1LFuekB3e4qoKD10NvwhPuXrUxXs2CfHosuI5eI2X7a2kJ0VpkGfeuHgX
BcR1FqyfNw7KkB1lufmI0NJ8tOUtDyvj5s9HHDtDEtu5kLn16FAn9hdkqPvGrIL7xaqGzbU5R3n8
h9bb6UpQkywvsWv77kSc3WPFAkdjrP/e5GQslnkGsTGnfc2Q+pFhI8NjBHkzqiq5k3aanCpnKE52
osHhR2DOr0+bTSmr2Ousi5HzAbQxtHEsvOAFjC1QhvCwxDkHk3oNjaI4uTNHezYpX+MKok1bIfWK
jN0UDQBw5s3yKJtkundKoqVDg9EZnM/hUXJzOsokwiMVxM7Goie51g3sWI2OF70e6dCyw+BF2wjy
fLYEchnruOjcHXNJ2gk+rZe1N27LqjEeSaWHUtRjycnbg103/Q+h460p8Uw8G4gOd+Ru2OsCIfBO
Zi2zcvwK0c708o0cmeqxfvUA5uhqk+HRvWl1iJC4TL37WGXVvsKpCwzWIh2ApdZqKEHv0o6RF8DP
7hYuQvSUW4QGVuGkv3vkCAZu/qXLfPWmzBtXlPZCN9KkQYR/TcMLDokzcl4QWQo0EcRYUF59c0Xf
rvoq4V8Wgbc1ey3/aKsHvx3Crx06ASTjxp+YNLrHIGbKlXt68MHNhytRPMcIm96mG3kWHyO4tozL
q8U6VasaLBMDYu+ikTef3Pk2ioi7oXjGYBB8d72UpKJ509ZjtEIo18EuqXKyJeV0YmhEMz4a8u1U
B+FLQLbVSm/j/qFtM757torutHmTtuWvjSGya5NU1S1t3Gnl4qZ4cOQ03jvIrlbo+cTX2Uq8oowy
b4R7Gncys5x1myBDRUpl7RfeP7aEdjWZHZzcWbxgRY13bMVlNBPv4laWt40m118tu4AUvIsRxcM+
tYFjIzP+wpCygpzUO89F1KBjcxgSpUljHYfqxvWjv69k01JGm/Psju9MiZryq4amEH6XV5OSNJU3
ofQfRPikX0VNlyZXNWOOqoN9pQ9v92bYjG8x14uzmcBfZYIdXpRTk75cGTD5bLJM5Mx6qrvh21Sy
wpvl349G3Fqrqe78P5JHVCnpDwPZyipycveRUA3cNE7LXGWSaoMyxHw2UjVhgDWwATaJhSHdN64l
Defl5LJxMWWEtDMAWfMELRPXWtVYwJKUGz3tWcA63xptRjrOd955r9IJmUwVTGxajNzapmH82gfa
21iAl/vnonBplXwqfqnKBVwY4s8Ru3wq0D2tskVl1d6RtwM9TVfeiYBrFbScELdPdvTMeHyt816c
FB4VslNrfSNCERR3ERO7dWXoGmth7+JZKk3WovHKI28aU7y8WEuczicNG9ismn2VMIUuSx++aZmF
JsImZGhuyyN6zBgWo39cdp22Cx8zonBYAqg13PJm5zskJkeWhkbMdiKi2TUG8cvm95mqzsM7L05e
Ig/ZE/An9//N9eFuRoeQClpQLhifQ3VjRmmMbjRiCRQQlzi1741Wf8fHi6GRqfWH0ldkOrTaxR1T
849YUp2FTvMvgyLjE3BKGMwEBZofuiC0oCz/UxGfo5aBYlQ6RzACV1YlIaRFtQtM7ywhlB1CdA4M
X+S1SOVHjqFp889fmP9u6HiuAzfXMDxiheEc/b2HEMUqsB1HAkEYJ/OMiDg8QA+WZ0KsgosKNPS4
tvr45//n//E3e77JxM5yLP5yZiN//5+Cc2itKCXpMxT1ANc6K7hlm3tHgx05lQZuyCbc0NMCLDxX
PNz8zX952xdmzd9/Jx6iO/pDwmahSOLFp5egXCN3GqWf6rCBN59VT+TyjhvWn+aOl1w+VcokOaHr
D3Vvu0e0UP46yCyDcRg2Oq558XWE8rqW6aS9S0xtoiQiQg+nE7es9onYqPCM+z5HX+uu4zEio3em
IVlZwryC+fPeKFmoCejXx6iy9Beu5Ci8Q7SLE7pmesnc/olUbI/KHPWX3AJoOiVZcqnuNXpZu6Xc
gQ3kH3Ug2+uIJgxZID5Lh0r/aWZgqGzR+mHw8s8f3n91KQ1+K4Ivi6NDBXI+v3ERbI2gC0g3IUPI
2YVumFykrvsH16DyEy1YFVzuUrnpv7S7/qtTO/9OTdrSzCN1fqyfyWytpiMObtLuNIXhPDpECTeE
z53VJqu268UuIBMHyfcKUbjnleaGW6L9KvNm989/vzF/Of/2zaERBHDONg3TF7yceZT2l1GZl8F1
MK1anEw9bVdAh8TRsSWzD+GKV+GQPoScUN9N88c9WMELzUF5GB1qrpjlwQPttwz1r806oHDU/T+/
uOWa9enFkXYIJ4oWsv3fBE5N/Q9lZ7YkJ7Ju6Vc5VlfdF+wDOKPZqX0RBDHnnCmldINJKRXzjDM9
fX8g9a5SZlllt5UVFhAhKQZw3P9/rW+ReEyUl3NqYtcXtfKRKm5+XZDbC33LQFNbifS87qbEEm8b
5DdTdwM6VT4aXb0nuGB6Vo3w2hisgcqtEm/HXlQ3ubp0ak3WRQES0juDopFHBVH96jgDa1Dkm07n
PKxVDnNQjV2iWOh6FnNUTqXgNMXR0z9/0LeYOU4Bw9CI9DAo19Kx/PVXEGlu6V1DVJdDbu68pwNr
Ik2GHZyG1fQRBOpxmUV+nZamokoY1m03JQUanI7WTdTNnys8LtMUugcymp2dQ7n4EJR4WdZb+Lor
MpTsMN6HLd1BcHQDIXtKnnwjRI+oNdcKbv/5I70dFU06sBT/bRvxgEXL+NePZFkjMKJkjFgaoGJi
aKpmi/JqQ6JIOAJFWO4TNO4d25+5xq7j6L1B8e/egS00QyB5QkThWK/ewaClA801bENmj+9pbTtw
awzHAIqcVxI+dT+ZRnDEtLkZXfvxnc//ugetmTq3IJQcwJcNbkqvbkVO1KgthAblaBDzd0k7986p
UT0I1Q9Fle1jhengOvmEcZz6MsIlXqba1lxErNaY2+9Mpf7+2zA0B60OSFFHfXWXwlqjT4bIlGOr
N7jo4YQYmpxu8obE2nkAD9zrKWkIpI4Jx8WRFoBKf+creXN3NiFAMZujr6Ibpv1a1uJCISjHVFhH
rUoBh2RBetGinPJxF1mXMAJMF5r2A4Tl5IW88tuQiGpFNhedRXYeoHOqa/cuqpRi38Bq2JLJJ98b
Dd80W3iHGoo6Gi0MJdDyfj1pibsjPqTuraOlTtExc0L8zEC7d8QW3elKLsDK2Cwj0ZbskTrjTunV
8awYlnznq1rnDL+MfOT9qYYjHERALGBeD8sjckK9n6yYkhs/Wcm6BmvUh6Eu4xtcxLqsiFrOs2GX
tU79QBh5cVOZ1dGqrcfayqoNCdvqnu8r9rJEk/u41ra1nRn3q7tu2atkiz+urcY9YbUEhw8AF8/t
8C6BVLy5wXLtaarBJQj8C0zcq5EtrTtlqpH/nPNO0uzrAz9A+3Q7tZl+O8e2e5gJp8KQZpnBxiBH
5rZo/RSkJjmXy+vMLIyojQFIaMLGvpgTgTHJ1IVf8ozYWBcqrJVZT/38Yra9iQWic66c1kSSF4Oa
mRdSXrzkZ7hp55wYKCl3xk6ysx0RPWFZSQ56WmPAXnaTuNRPdEztzbobvSfqEvabk0vjrLcEkIpF
Nkdi8a8nV1xHSRAVBPK0hP2keUuMjKp2e2xN03ODGLG345IhSR1u9YlF+XK4MKger68qDWN6RjR6
O8ySSA4zjHHZMLXS0wy94+RXnUyfskhLnkwS7kbNyu6ZZqVPkRE+DEqkXHMTy+C50mYJW6W9Wjej
sL72MhH7IRXc9ZK4UbkGl6epDAced/ly61Rz9+PVf/45FBXdFbBwJrqpiCA1+yqRaUjo6/GHuZJE
WsKbDV16q81yNVyi84MsS1mPT1yf1iSnbGFX6JZ5PeNKvayzY7tEfUnEFmoX7k78RrfjKLKPVU9m
kATBNiRjRdFvIp5uQQcSjSi9LMdYOjhZDnVFvV8Jg/CC4b6hwPZyI0rOeBg5HbKO1AfMkLekXDW3
JSa4Q7j2TlzZ3IZh5l5XDFrxVZ6n6X6wlgpDMGeXApveQz6EC1CDLHFaAe6D6/T2NVrOq/XJddPg
g0RgHl+ve0qbt35SsbLXdNL+6maxqAu1/BCGzLMt0kKPnSWrD3ocGxu4YuC+jaj6kGvJ98YdyaB1
pxe06NaV3iVHhNvNlwpXJeGtRXmRhRzu0ijwO9XcV/rwAQlyiPKWoM11g7PHPUSKGLd/ZomGcU+b
JNU/WIhKjuvxDM79lZbcr9ESrL8h4KELJ9c50oCYsXEpTpNPg0xv2SMuh5BJB8WXTGPC1FMjve/7
7nnIWvuR78TZm9GYH4oqyc+2nlktIbXWldkVixxaqa6Idt5MC017WDbtoGaXsWmKiyKr4QJb3/Xo
Y0ZfkADcuEC3HlnLVSfF6XM/XY6LCBJekoEZGhobNgzfA0k3iadYffycGJO7pU4eHCKb3RAJqqmJ
6T6a9fqOHsWD0YnEy0lW3VCFHZ90cHtVPhYXrQRxS3DMdI3l1tqDseSSWnTQrp7puzKaiIQvUP2F
9aJD0R3lMa7QXjUxk5d1d+4cePAyVzwUYbvIiq6nJTsH2d+NY9GDLs0AvKNRPVto6Ty+8eFubGtz
N4+gDXKjMfnCmvSCUkU/gz6nKCiCi64SWDdCe7rBXeXLvviExTQ9jXQCT2PtkKig9hfWLVwzlPRO
sjU/i0ncr/0WpSjiS1pBrallrn3obWU41PYo4JdP8EdYVK0bKy6Mq8mZxNUIOWIn9jHuVmWjNRDG
gqYFl2vat4ot0C8HNTLqvPJXuVubTTi8ndq8jgc9uDRkWGOoF80ePyHEwYUWqKlZeVXayHNXQuB6
bN3ULZkaE15yvxH1I3mD0Yemi29DGDdfqr4eN7VSWk9CVfKtW8fJXcZtdydD/hnecntMSnA60pXu
hS7fyWqCzvCYRPZXtjRPSh+n99LUk/uyNSnEaAT3hCWAhEYoH2IpqOrCMLp0VfbHkCctQZx5eq3j
DGFxwCZI+9C3JuR3bTRSKlkPrq/hvGv2yB/yje0a1Y5sFOS3EoxQoRbDY5RaO9JkpLiSNjb/qp19
S3R2tg3zpL4EGRsquvRv5uw0calOIPQgn6bWqTUrbtRDkAZ+i293g+TXonmEgAdG1vhzEy2767Ek
EgAZJyfdDgUaAatSPhODgMo6kz0ozXm+rgt+v/UJde7+AOpi3xFACapjzlyvMkfiYwnqE4SPZjsl
K8AdVwGZJovcUe8VsZf6oHODQAIp0Uvvk0kQRjaFGOTLAIGMbV+ImSHOjmF9KbADD8gDDeV8ZEwU
9AlY7Wzjayo0/SaTo7Np7Hi8TyIkj7BL5GksUzBcmfvOROlv1tGGjoNMZdUkUEO/XmbQqMevqcOo
Q47m7NZGtc3MXpAAsm17fiasQBWof32fDdUubkkXQUDWXESJbeyf57eruuqXSRtTR5N1tIq2wAJj
/6paKXMocnPu6CezMvoz91LquJ0jr6KszJ6mMPAzOPLPqYRbAjYTIUMP9ASlKUX3XE9IQMI98Nko
7sugoPUVUipL+246rxtRhzXIBpgvTd2gA1k2jk1vqrpb8gjOulnR7HfmaaOgSD8gm6+8PEhV4q7A
wWi1yYlJxAvQlONM+xLzgSI+NiKOdgqw3X3hivhERIX23qQfyTrTml+/FUsT1Fds5rMG21czQDLT
F1WODM+aLlnWVFbjAwUmDEfXnGfgK67M52fmZg5Dm4zI10zcZ3tkHkbNortKnDp6ShOJdZbjCJaq
Q5LBT5ppsD1X7ZJDQp9JxkG1I2YEdO9UqgSi1qegr6LEKys9OuWjgTygjY27UOElwDDj/dTGGmLs
5TXgsZgeB7rwu6RKENcWuO/6JLshqCO7AVJ64iO05/XQuiGwgfSgjsVkn3K/yDgFd3FWyavZHerd
gKL1Lptx0mMGL59sq4HT0+X2p7LJn62gDr7Zc+ETVBTHG6HetiFsM8eYl2bDMSrT6OIuiJ91g27H
usq0iGYo639Suhr3gIAj2jgBYKBg2YB5hK1g5J+tca7zLQaz8USoHiJZmTtHeoXm0QnpuNEBP6tL
H00hM+7Ho/XYn7vrs0CQ/vq6acrTnRR4oP4UGrBKDQ5WOtAkyuPpNhiM6dYiXnoj4UfuQrgfw8Zd
UuDXjUJI00mWYElT/MTb9RjMgLuIcetitMVwqiMV5b0sq4d1Y+fJXYvI+WrdWwaqrVGY7imSmnUx
dHKv1g3GJNI+q8n4VNjnJLXkVxctzbYYycLQHXFDjn13NMkHuFj2nOKScn8+ojHX76PNRljEhK5N
DUTk9H3/s5s0ynUL6+VIbIl6yXN9YIxLSBfmbV+IjlX8QKVzZoZKcBch5Tq1NpEJYTsHd+smFrri
97E2bjtR/Dw2wLvdDHlbH9Y/tj5hpuFlzgN5FWAdWtjrHZWQBJZbfCyHjhNjaRJL4rmPyjDr+aMR
FKkHclj9lBr1p7wJjTs9ywxmoQ0BeovUZU6C3mucHqr52A6PhuGDZ3H2mige1s+iLh9ofVRVMOgw
DXQuQrQYSE98L9ATUXuM70un/PEAy8GrI//wmv88lWpdv0m4BvZ1Iun7s+QhWjeMEOLmGG7XNm4a
FXszKL8pQz/uVUuqd3ZjqXeuoResEAgKKlJ7ij1cb7dSk+3FXZ51UmjnqNyYWBJd1O5z8rP5aTW8
8ONiOsaWG6F/iWSKB6k3rxg9koum5zszrYNrgEDuO7VjsUoSXw1taHx1QTqQYb6tHjPjLxr4d5yc
9pTIW7TTdMLdklC+nnpjDMysVaiqdqY2fEJPQGxGQRsfIGcGtMDdro40peJOmhittVtfFtgF6DHG
PFS6NdO7YfDyqjtoFEQ8FhbionbKcjctkRYRd3VrJmqx1Uw1+cjk+w9TikW/1Yb8oZa0DAPPZQ/Q
f5eoRrOXMcRNJsLjHpVIdFMWi60p1Od7JyZMTxuT+QPSV1I/GBQ2ndZIw+NuVvparENHW9KYhc6C
mlBZn0gMbq1FKU4NxfrT+ujPzatj664oa9vvhNF6IRzlY9QxaCpGb32c9PC4EreLCObQJOLm1jXc
9qyY0K8iJ3U+D31GXJXyXaly4yRwfqFjYqMUg9hUomv2K4hsPbYCypKItYgSdZf1kFEg2Ycdz+oZ
BA9hR9/oh2bLyh+JkFTL61H2dO3MxPnrE0b8hM7KueRgY7wekTluDPQzbZ0PJw0jEWrZ2fTHVigP
6ghzgKXT9DUryl3bqzEgMnP2iBfKbpoY3j4RhuTbzzWRxesNRIc87pVlU/pDa9S72qqC7axHeI8M
5J2GEjRf7Lk7lm7TfijzOkRp2DRXaiflqR6mjMDRdHqu0iDxaEmNCKuM8GNefF0PE4ouiTboMnIu
gDHFLFl3IrIYYrGWH+NYTe7rFnuOCQnXh1M13VMBIuyCJAqSa0ogSC3pIJsOp8DJcckboNwittEi
/1k3OQmkPx7BEXHxQ2oYwI5TVM1+hwoUG5OJXqrG7r7ulj2iu64tv/3Yg1d2hxGPIpDT9Z4A/DIO
U+EbRY+5o6bItXFK4hdMvYRduD50uiN3beWULVOhH0eWV/x4lH5BxxxcNR0iWSfIQeA0UY8rDd7u
KEPxoe3Db2Kuhj/MBrx2rn1Ps+64DkH83ORcrA9/bIrO2K2C/Taqw41V6/YdigwWfXFR4Fau7TsU
JNYdOjjFD9sR4MriWPszOdTNIcu1goCAP4/FNM+WIHc0G9zIjmTJGMRVKgdrKpVlzbrVwubzGmoV
LUZ/6eikGDtdfEr5y7Dt69sQmPVWM5zoSqjVRLixYe1iUBVMLJWYxsugXoetjdK1z9XrfLYAbLmh
Z4xudfqxBsfc/yFWB/2kFa39fC2XSReuZ5W+k5Zt6b65z9gbMYs6lmcy6PpaNQeIwJzZ9NaH+O6D
E1GA3yMa6xvHipI7ptrfJlJFPpGRh9CAsA2/oVaxGfWM3rYTTJ+x1XlWOyfPo0vU73p81QnoHJd1
TBpQWmkXsuTKXZYI+1gRkXYvYIdsmCWYX13VeuQOkjzpSZweUkjfNI1z9ewY8RbxZH/vLBsD4MEu
tQtsyQlUr0pO+I115VMFJIjzg1ewVjeulMa9rHt6H+o7Kl2pF0e9eW5687OUlZLBeNPBAuAF2M1J
FOZe3FoeuVPJrZZo/X1oTu7RGMhFXXcbmrlKFBf7AXLgo6xKWq1p+4V4ZxSXoQiv+6F7p8MsloXD
L/cZm9+ahYVDW51G7+vMntzR0rKatencLwBxC0DQrW28oEJK743WTg8NttZDPLjtNiGzb5cYnX1H
dce+G2VQL29bO4opvDhLwuFK8IxmpfW0VBkPuuKqRwimxT7N58rPkyq7avTAxCtOgsCECQCF8eI7
+s8jxah/HvvzEa9ZauH6e0bYv/nghhCugcoVi7Gtv1pRJU1PdmOv9uckNyyP+517lCaV4qGOisfC
CW86XBiS6MAOfe2M7r8CDvJjVsdAD9QMqdrGmKT6TsNde1PLpYCLMUswJ9BtmipLq+MvbVPdRXjv
JkZx0nYiHJovbtRf8iFgviIjF+W4W9xEKYi3vGkHz111ZqH3z8vNt0tf3oNh6w5za0wsjv2qWTGa
qirMKc1OxuiYCF6GYK8uE0gg0ZDpydQqeev7eUwMtIGqdrYs/YVZt3s2p5aJ1jvv5s1PxbvhXbgO
X4eFTfiV8sPC59XASyFmyGjx+5cEZ/RhOX3GK4pdg1Cfw9iZyl29ZJ5FmldhVQVOF+xkRTIdqIB3
TKrGm2bTYqDmFmTgJ6Hw7rzqdw09XLA0yfJTAuT81m0GmzETIVoUp/NjoJOX27TRJ1PTUGrMdYMG
HKlBJMrjSlSi2ImeGgT2D9zSlKSOV02hdlifpTUb7+yG6BlhlFco+rJPEA3PUdcZD4OkB6GolbGZ
siz/NNi4Y0UfDWcIUej0VFH6dYGcYkrT6Lw+ihFG+qIRqZ8oToSNPifCYCkDLfy/oOtjT2fBsO/l
mDBJm/v7VgM90sz9cJ6cunznh1zOml/GGr43GrZod2xNqCgDfj2zHSr0c9OYxckR/TLlRNQ1K9T3
AjSbaD040/75xNGXtserfxB9F1cSph/DcMVrBUJlKK4R13jLQzJ2g4CK7cR3uxEIJ14SZ9yKZCo+
NxfmuAK/T55HN202L6zv4nqo671q9nKrlvHSYsr785hmmeeEI/4y1Z4eRi6/tMgeBlyu77xz7W9O
edBpDpVketycaq8uQIo8beLkTXnKquFlPZ3UxcBCvN3HhNFwE9oIkmeQKhlsqKcyVx1fKzX3stpT
3abDdaM77yxKtDd9Z/olJisSm0qLqfLg19+PcpxrtolVnbQBPpFRYVTL6ton5srYF21dHQvq0jtg
CsFdZYbiTO/gnlX//DFDI+0RadC9c0K9dQKaKGwM1iAa1yJDxKsCkJkqMmZgMo6dU4lzLwL1ulGp
jiCgvax7XQsVv6SneQpTovHKeYo3Px7plT8wWUbWHabNJZ3mAgL3CAJpmXvNsnjvJ33rtjMJnqf3
6yAGouXxugFs4sUAMJfrR2VMntu1yKZlZ2MSR2mUIV9WtHxjbNJqwSfS8ULT0LLRWvWGlp95ilVn
vB26Fj+QK7d51dtn+MTVuaaqLCzxUFkJGlGFnJ/9LPIdqsnpRFJ7fqUNTn61PlJ6JTvFPRKQ5Xhh
E/3zz9fc24/JSbL4Hvm0ms4N9tWZqwcOcdxRXZ3mtMoogz2tzTQVdd6+Ga3wRyyXnRAQl5aJP6J9
98qkNQ/p7HymljXraPpj42xI/u/x5MbR/MAfNPHnkGBcQki7Sfrg0E9ZftTl7YDebNeO1vgUx+ZH
uJkBFzb0KF2OH6gctzs9Rfv/z5/xzfjPWYciUsVVSEsfm9yv10Fuk/KVar1xDLooRHbZjEwf8Vkl
dlXsjVadrzid3s0MfnP1Lee6w92PS4/czbUY+pd5Af5NPY20yThWorAeZT2AXyyHCE9g8Hn1K4jW
8u3AtFHCMBGNQvDbzaJtc7MRfGuiTb4tgffGdZGeGgSMlWel0MLaXkmuZwQ1PzYK90s9dqpTCcjq
nWHtzQ2Aj8An0JjZcGqI1x17e1Z/Xq7rDUCUiODSKtJuDEVOlypu23d+KO6or+8AyEE0+l84XLBL
268b42HbTo1LYvWxbqfitosdpg8uWRxNbN5NalVf9CDf0RTdom5q79Y5Tj/HzrUjwTUm+QBIjP7+
umuDew41lRJpCrA0KZ0/dDfb1uMCEp3Nj5ij9GMT45xEiKh8kqp5M9I/xlcSbgwsbN9JWmbsAQP4
pMXqPrSjvVqMcIFbmO5TEMP8pC2yLdpq+poC8Cuig91Hzanqsc5GRsOc3LjvnHQPjpIEcqY1HtoH
ioB9qqF9bGwvTVAzo42H31JV4J4j293rhPVcmRWt/nos22Otz822zesH6IXB0QDkeENlJLpZH9nC
Jo/bdHO/AWrDVF37wiezvT/9f86smkeAxw/VVFkfNL1BnZlorJR0Q6cRAvkxtwbYQuAOKZjTdV2O
z6mb0/zTgpuEDu9tgYMAhHDdfqAOTR9lsvycgtRuGOfmyegpKVh0Z/3MzEk3iNX0ILHIbNdnKQr3
hMtGE0wQdPGsN9vzOGXxSVVcojPmjvim2I1+7JYwtYzUaK8KqfWPDL6EGiK0Pa+4pAwP1P/3nJlT
jfEdTQq3I5tk119HBVtaUJswRuBKj8qdoiaPVV12qC4wEK8ypKAaNUys6lk1cB7lMj93zUiATpnc
/PP4ZLyZPaAUpk0kHAfADzq05ar4y1BRZyhaagfNazi0cvcKytAAh6LqEHcbZBDmzhTYtiJTPwDq
0r7yAUMPDpS46bokvaBw1bf4UsYvYeWtBfZ0bimC6tLY9WZWe2txOGr4NSik1jBlgvy+nvMPDbyr
bZZYC81rMrfMqKgahKlNvxRtmtsQoh33GKtl4pysZdNMlv3jETzP/NCUnbhNiBI8jg4tTyNhODdl
p7/zo70dyRcRHdIhcjX0ZWj99YsiAwDgcWaEp5+/GSRYF3SD30jV9XHM+XOXT+8suf/m37QM4ejc
OVToLa/N6MwAHGSJSXzqZS5vywnQmWNhkXZNSRRcoZ/d5a6ynhH//UuQZvvv/2H/pcSCRuhe92r3
31cPu8f/Wf7Ef17x6+v/ffDv/X98wf57ef0l/96+ftEvfyn/7M+3tf3Sffllxy+6uJvu5Pdmuie/
K+vWNxB+L5dX/r8++V/f17/lcaq+//7bSymLbvnbCJEtfvv51PHb778tl8R///Wv//nc8v5//80r
i7D8r/+1vff+9+s/9P1L2/3+m9D+JVQcDyQzIzBj7sTNePi+PKPp/9JVlrOuTf1T0+0ljBIRRxf9
/pv5ryXrHoc/mjrLscyFHdSWcnlK0cS/cAdAX3FcwUKEJ3/7v+/u9seK5cfPxZfxc/+vsai8i/XO
9efahuuOksXSFOY/3RRvFI8008Yu0h0Sprqm8oLKaDcjGGoYlCjgsR7rG32cSbbrZuontTiNcRl7
bVZOOzeW3khE8Jag0hdXmYuNZjXqCeb9vCH+gmhCpab6QCERskFreEFQjgdLIhChsAsjU7GhHrrK
TdaSeTVPqj8ZtpltMJ1Pm94t2m3IlNq3pIP7Wh2mnRkHT2bmmCeZI75KMQmChlXhOS4b1Hr1yZ3C
G+DneH+AotG5nO5SFmS7esk7zRvLL/X5u06Ch2+Gsj4Nyx+x8CQhQ2n6LWSH4FCitYP6X+3g3vwh
Zwy5cQHO3stmMzyJSqlPuab/3CyoXCED+9AXmMTGSRZ+280+eSfDwZzJ3ZWsnzfa2IlsMw1zcQIi
aLQRbeUkGbclFEVca0OT0f9PjJ2hWNfG8uW4ylZUkXNcd0h3LE/rIwbHm5Ze0q5UtPKEZTfadraj
bSAn9kdFPnRNDwck7XbwIsaTPeaf1LwM6McPhmdYwhOpdauH3G1LkprU8EsyZZMn9ab2tG5GOEIh
PkoQeol0aaWaSrB1s/Dj0NJR6LEbe1HDZBiq8oxNPU31Yyw0nL7dvh4L4kPH7txTfNgrprxxuo5Y
CcoOyPhm+yLskZv1H64WmRss0/p2b0EbqNM48PgoyoZKqth0zK5OcUcmbZEkSH+lzi/aPU+5fTdD
F7lN5g3122s336tBdCR8Vtk0A+gjFTnUPkGIyvsjdCXXPpFfYKLnSP18qO09s+vbWOrfEcklXki9
d5s+HBqMix8qayg9SwLwsdus8YeMCKyx/SaYg2zmcjD3fR4+F1Cl+o6aryQ8fRMoQUVSQNCx1iO9
dtr2FiFKWWh2Z1vBaqIBR+q1KEJoBJ8bZ6UvkT9YUdWiKut0FNTqsa0RxNeGiLcpQcRd606PaVMJ
mMvTt8pN6UsOizTLasePmX3nTKx1F0xcZVaNJ+UhlGBjZdHCHJmPWhJORyi4vqpWz9SKX4pcczZF
Vn8y22DazCGJSiUxSAwBHn5nYsUSqtkT6qhcVOnWrD9aeI281kJDObXyWlEaSksmmaV9lXpTNuL0
C6Dlm02eeUlzRg0wk+UIIqNm0lYTSZKSLmyO9FEHU3itmGBXe92MAmeYBVPexEIHRnp4I6+T5U2E
jX4h52/a2I1TbEKcoYPVisPQ4UNui2QzpUFJLE2xSRp3OlgtYYMtYPNNUfcwtS3zISN6GNMmbRdI
FGpfkL8Kjwlc7OeqiQmVe0LYZWxjSWqcbqaHwpnbTZPpwbky1a8gfr91iT0/G63WUb8yLgH4BdDK
CjfNLBJ7elyfKzuWQBtTQnTo8BE+V8xAmRpjp0ICPsopSMG1foCAByg3KHB2SOENFnApaXoAURyI
RhMmfdaKk8Hv7jojsQgZJN/UKneSysdt5DJQgjchurvxCiSA26xqPqpTR1tLdex9VnImonTwEuLN
Nqy8PKOUR8bGB92p5E4QWwKBEjAXUTxx1DYQ6+p9lhgXfQBJLe3iyZmAcnZKn/lTQDy9iBYLRhtB
D4bs7vQArBvyJ5i1beOk/E7jZNfOtF3HCtAnA3K2abCFmW7p883QT0E8ss1RajYOua9TT1xarw3M
NRDi6iMlsVo7JOReJ5oNQMq1rfOE6dgsTwXtnYtoKt0XavuHSjF4k/c69mfN8NSxCrekzcktXsan
Fj5nX7ndYTC5uAcUfaT8ndNUc7xdNasV7V2Hb8dR7XNGEcOdiaJVk8TaDZanFaZ1cPP8KpfOCxlz
+bYuopImZvg4CxM9JzCIfQADUl1Msn0kP6edeAnnfRcD+Gc0/0jVpNlOKBBcAddCLQwgvUhNPZ2b
D0tL39FBDDlCkG/nXJdVHz1rVnyFjWA/p7m9H2B7Wmp7W/RxdxwCleuO5t+sJPd5mD8W2az5YVns
ZgJ8t2XYmlvaZ+0hrkS+KRPjI/eU+hCozS5xi9CvhenT6iBWR4MHpMJa3sR9TXgf9Bmv2OpZ7Hi2
FoSk4c5fM+27LF/m3vmMXBmIbk9gNAibo8yGh9iZS2By9yqoapG6fmAAiiAC/KGJQTOqlXixRzlt
aB5MnqWSTpAVLa2pDVTa0JvK1GS5RhYPVKrPQVZ/tN2BwaL/HgRptR1cTaI7dkGUUkrwAnKQNuUU
G7vlDpgLhRwlTK6DqW9hb/ZHwJIkZuYV0lJizCvrhn/Z8Y2kcLAthTuC3yLWBMouz+jPDbHuaTR3
ozKewMPYL6PoX4bFsJ9qYtdKws15K8OYfnAKhGJae2UR+efDOhZY+ZMj1BwT8uG0VSgfeGomlO1o
hJvZ6bGr29/6JFQPVdsGXtrcqnFjedJ0iq1FZ+6kD/fTAi5plIUg3RbONuAGioDFuQpOKCxIVDC0
FwJvJ595VLyJLbo5AnHKJqk+xaloL/z6/MauimwFSi+r5cTXxZSSEkvZWE/ki5vlX5POpjc6x51P
rwy1KTOUGs1J7WuEInMBdfdKOeOlziC+x1J77oOqYiqkcmQ+JqNodtWobFFSfe2VIPTLofGWMAch
5aWXdUCHT9Z+a5lodxcrq+tW19pcBZ4jyo9yYNWVR/UBVB19zRo6Sz92tyGxaGSydNTSBnenK2g9
WVsmW7chJqwDe79NSg2gioaJuCgeJ3qvEK2dbAfMp/MK5ZEmBlpabEo7zarINrQKAF+KF6hVdhK1
xs/ptNw32mn00Ib+kaRwKNNe2U065ZM2nPxAaXvwV5zzdUzKV99ABM4cw1/PsmWM1/g6/GCbzbpx
A5pyq0K538RqeM9MszySz/XSN1TwIJk+wOgi6JBaZllyG44TOE19C/y7dew/8pgAQSgvGdpqlKFa
Xm7qsNQOJXJmj4vNYVCxlVnu7MAhY8IUj0tF91TrN8S1gstrxtJHR06edqWQwh7q4dbq+9zD/fed
rPJs04GqGYryKlEKDH7IFpmc7PVgfpZZOGBznryuXIRaw4aMTKyApdzMKnyQVvJ5aAilYO6J48vb
7haDyLCl2m3upkQQ3uA6H1PkJMTahbuKIOqJJotXZWjgw2qr9UiN1bzHc1Rq56Q0PmuEqjIU5Qdg
xQF5x9jZtkuWLJIJKidczL6grW2h5WqjU8QvdkiEnpyt7GvDz9zSVKkD+CjkgTwPtcv5Be2xNVm/
zxOBIRmEAeaVkq7Z0D7DfM29YDGq99o8b/qkVX1XQGRnLXNOh5TJ2mRtm3oafCcw5UEbuUgUmLzK
YItdWmb0k14E8UkMFL1B9BTeFh1krIPdH31WQeCnNtbxVlPuErKsOe+m0Gs6mgG23LVWDE9CESgK
mUcV0zOcM9cnApD147G3IciLRvHaWK+3MBWhnFsS3ralpv7S0gWlUSA8p21fdWAJNGYbhqLvc3zY
TXMm1vLrDOB+nlkhDUw7SYtInG3GbFCAVzVI/97gXUm8fsxDD2JH4md988KZPPLuAUChsJF+Mt6q
/VyxWiJPGugMyRfWFzzQ+OyibtcBLt+q027qzE0ne/lsqRiRiMS5qo1cQoJv95FlFJ5aFyqTzOox
0nvO/bQAcxxmDfoWGupOR3SQbX62BnnulLu0ftIGXZ7KmRjcRJc7fXDu+g7k9kC9ZTcEzQ7Vj3qO
k/GSh4V5aGpNQ8GEA/z/MHUey20zYRZ9IlShkbFFYJaoZAVvULZkA2igkfPTz6E8Nf9sVJYlSzRJ
NL5w77lIBZ76TcG0IOJt0edPZr/qWtfjb+YmkBt8HaanfjcNGqoGXCH3iKchkW1Gc1ON38IuGOc1
CWiY1rW70EUaQfRNc/QMhvWNmyR35YwG1WmnjTcVQhwnrbk65CVzVGR6i3vMh+zdnidxnUhtCrJh
NiJz6xU5Q65GEU0MWcvwMMADrPZrN7q7zSGoNIdWOuFYIJ7+h4at8zfW8veMF3E3+b1D2hrjw0pq
b5mY7EeC6I6dd0gEBvOh8ukYliQLF/AsTykRJlgNPDow7yZ91u8xClYRPUb/5BfZh0IOL0e4a0hl
YvLHz26lNXGvsTGWRa6urpZl50nzX/ocAarqxq8UKOAVa8xdRcyNhgCXdK59sjnbtc4n8Bvi0y9Q
gMB+sIPFGae924phz6fUpSm91DRx6lT6H8tqDBR5KR4ITKohJLkDlisSqsdpfSTXfVa2hAT0e9wm
XqJ6u+dMn05WQ1QKDKya+7YqTir/07r1FiSD78Z2gxwHc+zckvihChrP2g6///L7g3n78jr7E4g6
L7cu+v6/r/37V/06O5capd1l2tqbc2KuIt+c0Dt//+X3l//7N4NI/bOjvxgK2cS/72iQp/q7rLUo
D8rW+P//+N8v7kh5Pi9aHf77zu8ftjAyvpF7bDBkOe6b/37D9yP+/vTfo2gFs4HE9f99i/79e7+/
/L8PHzRe4LujGf/3SP974P8eJgFUEEnldvz3eL6//O9fOxLujjaLZvf9I/97Lr4/dTRJjmdvM9Is
QK0N2gfJYgmBzv0bUq3371WLxddDIsWtGGkN82d7vcvEfFhENQeGlnj3PuTsWOpZvq9lh1Ku1F9c
RauaWtO6azWHHN60GkNCqa5L5TyOY1f+cuuI4Jcf22Ia18wvq/uBLqjuy+ZRjfrPPhvaME0z2hYd
s+r3h8RKQzyt/hUbv//IUt27E5Y4fn9NG7U0oJBoOQuZaBY+ikyXBLRn6czyaW7gOAFYuOlLfAMe
jF37z2mv/5yK8vfsZc3BnKT9I6kyahwvnf99ulbVQU7c9TpdI/Qt1bqXCQH9AYajonMEkzOp1xRs
1r53BjfSEqGIZqSJSrG0nqtukcHWmtvTXN43t83UONcUt+1m7GF5mY+yLxCy1WvczsoKi5x+2vdr
8nbrszX03oOZO100seg/5EWvv9qQtYOh9qaLOVQyShy33lvkimhT1wZDP2o7HFjitSjcLWS7qE5s
BHQCF98cfdpXpXMyGte/eprexwz1JNQBc088L9pB7AFHZLdgho0Zorvn1A+LMW532IdGpi3JQ9v0
+StetXDElvF3rnR05QkNn0UgvKuVjyR6GX99naIgI25rAnR0RED3TmMVkPMkfuULEeFLSWgWknbt
xEDor+53BbEFS/s5dN3Vb4i98qfF3fFU+6FoMKdSgGAyHcfic7jVSH7+oeo+nq3WC1eXSkdfZXdU
idQQ5gjx6KTc3pzGmo8VRvoYoOH9lMvpj5NiDNWNnx6d3aGB2heyB1sDC52ValePYDqrOQy95gSD
ZRpUvNb0xrMSrY5m/BRtpxMwzQ8tUbq9LjBJM93HCJfmn83m5/s8Y94iKzOusMBBUa6visXQ0RjI
CBGNUT+bRUkCce0MAMDz37PSXpoBJR5RlXSLI9UqGfSPXoJSHYFSsBoV+lVWE+fGY+qoRnsMlnYx
LoVmvZP7Pe4qtsUnfc6/CraLseoz2KolhUQRfFeAWumu0axjOHLH1okaDeNoImdWercPm+92l5zX
gqCyLbIzjWe59OuL6J0l7gU2DBLBqrNMNsIPelJK1rV8l1x2+wqeydmo3RVKJH/ypcsoQRU4FTjr
QT3V16wy/iibaQZJtBnOtSG718fpJKgXxcaTo9vPraXLO6GFDtJPTMkZ3XFi6CFLekKRBx1oJedG
O2TL48BO5nFx9CzsB7CxJA/HmabR1o9U6lhzsZ+Z2VtRbtZ57YkGA3B2P3SZy+1+IB5mbYZwwxXc
F16UKxLFZgQaz8JBXmumlhPgtvgk6LY5A7/MnszOMsPWLeS+qNV86eb2oVt6hnmAgAJt64lXE17c
L6gNZkvWONAm8wFyrBOVK9W+JBI22vLJi3nPmw8zWt7Qw08ZmQRU1cNc3W/2Sr8tC1XdT5sXm4oh
7VhJ0uEdbwhsoPAX2l5tpxn2m7FZyyknjUOBCxH7elXNCVX0dBg08TZpKbL+dQAFkYz+Mzhon0u9
1igLquSZVvToIxqOC70zIm2ht9P6wd91Rr/e1dkb1h4iP28mgq6Fc+ymNIdlKn9Cl8l3Wru2p23V
nmdZpPup4huKjvDgAoEImFxyhjwGsOfKBRyzIHT3t0Y7abcP33/KZrZsBCmN8YB07VTpX5OV0SaW
HuB2Bmx3o6qxv0lm95NC0JNnmrPHIhnqzEF5/xW0oaZ4GDc9dEwG8f7qG6cl+XBJFYtFBv2RcIZP
21oYZHrl+uA2scRpGFSDbJ+KgvNT6E4fEPRnR8VsBTrHwaEfDN4at0AVfS1uHET1A9LcX6/+7be9
uCv7OrKXjSTDYviiu5vv58SuogRheSTJrr2M8EUuY1lmh0ps8BKc7SRvH5TpOAyd8KpMTHIx0rg7
oqTK8yit8rz6xGTz+gUdcVRnYyMFvMqmD+U0WJz5g94J61YoY3Vt+4tp/l5tMd/xbrxR8Qm6obCK
BREdYbPZ9p18x5LqYYXop50hqg/4xQcYaJ/e0BBALVXo+3OY56DH3CbPHhJIokw7xptwctrNMr92
Jk9V8UMQSxm5ios5M3a6lnAk9zhLCdTE9PVDKwv6FFu9IGHKggEmWKjb7U/gticiKoPVNT43mzcW
FBDiA5g8Mp+yD3Jto7ad7hoNEwIOzNH2H3MMn7VZB7lC9ZekI0sLmX8pr/ihaibmiT+eG1qwSfws
E4ZAgWOsTVjbw9Vnak9bke3Mxj7OHjpqY5tIBmFB0q/q6KoOvkH9XBlx5Vt/beJAHPnq4ShlCrw8
lAXYaObI5I6bMCQPbk42Std4fiD9MsycIkqK+f3224ukQPgM01X2JIaXpFMVHR1yfk9020Pv1mak
wUtCOmJzkKAn4myLiHFh2uN6J13qDz4dDZMnbs9OMsfdZkFD68+myN8ds+f+MekqHLkz6YNjnMVE
JKmdsF4hVKdcsWdppqhi0aSEOS+g+PpnR7Y/bxqDdBLnbRwXxv8AjrXFPhrG7CLZg1ftrUM0ESFh
azLobjUlDXnCKoc5fzlVj65TxTqT5fvEHc/17a6bWnCja9t6ZbbYYbl+cUZxYRo8XhJ/wZpkWpSl
1p+5coswLWGu67fUZNK/QA8v2DSE7b8wfOvjWj2rBM5mIYy/eT+flk7jcK6O+tYi/l7kq20h835x
kA5dJ6I7YwGA21lWdADVnSk7+mhs4avH9Kl1vMsm3YOGU7osH33NjJdiBjYIMxCMHJbZeanffD13
YsI7SHBNFdb8ej7MnmRg1+icyjMmqO1MWT2H3VqZEdeblpoLKMh2vYwYLaicfjoK/Os4s9ifl+6p
LEiF8TIWDoUt95pTkZWAc4Ef1RmpDESu0ZSJZIxzNJVByTqPxN2wb3n/miYVXLEwytA/W27RBsfP
pZ62C482GEePRzVTmI9dBWDXYsJU205IFuL+Bjy34UC8VNN+5OEAE1virrJf5ZaWDHeZNJS+8eih
pVmWN2AdGVmw6AsxlvxuUb6uNHJaFqfKcY4z7Vlki0mERYMGqnYZanJdVQFG4px5TPJ520XF6qkx
Z7VPuJdAkmZa402YXln6BvToW9Xgz0dYYAwJQ7JJ/9iAWejemMVuM9OnungqEn5eWKQsRHNqBwZn
p056/pu0RdQvt15Tyy0ovapCPqFEiLd/Iq/FYwRoatZxa7LDwvdFAKnLABwFRlCLRDkOpPRIZPen
VuTjA28d40gk6R/Wej4AWg330M2hj8/krwY2sM51BlekquEnNc6NQRY743DGDtSU58HsZGCwfboB
T88CqHoIhgGOtDvNAAdp+oGoDWG5dPM95+52BxARxlqdJbum2PK9PRMUa3d3XgLjKSFQnlcZsyVu
lmFHtYBpPhd6xC3Dm4lxhMjqBtwtz70ST8RO/0xXnsiPMpm/sEvY4ZS7mDm6D2dmotqNuBJhEAwR
ZJTLkGoNlz2aqpHXJLBzAYC4NAy2V8SjTKKAA9zkhxEjzts0BUK0R2hWyeOozFdLyfRUOe1xVlnK
6bXt/HSzIz9B8pOa7JL7leWppzVDZKwtsxC3hKFrGR3bK493kOkLAi8H4DZzJxGhki/puVl+aG4j
Tk5tVpFB6bldNEguO699ELThQYO4ce9t5rgvpCt3StMI7eaJY4MObLY3QgfrfSi5iQUdk/co2eTX
ALe01DzjWrSrRTqS/ZcM3F8D/ihZ9+LgTDyTbdO8WN4KERR2qu2/Q/65tNJjBFhLhmBJsTNbEiid
Se7IfXxy21GiYgJfVOf5M2+KG+y4aO4wr3zWmfGqldeta+8LDAEByyov9nDRwKpcSLA0y5TISnsL
9MW/S0T1lWzmh88QItPNdwbaRpTkrHY79xYu0OJYsthMnQaqEmkv3tFQc3lZecOHLZjaiCq+QK6j
+cdyHOhoy7rloQ4tYisiwm173JdV81xPw5NktrgtXnVSQ/lLdUA9rDWNdQP9tI5ecyZkevQHJr06
XYJflki9DGixvXAO2ba1gTNlfogIl4zpnEKb0KnHujCBahrVjkw8dipW9bXV7NgGhAjdnGeR4zUq
WggXaPUCHTfTRr+zXkGY/Z5vCldHsJoUUDYyz4lZOxFePPOaeYP1mdlrYKOyDfSadEdt4sFQWN9A
p3UBiBOq4MKZTdR1Ho3Sh86hxmezEjXjxFyR+ZZrO6+MmpW7BkiKGGGohZAKqfG42juaSjPy/PxX
Shx0Ma5708iOoLo1ThwIVGQPf8Af7qICFUWgr0l0c+AROq/kjkkitVT2F5JuF67UhYxQWYrlnl9h
w7e6H0wXoTq3OjfbWq0xy9vifu4cUptvf+JU0yKrt4G/omUwuAj5S883eLeXpNt8f+P3h+8vwM3v
Q3eYt4jgNPLIV4wu3iTbYIFVysLOf0YKMx4q8jwpYNnZsHzXfZIwsaHEBrPhIeuL3ZKUdqSt029T
I+xS68UUqP6BV9Q6A/GvCA2Nho6JrzCTNx+/UbG4HPrzwSH+EnYSggY1/zaUvYaL0oFx1wzyR3DZ
kV6i3dc0FTrZWO7JLKStzRymtoo7bJLg8CvqwExTfuncftKBbNzEMmqrPC2553fZudLt11yO9VVW
IBFpEaHiE5vaq58a1WSQ52sXwvHHBr85U9jcmC2MK6fT6JjwTnQd1R4cA5H/kJlmHsqO9kFbtauZ
L9Ze5qN1GPu+e2oE5P/E5zbZUBH1lpldJWNpoOTenxmDvurmDQWndddsRGvovfkxp1Tsc5OHCC4E
oVfms6W4dEFrqqhfX6o69XfeSAndo8wZ6/7K2bRjCZ6c18S/oAL/XdWG3JEzyxHX1Q/C+Sra23qn
YVfNzvpsJ3Ydo2aioDNh999CImSjPhWrMNrTh97oX2dc3SGBDWu0NvkXG5Zoyqsf/dC+L/otArEr
MwAYBN/25qkgOII8ZI9wS/WT3PS4ISDJImdPjEgpCKqX8IW9Dit7/Q68Gm3psk8a4stbzfsw5DsI
lytAjb/KZMKKpzK2HS5GcD/P2nPeO8kNZi95aYwemW7/POcsSkiM3t0i7QsIXiG3S8otEzt7u/5k
BcFExv6j1RW+FffSNOaXYuPCZmBxonYCbmRl98oRxc5bclaibR9Mbf4jq1GCgPbZtX796MzrK/A6
LG4bkjUUupZbVbH8ysxxZ0n94iYthrUu37uWwd3HY6wAQihkfjII/RUDZh039i26PJsPpDI8laX5
R3LNRaNtfToitaPOClmiJCzerY6bt/GgepLdbRrXxlL3hfQx+G2/+4FDtm2qJWALvKtr4ri7cili
hGH1rurienC2C9k15fqn8ww2n4tIYi7AMMULhO7ni05xidKu6Y/lNh+NOT2W82LsmtuP5OW7Muh5
zyeD3T9wrQBGXLkv6a9CQbzz4P1t6RbYsDAPcPjfrBXEHWDaWwSfYgz00eTq6wv/UKw+UzllXfKk
U08rVWxjl9mtWh33vdqiBAN06CfOW7MiEUobBoZa4wrWzOJaKkb1s3R/oOH3dorjysDSMIOvxir5
mq/yo/ZX98/a16RXIBTKVLFe8z5fUB20/lXMunfMTVJYilEno0QqLUABpwV2mhkXfQJQwCTmQcPk
8dVgUEymrXrzNHeLDW6K+JFrM2jLAsu/kIBxVnd8weKFVIRc1lkML+SjJrsVI9pRuOX4IDD9hagW
mq8pcldLfblmWcMDQwyRcsKglzdjrRy082RVHnt++5dqkHKuVr/csUs9266dfJF98Iysqn6Touxj
rt7hMqyZffFR2XQzCulumZazk1CEpmx4nWw1v9yZalW3S/mclieJSZ1JCxKcwfIeb4kdzTwfJ7Rw
X/2E3Xxz7Jes1xiVdKlzRHE/PrQzL5bZiOaLrtPSlzcWEo+9R4lXF714BUTEOFRX9DHCSmPT7lNE
qBkOZQtkDCkpmK6XetplkOuiot6bo/pd1jp7JU7Q+2XQqkO3skWxJ9gqmqDnJ7ZyvLJ9AaPoke1C
OvCM7SRU9G8tuTiwXZvxMBG1sNNYH/z0Ro96vZDvqk/dQ2Uy3tSM7Tx2so21HC2cTNUhddn1EeSz
hEtGF7IqHhuW21Payv7UtflB6MWjNqwHSCWoGVvt19bLY77dU9GdB4yAJ2MYo9oa5j2aIC22JiI4
WkYAjIOIde36w0KILhab05xgCqC7RJs/0uvDBEGwnO4GkQTDNFKZlu2Dwbzt5spXl9Ql688oct6v
ufFSFNXHOrj5WTTe2U9766QV6CUxPe891b8MQu5xl/aXUuVxvc4mikQyj51uCfO2OeimeSqdFLFY
8rKsthYu7uTDGCSRXveNz1rAGWTt/TJuI/T1bWYfaabaZZH9rT7dkOFRRV58cnfi3vJ/1l1f3pRR
+wop3LXFW4Et+zjp9sPkbH9Eapy2pfm1bcdJtD/HyYJdg5xgRDRT9uLGO4HjRcgYU+dsZ4uM/7Vv
PU8mCghMX2D5b7OckUlqzN1yZmKIOhLYzoxxz3xniOqjK4OzLM8oUYFPVSlJLRUFiLa5j9lQeQ/f
H7xBOeSDsD2HynK2Oqt93AQrBquMvXya0ZSyS9ssY4/McD0l80Z+BvJ/O/XjMl/ae8eEmm7pByzV
9/XEMlkbgeE1xNiH6/arNER27tYliV0FkrBa7Lc+dYyLb6Hj8fO7JM+RDcqJntboxKNImg/JFHvm
lY/0Al0MzITtApgt6ZxmZ7GEjKymLZHY4kofPvykBTDEejJ8coaxpSbXXsdUiLu6fDBx3h2dWy5A
NQWZARoWDPoPfYPaXxakQpRtjpU9d9dr5s3dXe0sIdt22OXM9AUtZ+Q51RIXlZnEvtGt4Tyj1agx
LgOlMzH+GxEQyTTKKmB0m8P8DblGBTbxcFu7jJ0HKihX+2wR/cnbN7oqH5iz5wGfBy1kk9BqxBbN
2j0mj681adfn1WEJprPljaZkiPO2zUJ0hP6Lv44X6mlW8sLeGOyY/YwcLT82GZHhCGtsTssltuf5
WdVTHXvc9XHhrZFIzO6ISekAR/kHErA3V9R5nMkOsRxLtPE1nUu6PsdBJOwSHjlYbTha7XqQhqij
rdI42tCo1LQB48rye9k4agUn3TVfCDBntnTNSutlnIlW7xHvdanOag8QvwWUwnT6q1Glw0k1+3a4
qUf8S+st0/6FZNMx7HoCcCwkH0X/klQmeTBechnxnkf1jWBmA2ib55UWil1BrWgxGL7TZ6CWY3tM
cu5IGZcMc1yIJYkwK2/8KfIzKDNdYl9KV7vlp/BEE0B6VNVyyB0PdZZZkjudrIxLmBydLAOBBlz5
SJQmLtJ5n3KoBOWoY1BxHmAH7MauWw5bhgKU2Wkokhlo6FD8yVJEndVyi+uimKuUOyIfdCoyWjSy
L/7vg7HgeFYWI5RO42xY7GTbpUOSXh0xho2qoECK7VMSI4c2cW5iC8/GtM3PxI5WIYxrN2KZBBz4
b32TAZYVUoy2aVGA6DBc61EfcCq5pzWRJSOHns8qFJbW/JEwEwpnn5LNLciEUSrBtZg1sZHa+JBq
QfvKcy9Z9JkLv7bqa+/gLhOUvI3lfJ0/wWH40khMjqdJragX5KMuFStD3V0CIBZX1yYKJJG8xcgk
PhjytyPKY9NXxVOVZwNI+izCLRKSHXCnuKGzY+c6IM466Nop27fNrEVktRmxk3fyMLU9EgUmq91w
TmCNh0su7aCv/GfJSG6n/BWmThMoh5G7jgflrBOz4+niztkMXtKJYq99ug0Degb3K3aonQ2BLbSz
+r2l2iEhG73JhpI3c8YPUmwdcIMq8tapipFqwqyvAD7q1cgo6R2SkX1S7NlcYLNhz5L/DqP9MWee
AY6Pbco4rIysEALmuVMcbAuB1SzaIN3am+YKWZU2IAfZ5vJo5a5HhFLxG9XYl55lPizqNUGY3z1Q
xpBcNbqkm3ivBmzcgMQd1g2o5+A53lG54wYaH+Xk3WW+oigskldcD2PQre2rq1fVNc/+FKw6M11R
VUNwuWOe9hv0tvms+vxiNZIVhUjdgATCi58yqDYzrdllw58WaH84zd2EJrkMxsWsUaahm+1q9ab8
0g4a/8MG1o0orKo5ZIonIqf6kL61RyYjYJFxE9KWLt4MCk27os0l7xD9Mcj2DJqMhf8NOwLpHMWm
jq00fzjZ/F7YDE9a5DkaZBZsjtqpyZnS2AeR2M/KHX6wSvoqMys/mIx+EI00MeN3Bp99zWalf2ym
4khxULBXEQ9lOpyzbCsDMNZAQnPvlBIUTGBKaoQu8hWmoS2SW20LzEW858XUsoWg0ZqRlDdG86Pt
iCjrXGMJGyydXB3LdXFuAVspO5nF98xbzXdYJjpcYdUhdxVAtnKgQkIaTvBIgRZ0EegEvAPUjJ0r
O/voFxY7DZ4Rqx3YuJhJFkkDA0YHh8mWCNdT5OBL9sRdwYyaUvz0UQO6rfdqV7keERP2OPtZR9dr
RdTDT0W7YOQ2Gnyl7RZ8Yu0793pSHRYaV+Tt+ynpmZ/bzr3dcT9A6MnSy/FRlOTDnqn7L+5UKBmd
9i85ELCUgY+GheJNm+ZPlHN7hF3PtLmvbg7532ubkIkQm/LqbkkdxggkUAVG5oWTB86xF74Z/LCQ
SKKQ+EMhHG/2I14E1E9M+kMWLQ5tKGVUuZ1yaAIMXfqDyhE9WWyNUWo2yQ4MMRnhSfdKYNyrO+fT
kzmN3GmYQS1/eZ/qO2mwE0WIY7GBJqYEtWEwOcMrWJolzvTbAZC26H/m/j4V6rdYmIEusMUDApTO
dYW8VQG/CAwzf2w7669gAR82TFYR8HNTMIxrPVNP5VmLqL6t3q3Z49Sw6iZwcHAgUjMAQmF2Y1FB
+hyVah10zg4zN13cFjrdkIZZ3sCbTDY4hav5oJFTg5Leos6fviaOlACb0RCtG+6DWavuUyd3OQXd
Z7sCzjWm8Mtdte26fOH+7tXk3LYoNkh7h4uOaN9r5gfNabi15dWrBDOCeAU8RLOlYe5u4LLwavTS
J+ktQMJdoVhJn7RkILF1rnrKASJuhpIsuq333nrLwM2Et19okoxYcsS9hFVNrR6YXck4uS1lDBl3
mI8h4XCfKHmFQrfCEZmtyOC5BYQulV6AMBsWN3rq4jZ6y/mJaea8rm03xCCTnDCpDM4sGwX0aiIw
cAfnmizGvS4ROHrOlAS273J/ca29QZbPnCawpbs7p6hPKiVEFOEwt1DmxoHppT8Twu6gT7SnDjiG
M/kiEKNHVqoHO78oyZnijK0M+nM6wqOt6R914X+W3OciIn12Xd8dgHahl/N1Rv2tenMnzrTc1uNq
NKJqmN5b4U67Rc6H8cVImJkREHZq1/X9+3+X29aEWBZKPQFs700FEJv7bFAMjKgGEXnMNKuN/6Op
Dzs8JUSJMf0j6cvcCW39rBwdAWp3qpk9Xfz5SDhfpT2b8MMCkzzYwM+Hk2uPOAQ8vz54bAjDTuZ3
LbXa3QAqMKy2u27WECmZMhiqmXWwhSiRidNT2hVPnJa80EPHKHqwDzffgUa6Kg0/a4QeX1LYli47
GrV9JpZL/TbJnzQYA4XT8tj0ZrFrE+EHD/CfmFNp1YWoqtfFHI/5xBWDUP5AN5ThHLJTiDvGEwKA
Xzrqs40tX79ad/OAJqmxpzMhXZXhb+Bh8bFJJ6fhMbQz6d/7hYFAoOPYuFq3mt/YIkYD7NKbnWK0
Y5Qy2rYJNpSvzgu/quuBWVJ+haUmXPYYxmHRrLMvmCa21vawskqLLZ0pU1PFpnfKUZVZikWsYb7z
1wr1SwIVS+/AjmmfWVQx2d95SDxjX7Ho6VGhhKaTMwFW1NAw9XUtf51M6e/StGFQgk0oaMTjmigV
zOZnjoEAgS5U7nm+lA6JX1OxRgW3ZNQYmlsnIanoLS8OG4dNJ1ZUdc+rBmBptCItBTVt9AQU3rIM
qBUsuT33NThclDjo0E3tkCrzy4KmhtEHAXmVXWTNPNSQvJkgPkZZZl2VPxA6vD4MHeowCNU9MPSW
TXu2nG+vPzggGS7IxayquRrLeD+P6zskmXvZYiQuoWaPObmFepFgkzJfStoS5GcvXpH8sZsmRpFp
7Ih83W8myGUoUQzydyTwuHfCvzGYR3G2FeOihcVk6OuQ0ZOiPnc01Yeu1K/zKg4MDDBZ+N4nrWgI
nPJ+abyYGu11k+vrJDhG11skjIa7zsnOVlNxONSGGZAyfMb9JXaAIVEVuxUzR075hHOZ0Ylxkfp0
7G1OikzX/qBad/aDE3CufWawffsF8Xw3hGLQgdJRPd38SffzA2uR4YAGDJGRsGNSuQJIGq8JquZx
GhADcUEdLbXdF3XxpPsFenXBagCis75rDo6ffaW80WlvMqwR+rNprQ7yWUaJaT9DHk3+JAZ3G6Gb
XNOOf0y5WtETe2VIBGQZNy7aM89K33Nn2uc20X4276wYy/ehZ8jGDrynPUFktyCTqhxSWrLmbsqN
e58Y64P3pxwN998TYCvzmiVu0NPj7ImUw4UyLUc35frJpHkQWPIZDRtB6XisUuQDAn6smH52ZIaL
tQU4D86YIraFpYIuNx7mCaOONyYsLXvcol19cd9VOr3rJCaftqHhqW2bC4KTe58lVuBPuNu4De5N
q7EOk+q3PSL/PuNpISOJwm/bWDir6uRSHuwboqBWtQCVoyRh65zzm3xUbg4nw1zR1BtK8CwOrOgL
gLuNXGJRFs9K6ogLDUA0N2WEa1ccTvOMsADB+jpUn0UyvvcO52ox4Bya3TIcZwTk5qDuUT/04SKK
j6mYf83EKR8bZqt66f+qyebgZuuGw21sJHiHME14KzwGwLljfsDpeJZWB9WSyX0i3ufB5Uzolquv
a1u4EVAZ2Mo/WXg1MJ/RURiQ9Y6r5NmTK9jXSXQJVLr+iWFNsiua7V2Na3Uocm6bHvdZNp8EJA76
p4ZTLSAc+C8FySdNHXOw5STrWV3TZc/UOiawl1sqBt54KDWQCTLFODqsw2GbBauGBka7ocE0s1Aa
tRIhZUvPR8d4SbW/lTb6aDlRW2quss7SoHRrXPO4kQIfb41X4P9Z2Hd443kejb3YcgHz1jtZXCbM
K8J6qO07p9N/bChGcGxoBLdu/qGVy2GtbFSwrv9p+00XOOb6d5Xup19BJsxJFOyM6a7WJSc8k7dQ
y5dYUlAbPuYXhrdBSwL1cVp+Db4lyRfSSKK2cUrZPYppc3nOrZzvHnkPJ2dVc5cfNkY1rpyfFwB/
IaJRVkyoYhr55DbpD3vFbJxSaKftRy04H+0WZ6W3VMdV6Q+zqF+W0dqnVDksGMfncdIhwG8QKsT4
zp2X5htKnK+uie89OVb6u+8rLQJnGlvaAbb1BZHoL5ebfw8CHtlV+UO66zuQ4D6Uy6c7hsZKmOLM
pY7X54+iJmRCePXoy0NsMfsmG88LwF/Who8oEw9TXUdWwjPh9Ty5jG0ta2J5e3cLhyeFg2uqonQC
rFcidBrlR9Ppb5g5n8AVUHoOO+LxvkbehGn+PySdV5OkSLpEfxFmgQx4TUgtSmZ1Tb1gJdEQaPHr
72Hvw/bO7Nr0dGVCCP/cj6+7M+IMTAPFz2up8FXabJ5xaO/AZc+L853J/h2O7VUzqoPDO7pBIDu3
dkpYRmhP8eR9uzj8MTNjlHGorWmW5CdN58dFY7uKmFyK6QUUEHSUmJFelynMFn4TVm9Wn/8uUmyb
XIsZJC2PMmVQJfNdWJAQtcvpMot6z4nuWYrR13Niskglm6hxqoAKnK3ZkWaGpGNsuFDWRJiCqCLT
ZQ+PKfc1i7JLOG/NLsTn6prFgWz11tBapMWxPC7SwbjlOcd+0K6hFBeMFAeXMtVEQ2FcF2E3+2rV
jA1GPjBrDFBNGTcSp495rMiz52t1lUUPmPsrQ/UMVgU7dbn4LsaaykZ88LoPpjQXq8t9xmAvPVfY
zEBlTsHyWlb33oQjR+VF3rTYjrazcD/dbC00YFVnkAmN3Ca/7Xjtt9q1bfS8FGdHiisOF9/ODwiV
733YnWk9ZGzA29pxJiZdHDFTaU9mx+uBIBVUpqZtFqdnYBCJrQ3rG8kkvk8Fp5kGs2Zoq5P1Mbvi
Y3wLyeCxOFgBz9oJKs1PNFb0ThSBE7lXu6fpta0IzljtB3YZwi0c+XQqXLk5KxbqBiORUr4MqY6z
8seU0VId2W84cF8gBRwSKYD2GvUey9OuNJ37Qn9xXkuuGURIbIvfx5zTB/DkD51B7w6slve549Af
i2VbNB/FzOsxoLX7cuh+uulBRfJ3AAewEyGHeC7JfpMv/2aWaH894DVGdp8c65xp5TtUWLTabKty
7DAOa3kJhWUz9tURasQpz8NvSZ+qq3Vwf98nstKdXRxbQiJhSW0iDpK8WJ0y2rcomBC2glEm4JGg
dtRDF7OpzyW7VpgTHPauy6Dt5054J54uPe7ObjScGd4S2g4J00wGFQrpmy6KV9Iz/rotUNH8sOTF
R0fNFJKgHYS5+81+WCcRrwn7DIvWb5m77xUJQQQPcz/BRelQVkfUsngYL3qqfRrU5W3DOvnybJQZ
1x44+9cnCzU7S5Z/xQI+pKVeymdJP0yZ92Yu5b6GOq/6kKRD6D0VXXKHPv+vThwHo3uMOlb+xXZ7
ZlqG25TZPHFtnDIsSIdWtf/ZBfXWFqehWgEknxRWRW9suSgzsj3XYn6E/Ma1IH2rDRbdcd30i2V+
i1kW9DlB9QovY9/WvtX3LxgXTnE2IVCIHF7v25QUR9eFUlFP8oGb8ZVi7NKvvOkl7PU3DMLhphbl
W13tCNfjW54rkPqKpJN3jSB/ZZUb+2lSH3JHGwJkb/b05V8HX5b4+3tNjW8ShR1K3PjYZtXD2BHK
ym+laXPsjsJvoQ+PdRl+NBlkAYdvSKu9N9euDlYPxzmOX2ibirmhKyQ62o9wXlhzcS8N5zcdf1wj
ugGkwUaU/Vh5COEo55GhkHUbwTjmXvDGzZv9ZGb3z5FRMl9wCsw88ddbIoMdATwBnmfBevXWj4Rj
Jt0hLtuF1xVTqXUkarVsepxD+aSoa8Gwslsalz17Ku6uM9pM5YTf1LZOUoCFztH6nWZ6T9jrnu0W
UTbqRso0Pawxlfm2kDIjuZzteIj+9zVpquQ+LvjCqhiDPsvaJpmcN0LTv7Zgc9A4R/fe8FRW1W7s
8puR5n9xg4r22rrLX5YP2qYep5fuDxedforj8cVs72U2v+p5x1YKXTv0Pp2ZDV0UCWK3S2pdHaRg
YNIPhY0PF7saArK/rmrOZoA2/L+XCIz2bZ5kxyO0zWPWYcNPMkbxEBGODC5Z1PfdqoZ0RZYfK0QW
YT0qQYCw7HdNo1D7TfefYWqnKpkCV+fLHxYinanJUgsU5CU1Ip3IX/kvi9t9S5QPP79vh4o/JyRz
C0Np5zHW5jMvLRTsHvpx2v9YxH7w1Lb9lqdgm6C5GQjVVkXiGzCrVqBXa1fNmh6nFGuUkfD95xMK
jpk9t3FJ/zohjXHm1F3gb/E88651+c7so01WZ1g7uHAWGlsNT2G8hF/Uv2PNM/h06WElS/rC47XP
xMSIIqXlyDJf8oi3bqHQb5nzV6eLsX1ACe36y5y0+8gdWa6H4kMV6dfohK+g5N5qAAi+dW9jXhFI
9qel7MIdXkbmbuS8i5ijjr54QPWk9hphP4rpWDJ6Xr++Lna8rD6aB1CFJWesLVk9Gd3l4t5zvNpT
wfLccA0esfestkVm6HgBDSV20uCPmKbJRzECW0vz0c91+Wwby0teyHvi3Usq3+GpGO89hI19Ouin
pKcnRlYfnSuqnZ4s19BwGIs46zi6ZRuknwsT7w1h/6lOki8a3Oh2xfk58AV1HIBKTm1+XOB37BTb
QlMm/IW7DefuDJh5PalOnIBewHC719Tmm9aG4mFGCwjRfrvJ/lZCjv5EfRf+hY1JOnvjmuQAcS0Z
VBlk3sviMLGcqXDdOJD3yd0xv+jwTWsY7w3z2LKQRREXDGIHmzycL3E7/dqaRp2W9q3q9CFrzd+W
2LtTZ2fMwCkuRQ6wNSlyDVtHBBMmpsd2bxkehXPYW0tzvWKEbXflh7ym0Kgw1EZXP626J3NkMaYo
G1Nyw/5aOA2mrvnR7Jhep+Tg0Tf5CgvR3SxXe/Y4LZmprDAR9DshiEIb04AssiA2cxAIuBtSeKoD
4ht1uSuB6eHaso+WpGQkT1CjC+oVaAwrzqnEGoXIjlLTJzuhx5+t01ZHw8lewtL6m43R2A0iZqNP
uDXyj+DhybTLqPIfJ/5AaVlFkekXXwOQqPdInwh6iBem4S8jHupZ9fkGKubVGF6ZfTB3d7MsSAuR
w2XAB5fifglzdOPpKsyS8Clf42IJvANUX+InFVxMQkpc8vFkI+DoC8HpoqNcKBJB33NNoY/q11mQ
hB2nO84q9eHSveSJuFCUiFHS7LNgYlolaGySeUXJ6dzKPYHLg9WGAidg82cl1A1L9ZFr0R9a4TrM
HFE9VbuzOheLr+68L3Y14dbZAZ5zbqP+h9ejRLfEUZNBw2RDNUdcP4qrn2v7dUegw8N9mmd36eDx
EJTFINAkvk6qJ4hwqOuJ+aakVFjIOxoe+nATNtXH8lzidcbcxbs35yvvNO/fzUrj54PhHY0czEMo
B/yr0f2oqctR1doc61IyriP3X3IWJ7OBVUCa8GIluJni8kCy9k6+d4ML1t05QKMmqV7rjC8d9d6E
08j5JlsXLLHqnsD61owdQp31OoZAVEuHCfUEj2AfK+8hcbx+T48TbAGIUfiQvvWu/HByZqlztyPQ
/2Z3udqXZeXyE3TjBiSO8jUmb1G17kPuzcg5+VCHhgxUbpkG6BvKbnxRIxWlff041+Njj0pUxLp3
yy3z2aoN9LIhwT0QFkcze4rsL+F2Hukgjw8eSTfF4WlBrL6GF9k42tNoJr92SfeYyy07WZM9mdKC
uCOswJBMryVnz8IwHrOu/UoyYlkz7kPiQfhSJSUQqcncqgSJgg6/4acy0Z0R+dq02xQYjM7ATAgJ
EIZwDHoMc+Y5/uR8oDahf8Z1uU/ISd5lH98VtN3AltmvW3Qv2CaBS5o+Xn8uhdw/YsWa6q2GiWhJ
MTelX260lpBFNAhyarRz572KuISVrfcpFrhVIHcCTzcfK83szmreUeSH8pYaLJU9UTMgkWyKDdNW
KLGgeaAi4H0jQm/obXksuczEIe7ozFKwI7VrpzP9JXL8ZumMYxGOs7x4Yyaz8tENWTKz7pHPU2db
azLC0+Fah1JW55Gn6NEYwr1ZeU8ReScARGLxrQZvV5UUT1rsPtaWxJ7qDgzB6aWb+2kX9/JtzO36
0E3PqlsYePBhQSi64ObkHkIA0ddjN+QTvaCN6f+1BBgT1P77UPJzh6xKMmm1B4WmRN3qa6cguIiY
6UyqMXNp6ucxm4f1zCeDpY35nmf4AIl5oSGLEicO+rIcGQhYOtaHjBm9gWhNOcsbcjUvgC6jUxol
TRAh+ibqdQldnUXEUts58+5Gbbm3VJIgZY/emGE4BLE5vlTIOCR4M6ZMaEOZ4EOSNgYsQSQYd0P6
Yi3JZ96rMzyHa99zqqBq6mQPE1rzhIWmYwMSQ7pN2oMaU+5tzyPaoWOa6yV6yo+axFeJeOSaq7yQ
E0cJO2BoSKB0cjf+KPuLZmlntXCo9GafpytFrTAuid2/DA54A6Tis5nbp0xrp23BYUBCDyfcKaIj
ccY4sMgOsiOkz+NAaCifRy4Ca2Ody96zT/G5jnX/0tixvrOHe03G4zHTx38lQmPCVNM3SnxvC2or
9QXacyYzFOGq7fayfdZDr9zO7Nb+wr16A+8BEzWJ+I2AZjY67B+lU5JljVozyJrkr4/jQ+zM09as
6RDoppYgVAP9yiGa4EBX0ZvioYXORuFsZp7shQCAN4ws0p29HWbmsWlGgDucyYRj7SZ0wwZU1xfp
Tu4BLF6zzTWmRBkZmmX4T9e8rYgJP2WdiNBB1h2od/zIlo9TbAYtMxzSMR2goRKkSykD2wVpOeEj
bpVX74ghPy+RVSArxxpTXybwYyXQs51qz13pWnCqreC5+KlqQ5SM5DdxWmunh9l/WTFckXfHEhla
ghdHuKO7ZqILxSROh4ORwlsiJTszZCo8/eiRsg9DP72XGs5X3poA94d7Tm30mITiv61y1a6pu2w7
KQePR7zVMsl/K0roMV/1g4fRtCzAfy6UgGC0xXnFMSfGILVt/i2usvdj0Tc7JwKck/wM2jAe7T7x
8CaZOOQM4sO1TP8NZfSHK+XVnqyMOykziq6aapI9JESxU/WV54eF3m57ppA0U3rPnejMbaYus0yq
Q1kdi1X0rLLop/X2aw7B1qvGLyBnXGcOxqax3KqWn1pzxEvfmZ9z2b2Xy2T5dhfZpGD3/3+CdypB
d23FXYVmMxC8wG7Nz7bB75HNiANdMr7QRcQ9W9LtGn+SDB+POPoWyOrzT9cRbEf6CNsVoMTSvoHu
kAY1Q0qy+u+5VrzjGpmNUD+2I0vpsCbJbGgwoxW4yWp+5Q5A8ydiSXYfmFUcplHofjVbz6nB6drS
cZJWXHVFnZwW1Q0H0+EcXpIFpP/52ssq549ZdgeHJXJH2Oxmt3FOSQ4sJFhhHMfDvSOlBfOK4X+m
a5yyrD72kV12CYn9CApN0KLGozxzMdKGa2MRXaOtBh9SZPcBteVxMDGC20K2pOkHBq4Y1zN0b3H5
H6e/ps/f5tUw3BShDJSyyAHoxX9yeVIKi8OYLtzaVAuppzv3s/x08vndZW/Z6H9exKkUPMHXPPPp
De28dwyoCQBNMe84kQyS0P2lfvs1xokYeN24c2PU+HhECSTzWwn5GzVLta+4S7Ab82bpGHOx+oHR
yM5yjnVyBy3t4mh/ABAtIhvaMIw73cWM47o9zWwtEjDhVP4w1cSJJy5C8BFxfZriJyE5E6oCj9sy
yG7bYHP3Byn/ajv6dmTz5hT4l5J1NKWNTxppMt9x80MzNkwuh/LYZyYKkAiDLJxQG0pFN+XCG/Ok
FhqG1KgCaKfyypF1l9bzPV3IpGoklMeq2ZZzw+d9cgckzox0AOFJF7VxoSLOGz5dzj5KRTvDNg5d
hAbXN+HsS29+m4Yx3+X9sq0XRsseyjIDTgiF+jlOEDszBxdo28DUYYQSgzXiHyNWfDPahmxT7Z7z
sV/OQn1kVLNsrdrkbSpc7ZJnNDUOI0GQof2yQ7PmjEj+fbDpTwRkvmyiuYbnpuF48pr/JA5SzcOQ
joN98ROadyAfBJZTFXcNNyOOlogQejZP6iSIp25bChfhZq9lrzQ7eZQX+J773zTCsXF6rlbMx/wB
U9pmTobqlLEuDhjCfNjb76VpsFAgMcUl14e0MflTjzYyHGvCqtlkkKWB0DSn0W1/lZuE9KU67/SM
atcYGjbmEG9jNO9xG20zE0KaMRgHxZhRYU/hVL2YwYBQRyFHM4OK0LDhVQRv2mof2+RLIptLf1su
h1n0e0OARhSq/sDkdAtNC2JAx4S/s1g3xRqIHem+jPC7jr3Id47ufjCiNoO0LLMNbI574kzvJiaO
vTUblzE6CGf6ogZBbpyS+oYx/WpwpAixjJcORhvgr8/UmWCBeu0p7fht6T3cRaORHpbQ/g25evsN
HI1Ys/aeJZhaEoPXbRJ3RB/B7MhuuhExzg6zLjAuRHq3keYDR/nuEBGazzswFG2e50GW8a4re3pA
7RoxGOVfQtBEqd+99qaH4lPj9b2Q8tsPqVuwiLir7UWculZ8wcRkFJFmC/iPhMsVlkEICem+pP3S
yTjZoBoLR4vQtdKaeT4ITVgNj2mjvwAzW+eN5XFoAWdymzMz1P2lMDZRfo8GQF6wWPXdMscfogXD
1EdUFoJIPsh1ZsS9qKFsncRCNjtvWIVPjJy8vcX8wje5IZTaD1H879b616ct2e1seVZVS5bFqjq+
68Uv9RpQktWfE2Fwrc/B5kCuAaQy4Fqp3H4PSPuBjPIKhKmAfBXWW9YwZV+18OasLfWzyXRuL+yn
nkO1w2MiHIQjgiDKd/PqGE9lfKrC6EozMVfvgm+qpYhsHuKfpiRiXvfrlCop9Y2HCZC1g5uiMsIv
IHjptvV6LlX49RiN8+D3xhsTb9S/5BELOpn/iugLRCKfzhGGT1JglVrryTGAHWbJuWQgSIN/J/oy
JZ+npeX6dsRpKG36Iyqcvly/+LPWQu1bzheAKOJf0BJRUGnhOa81pMiO+4nLZGNK1oHbsFD2A1Pl
FPZdcRmT7h2SACxPI/5DEDl5UCK3VCaxOnKnKizC4k0vTA7D0GuzkPRPUl3SiPso6QqGKTPedgJN
h0mKTyOtXyhevscRJrPJQa1i37MCrteVeJqkWz6IZKLE5mwlAmOJO77NOWJMYj8KU09JTbA0If4E
g4eXDpbsoTKqPlARrmEaQo72QKiZJxAj81Rw0mtu9JoTjZf8OMaEO4ZDTIyuRQ7IQTg1hYucD9mr
o8cnkDwC0yi1neehUDbeOBzGPF/2Lj63be/0f3FFhD5n2/Ut6Q6Yx3uePjzCAWXYNU90+SGjPMLB
Dtg/McSecBGX7JTAfGYNh6SOEp9HXB9qZjRp8jzUajoXXIQq5gXc4k6g+HPzyx1r69aq5mhFnrND
vIvILuDMd7N0G+u8ciodvi1t+uJ0rn/QZ+3XE2XV6Wyz08yUOerVMxsZ1a8OWcNUlfXWnLV3iqIf
ai70QT4kz0kKsxe7ZaCv3xftxtw3GJXrU3UY2uF1MFtop+ZY7qNaP0dYLqG2OwQHyviIPi25jTQ9
Nh/Ax5bfoClsFtIm3JO5U5bRT0LX+MGumqCeGQ9EC3tSUfXbOPS8vaPFxja2H7o0N/3StNJ9MVDo
EYOmYzCQKaoreCiwEE5sk+mfqYKunNuTTaEBNuNy2kUhA2U+kzJuXieryJ4paqBmdWpuI8hUAjk5
Ur2bv/SeOe1teDdDdpAMT3A5Z/F+GvWFgY/FRdeLg0E33YMFdvHQNMmysTN63ts+3hOy6CHdQvoz
eouOe168TbXEMshHvr/FdQlkECmxSMsWLViB2plI7ZQzuJTktpIMNjPHVGYkY9Cu+Dxs0/Y2H+sF
OtvyVUeALvU9t+1ka1qwD9w2/qnoSEDA+8wt/alNBfxO0SRgIH6SHsuiMl3HX2Ppeve8oOPuiiah
197GOlQB+uun4hqSBweyRSkDNyKMHfUrK9lWVJIQS2JQolkydYwVXihR8my5nHJFTUNJI3HOyPho
PThNLFZrHlEenGS+RxIsYW/eeKoSTIRJUc/WJdJvebougalxM2FX7DM7G4Khu0it2w2YX/ZtlN5L
0k4bY+QH5H8lR0wrRQLqts3SIO/a7tbj8prztuQWqKVbUJ14ie8xPXH0s/IxKI6zejdh4s6oEAwt
zPnDJ8a97kC0O8FIm0KYkFOzE9n80mPMZvzRuX7c2fpWWPbgTx1ylmVU+AXGN2/IrTMOOkMW3b5c
Vndq0bxjdCFp2eClFSO+qdWbk3B7BQB5o3gCtilTY19qmX5S9L26KFgsF5zMkLFZF97TXn1ygzY3
qZ1LShQR2NJq8cmRvpUIYmE5pqS6cmOrbh0CxhG7WlM22VV3o6f13MnXINwHQ7um7VIfTBwFecNn
JggAnmC1v0tCRWiJ2C8jLLaEhDlOl5lV+EMUHWKrghxDBH4JfzA6mZdU/+jddDgODhJHrH7HGct+
K9rywcqMn2lBTSoRv6kYId0Vgdms8YmY8+ugxpsaZIzMn4x7wjxPFgmyfR9jZGjFBM7rZHXQzpve
+gnb+qj6CYi0q7UEAgliLJizQ8E8qOIAKVPM0vG8cGxVjxCymPrhjKItuD+Ktd6j70PrKLxS+YBi
o5bnt0rAAptIxfncPhlSTihc3me34u+Ybegd3b5LozVBvPK20L4u5VgZPPopM+px2Ru9rPdrNoZb
ct0SOO8eFNjVYNKehp6sfA1CkXHUlIPEiTqSV78Raa60oT1pulOECE9gnN4020iDvqrpUKs5kQ4L
BTmufY+zjpWOHD8We435XTK71Hq+t3XZH/Qqc9HYpyfo794+cev/RN28JXHp7pO8I5UzmrskFYdC
JyW3cNJjjpheWuDpm9rke8yNqd7mvQTO3McPTajVhyhRDv8nlZi9hGjR4DquCmM+67PaTVnzJwe2
WtVI2NHQiZjsbK0GzAK0DWj4ogVSwFSN/MVK6Fx+UCvCY9Mn5cad6zJAfyRYlBSUdbAW5Wjp0lmG
i10s2W7WPaQc1bPjDgbjNMpYOi97ncuMsilRH4EJrT4cdtpCdeLQg1raUDXEwOUMe8e+AhffDCXV
W4xowxYiAjG2yK+K6DZnGpBQXQV4nEDcdS/Q9bHRiPHVXIYbbj2WwKo+uxLiBV45K+iLOyRjsVUa
Rh/UC7WRhY6XPY7bbUgt4EYaoXGdwycKfkoSX5xgpu57GGLtmPb53//+A1brJBn1Y23ur5lF/Gis
eHHcwtyxNeMfdUKYMDVtgWFefsYjqgDMG0cnVuJGTn23V3muSqGyyA4OThtzca4FmcmCMzbdq0CC
2msBZRz9DiwzOa13ThjQvzjOF7H8lqlxtkz0eyysj7ic0W3y5slrbe6GatZ2uAm2dbw81gr2v0NG
jNMKZlPRfMCip483sf9436QvunT066G8Qqr/qrWSGJrxvGQFzIeEXTvGtkCS2wycmf6mcJrdLUcF
F/2RYzGhDzzYLiZklQ0XzSEVRuKa84BeXAyTJQ/3juHjJOg08VtNRoTZovoOV326kk6CBGB7NwPo
JkcVhJQKt5rvODlzyQKkpcntti8tvKYLRuOsNqnMpmB2zygSqzgQBVQ6LhgVXs2MJX5LX+ijUcQT
hzAvJhw8276XZ0QaR7ChKqu2hPHvWQvLYx2GRzL8INyyiypSWRM+olqCMBBTQZxkckmKh6DwGHit
vo4mcBdaFCZreEqo7Ms40jAqPmQy+ZdgdsfwgL3X87J5VxwHmrq7Qt2MGOk3HPmZMWaDOQ+JKXgO
SveWgl++rBE4WJozadH79prq3leHQsbrS9xYOXjg+nR49Aa2kHLgNxdxXx1aemn1Xt8bLqRXZBOA
+7iv6QUtj5lX0T4+pE+jCz3cWXghRtsuTv/7pbCis2SQvjep4faiod/FkbPrqwI6dM8EBpsixQUs
l7btfbddTrF2yZjI0GhQmkW59wAyoskzmB3FK/SHTdJwB2Y1dWNn2PGOlti8AEqPU/tHdcmfbuZX
jFrhSbnmzcjEngB4Gwi7Un6qk7AHbFdwi51JZSBjBGR1yL5pTheYjb5vy/zYpV1/LnoNTxFNxjqV
f1oDvJJSCxfUVnluW73Clia+S1Lhh4LtZ72n4JuxxY2zb0Hnxxo1lGkw04G7I2VHV0mfP8kCxkSf
V2jyavqpW3KbomSW4XAu8u1ojHeDnj8WDG7IPAJlqbigFWaOAAloXTo4LNwJKwg0JJZfKrcMGThS
SwK8oA8V7fa7BMLToyzi/cihb/U6MMBWpCnBz11wNJubfLSfbM71XBuqDd0fTHJQvXbRf920cI9q
on+NWTHisbt95trjQ1Fr26qOYJ+tzGrHrbaTdPDSRK+6ayKWVSrfue0oHkNUN7/SppqRKiiGAuZS
6CY8mfBvG6Mmj5Gx50ijPniy4glFfcIUvK8H7R991DxDr7ahneDb+ObUXaK4zi9lDQbLbaNkq1Jn
Bt6TDhemBk8xbCFSQDR6GNL7r7Pmw8zdWrAYG3SFBo0W7ioMkYERzhbxhMnPY4bjg2znTZToArcZ
jeGpYVRMrocQuza5+sEBYd2TI2JhXxFZ4fBEYDbxvUX+Y/SGQ8OEdJqt8GkWwZZ7DphRWGssaOtz
R4hLg1NFuJHxnoQYWehUFIRMvDZ4rEoyI8V3hzKn5cMLWNQCanuFc7h2jkavhJ8yFSAeg2/dWNJb
bQS2g0sLhZjssthGCuKccBpxap1652mpOo5cr+PUkI/2PHDvrAADKfsplhglsTdFqfWmJ7X2JVrr
IgFU8lusBJOOWIxqZx2gqjz2VvHXhC45z+yBEENy6BwqRFZAoMlk/mwuoQ5bveaGUvdnquB+wNRo
BG1JoGaR8Y36ZQdJI/WA0Q/FXsLB6aQU1qD1XCbANvOvI/kGde266OrTVg7jC2/SPpte+1AjkIVZ
MmCqXfEWLfkWa5zP/Gz8FjY5Am0abwmnKLzoxTaXCc3R7ndSOnlQhE18iIyObDhmIGgRVfW0fGKs
2fJekRBZB2ejsAzcZAbuE9LG3JfRfp3FuXjQT7UsdV+cfqlf3U6MDOvxu8W1bfPCeTbTO/YRfeHE
LFyctpHHsYa6huoytZD/hm4+e8u4M6ywPWa6Hl/0+llNoiblUR3MArObsqCOoeq3V+SsHtlXaEHl
2flR6pKgkOPTFzTj6oxY811IynYv91GyAhldiGGWpiwU3IXlXsTXYuAgpoE3MhxnQQ5rD27a9KdC
6OoqUss7FbOxjbI+fyDWVW4Txp6pXax+HuZdYZW8ldLsb8tUoyrxtnDn8UgdAONBh37qkcn2FVvG
nsZdkEc8F/i4BkLrnXqdsv6nVUl2Koex3QPC51zUln9QAJh8MVgKo1G/SnReWBJMUhuPU3Rr6lgD
oO8zM+HSgW7X/1nhQyT09Jc4IXT4J4vEeGqq59yp5IMYMMQtrCoKn3OkZl6J1juYC3HXdahvZDM8
CLhYngPIIclt+YqfhD5xOgVQ0ocFs4a4qZwYTmM7H7MVr6G2cqAQDzmCPY2xfcn1qHRgfGsemWOw
H0mBvsoB82FUUfaBt/cFa0p0TDuoGK6rrzgGx0LS6xliNEj/Fo6ENM8pHMUWqChNk9ND3RifTcw7
ATNz9IW92itJfm/CQbxNICGPfVsk5I9FemT3pW7JQ/EEaDBySUazykoSSgQc7lXvlPtQxwRSVI44
6caSwdRjjIRWxGk5qoLQhMYjQ+uRpEa+t9A5V0cknYPVr5s4ICnHhd6ohVRgLo55PvUvRSk2Lh2d
gapU95o5k7MJLXsOICzzHJvZEqSAyq+egblYoTHvtEqCmVSmOoLC9IJSNBOe/URCcwzde2QlEEHc
frXZMUt1zS56h2q0qxv9GluknRwNYEkd50c9TlAeR4wm3Zi09y7vGETBH0Wn4W9NfSy2DEaTfaSG
9k6FBKFyQrIDKPRdCtD8Ttxq2lYuX+3//lZQK8VNNXf2//tbknNkT8J7vGTJkVXXhse6Mxb+NH2I
O0vDuahKahsNDlsOoutTQrdnu3Dprp0uOy9LY+wiaczHhRJqfiDVYz+PYNOIsfgkxr9fmj77w2BH
cM3eeuTKP+KJkJ6su2XnjuvJjVNHYM5m/cKrlkPmK3ASTwTCqJ3CLZrK9lO07iExzJMNeufNnXUE
s4l4gMuHEmg4958BGN+KYwzV52XsQ8wvGpPfqEz+pd2sbj1nA24nIvlntruhyAaIyIAoVqJTOLbN
br1an7qRm5Rd4GLCphlftLo1gibHHFnm5nBS6y/EtNxNuGCVnhcyV5rosSCWzbB3+6ZCPy2YCOTO
cvvfL1VaYzgpDLgnHlMJPPi/GUIhFQEvbWv1j//7pY/SIQB8lTMEzkFQap7mzypSR7w/W8xVoW8l
Rsx5Cj6at3RPi1f/qdCgWYLmBiMX9hmZS7gQT6Kow0elIFXZ8DUg4DlHWZS7GH2f5pnkmEJAROM3
qWGsolvRF9apcepDbVLr+79fUKxewpEfxiBZhGO+yon9JfOW1RCyYcVJCvPLtTfJJOWa88aSyswp
zzUcPaySnVdEB6/kGKIPrQHCUV0jwHH7krT6Hqzla6n06YFgK2cfmxgPbnwGd1yrie5Z9b5votXQ
UHWnNOWzUot5MCsb2mmRHQc3ujHXGZ8Ist5bnYnElDHy75MH1MSHmmX2RPW4k3TRdbGblwWm+oOa
8mtapONOeug7nad5p8kxGFJH7bMh4vkOrJMwKWcbcGnVjUwI9qbQWo7ewqmRI2JFP9FWZBy+TNwI
HNo3hj0S0jf/j6sz64mbibb2LyrJrnJ5uO25TQMNHQjhxgISPM+zf/15zKvvHOm7sRqUkNBtV+3a
e61nNe0drc/qsVX2zRSDb5NkEW4UWlgqOVAlk7FcMu4nSjAvPONb+R1zDN8mo6727Eju89LAlm2/
MHDbqIPXSz0esxmdYm/bDwwIk19WO504+6bMF5H5WVYQ+ZPD1s8SDL3Oiu+6OHxFhzfeeMhKpEbP
ojerE2ZD89HLvBuW4Z7NdCWDUsDCfi2oY4pfhg1zSETZd5dhwwwxpmzY5o2d6LxPbgNaXUVJOkkH
IKoeb5ZBmkciM+krOmNahf1DG1L4qlHqg/BkfknbGl2H7pnuLMMxaoiSt53Y2hJ3KEDpeSccF++k
xgWnSXbP/dDqkzTMS5mn43Ma1Oo+jOaHkOy8rYk2Z2fl44jtfJnJkkjo/9ngM1L0oI2Yz1ahzZsq
m6MNnq6AGeznRfDLKDrjDlTDuZ5xkvSIy4/QUS4GLLYdxIq/wvMeZ8kHOWvYVEUdoLaa1R5UVH4n
BsCVNQ6RIxKB3AD0Z4XdvVOY7Bt4uIU5Q1AWxpM0mbJOLVFy/COfSRZkd2bURCyZwbD34J7tw1qB
bxaNvp8ydBVdZfDLg0NJzOjBZdyvUZ/cxR2DKLpM/5TLWRGzOmmnY/fWF/JjIOH3JMGO0WCBoJni
NyZIK6rUrwVc8dmJqrWvno4nExTwpg1wIUF3P9J9wCOAIc2uRwcFDdLVcYkZqWf8mmVl/7Zm7K49
KN+W3dCvbPnSodmm/UM/wC6YfpQVR/IysUFLl4AGyQLjzDZld1ExNdsJR+QzSKrT3ORqNScifxWC
PmIyGVC/mIC7HaKGZnnsAs7GGBbMvUfiCUAISg26VMG2lmoXRKyvXh79wkCSU4qI8M+4G4kV2npK
nRuMpkfHTlmsrawjJkU8DKGhDmPovReQ8/YN0LIEJ9wvYpHuncwvx1Dcx/YI12ZqMuJVOa3D32Ju
352YdRMUTPM8JyhDsaLsyk6enZ9PnSiQVSiHY34ArdW2v3RcN35aYrdrV6F6FMNqjkuaYm5XrLr1
XEFlo4sRUDbiIsPpVqyG58j8g3b7lorIOTeeSxNyGhkpltTfRURXn6clrUNxtd0zyaxi20sEtZw9
sn0c6YmoQHqecfEo1MTUes4uIdjOPVyORhQpk/TU3oBZ38XWYhHEJtP1Tbpv8vLG05QzknUX/Da2
HzvIMbKGY7w1CAfrNyejvl+qux5IjQrM4yQylzQirMRe2D82FXJBSpJ3IxhwKJWhvQfF+Sa15x7S
HGEymV2eUV/aCEiXrkOgR+Z5jmENF8jHmmEaTvVYPc2WtH0FH9+qY4eRoffWGSYcGVVTkq0dn6LI
bioungdn8ZcBG+jc4zFozR24xuYMmSe6y084aNq9AqSKoNe7rkijaytdh0mQAxRVBVhKFYFHQcRt
Mvdv0D5C4eBQtL8wLeHOmj+NIZUna+w2w6g8IgoA2hgV6ksZDmiw2bawlr+SwwDHoQzJedI15yig
ZlXIgNVuxKmZJOmMuT7O5oLCp1K4mV33I53h2bkmIqngSXHQRd1o7smBu1twQyUDRofV5HiMBu/9
P5/K7J2E5e4J9hh3dcwYV9TXooyWkxG3Z9MgAinJQWJbHog0U1A0G39y621w/zEco/Aw8ZHnnHYx
AxdmhPPeHJ+HzznosnvWbbTYbfjWttn04ITed6JRxVNrINQUwKdVO5efsg7gNTD9R/z1QMT3jMHc
/R2E3pV9m+m5EMtO9TzejeF8EnKFbyyd9mNV+YzNWSI0KaXMT90SqVA4QjrHLbNBMaDYOO/72vA5
W2E648S769LghK18dUSB1ixCPXCkHup9AuJEKUK7Q0zhAPSiK83ng9O5dHt7Qk2hiNzWWiyYWIDT
kSpYytgfKyreKWh9Eh2wN6ZGcHVzeYObS0ks0qcyh67nFr11YSAoKIGavwQ8i73dqPdAyyeREFXD
EotMI33x5uCwmP7odaxXTTn5Ik8/pobxlYysfzUJVbtx8tNVPyzJSju6kHIODTho4uNfbKgvLGnF
hwYDs60Qge2pxLfoxf6odMaNlgTucRGYKKI2f6OqMb/79BJTE/0nXLd0+y011JGE1epYMfrchxl0
I0BN5m7BirQNGcFmnnmlm9Pu8tIiVMyK322HxJ7KrZ+TKFmNdURTVbChN0ajp2OHFmvs4+ouqQFc
WAgdoqSEEOPVzAuaAbQxRH6kU1V5SNtzWXPWi8z61C2YwMTEI7SM6Utar4b47p1q99guBYr+Bqou
5z78ffqgrPqmZTkgUA3xQ4T9KdG0K3pZf3YzqnxmTLukN/BKgggHITLeZ4Y5vVgenrHqd+MmBPUg
1PGVDznyg9WVIm9e/tZZAQqG8zyt+OEaKG5nFHzDwp3kJtuOWDD4io0f2zM7R5f+qk2YfRlRDREJ
J0PzXWU17cYQk5gtMmg0enxDXaTuPUTwov4CMV2wUKCCjekAjfgWL4RpPS3VcKZTC2OnoxnbmOKf
jPat8Z1by6mmIJ5wm24t5X6ssZ6QthhVRE3NzElMPC0rtsmcrrbBqA3rZIRxsPrNE7UW7/SsgBTn
56DTkON16+y94riUcUbYqsWB0WxoaXflNoibFx3Likhd/Lq0qc+YE2g9OmSqZp3EmTlQEiUiXvbV
GpRZxUT2cr6jj8N7pYVkpODZD2GOondqRo6O82uLL47uzHSEOsFhebHPOSSYsewSKKiSR8rkoU1I
ERvt10aLfdpOPFB8tYEm8E91Mf6TYb54Q+XnASqFXD/ADuiePRtLQaqAGBRdf/Ta9mbGf5waIEnT
2U+5Xfw1a/0S6vQ1Lh+GzqEjnj8aWVftCqc5xkt5dhwEzPTThoBgLyA650lY9OzBgWgItp55odv6
B1sa5CQQuE/0LJltIywjeB0NtJHZr6kflPAwKA6e3Cb5WOzgi2nW1ezt+4mOMQ8qO92ipmsbRZ9G
gOcUe0xrv4YJdtkmeRE6fobf9hq3GSTuP8uQfxtp9xYW7RM5OIhTQcpENJsJVU6f4NMBHtPjreqi
M4ZbXyJUcrFx0Ek1L42JfUQYV6lsWineLh9LcKOKwz2TeBIGHigPKBKI0iFg6NSEWHDGL2uJbrpF
RCKGotsqhVHHiv9OKcgc02AZzkbiIEz4SLhyac+QXbwJ0zujQ5MSmzjrbEGso8kQVBIIuHFKo72G
I6qhMGZY6arsIhMErHFjhlv6yD5jQyQRTnpe5a3sftWmlvyTZUcHceQYzbTgfVble9Upex8UT8AC
b26Y/RUgdxN3eUN5wmC1PIqZONAMX/UOmJ7qgvJojt6W3/oOJ69Fr4QY76VYPJJTsqdIdZ8mGiA7
BBY4EoMQ2++lmWMwC1dQVhi/GyyGABURbesHbwxR8s2bFm+EB7/eagwEJWwV+a4iKfRARgWbAfNx
t63v7VWSBtuNYlYVe+rUbWPm9G8TcbdkwUUH5NHWs7dfSr/pkR5jlUL7VPDZc2pzV9VkmxmvrTNf
hsm+LwTrvQr+jsh+SPN+nBSWMCTYmJoddizmGleycK/2uJwpoMEr5midUUFCR3pT2CbqWtwgKH6I
OX0l/hLAbsSisbh4kEeMCngA4+9hNg7GaiJMYSEEdu1nOn1xlflApl23n6MZsAU9f8Q159zjoefB
fypyN98VdnoIPA4UHJb43BtKZhSW7OS4b7I2+OgKJLxBo8AK2gv9kzQE5sE63hgIK3LCA5RBWU4s
1cAMSn3GBZm16UBjS1RAumjpP2iNsAD5vgvqKHzOe+8Xe63cvEQRo39HofEPL8Jpd3Jgqtskxhv3
LFO3CgkMfO/BdkCyxxiiKVb8CsrFQYuM2EhMcANxfLpGRFnGrEtsTaQlYT4OayRmicJ2q+glDiNa
rzE2XtMeFpCtd+VMRDmgBbq910LFeqczhqW5jl7Hyfzs04Xhc9PmW6ymV9tc32mk9g5iDGaJM0UP
oNw1OHiCBR2W/KQEAfG9hxVjG+31ouAQuk3D/4Zei0EmO4U79TqZKmzjSPGYrO1sZAmQ7gfSVC2B
lxRQ2TUEGzOnkAsBeWfQUFu5J9WaNWgKSBlFdEsV78bEyCM5R1a4vvy5tGMDpma9/N/3/nsVaLUp
+jBirLhmu9ucAXy7+yUUAmsRAYnTuLh9uwLP566XcRTjPi+Lf6QcRXdukKRrGYYjeYEkRZoUgwkz
iZPDNFkcMaXBeSUDz1aj0th0LoIIO2/nbVmp+a5kFqvHWe9Btr3XLam5KsVrGvfkYETj2tK1OfwT
NtEecmXIfUbNv50tR92zfNPuF+plQNX7B9aUvRusuDgW/fBQuHBpR9eBerK+QpdqHecw2Zf4Bh66
FLAtIXj511Qx7rezF5dk7D+qozLCI/6IcwyMdJGeI1V678xh9V2D8aBKlg+zmTg3RHl8CJTL254W
xRUrFJHzdmccfr5MXeujm8sGdh0MMbQWv+o2uNRLOL0htGlwdVmm3DCoE4S1uT53MO0dOgucfwrj
BEaFJpjCzEGR8DZIM/i9DPHvQGU0OnMmHg5/WUUud6xc6Ks6rS8csmKKsL/LYFvcT8g3gTSY+6Bp
rTXfC5VNrpuHlUa2yUQCJjfkrVFdezVJ0zlECvl1EU93g07RmLMVFmEi70tBsJtafIn4bIeTD5L5
3PMqhigxS+OUOC5z97o4zW58Ilbk21pxxfjZMBREJK0i6N1qvMqkWXjzEXnhnnSfZ1V0+ii66RBY
LWOJZCHORSfBL4L6Uji+BHPN2X6ttePFtZGSUk+GczPsmBVtiSn8Qpg2npT8TWtveaqxU97qJvVH
NhfwKrVzsLsmPIQg/uDGH2w3dTYGRfouN50GjebVoQymNcY71GPm2cS0bX224fBsJzbehJAspJKi
iZgqnPtrSm7YN9jBW7RxFfSWe21OJ9G45m5cAIEV4Ue12GjJFvk1QL7cFRElgdZuBWiMCy1NLgXc
gLFmOJWGHE1+vudkEhU+yWl0P9LeOtRl7e7bzKKv6j3U+ZBs6mIhNVvSf/JCYP8TDLUdCNrXMZLh
sewjk7gQhC/0u3d1Wx1mgoZQ3gSQNXB3cGL5cqNKYkRxnXck8ce5kcWfgeVGKks/xCXpa0H+AEpg
o51otR0Hvlt7nl96dEyRv9DOCYBFfKWMkHao8F5zp/urZo7FCWe1QyXxEoUMdA3ql5vp9qU/EU6S
ReOnmOerDLtLN4TFPoI1fCkmCzRTM4JgCF1mliKkNhsFbIhMniF9XAjDgHTVuITJDX159/Nl158x
tVHsl/bzrPSqM+OON1cs4Dy+9hx0jmU3BQ8Z7oX/LnYXfqCBEXtsgZt4dqpnG5Il7GBp7TQtEYBt
cEwOTT7l15AOMiX0si9VNRzaPHsuEpIrNpxfGNQa3rwPO553gySQDdOcGT5snd/1pJq4qqDaGwrf
bFuRUo/w9c8lm4x8n64cfZMnJNZ041WCmw4vVukP6+Xn1f9dfr4HVhAz8xAg7DRKMtCmMYEaJVB2
1HAQfWh1ro+XHER2QoZ9riJ4k23k1H4kE7ROzqontdCtClTO54TAh9lTeFur9QP9udjZEPjw2s+z
bYljgiXq3HOrhy0tvo3H0OCSytpA/syUgvKH3nNfM5hIfdClGpcYto9kmlg2EFvgQdaN35kjRoOw
bHwchZhuUBd7BNTdLfCMybQedIF4Qz5A8YajNMthm+N83EaYAlAUM2dru8KAkyxQJ9Qo1WdGSnfQ
Gev/LrCpJep1TsNDZH1jz+/2qXZWqe1CY3xKF9+E53MkCvyirSlFTij+zBO+v0UjzxnFtiadFNvZ
+8gmQJMU1SljMuYJiPRto+NbTXE3L+Z35hHPijItA/NOFmVCZaNWIHE28z9BxwvPmYYJsrr7OYqA
NttPRi3GQ919V0DEHlttvg3od0XSAwSKDov8bSYOiKuF97VBKLRVbn2LlxxlDTmKqerOWWoeFAom
WgXbrpR+0iOcVxQIWvltjQCtmDAzNAeCI+nxe//mkZJnCcuXUUGuaOiDMpQEOxvAbi/u6pqPJi89
WgCncegRTTUBc0+qe49koZSBcJyA/6YGv02VdUU4c5xRfTlTQftckgNuTWdj1I9emH/KIHpXLYk7
c4A6ojw5Ce9b55HFJmwFCHU6SkVvkQr4BYQO+jkaIhlTiwDfSjhHtILvcg9iaRUG/4jYurhu56eY
m3unh463oheX8IUpHGbjcdlbhoHQdPC1mq/TDwyjekyJk91EffISJ9O3WYJfa/Cd2pUWeMyCU2O4
X0aqEacGX4WJ3cZoR9g0oXcKB+Sp1hUV9DFEFuTY2Amt6pGMwqXJDpOsvh2nOcAhDk5Rx1uYVA8K
gUM0UAj2lcPgggiOaTae6uAw2tFwghfwPhoQk2T8wn1CCD0ZJKmjf8FZYVeq5bVwSEVlHzt6QfGJ
o5X5Agx1rcyXCoUp6IAKURoVHEyFcGOh1IqcxM+q6NnNG1a4KTgYfy2Dt06vb/P6XsVJR8A18xab
/3Po1L/H8UF4+tnjTLph8z81eZzBLjiSLMQNbfIxADbk2CDfW2Bvsd0lB+F4/6opfY6b4ClUzonF
gH2s5pYcR07loSzfQRK81bN6l+k7de4dSh9a6xpbeIJJbDdGFdJi4Ks6UzRJMuOKAQX3BblAUT58
mDE3Rz0oXBLJN/OLV5tj6jxyt4Md/6VbEWJV5CygYvTNgCvq3maQG3Ik756oax7Q/vt1Jm6JMMOD
nQg6plV9h07iqAqTu03zqfIB4ZKEl8dzhD+k6h4TlENjJi6aW39jmvo+rRKTuTxF5mxaC8dSfNd0
njhBkLfHmaHsCErJH+0yuAnPYAszehqXgXEMVIXgOSeEjtrFCelpxJEBQIg3KCc9uO+4AbUCWBBg
6aSfyaeBEXjtPgUPowHa0jNx7pj0W1WENLkmPhrLHECzYCN6/n1mFyutFsutAcjrNv9Ki7jbvqBz
gMnqXQYBrW8CeMMC/65k/yba+kg+N82bztuY4G6G2X1GNbArbY2hW0SfTiWOrSBnUZoHUBenucUW
U8tSYl7lP0vg6EE21V5JTIk5+QCOFV29tD65GALwj8AEdslYxFdMBrrz7F1rYJJbMnZo1ixPdr58
h7U4Q5ZDdYi8TksXXBpo/HR47mwrIgHGuBhwqVQrCW4OLs3ifsTgHWb5JXK8V0b9yarWI+YPftcJ
2qZpxIlfrSd9dBq+LhlABwzuCB3cCI30mMxdFoCBEXSyfDklICZ1dtG/bsLA/EMKlisvBdhxtjAQ
oitpL2UsnzvuPzuv3obgbQ75s4zLox0Rp2vmBqmSrcnvKl+A5AEVFOgvEzZgT6EQNxpJ+s18WgZc
E1FDB0YkO7fH+hwO15bCnBqah1RYtIjtalUVTtFeoWYeJH97cmgcBc4NjCzHoUdSjL9kiHhwUnVy
ylObX2Ky7kpoZGo0Rj+wpne35G6ZqPYJtHMP9tyDAbKQTXfDY74CeViwUHt+L/TPUVBEpEGyA1qs
xPQbu4POq8tU2t85Bj3eELGZNe1rqyjeXbxGx5LFz5vdr7QxPTAyjB27Z5eQPMxlIOVSrHF0LPEn
OxH/KAklI+MSHM9Bvl3ilrDZOrL3bWp/rXcekQ7HiF4bqKHhvcfGjK7LZOthwbZT8zqm9WPsMjEt
EFTLGVMy84zOWqMrsVBviiPNj0/Rh9ciW2UQ7oz2mQ+pLQWiSNIUgHR+2jlvqIV2dtZQiJtleB/0
DeDlm1CUnAkL3xaGHhX3+hOVNVzRXtONb8KT2+PWSTqz27qmzREr4JQzHZKTEi5MsFVezJHgMQPe
4NXjyj+xd4EgflNNgLJ71zt2fddRarM8Rlp95JBd2KANN0tXv33NNGC5CWytAD0LVhl4YgrmS2Kl
AB9sFMvZY3GvJ48Zi6QpVnuXmMNhQgD9rKjo5FL7qq+PbVAScGP5DMd2fYcDz8413k/AzfvWvFaM
a7bNIrFBm+UdHY0V7TS2O3ot1fBUu++CW73u0OK7v2a8RkLDjCVycYXKlX7APHgzzHgj7AE3WPrs
1OGzwjQRJz30bnq7mffqLDU6Lxclje4epdexxwMGpFJ6GoCIFN4AacV+jT1yTIPx1tjGvgvn3wj6
1T6I8L4gz616AvpqKHL0VUkTK2n9FTmRqKH6TNzorzYt+mIk3ycgtsWquaOCvHikouJlZ4gkjmFq
3YDo2gErnOeAX0kcCH/LradFKzBZZNFnlYANUCmTPS2PNZOr3C5xpJTnQliXpsiBSAEu3vT5dGns
/OSF3FEzma8rC2KGPXLsjYefZWWBrKuV4yfxP8+lYVOM5msTDeRGyg83aw9ZDdcnDb3XaTGeoGIl
6TvydnpuwjslU/I3QQ+QTUiN9ChIBgz+ZYTrjn+rgEKvtu2Wjg7290X+C2foTwV2+IZQBic7Q4wp
IIxzKANMJkYfgUHDIG+SmEZnHh3PBBKQloVfp/La3mbkUqPm0F9PfwH3U97WxcvSeiBrNAAv6UHn
OK/1cBUyw+1GdWq96iUe9acUdX2uVYgNZIG1OebuU2HTBtPwsmVi/ikacAKjNeCMGlYYv7bPVWj/
i6JsxnyO0tmxtEGjzZiYidfH0cDT5Zpsz5DAEpgp9HcQXO7sxIW9TtCqP5vmv8UyvaNnDk/2NNmH
yoqYmsmArLuZz8lWoMGqzl966CcoBT5Fmt4Rv+H4eewSwQh8hHxoxOYK9rjVImvwXPN+UOIcWok4
k312jQNOUbYRVnv+/kauBl7vMdNQRNqobWmCUgp4Jtzi3h7ODifSdEiOXTHFx8pdkgMF/orsfESY
4PljFBSHYZg+Mf1CCdc16DpPv/ROE207HUlonOPOpBDuBP3HxGEoD/o12lecSKCi50jKpqjCRwKC
7iDDKd+HUbBjSDG8LIHxp4F+tesbvPR5IrbxzDgaTSR+Jc41CEbBSOp4dC5dVtAj0AbthjSWdwif
ix3FfLxtm/xC2F5MsCnn9Ro8j6iwrwz2UG4pGHeutn7XRlDR0xMIZNmu3PRGQGgKeiCkToyye6cC
mDCF1DElAKCwGP6OA6oI0wbTm4C6oiRjajMAj554TNnIIhexSRYhhIWraS7dNkepDKL92RrSW26g
Q20X9xBXgE/rvHtV1Y/TP/ngzUf6WiESKPLmmnlEhC9QpUh+3RZzSQTrKXbNNL7YLk2HqTh2mb4k
UeMcqwXRwnpuduvhG19uyuGM3DvV3qDervYB7x9tvmgni4LGx2BVvukwsfm5LP/76ufL/++P1FkI
I7RhW45LF38Gv3F57pn7Jy07el8xkE7lAsARDV2XPTcCSLhDwYAsH9SutR8i3kQtmT/0xjSdI/RU
icths4H4lR7joqEwpfvSpdI8YpkWV2DayXnFQM3OH0ZnHi2s7k6n1qGNaIrHVXkNhLGPGDYS5cRC
JT373s2mgmF+N+ymnmQQpz+OKiL+Oi4QHfbjU+kqiQ3WAoJIoqDDvs6tgpWF3BAwTn2MO6vCRl9S
dsT6FbPESzjJ+6S27i053KjrYZCbZBehsisKk5ohhJjRAaAQCM932igfe1HfWu6oBjq51XicqHEF
2m1wL2mNbgOBchhzv7GNCsZHuKNqpU4GPmTcpenf2Ln2bK2HsnOAOit9A9H7hdH2V1YBA1jk+K8y
hhDkmvcVlKBjurOMJeTx6TkcEvPshS1D9PXS9AE9oDL4s0wH7H8cTIFxbZG2P7oyPGMt9CElP4gY
MEjVEZOAEKQuWYQHjArY9xJ4J9G9aRYgOr3ER1P9METddzaO1lGsI2zvMZyRX04sZPtyQajiifEu
dGe/h9WDQOkZARWjRbdjoQdWjd8He6QENsRYMu5IaQzjX0avn6kzEKNMyVtG+CfMn+u8InBbZkoE
Y6Qk2/cXVBGPo9H212DB0ByU0x8vZTLgLdMRjfpdkBrMnkrADao+SVeeyxZm2kJTvdH12VxDQ1bs
r2UUf/vGvkzxzCStfUy75HXql5Os9bUMHlyce8AIyhugg1c7NAeen++0TxiRKQTkbW4wvm6YcbxD
00ATsQzVLkwoYYZ1ZgcP16SYDZLqEzj1AUsDbY8cWrPUDTSpst5EXrxzPSZuxSRvzO9xooU06Ijg
Le6ldlC64dbS6346svhujCARPs3vcld5n26EzaXweiA0wcB3OjBsQYnVpomN5yCxPqo5KAh4ndQZ
2AWIzBhbW5Ac7dRbkckolALDa3yhTdo6Py91nAGPbXqoYIHnHDNTn/u1ldqJuvB/mqo/r36+553G
0PVgteDTKKUz3elK30u3io82+Fie17XZFFnTgxb235FBKTHM9KD6/21ETaIGbTk3NJj/3/dD0kqO
wTgeSSXMxjvdzrVvJpbfN2lxdEy4RdB+29p+w80Fb0bupGu+UFgj3UXUhFQbhGCjgduAbdklSfGs
q/lNZeYvSXAE6y0jOWJWU0wQm5+fLVPB+a8gvgWiHTtmHDX7SQPdLstck14cV39cwtZJRKg0n1BH
OF3oogKvQY9yqAS6Pdpk0XhMVtZ8ZmrQ6VBGEwZ83ExrhnkL7aOf9gjs2UMtUliXhg5xwc/bmiyO
LXL6uRRnIp6j0xSl9o6Z0oUcpNFIlqvyuhezsdvzmkW/sceETCVRA6vnCTtNoPam1Fph1bg38YZy
+grJjUf1t0raMOZzNHECcYxih8nTwEE9Qb1AXwQQWxReFqR1sXDh4oIArSdVHXQ9sTpN5XSib3If
BKHLkJ9U8BWHjoTF3BPTXflF13VkgnhxfOxc5rUUr/7PhR9Y/ffKWv+ch9FtC+0eiN765c/l//7c
z5dGO9l8+OWxQhnlU9mHm1oEGHgXgkxq5xblFm7r/23T1qQL++16+fnez5c/r1B/ggqdp/PPV4oN
4L8/pn76vD1YrTiXSKSS1ZuzXmqMZH65Xn6+LDBtE+0HzKi0Rwee2wRsrMPbVLYRfrAGutew0LCY
zfG/H2Kt26O3/iTDVeUh7L3bGFZMusY2N33m1sZ/Fyc0X2J40GubYq0TNmZhQ6Ygvhx+CT57zEcG
9Kb5txjbr2wR5SFwOdwuc3yYJ874koytBmbhEhI8NS63xYTPxOCFHg92dxuwuQV1hsBEIIY0Pn9F
kzoSC4TmcBfbsvdraiaTRZf4seV3lZRP+JcNVR+iyXX20ZIzevoGZs03I/fNI6gvtJ37uo2vvDev
RshRuZn2cVbfLynxQ2LmLzg6v8SpsRxs658147XTw/KVlqa7M5fwmtEDtXovPvYTGZNuJY/dmK1o
Ov/n93C66jyU3Ym59VdXTVcVQOmzpPaTYD4Igbky1H8TxS2u1EJaGM7rncJNT/9xZvM2h20XvU0d
MQ50OT4QPNLVcyizajxDlEmMezNEYY7m1ib781ARiPIUuDxv9YM3Cw/cAdkLvXpSoODYHVTXgTlI
3Y8mb9mLAG+MZfM0S/qkGBcW7t6GIIr6o2jaJxr57S7hw9xEy3CEKuAHDbJ6043e1CtuxzPNgzEF
k2zETrMPne8eFNADcGF3LxYpN0ukbxMc1wOz5VfyU1JfNDhrYi/7YvdG9/0EKvLDnYzfdQ+CsZfT
exnlLvaw/qGZqha7t4yeojw54t/5gq0PwLWpsa03xOC56m9kQ8ggoqg/1u6TWN6k00AjW5Zhq8rs
rtE3Sjog05oDr2XkztFyHZq+qToXBmdxgqWjE1K0Qw5P7AhcJtuTeLNlHkGqSWpxgFzi5lKF3xiI
dqYtuTHU+F6scYx581J6uBow3xKKmahT7i5/kkbcdSG++KKk0BxbhE6x3WMUoED8GWSHAeTGiLEm
2sk1myUlLTNe8fYWyjLprePz7g6xCXHfS3T25uXCdLpnRAmU00sk9igSlT1ktC2uKRg3lElWPHBW
qoi/cqhBM4T7g0cMBJNson+sty6i39RJ9EmNg1fOFIE6dPdV5+IynCBMzO3vWggObTl+h4rW4kxm
JaqotdqGKzRiRdzAGqDRayK/T0sr33lWeSza/q+qm/nM5szEAZqZp5nxKmhs05Cgshq94pDCD67G
A744xk5e9mw5HnWKkJ8dzXGzih5sfVrWMPYyzP9Eg2EcPXv+NdUiI1SOEPMsPw3EXR+BqatNBR6F
mmye9x4Nu9CoD8zsecgg5u1ypwCuWgbkYsOKx8iJuymq6v0YAtfrnBPrMa2YOIlPauBhxsBbnerE
ZfZfELZlubSJ3ZQTin4SFg+gNOv7Ykj0bojwHbgczjYoSmPAJWRAWPFBThqrS8gPstsXRT+DyQO9
UpMy9tCp+JAldni3JMS19iWbIBAlvDAZ5tGs/1d7pyxdJ3j8vhggDN8ol/BR5SkEZ+da1ZzaphhR
dtjJr1g1XwMZfEACmCLF6cGQhERCl+6wcUJ9ejKskTsWQvIW6fLZJWECCle0N6qzLRcaiQTKEVFb
Zx6nno6eQyQiskvHoD8FcanYguNzuYKCiRaReHeYFRKpwIgoVyaqKb0uyrakx/YI3x0/rP4eOQ74
SwjSBJLaY2QR4TS7073l4qWa3MnbDw9k5NGF0e3eafvfiWu+y6rlpphpRjR0fYtRf7socWLP+z0w
EN6OKX2o0VPPTvbXnQil4kQ0cJDFZTc1Tzr2ECbRHFIOeJ2+WLmiI+eNaAmfguweDUazoWVFRl+A
7yq661pAzlOPuptVmBCy1oARbSiwfKMDL/N3i/6DxB/7QO38RNv2MJryVngFPm0VvpZmyEDbnFNm
ctvIMjFOkqq1MVXFiiT1vJ/+h7Ez241cybLsr1zEczPLOBhJa1Tmg8/ucsk1Ty+EpuBonOev78Wo
rCpkNdDoh7yISEkeLjppZuecvddGViubl8QlwsMzXmNlZFtjmL5lRvT3NC9V996Np2RnLceLHECC
CZfWGFSIC2R8M9FEo2gAcGavDc+7Dcrsw07AtpIA/QB3dN+ZxWdvey9V7RIbVNDtEpgmu0fH8ZBU
Nc6z0uXvwYYjNKpmMzoNUDm6vCviROHcZCdk+Jy1rPq+F+kF2N+9RPeAvFIJBr3aY15VfOREmzij
pDsLzoYJhUGuzbCWmkQbwGeIJhsv2SV9tdEy/R1N8snsczwuPfoSo5zJwDAlaIJhX6OoRWXhE8bU
nW3hPQDizK6cxLrr2/LiNo57GMy22HpWcZtX/SsyF3KImKDgB2cwXJobBqRs4OB39pzoLyo3jV3u
486vB5ihmhRtHxGDtBjTY5pJd5x19x4TR9+2n2RHvCmP22REzFAi7yQ6uFdN0lL7vJPQcKJ9Hmyl
yXAIrQTqU0msYTmzaJUtz904Lt43GJK9SWKfNMx2k70P8STQU0K5TIahXHULl3G2AHQa+XAbTQtG
uOtPgDmJ8ZFMZorR4yY5ccOVEYVro+zrKWTJn12T2WZYMcLX6IuS00jycEBTGO+s15+zrH/P7Z3e
6TJvt6WkfHahJDbO3B11a9J0zjcWkJzldcibL1sAVzAk1whtU38o9+Bx4/U8wL7SjDX3cUF/hepW
0DsCvRg6xhdPuXFIzZuuCJ4tYcYbG38GDzW6SEECVDb2KOa2TkuKmM5Usa1QAQFc26cuaN9Jv+cT
u7rhxw+DbR1q0l7ZJrzDoEeYpyP2sNAD5uh4aK0Je4K1W4pbIw4OfoOpoE2zcWt13UT1yCSMAcFr
EkGedNIEYR0i8KuCOAukbXQry+a75yh/VZPoJWLKVT8DDxXk4jF0BuopZhzMG4p2M/fZVWstuAgv
uRnjJtzokmmXNIonRYLnMR8aCK6FfJ7ZGumrG4TewB+Eu30JGii49PVRlswFTmRH41S28o2Tintg
seODk0JEiub2OUcNtJMMs1teMTA4BidltbHRvUOaIpQTq90+SKrv2m53vjSnlenDs4FzyxRwvKsK
jPEN6db0atTJbphj2GmaMPblVOxNls3kAMAClgHyKoC5dEH1Uw/5WyDTryntQ9p6xWMfqPA8ZG/C
B/tRoLyiYaaiNTVFv++CRRkIlbEr0r1g2LejoYj/e/SzTSuIszVoaK2cyScbSfrH0tTrzmCwhy0m
wiJRF7cyot9Uqe9R1TMCADZJYn02pGxzKof7PDOcBIzlbaYiepxFrK7Spj0P8Px2YE6tg0ZnPQ8O
D1SIdC7IvLNH11MP8tVFlLVDgr6meu2PAMY1Cjn4XdhoGNJU46nzovpCYvnAGaGaRvsMI4mmoGcx
w/Lh2Hp+SEGG7wizwDfm1XlbL9nceUDH2KTB1poSobggHC9BFu4XvzlrX7Iwv/MHNrQcHQFmWK7u
zHOzrW0LFEPHDmxZlEbep9cU5d7raow8TfAQ8N9V95JpNnO0wiEpOuZ4gnAXEjhzHpV+g6UR7qdm
PNNBePCd6dJqYuLBz448Lv7NJEpJc1nct62jdg3nohNdH9axDGBCDWjfL+jaJ1Z+NTjufeCEkhAC
crOLyeZKe+HV1PCmVSlxEALLAFIHiQgy7UySFl4MgyXPccHdLwuoZt4yCJCXykL4nk7Ur2FBLv0j
3IzwYJNkzpwrRyaRlSydYIGqMcemHIdcUnZsUFjTIXP9b/gQyZVh0+d0LbQaGeoTRkZybSEbRHIl
liMkp+/GhU3fz1DZZGPvSs95Kml92eVkrC2PmYjVyU9F+CFZ2PXRaMQ6HzMmbjT+VsOa5wLKjLKu
MzQMOw4AddEl12VdxvhxYGQ4DG93rhyZfuNNT4gMfiTUbJ0735ay9atTEFjjpryNMvWPBr7MXr+5
hgMcAjVYJ2oA7sZto/23RLfqwTIt7ORJfdt7dX/Sfl1cBp+xDg1zIriyT4/oztW8xEBp5gO0vCCb
GirV+3hijSgSXR06BIhEYxvZg2uM62ECrwkkhz/lYB+9LH4bprC7BadNRsABoQjEmwhzWIRJRveW
d2rHpUHQCkAaBvRkMTWwXeIFNnrvY7ha0IMZVzh9yQx2BUUW9t6SVx7CZhhwtjiU5yFV2BqagQkA
4tRV7JAMSeRrvpt610HaNdzB0BTEI0TYWT1/OhRwDKvMgnI04n0L5TKlgRCwWexKbpliRHcKDWmq
Ix8aDSEZ1pz2DajhKmE85WAs9dxhoh7hiC59hSaLdBXH6M9NR5UpGnjopFSnK42JG8npPd/DqcBx
X8jbIZoRp19Rj4yCArbOpcAOwFCtymxhEThwmuFSrguMrJum/aGML0FZJ2s9N5Jca42xGmi85DbZ
Zxojowfquo2UAV4daUI7tLsiaEhLKLq14sJCNCKWMoiuSzc5EZ+L2Tl2yIYY8FT26amuFEBPGKe8
PYQWTUbigNv3ilUl6w/MmNFCpNlhrBllSmrgfCL1zMQBsIpSwzh4oDKVr2/C3jxw4BJ7Q4MaqoQ+
9bjA/JmceideU33MR2lHV4YBRY0aAA5zEBxAEJ5Jxb6De/xZulVCPhK0u7Yqr5gkTZYrjw2jSV0G
d6jU450pUJp0ik8taBBGj1l9yGkN74LYYDlU2VPTiG5txi6Nx3RgyywWco6Nwwk7IE7Pg+h9uoUS
fpwZkgkAipDzX40KWN2NGGk2cdd/miqHjus6NgaddE73qi6fi6pVu9rr5cpiMKVQUnrWRTsx7dK4
VvDhwy9VD68NY9we7iynl+C5mzAPhK547AVoh24cFxDmOO1NmB1GQhPPWpZusjmfp+SecCgGqTQf
aAigvVPthZ4+PoPWRKM253cjTZSrznwM56ggcWSgIW8+gU6pN/FC8zZMkxYmQepw4Pzn0MFP2s7j
hYN7ui57+HUDNOJcTMfGcA5xWT1HwfjtYlDIIgPgN+b2yaG9OYyAi9L0ox9MMuUE2cW2qEhlC6At
Z9gqYnQMBJJhZk8q7+g1EmluxnDFQPsXOnezZpZdMJdSsEcY6LAMAOp4H+2fwAedEYePSVy+qpYr
kafiYs1LdiefImeY8kH6mskmSv7VaIQ/BH1dhq05WdORACC1Q6v8VOdmeqA9HEHd8HcFwoct5I9t
oFHFCSC/uwJmP2aCI0yHeYc19r0y0ztGyBsv9uTaH3nCTC0xUxT+bd0Tf0XExrmcmImO3gQjk4WA
L4+bMjbwCaLW2pL0gnKVeghiIEuCtyB50BRZNvP07PdUk+Boe0vd3iNo7MNdoRH7D4oQtCrn5M0v
wXaRb+lh2Gsix56NgR6ekWiQWAyQxt7tTg6jLXKnoITLZWeKdYxTLbnFtErq4Bjc6yo5jpXm3IuM
uOZ5SdsBhL+p1YJKDhCkOnvOumXEWHcON5AF6z1y3s8c/OG2MM5e4WAnCyeTQA8ElVrd2AlZ2s4k
403NuIMVwSYiVRqryNLhFpU/oU4hi8SUDruJBtkgRYJTjJm3ruvhMEec+ag/5o4H1YVQjrz4CvXe
dSejdKNyZtA2QunaIrGTcNXrsbiuYqPbhDn7huuCAmiaZdg/3XRG9g2jDlAAcnXHuCut/p0kdGPX
s58Sl1T9UeI0MZkAPdFpTairTVSeF5FhyBo6+BDY3NR9Sd3wU7UIp4LK+0CXCCfcYQSXRqZaNdSv
VO1M96jH4nQmVJnFYeY8bQztGa3aorbGap4sN6tH/VQqAg5M5sc9QJRimatOsgl3ea+uSbNtD8aY
4tid39DeQf8B6UdfIMQA2YW7Jhj1VRil18giCTmzq27bl+qVg4p7GIOYDEvrNWDinHAk3FUOYUzj
yN5JwNOEcnkUUKA7yR045cS4GbTmYs46Y86W61AB4f7+wsaNrdVAMKZYgKhVA9Th7H/O+DXnWbjD
XAb6IIAfSEUCeVDDFlq6+Wlu3TqqRutCO30PQmaDvYVBFKOXVTO04arOwnupx+SSUBVGcoLDP86v
eumPOT35CTka9YXuwnNOEvyhLd2bahqu4QyYawMhQ+x7zM7tBV8QoDOHY8b829hiaqUElAyZbHyW
xBzB98ogGwhi02vc7nisUmyOetpHmFUnvZ07QmOaJcipsKaIsPKSsBham0CPfEht1yOK+5XuOihV
AM43DZTZ0l0YKtWjnoGtWG32u5b1C872Y+LSLamTyFjDlt5m4ygQQk4vg8365Tv2EXLQZwS0U8WI
37C3ZnKA9kkgY0Jb7oa77qnr3O8Ga9SGRuR2kADSM1PT1vEtc10O7HwU+qFAm51I+IF2OFJRZ36M
tAHOE/XuE/o/+JVyGfF4auMYOjtq+x348G3BYWcXlsHHq3IlMJk8qs4jjrRiAYCXSXzKkCChoLiz
Kv8pTsfXqEfsiOtOrupyQMMg6SsmUt6b9kDryVhG5/QCqoKyNqUhsja0h+BpkOF+kEgcraSSezJi
HnnwONoStFAGCEySWF9s+8pd4hKk0Vn7MZxZQtONnREbPDKGg4Xro3Tomn0xZ3c0TbH/IG34o1BH
z8fhQ4KoyEyD07hlhVfjNMp1OBBFYDXDWWjZHelIBWPV76aIg6ZnrXsI11tai9dRSrkxMDD0YhpF
NY3cQ6RbpKKG/cbJd77KyvcmW46bc95vnfQuLOhEJeMdCW0+t5tEqyE+MCJ/Y0J+0THdFup1FEtT
/NIBFzyEXn8gbiFcB/7snmg4rlq7PojRzG7IdduZ/kj55ZS3YUgZPmCG3UCDdbfa0uUm7idvY0rv
iv81h8DqxsNc4bRUERlZfX4/LcB8JzIMUJxoTBAc7UOMLqvIZolvwv4zyzkftkR46RCbo+24clEN
nHwH5R78VgbIYhPXRrnr5fhtQd+qIlpwpOJNwDw4288Naloi5JJjTywQjotN7eAAz/xB8bzSBVQo
pm3syz0zo/XwWxtU3R14YZvng4pLbZpBc1sajM6aUwNFhPuYQABflM8ZU0s2pN7dLgwMlpxF2JjF
MAo/JeLrRz8FYSGdpyZv9MEW8ncqcMdLPP6jiRGRHLwjceR2GNLyiYJnUkeZIeE4R2N2TLraWicG
eCnTN6cj/UeylMaj61DnBpBLtt4E4b0BvGz4yj1kQjGsplGZCPREboP2zcjQ6BXMiTAtBTtMAU+R
J96U9r5G4V/XlX1rzsOHm6Ug9bHFURSaP6bFoQ6GARNeB8tPdTN6QEvLFoKaUeL4KHlC+wRMYYUv
EAjyqWGr2rlgJlaCnSBPM/praRzsgRS9RsK5DxuYcGIMdz2jIdmB5zAD4Ec0jP2t2WCxDC7EyTIC
cRDEN6K+DmPv3QbRDYNFXsiA+sbXdibU+k4wC96VE9M9f7CuOu4SxilzsZoyeqQTtalTYfF3aqZW
WK1JFD5ChotXheKUg9jKcxgCFxYnuLwZ6B9xmFRGHRzIXQJmHHzUPklE3jT+ICOqtmjW1qJvjpaV
FqSRdeUqGiVvELPuvgvL5BJG5uekeUhlMX9EJtPKIGuP5sR416SVjr996jG48Kc//9Gca05IgVDR
56xiaNRFNkKEQQjpjXtDZBinGUZtek/tJno11zq+0FPw935Jm8wsmY4TGzats6oa94ExXfqSVZOE
Eu8Q1+LTZFvaiwIiRNPUF0TeCanalr3zhppRYUgz0O20vwSGOYewdBH89qwgUQFvn70AX9YUXdBG
30rilNE+wMarfH+Xz/i75DgWe1SpH6kr7H2BwtXCMxl1XNWp9fYMvD9MhUwo8QeSCFxgTLKavs1O
A63J7e9kzC6UoFcG+tCVVyfjFTEW1XGw9YtRz+ZJOGwvqI+eEE+qNT1h2J1RHd+kWF+qFmSIHKfp
3ngrHDvcGGKyDmPM1bty4D5uWk1scdyW1zGf166qZr2tlIaYg9kq0vlNku0jG8ilKikNTcsxtlLJ
o2jje2V0xG4spigQEFQbc/E7Sni3eTGuc7dPt3V+wUt+PyZ+sCmtF1lMEALD8iZUyCykDcO0L6xv
ndXmOvJJLLd56oxOyU3VsnbUVmauUnPaE27o25hTAdzga6FjW1Xhu+U530wQYetojtKlkeyriOum
FkKAaaO8syzz1pJkcGrLJWWj/YLWO28n/FPDgIjAEtU9GSMjJTySzWk0PkF4xAx3ElihlZWcS4lc
CJ7NlkEnIWiZMNZcbw4fhOgxvjIZYbtxdAbXhqwb0PucYMbuO4AfvUsfGp8kyAIRHtI2vqk776Ep
gwU7BJbEZ/YT18Uub803f6yg5wK0wrTirxiy6b0qIgILQm66bqpoEerk0FSRdcEBHPfSvSxBB5Dp
3INtcxJK9XHyg7PIc8ldx+MnRAL+xHcuEjkz5zzkFEf6T6AvvRlOPQLTNVq6+6Zjfrd8ZLD4ZxK3
KZWQCoB/TMYbzJRzQXOaQ2RDC8xRRMMxVmyTDVYMxtR/slqDF12bh3SqXhOGHjOiGVSu2VbWcEEG
h/k+8ocVnX2aygbVxpj7Rw92tFsgjJLDsO1bMV9o1y/+iq58Qpj8Xsf2MQaPf+849nVV569opaJ1
QDMY8SxBnBU18VYidLPG125u/QNeN6CDCQLlYuS4GRL2bBn3RFmJ24nDipKy3GGg+7StFHIgwI0T
hEVnjbYIn0NkXmCn/O5vhN3EWyaXPDrYF8BQChRvAF6AHcFR46Jh1UDMz4NWSQKoa3cvtYWUjck8
W9aDbzu43s2Nq7CcBmaGYHNOk72sa28HIBAFU14wth8q79padP9270B964Oceyj+GUARUAA4hMXl
8UT0E+mgONHRr9sGfTsGxm2tDgXBDFRuxrF1IzI6L+6iQueyWO34Ry4NJkeB9pB5dmpChw1Mj1d1
YS6qvXRtRjAfRNMe4O2OGzh0pGwkIHYtGwyqX7n3PQC1BnnygaA3tEVEoGCipyIjWYF8N1bYIq5Z
EOxuN7p2RMFnr9FGfdsuVgbGKPXetQkvG9x3K270bgZGsrEq84aOldrGu6HF6ESAOTgvtwSijIIY
cs25axmlhkT6bTAzvCFM5x+bOqJ0F3Ym67VfaeJbxtGmebQHiwcui/3tYOQBB+J2OoR8uvuaEVMx
zvs2yoM9gbWHqAtQIrlztUH6cMDG8UA/daIAA1GOAwEnwED1wHBjNbSMZ3lm70jd1AQM0LAY3ORS
+6m1bohCpulAP4wcVLkLHRvHQMU+6NCcx6n0jg0VJr0u3iMEmpycdgPTdfoRv103huQ3uA9CdD+j
pEQuRtRWxj29TthuZfQMh4Uza+69TvAKN/My5vTSiqMyZ5GdXeLInxmL7gVJFARNX1F95Uc1uOcl
goCTjQsfzd+KSVmnALP2yi6LG85ABKrgAFuLTn9YFd722iOKc7CGk5kPL9Y1eIx+Dz6aIV+KdNvx
gMer8TrDnbYFMmHgZiDTtMwItEOMY4MCXs+oMzn+w1ua5/xeSCfYT2uh3XjTjRyewZx4p2HGrUay
9C6R3yP4DeAa+GNEgMCFOfNaN8PJa2h7S+l69CcF0mLcFrgSDDtMHvPMepywwxMfnx6NNOARssRX
OtkInQ9jO10nRCWs82SRFyoaVRpAme3SIymxSXQlHLRMjD+ktZBuwugg5OhCu2EeYEGIYZt1PJah
aa0yKlYjp0qfzczYeMaAmIDFxEzxoNq73kmu54ynHfk5G005P5vkhOZDCrzbHk51ylLhWc4z61u4
jhqx9fIAWGb+UDFbhWVdI4quHWCYrOOTyl4H+JebNLxWpvulBHhAp5g2UvYXCv6KVBxuz7n3NloV
z5YkP883BBMBi2Z71MLQq4kVdKxmEyoUdSx893WtEMvDhStoFKQxkVLYLSjOfHnpen67sqVpVbU1
E9j8Zgjw31DSAOcBGNUlpCy7xVbQ2EHBJwis2IL3IIoWCk2LaqMOEwTDPgLKOmZz7xetrctJ3za+
ZWXEINK7bw6Mm6nFGz7RrN/A+z9Yp+X3zDILEk72bMMMXakF/64j9Mpp/YKSktq6iL8sFEtmU3zh
a9jBFghJc4nOXRPIzQyapTbnc9PX8sjAeR7IMyNQ2JoIfsehcCwwz9qoRXZRxRWh5fkAvNLcxgP8
ET9sLqNhf9kgiWG7ZF9mBnAhdvPXRaqqHIensZG0/ZFVWs6AXqDuCDoLcFMocJO7UNIgiMk6hnfO
ohOlwt20Paofw8w+84TpyxB4BgsqY7lBUSHBn6LW8hQ+/QL926+//u0f//5vX+P/Dn8KMNlTWOTN
P/6dv38V5VTHYdT+j7/+4zr+QvpS/G7//Nh/fdu//tA/Dtv77f/zG64fdo//8xuW9/FfL8i/+8/3
tfloP/7lL9u8ZSm7637q6f4HhHz75x/nN1i+8//3i3/9/HmVx6n8+fuvr6LL2+XVwrjIf/3zS8fv
v/+yXOfPJfqPK7S8/j+/ePOh+bn3WH9+fA4//9eP/Hw07d9/2fbfhHRx2XuOa9uer8xffw0/y1cs
+Td63cIWwmJw5vqe/PUX7Pw2+vsvw5R/c5f5qsL7YSlTmO6vv5qi+/M1y/qbY3qerXxitFyHydOv
//zl/+Xj+++P86+ctPOCGKFmeT8+/075H5/z8uv5nC5ty/RcyxWO9AWvyte/Pu6hyPD95v8qFOds
VLW0pgOS7lyn7I7sKvGNSOn6NoTA5ey7Yw5rPPKWRO2RyIIp6JKDEXB+s2h0BfgnQRW03SWg0Yvk
qqkuVgGZbIQQcyFFFzFO2ry0fc14ve+h5JJCwxh9N0bTA6lv4TqBXbMOk+xFk8HAJmHHxFpNdG5b
MlDlopKcL7A643ufvL9NQ4D8Ndj9OzGToqO6JsGWOlA6M1ZgFd+5duNuW1jxW9vn/+nl9zSUyVO7
ENPGHDCMahxixHNAQhZkTdY6fXbIUqDy1nTF7PnYLYvPZJUvuPWaB1JTvjrbeipTAw6AS7NHJ+T7
yASJnqb6iwJt3ZSeOW+tlr7jmF/NpEYSEj6K60FzSAqo/Am8w1U4jm/A34kd/PD1b5KAPipjSt4V
vroSElS9aJKtU1tDDS+bpj+BHT+E5lgfuqjrDrOvn4LUwOxKfM/VNHq/Bzcs3pGKLW+7JyoU6fhV
MSyrZw+Ky+6nDrOGQn0DJ36SD7JEZ1DSur13/Crdth390C7tnd1YoMyyRpZlmYst5aXYd9YQX6fK
8tduJ34iPo4TnfyfEEUC3667g6Uyfe5sozm0eWXuhUifqsJx9lXrtfvOJ7ra88ycxa38oQYXx5o2
2DYffLDdaEBWujYILw2n8IGtDMww84UHjKTnZinnUCzaj4M3LjmJpffkje3R7upP7BDVy5TNHEi5
wwlfgV7FGHOrtcfZBzcOZjZC/5zpxXOVWo1V420SZJd9nT7GTf4aIYTYpiqSq95oXqQA2kvIF8i3
Ytp58VtYGObDRLzEtgwRtJC7Um0teJxHe6Bbq7K70KmvLCcTW4AjxaaovK0eiANKuvgd6YVDtIU+
QXMGX5HVN7HA9jIJHBltlLy785LvGvRL0B+uv2rMjjKbQARkbEhzh7mlmATzlakgPLqkLRF3Dl2P
oaQg3Lcl2jbEKUTuqppBoyF/Rov0k84tiueE+SjmBOcbqVd+GEd8DHnm7bBmU+1r/xbyGgHoLpOm
mjWAIxypL21b+ZfAa0gGiu7cMmtueH6ix6Bo6RA678hbik2nkfSPEHH3La2V2l1YnhOBu9pLHzln
JQcVixO/gr6psX/22JkD099WLkV/m8EuSYu2hTonQdU4KCJHqzhPrqgOBAUfmGaJOzdC9BLjE9MG
VABRn6q2lecubB546AKMFSwMDmdQQoHkWXXBVehyN8oImj4O2N+DoDJoz6OpxTmZfXmN3mztSoVx
3a7vyeno94nD0HIgujS2YrpVQmFlAWFUFn2183T7MZLCXToxoFDd7aaEUD85okCujOaUS+QQxgw0
dzajaeUriFRtkV/lGNteHFdfNDKNZTxm70iPBSSJqJU0GE0iNp9ljMvzrXeqqyoDl+flzqPbZjcB
a8xM4NKmJwbu6LbzNqlqsub7T2hqnxgYEcDAMae9/ygW8fEQYMdyzS+n6wXeFeisVceFFP55VkG8
rhCy7QXGT5SKAaaYhb7dx+i++o7BbeBYLyXBFbObFns1EU5RJ2Qq1vfMRR7bGcRZhkZ5RUj2Dsog
hyIwaHvPOyYJuFLUcJNC6Rs+okYgX2Xy9F6WiLxVhPou8pNbk849nvnsOmUhJ7BiJFV4PEW99VW5
aAeS+ieI04fEu+2l2Jd5TrU6MZYdDXqCRVf95nwWry1u8g16rGmFAgiTilExYADsz2JZ7EChPBlF
fxfPymWbIZNn0BIrvsrGdZwwU01D50DazJ55I60eI3wQngg3aEWXdXyvUu8O3TGphRYycIoSxNuM
ran1lo6xDu2CoJQ0uCkS3IVewbCyIHk7nUi0KskHNjPizENcB3ZquKdOBXQTneISskQB/wc309z4
Sfg8u5L5PfmjaA82omqr22KYNkNLzJRA9JwI7KdR/EbsEm33ThlHXaL5DvFrLPXhVVOmN7Mf+Jzo
0uZQT3C3DJ24W49ZXoSTr+bpcYL0w2TNgdu+z7lxx8F3n8oquYsVcUS8EmBoplmVRWOornF4pcPw
Fk3ph84Nd+tGJq0yorkLhWOLcN/UlNDmQbaY8B5Rs/pQRx337MOG3uhwfMZlsyp1bJ4Uj/9UlSRq
lsOPiSV8Fbr1A5Lhcm8Pnd5gfML6v/xJUWorD9eBGff480hEQqXBWCDxf/d5fcPorDqXbXmwWKpI
oWgvkZ9WaCPo1HTRGDBsoaAx44WlXbgu8Ojyu8e0tBKJbSDvWAq1ALWuho/hkv7BWcHEatpjdDev
LDR4aWbgghyQk5dC3dSW4e8oWJAviVlzftbuCg/FZ4LEKjfBrUNLn3TxI5ncVD3QShtijR/7DAqK
4XealE9icPdcs/LNMcAGIu9wzabcd/XcbaF2nPs2v/K6Fqp0b79GJkAgp1o3sMy3viYzSRESi7CR
gzj5emC6S6o4OvXc6gzgQDkReo5pO2m6+lKi2KM+JZLbFVZLCjeeIlpx1Tp1+6s5YLWeiukyaCC7
bWHd1qMJx/5zJoIOzFZMHTR6P56HqDP0pb/KWXxa7HLlGA3Hqk13nkHGFwvOwXNRMnt7pCkElVe2
2rRNchJDn5wcWupRXPvHSJHug5OtrQgJ1765C4YTALu9PQEUUAG9JatND0Hy3U9FtQU29VoUElkg
Tb9VbOdvpkrZEcDQXWffzji9GV1GfF9hfQSlaW+hqV+cqK/AYKrsRrTeW+7N7SEWISjlG9zA6f3U
Rtce8bHonxQuwo7FnaDkVdqk7a00KmyYmxxC0orFZ0BZhkUh5fyWhPF0oFZKWMgYEwTKybbaRcy0
qLT9BNp/pRgLTXth64GIpGK5ALRRYwkVJAd0FcbsTQRs/fDpFAmTaSeHT2fET3qIwuvc2qBdbZZu
crVm/lHuTMIZUgLOtjVwduo5BD0RktPEoIz1NOiguHMxEvp5cBSs+jPWfMif7tGjuj3nD1mJzIaY
rendy/svtmK5jsoH0BgVHOboo2xZ/oeOEFeC7AeEO4B079zYuTNq93uGAbVHspnjwg0GNOoYo2aH
8NhyvklC2z4X8oFGj9pYgv7zINkSfPWR4CCmkiy3sMG/GUt+B09T4nDsRsEuVIWeM7iL5Fc5h8y1
rMi+1h9TxmULoyNqLgaS9G+L2byFRL3Nuya9wmeOMtdZCAggzXttlFsrzLEeF8RIoRsmI2ncQKd9
tJAUbcGBXAozqS9ADmiQ1craqixu4e5iYB/brUHjjOZqlK1L6AeMDFp2Kv9LYxaRgfwsNbZdujjt
rvLPqYFP3QudcOeQHnMS/FCfhGvV+3IjQob0WGyQ4gQJXZiEIAx/4ygoVezPAbPcbF+5zHNG14eP
miF2YkRrUlNA0gUFJtHY49v6xJW4WJzsN8FnTB4sJ9DYhMHVx+g6em83M2cCokIp73t4AlFKbCMi
eWbCXTBQNsgH4BxWCsBerPXOMRw8YohjUh9nisgTPtj4QfU4h+xydrYNTn1PiqcxkcHBcQi9nYcO
E5l560Qk1rf1gDxB4TnhLF4NkgFrbK7BfASHrLBv0X1dt6Z4Ngrjzcp6EIkGncK2Sd+amIO/GVxc
+UItMUPn0ZcwjmGWmCN5SJa7d2eeHohUPJK+fd+R73HlWsMmU4JoIyt7l0Xz3dQMd21QOCiFsMrX
7nD00nZnmYWxV1K8hFWGvw69/0L+3oIguUW2unNyXLwkhs10e2xeMgo7ezVXzQ6z+ods1A9q5psc
vZchjYcqMriUOirWPpsxlO/mxmzwSSK75R8KSxOw4/zdh4Z9aLv6Vk76x3ZhdwcZAmyDOApj6Kh2
6nk56GRPEnPyFll6uLc4zMNH5ea1qugbgboHMaAIN/Oym8R0q6JMf+C3F+uuNGySIiSezmZASRL5
hwx9wt6LivtS8OG13PXH3tPPQ2cMG1XrzzGVR6B7Pa/G3dARl4kz/XekF4CIRPeYz92p6217M7A+
2AjOHvo6v8EigLQwYX8NoRxBeH3tYKrA81XNsUqN/STHABgJ5Ke+Cz8y86muISEEEk48Bvj1rNU9
aAd8LF6GyKrmXk/avtlQ7z0oJqbEznviSqFyXJV5JHeWMDnB0Zt1CxYhTjjxIaaXRFA5pGYTdcDR
yMjTmoP+ziY9+7Hr25eqEhjxOt69jy8Tv9CWjpI+hBO3cAHfKhs8UupSvzm4XnkYgXcir/g/1J1H
b+RMuqV/ERtBG+RmFkpvpZQrqTaESobeBoPu19+H1XeA7gbmDmY5ixLq+8opM0nGa855DnqKwtdv
wrfGPefjikLrWGKgOpnj6+h1aoV/oYbwO6NASOVHJ5ObNILhrtP2fd3XuBwdbE4F0ioSEd4rEm3X
hcGgMrdRjLQM9GxLfgza+eP4zh+iG/dAocetG8QDZTJA38xBeRPAfcf5rA2awDEo51Odh69q9E/L
wGvt+t5TlQz7sbGnQx0iAc8jGbGLsRkLcpRe+pHcy6jCjNJ7DY2XXe7GxXiMOp0udWFb+5X6FNo+
li0lsBeGDx34PWiojlrUs/bKxtPrkihMLk5Puix0YJ/NWVHBXMrivoVdt29IhqvNDlx3ZBONKC1e
CRYEOQrq10g85aiWArN0Dh3hVDogLtoJrIPjdIggvNI5hZ71Sco77HBDsUqEXbyC947qOcZMFR9D
X/qgTIhWcMrhAi+hXw++DYq8ewl1GJ8ka2k+gRkQlnqn+jPxHxvvtQ/PCYmiuxNtNL/4ygb+keRq
R/VAMWjrS5e3xbYyAVJ7I1BV9VRaQJ8UJQvqzyG998Ls5EdsKHF/uD/t6H66IQVwYj91kZa3tERF
N6V0pJM+tQXCqdgHQVky25REV9yXqYAophgcADc61mb9KQFUmwMQbD7InXinaFf71CfduuyVXrvK
uQYNvOOpQD6VC39XMiA/pqRPF04D776fNmj4Ua14xVPaF2Kbdb55DNldiwBIo1jYB61D6muAiv3v
F2Hnm1oCnO7Bkkkc+WUXLtxgbhY5PJYxw1ciQQzmM+xkB5VhAh7NbmtAAV2ltYzvfa+BQpy3h8yf
nIPnQ4MNVfpkiP4zGECfZJPzTa4SsEaSLLlDqT22uMirPar+FHTXa+8QjAXrAtkngKuGNU2b6wcZ
FT9UdQKhip+s9MzDTKfPsTWZSLmcB+3115n1Fo3RiJuzhyOmSdvrc45JRhcTFCQzuA1xloAsCBO0
FoCZGrkwnZx1z54ZYsLR4qIqwKc8od1aJSPxLwWOjKRgoTqY8IOIEAt4vOEamzpXgZ0ocFZ25e/E
UJAfJPccQbkpzDPrU+VNvi2K8bkrCLafFjIz86u8loDq0wKeqKxMMDt42OjZ+0tm0qsmgLN2HWFZ
a5KPgnWMuZOFuLi60q6Omu3gnZUIrp0ChhYBqqQBIcyFPMo++Eg1Y65BhmJt7P9UNcZ+Ti2Q2Yoq
T2DC58A9BC1HeN31Xw1CSFZVxS7r5nKfNC+Bo1+X2eiB8KElEYPjcKb/JBt03CHUAGWpcYynk+3d
DQDnSNVCmmEuIC5jJt9osPB6FXHPii5rN/Xk/+BKuAqzng5IlAyigJDexifbmX/8GIt1eAp6kDSU
UqvR1TMMGSXvcu4fcIv3wQDLtOjKP6rKtrU9/k4R0BGyx3GAdScfzbcgRe4AlOObVny6TVXFyoi0
0qrg50h9kIw999R1p8GWuAeggTgi7XjGIHAKa2RFSoDKtHDzbt0hOqKdyXEb0AGRHwufrZk/o7yM
qNMdeoi8rhZ9e7erh1dkQC00r7jY+PiPy5iPCK3EGudqsK5ZO3amQ5qNsr/qvulOJhMBBwtiO52U
GcIqSIeIqxOszd8vJdsusODFGssVJOm+fo2YtAHWipvj3y+tueSQ/P2phYz1mC9/PmpIF62y784D
FKZdZE4lUVeLCZzY+infBYHZHTUtybaZKIJUIVeEYX4xdkayNTQX5YTJaxY6K9KX8xNMHNYjzRSw
LI6yDYiPDkg3DluyYicjfXATTQ5LizWw9s2d2XOvkUXPkLv19n1LsLgZV0+Nn/OCtfUSLhKikHn7
lkdDugHrcq2IuEmgjKOgnFsOWtbspkbsRkox1oOm4LJmFezE1YYgcPMw9PAJQtNpN171DLCrWrMT
cNZejBcgGkZv04SWOAzFe85TATnB6KxS0rbRWmagGtyZ8AJ4UBBTZ2gPLKeAtRRrDrdTEga/Fyf8
sZaiPAHDOk5d9ehuuMXKVdQ6oJkgM2nv7CIRJByAmpzcyJ0wdIGurdJbIuSltg8dF6tyJ71r5xrN
dxceRqXRHrj2qSyKw9yybZNEpobMfdnoilcH/s0lanx3V7JugOfByV4Ru1lCazZiFT80lOVbMhdZ
LNclJUg6R6uWQMc7I/T0DnOaa0RofsVODQGJObiwsdqOa2S2mk/WPtfK/5Ujxd40fJjMCZ0SsGhm
Hruy+lRMttejwcALn3uxdmp8ITXAfZ5U67pBeOVGi2o8BAlTTvdjLHrg0CFi+v5kknA4cTq3zUyT
spK+CdK1Z3GO3j0QmtQzr8YGag9QIRzRY68yXuZSP6dlyLCYwSdmwjNS6BitJkuNaxWjqesXBkZm
sabufV7H4BuXgkgEVWhvG+flk2kVeuNODGuTlq2HUcN5jkyv3aXS/hVX5gaYcvPqOGQY1ZVPUteM
A7MhmjroN6URWieultdkBBooYi/8LXSwtXN97yIzvUeyueBx0T8kdBx3FlhaUOsUoRqtgg126YpZ
4J1qCvQmw0vDV5teUi01WDctZvzQThazvKce7JFtMKypBA9L9p0p4z3OfFbJEX7wuaa0TgcCrTvx
KtPhDYM4oiJG/MjTvb1np1viEsk2KGpa34zOi1iaWzvb6px05UPSq3s9eiNqBeXvY8xiRlWWG0qz
b8SGhAHk8WsKfS9z1CFdmgodFx/FJG85WcxEMgHHbO5RzLGEFjOfYHri0liQq2ItsWhv0Ch/DwTD
H2Kf9LyK7Yk/uoK/qnLvXuZlCOvVXPuF1aL0bNp9P4hzxbYd7EoS4hbtrumg152PRis3q23aAiy1
bUJscnbnq+JrZJG8nrL4HYwb57nHDF4T81dWDHRi9epZqtnX4fTBdPoZM/26LSeMvknlcEQPOCYb
HzuXVJ9dWX5GNATArN0t8IgYI7e8p2hGYt8Rp11bF1XN6JEpDNYJu/oVn9AO3qCJOr8nERtgVzGZ
1sZTibi7zrbNxNrNyNaZQjo5/4D9bLjWInwEEDruGp262yI7d3PSYG0WJlYSns5hiGnCmcL3Vlww
HmVvQ2l7p2AkPAzpoH3flmxnWpz9iCNJdMjIfVxlVpHeCqc1j3Vp/KZp436vyae+2CLY//3FZPkd
GgPigyUP//wNf/9/1yRrfL7W9e9/tfGUAj+obow9vEoXC4JtSelJ3NvfL2gQKBj3ZmPGb6Hq0RIr
aFUVAu3tlDEcRwUVHskNaXaoWJJbJhXOU52Xh9BGT5yY+ZcYlcK4I196nsV7DETvweTUm14lxiYP
ruQxBDxEYBwnXUqzEGfuyrhYgSiey9kiFl44l5R3/Tn2WLsIMVydkJE3kMQsCJsD8mL6L29R0kW8
0t5FaBoUp8zs9HM8ZsyvcGjNht65OaBrr1Lf7g8X4PBcqPIhd2voQO3QHsj/Ye/Sc3sAfUjXMnW7
j4ZcVr+2v4HRQpCf/AM5F+VmHqkzI3PRMNdJs/Mr+dk33nxfpWIXG4N13wtWr/gEue/I4ruUPlRA
YDsR4sdJo1e1YZw6IUwaEksgf5+bmtBbB8GLxMC6BteAp5LEt43XBM1FDpLA5ip01i0yUyad3nHO
8FQiLGkIXJblzo01fl6A1bvRQIxf9E/xFBGg6kCBRJlCIus8D3sBV1rI/Swj9eKVwbWOpVzTvD8y
7N5gJeMENxnV68J+ox+TF8MJ/kQOPX+pTRNALlJ0/tprZ3Ea9Iz4PjuMv/gcf1uYX5kokgDxxhaM
oJWcJGBehP+QhUtcfMU/rjPSrR0mUSbbY9Miiibv5RW5AxqxMUlYcMwE1DHYNGsidW1oQATrNeQv
TC+WE05XyiFzpUX0lS8axdptk51wcLdnk3EvXP4svMk/uUiGrWf0866gVb92QpkbJCDwILKhX5s5
aGy6A/QZvccrxq8I5f1bOZRxdRN+TUvYhbB8/YQln1TpSeQM71vWYG3G3pP7nU1NsSmjLj9qqz0z
8cOANrfTRmOk4mhrhxXei/s5vDazfTNz4EKBGzJPW8zIncmCTNrzB82WfTJGiLBmzRHGSRGTCrR+
QM1XXJSWawDs377mkxA9tXvUVb8JM8b8Gwzk3FCOs8gCYmRzLnp2j2wnyy5ulftQfSSRJ9H8A4iE
mFOW8htjKrkClphYq/tJoyDCr5mBE2dNM3F61amxJYYbKLIzPJI/hAXZYKWS4Mh3a+sga8aZYVra
Kzh5eOuzFoM3+Yptg3NNMu2zasjJNkeoa7MWIlg432JvPw+KziV2QjCbhgRRRraXU374U2fu5zzL
MfyNGX7Pb77DmfWDt6SdkdpWMosldYS9TY0BJvFuKTL3lQthRZZuDCeHSSGJf/VsfFRSPZZubexY
KcmddN2jyhEgGl0UHLK2po+r643oBwVYx/o9xZ9+hmxI9NanJawHOu19T1jyfVQbPzSaPmY2f43s
ONwiDHmYpvgrwG2Iqaq5Fv4LqCFwO2XlbfuQjRGm3/mu7ZJTK7xz1kp/1UXOu5w0MNd5VQSIrTsf
Vm81PltDDL7JCvAtLOFOpExDfXFp7cB7rHxGpERfZJtoLn8kV/yasaK7W3iWVAqgiNCDm813VOY1
31txUyDwN2nioHyzivuJkKucQms1hwEjAxmiRicKQQ3gxkM7uA7ACAaTcq8wfncaiQMWNIGDmV0L
I+yIudMKh9q5C7CsO8GuN4uz71jNJndktWrSdAFHKcwlE50oJRi1STTxt8M0rvUGM+FVR3m2UT0w
/SL/dDsyrZwkOcPlBUZugu1hGgMKdFqnM1KBFhZ96cwXGEP9WrhIC2NFFp/6CYto3kjb3LWwbu5s
JR+bYpzWqs00PQ+7VIw7DicaUswfUWn0hH79yhAoOjiF/231vyRSnTX9HZRxzsEA7aPuJSw7dvqm
heGpGR5JXQHVBFo1DfEj1Sy0EkATJokOfcxDjfwy3GKlTQU+A2qYeaxhtRDsuwq3oYUw9EAFF1HC
5FyKJLAerDZ6mLwQkEWJhY91eI+LiSGqCs5RQlZLwrizSlJrXyGigDKSXKTv/4jO4JdEQrpuUC58
4/hBheZF+9lbOchH/rGE8gICmFIZ2Ve6Ws/kCkSd/QcmDbe+vmmGwduGUJPB+SZ8vVr7qTfzERnu
YYbc7Qwr9O/truxAK9ju0aUjvGtN62INstiajbxqp2jg8k+srBhbZoyDULbm8CBlfLBSa9tYHpep
dq1ja90AKp6L2nrylEkmXoxMGvNK0vv92nK0dTCaXyKBf8Xg1yGPl+zWWDELIavnLshCiBygDSxs
/6wyyVxDbvLNc97hLTcEj29am2BcpIWjvIgOrfUCcMW9VR9QqLONj2uM7xGTAefRDdzffhZR6u5C
q4THTIgPHvx4PI30DNJH9lB4FmMMY0+U2xcxvMxl7IFR6Kxf8yBcAynRwWdXDeVWdDw6BytNN2nB
8q/GMG2gFt4CQKjBzoG7cvsSpYgDpRj41Rl+nFibPXF6wZRf+jzAtenLXV2PfHv+KtSTfKtBAiPl
HtadMzm85BfOGWubeFhOcD/0+5oD6w7gAadWNJwrH+821kPrUUt5zskYr2zklwxhfToz1slYU4is
SJ5HUaoHrXjDkFwy+hS4HeCO9ITaoX0KP2WYEZZm4MdJxv6Lpzgm6Wx+Ld3M3YxV9LssoaYywHCB
+cX5AdOD3NGSEOuCEGNsR3LPWLpZQ4XYqU45MVrvVPQjS7N2xUo7efdypCadj04ilCcFfsh0mild
aX42jBH2fOTXqzwlY66xMqwRjmCMNfOMbrNRvRkGVIKpWRj3Aa1FQ4YWwBg1rrtiWa1HiuTIAstL
7nG6hBK34zKQa521VbvGjtbcvDPxHKukYcsddKz52YtNDSzbcBHqeu69CFgnlpDid1K7ztYqQPcl
IO4PBWgNwooQc1q5xiaFA84eMxaKiHQySOgekq87uwDcNGZXLmyoB6l4hsnyUaYtTzj6507EjH6V
CdWOHDF8xfBVu9j+Ndpc8Q1ZnmFhwPDlugBbwLq0+EOSlg81snvSxNLgzeUfsxh1IoTeagFjzPHq
hJKy1Vu7ZVLmi+JWBNbJ7i2TxbX5ijqaobITnrXA1qVTTKZ+hoEPjsHSCALjh5C0sBdI7srIcJSD
OnLtD3c6k9wOWJzvBo1BtkhKRAwsIAB3oloA01GDTCEGhQVeqH2mj9sh8f6A0tA77YJiLLzxp5rY
UXQquCDJ/WjqAmxbR2hZHaQIEXnHAPXulHyiN0JzNbvVVbGnnl+ahykl00YzoUft0f5WeH1XrHVZ
myVlvnNQXjOnc/eAvVCKEX024EKIOJ/huQ03i14MnXGbbhwL5kvu5Lu5K4AejAhyGQtcI4iNYC6Y
HEJu/qzwt6BH1eu61tQJXvGIeRAfph7KjQr6iZOeopyO7bmQMxHIjflo8EzbzwFWTsjXSUYiF3tV
Q1c3DhtOujp6LszK24HGYHozDaexdeH85mQJDpZHHDl516txRr0OMCofuDUJxD5YWdyCSb6rw9k4
EVIbh2glYh/aWtERcCpsvHXJqHe2qLILfXR2YbqJkUvEvwJmpxu/fwgmZd1XTXNL2tRal61/85pf
kSp/y46KZeggkDTpkj7TWPAgoch5DLRWtvNrKJ0MpxjgtEZ3yxPKZoDSKhbPY3JvLobttjWKPfqT
LzewWVAlbxSrzVOuuy0qALWVzNDwZj76pX0fOX/YKKOzi8UbpslwRYG11jRddK/9FW3adsIoJcLW
ehU8RY28vbg4vrfIAUvEUdiZi992hX+NRf2DrKpbwO0QlxQAPWQZrCfxjsy28OB57WqOow11BzVH
GLZXlHCHQYozYaQ3HIDs9ok/X9tkmt3FwpZAN0nk9TKXVY1JBKu/EtJfDxELS+1JVNuZ8WWmHBcz
OeLHCHzX4DS/NGLadW+b6Jq60cOQGydMfjajdpuzV7FY91X+nXdsggqSV2GpLCML72D04B0SJH0Y
/uYhZ3BpW8/lJMC8QDC+y/34z5B60yrWrCEaDv2tG3U7jwz7xCfY1s0fClMR39M37ZrPKzwWHB2z
YNswagz2s/hOiwRFRIMjJDNFi8wueWB2JeXEIsu7+l7wK7fJIh8rY2/E3ylm4FjZxULifmREdXOV
v8tmMjzTkCUqxOY7nwr0zlXsCehhL1MxvdbjCWxoi6qz8hAhEAymansVk3oJ01hey/bQsObAdxBi
TPZ5mOTZH1DdJMp8OhJ/jWgH0nBCeyMFJA9/GatXBhHfvRwB0Yzfk41mv65BTFhEIfo2uYt6GnmJ
xrw38hzEVSFAgDORdRRak4UDsus7Hy1y5JHmAv1lRKiMD8XcewQC1AazvsyeGJu0/daMfkrLeO/q
9qJFZ69VXn90wbKR65gPqhoChKmmj7jpDgx2qdxwwoMQeazqwL8M7vxeWQAOJGEBCWY68kE5LKaJ
FR6ABvzEJnIsYhQretSpR7RhluXed6rhBY0Mcsw85THIvtE22N90sLGwC/FUAjPIjUFGzDicaKaO
vWbsbjtc3GYIyKsPOwDfejuQUE0kEnhI1xqcrTOAUjVCd48ed2MZbr8TXfxOZg8QNRBHm8buP2Mb
McOYXCKdhZs6gw3WF0fLdeXOH81LWut8lSXMeb2EGVET7Qi4QBPlYZJ8nzhkDomPMqAgIA0ZG+IJ
cBzQiVoMaAW+cXgLGuBJWpZf0pqRk0IVFfgV1qmro13uB1dtQsP0nQRgTl68NYSJ3wnbOIVupNYm
A2Wle9IVOYw3X0PKttEQ7XsVdRcgHdN9mc/N1maThb8SvRAeywOIkpOdT9WdN4v4WFTZq1tm2Ubb
/XcrYlaURXWplfpks/7YOvZKOMzeyhyArUPidtqXG8Ox1H2B/z9V4zOHe31wgucgB4ZDUkey61Ng
ZmYcXycWLFsUuEiHVX1M5C6JMxYD4Z+SDE+iV4ZPFSY3tKIXswRlmqfMy2NQvsMSVhSSsBincm/a
8rXImbCi62uitjzYqr4S8dSvNbOPVcLgT9CWpRYEVV3eyMYgJtgqt2VdIPm0Rm6vgsiMGOFL42Vf
0wSaUQ4E2kWS6PZ8xqnlVb/yDlEiF8mvuu7wmrpZcTfLcNsnrBh1Hn9ECjsVwCLetOagoBfTG9rv
lU8tkjtkwlpW+pxVqt16NiKeOfpseTRC5o8A/uUg3EFuo3cxHsXYJ3DfAb15ofEWt9GrTz4w2VJO
eyiz+o9pTBc818zu6ZxU0jvU2ic7kGDLzREaet6vi5FJPrXhSy9GAb2mei+DFlHqQHYsm4BTSdN8
UNb8ngv2W4FPOppMg10Ljh1G3vAStPaBG5ADrqdGD+UQIKD3mKNpojSbBWUeUVN5DvK7JrW59KZx
AQ4guKkm7xZ3o81ChX6pR0uzHvvpwmN+w/vEBa5J9yjaDUMj2HrISwJXPjEgJqvGKm96DOWWxwEx
U8O4L5rkOekfpIdn2Sjn5ChHhXhi0I9wgSgUBmNv8jBjgcNyNVHBo6WyJ4NG4e+POrLv4fakazsl
iSO7xvQEa4f5wt6x4qOVmMFOxGqtzOY1A/a1V0ttGVmboYiD13nIHoz0FduWt52omLg4qsdQ3egN
yxVe8rfaNnC+UwcEMQyvJtu5Dd0qnIAnFZnPeLWoXRIlTmOsDuzxny2T6Ox+SH8o+t/mWj+1Po9h
1TUvOCRRWk0vmctdXxLLB+wEOKcil9Unh9cSPbqsEK2B9pbwVe5OSqhnckrOXloPy5LnMRUbK4xI
J9FUjYaWiGwmCqjS5NJK0ACasfVcyaZZliY/s8MgvmkcTo6EGK8phjuYTQQP0tKepIQ4l2Tsmxtf
f425R5yx9E4O2D3PYumURnSFyLpmlPedihChDsAqcqzLa+od1nTAJZVDX84o12FVM9QGYXxs3Fv8
lpTXK4aVzWpMwIMNpizO4ElfW7bZKwn5ch2b1WNX+LxROXB7Y8If48P3H7v+JaqKBydt9/hXxXmu
1B8HmNgeFM9DDTPkYHbvQBPaxbDwGjcjPFA0gNvMhdANYmIzhdN9ivsXOeJ1rINmV7CLHiLiYCKo
XyQvDfa1X2rjZdIsFsZj5jBU6nakoL6j7S7gJa+mwXoB2wvjOYJQzc5r77L72Llh+a2ZFfkZw544
hP3tZryb7Px2bAG34Gce0K0x0Zu+ALiZhz4HnkpJkbMFPKRmvw2hQcb9U2sz/bJxMUt3eO1HoE8d
hvs7LWa9Uk4wXDqDIAk1dv4yvViMbAFM7VisaSWRyTbIVzK7gkng6rcWZijyjvQnj5Sxmck2Lufi
04zhsnv0qCDyYznA8+n0S+oNj8bsEiIcg1MbgBowXzq3pNCiPXAOWG8+G7BqOH1YJWegmJD3DciD
JcPf7Jgb8VbmISzwZqOdhfTA5wgSC9uihYixLgN5KasXwkRO2i6CTUApv/VrwhxCt13paKlL5/oX
hg0Ste1nhGkKImd6g26gQDOerRAvTJJ7GNlZOWUdQwmMnKwO+ehsXR8osuLDmJD73PrdHloxCoBz
W4Pqdg1qHVukuLJBkO3zHqOlcJlwCe+jqjJMinEU76dMxaukBCY5RqD9sT9zESp66mi+ygxrcM+A
uMBudvYkcwtLyA1knXkVMFjLELV0nGF3M8/YIm++G5kg5vCbB/KYwkvwpJzcfqRHPhqoZpo6YHye
dCEuBcZYXJprzwZkHswmQNkMwESnk3ZHesyZqoYEmUQ/2A4j1xB/1qbsBct6Mx4ZNdxsVehd3hHz
WErkG2FMajN0U4AKRKr3cwcJOaZNWDLMmRONonsKGgQkDkJj9hD88DdOhUZQuoBUi2pOIKgdg9Yc
L2Zj0Nx5v7FFoeCX8mWMU2iBM2icgus9BRAz+ka1Hyi776qGyeFAJitBJeUGGSL4afB8wh5YMuNy
dQrGxyr55fvcb7lPTe8h0cx70vjgevbdgMEj++qHEDrwEHDUECjrdA26XwiFxCRbZsvy1maR4yuz
2gyM9+/+fskKeo5Z8k0l+fySRhYEAMcAFFkWrwgomG+SjIXOnopmCOqUwQkdIruVY1iWhNVRjxLF
DFvARuuIV2ngJ0Z1DlpoBXlgkLftM1o0cWgBI3tqDerasJtOKTPzdQYpFIE8HnbubZoFcBZdsvXq
4Wyl2txU/fyR+ISh4O/r1mn/3iOIpYJm7e4k4toZ1dEDNMtbF94mQYgy4uptp6vk5AUnG67tEUQs
kSDIfpdntxEN+8pidAN9n/N1Mq9cr09Fzs2mDEmox9aq6J9MAybmiKFiO5b6gISfA7kfz/4EvXI2
xa4CgLiEv6Xk0hjkzdpmuYE1Tz66BT9FhmArubcD8jQPMbnGIfpiWlXebYp2xEqGx7ut3gvV1cy4
GfxmFOQ9HhpwoT5Ed3qs3syBH4eoe8MG9HXgqNPktMhfcXdoGgzHKec7slNvwmZo7af6HidmvkEg
2qxIjw3YZISXluRvZz749iA3AbymdbZg7nyvHI+jZL/Y5uOJde8Z41a/USQSbmInOzjRhD27hi8g
hpbeqUUdGyGVYji9o5un60eOjoqlaVcqb+/jtAIvGz4OBlpdTQqWHTB/Rx8P3DG/Ui2yVhLVsCas
7zJDVCcyq10YQN3NkOEpRO3mk/h6GIJia0TBFTEJZPEPJK3ZAU8BfhSiEAzFBVIUBF6NsGpyyBAr
kMeE9FkOCrWWppUQ59Ctz1O4THCn/tB15p82zPSZm4dnX3ZTMWMP5USEAleXPrLfBq2CA/qch7ho
631EJMRg4waMkt+sW7bD0FCrk2yjLVhUJBBzWiXcbVmd439CYJfr6YMx6d0wd4rebKABjR6yXCbH
aIQAnofIqMxUPxbzY8lSN+p4eMi+WMIzq12EFtC2+nsW5jtrqsROeJCj2sI/ZJX3Qb0DHUTRqOpG
/nZbr7rLc6YnMH5wvBAP+/D3S5hYj1PbGasOYeKdt3El3pS8w8OD8LREToabqij2vi+BLIR7tOf5
2vAiWKRxRTR5qS/0lQuMCK2mLRBQxSGJfpXa+iMpE5Qeck/czoqujfI3ZTJQS8lOw+Oq96v1X0/y
f9uj/833+/l/sm3/Xw3Zu+9q8TSr/zRl/6sn+3/9f+Ladv9H0/aqUti4H5PPj3+1bS9/5p+ubZIk
/+F6whW+tHxhSdaG/9u2DVnmHwI4v2vanjT/1bVtmv+wTDzZgfRgmdtuwJ9R/zRtu//AyG1DJrAE
IAWCNP5fLNsW5u9/MWwv8AnLtV3Xtl0MbaDZ5b8bto1iZjg7BdnWUFVwNrKt1xfmSWDismEeeGzF
NjWss7uk9ONzYnPxqtZ7jg0VnXvQg9gqnYMlmwfLMKa9nehfUzOLlefX/jorbqNLXVtODafAsPRd
/n00e8ab/Pp7Rf7TJf/fF+S/Gs8t8R+vQpquSbgigAPbsoTz15b+L7bzOQpwivaE4Zgzo9nRHNnn
4u70kltMMtnSwvmcpQGiC+QBxUBVQzQ5fbiXBOfKYnuJe5eMR6ONdmNnvvluah+9+TTVXfE4MDz4
n79dk4Xdf3zDOIZ9rPygQKTFpymCf3/bvarJFdMfi1wRgTcFHCd7/WndaEKyx4GAaytxjlFk7uIu
9C9IdpxNY44peuH8LRU90/ye/NS6io5uERxtdylcRxPWHGmltNr5T0aY5SkPPRJdQTglMZBY6QSn
IEjejDRh0lnKzTxF/aWI53NaYc23PfckoiczIa0mqBgdpV4BxEoDU2k47nyJYgBOKBGvngF8nmfk
zidXmKDTP0nW/jRuxxzIpDHPoy9HuW94241NPLBkB1BUP07xdO/n5k3aETJtF5fl5Fd/HIRab4bf
v7gQGA3vwwAXmJgQAtMItW5kUdfAsWBR6DfscutV6/2xM5RncZKb60vjsLR3o8m760gtOoPReAHm
8VpBRN7EqdimmgTLyMPeHgYtlkkUwwi3VkG2SPiM3Uh+zyZzeG7Gg9wtSVgVq6Y9HLDn0Ssj2mUA
NTAG9nj6UUKBttYRJ02geL56kM6iEOWCX6Hr6FMC4VAv/Or8mZ13sXSdo/fRCjTYwBLX9Zh9QqWW
e/+gO1QFfDtIYHxgsEP3KyagFdt19mifrY7FQFjjKgGsTVmG680gTCUIH8KRtSx6YNrHAIdwlIJa
GeYAgshSIRroriwdNBwX9b07a+QF04BxHlN00OqzCrMXRb+ZzYisrf7sDSws7eHXPBgo+RyWA2Kp
VgvwM1QsFR62Aozf0MHOzX3WybWDsTrgrGYkFZtIangJDsIsI++p0OE+rfrOvlFuvGfd4nuuKR+8
1NkbWfkQm5oAIjwGzEhZBzks581C60NShPC8Bze+wwVaHF03g0NTevjhkqNKnflsBmBlWmqSe7Ll
GBUxo0I2kDyosWBkxjw3iWtSmXsISl6HdsPy0rVbhnJtxz1rMhKs4qwot4h9Ui7l6nuwipfMqJrX
7geUy7MT2A821dCEQQl9UJRukw7cujUJCIQlYCQWlmFxNM0C13bc9PNGVD0lhi4EVSnJswOy0KrC
cerCA51RpAxE0rfuT2Jij2iEucMfc/aXJ8+EWjbwnQsDbHWlt5SHUmHvbO7DIcl204TZbk7eTSe4
NCaJwcp8Ce3ut2ddDUYGmA7WBLc9k0t/mVD34DkhOJ5IVJSXzEzu4tS51Nbc3HUjLtdxIptat69h
SWqgI15UXX4JIWio6ptK+33C0w0x9IPS6oU1ysI678pVHh5ydnGrVCjQakjoDMm73cbDy9AM+0Ez
4vMDHoMwADECyDPNM3kXXAPBTVDstajhGxZvqBq6S1Z4N1pSZrSBuZNWQmE4nTvzv9g7jyXJkSzL
fhFKACgUCmyNc+I0wjeQcBLgnOPr58CrejozazpberYzuXCJDGpuplB9+t6952reMrTyo+6mCTuV
+WrSk0bwUz/QeBpJ6Mo+wDcskJB0ZfZSpdq9H95KmmIUn2LjxvUhV0QXZx7iUgBZiZhTYLjeLg2a
JiBXt2oydpbPU4gj3djnQYWZHYyvHjAT8dIfvuDBDUznw0/hVpH14hW4LcyfoZcRZTTCuDZxipMY
yGxN3WxSG9FGemuvLXdDYhyhP+/q2Hrr+uIKBA0tZtGQUxRtNZzkk4euvIaDjTW2fho0LJIt4A61
zVvGxzb7z8Ie+9NsIi3YMTZkG7xXdnAKzIqOwajeScOCR8dNrIf6DF7Memd48aaUPQ8Ij8AeYy5q
JrG5pAmsM8kgCQ7M2Q7kTfPai+ACvwEfASBe1D9LXZGjBj2RaF0CY0j4/pWPmjjCvip3Vd04EJW2
k8Wc0KyzBy0l+XHKoYd/H+SGNMU+sZiC5I4dbyLmFFugDcuJuNsDo0209ppJPpHdDLtAKNrlzgwk
jjWQ20VyRJwNhWDou0cMYg5bEOKR2M2AOQ0BJQDeZ/Cba6MjtyfMW7VG0JTu/YB+AHP34I1pw49G
M6rHnCExok02kkqbPskhYjetYkC8g2dv9YzGJ/li+d2Me22+S4qNXfuIZ5Dxz6XvPTbJjK6RM+DO
STd0TRdJWgRXekC3fBx4HIvQ3xmueOYje0KXf+NhEqfYm/aTHMUtpTGSkrh3LxxCKlt2doRSnTj4
FTZSwAwCHoh/Kis6skLU8Dcb60Tjq/mVeKiY52LqKXAztZIh1oaucsMVKZH91SpwccdOHr/5oF2J
WEvHc9sVjH3mNkeHyGaNS3y8okkXG9ZwdyZ7JIFuHE5Ho2VqTJeEe7njxQ8+Sll2UyN4b2Yom5Xr
3UORkDVMmhowdkUna4pz7RB65qV10uohM6qMJ1V7mnAHTr03vcCHTpYTfqfLYGkOUG8obHVy02TV
3MJewFK3pL0z7Kg826BEkXb7t4gxDY1X40Hhw10N/QRzN/qcnFwHq1CaD7pFMcDoe9AIdbaSgglI
yWitbBFO92UQHConfDD9EKM/msaVqozqruZCsci8YK3Su5VMFkwMZAK54+RXUNLV0hL6tqus6kUv
8GiOam8VpYVywmFy1gcV2zdjhEilZBPXd1TUq8CpjlX5nBUAmdOSx7vOBAcAALx1M/Q05xAuhLO4
A0z+2lTdEwRyFlpxYaFiKQBDM3mOz8VTcSp2ZOFEDaFUjYPitOhOTUCfJ2paHkG0vlnrQMc2vMdq
pqxP7i5KI3AQyDkX6mKX9Ykb3FqzY9B8gr9MYWe0MHE6ztmYIfDRRNnBdEJ37U1vO2sXjOdGtiM9
QDb2Qrh7ifyfz0wRJitvEmVtqbDOuiRKZCY9kbGH++p56r0mPy0qprNvGu9OQTXpFp8ZOpKl6jBA
xmV+MAZ0j6h/N5mOzzbq4E9nJjKpoP1sAKkvuqAIGEMC1Ag08CZxHJRLG9vxgjpHpx6mt2CeGyt5
aRnxTF70aMREQlQmpUhLLyuOLLzT3kTHtlZrP/Rp11UXoyBiHsw1U1f9vSjFbysGRMvV1GN6knB/
1p7KgBRr6fSrauiemjDaWRNW7goFf0VvEZnb1oHpmWlYr4nGwv7o6kz3NGcHBv0BlPRjWkT0cXDp
4vlOcZiLgxnMcSuIRMFlfXpd/RkLMK9TRH8WO/F5NNSvwqZlopm0dJw4No5l/TahtJ6i65B90ci5
V21hLys6gKnIT04U73K/4gbhjxsGq5wxdvShShybkLefJpNaF6EpodjVui3yl2RWiQIeeR00CQSu
B8VRvo41Jp7Akwdj9H+hCDQYu9KkcLf0RH9l3fBIo3JfVi9mEX2E9HX5Rocnbme0HcYrTy0RONso
ts6ybm9RzxEY+1iyQvqATFXZIPydG2tMT0jnXgwD84mueNVndHWQoxUmbvgOdLjTy5dJkcqW8HLh
LDW4l9HqiGjaGRpTvbCCKjvZIx1FyDVW0my51FJ6xRTLcaTfixqDaBakL0VkUx90EFb7ZnywLXmP
Rl5k525KrGpSo2lERX4QVn2gwgtXpuFgUfB4JYZti0MB3V+q+DdEQMxvXnyi9Wwu073q6V+ZU/qL
vp6ODopUa9qHezZAg0nUMC8nC4/UPlTBx1gmal/4kMiJFBLjMN1gOFTblIYlDPMI/HIZn6kcOdpa
Q9sM9UlXZUJyqq+j8HYIMvA8cWw6jmgvrZzXRnT+uvYivNS52E0Itg1m3CS3uOUp1vX2buTJOcCx
N3qF9QP7ir0fhZxWbd2KH7GGPDvNXunIFuc+65pbIcVrfoIR4b0mseGfpU5H8ft/vd4z1iYXE5UG
+6ALAJUS7YMnemhXMFuGS+pmy0rSI/UywiRcJDjIoDX37k6Mx9o4gz9RWOj+bL1cVdwB7r6T8YVy
mFZFKLe9OX7ZttdtJfFKvjLbM4zVC6KJlTP25WPVfSWtU+9dA3t10N56tPOPujdlT+4DISyfuqFi
Oq2u9qyc8slUOda92MGfT0BwhZPnwCL5Ytrt7fo+jB58k+J8Iv5iJ9M2evj+uQ4Xi5NMNACZjoaW
BdwzbHQ4hNbOjURxsegj4FmYTkyXd93ovtq0GHe+N6VnJ3euamLUaLkfdQqio0z7nwVwCWwG9hbl
GqBrbdJ/EvdKZowftReTkrcaiRdxApeEvNHkghpmp8ImQk3BmN+XU9evRI1quPqR96V9BrxLf7/X
XssYPkLUFVw2hLtr84Vm66cqa/DldXOsqhYZy+/qyLDBfnJgWMfYjDid5XAZrWQ5knG/ZWj5oLGM
CBThEY8bJR6peG2bwDfYe4I1usxSq9vXgWGtobw9MfvNU2J0Gj+9qKQZbqPH2BF/AYPJER7J9x+F
JpAhIf8NcMDnHHvI6xR3gNLEXjezM8DedvNdrYXwnPZ86MozP3juEBAViY3iIeg2gAHODmq3Mc6y
22hCDDPi4c7eCRl7QnU7JpaB2HRKUczGKn0SGBv9gTi+KD17mUHxmBIMQPBA/Ym1DuxXPZJ+ZgX1
Me5ooLB6slS/82Y4K8Yg5lrgS9nE9qyn7Mx02+EQ23e9gw7FN8SlsvQrJomrO3eMGhhxyNOqa8rq
Oxu4BKCYidjcYiJnbhZC9SIBEFmQJtTaJhpshWTiB5BDfkdmVpA6HBfeacBIZEzfs6L6zEt5JERH
/JjvqylhYcu6c6fL7PIditA71aF/dR3HeDLSlH8l2rSYaQ/j3PbxxhtN7Vtndt3Rs7xhgzFqDJqK
tBUK4x67AQrVgoiqsgKLFgJRC0i2HGIjZaIQUEp6GDdCdoAJvjCoNBNyXMH3/s/PUVAMpIOKj5FE
3o4LZhmaNTUPlbAPAgLaTkcERaVu3z/t2Fa9jCfgoS5GOlhI4dZxYxQ+HXoL4FLDKiQgY0sgPNco
rA0wk5cyUhGqiuz32MFDzSYbiMCAjhS00cWcEveUZuVHHVq09bWnSj5JKvClX7pcSxLdXgu/BPg/
L1fsjnLfUJ1LRnPLXG8QYmuEdhStg16vgLGDSIOIyaCg91QOwWNfhRysI30pNJEvmigoEVAHWKlJ
NYg4OGQQvsoY+x2j0YJSgl773JVMlrSp3LaiafZy6rybmq8GUPw/6J4aJz0usq2gdAY+cHVtCgZJ
O2D+vPaqgyY9JVypS1e8FDkxmSB451AuviHPPGSx7/wYiaOqG2k8jW7eL405w6BHfuulsC+MVhcX
9f1oqhyNdUDOSFpF1v57S0gDk0BFr0Sg3iSPdvq79Fzn9P2QG5KpsMDiFtEYk1h8Zt/pa1HRNtOQ
MwSwPRYoLYnPGFK5wcjQEZLCID4UNPRdC8k8ewnKPC37+n790jPqO5wPNKQ/ckhMjyGMvoVhtY+K
BLFTOz876cReFmRsS/ngWsvBC3idzI213ODqrA3asfCYreErQCTsTk9a12uHKpekFAhSYoW+CbWG
BED70ccQgbByX8HPXQS4JWkD8Samuvue1MMhHogGNmXlXtnCkdlHrXXMtcfYlz7qOciRpUeGjrJq
Jp8Jt+3iLrygPcI6/mwaSydPes3Fw4GhHDsXoL9Q1IwRxU/tPzSlHm7lZD8CDE0JL2PjdSaIHImx
r73i4/u9Z5291gRK3lFizbczEoQmO7yZZc/lExKONyIhGohm7NIRfr7xO7CcnPwDvgOrBduga2Am
O1WrfekwQnHLHLhzstUpou8QENZZZm4cDtq1aUz4ypKpuXhD/GTmBqBcsqlXdcGYlIiprdHWKEj8
xt9OBpIeWZkTTsb4FESNe+MCzU0k36k2pN0w79vYro+OE3Bdk42/GrxZt+62kKgjovUmX3lIciCP
eJN3FGbNRDT1YDpQizZ9mX4UFsO+iwi86ASvEIJyEQGdTtjhRSlJ5IpokpXJu5MOcL5xppNTMZCO
2Y/HsgDUC7K0W2Y5qWPfuwQFVvET+uaRsMxszwnonpLpd1IJ/RRL/0eZNP2Ou1d0LLrOWSk8/0sd
ou8ySDB3ZD2k576J4dIN4peAh3OdswSayvRPYtR3Df3KO4gCVI7D7XtfTxq1rnTC+zhkCsKIw24b
ArZcfn+g30+MRl2NkfdBrzx3O3ZEKSBHeBY6/Uk0akdfD7KbwTm0KuaHTLb4TFwrZvRJQUrfFe1F
OFxlXLMOuvae1agRSqTP0s04Bz1bgspCKt1Sm257D5yH6IhoSTMfTdDsjIWehhU6sSty08L6hI58
HXwr4GuD+e0U6tAlYe6hKJofhHkYkNmYdLQowzKMXkBEaN/Z4t8Rd8VrAH7lOoz74pWYRE8fmb1B
PXvs3wVJrOsWIcKTJ34ZjcSGEBn1vrdxT/VFfWg4SAmkACtGv4uNnQWOv5r9q1XVtvOLWUtknJ25
PMZ8bNKU3JPayUhlUnLRcPf/5zuKX4e5ADCv9XdJoUVtv8W5CZUUfR2LApbG9zfiJOQ68XBeYaXX
P1Gi0U91zQpjJrmgfZIbkE1CGi8MDY6lRuMttPTgsWT9s/zy4jD0foZ8GFyPrqqciT0h3xEcNDp1
2h6wtnPEhGiAmqhsexkBJFp40vwts3Q4lyRSn3MSImd8AGZKwox2sY8VnBbZNqlUfNXYKx60ojrH
tBq7SvSnyp9v+Fzvl5gLzB3LCI9ZWL96MbJJd+/Ne5ZvGbcyJ7nc8S4wj7aShsw1RJ1xGP3pgUja
zXfxMlj2Ty7q7ZGev1jpRdCtgSdWd7aEveeb7Y05q18I+FaQOHjQeYIkweGLpI7Gj7j/miqks1Ai
9VuG54LhtvYSwxJYLEdfzx8CQuQXhmxBZenFm9/Hq1DrhhtuYW7ONg1mVCrT4fsQBWCyjYwwOIfv
wm2zy1STZzsq4qk0q0wPmU53xm0JL0LKm20SWvEHV1AZwG4musIb34pBn8fj1Tbw6P/bxphsjJBc
TBze2QXtYIxn+QRo4zNxFWQ9RTpAGCDZbWpey3xuCFWEAKdI0k4HPqla8KETv22TeLGyquClqrDj
auc8NIo7iogneLdEj8VQdeF/qkURYxGJe4nPtmhETq+d5jKxVseM5A4cFe31u/AcI7c+MkChEpio
82ztDaLchYQLffW9zLPAd0/uXDxqKNf2yOCYAEABihx8XbHvNfsQyB+e0fIjSjjWlWme6PF7z3mR
Xtjg8EKgeWByQH4veT4/aL7T0Ye8LrrKvmh1f8/oSaW0948kdHwEPbP0UHe5DhM+e2VXpd7wsVAF
pSGJuySKlniXYFdLiwamQwxmaDXwhIqYZmJuXzrxCtCwucPj//R7xjM1cK3ld4lhuL54liX/GA2A
23cPFdvb3g3dbqvNQB4ZG4qskmKlYpKgTV10a+VlD6nbwxSRSEPa4Wp03KO90icRi625KQt6JsJP
Tz6Nv0WBHoFPcl2aqj5ruIXoISXcr3FAWKU13IYh7bdgP8d1iqLLJD3mzDyhoy8e6aBSDdyNRXT4
fmWF9K0Xt68f/d6/+TQ1j2EkufnFa6vF+vFdKsWus00s1z/joJjXivXG7O001JNL1FfBlCkYjzFR
LAh8i+KWEk6Koym99TFzrwYLQlbiawHuMtyasKDQlkxe0hKfZ2rqCF1pJdJWPqdT8xnbE9Fkc73V
54BItTK8ZCnorxwLVFVDvpyI5QW4ubIAf21Tge6i9474qtONtOjuyx5fqm+OhO0a2NynJCh2Tv9i
6wVERwX+L2/rfNMnrtzValboybU/bpPSqFBJUrwr5vKwkdaR6v2tlOO0MuGPV3UguBXWv0U+mbvW
Ug8hsU97EgiJEgtRuGPeRiVTeUdl6muYhc7GoClIdkr9XOPBQFROtfNdo2lkWKyYUnq0G2w0S3Np
zxBPp4NStBOM4gYAeoRjVpIPY3eGfBHcl1dD2oDhlm90c+RzPs8mqpi+mtmpEoVk6hGc6id7xDcY
kfxh76Zxe7b00gKBxENQx90jt32xN7AckbFw1xK3+NlLrvFQFBd9CQwsjHAicdYHuzbCnMTt6bvE
DRoast14ERB2lt+T7+9NK0f0f8yWLBthl83/Beb//ym9iKnMPwgC/o3yv8izX2H1Z8j//Cf+JRex
nX8YLglprqWUFC59of8tF+GXLESWiBR0054lI8gG/oX5N8x/CJpgtqukhZ9f8Pf9Sy/Cr+imZSCO
wCgklTT/R3oRIgb+rBdBtODYJjnJFnoVw5p//Q9Ki2Ew23KYCGPMG/PFtpvPUesO5mSfic154rD5
HbvI8VKZfpgGkRLkpXPdfGRjSDhq4SFrqOMWHmdaQes6c6eHBqn/QkePODmJ/OfK+y91IYb8qzDE
RkWKuoI3BjoQSou/vFy2PEK64FatHAVwtgpdki48RYMC3MsY4FhJX92MoRj5X4BaOJRRL+D1CaKl
D74K90MAi6DmcJUgzz05bh2vhi6qt3TO3elambOdLeVyZhVMQ5LoWppnnb4v/s/JXNkZl0kDh3WJ
RRaTW+QuU9r0IHziXzXMSRgJW2mMpwRYTaYEsPkJeXNbv5YJ7bnphRING7Z0ukWN7RMvLdhY11y1
MXS1pP0i7WHG/AtEO7yRQZP6uJ5pCPeIdpxGvsEVHhd1b74Grnhi1pAAJYxvfg6n2DDVLqaXs6xw
qKzGoNoMWin3fgK4KRjUrub3xKLZJMjKlzajxYY2YNoxqePusqxy6zHVmRAUQB68wIXHyIY7pJi9
FcIONykzTtvgt61HN93QPzjSblYbvRUaQM1SI+8EI3GbUmgleGCXNREl+vTRJv5XmqLoTHvu5jgs
Bu4fi3HGPmlF1JNFH2rbOnYOrf4zK6N2Hdtv1MCP4+TfC0l6JFx9gDtPoc4sZfbnmDjT1x5dbn+K
qlNRdbve8zdJKT5Aiz4yGoZDFvtfMYnHTtUSxKaXNO5xzqAQ2Y/kLi86oSChBQ/dpJ77nmam1f9O
MpnjloonYslXNi0nlKDQ4gYruQRFt3JrHMBDwG7ucxouVQTbh/ZGrAil7JzZ0IYm5p+Cov+vyPuv
clQM52932AtivOqX3/5Jkff9Z/5TkqeEUFLphqtbpmuzkf4zSWWW5CFoN1Hg4gt0sJQSYfIfe6xk
J4WR5+LydUzHMEk/+Y9NVv8H2zLbtZQOoiMmHv+jXZbv5k+7LLo8Z975XZcXYNrqL6o8lZDzYiVg
bil0thaLhtp0jTtoiQV02Ybj0UvfqRxXUGIXXVzeDGM4QQPD2uo4ay/ofxITsO8meciBeiVpjtGM
0GCaO08eO9cfDq//g/hulqr9Z+SL5D+bmZtlWLZlO6bU/7LF5rYoyKFyq02v8n2ZNnNNvRUZDTL/
2lMUWtOtUdru7/9RYw6S+fO/ymdnmJZpWzpaOt7vP51DcaEzzAhltTHddk0VtkpIUM/Fye8IuYzt
Q90gf63fGhLUi/jADCROxKOztwWz0SlcNzpCXcPOsv/mzTD+euBgaqSL7dq6bSrkmX9VInZVjZup
5XWRh7yhvbxOfQDFiKnqcj2AXp/CDiGztejRA/39W/K9KP76lpjM42yDlchX6oY/Hs2yyCuaFmO1
qZNgURTNXseCZHcEgc6Y0pH2IXrmdE2DDTogR3HpNSXqA+L6wI7hjgu+6HVI3JHRIq7quzOW16jv
H4xhfBQ6ltSvSbbPnV2fI5RwAstvCvd3ofAWC52p9OgsZ+xhZutLl1DBTDeAQLOCI/xEM5YubLe6
+xzStY4dKPgt6hqvWM07qzOiZ8QsSR4PHMXyalnTUegKK629LUjgrnP5zB9/KKBTTOWxrkBNylx+
yrrYjwGGmNzpd/SjcUWg8Mv0nrq7uhp++8CLe7FoM+Mi3ctmRK1njx9+zTCnK8pNi+gOrwAN7wLv
1aJ5+/sPxLD/bTHYto1KV7FKUevo8y7zx08kAsxjJK6fbDr7YYz3CVm8OEa7I31VI9xqnAUwmuHT
mgtWCOSQ+jkIluOLHa8x1ormYBG+2TDpXYzPBnj2+Mnm6lQvzF+VuxhfYV6gUWgHGsKLymDoziRi
TaqZ2a5c6+oe4mCXQGQY9vG0TSKxtOYDjcRFvyyZQyVrk+yd9IdnXcKQCXG/5ppgj1cjhHkPCMNf
muFjHJ4TAnsBU6Qf0HIbyD8c3EyB8G1oy9rcAESb59rVpkSZofaeC65mM2b4Qda4cRJaqvSroyWy
RhvpUr8iaDHIb61DM2mP71/T7yR3FMG+za9Ztpr0LX4EDyMpQPiSjQ/D8waMqs2l13kqiOMWW9B6
OmDydDxWybp0UT4dOHXx6UC1ZYeDfE/CK0woEhAtGpBLzXvgdo6LdujpSHNN25bhlUUXFhczWQ/u
Q0XCOmzp4NEP98ByLDwQoUHsDD5BGJUDnjIN0g8aRWJ0DkZ/191N3F3G6mh3G4QyZHLWn4xeCVP5
b5aP8W+nwLx8XATNNMc5ovT51/9Ya/tBawLBAosouY+/qh4nE2b+KVtgEgyFhtWWWpLqMB7PMk1W
NdF+oTmd8T3TsdKuk4llHU+TPbLvkH9TWmLRNs82MiVteMyITBpKc2M0a0Sr64ZxqdG/2oa5TOyv
ElQlU4Sd295KkCV4f5cx2JixFrucwHLNIyME/Y9gvQ7JF/NogL5IRJMvxfUxdZrFFON4BAMS9NvR
QACCXYkwa4KhwEV05jatnqR3S0iSsTC3BovMv0eEUcAr0i9mdh/SR03d3IS7+84kFgaOLYoSyl/E
M9iEESe0yTWgvQWKK9CXlgUHA523SaefYPmVcG/gopgsOfUul7s0uU/ls948WuOrFV+xmhBrSoCD
fBXhR1MOSGph6asCquh0yG0A/RipQ1LQtXorqx8Dxt4CrvXff7wCBf+fTzDbVvA0lY50XVE4/OWM
D7FZBVxN0k2pTb9Im63WqjDVOswE/qpMyqOH0/ZghRrrL2V2yrbHjIFFrKdEto7jyQzyu94MZ7d1
35UHo4Ae3m/6sS2YzPYga+8j6byTNHM4G1WKnEd99LCOwGFNEeQX1E6O2Fk9BtssGv1tmxnvmoMD
jhbH5e+/V4qkv57X1FRI8ymPpCMEx/Zf1nLE1gxLyw03DvAODogZyqdh+6vI11nVswLJbz9TE0VS
2KFNUgNj3M4jdVXRwic89dANEbK2nK2/kJ9OExN1XlrvWmCc9bo/uYighlkNpdIJHkQJIhScyKKZ
/Wy+umkWyZcUSYsk0/ZuhLqKTNttEebGxvfcNZeKzWj+zHxyTaSdN+s4u5A8lPJEoSlKIjApSbor
iXaRs6jrkswKr6xLGYP62q5z852u/KeppjXkyHKNoAA6hIgY4FqnYuCJimcNGTNcVCnfurJZYean
6SnoIcUnKbE2cbsQiNF0RGnRrE5DcuHhKR+Az/FbmlnDRmg7cthZ11aXzyEyt3zqtIOyWZro9rwV
GgaNMfsujoLiPTcZbGk16joScFwSPtFPIp28m5puHpyCK2vlQtVvcvhLTmjIpzEceE3k49D0ek9x
TWAFdqIHGUFDG6vg5LgwIqzQvHmJNG/SdJ5RtiKWd4PilGQdLc8UpWeLzHHVRMRb11rFcY1HnhB6
QBBS9vtG14CYWOg1J8u5R1qK+KQdX1pDnIA5V/tRIv9J7KlZJ6XvrunWE5GEiC3l6birqn7FFosL
X7SXpsfEW5R586CmslmaQeNuoZFssziKr4GpP/siMd69sZYnPiH4T35LEOguN0S19wq9g5tQ1OSK
8KOhNTVkUH1w0iLcsHYTfmVDxGU79/T3BvHpPvFaHRKlxG9IAPopcqqSdeR/dVFLWFUR0pHzbTzc
Zk+mlme80LbzsB4AOVd58Gt0RgHQhByrpA3GdSNtDTUhzj/m+kvIes+Vq5yDBSlqKbIqhRbtfnpl
p4CN5/mGzb8uYBPAv360Y+MA7AxncFB7B6NGZpJsqxhqozSFSdpYcPDtmgyHMeH0le8TIH5EK9FO
NMGzRSwX5l4KvWzMHmSHpkDlIWFGqnK3ohdikUuffD85IKnmSCDz6J4wmiN+zb0I6b8rV0db2s+m
yZ6wbM5Dd6uFGXJmSklUTAgTKDwyj5v94N2tYe4xcA6gT3mtPXef6RI2mdu9EJFKvqNGqnpFBAnh
6cc5/7xPOD+9mBSKmHSmYIQ848krjMhiSbRkv0Zc6W5ahN7M0b+UA0ah8KJylfUClfIXemf4VCLL
Mb5X+EfoLpuJQSxYZ2yjrj216VxWJPD265woVdi01QGsVgUM3byZSRNyRrXp0TBFepS14NlwLDab
Ivavg6KjS9Ixpxnmwkump+8Vn9OR7DIk0XFHZr2npY95Toe7bS5ux/YDFpRH0kol0rzxc7CieI8C
hDb/pB3yTicRbTLWMea/pT4qJg7aSwpIAFwLgmHZwpOLODzhQJP97KHsJckLxv0KhTeVUL4ZRbj3
q2lC0UBml4+OOiReCD02yqTEq5tNOOKeZOxBTQ62DCmFta5aZi15Ss839ctXh5iegyOsI/u1sTYc
OBYDnO/MTzg2BXl8bD9e+drhlqKOOkf5lxUT3m56kHzTGvtDbx0BAmP7T9Ext/7SrsSLh8piNt4y
f0zrcSPjNtr2zUMcxvZ2ykbBk5UTuDYlA4ppxMe+Bz4HOQnAt3qsmbVTAUZFsUKrJ6emOJRZl21M
1KuRRpIBiV8SmwLEUxLPNMDPB/w9fEwGxPuioO/FnWIVlTQFkLQsinJkDoT2BSL9sCxJx9laNS6X
QAfBA3CNSPMWVZ2sycVibGNiQsXyOoDfd01QRZVFYLZdfzoRB6zfPLkd0ztDEXsdo2fATFLtgZfu
LFf7OXZNvCLPlAFaX1MlB2wlYErD779h6pZthXioR7jNOf6cBc9DgSVI6xlJKNW/sm0jXwyyahUK
Q6y42m3MrgFaDU6V6TvsYSSCITzorT+0z5QkMNGHpFtqFigXOIw5JnomThh+6OyVctkxDNj1mToK
TL++CcdlmmqSHUfz7jpzAiEtzWhgS05dGC3AEElxxBBnW+bj0PY/knGUO7BVmNJgXGmYDXSeBXb/
DKALGQYR5lhIU8YTyZMbXesC1uYnIkOQRGq66yAs19yF0mVvVXB93GHTlNZFDQ9aEHxMOnFTktIx
sHtuFBpXyJ6wwhVv2a5q4MMA324B5ilujiH0dj+GsZ7mJh71FE+J6R0T6m290n0qbdp6oP5RK3Bo
kHZgguCwIM4WYKwBCSIhNZR9Io/bZ8ZfXiQyfo3QiWXC87oEJi3XwPbT3m32wGirjXAKzAkNyk4N
Hj2dO/vMkMurdXG2aB+D1DIwzw01/GJftFub85eLpxX59smAH7Bp54l4oDn61rG8t6qjxeDpvYsb
0qBG+yJ7WnuMNC4POIQ8lLXaIea+eE1kp6409O3jmITHyCH2XSuH/ZDM+SLVNJsZJsBeGSKmpCMG
oHE+AUzHJz9GT9J82tQgQCPy9vT9I+rsaAq0Wy1DTG56o9j114IEprNnMxuUhXdwOx089WiP68nV
Hsj5I0Ik15+CmEiAJK/U5ftLTLl68cuu2hhGrS3GJB/osch5qTTpuZm/fP/o+0sZjU+DrvPM06y2
aqJXs5wg+LEz9HmkT3BulZjHniyYlcsknpTJ2Ng0OsNY6qCdXnjO3hsjssyqnz2Ct4sZ1ia2OwQ/
8KdnUJaJsct22c5Q4R2Cgctv3E3eYfJK8nHLNN5jCV2DlQLIVCl3Q54nqq5Mef0i4sg9B/MXAkC3
ZuznpyBFTwqGsdvafckg1S6OWCe4kTKmJsmIXDG+0Svc7m7XIS9fapg3lrUlp50i6hOmVXRPrBbj
Wa7cx6zxNTLdg2Ok4XQHjPerdW0Paj882oHG1C7qQTlXPJ6h0ydPZBZDOYZE8dPxi7shirUzZOYt
9zOHhHfCN/zZ8KiX/Zvud9UdD3/NILY3zmSFNRd2I0iyjBjIvYzukNubp4K1y3eQ9QfRqveE9+Bc
lAhgcV9IOCDMt73IP6TZONATk59DHfQ7l6Szq0oBPzRgzBYmbnG4BKo8xkD3XAD8VEvArQeY4ngG
uWRqGvLoQRE1JqFgXqZRO3Gjm06qQNhH4gCVcjVdUmgHBz8wZ3opsZ+zryOW7skpFeVXr72nejrt
2tF3zmlRq3NMhMQuisRbO/6Uk4MIKc5ZJEVx5E2yHiotkjhWhnqF6oomQ9teY4b2TwwzWOPetCFu
r12lY9E9tqV4qjNIUQnhUqqhY9IiwtpEHAVhAJRjCt0LOX8PeJL9fUZLjLLfQ7hS1/BhiWoVqh+2
IeEXK7ejOzYSjDu03HoHnb3F84l2KPUXQxf2zgre4rj0CagId9p4xbE6ggwwtqREjEtqsC3supOZ
qGffHd0VCJ5fdUhdrI+v05BhC4AYoPc3t0FmjGzu0ueGvxbesbdCoEYOftYk3c8k9MzC16/hUzF6
xPLO/2LvzJYsRa5t+0Xo4oDTmF27D7tvo+9fsIiMDMDpWwe+/gxKMkmlYzqy834fqqyqsjIjYuO4
L19rzjG1CfQrBNY7AEPnZcdNFl/bCBoKCiZuSS3ISjV5OyhKoMXc/HfqM/YttlE937fiLg5ooSAn
gudVghKiyEbKhvDXIz23rt+tWJakwUlsjLNccUldApkq2lHQIuZySat7x/Z3j+o0x3pZwAAkcJTz
QNyMCYDCwQaZl5HY1w64RUOn+xmHnWyFv3IGf48g8MtupnfPeoumtETn2lNxW8l9sCCdROT9HrSz
Bi+IjTTNLxZ+Zo10E0LydAAfhvJD6IvZtYd5QssT+8Opy4a3iiSnlhvmGvPXSyWQgRVxdxfxWTXV
xDDM6r8oUBs0bdLs3in5TiwUH3jhACSWcka9ZkV6Yq+eVpZFAFbfvSAvuKC2PsWF/WWiy0kAf01O
5K0mt77nadLzGs2LBIC85hziUrHLy8bagqccCY0zH3ul73t09bMoKRvS8HeCInNVAahY2eDKmesj
reBLexOIQcCfnoHCcV4cu6JYviOVobZKi3cq5YsYsD4XVvUz/8ZLjS1dAU/uannSVPkzylKXQCPM
rlPPCm6N7N61E41Y5Dmaxzc0tq9upHLipUo6muyNPmozST2ljN89uNh1jrPCFjeO8J91kd8oZeHZ
CZ8h9R38asJ5mJL8MJYHW89PtgjfEj/71c09tcbsb21p/A67EIjVEhOm5l8WYT3MWL4a7TyOstr0
TQEwtGpebJkykBNARSQa4QyoYz7oL8csLn1VDKc2zBeNWYcp6zskvy0U9l3mJwe7Ir/M92dynJxf
jsjIZU3n7ODG7WuSQACDcQwZpjB+S8BQge2ieongGsY0/Iroy0zBmngtrU/5pWy+iuQSbuTD0a35
RohdT++JAdv6FlIp1yjuywAKuGcyITUVt3E6Foe5nr/A/uExFY9BUF4desIBJUuWd9BjpX9uUZ3E
Tn6Ejng7zw+Zged1+XoVHEGEoMfEag5mOgluT4t307iX5UuNA37dDcRRToHHgsH30WgSciGkWV3w
LN3k1nCdOxnFT7JjzcwzAqXZQ8yMCdKJ7BuFPRwDwXPf8hpWYBhWrRmfswzOqVlajwWnd5wTPlqo
4amJk3uRIPC33W5FkXEjGgS9lZW94HjaWS5ls7Xon7hT4OJ2zxVIKVvgYe0zypvYcV/qzP2FuW5E
HAKXtkdqB88FlWR9MS2kz7mpP+3O3XToCd2YaNEZgc4qjEj9SSZ6rEn+RlcdCGL7JVpKS99n25ha
iNkm7vHUZVDAebqntiV9R048xx4mfemQagavfl3ZGsMLPmasNYQul49ZljxxrJU7LGdgjqwHLWpa
5aZ3GfL4NRqHF8r5n05IdxMOmp+fIB+t9VGH+fPIyAcKndql/KUMNHbZlN7B5+CWv/hnYvfGzVq9
ztv0knc5NtFGfXqm8Vsg49lEBk0MMwCNQzAYmtIUVx6iQZIttpgrqKPjPCfWJb8kUnTroEzX7VwS
31tuohFrPBd2jCqouFwjyumrWDd6hnNsjPh9rHTasyVux8miT4OSn4xUeP1lvE/bzlvn/gtG52af
lfPXHx86Ib5H6Kd3ZLxhVU+jaztJwTAFVBN7hPTKaAdNM9ipuj1zh3LW5FakmymabkxrgXEo+94X
E2gpAzKohb+YWz/DEmkizkgkksQIEdzkMLupm9sJ91fuFb+n1vnM2ZrIdF5UyTsX9FtqeG+unj68
oP824MOhXvlAFfgBW5dVf8pn89EpPdhy40dSmI+qGO4Jp7x1PPwwg/8pC0JzBAl8qEuXMCzEwyTh
ho3Pgkeli9oiuyGZh8DE+ldvZ+xbMdcP1Z5SL3wtZuzL7jVC8r2iVctltVilc/zdwb+q5ES1FlQv
fZj8Vi1tsp6asU3bS1t1tA/D+McvyjdeU9hp9SeBJcMq1sWbhYHUjNWpapwPtzV+7K66w6VBwOWQ
II0AF7TDcXMIqvp3TgQc4ERjDj5an8e/K5D4FCOvhE3A4SYKxq9h7Eg7pkVh2Smuk6ENSNVxqlXd
Wle7pme2DGAinKpmaKLfjuMdxMnXel/SLbC6eFv31oQf03qOqvZbedmzEvUpQX8RDmSCJNEl5LTx
CJNbt3AA8UQOr4Y2LpXx5GUtVg2HGzH3r4Nrkg8+A3pzB46zNJm5N6Feq9H9psVHm9FgKaDYcyW1
v3QV13zudDkDstOkV38kTYAX06pQHsJvxAaXSByZ5OIBuxrCLY6giRgJP3RemoQfPKUBa3XwORWF
NEHD9GQk2wIWRoyb9h3Yl4cp54LoJE+dDi8jslC4TC6tRiibXL1ybx2g227bfVmBXYyBn2U+lVdT
k6GF8oL+3rgbsG6wAfiH0P9yJiJqYrsHptbMR7eff7Rf3KKjfSe441CQposjpR4AdFDX0EakMNHg
3yKHm3Y7PzqWRwYl1Am/XkIcPImtefoKMBw1VnmMW0jHsFvoCBpQYaqhvZosB5S4D+M0frvcbDl5
oofQZZpJ9Namdl6ylMw9hyvPRjjMM7zmNc3IiBDJ9Gz1jCh8ElWcMDy4Q2ag8hVPEUc+6Az92faW
uw3A9a4nCzCvbM7AA4hmCdvDQHzBrk7G34WKHxysoct+MhgAojtV00spDGs1FwVGL/Snc31TE5Nh
TUjRYbxoA862WYYv6J7BsjMbh0LxRGZdQ3UG7ESjNIpYAWj/+beUSJzFu3DCdTXcERjb8bqfeAkQ
iw4TmeO1fkFl+eqZjiKdg0QxayzQvcL/dY1GrmYqkG1pNMiJ9O1QmXd2hxfGV4R8RxhkSDBxwYSX
0r8iTkfWg3bRm8HJ8sDCgWZhW8D9IDIpkjs1il+eBzGfXkUeFQ9JqE2ek0crsUp3C5aAILiQ/qSP
DlJ9BrrC8uQPe2UyRw6H7pTbVPDB4t1kNb6H0a8lZkO3DWBbwyECuNt3Y1sCySWrh4EtI48dPSyN
6DN6KLwmYoeEBTiQ+5E6guDtKjXWHkh0aJGrvkfpP5f0xtqxPmLo+gHAm6xqXEEbieJ9lX/Pg/OK
MywnDI2UdhrXoxWdjBTHX1l+mTWazPzRBYTaQNn1wvokI7KDWJicIxmZ7gn0isTtd2nQwm3LLM0d
5TemO+Ab6KLXXjs92yNUMU1j3aMWMFw/uScj7DvthgHHd/BYk+WyCqrpGZx7nZZHn3qk0TXtf8+i
3AxY9ibTb2bIGEepAJLz2EKqDvUWst6nlNFFLZRSVXzn9nRngYBEXYLppIdyONT9bdOQ2pS65cXx
2qc+639mt9g4o3rqK/srHgBf83FG6xJnK9XzJevt527Jwva8eK/9hlLOuPNyW5xwQAijfZ8IUrZR
uuxiyanVS5KwG+bBWlrHTA+0tA37y8i7awBlxTQD6EB06/Qi0yPGaA6Gk3DFj+IyRj4CiEqQilga
xhH0ZqQ28DKmOds2M4Acz3oPk8a+dvOEWjiBcdGlxEJH92YDJlGWHAx6GAkxd7sH3yccXJhnBJjf
gwBGb4oPOQ6KUVUF2YFhc5bH/jYxCBw1R9IKctP9isbmMsTyUzZK77uQxruZ2G8UE88qEA37oST+
1Wr3S9pABA+JhBb6kTXNUzQZ/rxvp+Yu7afHfK7oJbnJuAa/+cv3m33XqZ++wcZoFQNen8Q9tp15
DRiekNFAbh/2vVM70ck3rEXdqDn8RlAtYUTiSrhp8m7buwAd59r5HpzovibQF7rcJjQAHJVUhatg
LHjlI7IhJthFtmOdJtM7zwuTwanwRAyzPql0Mfm2Hs1lFvEqIQ5hkCPwJ9vUjEiHR52G7y4FIpHD
48PUNt/9yAksne51xCzFJzgnecfCD0Fz4vhsfMhUIcsrsOkn6wKLhN1AwRbc0Xd0phiKzrm9zW0y
2AJT7Plmsb1PZsBSAr7tw91YWyq6BxzAV8m5umiBUJs/1GwBJZS9cRP51rPbCI6EgRmgxX6Z2VQq
kAsaFb4VBhSEHjfwjq2LEzaLdz6ux2XqcyHpiflynFb7eVjsu+F1TjlV3NLFzOh0PaYF4uvZsDEK
5cz/ew/SELxHrWOov9mn21Tv0YwZyvOGm642bthin4tA348x3Z0UnUySPttJdWdaobsJZMKlwlzy
a6oKWlL02mhChYvU3WJweavNkXfJEN99R79n8nnQIbEyZ+3viS06UWZt61oF57StHtG3AmLhY/TT
uj/hFj25fZsdPStu95NpPVZZjAC1JCbRqO+ieaq2HoZgZeekFlTrKu09xsIcQG7LgR412bQl7ZTM
IZHsTO0lVyWhW3Bd/SXMZke3wr8WEccAKPEsscaNGZv3bZ0z2IlLnnIBLjMy6ZJT89fdtLXSrLgU
3jvU3mTHPPw8pYgpuuCztcN2wyhzRzTqVzEx7MpFtBvRVnTYXjzGRISMUCcUMS+hUNzY5glvhm4w
HrvZV1ckWKVCIhq5PuVbxnD7kmZrXVFPlOOba2qbYsN7A7VgEvuVK2Pbm8WPFFqAEBHcYa3kO03U
s9vDd4CV47FOo/ukL9WmnUl8wTDH4MWFeVm7hnceJC2kAE85CXTVtkoUCKes+XZk8OPbW5KoaR/M
jCzIhtDE683R1vcPkxBXaqjsyOmYbsem4CE1HLdzdmMaqCJCcQcPijhebjmxmT/IxMFhYQPNLHlt
BvGgLeOtCvW87q34Puj0ZnKt0xwJyVY3QQ43r0gG2l0a1fZdUzXNaSwNrJrTp7Kac4rV6SzmYbmw
RGusQQxUTPrnPfnxQP1oGc1VB9LaQuIxcE3ZLHG3jHgq3srk0RNgfazRJo5kNThcFnMNMiUjC+4Y
GZ+qGQmBMRaECajWklVHsdh+lAMhcaSBPsmgM9eWLO2rlfoXD08L5wPefSzxmNWBfK5yuHXkgH2a
Q3mbkEJ/S8wpguBgOk3lbTa6CaUrBa1wPtta/UQZZ4JCJUwWs/U1q/GN8VUKBeSuB9JM6yCjUyuT
JXFNvYvCHY7mgvXtrM8JiYQ/MNJMSy0OYUE7MmnuWh7gBVTxvamgbhOcudPm8OV7yY0fuBB4zRyt
tR9+kqmOG2vE/5xO4bmJaorVL5u85ENiDjO4bgvoKI0JWVubSYLiaH4HanzutMIS43lXiNlPreFv
Bb63gMjsVrRvZS5pVn3PnvdUlLmLILEDSjQ+lmNJ1G2YcklzvUdj8r+IJnyz7frgxQg5kEyQGm8h
BxXK6/aQF0/CQ+tnoeNjBvQ0u3R+Q2LtfWN+jsmLq6YHMmdXxuwn27EAATQPe8tInmJTGcwvfzyn
eyCMsN07BlYwYwofGPoO8VQirpkOTjMQN5979yYBws6Akr812mHlR92tR0PdFtMxzWSxSwro36NU
FXFDDddwkXYnARGGVZudOmmC4XObccuWRICY1Q3nqrJYLX/8Y9L0M69ReQtZJKOgS2lvtWn3XpnX
IQ+/oyFObit/aPfEGf1UI7kkJLburShCxTkhQCNlBi7fihFIeVGF90G4DC7MthLgVyma0QDSOy4x
FSOWCGp7vAnmzj2GfaT3oQ+7oKvzH2614w3aemLBq+GAXkUAXqNZEPrAQybOUL+JjaeOQ46LdHT2
i/BlyCyx0T3AHdtPolOXM9N3UuM2iEp9UUHw6Ue6gFeLWiFozYtumEsOMn1xbGU9PCcQjs7YyEg3
KjNcg133u12cwb3Inuexcs89MeSoMyLnFEYxE2C3Vu+uzieQ02OCu9v30cGlwVOLZGUqiuYtoQ2R
zYW5kZnMH3wRrGerALXdS7LJkDVvpHMYyLToAp9HWeJexDhSHOG8q0PtYLgsKTi0ZM9LfpSL3A+/
d+BuIO+eotw8h1PcgVo2iZzIjiI2V3aHqgIEjLOrEjfBBsBb4MpGHPpcvnbKGg9lwK4Aq0rTSKjF
HYkIlKD1rs4r53luu+QA5kaPNXwBjuWjlzHwb6vmbjIiezVq+1vmVAkWxAXsmoG5tRXQZdsEvT/U
GMlrOiwvQz4iMsm7p1JV0D8jw3tCEPpYNsC5itr2TxNFQoGi7ZmRIJV1aS2AT/OGDfrqgwVa+/JM
Px85XQiVIirqryKDdJEy9NlKB5xa3NQfDFofyCqpaKKTvFx5r2XvOnB3GA228Cf2nTvfVGRekzBP
M4uk6NXS7L+oxeA8OPrM4qLXy3ARuP7ZAg24Iq4Ql5g/vPhJbh3TRjL2c6Hdo/QZh8PE7e6JxplC
Pw1MbB6CrcrNcWdjldl7fmpd8khuUmSRkxiMDwcPMJcuX+Gy3WRSUMUsk20xB9UXAjrG8uNL06bX
YQZfH3XWglKphtfOIJFxaMnQyhjwbubWDh5ao7sXuTG893Vkb4URRPs28ojgMa3naUgeSp9b+FDH
SE+JKZpx2aIPGfUNZhWq2lZtrNjIDjEn2JMKMcJLSz5klV9sa0/A5er75hAzTdjYEVIhh6dOjlV9
39pTAYnD6rlLEtKXKWShtqrXtj02t442coCL9o/nDs5LMXKLVNHegxiCdcUtSCvhXVTYwUvZ9x8e
NSptVPcJS3L2bCSQ8XK3Fre4D4nKMvpH0w6a25p2I3wlvPUDJJe+zG9QfyzXvancjS6c29opLEDb
VYlBlB2CZkdy4CKMkRa3/2VUL/GIyykletue7e9ptNKPJIHXNLHW5zGb75MCGelotMniUl61EvnD
zGny4I39T2i4yQn/96XLEnmcIedxIACu6IcZN00JaT1p39x4fNM1uRyBYkOKw4xuWDOygovCPBv5
H3JaCBJyIOam5WebSt5VKLh0mUaIdjNaNQjw0F6aIjlW4IWA1MtbiBrZruVbM/JyYmOBQqoXYFMi
q1+VaMLTj+7APCbEBuQ5f0sitKKj/8twUB2ZPeXl4CGgA453mzqmDVvVVGskHeFWO5wYOVK8G1YU
ejB+qGCwh7veVOPKPPtYMm+QDrRr5D/RpulMYpyiY5LgBcaKQbRbvgjAa9RTBdPCneEYJhKg4hsr
2leXD8NT5er4yHx8lWpXAFQzxS6LRbsNEcR5kk50bvXq2ZQVCTw5XQjRAWjNqiZ8nEqdn+f+vWF8
GJjggHAKH4NyHNZW1RaXrCPFp6EyNATtEkuGu67tejSANCyLOBHvOkQ/gFJrz+MK1pOY3lu/pwXT
R982bCjGa7dGAL4IWXrHqDN4tSAbyYVwtKCO6IRVBEKTpLhgkOIFiKQXNJIHI6mHlTQsICVnwSdN
C0gJBqKLaoT/Buw+PBRh9tuooC85QVKd0Du8igXK5EJnGhdM07wAmzTkJv9hXjBOwwJ04r7kCxA9
6YJ6qoff8GDrRxwkmxAWlOFiiAAJcJELJopos9/FAo5Cp1GtDQ+YVL1gpeYFMDUvqKlugU75C35K
LiAqf0FSBQucClBFeJ/Bq4K/P95kLLH2D5YV53WxdhGvhJjTQjO10PyK8JXoNJtmWhhd//jX6EZk
7mvUuN3dlATV1Rqr17YU4Ml8+81VxryJO+3i2bCdt4CsqzEqrq2Khnvp5IjeFInMw1hsbXhdpKjA
WVwQXsEC82oXrFezAL7MBfVV5oW5M+Hd3WfWJeiRGMULGGyGEFYvqLBsgYbFCz7MWkBipv9ULmCx
cUGMcSH6ZS/QMb3gx/B+EIlzjhcsGVD9VbGAyizSvRZE5Mo6RVPCFcPML72A35OJ4ieI0NMI5ZwK
l64n+WlU7A5OOa/qTy2MNGd59yqoaX2AcguIWm3b97rWD4VkgQGeInsszl/KBb2mlHnvLDC2ecGy
2fDZIOfQaaGdXfc1PosF4mZBc4sXrFu+AN66BfU2Lcw32G+lIshZ3QvFdzIvcLi+etUjjRZ/wcb5
C0DOhCQnk3M84yNUfyDmFtic0/bg1QDNkvgkU6RD+haSKaEy41O8wOpCM/qFdT/LW2qJ8TFxvc/a
5CZXLZg798GEeRfBvhsXCF4NDQ/J7kFDx8ug5KULLg8t04uGn9ctID079d88P3gCLxyRDK1+dQt0
D+LNzpmgdXjw+DK4fDV8viFfsgsMfZ/Zvyd1O/G9VO0HjStxDi3wfpgv0bCU4ac2CC1cEIBqgQEG
UAE50L7DBRNIq+IYMQfJ0CQWI/0r+g8kSvjpo0Gq0gxrUC3QwZps0BXBMIQDQpdSNcSQBVGoG4I3
6ZBzjzjUI3vUAjMEP/GjoBtKKIflgju0F/BhCQGxH8yvekEimqymDkaiQUO8g5mIYZSh0oJR5CHq
dQ1ZkalwR7ddPdLfIw4he5GddSXKE3Ya0PAFzviHTPv/2wj/rY3QwpHzf/7f//2rofi/GbXPv4vp
zxbC5f//q4XQEX/hCkpyJMI8KACe+XeXtm3/JcAByK+Ynis85JN/NxA6fyEUDK2/LxwPHbxp8kt/
MxAa/Br4Mt/E9YfpAyez879xEP7ZlGdYfAHHF+xGf7aMcIlzPL8zaIop+TRW3FZDGZHCBmJWw40z
GVYPI0QpQm3/ZvP/t2ZrHJB/cjT844v+iwMQBJDXRkuTsYQOo0+mRL58Cv5ISA0j+1fajfExlWF5
ceNY4gGZi/uA8K2dThpMK9Vkb3sZYtrKfQvAhWWcOto5mwhHGYRT3rU6Rp+Z9TQstc32OmcVLXMb
cC2zEk8mj/T/62vP4HIb5egJ4iZNP4dM9vdZ5xcf/uh2n4yOR+sln6yWQB9rKEH9pma7I5xYkKEd
kCV3jEcxH4u41NwUk6lycUZxJFzoOxAAQueaLSiKdUO8DAFF0R4bw9ARRNtWw7OHZiRjZo2QdA1p
iAtS4GiHjTstc8aFQl97o2dU6PuotxrZi9s20z1FLquE3xazWWvftB+sspfwHwLjECEhPVp1jVYc
tPO2siS7VrVkeY4A1a/gTcrTPAPXwGrt9KglI0xg+NAUvRKvpYxRS+AslcYtpml87EF1jGC6r9nj
blsu7yQ3npCFM4zXXxGou86OX4nZe3EckpaRddEiOhlRsiM9ar9wj2cPV5RF73kgwzDws+ME13/q
3Is/IOqtPGQu2boLSbIOipMxyMe+wdHhYmsPsETLYgvLZys1Q+g4wUZkuNuC0qzx7HPliWdZ1WeA
F5c0DTAslhjBOIIIQTsBOdvTGiUdEARRJnaVmR9sSCpJFD4VFhBiipvEZoyt5GFICLJktAbFFrMf
gwkUnlsVSSYz2fDk1Po8URnPZK/ZdvIcKCDx7uIPT3XOfbr9Fmo8N+iUHeetNTQ8d2vdtvVGklW5
dJdJbduQX0r0kLuRI0gc3wErzHQ5TlS2Qgt2XH4zjKMFbrObYjT9SxTzVK4LRFyRB7929E7DHCPX
fvACl9+CDQrKZDxhBXRhEY7tY2ZPOxvQcUxpY6bDwcxbJFIxXSTrEHYwrFnyLPublNlDC5Yg98WH
xiVp9cGqyfR2yBk8Z3KtSvPE9ehtLrtd3XPD5SaVx+N3glcFx2F1YC6wbqxx7SKNAKZ18gP5Ojbf
WeSRoGbsuwHbljNsHcWDMTCSgNzJMNO5EuRU1h5Dd7wnceGUtuUjqs9t2g8P9mjvuB5Q0gfX1uvv
2shfi2w84O68USXqBCufjo3Iss+06vUtePJ2XGcYCNpmPGbZDJITsyM9773nGhuMBoy5rU1rmoxe
HYLFqkdEY8jUUqbkuuwuNa26eDBPerIelE/ErNva900kdox5XxXQHpTDyUkZfGSMECiXkHnCNDAA
uzd32RjvgbAgugjo1Fo+4Qo2c5J3qDfprfa5vnsWNhMj2jq4Pfj4jhCsVuOcbtPavw59xieIeg3x
n0WEteSV8830UjjWwUl+eApQNJ+aBLJb23zkIT0ANd5hO7gmRFzuyfVYm+74shDuikldba5tKGm3
vR3h1YR366X7qmWg5NomrS371u0JXFhCA3NeJNxiuTS3BJjuppF+BUBpsIdQcPONTZhikxACTHgu
tqBdlRcra1CnohFXiDKHiMQuVro5RL/cytgEKTd9QXCow3pnkrUvdbN1MhCrC9YyndQXge1kYZOi
u7Ij3ZzznotvCtwKLCFEiHVleQpVdBNUj3aE1gk167qW8RytSls/ZMJU+7jN9dJYvpLfyCW4rSuq
2IS8PSH3qkfRaKKN2TcaFyM4OfGBVwRcnOdrAjQSg/AnNp8sKVBQ2PGvOmL2N/YAFdbwJ5dY37yw
0En3/k1APxDpPoX61Q7R7nagV4kV4EwoXSbDmZ4CzowySD/Av8tXskf8d6WYa7qaYMzMJnJdj1X8
ZBrOTcUFn/YNUnpSnbf1CBzP9cL3MkODNEWRtZ/H+ksBndvizmT+SbOfJOoL2uUrwgnwQ/Gr2aEV
Vd7ZcyViAdrZYmD38A+x7T/hCP8dRMTLevItS9QxmcEKoWRLgu4R2NzdmAPuc/qdZ7ULriR7cObm
WtPII/CwILRaoLf2fB/ldTk/RIV9iAJan1GfH6xZHFUh2P6t19IYmbEqvMdKXntaTVFDXmZlL+MT
YkXDmeZUQsCb67H+Bgyy5h37+luAKUsMQXF0x+ShVzOqFIMC1w8PdJ4RpLn8XBH95oQGzihOqZ6/
CKQDxuSmJOZkT3DDX+bEf1+U6aBL0vtE63PQxgA5EGCxPd42pc2VTtz2AfNiVbbbtmYzqdxnr1+2
WVPfcMZK3F1oNBu3ASVnqgdvEOeB0zWPk19B1l+9zuCQtJiKh0F24Dt77xYJUN7daZNWNKNIdEXO
hbDgeS31wHOhPI9Shk7V/J6L+bqEEjVqPEw8tCSSDEzj4XEOrU+vKQ5glOJ1u2TjZW61T635NSpR
IXiy28PWPAajeJihQjHxyz9GKLazK19l0CDeY62t0qLc2HX9Yxty35Cuq/Bp5jkCMCdc1uZNk/B2
tvE5L2BN6wWySl3xuNSMu6YMGL645aKU75EvGIm1JzWYG7ttD+/Ic9AhVHrpQtAnlSUll1F49BXt
3N/3cwtmzdR6U4h+OvS9923bytixCFyau4Z1nFM9XULLZfheWNBgBeEPXiOnXeV13ibREb66CoHL
oKydFU8Kuy8C5oJR3qvgoAWrsEo09cWeK1xxTcsBsV7oRXuHVv9NVVv+Pibb4oHI4vKZqIaWzgVm
3MEtxAXRAFP4gfZ3SbvncVRp+xGrujU2taVN8F6Mw9eZGTFuC83B381GDdzRD80rjZxpn7hGyR13
niYoxlVoX0nD6U8NyEwyKBOF2LigCJDLMCkk408OHbM7cLiMMVNvvFSK4IhCZgNGyonyQ+B1dtXI
sK1ahBQEPSDI4rdbx8p3mrNjdMbTNLnpnWhRQ5mA2u4G4kzwf/jxrixsuqcl+pA45s4teh6Aa6PI
4sE7/VukW31jNwoPejGgbHNHJU4mEVkHoye5xnZcdw8sjTw+g3nKCne1vY1Umf1KAomSOS2MD2H1
5BNHAp1T4pJTAt282hoj/3fSThXyA3S70qfd5ZI1DqYzjv33OhjVCbI4y70hm4T08fiAAUHsoypJ
D2QJogYv8JhURgbTee7ajWxr0geyWjHb8+ikdEtq9JyjLzXnBq0NATferR0FdUXIeILWwgxxSBFW
Jh6NmilxXvnztXMgFFNoNUsCi93QmUsaSfyx5RMH22DkWuK4FPbtgTeXBnPkiUQ/ij4eq/DqBQkJ
8EQgSsbdT6Ar4IGuPR8bzje5ytFo7np/6su3OUsZhZqpiy3vpF1G4iB2W1o4ziWgSS8O+SwafSdF
ttR0HS2k9YR9f9zqPiQ8gOSc0Dgb2WzZW3x+HhDAfObJeYpQyIeII2zCvSjzYviQyBDrD2FMwtXQ
EEdIbvyK5bdo7edOG6hOBL2xp7CASfFim6VUjwiC82oXVYVlH5J+dKaY5JwedzVwN6Tn/VCIAcOE
WSNiDYIZMj5XQrTHcULZ8ONiW8DCkec05TGPOXii7lCEcLZArTbmeyV6l8SdbIh19QR+2fN5WyU1
0KJY8YTTnam9Mu8Got48stoHsliMIuDzSied61NSZySbDnaJ+2KeXDNfd22jPAr7DP0qHVckqlVI
Z3PLqezoWxZPTEqTySWF4YRhAZIow5HZZk/c8s5pwVJtrclR9jIRpp7GuY3Am5io0XWOdg5ve23L
yRP33dA7Bho910nWJrmuAAOQtOSU6kESnkKfzI5TrLWcbiNTUOZiU7exi3aD3T+h0U3tixI1+Q8L
vMmYX+ba4HLDYBHHv6/5OU55LBkfaTfuxLPnzU65K4X2g3uPfCxz4/l4tw5BpKfqieYLFlIsK5G4
xpkM8muJXp3CJXXIJ4nMRtt3TFzr6mlizjIA5lsApak9VQfT78j/TGUy2ZjyfRIsmrETGNLKY9Vl
7C9SWykyRESGAQIOTYCV9kYurjVig+EX/NM2/cr83vPPLhSb/IEAphTlTz6ZQfwT9YgJkPTVdVr/
kjQFyDCtC2qcec4W+cMsADM+i8mP6Yshfst6CsFW20bhY9+d41Td17BgE4500gzAWsA2leQ+pwTf
N94M8cIdjCnflvDi4ZTLrllMTTWQ9xy7Bsk+dK6KSBjHf+qS3P0VOfPPcXwLueAfIJq/9wHoYPyJ
VxEoHctcsDX02KFDHMAWk8iU3GmzGxlv/IfQv3/T4lgaL/9MxfAGEx6CwzYl7Refe5Ba3JUT0Sog
UkJAXBpxPAfj//wj/QuL4x8/0780VAAoKzMnaBT9ma7xCaUaPANoxxzBu/TRK88+c6d6IAmY5NEA
gTZTeGArRLMw+jOzUX4BwK3+A+tnoRv9t08Y7tESK/hPRBAVz3SiDJtxJo7UBiZt3trYhZP/8NP+
GU3xtx+WP/5foEp+qBDtax5gqxCoZP/F23ksN85l2fpVbvQcFfAm4vYdkCBA0EqU1wSRFt57PH1/
YJk/i5FSdtTgTjIlSgJImINz9l7rWyXqV8g6fziSSzXod+/95uqIYwmL7cSRHOqMGk9dF8wnTVzT
LNvNIHom0o6FMhnCZJDISBgon7dS8SWkQISCsDeyl8/fyG+PISWyBdrzyzGMiGUaoA8zSjcklqmP
gwJMJ/wD++eDjd/mOhLYlgojYnaS20kiYCVG3tSSJfP5W//39Mi/LsalAPfLW4cOWHXLA2w1xMah
bAio7BCxjA2OHt35fBcffYAbKokqRi3to4SZ0TCUGPFhJPaYwKiZFM0fPsVHu7i5iEmtDJU5Qutp
4qEkIbL4Wk/092utsf+zz7Ds+JfDlOrp1I6LmHTMp4gSmdoYCjSCMuGhKxT0Lj/fzW8HIpHR+993
02CGE8KGC0lFQFuhLNBVgamxp5LCARr+oKHL6drHz3f227GVnd2MegE0OMLh2Nmyk0GEk0+aszbt
Lem81Jc+38lvry/u/5udxGkgDzGnnAM3KraCV/0YJimlkTk0nBg49B+GsQ+OnHUzqJa0rPu5Q5Hf
5snejGMPcDKu2n7F6ncm2bqY93L6+vlnWs7G74adm+J0jjiFyQz76ivrZLIEVorM/XzTN9C3v8bL
m6FkpNXYD+LiLBj3eUQwTCgzjcKVzyJsrr5WiuRlhrzXgVF9vsff3jpcBcsB/eXKjuOy9SOTHbJ2
xEYCi0tiug6T6/PNf3D+l87Fr5uv514GAMEm9TaZ2LZyKHH4AH/OKUMhOP7P9nIzxPSo6cgE4VJG
bXBg4r4pioQgVCQxJKcdPt/HRwfqZoyxYvR00TJJ0NPS6Q3zeVCVHWrtP5z5Dy6qW8pfVNG5RTFJ
ZVGXXXDV3mQpT5+/89+eA0m8xSmWVT7VyoK3LkhZVcxLQT68BobN+MOR+e29x/Zvrlkpr5iyShz9
nHLCUVMZFDGWPolBCCIlypw8ABshihjIWC//gQP1wdmwbi5bRSvNUF/Mk6qB7K+a0DDyFMg9w0gi
7/PD9tEubi5dqG1ZrbaccL9GmxotbabvefDz843/9pgxLt5csYJlEcyaoQrXMGOIQ/sDOfprJEQ7
KZA8k445Pz1PTfaH3S2b/c2QtbBOf70NSzxgaoVFbxVh5nOrHAOuNqWYu5J4R5kPR5kqbT7/ZB8c
tls+slKbgolVDNS7WPMoBq6l5ttpfP586x8cN/PmWkOcO/QInDCH5zLddEvZ4wigDRO+QVY4R355
Xwgqpj09+sOD5bc3D+DFmwuN7GLGkhCbi6qZ52lxebZ9RfsjXzLUtPQ/G4WNm2utNkXqisssvE4F
SsDfAhxcJnfN5wdN+mBwMW6uNrwcaB4TBvk8Co44vdyyBbuSZpcAKXIQJT+yUP+pJZS71apDnhXg
7BT1i0Fy1SBZd5+/iw+uQWM5wr88aYRE7+Wk4RqsCP1oEdoNgKcmuqda802SY/vzvXxw+RnL67/s
BTmparXLA5RF+Zd+SJ9atdzJ4p/WHB8dyeX1XzZPD0msp+XqVjC/xCzQw+kPJ+mjw3MzUxrGvBQ0
uUJnaAXGRhFK69ilsUABNFO3SmWG6MpH/Q/n4qOPcTMeyGY3zaHOuWDhosguM1m/IzZ6aKQ/zMg/
+jS3c6QBVp0gcRp0lWZnmLkQKcYQJymOgsBwPz/XH92bN4NBZ+XyhCIiJK11K3G3RPV7Yn2D6fKH
U/LBUbqFrSa61i+pwsyH+H8fhNrgTHC//zBQfnCI9Jt7Xi9Fv5+S5YlPUMUoEaaEVrEFl14sAHDR
+fwYXVm9vxn69WX3v1yxgN9Uban3IAs06aAi9RZCQ6Y7WHt9bh6kSTx0Sv2kzOJBnvz7BiU0luF5
3RjWw+dv4YPTpN/c+AYz/8CaGdzCLCbfjsIwGW+aVGzk7g8f8qM93Nz0PHCGkhxlxrcUIouY0yAU
Kt1aNVb8apEm9fnn+GBo0W/ufUsqYrWbuKaRb5D8TWKTnrtmrv2Hm78ZAObOrMQeGjdNZvBs9Ohr
1xwSaKQxSv7PP8FHx+nmtlctrYyoqHEtxCE5pLsJ1ctonogo/sMds1y7v7vYbm77vugI6ouY7vet
co9s5QFRxzM0rEc1VM5NbjpFRPP7P/swN3d/NoczqBemAqAs2l1vTDuxGO6tqrmfrK7/w5X1wTnX
bh7/5pT4UUqPZqUgyRZ2WTSjCp1MUW3cUq8N6w+f5YOxQLsZCzDrzmrY8lgJ0eqnChDF5h2NCWy9
Jx3LxecHTF6OzG/OjnYzFDTpGNDdZjzLMgvdCnX9CB1EK4z3eSK91aX6KHf+WzCJ+4i0zRpzKJjt
k2WSJDTFlwq00crAgkHDUEA3iYk4NUGmyvfXt/f/RzO47OVbUU74EsO2+X//9x97XYR4//bNhvlZ
i4vtRz1dfjRd2v4q2fvf/vD//Lhu5XEqf/z3f337SBK4rE0+VgS63Zf2R/Yl/YIM8Lo17/t//9fy
J//MFTD/hvQOro4hmiCbSQr4r3/mCljy32RZ1wwDTRfiVWR+/5IFSsbfTGlBPYOyB6MpKmzwH7JA
SfmboSy/r/1HuQJXWeIvVxPQHcvQeR8IjERVlc3blStip6Sn6J+4agVAJi9hM1diu1XC4SJYPzM/
Y/FHK3qbCehCsnmhLaUeqXhPGP5Nz6/Q8gQd2Lr6FL3nghV5LTEofnpCWr4tpuwAy+mrmpoPVMXx
N3fRW3/GYvBCU0Ne+YuEIWmf4zwHeEtfoDAoAAoIm2zk0sRvIPcNWx/rwKjAYZZ1ukvgsca9nzxT
mvqRZtJxkn0nBP6QhWS9F2PUg5ZW1iEyblJJ4HSH+diiZXnCGbZNAzZoRSMTddWnjdprbpoXjwvb
dpYe4oURknTNsNIkycCsOn/Py3ErBE88Kb4Vg/6eACCwRbeVQWkKpEnJrX8hXR3BEBCG1ZClL7jp
95UOntQvB7eUoWgFcvF1cWPPDTri0YJXrU4XrcwKVljwhFTs5qpRRWtN0ewuUIqNFEyNYyrCvhq7
H53ewadtFRyE0rYy1e9C3hiIEOga1lDRUIesMNG8USp78WOwIZU1XbpJ9LpGIb8+1M4EnIOGjeBv
RyA/kEf9FCFJBxEMinYQHxEStC0xcUkE0LIzv3eKQ2cafl0cDh7YqGMuIgZP9XHf1c9007aZmEgH
EvGw8GL8RVoXtHbQgxgsZ6W6q7S0XYPlCBvV+MmqwEmNdqN3Y+LCpiq2Eu6wdQm21u4qGuym+FZ0
ZY9OSxUWYytR4qlZ2XGTh05LLWgtWUPrCabFGjvv51V50CfkWkin9sB7KE4ojT0gWUt8vCu5ZT2F
tNrtws9VfB/TcUxlLABN9do+ku82rhrJek3VEBOB3r+MfbAXgKTEEV3PHsS1Q1JYTa7wAH4njkkI
qEPZ9auxdIasvERiecJULCuSO+TfVXNtdcTRDMz0wpxY4DCEhmRt/LJ2sHdaW2zkDSAk8gfidykF
QqX3mDwN4r2Jn7drSzvQaURYMSoPQA6Q1WGgWMeIv8fcPCvh3SzYUlPY5dSc6UXuQA5uIPUR9kP2
rTJn+ClJ9cLceQrEVrNnp3rWfFzVLJ7h1AcyIsYR41gNAwqe1qoQW0ASivU9q1u3qcOL38VeC5l4
p/ilG5Lit6mk+I1MeNqUfnKsCQWq9Oj0AIvqQHRFvGo70zV1oGq9OqI7lPId8UZOB4PYBOcvt3uK
LG9BRmtAxTwvxoO4q7JtQijPqpWEc2TCk9Ha1ovJK9CbkpZk3GsrSUmsNU+C9NDH9EHjHGRBm9lB
F0XbMq7f/HAObUVXj0JYSTgxSKdQy/klwyaGD4T4cMipitxu9UDC2S2Wl0wiiwlRAJ65ukFYK6E4
7FP6zeAW9qSuTWsd9TMpFH3qDALAx5gZtRPhKMCWlRFhUHJfmViGaFQa43ZOcuoG+JsNc/QPR6ga
X6QZfWM6ehALyefLvqWQZFlnlFsZh7k5Kt/7FDZUikcbSGu3NpUgx9BJ8khnfZknMCx5okae1A8k
B8WEKMv12LuBVIJn83Eot0RsIBMnNi4sV/7o+3ZTG902znqXNd9ZD4JnX7fGlczNZutxiY7MlwYH
KtWGjrYTwMfRNKFYK53g1b6i7qCrRKuoQs4xZcGhsEgi9MNCcxV18pCp0tNDEr3KreTHhKOLcYgm
TACWLm8Z6c1E6mxaMQp3aHeJNWazYxqSgkpqE5EcOVQzXL8zRuNgQCCZd+Iu4iN2BTqQQAmPbSMm
Ry2U+lMIz0XS1eEewjr4L7yXXsfzCEkhYegTthx8SemqZTjvyNt+62uQPmUQCHclWhsXgV7u0BKE
rGfNR9Jr8O+P+gX7nvYMEY5BVyh/tMPoRMDMbWyt+mroqp+15if72oKA0htbP6jjV7+wpn2RgCCg
yCmMMtmKSMA4JxG6sVZXgCgM/mNV17ZkTQQ/zeqP3ABuqOf6WUwGxEMhrlBNS/MXnpNYQhQxIcM4
Jc8ThzoBLPpG6DR4TugjTBNyy8ws88Bx3nJ3QjLs5OSgZ0y9epSol0ARe7dAiI9Yud72VCYcGQE/
kjxtsgOptV6aMX2kbGD9GAfDtuTiHfV7ecGWJNt+k6gHodGMY4RGZDUI8rOvidEhk7NDPYNDxmD5
GJU/QxSRjAsoCEbyZEexa20xlvfkpXOZgsQcSwuncOOgGbife8DJMpa6TZQmOz8fXD2rdmOWkFib
qpgCp3UFVkBPPFRrUMvkGERjVqGVwbLWcdUUNceoahEIVZJ2jjLrISDIXqvljGhz5bmbcOiCU83J
+87uham/NL2s2hmYZmbOAdAv0+BCAFNRJtqDhNxxP84a+hYSXmGhy1gLMcdsFSMcEftyInzoIbGe
mM8J4+YGbc5LhevAloxgekfuW9AufofaPgPIG5s1sdGdLS/ZnYiR8u1YKZ1ddvK7OmNy7cPkoYVr
cJrhMClmo2wSy48Qx1rTdgpShH+KSchIZU4P4KiepTy7AwJdHDX8xNuUXFtbtfyFYeU2IY91YYao
PQpD5CB+PUXEJpeQoY/Iw4+TMcVba4pF2H3YixvLmlyeWQZca4NockgorLDNwe0K7Myh7/Z0R72q
yJ4JEACQHXKFCPr4VuMH3OSY5OWpPM+qEpxkC4oBFZovYWJkeGg10m2kSHRIAWI+FCSPxAEkq6Dp
m1PagrWu67r32kCZV5asMY8ohHlPetk3ISrHOyZifAgimXVjOo1zBNlHejHqufMIGnAEKEtHpSUc
fZoM0O9y9FrLpGj0Ei4SlfK+Y/lhfC+3dCLRxo9f8gk/hNjjy/KrJDhIPFUY57VLLSTtkeRu7a6L
nttmGhx9kECZEaR+oJXK+FQHERjY6JF7p8GyMBVYIap3Zo3qoQgsZWvO0ncrjb0gIQiuhZxlSKVb
xXut5wHLsQYbCkJzmATfNabwlKvil6gMT3UHSioh9ZvkYsyvSJFFK0YxZqAz9sNjXZGpQS7GzogQ
cE5Z66oa3M9I31uJ5JZWyHVCSGBIXF9dYjCtz6Ui73DB506RGJvcAl4VvDInadZlzpxq5H0PowaR
V1iDEf1KVMWGoAYS0lk1dgldyDnxyUEk3ryrzPOoy+coNBf719dM4q4hME/ZiAQZyz28cAJhTbuo
cJC1OOGRbD50fvMocTSSWbPjHgHcNIMGn04sLmy9RKk4GjShpXgRwQN7wl/8hp0CVItUBZgWyMjr
ih+DhpO6Vara7fr2Pqmm7iAPWudarf8813p40P3sMLZ560bhoxkkA5Bi/rFg11bQx7uUWyxO7F9e
vH4ZFurgr2+//Ptf1TPvkbAC6qT/+qW//+T298FlsBdZibrdbH6//vTvL5VZO+x/+fNfXr3+Vj3F
hgc5Dk5t1exQqja72Aqb3fXb61dzPv/62s2vRGE2poiK+JO//u76O9ctzFSnic76aLP/qx8PZEQv
UEoDYZyW7fomynfJXDDetsuX1+//+sn1NQIphTnw8U8QZLlqUMdis/rn316/ur7WEetLCPra0njm
rWSiLTeWFn+7bvH6TyH3ZIpfv9SRbbKpXi5spjhgrFQfI4toyt+ruqw2ianku7YPip2pdQEoaJnc
66D0esgEf3+L3fIurpvyLf2lr8CrCBM3H3SVDIrnmO2uXwmRz1d+AD2/WFK0Bfhf13/UnDgYpDgv
111l2HXJC+kUcDfsFL0vB2V5D7A2GpzrbcdztgbT2+TL3MEoES5qiyE6qLBGX7+6/lyeaWmilePF
6/dGpw3bzuSxu/zyL5u4fv/Ldv76edHMo9fEqb+pQCjuyo6mRBeFFTnaA1mnQe6S62smq2Q5AK0p
hTiIS/LLpgqb6LCcljoQ+Dmm6nx3/f76VS0EeKFmIm6ur13/UStYvaSMSnZ2PR1qYUq2gv4ehaDc
b4kKvh6D6z/RcjT++vZ6mPDTkl8xrro6SYnn4sBd/7n+7K9vr3+kRuU/flrOy5Ph+v31J9dfjCUE
9L508nXFhjbibxAyYa1VOseqNQi+5sIyilbxoDxYbXPQk+w4VP5Zlb5ElrTN5/5QoawRc8mTDdMN
mmnLWhLYNUuZRHAMS7Fznq9TfuQBfgqHniFAupB1uq3z4g6BKAKKZyNBLyhaIJKLXRkGXqkWX+J7
UZD3dTRtLdHE9O5vwrrdtiTsEUrlGpLu1uLg0EGqEqfOWWqU/YZh8FyrlW3IP4P8ZzNHTqYGxMvA
P9H4dMNwKgPT7YN0OZHuFHZOBZfeYD5Hr3WTWmdZmWwgSbFKIgGmg2kF+xUFtos6nVAB2Ih3Uy68
tnX1RpX2vh9fMUA7EUvehXEFj93Ji8alwGDnRG7oarYvrHK/1eN2P8bNXdsxEVRqNxFVD+ITH4IV
TP4ywHkxumY/KNoWr/2OiMFtoZoHvRm3eosBLJa+jdn02Pnq2xDhTKy/KPgWkyA8SHJy4oF27rKZ
FcG47xt1p2eGR/94peTDJjfUQze1W2mStzVA/7kcna5NdsO4LAlOfc+jhMgiKbmIg+AITcE8wLhA
fX7qswK/f7qBE7rtWD+Si9YTB5gggZ3PywdQx+eWvDo93c6idehGwyuy4UeSSg/49gm3Ec851hLZ
l8GkswJLwD6H7aXL232uKN/HIPDEJtinScf/OYyf7lhCHtexQPuGdEf0tliE3thWrjhwTUYap4ki
KD6CDaaHbSzPjnkce2WntemBSAQvFWS3NMDKVsG27wbbhwpvtOVz0I0EJsUbXdRslfQ9kiXMaQTx
EJOQjm2L0LtWlaiojPe+XJ4Scd5JZrqbhRz8IHsnk9B8IXcKXOvo5rqxE7QXMABOLMgb1fTxKWgO
RIu90igPid54RYFzBBifEJDWiWNhUp7Id9lGprwHi3ZXJfO5i+PNGAAUWQBEkeTkX8II8+mkbWpR
2zSd61uzrY+cGBFx6eTCJd3Oqr+jVH/QzPxYK+khN2UgqNExAWJTGI+TOp1Rta902nZKQrmhiV67
NHwZY3rEDDXtlHqdKu8TMH9lUR8qOn2m8ZYL6Os1GdovPskVqe27eqAWIGDpXIBnzdZQg0shG17S
PavjV3lSvKhpD0YUuOEoO2HJ4NN0djCtA5IEqqq5E/OAMTP6VkTKqc953Jm61/pPJLt74mByGzDV
HKe9tlT38GcNChUKdS8OxiXulmTfHvtU8D7K/UljC5QPdmz5TRvTCyvqlTIOB58qIJOXdRLO90Jj
7hI1PhmZSfpUcN9XIgHT5rakbQZQWCbWUpOqk1m3z2Jp7sXKuAC22AE4WJWFumuN+l4ww4cu6Lbz
kDPX2pZUVUhXoP8euIxQLEq7u3BKTkk+fDHCn3Mr7eOquJeKZoe/kkO7Fbj4dKKIw65/q5JmT/yK
LYEeQyfEFsTnSJXfUnncipF4HOZ5XWMOqaXikor+Ew7n+yLWXqwsf4tpKsqzv0Xy/SL2RKkSxdeP
4rpsC0yI4z7Jg20qUqEbKTkGG/BVZ6HG2RigkvXppwIUyton1g1bqfTdJDJ3+G8MWfNCszi0w3SE
D3LxW81rqIWo9SEPWGMNiZOnCi7teWeVjO6x+pgI7Z2cMSedD6PPIRbzp5LFQUIFxtLmO4FDXMhc
SYJ0Z8Sx6+MvzEvdnrjfsNMRPWkdI1BCXZRjD8V+qcR2WCWnZtTPem9cmL7e+ZL53Pv+o2ritwzy
bTG32wA/hy/4xz4BnwA3B8bisfItV5VDe+4oerSCl2TXdDBIkbRHlByyg79GACGG26INdzjf7qqw
pzAqeWEeXKLcPOk5ePc0sjtQiJlPQZJ0P6b8IhxBfBMnLOGnSDJP8KOP8QBewtTcgUDOAuXVMMT7
SdXPgpA/EQxOVTxV8ebtC42QJhn/7kWpnvFF2Y3OQk/RNqKYOqocbH0/3Ypzsc3hQKXjm7DkT2f3
lT/vSqxSfj/zfBKd6yWuJM9TFJ5B1awbGknExnJJetjBGWWajd5D3pVaZxano8RVQCfaE+MZB8+b
b4aP0WwQ9zV6FNJXwL8uBRGzSiG6A+BEQHRe+xCn2jaGdCGSiFQUAo0qfKSbImv3Q/OQdcNe1IxL
FapHXccEarXbBGNrCXG41ZqdlLIu7zNC3gInSaKdOuSbuPVfCZz/rgYJlCJj5ze5J47jHv8/13TJ
0J3hkCueYiqKiak6olkd89S15H0VP4qaG4HRBYhpfjXqpyE5Vz6oOnx6G608zPihpPadZE9jcCmn
ycZJBTmnK/I5ty5aSkqqJJ2hb10Sq7ivmvQxGgMPvA9LEtmW4pMyrC2l3MLVZRq/VFz78Kk0i5ei
BB0MIM8PZdIc5p1mCnt5io8m48k0dc1SFgb5r62L3NgYYuai7iVaCeXwzIhA7ghpGYvReR1hX+Ud
G2r5ThbnOagiR0qhgSSUEAUg+6PnM5vwXa0tDpGmbVovN3Sgw8e0q+hCdxcJML6vMMVU+x0BDmeN
0BN5wNzS2ASNbXA7ueoobwbySUMBQ3czkjuiw/WmswDKWKVyGTLqt3A7ydBMNGDyO9QmXtGXF4XI
9CBL71TzwarNH7F1VluC1BqRMNnEMWvTxoErl0sc2uu0YHVDwrAymtfhYDfZuKcwPWUTA/C8HvTd
6Oc8AmQPHtOxrNVdNZRvjV99YdWcqruR1rEG/8Z0K9BAhLEwhk+biSca2ABH7wMyNfL9RGyKWAlf
WE0CQrxPoF1WuAmJgqAOPjo4xEFJ4j9VqadTrjSJHiDwqkotF2A6gShMvwKvCxnsusJG+7K1ILDl
+VczyO14Sauleq7LGgr15Cj6IHwAOlum7xTpfCc7imG3pXavN+LeoEdTaL6X57xRn4VzUDhB5vpG
c6eFyX4saD5M4zdMrxfsht4sPYO9pesuuUk3PUb6fNCBTdNNZiKng2kT96GQ7GrVohCgeWlQbZSZ
KBZ53lABo8x8guhygICbt+XBABrecZrKbtikGZABlkgTVW5fGL2CR2NtMKbU90YuAsCiig1mHSQN
XRx4e+0ZH7IjYXASyEahi7HxRd+N/MSV9cxWBYbv5GHMsPoJvifCSEorJt9hbVNweurU2tX83M2H
8pwW3P3hE1CA86iWr6MYPpjAukY9dOjuQQkn7q17b+Te7tVh07LgqXgukvUr+NMOW/emhx8pAN0y
GDkkiAemJj3V8YSHe/HHlezY3xav2Bc9vFZbWTVcXflJNc9WICKRSrdX4ukStqUzB+OBDdJKCXZi
wK1C8Eie8Pgc3CajJVgTDUCnoW+csAhc7In2YA02on7MsZoThjJkgWTDVQYpoqSmNsMNsej0l9AO
7lJq+VlSAXMWbE0Z9+B69ok5OF2i2Ro4oBT6UlLCEpQ0pvLZhswVunDVU8HDiIjAqOldIdDRQOfu
mM8gB0e7NBKuJP0Qj9FebmlXYfCH0pu0jdOLoKVmg9lr+DCOg1MPPKOa3DWG2I0KNHqSfic8AU9w
SGvYmZlI2bpzuyWWRWGOD79iXoq9vu3nii2MuxZCIrwfd1bETQ7qDDii3fHB8wVdTTKGXLwlcrmB
trAxzL3W4L0TRAJLy42vWS69MDDUANHyHZVKZ6S/piblRucNko9GfHHhBWa7m8e1ZfkOIZlOo0iH
SAWLxsdOEUibXeGlIiz1H9GQOX5z9i0CcWUFj+0Sxu2qBvw+oX8IpfC1wBNCiOYZFOPOYnJblIzi
rBrhpm8qsC4L9KNtRmckUDLF3tGNpKDiWzcMp5LpBTVEkTT00WKBiEYWODUfol9CUlq7M9LNVKWu
ah2nuiVtLb/DJXj0VQKswAr0Se0qaKKJ+HRT7THIx6++Pz8nnbUj4++lzO66ZXkkKg8pE/iupa5t
dTtfnM7kjK1HMmW1UT0XanwOIv0OuoudV8JKAUFJXvmxgOyijSVRuCFDe7NXFeVdqGIPuy7181pS
iLKbmfnGLppWl44zkZf9SumZRMERQKXHMKbbVPi3sYmDGW1TTTSaLjBLahnbGQHzGF+4Em2mKXSY
oxxqWJJ1semr6KiVdHzxtYEMpi2gb4qqdxurcVkCgfXa9nLtlmq7LZtkJ021O1qyPeMKRgfqBmng
mvLIwkW/UAvYqjmc7ixaQ8H0lHACgqKS6oatFgJgJ2pODmAgG959Q8Hkjo5dx62KgU1XTgPDby4c
u1m14/TdxPQ+8MDCs+G08rSO8mpd61RlsLyqKVKAvHDikgoqeNfl5GUtobHWgA97cMoSzRxbNpby
Tt/tIpKzFOEuKGVPDS0eqDhdO9HRhNyVmOn7g++71+JPWuPRLRtaiEWrUICiIVXAu85icXP98vpP
uLyY6zmBcbUCoKMgWxM9e8bvX3+EFGFpP+Ck3eiZXvLsFqt1pxb49PIAc/2Emf5a/riphvz12u+q
KFEfEt7AGxFMmZk3zXrbJ+OJplzyXsty4mkD1aF/FdAq6vLrBE4zB4RSkgQ7jinN6DaN6vRCZ7h/
r7CpTUNZ5lq6sbqQ2M3CZNn0z5rP9fVeY/GuGwRGioWwAYs20lbSTu2EHzWoSSot22x4DQCuryCp
zsehj/WnYJzWllD1r2Fhmd5QpL1dp312r2jtc1b4xONOTIkUiNAvcbln2uYf5sEwVx0ZVfvCJ1+b
kAHYspnAhRnkxu76bUjzKAl16bnC1n5swkbjBrDq1zC2TFuDMeldf60NVFcffVctixJ2Udc5tXhm
YS2dIaS/WSoLNsA+IOVwBLsZcyjgm1n1asy6O9WmF7IaPBPnFz0tyEijXLL4GrnYpBKB800/e1bJ
2qJWBOWSNCnzFT2y22DwPZjdyVqX/Ajzf+9NVAIexDxP79Kg/BrlA/2b2eKmAF1BXqk68og7aVpB
In0aJC7kYjwEEJMrPuG9VGUPyaApm5oSgaxLTjKOwqMytT/kYWqOoVTIdqYhwZIISE0NrLlxHT8P
qUlSairN+zHrDTruiR34LFdbqbRb2T90KvHQim+XOp+bgU+jwBlKlEaTb8n03NfjOrDoVR2kRZKy
K8RVFRwmEQKA20doQV0qBTnrnaVSuu6LDQBxBmLTRIsAEkGjwe1Mw0EjbYIYQKALOVFN8aZEVVAI
PHrIhYssGThATm6t/DDrk4OzdGeJLf1LPneveWIx3yVlTqls8qb6iGNrCUjazzAo8kWWAxtE7Vov
ygqnRX2Qa3T9DAilDFclcSQpYYl+QeM4htU8eB3EV1I6Xd0SnKLHlJ92niSoNOjmtQkeRKy3pD1u
ZrnZTB3TFQkwMMu1PN8gErWDOXQSQ9kNTbgVqNxECxAcCH1PT4ViLaXAaZtBhzZ+6KzG6a2ciuHZ
5/7W2uYOpAPU3mJjkNft07wtEsvRo8nO68DG3Et0Z+TBP1x3REIXwbvajii4C4SjDaEm6PkaEkrQ
DTQhI+Q6f4f539YIFt4V5Y4ih/aW+W8J7XkJEkO0m3iqip5ORks37QOJKiB8nkGubKF8kuR9qRx9
q+bU7oQJ0BZUKUan0FEzimxOYcaO+BhPEEMea51syHcOQ5M8jdarXD/yQKyYsAwU0UBcTN0D4Pt1
Lr3GsATiWNuYsLBT3XBayDL+9J0OK1zL0JbVL3wlPTGXJh49FcCQPMnazkDoVQcvGvcVUcjhtpyb
/SSaB0TatlIYqIN0YSXDLWrXM3AANSN8YGy9sVS/jua0o279kwUVqdGEN2Mae0pPg2IeNMyJSXke
xnjTSO0rcyTqK5QYK3DeqCsa/6mVziXPGADUK6O+m5AFtSayqOy9TEhn32qwdtTidUklX6b54RJ4
EymkMMmsAlXgkYmybuFLt/GwhXfQojSrDfaC2HdDYJdtxt19Is10WJWjnr0GZBMw+N+pxrvIXKXo
yUloWBkMqwmcW8cqdCEM5JHxaE6ylwU1kNpxZ+rV/ZRHLq7HLeZqsqImsMRUZU3VK+i+i1PGBE45
WnrxqBYKC+50o4mVm87iPQ7KrdjsSTRz50T0Zi7/riKKL7Ne4lqi6Druo7E9hgT11gTuweYOLMcC
rGGQbKizMiawUV8n6jZmyqcTpbCN0MjQQ89mVtfRigijvvtawiCS3bZ+7hlMg/vl1oYmBtxt1UNO
6tEBiI+oPQLJWpUnA+quOq7m7JTqNgqy6JuerIeHclwLw0Ytt5rktcpegDgfkOdIsvybGb/1yQ8i
fOxGlDdlnrmKpp0BdNg5sPWIFQeJZclqsBKvZ/4NgfqRTEnyOtN12j0pcGGihhuXFE2EXE7fynRJ
COgNzvU4HzvZPMDJLplh/A9557FjR7Jl2V8p1NwT5srMfFA1uFqEFmQEJw6SwXSttX99LY98XU3e
x5eBmjQaqAlBHTdcmB07Z++1e8PfgSHdL60Gw3FfspyEU4vBSSJv+rLbuq8usTWQ5PwYYZKxti0C
wKz22h/0Uaji1ouqr6fBEc+mqr+gxmQ+2tyUar6xE3FVOOJMtyZnt+i7+rGu05U94NBoy+vRzjfV
SG0XDEhmXJ7m+IYIR4QjGSB3sSkj86CiEvzIQxpfdxkLedPfOUzie/VcQiVLbO+pk22wYXF886fa
e9D20JwI/BhZwlzxVdGCbXR2cIxu4pAHbSetM/cq62gtZ3J2qARU+t1TV5mOIuKnYIbGy18YQGpn
Y+GAd5bhhmWYZmt67c3S+m4alC6DZ5iMiuvg7BexRLSgwhedeKf3vyEr5Di155SPxci7oksRksWc
KrhdiLGUFZSntFdqiyU24ohOWkrf+Oqp0pa4sb3pUQ7RTWrZ8sGrm2Jf2VIzni+r14JY5Cn26iea
5el1IATrTm9Xr0nalUtAsXk1N1bwrGax7ydVvoZt9ail7PYq1d9zFNkPQesa9zRu5TbLj8UUCp5o
I32s4zx9jJozGSfVw/vvuILY4tHUYvv+Z2kv9VWZBneCHcU3VXWaVO9dQ/LlWLD8jIMatDlpkPBl
uF+ZQH0DLRO3u3SOIRnl7z8KJEvnBvjfPtbRkzYQgeESTIaTXn54/1lgJEDMK+/QGfkwspv3f9ag
ClD3SfskzRAKH9n168IufpQ5TbhJGMhNbeuqXH54/xmQWSJmgrTYEWUuOfu7iALb2mCZg6mNYeya
54LOgtMD3SaeEGNV22dr7TdUuWk2MhlgWNCM04PqAueYMPhf99lQPxFT1LPRAOVbfvX+WxSAxz4G
jB7H5zIumydQLCSqR+F0fP+lZZjeLhvJm3z/ZRn9w4X+/0b1/bPo+z+vH3dP77rv/9aB/6X8/u9f
/v8hC7cWA9y/1oU/Fl0b/ttj9/Y1/1kZ/v6v/pKG2+4fnqSfiw7MsoUjF2/18KNp/+PfLecP0wUD
rkmIcRQScb5SXtRt+B//bqIZX8ACdI0V+jiPf/MPXbj9B7k5JMdpFGIumXWW+z+hxdpysXr8X5OB
su0FLiNNV3O4A+zqXDgnkjoVKm27TzJ2TfcuYbpePdZdgm6RvMnK36LgqUj4MkR97xtxM20hcFpP
RLO1Xslq2Bbj3gi9NtsB9wmrr0abiJfEppW+0SIqsodMAoe6ysa4AgLnFXQ1PYlwbEcCXZpcB6De
8RtbARDRVHXC6IhpX9Lat4jRTPkmw5y5bQKrdfpaZvGE6NRpSG/Sm4aU8S5fg5XKCVyiUzA3AVmh
fd+P39wwc9QnrwIU/hjWRe0g6Gobmb3Su7TlZjBd8rXJXxsJnV/pzBjRpY2ZRw83qjO/oWGifXNV
011iDzfhbuzH2s6D735defTw+7AstgaZJcCU4ihqvkOzgrtWks5U/lkaSTWsw5D5p7VS6Mph/7tZ
w2GLzOaCSSH0JNaHxFmOo7FOQN77bp0glJULa2qs4+xsxakk/tjo+C9GoezqvnXcSB/rtHHw5TRG
3f4wE1Sdh96fOG0PE5aaDbo/QxxqDOkz5ViwUMjDEbNV58o632OGsmvynj1Sc+sO7MJD47nSOVcV
AN9VTKvbuBXAU+vn2M6aRzepzGDTt07KsE9FDcWJUdXjF2XiD9jZQ0gEYw8wniwt10b/MVewd28J
LaXpkrUyIPab1jsdOkPpx7IRbzGYvDfPCzMEh7JyaIrIIUCwr+iwUlJYQODmitIMNgXJmdCmpgbE
kkveGvUASrRuruBc1oNPF7JvK90xfzXyJ24LECRMxn55Xbh5M9+loVXUt60nIyaFTOs6ZLFW/92d
y6rZ17UlmAT3bfPIG1u3Gzev83LfDLXB1tCZVnTs0EtzmIELqdG6O76+Hcw6/m7lSS7SvQhVjVMy
cMv6m84YL741CZf8YPEtVC12U7uc6a9Gfb2YNkUSb6qGFHiP/krh0kpXeKBD2iRZBdApsauRUHfi
huac0y8bdriZiE+qvvthKDmK+hzjEs7mJWkgbh2Vjt5NbdN4JCA2+XSEDxZO9PpkrPuOOgNCuLVp
VQP0MwwQTd44nYdfZZ+YbZJ0qE1k3CGkzC0XzLkH1aPK1qh1LCU2sAHaZZBfzjlTKM04cG+PEYOz
bYCpIFP3zIMF/dm5Ju+s4RW0QTgS/LdkLs2moQzCzAHq73LTQpS5IWiRYO2gRr7HcB3b33gw447m
YBT2MQ9WEzuNcYZ9aU1kSfG56CNFVRQ6S5ZX6kf3idTC98macCvKNxB8+Mago1nuy8Rpbn5uqgDO
XhIsFIlB2kW3b6qxQRqdD0ZV8u57ibNuoOLNp9mjjtjwHRneVqfgG48MmYvhNm2KYjEg62VeEai8
dc+hDIt8p0ZUnevaHW3zTU2VFSJkcWnbVS1RPmgNp8Gtj7kQBhMtra3htaFj739OAYLwWKccKlYm
GcEQokSEZWPwhMEkVmfmvfTTWd3WsUPLTKpGMtuVfeLeKkXf5FB1oVsj46mJFMSuE+YPVsPIfFXM
kQKi6NBDt/ZGkvYCaaoubqVZ8fW8ZOF/+lHvL1hm6ue5byfyxt2ap6WQQkb7gDvcIMyKy/lKi171
EuhfZhJNGQTemxFbQ7tFQUOeSq9T12Ze6tg37hQ7ag2njVZFVzoshdoOO28NzaxLTlUpvPzRYtSe
vkovC31yTRPPuOugkgH+H1kVNlkk6aRYhSOpZcyGZLpopDG+9iWhoOuoCzhweJ1tcziyuCKnFHGF
9zZEkxq3WdqN1aGqM/oVna2a8Dul4aIxlkZ6a8VlJbdsAP2nOLMaRn4tjCmYytl4dBummr493A2e
03+dVOA7SNeFNZBFkBq4myEOugzJMV+hLTLnLFrRyG/EV0gxHF67EN0nqWKYCTfEZi6xyWQORk9T
W6CfSEVyHMYQx5NOO9qhTpIh1DdyugFhbjVyEzg5GIV5NMpow6YbfDd6oqZOY1pBlyWTmcbvrHqh
WGvyoELcQ52KCFtO064bmuZPq6VrvkYLn0oQlKIDgcvxeT5DXhXixebeyx9jHfbeOava7FuYDSiz
ZiXGgdLV5B8TfcljtPXmCMG9NzWcJDm9g/vsCTis7/ppmoc7k6/O50udqdu3oeiAQNA0TDcikG69
poeVkfwEaYokHuTXARvYzIlQMKC2nnolqninp4pAPIThDec20ytp6VcRqFLisksFlji3RL7t6mFy
rrRELb4vCpVCK4h7TLJtASwRCGkzp/sQUKO5rT0TyVNC40x94NL91eGqbGexz9lICoRyHG1bF05X
wnGIWtDzNzM3hyT4AY2QAiB/LwaivyqDUoiwe5TvJUPviYD64X+3UdLCv/ivC+LVVwK4v779aMJf
6mH+zV/lMG5IiZ5OAj7ldghCFP5POaz1H4KXiYaCMq1ffZKW/ENyEx3tKJOABdumUv5HPWyJP1zl
UA9r13WpjK3/STl8wXNSDgnPHr0Ewr1MqSmLrV9d+FlggXPF3HiY2FPBM0ak8klS0Y2tPQ1EzPix
s8vRO2y7RYAyaqTbP12su78K758Jihf+f+UoQXyE67gK76dp60tCVm6bSdOzoBymZSBOH2dLVmF4
3zIxs9nn8NSQUGYaGsKml2eQZ9sF0QajeGzcFoWE8dfT+6/DHX49H7x/Hq450cq21p7z/nl/4hJY
VC+ULg5DXQKxkAphXSgXtnJiVkfmxt+EUyarros+YkSZv3qs3y+EIyzbtWyypHhgljf7py9M5u2E
q8aKDi25L8XOz+rh6M0YCEPMt2hIsid7kQoOaE8jOzuU/fBS+xJWc6Fb2tjGoxsi3+m6/vnxg1t0
saZoroYWnNnBJJtwOC/xb25CQZO6pBqbQ/+sQ/qCxuCwMQZRARimKY9oQb+TcxNM9DSzYPZuWvvL
6GnmXUGgbiCqEIfBGlnq69I5t66pP3DBL7bhnw91fEIMiq7pcBWV5McLzz1zSCjJlAeHauh/SNVV
Gy5wunZJJT8yfzsgaonOxsSZAXwxoq7SvlM+hRFzpCH7ZBnF52Ti1FMlcJW9+n4IDMx3HhGHTEWG
KwMB06AjkuHaSEMkbMdty7zkyAv6gmkhrxjA9NqIDjOS/ZUsjIOXJc1VKjAtdmVf3MgSb2GPetCs
mGclSjzGLezgD27Tr/Z59X4R4LywbFguC/8l7yoqoMS2qeAiaJLc/YokuSjaTdVXt3J7zmEOxni6
dr4uX6t0dk5//+Vt1rHLe6BdHNOuYm0iXuViKeGMptu+ReYclmW8M3U/3rYww+ayi1GJN/uwjsub
shtX+USDPw+088Cw/oyCgPojhMEyCKA7M57FXR4RFeTp8mSIbjr2dvJcDtM35ZEm3+QvuR27e20a
zUtUEZvXuuu2qIJXF7WVzQHgQCDZ3olJ9Mzb6sGyG/ODLfadr/JTC0G7DuN0VkvF6mBigr/4TrNO
FbXR+cmhbvMUhJ9Ux6BgSNSkNKTpERfWeXDq9mRZ/rwamfyR2U7KG7xhdSDPN9/QVVvVQs7HJXgx
T0O0ah4WN4UGgVMoMnQ7YeT5mqCQd3oEVAHkA3s6kdWCpDuY7monM1cmJ9xNOiBjSOodTbv5eszK
lzSsz8TF25hys3BlIe/eZ7p5LjleHSdynXc69qu1igp5Ku3i2zh16a6frWon5/iAWjS90nrejUnl
3PV+HG6DvGz2NkfyTTKTkExOnnOmAywAp5XOdh4aZh7xYOHvsG+pScyzDnMUbyku2XLiMJX1yWs4
kEhA4qZ/nRJEcDSJqP2IVbNc8stb4lmOyfO/LKGXi2fZ4oiL8ghrrmd/pvOb7VyZiavSd8ifVi03
oO3p85JCj7MD0L7teVeuzythZ/5TSBAwE31mBQJo+EahjTrpaJgJ3wCnmQfS3EdNWm566QQbg0je
Dco04j/n5roTbX6W4aNPtvgZKtuSutVmKwhw6dbxI3lK8m1vusbd3I40gCnJtxT0ANX9Tqwnj1wS
9OOIF90Am10THeuEeFcOjivaBGuPmWfv1/p+4HBIO1+IFdln+pg0Liba2pafSFDZJaGJVsb21FdR
F1e2qvWqqZEqqLwK1zC8nRvZGocyKvs7khxWEm/ejRExTTIMVM/R0K2DqVxCSxASjdq7ctxRHMCi
qrr5iINK1fLPd0m5UppUN4LkBv78py3O6Ac/0UaYHgISQyiOsS13GOeFxpzWR/Lw9yvS5abAa7pA
bwWMP+k5lDq/fjXtJqob+XyHCjoKY8Q+2xoJegHlI1/xJQnGM8bBa/4TH2t+8NGGfrGfL6uEKVxN
15IKh3L+ohJXY1PxYPHl7awIrsfqE4eDLZ91hDynaTlU3frvv1/zVxiM+usrsj3bFq8CLdjlz3+6
vNlo5YHdNOmhzzP/bEZfotC7U4NEtsTbsBnzGqEW+k0IW3rfzIAkQswX3oAYgN5eyxmvf8CAf/v3
H+siLOuvj4UHWjpsTWxLS7LYzx+LkDBPpG2eHVJEGlezg1omqRGBiqk7Bj2QiX4MGOAnlSRnwA8g
10Yc5B00+RIp+4NleId5s5d0pbDPDrtMju2V1ZJKIJP8Li5luLWMGTm2N5YEXgCPwA3O0icyvHse
48DC+Yiy9tsr7dKPVTb2Mkg3y4P+05U2BsnJTiTloSsIg2p5eyX2QoQ7DgHGKG8DKyWhIm4QexMR
y6zd9TZVh60jN9PrppuMXQD6EtRRV32wEpoX/e33h4A3TDoemxOUMbgsP380K6MlYoW6BHRi39uG
caUG48rhaL3y8PDOUmfn1SGdYIYZ2kw/+urL/36xDnOQIBJOW6ZreZcsqlxHVVNlSFdbwk2vu25c
24S7n7kLQDvafcYhQ2QuNxo8u1Vp2lBQ0fIBVUhdesmG1lv4QVn0/tRffiRlmQsJxqXqcy4uSKWT
dHYHSrA8p3Vc2s0uplgDmaI1s8kXchdIhg9uu3pU16wnOS3a1L/G5Bvgs1GoSTdpZe9KoBIzcpuT
1Q3Rvhq86SpBJJEEpQAaOE9XpSm2ztA9d7X/wQt0gUf86wVS1LcLTwejrnOxbM6Nps2v3fLghEJy
ThKreGqD69wdV1FKG7hz18HgdOApaqJT82EgMp3IU6tuxg1DP38Vp+L+71/q334mT7oWG64nhVIX
NZCmJBCIwMpDrQwFrQKmLT4ZIpZzo8Cb0GkuDS6EVHhAKkp3OcIRRWLCkzy0npPe14OAfW7oD2qz
y6PKsuh6Hu09alCMW+bFi1maqKuSQRcHlUes6mMTog3OjjRy1iKrP+dd+uIPqvrg/PGbr2otx1iT
IpyZ0jvY6qflIPNsAkCykL7cVD5PMsWFgmtwY6eGt0lkTFWH69QANv7Bs315ZlxedkuwEIFicvi+
L+8CAYO9URoD69DwjYx0+0qU6AFlWjkAW7HJh7gl3zW6pWnhMU4msQ4bzB4OZ5QgYMxvilYwGOL+
iLn6URvxRwvCbzZhag9OBY6Csm9enszqYkj6cURG1BjNnd+U8yYxS5LROdSuh154iJm66AlB4NkT
+K87/G6t1c7Hse/PQ5rb5Om4N0lh6iNmhZqsspqcqyyINoMhv/79M/2b6sRybNfjoAAGiUigX1dO
g9WbWLG8hnqAnnoaxSksze1UJPuh1+qjzfo3FSuVAcmVLuRkYjAvntTexhzYJkF9qDUxJGQ61gda
+cwMu5swV09RYtzq4n6gB7KbmaodM4J7icXoP7hB73C1i+WRjjPrIycaqqX33funZ7dwRRxVXlYc
vJA2w4zEhA+8hVk03TLjX021ZbwsYfclTyAyp6FCw0JMZO60L9VUjp9G3AcQLt9GYiv3vVcGN0lD
AAyvYfAttMNq58wzYJexsQ62E578QkdXPeo/RabTdUZDHuODVohzyehxDc021WIe1gnhXoGVWA8F
ctJNnHnfIqJTUFM6K4kWjr9A1k66HHSTJlJHu1p7iJJOVkg8Upl4zs4Zq3adR/gF8d9va8ZCW04f
K+vKmRs8bpVBXC00B2L+jAAlrYFi4oP68zcFoM1FtdQSnirVJdZuHkAbW7kBkMPOnR0/w7Rj5u4a
nKmEfFPsY+hkH5zC36vKy9vpYMWVfFlm6Zd7RREiJUckXRxsHUzEDWDO9n2/fKwsBzcKdXbSBiYH
OsJY4tLo2QbrA/5Dhral+7lrTeg5JdmDFlCveQzTTwYQJaZXPSinAcd6VlnFVag/IHS/cwR//dQO
Bzd6OOxv0qZ6+PXVyyLisMToo7cHmQ2gDAVKhQ0CzXi8q9LptU+5gtGcfGUYHm/q2V1h9rcZMwy4
3QPOyCEi8Z0AF7RJd4EIsy+ph0jKliq9sXit+F4FZMQqBOLhS/E1MDEPMTLOH6akYMCcFgSMyKb/
NEsMmt9dsGVwUEmXH1SADwUQUFzZ/tYz62SrGdXxNsTyWlf+Zxcx04EWKrlAjnWXjNmdnI10lyaC
DKsu1/dOTGhkSfAX9Xp11URD+ZnK1m7xvYuCv0OQ52GwSC618mNeoI4qO/vt7xe23z2IPBAeXWP2
KH0ZdtBh2hgM1eYHvOFkhLa+gXO79LeZ6ZhrWSxx27Uzf7CwmL/ZFFFfMISg7FJLq+TXe2onjlxO
QNmhSoZ81dGf2zSegSbLm15i98ccVPkN4aHZNqvkdJwlq0tbvrqpiD6PQhIs1/npiaChvS6gWFh2
jLI8y9RHW+hvKlZbLolDygQY+E+lvIfWTKE5yA7KL91rlX2RsKbPSQpXY+iWosowMAnZ4F68MtlV
QfFUlPn4SKrDk+CMcm0G3vHvb9fvaisKVWhO7ENU8ZeNPJCbYzilfnbIW/MzilJwZl5132QewvMJ
nbMWVQ/jj4ajM/uv1Dgv2i7igwOdxomKR8YJd3//idRlb4+dj2hObS8TCYtchIvNKnClmaWzLA6g
t9xNXeByIRkyf1AGREPwcyVBoYTERr5N4C7S3O9txfrR6ENKdtlb7u2TTDwmY91etTZtqUm5mLI9
3z4QQhWv46i+aQN8VASsjxtXN4Tr2uie+e4I6Oop2RgePJvlKSnymZLF8xGEt/UxdJW1nk2SZYso
Gbcp4o21nicHm50msbaa0ZSkZEyFhJTBr0rInLLo20urSgiYZIRbktR2Flb22bQKWjR+TN54a/Qn
JuqclpHMsUAPJP/V6ZZQ92IFds3EPbdv9OzeujnOplFOPqhDF/1qs4gVEBrcAgE9Teb4VedyurXN
PN+0GaONJB9v3NwZiD22xHp0q/gwhdnnyPi4EfCb2+UIigtETqYrzMtNwJaiaZ1cFLx6uCu9Wp4c
F2SaXUdb3QpIAZWg/eI4rwmCu3CJK0Ck056CtCOhL0w/gm3/ZiVYzi4sAxYPNK3hX1cCxSQF0XGS
Hiw478h25k/VMHrcuTBAHAVm0/vuiST5oCj/TeXp8qhzCGAsQx/mYv2ZREUEojWlEDsyGmd6vgey
+G1yyttaereMjsHfGeawFiNlzt+/L+8X+GI/o+alPyAs4KOmvPiOK2dqCFBgHmH08nM9dTWNn/hI
NpmByr0cUaPm3Z3AHwFZMHH77L7PQXwUkYOuu8Bo0zRqQKFQMz+oZvcUiooua6PPKftLTo/lmJi+
scbvatE8AcIBb9xcFXkf7ABXXNH04jSmmy8jRtE573B+IWp3ehIIMxNJeurRQA9jjHgon1YFReVG
Rkz7haFJP6lJWJ1gLiJB8w41QaBBYLxWjmNcFf5w7etm3g/yw/GXS4+Cx+DXi6ZcF7kMw0CB4vaf
QtVmqKMEBkPTjDjZKlJu74ButsXsnbIhe/RGN3ooTGRbEQnKNfm6J9HB6WuZnD17/uvkeWTBN+oT
GIHh3IbSXY8FWUVBF/oHZzCbm2C4dTNbcKSgKz4N42usT6G00QEg/yPTzP2UeNHZNYIUjuhL1fb2
XfGjoK10S/a4t5WBIHe9Tt9iaJpOBqRKlYpTrK6J9iaBT5m4B2zerLTwNqk1yO3ghQeUSltaQtdp
BASiE9kXe9Ag+gpagFDm7LH3N60XX5dhxeKVOrh0zWCrpuap9uZ525nJcyVSAnDtO2ZRD94o6NcC
LXLKynrQuVqjOfJuY/IuexcDh+GuQSR+9ksdXEFqBQoTEj7eefg4BxyPTkLMsk3PykwG4lvhuSXV
/KM0XD4JSgD8AUAxCp8Yr0G232biJ1eDn28MWUWHJkahhkz4odEyXvcdD8gbEEJjE4z1n0hNUAv6
W8MFxBCmf5aQI/qgrdcDi+fKJFEhr8l0sAwL/2tcU6YZANcjM7vCZ5htqq8lsAf8wvi4ffMRU/22
HZNhbQ3+veMXgAfzFhwOZ+l1Kxa0qJNs0nS4y8olNbeRz7YmUykYyBwnK3Adt16FFH5WK/UDdZ25
ZWRYbLm3Oifidw4asY5a91GFGNgzfePo7lNSyoaIgw40WUrNrB3QIsQgp5sK43Uki31PybgeiPig
Xb0Yzyagg/pHyKZ4FRXWM7X+tjXDc+9j0m50DGEIMDJ4VEYGaJLII4crVBgJ4d2JsRFTE7EZ2dZ6
EDSXkBom64mD0rZE3YlnrQXIiGLIMBvq4LmD3Vpib0wCxJv1fopn9zppi3otLbExUc+hT5tPFo7d
RGlyRTkQEQi9ahSAgAGA76lLojV96mhVBhYxHsGwm22zuRvSO69O6qsx6Ntj0MorEK/9wuCFLjvV
R6RR1t3keoAKsvzUTORqGtkEDhMZwTYDxcL+ZZyKwi63uQ29LjT/tBEzXFnxBO3Frlz8unF/Hukx
EGWPdxxGAVz66jM6RrnVKA5gqBIK3NhWiszefKpaRDQcpjYho7uNOQ7f7aJ86crQXbkEa2+oieY1
mQHZupwMKIMZ2CEVhYepJMLJcbB0NyTJDCZnwax6c2rr7Ee5XAlsI6MwDllARGo69fUWTnKgogqE
+BcrI03SFvqGpzuAnEUJAZIOPpnQWGZ6HIup3Ps6fwPKAgF4prQfYI0lQ7KYQyGPKXljl9zNwEAH
NqkKNw+UBecplV4OAxapfIGoyrMrRoFt7e77sd+WU+jcFFVzF9fMBOzaupdB90Pp6iptAPW006sZ
ejeGWbe7DrzzLhg+UUjt2ip+VnYpARlByDR5AIcu2JuQ/HY+kngiEtEGZIcwsL4yuouOQzodLOsl
CYHY9BNNVwvDG2DCjD5r+D2bunml7NaEQkBrCNQDhMZbT838bh5CuOlYHcrmODWp4ISkz44qb0Od
7yh+oERXyljDeT7WnY9FvgETgDB/VHlzNik8XKe0GG3hfpkNF3FtpK7pzxKpXi06Md4dr1V3aand
ncii2+5ajiStWOE8bFCBPbUxQV+OMoJNbhNn4JjO3m/qYOUK/zhbqiCRebizyuXxnkG4SJAmTf1i
j/qAmnk99+HWTgMCC6ruuynHkvxY91yOBq7Cyl4NcqAjutylmQBae34ROl8SjePv2qBRMTjxsQrF
fQjhMsSCBY0ePXBODny/QzN2ci3jynS+eSNbC2v2t9piRY6bLNz1/cI6pnm0VgW4XT9tXic8Ewhw
YfcWoNp8B9JyDXQg8ImzbziMkjKcj6RCmuoQ0N3joFhg5krAHAcBEk7UzycR9i8TzuYU3zKZQiaL
ZvHDc93vI4Y9NUd3bE13jrbw8wjxLLGhBc/zxF2HgSA966aZma9ziMg2Rlg/zTUIlITTZj8nb9iy
16ALolVVlMQ7u/3R6sPs2M7UAzX4btPTr7hqHhNbPnHUg/pm3gUDA/6OyhLdLum/oCgZ6a4ELehQ
aGNV0Naosu+LEHQ9aEDRYVE8UdvHG9G7vKEJNUjM3GAjBvnsBYDfejdZk6lrb0i2hYSt8tNchiQ/
N9lVX5VsCZN39Ax/UzglAaAdwcuC/GhMdjUeJfsH0UffK6f7TMvgCeM6135Z53pCxYyZWGTBjiHc
6Iqh7YRNzTog9j437Xj0dP7iBcWDQ29t1UX3sIwwObuRyxKrGM4DZi268Gmqi7VhSswrPAvLlS4Q
yuvM/uyaXovrBghxWg1PZZd9oromSjoCslVaKyc3nouRYxpjze/SjPDHxv6idn9yXe6hYedfkH3u
6lJd0wX6MnjxvvZQomR88pKgA82CP8Ct38Q+qSs2ONLBWoVj88V3ms+ToY+Qy7DIeeHrnLDLxHcx
p6aVXYLHGFJSYktxdFV848IgV8sea9CAq/It2hmPnWDcVpU8OKDRhggIopK7HlCxKvHit5EXonWy
n+Iwoats8rd81nCi6udZXy1pxTy9FAL9TAK5SbFj6zTcR3ZyyE0zvHIYrUqT2dcUdwensa6rYvzU
mcMz72HFdxbuUfuCzs/XWSfuXXM+NA5kIKyjKzso/rTyiU2WQg5vQbla+I8i7tbt7OxHYISrya6v
Q8dGYxskawChHeQcZviTbwBNSj5B0EAvxr4LTzxZlY5xHwC90232OPbh546pIDyRsAdKCIPGFNWD
l0Obaixsttoc3pxEnSs4pe4YgPNZkHkphGj600jIwxxFjZziVTdzDgxVzOzIY79A3b0aA8IxvDLM
1s4QvYkR2UPiK9pV02nI6bOhRgfpUhDWoYejkcqT1ZYmfxe9e6nhB4hRnbCl7DsrBNZgsWZWOQEo
SzBt3nbrTuXEWUj6wJnWXxzvuYS4uFb4SFYU0+3en0MYcM4WTMWNr+vPs+6qdTVyG6PpM6fAh3ke
/bWDg3Dft/RLzXEMYBGzBJvevGrbrIbQmd42srLWWVKcYzWfdKDvkqndDSVLLzaUb21apiCm8A7r
kti5uSGEQ8eFt+4sSvCKPWJXzCkUPvWjq7HpdoQbYGcY1wO68XWEo5kUcB9uz0JH1CpeB6S9uN4M
TwJZDPZDVtjGi4aNW0TmdaBjcTW5z7SIb7QcrotkdrbYdjjJEzitJQDnvkfcBNxploissODZR2FT
HCSIGMxp7LaGKVZTOCZATrCNjxJqklT+3ZARj0CDIzpKGPfJUvhWZkMYbzZtLAFyCce7vwmC+A6b
BLjxrDRXnu7z1UidtaacuC4zMZyX4goQWoZrg5WoRy9DiUMxZuuqvK8t2dKQxmMDIPqBLs+AnhyY
okWO7WqsvL1scUmUlNTFRPKsrXBRN5hMU+hrrBPqXBAd4JYJCp1Y3BjIMM1+Ju5v8jv6mGjb8BCn
MrhrqxmMBYv3MO3Rv9XnGoptxWubB+S703g+z8Uy9iV2fe01yFlg6TiyHw+Dbb1FNh3LBo370Dar
UarPhMlx6OpzixfRvpkS460a/S2Mqm8BrOm+gGYQ+auyzcHEt+bKMvIHGQP/8W2qaveT4Iy5zrvn
HhZ6G00hDm7j2LXpq9d/RSFPjgE44dAasTuKDHb0KZ4WrfxCYy95PQRMsNgHP+8V22bMeClhnVMt
/3DSnbCz+kwCgtwGd1b4dXRq78xkpmO0Jp64p07IxhLMb3gNqesAHjS5tXU5bXkjRv6honyOW8qI
gdq1nq3r3gtRnGn9wtvDDTnXJSS1Lj+3XY2ro4gpPXB0dArsA56m68qwV1UpnmiwUl3G9pcurXZ2
NbxgmnqIbfetM918XRr1xiL/YDU67lskbCoRfMH/xdF5LEnKnFH0iYiAxG8LU7693xDztyHxJB6e
Xqe0kBYjxUx3FWR+5t5zx+qsOxp84yaqXKgxubpPEUOSElh/ph64md66WzQHg7FV7Ost+06M+pWP
827+/+yZeIWiGe5yWz1NzcZZTkIiFIC63vljD+8Sy25WemKHDYwIjMFAi2WyPjLFI6EkvwOwjB1E
5zUS/s2unz5MPWcZ8/Btt5Lj2ye/zA7RaIG2wJ/yCG1+L1rqSEcbn/UKTIk3kSZfZAXGoEJnWOTh
qaDz76hFdn2W8OMx0IAb62na69rsSUa5VwKa9OgRbLHZAtz1/QToqbK2H5IGTvqaHX0imEK8QZBr
jSamKLj2Kex5o9HesZEHmts0YWcX/8nZft5mQbvmssfw25+1gJSYOmbgeFwNmv+Z2HN5VEmXh4X0
b1ZmWfHLPW2kzISjVwEv4OCNpiJ3I4cap663uCU9InJ8Ih84YHmhC4c/NHz5hAMIGJGkWxgG59dz
sy1c3OJuk5YIMnc7+xNk2Ew5mk8Ce6/tRpTMTPS9+82pnxE9QqbsfxMDCUtpyKvZen+jNWThkiMj
vvcdv2WKoqywXepT1/bJpStNXPlo0Aqzu2j0esXkHERbbRerUZGPOCFeOZX5t1OKS986M5WtAyvP
WR1Uizw7ix2bvf2+pbwnLXwvqoX2CEIsKesDcjFj7w70oNpumvtfa4SMgM8lau36VBo4g33+6mZN
3+uksMJ55L3hrOueh2RKox4+PuR+592os5M22C+FmOC+s5vYGdPKTq1zvrXN/ukqSQzHSnzu4Lq/
eWuETa5rIb41PeyykSKq9z9r4h4G/eZiIcXXFn18BB4JU0BTjJFb7ZiuKbuVsmT3x4k+px3FoOs1
1yQ3V6zo+TsZ7cAjy0+uy3gjo8KuwxTeeNBm1i1pggLE6EdA5jxK7faGqsoOmaLRvHKa7BqRXcCm
vE5GVnCM09cO+fRaWKOiX1z/MXjEK1SssVZ3y64aCz1anYBc8KeqE9fKBg1WYh4PpmIbD8q2n/xq
DI26SEJO+AHmKR572AJ5YUd14f9TtJFhqgYj5HB6hLuLio+RU7vQpK0ZlER/sXap5hqMHGc4XCid
Ojx3WWq8ZzgIY+dS492mYqS9dgv57Uj1y2C/QyTVUt91XM+DGQ+e/rLWCgKAJVC1rc0atoSOxon/
Oav5Mrd0TdNtlcvwpo8ZulTcg/lRrJ4Pf8begty220D1+fMC3zXq5YJ7fOF3IlQwA5SRP7kore42
UX8UFYFyPlatINPtM5dswvlikDkCg0fvCpQVMNa7UfxuplPc4ilKtOrmPfccGs8yTL2yiLHDE8gw
AQkZPMoCOcmbJ5Fbs7vlRlAE9DRUeGOYSrPfsGMIAv3Z6++gaM93gAvNnSynJshZxDGkLt+zZPwT
Bh/fUmPEJRcjSrPciP1ZZ1M8t7sKqUBsMXNL8806j7CicDNsGv/o9jByWtOekzk0bNcpW4E7lhZj
U94xo5U/Ri5RCI40g3nWIyxGT7ovlgtdEGRsSz2UGxDStKdf8z3R3JmyehZd0z9lzfc01Cbxe8kS
phiNNhswttTmQ63Db7M08B6mnB6quqwhWuIdqnvnGfc9JFptDiVq88DBULfjEC7PZcUvAQDgkLvO
s2R0xARK9FgQEeTiPGUEQx9YBNWTdGuLwoJ8kqxo8+P/SdZS55n1J897Xodxr4vFCYc1D+Z5YahW
w3RJPO0ZqgU4QZMyHzkWEkDKRxSp1SROOTFaAXulFHew8SOz9D+1GY9zWVWxYTT5vd4i9ZG13A9e
r3ZfZSZATW/vnXbwGnA+jfPqucMapfR7cUlKDK3YtrN4znZebjyuZfflcRbFxUrhOQ495Pp0iV0O
rnY2mZ0Y66nvqXqk+5mo7EVmKkrqygbe4fphPuMDyVLu8KSr3Z2n4I+yvqw3vwIaO+TMx0Bp6HwP
SGZ/PQ36VD35Oz9buaY6gko027qUDTEFDum/kVsVHaxECIeenp4E1d2FbJNpGhuIl2MS6F1qMdY1
PzS4IKsoq8vswoUbx/yTQFwAK9t6JpeKuRrNMS/eAkjsZfIBpBU3xdUi/VdsagyU/WOV52ySBueR
2XUZsxDKdpLxzH41klc5qzeXjShITwaO2phOQWfUyOfzr8bgsLfNcgzUYAUuYtZIa4hz8Lr5ilbX
OLRJm4GQBjpcDHtZ5y/Ii5do6SglvNbYL4KOHTd8ULgEtsuVYazVNwsIfNRsVoq5xOqfy8xHyu2K
KZYp8By7phP26bEBU+7syVrRPPf5rtDlg+ev7LEW0HZYRgO0EzIQOi2CeaP8sFV5aleI5aNIRdjJ
hFiRZXBikat3qcdFlVjx6C6BGClxM9MhDPMmLrCJ8OqGiRkGW4kUNwVQCPMiR0R4DKlvynXDOSyA
2HconfwnjuAo1xOkVDS0x+XIzMi+ANpvFqN51UR93yxtgPHgM6FWfvZqjCrQt++WYTynVkFTyfDW
MMdLQ2wqjdZqXWWpn/10SeNSDcfJKYndWlE95yUmQMMvPbDBpL1kH7QAKl4Q61dpP91eun/aMnCY
i2RFW+bz4JAzknlEzFlpNbMfaTFAjKRzGOsbcNM7w3MoOUu88UiZYhtpxokT44SQwYyWwnjZtu2A
KOtFH+6b/8cxuBCr6FsKd6YfS6MpdR6pylijw6Q9e1151RnpZhndLa+3XzR076Yyw60nUwTJBjPa
hYeog1bZ5LK/DHI56UWIA5opHzZgjm5rCHPhfFRNvj6LPMqsnFmTqt/8buB0tqnTt/KtFRNgzxEp
jtEYwVQjsO3BGQ0Aqlyv/BBqiVeq18T0d2UL82SqIV2WY3kYXIhDg+ww5FjuPax09D5anOh6cvE0
soGIlK1olHeWBgiIBX8gmrIC2m4yKrOpZix3/eoMKaO8Vs1uAeotBFN7O6vmiELwWY1Uwss6vE3N
0EaLzqDTMR+UcUZS/7WUExz+kjy+z6KCBkUWB9/HuOUPmQZ9HR/or8KDwo6mpLq7cecmxlUa8vRA
7+FrEnimmzzVwijb/arsQ8pAXU0k9Lgj7zaeybe2Yf7RT8SiGWoAUegVINiFd/VzEkEGZ9040aHB
YtTibmOhSidGAlsO0jyf/YNK+ScIh/20eicD3QN9RubMIzt2kmu69XEl1F2adG/QmHo7Gx+zxn1v
JV9MMjf3wkmmUwcZa1rc17XKLWT7JnTmJsuOvVJEiHUA2aUwIoVpodNu5Gglj+Cn9cjtG8j/aG5N
H1icKM5j4ZLpYMjHMdkExLTxolsKXX6lFeR7zXu/1Kh5KjhSxO58seCN/IZSP08EfCKX2aikWPSG
NlRzw8Unt5j03rtmYuMq6v6EI4w6fBLJYe6b99Swq3NN3kPAulLrujaoIXwSWj5GWZd2sd1bdTDD
dnUomsLUp9GhQNcfxjmnIjW83cb+/FxgcT3qCcxiD+lcbC+eAw6RS1ZsC2inbPmnl9UvaiKI+t3m
HG+iHTfX/CuQvOlCpBEfNCrgbSr/je5qXKHBW7HSuVmsjJoNsYO+d9iDVYPRX8ml7a9d5VhB668R
qBwECJhlbC3bd4vB1C7rdkhb06jLFHM9GkrltVVgs+xirfHoLupil20smXS6xpKeJv+2C3MYS7J6
gR7FL7OXlv2wOl2zFz24IpcHkWGJD0W+dvpoyqw+NGtm6w6t2TBu9R2pcTg7Rm5Sipg3/7rJaSFU
La8je153HSfYzV/SRsTePIxJO8bjsnQRBmxCGpggbrzK4O5ogCrzpa/qf50LVcsTM4VRQvIR9MLG
m+7nzru3x8GKyF0DqQQ6d92wNJfZfSrb9Whq6QdKGTAGOZNHrzQ7grT1BWIFwD27/kskJL5yzBk1
z4yBpVgvW+VeESIl2E8QZ2les0Q6+RiXraUCw0VxWYw1QwCJPXtQw4NncpvOY3VbARvxYE1akDnS
jNOcEm3rXMZQN9z00MzLlfXdcq1r+1nvXdpGe42IIa3v//9fq14W9+l+KBcZ4dhSHO9byNtnPKWe
q+7VuH2w+aiuts/ETUnSDUo976HJAm/rTDLrNDLBMLffIvtQzKGTYTWYUsbTF7Bm3LyXchxY8zRK
D8beJ4YM9O42GWu8NuzM6ZvsSvNPuVQsQEctCRouI/R232pj54t3nooI+jQK4z2NWxnNtdsg1mcd
1Ylbwm9TGUdWlqHmVnu/ac0jhVSg5OLEHRSBXaJ3KuY7N3cF4zli2uCaQWUuZ+05HdK4ajrzxI5I
vHY/Vg951XIWQi0NLY1wQfbCOzXlwBq8WK4q386lDxJPt6TLdbeJB32VX+S14LL33Xh1+/FMOA/z
hn4+te5tkT0Du9Wdd5517iavO4hRMa/aUCmhIQjKcDabp0X3VuBmXR0YDZdiohD5V6rgk6o12Lb+
n977AWU+iWDjFZmnfUnMR9LB8v0CojHwfItsYw3gtWWCVx2VRedUr1/UauC4KJfNrvvmF0jCScsP
80oUwkx6Q86g/ZSTvejVSHCmGS2xplPMpBakmN5S5gnl8alo27vM1sjqqExByUP6oSAsKEFhSQ2o
zqPpt1HfFMwyoEtKRj+ZJi45K4E22x7zqv4T3AWEj0nQmMutqy7PzNSeyMlugqEfLx7MBRRb1hd7
giDVYR7aQMoYBTtvziIbrMQhKI70OXUl8MWuEfHcrSfH0ubd0AwRXSgeVfctq1amRJNFyhZTnQFm
Mgxf42VuExGllv+Bsg3wur9EWd5ojLn4ZYYaPomtUWl2YOaiWcRZOxj89Y4fDT3piAN7IK10t4M3
mvcgLfSdMYw5g3yUMRbUROSEKaew+ZNORoQ4j3RxT7lh1TgfBk/dbqUmDVw5rjBFtF1fVyP81Oyo
Z4JNqWo/XfelXC2KB63eMLNpJyn9RxfQxT63C3h1G6ANP7m6Oa5ahNIruSk8XClVOzG8zw2K3d5T
J0P4TwhOgqby3bt+/DUb/8dLWOF+AulkIOddK3g7TH3Nq5tVd4SoMECpWVGUnCw0DJGfW5dO2975
8raAPI0PsWVPwPDoKhkZwkc0191M5ScZycCXOOmDeiLfobncsku7m+TMVcVbZ1ZAVzv/tE55XJjN
B+3uS54JRfEryTbs8ivS2yfdSafHsmUtKwCO4v3caS6cI+zbddDlnhuxBxt3aUk3D06OdnDwQn+h
6SB6cdr033wp73oQLEEhJI6pgkk30bmtBiK5X/h5sqnJLt3g+lHj3vPTtxuBd2Z5cN2UkMrbAc2O
8MI+Ska9tULQlN27M2N6Bv5/kWx/7J7KUWkIZ5vNfu1SsRMs6s4TBXoDOHEiUFTInOSbIXtI5se8
g6nL/BDDaru9TgUrokmtjz3XVidR2PZVSX4C/OImv8A8Aerujhr/0HxZa3TE6EyZFRPs4PAPmsPM
TLxsP+dWvCcwcA7Ad3+6NYkmIcaTJeYuGhjIkaIyn9ZMf5tN0ONtYj+gI0qjxkrO6Ug9kbjJS4XO
e5gSd1eXxhjLLoMJ+ff/H493vwUcOhPDqvkPY420YgPB+MIWCXO6I9DxdLGv2TOfXfYMVgdGlfu4
quEW/scTnDMt8Ob832ZuNCW1dtY1kyBa02P9aLX6vijcTzZlLJic5KAIt9jlLyk+RqKRBbuSZu9s
wolQZNArY65Ny299yf8lSF8/dLi9K3PyFfs8Dk/eKoOuGS0Cqbfe5mbhhEBtEJ9c7W7Qu9NfUvrD
2bQNCjjvcdUZ45nqPM+8PJWC3D3x5S4LqF1sJ8QXCSTFdQ5Eya73XSteC1aULOantiLSMCVBo8L9
LfKT3OxjDXkMeiEzkfKfMalz5dS/IitIk50JScVPfSrLst1prfePOeY2EDidWx/1pPlxX4Eh3brs
idkR+QQJL0hrZT91CVCI/+k2EkDkY9UYNTx8pQy7gpH5m27PTBBHh0FPLih2i1OeLV1cO+Wv6cLu
r9IGye0Mrf62X9yM79ZjdW/b1gOfsb3rquc5me6t6ZbJgZOm3CqbGhPwfmu8E4/9uqXZNQEUJnMm
cJ5e/rLQeqjslX3fLf21AZyK+oNMbVk/gwDaSJ52IiJXfxf40vOubpIptnxIbUYzHetWfyzL6Zx6
ANSbtHtBQfeK6xuPdWfTvKqIWscJGLz+q0pFQpOoX5hs7oDa7IpELKEQzFp9enY0WgClXxZeU5Zu
H5xoXxOaIu4bZ9uB/97bvbgbW95XAoP/DONLN2j3e87tHdPqDuUTtTQ4OhS/BokkD1TPGIR7YOlX
AOMqnHuLRda8fGj1dAU9T0JF+ZfDnaEj06O5aARYqPQ99zZyD+hMGH+st2BM1FYKlxbpsQt7BQBE
XoHovm5YKNmKdxYW9pjD6h2fXTuLHfOfYoNxXkYICR4CHN8vd/08fFgzpTzJ1y0HQI0sjPzVgEU4
FaxDyIJ1GxizwqZ72IpDQSYwamE+67lvo0Y3Un60kqB0Qlzz7TODBgY1fnrYqGQB+k4AiYwHlefG
nS0IuGnEYVnpwafU1eCkEtpgqzPeBT/wFIb0YhqR4pLQHK5pM/PmJs+Vn7CMsj6mSSvi5nkCSETl
o3i6bgwRpCKA5MgnS9WusvsnU7CeJpOI/HSM3EElFTHMbK3ngQCBLcOvqdPqFZpkLe3eQGdYeRcw
DnjtgILdlGijqhDO6NrVnpLYsnNJ90UOrDlgr5gpEdHEk2Prgdd04GOqkoeDb5PG6m2y0BOVfjVd
WhBTLNXZuWxDwnEpUcylNYIgsRtdCZEE3UskCdd1CnZ4WgbNFgcEh0hdAAncJqaHGHp2XuKjLIBc
6s57rlUzYjPP21RsZGRu1b8kcQ72TcbT+G95CyPZRnb5ssInD/vBtINcSlQdTXbAU7jt3Vw8141+
ZkIbTPryr9UFsiUQ8MOCAEIulOKo/dmdTNpzu6Gu9sfx5DXlv2aBBDw71autxpeawyRSucnPIqzf
0tKfbcD3TBOyLxMYbAYSZW9UBDxRrO4ti5A+r08fp6l860CHh0uqFgK7MiSA3njJMIutqcbkDoGX
JOylc9ZXaJS0Is7WHS27/+6LFGwNE/52RCXrP9hEhod+soqzmAQf6DSEbZu9DLKPRdFdmf7wzE85
MRgblysY36KzR8JBuio2vZygD5VjSpjuVT7ccbGfMUMxoHHZBW86L8Wcd4Snq9/V8vNdL6rrYCCG
sQdziJVq20AuA0cO4YWz438pydouczPiy+vltZv9LPTsO8027T3abN6Jktx6QgsQx3NMkEDbRTrd
cwwQl9NAp66XZRpo3dgHa4Fob4D/S0avwRv8TgRS6yCSWMeBCGhIe31t/c3I8fJ1erYGbp5tLdgY
D6+muZIt56IjZEaAi5HR8U1QaAa3/7Dh6nbC9qdTzRGR+Ma3jn9WEYMZ9g4am5wrAQWl+2wriajU
yU8pWn9vSM7K8e1Dv/D0VBeXcpz7Tj1MeM1DHSBGjvzmOSuNO+5KyFSob11m2JKeqqryq7l5H3I2
3jV0IZSCJSVC+59Y6CsHlo6q36jNiSfJ5i6Luf6oVq8oYJoAXsMZjCeJEMuJF3YK/JyvU9Mwp8mJ
k91InC+RoHq2jsK27lK64yx5FO6AIMxl4NlqGkMN983SWnYEvXwsbWbKq0ipNV9atd21uXbGrQBn
1r8bV/PJyhP0G6QjafJ2b43uRRLUAvuY24H9OBgzxCIWd6PQSR/EjRoIBZVSdD8lcsJdgk2aBF3O
khEyQ6y1kkbbd4foFp5LIP0vTkR8b+bQR6XXvua3jCdYFTBcmiHdZ0y+BZ8Kl1nLa+7IoCIkh7mQ
GYlSfiMvd6jllSJsqkDVq3k/toZfydTccLnRd3mps6MQv25hUGAR3737BzjMPEK091OnC7Lku6ZQ
9rqGcl93KtzbkWo8cWNXaxGx1WE79Uz5kBvrWKF3fr7NEB9VPPmM9vW6OA9az59oI9srwG0MAviJ
rLJ8tkhHbchBoG2trHCtyVGuNbjIA1zDheehIGPbkneqvV2nN1bozIZZ7++sjfimtlq+JnO99xvr
kLl1XCbjVUzpD6QWh80/edhzymogY25k590X4L8vq2eJ41avJeXJ7SOZw4LE736zXta+QcbkFuZO
hw3IasF96HoQcKXG8sexRg5H/WrldOB1MsGnMKbYzP0ftdZxqgRFJdq+pmFq1FsOi61qZ/f2h2zx
NSvS6FZyqEoSIZiGpTt96kOBpJviOlr89osQpgfXpDUtV/87v0XM61W/RAJtO4JqOFvVep+K7RVt
7bqTdfWyIulUIyE/Lom97MtMiE08azWjdTB2lrXsRxuiaM9Y1dUU2Vrlx0QxzhBy5jsFpQiLNx5t
vSYgpSUUYSpwXdV7DNsXw+muzUL8TjemHzpcmVYzf4yezZ+Rs6LUfcCALIHbZn4mg5PLYhoDC40D
yT1fSue6aY2zQ7yBjVCYUUwwdB0T8skON0Fyu9VGPm3RrivSx1I6JHA0gEJhavfEvvJ+lQwNN8Y5
tb1axDp32wEONVhYZJ19WpAbeYvlGoaXtWD4SZz8/latD14XaoL8sqJFz2Sn9quVkONlFJGq7G+R
s2seR8kMc31waq5te8QwUOYDt2IBCNRa0kctRxqEBueeCkzj8mrf1OgwUR6X906a32Y5vKsCE4TQ
SLCWvk8bB4CU8/uGASXUQYjsmhayYUm13fUyyeldV27Brf/rSoUrI5mPmAcpSAATxK5eXuzKOYyE
g6LrQgFHwLsKMB22Tnlk4cN5wf11XIV8r9mq7lQ3xgsaNmUiyrca56fwmX5pA3+kFYwTZGfc5f6E
eWNYPvrtImuY31M3wMc3QHWjPtMkk7tVmZgo7fY6LP1/Gf7NoItlZpt4FhKy0VKXs7coACOq2F5h
zi5crxFGgQ9oV1HVFYQ0jHVLxonBJyGJ7fR0EihaBn2OtZ839T51og5vCVTyNn8rJm/dwwwIpoT9
xPrG9+3uzEQ44eSSXt+l9beV2+bedECorUjFY8+oL602ni0HRDsRdSe053dgWD90KJZdCyTGTDwv
tncKRd0eWyZN26CfdbLraxMd8zCtFzbcNQ9c92xCs0Uma1Azb6QiNeRqYWaaUKL0kdGVBgmkFj/P
xj/OyWgU43JY+B6Im+ZjtZzNCwvebZF6QHJ6NZFYREKTtInDq989aS77ZkVUYhsJZSN6O72ov0QN
eZysVTwWLSoVY8qisbopT9AVNi5eg8SfXrXqL/eUiHVXf68agnab1t8BtU/jdFXHIS80xr3a3USc
akdCZrX935SjFmrK6W8drbdGMfX0u+4PJ2dQu3w/tNWB08H3MmlIFyYKh3VVBwbyfGAFUrKakcgO
vPAfedaf6ATOhdgslgcMfYxbho+k0zb0zDkmOrLUNgVtbcxyPZVb+Z8zla9VJT5KqZMZ8Nq8aBMO
DS3HU13fxjZpuyCtu8W21eCXCxehX5ZOyMPJcg6meXkCR9ySH/ZZjusWpmzuAMAbn4PotpDWriBp
0Ptvqpmba7hy48ImEsFOchwoW5cHfSfibhb3m+Q7VoP1a+k9C15UujF8Xvrg6g5FORHw1QJKoNme
UW6WuGhDhmq3DXqC6CIxFxZLseswuFSZ/bdpVLTpWggqoQZFJ6kGhTOG7UgmwzT+Vex5DgUWaIQk
74NJRQtG4jT1HJQGFuuAFK6TyRLniRL4G3NFutNsDNZIOkBk9RoSulIyGdx1eNCiynfOW+V/agXp
Nnwg46JVx9QgAA0lcNDOI/7DdTAPa8qd0+npGK+j/8rO4aTPz/k8G5yJtBNa/dEMlraT+tYFVVYA
jpkfBrGZkHoQOffMjWDdemzYnTqCLItxsW9+x9UlUqW1jlQ07FnritXO5HK2EEW7+Uyy5+41qyQz
UqJaBocdn6LJzLSvSg8znXQ2aIfrXiuHUDNZPYl2O3aDbdHm6h9uMX3Q+6LPUUkVaAgNDpuEgjUz
CKx0dYT0i88GIXxIVf8l8/rT2Qq1AwtgB0Zevo9664ROlbYMOTUCyCoug9lUR20Z30VCzpOoHf5e
Yw8ugMofEHpYm4+ZVdw+MOutXNb/aBsRvvatF/ORXzRGXmfdtP7o5GLHRw9HfuN1ti5TV3X7bGgQ
WNlRNqwXR25/s/P/hPjqvawZweI+eoXHswTbCGDOrSxmcwZ4rPx5mMjDq5G9wUiiJgYkZA/EPE4g
5qKRvzR0yPslBL2eOTLER81u1DJpfEe9e02a8WOT8uLaSxFi49ujpPpIjObTTvoEZqIWtOgQTbyQ
wYapPKr7fg4zTUbS/CdEtR7kJr7m0X6alwXyL+dUZRrUlsuNNr2sBwKqnjKPPNt2WZjjDZeZveAO
i4sOFk6Getvf682qBYZiP2RvvGFp45KzRSl6avXlxaiRkRqJ8eZmpK8O/PqLg22KDcQL09N927O2
1iZSjzJCkWRb7bN1JFxjQXpjpl13cs3m1Sn6A8ylMlpINZH1eTLFFQ+m2vNyrOFWO2xKTbIiDRX1
M7sMxwhFxsAgR9GJA+Fot9tPWd7eKpwgTZlRpyYjKedi/irTF3AF35bXY5yZhjzAUXqydOZlEvHQ
ZdSr5HYPpHiF+juNaHU0ryQJIU1duvUHi/SAIJczajx3pn3Vc63ECsOkyJCgHcjPZEGy6lmkTD51
dkhO6NfN74Sn96Xe4DJuiqmAa02sdDMXaeq87ZXL2zeuVMVL97WMPQiBhjHgmGjzzbBOcqxtcON5
PKLALV9rIr39cNQpYWfY3UcLiNu5Yq9VJFtyNkf8nokqIAYScWX55cFYGuI21LBdzCINm8W3Igyt
P643e4etkNcpZWffNb4djYyJAbItrJK0mtUlbjKcR9tMZ+x9z2ZnRk6hXz12JzsJ5ZVIPwYEaibb
kYrD2dtpaofJWAHkHBKMZxWgVeVedSmbaMh1ijc56WeUYwe9QBaw+tWRkJFfI6FkKi3O58ykkyZy
BSGRjJiSduwm0HVDgybaCyi3WeIYkq1Gg5V2weaSCJ4IU6PYsHYjGrqH0rQ/CVBltlfdDS26Zbe1
PhBR/qVsptk2cWpPFfYn1qn7HrQXc2YUZZ1rxG2KIIO5kUbM4aFZthhilH3Bo/mkbsUhKo6vuYGj
jyu8Y51cnduncezTY3V7XOxCvysGLrzCoCi0Zq0iq2dBSOkb4QwOBxN6RdIi101GOJfKrODm1yWO
ukg1cl6nkp3smn005A3tt2VB46X0a6tP3c5PXb41/5EKAh8tiKux4z52lxxvR4XXsOkPmKEmhlv1
kUqcDqFf/tVWHrg5UnTmjyQJ2y84nqzIKqvH1J0/hopdFqM0wlGsgXu26sKu9uNSQwLU6yZVW98z
THlp7TtIbm+j1tLCeSm4DNa8Zn1XrhiZ0X/Tq2isqRcoIDvOjw8pBHwo1pA18v9Q9+KtyD77GZPP
svCMI/9I7ouhe5Wt/zgVDsmjZoXf7Kpc79oX/00tLhIbRcPQV/etkHe4eKFZeLoeqolAHoQDHB35
EcY/J0fpfgtU/owUCOfyZ9kFzS1+PHPmHaXZxMDMo1Zy4mzZD8I6oIGCRolPvk7pu+Xm/9cbjAVx
tWcMZaxdL+VzzQsR1rmoGAylh35uSGosyGBbmezbm44TI3Of1mH98BHCBqAaymAWdTQP6oqsHCNz
5lP5b4IhpEjOCPD1qK/JHCWB63ciXCnIWiTKpfwvGTXuF14nbNl8dQhk83B1u3tKxd/alOUxG95H
gY9zMZm00NPfNrGfVYbtWkJNzofxe0JPW2gzFbL7WS7Lt9+2AC4q47DW7beeMYdGzmRTgpS/i09k
5f81Sk1dAJ2ELCCmvdiSaLByEBjMfnteS6aC00N/0KVGHpUaX1NVwT2lzzKne43Wzl7ce5H2x5ke
8SZcf+TyeqwSB880gZsD8X4zVTGtsVPRFSs4H6SP7OsaPsmwfcKj4+Hgl6MZeZltUpFaAT/Q0d4d
cWxa9rKJheSlMau/gihrpN3rder97myYy/d0SzNEe8WkefhdypyayGTutJXfWEMqOOl8HXXFEv+W
AZzbowP4z5+iceSzXa4a8nX+ad8J/IybiPa6rjwGnlqVhLX7TONBlDoJKAdnww/mpw+3wJYAYQZz
oZs5gCM7W+yDrdhAlVV9n6j6oVxs/eD2P7hsE37dfMYJoo8fQA8Qwujcfpz9iPP4P+muuswE2Wo6
NXPHEecWcxamI64Qk8HVtKbhao2MDrT/yrX60CrGB1m2vCgfVoluf2WW+1SjkWehiL6+Wn+rkRba
Ls9OcqpseqKpDrF98+BhxN8pXX5a7BV3YuzwGFk4/6R5TvM0ouclT8B5GB0H6o5/XJ30Z1tpj5nE
2nXVBf9j7Lx2JEfSLP0qg7pnD7UAphpY11pEeMgbIlRS0yjMqJ5+P8/qXWzXArN7E8hAhvBwdxp/
cc53wizdu4E3b4bswRKxXJq1S/NN5pnbX1yXsCj8PbP7W4eJWb/OA6RrFu9j5qaLQZMe2XsaMwo1
3JvFkJCxdvy2a1NHnYX6Nk72MqqaBUvjaO4On0y4Z7XKnlGUZawZkl8qLtl3TIiMnXjbRAhrx+SM
t5WNN2O/KATkVyhuO2hsR4Totr/WC+9BosxdWSa82vquAEEAakYTCb9jPzO74rsPc5wJBRG+mh03
6ApWuD6M/pX7Bnl5kjk/PoXY7uuVjmKesfov/Nu/DG1dWTpSWIIpoU0cQwSQRPWV7/iMroPLnDxE
EtOLWx26LgSR+16qwbMCuT9Dk4o3ONCQCpmi/YHQbywQt2x0ysSFCW4FznhbLhpSm+stTrwOlPCE
iCswHq2oeso/Opd8AdJkUDu1HGNd4+A5ZiSVj96JcDVtOVrhdRzL13oKz7yLSB6tkmJZ0YSqoC7n
gUm920VE78qynVUm+9x+ktuMCJo5k82U9wnSiOEu/SBmc+vq3k82IHWsOk5Qt0eTovzVHVyBqbam
eSbzgFfkI5ETfiZ/7OZlf+2DJl5QjZxqob0NtfsTJBmAAGFkmCgUWZz6tXEnzLyVWtSuvWping4C
Q9KoNpgm9WrZt6jCJ3Pmt1zp9hVNwDUUPIUdl+oYc4watdj6cjgNmBR5qYLySAvYsfrwNA8L8KDY
SdN/2l7/HTo1DYVqfP7so9Zot6ENs1U8TNj/qovuxOxoNIZBafCaJKLZD6jR05YFpGzoE/UPsj1+
Yp+F12CvdANqzPQx4rBS5pGz3lt1MAnoXJ0YX3LDnYj3YFBzhedWHwDi9FGtuWQoZV8po8PZWMfP
mFuZT7KBv/9qzzWfq9I79E7rLUdOg/kQBZceJC3Sq60X0xLEAbwwow323NliTFfxp+VjP4DnFFkI
fzgR9m1WVCsnZ5trEiniNOVGtvpJuRZWt/LJAx+DfL3F88IQnBUhU+wWjainy8+UnhOXyZOnA4Nt
HPMZzPQmIw5jkUsg3bwgE87LVSP5K2nvNviKiTvBtuNk3RGNTf0Xgqp1No1i/W/7Gdyz+qnqjHoh
8LBQVw4vYLR5LvzJQGIwL2pqha6XV7+t4qV9J4YU9xmTWdK++DLRF72L/CKz8flFONwLIouZcC18
270Ki1xuEVfWrDVkREETvBYM3Ga+k0Z4Ktas75M12lRwHfhMEUaZcx/h5UgjXmgo580SU08JCcIV
R7NKfmVi/EG2fypsTD4RgW5R2J5kpx7yNj37pUuhhWsu4HqeWaZRzGz83MiV7pc7wuU+WVVeTltq
yXrJn4fpxEGQZgl29uOxHoOdrxfVmoEOGKJZ6BMjL6KfMWQv7EXDs53EC9HgXyxQDfRjuuY4uuQ2
JG6/O6GqX6B9PCda85I53joSRb7Gn8I6zuLxtxS0tC/JWrcgyxAEbmkV0vNWOMvWwypSZwQ7Fs4H
Wx0Jrs9k+dbnzdJDipSMqVzUowg2nUnRAoAYHxhBupzBOGRcB1ReUWiLgJ022JVyVpUWoGnTSZdx
/d2504fPzrop0x/DMpsZbQ8CIQeupV9zbYDDpNgjSAcZfTxveknObH4LPF4MA7nugu6d+FdFG1A5
9o8hMyTAqfvqjhhpUd41ax0L40mgdXdzr+N266fLEQh+oYG3sggdByqJLGhsp3Cbq+xUY4FdsDU7
tBxdkaEVR1GRcx67frzrG7t7iHOsuBqrBrrBYKnVeruGHbKtiEvGklMTYd8C4nGU9jz1BaPNuniR
RTc9WQh7ODKKhIRPrTL7JVFLw8ps5UuSpjstKcLXYO/Dd1hnKrR3487PF9ljY1nNR576l0QV6T78
7KBd4FjGGopcxtj2DutmWzsP0P6qQkNMVIb5EmPPCpVWdFB1MJcgDHZ26xjIQ2JjWTrpSagih6HA
Si7GawuO5iVWoAZ54i3KdO1sOUy6DVGeIwvmqa+6+A6rKtaMlKaM4LYx4Q6UT2gk4kFHyepa4N8j
1OGGUW1xp3+i2Q94TM4TvTpEGVbNWU1Kb20pe5s6V8NwqkOEOWyhSCCA0umne8fNb9KhRR/Q7Rci
O8MD45NheGjKsr+BXHPJFUP3A1cbqX7itnsvdo86nc8B4dVcOJF2zANqHkan1r6p5WKo1KcFTJFg
d1RCBRP9piv0U2NSgCJ44qYYYczHw5DNkRlPR1OnpdCm8Un11zvCJkvtlwkG/SMjAizKfXAo6oJ3
OwG5OEyTRQN6cUFM3rCO2UAPpjnNR1nIgzDsr6gv7I1mZQYaz9A+CBRAs8K3LxbxO+5L7EbtlWVK
vKzNvFuSMgHjRen5Y4xknlQjTAlJUD4MtMV1DtrCMdxgbw7sUr164Clo23gvjIKTtL8ldDFnwqjs
EyaGnaaC28RlSAb4nGVUuMnZZIO0RxOtQnTGuCvVpcFfjDWMxRXGpI80Hc620w2Q3HtyjgskPne6
MvShcOG1DEyQf7Nssa2TmxN41wtmW2iATkgqQiZQ4Zev3h3ShZZaIHeCPnIm2irY6j7MQtST0TIT
OXt3t+1PpevckqYMD4WRtHMvit+alPUQ1DF6tgkO4ej5/MzWZqjWItlsG2fdOgwmYjIv2EKOr+BJ
LkGi8n0g5dwKGeRoJ5I4DyIz+rURIr208/SrK6arKurpkArOeZkU7jwcrWWClLoZwDzFPm9JU/PG
beTCDGRxCx3sF8TCeueWzHYVleLaEEOBEn94bUSYnh38aquBXDq4CCL3l5Zfyg3uWTTPplc/0Lcy
d7XB/rZ6+QmfpOd4DvzTatL0T8g55b6E5JTapTWHKNSui0Dd0wwCzH3mK9yo59BEBdLp9qHntbiE
Rci4IjbKxSju7gefEzZMInsZ1Qcue72nucvGQbsEJYYsvW32XRafqMLCUx4eEnACB6CM2T6h2Ob1
dTdYYBeGHr+Hff4YKQxFZCxAuHBgABad9UvP6UQSXT1betPtY+NVjgaJckavXjILvEKmh1h7mch7
IT2JTn6vtOplid94jsJNbt0gpT8T1a4Ujjp20h6uThlTz4D2igfK8Sagy8Q5y66+6iE02KwoS93u
Dl3lbbgdmkej99sHLOhbtFM7kxmnNRniXY/Huffm+V94j+yzrkElAG1mbLo+zc4MGNPeF0snaQK2
3gNXaumQNJnXm8DKl5gai4fQKctDj+gGhkQ9LxhtPgdaBXOz1aaFJ7Jx7fSTdybiktPMLw2AM9Ow
6Jr2p7ONFxbu/tbJG7EwfKbsiXMXxqcIvSYU2aQIz/yxis7Izb5lWBpr082OlZyiszd+N6amXzVh
LEoVkzM4MWeIhTL2jUbOT0EJTJrz3dMlxJXh4PdYWPnDoEV0acHYYSzqETebKy2L8EvJ9EZ2LYay
oEUQroEN4N7JHWdXZj/FlKUbCr8UO6BWElW3j+6OVt+RCGGof2elFfWnIK32mdY9s87qiKm113pa
BDvz7mEMkIjTsaVzK5+QHEAHlhR1NW+59a9MDrOysZgApt9V2/d7V08oiaXvEc/NaC+2tP5c1PEv
3W3ksXcs/QbhAf/JZDENj8zNHQO5dSAdzRhdUi+6DStGqxgJjoffNeqTcYroljonxyDIvnThhshl
bQQw84yh/qJLbevskhw3dvHD6JUP+GMQjqJmpiTP1gT4UF7/NdRk2HcXpBpthE23CWeGyc6b4dQJ
82Gx8kkKXgEX6Alo0Z6S+yp18usGHRz3Milt/SD9c+uBcoE0BTk3uUqvC86/3ysGlPDtbyenoxyU
WNqT2fIPkBof3JFWEFP8eekSScf6+9O0OKsMaaitmXj9TrfQUcYx4dGaQFk6xshjLe5CQZRvEX3n
VKHTfXc1jDtygFYRWid0PtazwP406XcBCljnR4Wouuush2j0zC9Ko8qsup1dAXPUYYmBiOO9PdnB
9AHi+A4OjhS7/eKnDbDkNx2AIbcxmms+ps/1VBJDqMMpYzM/dyv1llrDS6pCnJDCe+z92NlNE9IE
t/9CifgJDkpfG+xYZijcs2WaG+126tPNZBTODr+ysZa99TakDZY+T+yoGKZFWOmPvcLkZ9SOOHg+
o1ejN+XSt6MXcwA2agkGSGbB2qrAKuWBDsHq1bdzqs12JjPGKFPhpus01nw4K9Ut7ioUqSKUjKOK
Bv3YGOx/f8CUuuwFyH8ziKynRjHQI1kvORSh2FW5iWdQQ4dRTGGz7AbianS9rfgtlbvNNPZxYWqj
NZUm0kYZDLvO2JqoUzahm7C+u/NQ9AAvq4DMgoaYCS2hM8WMSfGTm6doMofkolppAHvVGIcY5euQ
9/7a9r+ly60F9QrYPDO4BH3jYCog76pmDjqWktDvCrNMzfdtsjJ5lLlWgYjO3sZGaZe64vAMh/Cg
uvLRDUnkzrLBhreZSLZmlwR0WhRP2d6U5ZfvD/q2NCIQKsxdu7bbkLcqWOTDxLMiJvJlw0KPCKx1
wHT5NLZmjSrPH/auZIVld9G+jdFe19LId51Z/+LMVnmXPdlKxKtyoD+RdrAbIuPHDlDas2JySB2v
5NKWA+NWcRpCv7tk6ENxZq/rIGUzPeLZhVGIqAW5f0Q4ziaunfdQRqQJkutwjJFfk0e1MnJ8r+Sc
ZnME23FO0gwWrWCE7NcQWZxU5R5xlM8Lfs70YDEM8bs0vBfNYwkD1RuPYkRRLyO/Phdd9wKwjw7B
WZHD1n16ATocNC35rcDqSeNrRDtXF4dU0UxEbeFebblju4zBrklJdO++3L7/KHPIzEyS+wtq76GT
3a2nnh3rZugxVRo3VZUuwWWOdVB9t09bdPMQUXsgM8q65d2uZkyNVqFFZmX00zn0uedi2zeWjp2A
KDQac+GFBBlgkESXP+juucRbNR9wm6RdZjH2NTV0qa6/pyH9NECN9EIF23Ko6cmVdg+T0uKP1kcp
g06N6z32ji2yLBA773ERPpdSNmtb+d02d1gFGp6L9t8nrSK3OHncAD7rQAAyOlC0VHWBhy+bSeuq
jxN5Ig6Dbr9x3XU7lks5SmfRMbA89Zl1KfrEfiRxhXVsPx1E1FIWTtui9rxFMBnDRTq+WJmAERE4
IOHysneLWuE0ASunqnPUswO8HxcFXKKWm/AMwdO515HuivF+jnddv/Pxg1FLRbvAiFfAYS59HyMo
SccTC2GmQg3OFi10mwPLtV3jau6Csrfe+TU0UdMpinmm094mI4UqnpH6oNJErC2DX2tXBlPXts4P
YD2iGWCnYg09ARHNYFUXYGn1Zchw13qR+WgoZB12ivNBJWGyh37H3XMcLdQImb5H06iAaxqXrhPF
ziqvWTmKfaTfbVw1mbx1Ide6XQwzbSolwuWbF5NxR14vppPcfXdEiucrbXdwpRcjw/atiwdiKu4p
0U7K20XPX3QPRoCTZRtyZErk8CwF7sUDocI7Wnl9C+rXWtmq+CgMJz+4jmVstd5Ydz0bTpBLLCDd
gTyyCv8Zzs5hlpcoZKzgoBR8OUeGpyTgwkPkQdwe/rgjDZW/aIJIsW4wpkVlEUZII4VTsKa5kN6H
spJHRkNqNcVy3rB+OmJpvTq2Lm6UlbhpjQPSGEQUVYnoqlTVZpDVU6kImHPHgBPPCON9LKrvBFM8
NB4IGt2AoSKzvCsDg2hXuPobWwQmqXp8SMe8vrkmtgFk8WLU+02uFbuig8c8RNVpDI2T30r3a8wO
OUpWk+jrfoiOdiHbfTfJC8Zs6BC9+cIscFMy6MrweDL/h6DeuM528PozyWN7UafbaQzqdUTFO8d7
6NFB7C22obxRlLnTjW6Tmoa6FhSp0jMe27xzdsaYbS1FE2P0Fob3ODoUmQO+r6PKKIaivbpID/Cx
K2QaIea9KoCJQFCx4owAKxWMx98fLDPTFjR9cmNnG7cA2Da40J4gx8c7p4i4VgvGLmnc39ywAXPR
bkUKU1pvjPHoRkReI3Cs6QVZHdQ1sqjQGg9Yx9dmhlzNd6PxlFt6tzV4gm10i/iWHC5lUyTH3x/C
plmHudtvKUSKQ1pOKKFSLPF4LAn4Sb1tUeC3L8ZinPsqGhi95xfsDeFepepJd1vrQD7xcQQUvrEZ
1W6ITPil2623zgcyWSYNS6fU0/qZwS03Qm+voip4V6oeZxHfkXjFPpR3YTEb2NUdnw7yHkx8RRTF
UFNZ9vdhM4CCJRpQJvO2bxxah+zFMa92ZlU0jIbho9rYw/FkAUTUKDbxSPfzhL1h3IyHEKlF10di
gc7ZgpMjgnVQwtAJo+Bmw1p9zDRjiRv8FdkACFKcV7uGjOylNyNlST8ZGtOdnijo2TgRHhUiCOXw
oW9376b4zt51eZg9GIMVgZLsWgZegA9sIIajw5dTkUdMmi3SJmotXeFtiBdDZt9c4d5GfNnzeLSj
XXJv/vVe7IPGSAATEINe2HinzaKKFv7Q7AO3F9EM4loS79KCtNJZCdnHy6HbJV6rbylb68VdCeqU
03Jy7NsU9OOjP9Ins0t2L16L+T5s1DZEqbxW/jC+tnp2I5LDuLrmHktPuwtr2KNM/+pN5nJAxdXQ
ze0G9Rj3pgEJmoGd2Q3iHcPhCKsVNOkA38OrbqBtGbhvoochbovhxEUWuJAWlZ+cinqIH9te9SDg
QP221ojyOECmy7T0m47f2AQ6lp7WUeXCrNMnhv8o7siHfq5QGx35ERvTEb9wuGUrgG53wYEYTnl5
ZsBcL4hA4EJKu6lZKFdHguveXSBO3s6sHsYAcqTdWCeYIu27JwDz+EofWc90U/jS5/fE1zomTabA
SWq2fNA9b3ih0eUHimXc2XJtpkNxs1kp9TFvLaHz5GaKbU9eeSg4oxQWjzJgtd5DLgROrMiX4kgN
gJh93QiJJgPgCgL3bnrvRhvLWnebDBI1Y+Z7BzneETmkeesp4uaQPfaS3DYyQ0eZLcrYieYK5uQu
zCNiBQbYCFhpd1OI8RDJOREmYYOXNriOsWW8VdWq7dzmPZj6BgeDTnCJJdr3BtCWj+PeM6DTpEDb
5nEKtiiyhgFfq+G8Y2IHg9j5V32CwmROYJQGlTCmcoRJkpcbIwar3Ff8Z3XW1G+AcNXW8eCmDGT9
WbQc3Gq9iWagRlrus5ZQhKMvpDZQlVXhj0nOhkcQBhOBwd3msYcqPs8vY1lUZ3Ji9GsU2SvGKKvA
Catb1Eu67rvurEZ3m9Ze+qBhmSjNMIXJxbZW3hD8mW8g1ves3L2bUWjPttJfAlNrL0iYoKfg+Slb
09tKgbLUCIN0X7XAOyOHgFlnqI9TbmlPdxHcXNr+TzN6+jEIOrVIS4cwEMMATtirxwKPCfUod70x
1U5JEnNItOlh6FOcpojBT77ObdHwG9R8E3YyG7f89OWYpjE3YCa99Q1+64T7UJIJOEsEsS4bcANz
jBYoLdJwfDYhjKCKajUjPv/+EIzBc2igCWYDqy9MnQA/bq4bDUUrlYy/AC3IZgvpwi5jgXAOQXuT
iBtu+56YHNxNKYoH1BAaa+Bl1WX9lvyLrc8G6oGrggkJzRPrIhbuIkBAyAp/LS14h5ri+ujoBLfu
CH3G7H5QKLWPVQynj33TLrITc2H3Vf0GZp+dne+BpZMmFSI+p7pX/q5NJg0Q9Y/ynPwziRNCDe6o
I09Z/cYlY2hViRT3ZqvVy0SrvhlztLs+86sl2r3uEoEpWjqYttboQLD8Z6Z44u0Pj9e5jVahLQeX
i3FQauA6j7OtkQv7auAgmqWmHawRHJlHE9hSZ4tgr/s7yx6tI3vW6jCZ4yZIHGRZPvfQSLOOsSU/
HMKHbuzPcLfU42GcymBhjUawpa3EVju4n2PqWSs96h+8nqfNdGuGhQXGWq9Tn+59oNOUACD8lBwW
ZwQb58ECmcu6GC6td7TMot53qKRRs1I5xEzZkPs8UUh/FThp1k1BlQhxwWATe05qG5Ab6KCF2ehn
u2YsTdHAlpYUHfkhfxKnR1BOs3f11LB1WU4fO8BEM729iNiEpaS5aC8MeFdtm1whSYwbsyrRAuEG
plE9GWMEFayt6UYc4ksNQFMiDn4cu3QfOg5hBGNsH5H0zPQmBN1E2bmadNmdErPt90YXX0qRfucR
3PXR9qlQ6JixCI4IBxp9mSIHXThWsi1ExeQ+bbkJowqwapsN6uCv0Uv2qElzYmKnIlqJRG2IqkWB
Z6X5uPrN4cfPVR8kbCL2cFg50SzsKp944TGkAcQv+VCq9MnRh+AWIA9lNN/YlMutYptv6ggoDMRr
kC/RhwxM1hYYxu76NGzcXhObF5QwG07XeNHyGYPw6hfYl3QvkaPMXGXGN2ZJBt568Im6kZ18zwnp
u+Jihd99qdjD/a5xfBOAAJmurN30ydprTY366f4v4L0vqm/TzWryONF7A7i1pnG/0nOQGApL5E6n
bKdoCNkS4V3sEvQspsNaIgtB3Qaw64xGHHGUtLvAMnk59S3UhOLBtAS5EbY8myBCMdjha52sZKP0
+lT96qr0Uw7wkj07RmBkNHutG7GW81B2pdutmN5uokprX50OKZ02WVD/HU7TKlLlThXl0hSqu8R9
ouHxTzGPo8ZJLBiY2rSbTBg0QSy8uVFN4U6EzHNbGxwN+ZPTLlIeJteJqa/0U2aWDdPgFDudSY3w
UTZITeQgPlghlAcUKvVKYzB6SLhs9qmuOyuza6oHLOhbv6g/JXiWr7o4Zhz5N113ryBXk/NghO8h
StAtyUIvmqgkziXZblPQ/Yuug4uQNI3HTAIugtPo7UkZQX31TOsbBbtx08N2S/qFWFll7S4TIf1b
9zNOjrvx4jyZGVr5JEo1PSE7wDkm5HHSMrFy2yma//eBGMb/HcbhOTRaLiFEFtl8wd/COHjyNF33
/XLjmNgDa/vOgqsY3meNWS9qOb74UwQ92o4ecOpTNU7ta0o9PFf3IjXACHCgaWYLXuUe0DDMgArV
TWfAVeFs//1Y//PfEuDbf/4Xn3+JirYiiuXfPv3nZvmw/K/7d/zvr/j3r//n+kecPpgM/rdfdHxc
3f7+Bf/2Q/m1/3pYiw/58W+fLEuZyPGquN8+/LQql78fQPQj7l/5//uf//Hz+6fcxurnzz++YJjK
+08jlr3841//tf3+8w/iov7z//zp//qv+9/35x//oyl+yoQkvb9+1L++/uejlX/+Ybv/cC3uJp7n
6UHg6gHZSv3P7/+x/kEImUfipqHbAXQLfkcpGhnzTcY/LEKoLFLRDIOkco+0mFao+39Z/j98S3dM
nbcJzcM9suV/Pa7LX0Ehf71OPAv/+vw/SlVcCHaW7Z9//D131iJLJHDQcVgkzvAYzL+FwvuDy8Qp
thGi1cYmoxBj9iiedTF9gxzOVoB9qnlVuPHVidclO/19NPlrCfh0SU3S7ejSmkXlyqsjWqxjEBd6
I8ZYpKcUptm4aHSxzgg0m1VO0R9/f8jvlN26IUMgbM3/Rwoo0s2/BaRYpMfatudyN3Shftj+31Jl
4n5A+lQpYF3CeUWh9epWZboOJVqg5lWlbA9araHKHjDu96LeWJm/4baQ74TJUq7XzmVe9St2n+2y
LVrmhtGwJMQG9lfyOEYd6Gr24DVeWjT59txl398UE4ogTG0zVWioSALjmJlKMUbI3oNx/Mn6mNoG
peFCo5rYm7a4kGl4bAlNQdpHrnJZpe+x6e5NQ15V7Rcb0WcLmPIuFGigkLGfD+wcYw1tS3LsMVLG
Uv44zVCAqYOyG4AOkk30jbHmpYlwGrQO61Jvqp+Q9CGewi80XJO+vdgNBDhA6kn8S2uLU0rZJHxW
8C3ygLaGvVHp3raP4xlV4bPDTa7w9M3URGdOzfMAGYzWYB4Z7yXVuMqPTtR8UdNdud28WlUCn1Cy
WLURSyfX9iktUvrBdhPm3YKOZ19a9oOViV+JdHbgTzcTYl3ku4hfWMe8K4TvSqSPNnfmmdmYD7pQ
ZzXGDxZbPC3HCkqfVY2k6ih7PzbjMRYDE97gVFHpVgcUZGdhsTcoNFysbHo9hDV1fGzLfp2W4V5m
+kNdTke/jW/cMrN4a1rRmoXMPoyMMwlAb4UfneLW2NJCkukx7oKEXtt8zIWPqbWmzSHyPHY2EMwX
iF02Ovh6c2Km1UJDw6yF0y2RAbBnLHFTfnYYctiUOErss7Rbgrlej/ExqqrtHV4aOBHVWFad7n+M
6RGyyEhZQn8LclZh0WZkZV75Ag2Sf6im6jg0RNQaCBDNut6i2nlrcCEPFUytFEyAES51y1uV2VnH
sWBL60tL8jfHmd7ContUgjcofqq+HLdIZpd+p3H/6/aMt45Vik9PwzlvkTBQMx+fjkNKlVPV1kfk
GK+ejAk/d4bv0CL9QuiMvqpr5mt7rFbHbNJ2jpm8IOq/+C32LIo3Qg9hTkS8/7Pw0FrBhQHVZ2YN
B9Q3SxF7H2aCcsWUqHTJEYNNHr6hO3y34g1+sGOR5ButIIW9GvYRZNsKVD7Bm6u80LYSu4DM/C0p
LBeqEr0Yn7TQ+0hLjeTcEs1drygY2+YT991N9vHBH+RXdjdnJxMTmA4hb1fAom+T4Cq6/oCI8tEw
nz2VnvKUd3/zhOIcjWOwDGwcjpRjwkGN6ntfYZ6e0L8sY2UuXGs4YR94jjjEsbxYv4bJrpEiesdV
EA9/vZ+kc6czPfsmqqqhKR4CNPoNvgOc6Q+mp1770r6mofUUiA1GzPd6zDa0gwvsNx+tnX6wontU
x7o1b3bXbcg0fqyEcQya4DQpXNxDvE2QRFdRczBq+FFlUT9NLaYD/PhnvQg2sYz2vUeOM4OvFqxU
xG4VH1H/U43Vvpr6Qw36hWeL8BYbIJrqhp+7KjCMms9EqdfK3QU2g//229eHryilVlQBuuhOGy6N
sPSFCp1fjludYl3uoGxA/ypQThpGYaxr5wV+86sKzBfJrndgq9769o+q9UuL+qQX5i0PcmfRJ/Wr
jy4T5tTnmI97QzUbMrs2kSjehyq95aULc1k+xna5DB1z4ePKHrlaRs6cZKgWnRzWjl1fjcG8CPBx
VZDcTNNDJxZlG3CrDJk8CnG2GUhWD6oIrihxNvenMKyKd5ORyh1vh4hoSV6Fualwi/BQOA2TD5Qg
j5blHMyp29bWtLOi+KgN2QmI+5X2atmzQG7855oaMQ7910gbHyrgCWVAPzeNj+xKz9owbe4vBDX8
o8m3cwa8tNoDG28EXPxxTnqOqwrQMQ6EBP9EiqeQ/TbibuAWqW1vvb5djfV4DgMLaYd5BNZ2I2MJ
NAyJUzH6kZmbvsStdgbVBkMo3UTuyheJBuRn2EMaOka2ti+qbl926UYITh8A6wM48plRjcjK4oXs
1ZrtxqhnxzIJftm4lBY2zWdTrx0BSj4KjoEsz0493GOHTqWDItrnnPRDbYNFU3XZA4LlVw2qLRP7
T7CMGKUgggQ6mtm4PA3NiA85CXiShXbNSTBPM4CS0ZGF2mUQNqdz9Iw/6FGwHGZvteFtgU4u3OEM
2Q3GrU2SA5vQMdyVnXrThHu9IxHD8DnppkdHqQv7yydnRQPzyEM7NgxU55Z195g+JaG+CbDPGaH1
TCNxNWvsQhxcVe+dGiN8JTbOd70PcfB78RoCUUzTdIUE4cDe735DBCX71MCRMPPsqKtb3jIvm+Qp
y4P7yH/Tg4UEIhitGysmjki+ti7z6ZRTr/VsTqhxXEtpolEUpP/KZT8wBeh9FmhVDCJYTNs+KFKs
il4xN4f+xR2BR/TsYnuN7+7D+jmS1i7RVmbTnCzmQWGa/Ohu/Nnp6oGJ9x3B0p1LXtsxJLw24lDL
1Lmp4wcshe+OV73ULreMMv8VdPHNIYQxtt77GNGqlb0PAp2CQ7QiYcEHnYSuzF4HLvHCYjh3CPW7
HBMtCUaTgWoDCz73+wjYMOjvr7AS2PlUv/csObN4ikai4RN+nC/KzyLuOso74BhSl/g84fXWVncP
g1ma2nSJS/bcHt6kKVHXyVRPXen9BF7TzFhFPdclQFPoFvl4wAR+yZMYfnj7aI/ioSHwKrbrl5+U
M67768Fn7Or81f1ytjDPJ0CJM33EIC3WBT/F4QZtJDi6SbEpMqbV5Vo4xs1VWMentDgOZbQfXPXg
2tobzIunxmy59zibG4L5d1SAmztoFUNi6g+MNjAay/tSvt14InlPu2gmo+hcOhRMlr4pSp2MA2Zg
gyfAoprUH0JQpjDVRCLXRxddc8XZJm3Mzf8ne2ey5LixbdlfqQ+4kMHRY8oObKJh9BE5gUVmRACO
vu++vhYk2asUXzJpT1aTMqvJNbuSMkmAgPvxc/Zee884eryeFYl3mTAVlgvrM7fBK7P339AZydZF
oKCjj7t96PYPCq1w4BN7qrwKw1B/NwLePg51xvR1YjyhG/t4zAyUgrd17KMmJlRmN9prv6mrLXlQ
R0NxMVIb/bOO6XxCBrdETISwKqF0VX0ZoQ+wotus++iH3tiWdnYkBKA96KDWIlVG/B0NOIZweIoF
8StTDQthQBZtmnPmqFk8xP34xHGHam9C0mDg66fN/k6UveqNrr5NHGXaxEr4rW7cF2UMKi8Q/o8+
rpkIGOxC9hi/mjWxjc7kZhR7/XKakE1Q0SEZzef+MCUVxGEKXbSZaxKGZhMVwJ8ylzeoxBcl0IQK
yT3EQEKHRYi4YgjvjUnkayVuOi8DM5bxTvrQahaVNO/VPr2FubGduuCHLMqrooswGSqAqhxwJEM7
fVGcPE6IW3NJRhTWLGwxyF2MWVKiY5oKK8K3jNktbrRrdDrvOgeJtQuSz8f/uwJ08+y4bBUt7Hme
xnWd9IgDZEoEHCI/2Ujw2ooVLDWCQYZ2HqIJrA+zF2/wv2Si3qRh/KVMOA17jNc0pOFtDNl3yld9
w6VfTQNN3Bx4FR5QrG+ljWR9I0nRQVQBBCkN4md6N/hWabpOkYJUc2pY6UDHcgqD1hY99BnKnTiq
ixXDiEWNTe/dRA8HbWpYqQzNfRzdvSKPhluMyzKY6PiX0EzTrHvrYOLPLTSbVT2uYA74utNh53Pv
c/AGHqChBXYbfPaVRMMJHDgOKyQFjR3d6oPY1CHAGcjaOMLZym5JsbLRM4xs/7HzvS4Bp2ktINnK
KSqSBQy5Dm2RrdEIiw08F3ykdXmtz8Qwk1OqmzT5urVwF0eVVtzErKdL8Oek/PlxRuYWQ1i1LJjm
VfpXLhx1RULwrnFUfUGyxRZcJmKDGZ08J+isFVpUhpj6px57AQVydSwsJcG4rn6g/r/G9EmaGi00
ELpRt+Q9DtNvguihZWFHpL+rnUd7hre43Ze8K46v3ZVe4hc2JkN7pxg68gTGhKSLAMJkhA41d6xU
r43wI5MMltEUsx4109+HCW4XuyxvUJH0qO3im4plBgbQTNFndV+Y4J8Ihw7vRQp2kxjSO4eA8pfR
GDdlcYMHTL2tgjRcDtPA0NekmqrfE9vsDgkgmUgXP0xluh8a5z5g5H1o+OgEOxC6RSSQTk9wRUat
gBDMZDag+cVapxu+STkGm5XUX9TcvbPKqfKExGasdn70CAEOGPv9CGDIC/BHw5iAf1NoyHx7h92g
Z8jXYZHBAm57ttlvO5JfetRGSTMbZIf8PjaHFy1VjGVpNAccWBlwIhed9RxKbBzDUjQbzeKHclSo
dmazRbu+NEBqbPVQu3OYFmsFg8vCLplLgFp3W7LCEaLcyJJnI8/fw7IAVD0faqvhs0gYxdpJWC36
CtIMIQt3voM7u/mCjO+NOiz4wDShGajpTrjZA+1pBMHF0ayzb4rVfTfMN6Ql4srC5M5eaCwb3Nob
s6yHhauzYWf9VdErr1LDMYbXKoNigRyT3BAAz4mjs6q6Kab0Haky2koZdcGukdwgfj6KyQ8AhvZI
d2rfXsUZzhccg3hEFY45iFFnb3H/GgXXhdJj1egnaxmH3BPyhsgJ3LtgpieIvKPhv8RZVW+LQ8Ae
slSEDtuuVN5HDhO9wQl+eLXKp3CS6lU5wJcQ+IFAOcGow5sQuk2xNNQKaErlMoaxbqOYsXHXUNpn
cHtXJv8R5rv2YJpbRirP1vjKkHpOJdIhUQCH0TTchprpfEuq5miQkFsrnmRQQUMA8gSr4UFaBeYR
SK2LWLrRalITZOdfyPKGpSHEY+BO5LY6BySfYGYJUtiAD3kk8QNrPjGOq7JABi10vhVk2ofARyZV
xfVLipVgxlkQB3g9TLhO8Vcj06jyN1xKWAHtD6RSXq1knAR97E4Wr9KV5QezzV5G64RNoUJQ6U6R
D2N+ToEpXpRAAxsxfeph/yxrKIyd+S1Juw9nUL76Yq6aAKctCsX5Ii5GX6Y55YJJYSSFon1Lqx7N
U1Bu/BL+gGaUH7XdHmdHTA1T6cavGNTMJTJTTiAhqlxwW3oYD0XLgRnh3EAqEv624+CmQJoSDWhB
f/Qr82i0Rr3BlUTCq2TDq2AdgCeinVVa0bPuGMjP5eegkRUWEFYlKSY2ecq1Zz2gQyte05r8AU8E
51zW6nh35dUYVddASXBbu0QU+CP8M6G+VW58VxGxSCQW7CXXR1s/b66gxBeOLlZJQFnW5DSjOvJn
bcnRAJZpsSkjHLQRGzRWLtjIzCf8bM+7gq3W4KQRVl5LDEkbxsc2Yjxb4lxBfnnLtNz0GAmGpCA5
DQU0uX90xxl4tMyGTEIkG7KHeib94biSaJHdnGkqR7yi0q4Vm4gC9bWOxTXmgk9yPnkiVdw8sprT
+wLE0SaYggX6jRXrJQtUCWTQUnhfwNz1K6II7g3X3JcooPgdqBQD4DiMngQD+dvIxVUJEq9ZR/Dx
iTetH4U23tqFp9A8RFfzQjiryalTkmhIhw4EbXM1VrdxXuPjiiF7aWSCmsBC8ABq12BM6lVXG7s0
HHaoLOC0jfE9oKLnTkMALGFYDIRWMRrpXgJt+EA9ANmZEDBQKgnL22JqlY/BGqAoitHeYs5cWRah
L9pgzJV3eFPk/nUUpgc6wVBfeRsL0EUo+KDZ2uafzp7AslgpCJ8p7P7OSSZSGfxyNYU3KVmmi9zS
7gwkBSuWyEcOpF6uJh8xDiyOdPS94yfsr/txCDFdMddFCq5HOH+7HwImBVYZdPFEcrupvrRrEKr1
bKjtGxVVT+61Mf2SScyVS8djYhioIKdcSVelZOvWEZwpoT49Jn27KWsCvxTFJ8ZqEIBB2/ar5Iu5
zC8HX36kJrARNzS/g/uAmx/v2Fc/Y5E+CU48C3IJAUTY15UGC7tHkwHgcemM/lEAZ95U8SyBdoIn
u9DvG9NfS9+8FjYEuTZl+Ji7zBLjpxaIqJPKK45NW5Czh3q2vJbqdJt04yIr4u8uJF+kfJm9CkzK
hlA59Gb5zFlhG8Xavu7cGxyQ90PNRMkUKVsBxxi/lQ85lkvk9w+G/tmmPt5gjfKi/fPYWEqcbrya
vZrGa7ZMbZ8X+X2j0g9keLm2U70jvwZ2mWkza0SCvG0mirHUDndRD1bYGRhCx8DUrmDPVmsd3/lG
0Qomrrn/xo6oYM6xMTsqBNRpEWW1djPVRgn3p5g1y726VykTo1E3MYrM9QbVwcKxGV4GqXs1TD3Z
cdRQywHQ5SbwOeo3It1TpuXPyPR3Q9dra6OIgeXeN/UGviz6UqGFXggLaqlIc+/H2s7J0KRrefTE
oYOW2Ox2pHtzlbW+69WWfQySEHeeBldPqFRONRcoiV5fkmK2zlCJcdh0Fa/HEDhZpsqOHxqArRGQ
8isTHEYweAorLIdjC35fqfYAAzgNUji5TTlT6cV+QNKEFioE1eGn742bmqA+SE2VAHKLqf0MpgxI
ZKcjYX9WG3/vWsVxqoprESu0H7AkoX+XCI+nZM2Jgmpe6XHsu68VLhYqStdfFUQVTr11MwT5HXJl
gp9celGQpNt0FUzJ50hcwjIYDA+K0p5536vVtBgTJg5DBvWGndQ/AlYBnKjtKyJXQieT7mMywDmr
5M/7js17Q2DPirnvdw5oPIdh8Kq4/X3a8X8CIF4LWXUfRtXiAOfrxj3wT4Q0Kw7Va7R0R1iD5rLX
Q7Ivco3oyjam+uzxW8+C1q4EbIsc77aa7aSzF2mB9fFbqSOiTgcHWFfZLPt6OhqNrS6HwkChjXKY
dQjqaa+SoIcQvDIrLj/a46hDCFfyRSYFtoadNo+lbalLtQDFi00cUEZ6k+nyM5EiebZtzhWaIL5X
yzlSunLJzf8EjXabaBrxCR+AXMclpD/cVb35oiTPWdw9iGj65Pgj6vzQEW5Zh+IR0PK3rISImWkf
hSQZz5j6j1gd9jWP1yrPv9kpfo7e7b/HWlas7QH3sYrOfRUORIcpzrc2Dj/t2v8YmtLwsC5ZeO2G
VVN8lNBlsavgSXDbBERal15VfXJvIlYPLCqGRBxCqNjMSOgQDZ6ooMd1aolpakpIH7QJvxEJglhX
R+06QkwODTJoBPKgvkuSDUKAq6DCb2yPt4CuWt3fJ2nyUDStCtQmRtUzll+idO981JW12sqNC7nJ
xRCxlG1dbBsSk2Tm6xj8kJIVIApGI/M31CTXQ45CPcchL28ULTnCgN6kKvayCek2zZQfqcUur/H4
YsobV4PBHfTciIRwZoKAs5r0WpikwWU9vo6O3yl19IPV0WhSInyULCx6u2nm7AXybhETqhRw+ngI
se4vLOMrI/kDoAHAesPi0Gw/a4yjqTu5s73KSV3RNg6lWCEa+aIqPEF6m6Y4XxFmJv01jC7+Tt+9
BxsAP92AohvUWA7Eu2m8WXbziu7rZejhQ8T61xj33+KaTO3SOZRm12/p2uA6VwGn4gd3PaByuyh4
tYJhnwLruQoKZlAjQjDS/RZ5pXGmqd5IlZQwIKcOfb+J9gZn8EYJDya600ajg9gKe6cq2lrOzc60
26USinyFzxt8TrVYVrbzPSWRgR6ehashiZCJsLAxqTN2BRhBVRDp4OJrL1Dip/2zytuI22C4IbMs
us4EOkO2TXtDteq1oXzPOvvLJqGOWETcmrwBKzUvF6olkOhBShkRy7OD+rjEibqma4Ulh5jqgTAB
8vzY92uSzeaGqDN8xCGuzbG0k3Uddx8zyNlM2KRUxMahSFe5P2EWk1QwRrGx0kKuhjwjqEyxvKFz
P2GuqjB+8UzDs+kchVmYwGekwfEIyqc2it8Dg8KBqnFvz/u97X75ukSkNEtXHaU+FAZdwGoouqWv
v4qcgZd2l6LAgFxF89aw1fe2Y+2z7q07BJYqZ7UGFgvFWN0pvRfW/WOoEVBtTdiZegP5Uy0KTitB
kqwy4kFXUY+bLnEQXBoJeELHhcKQoVwByIYJv8k2OIk5OI3qTegiArWQKmuiP+oZ6l29tQWskM+m
AZ9gDKPlAWF50HLnrbEADyFEolmwUWhbLoPG2hFXHvGNoVX39QyrE3hZarr8YdNby2oK/aUs3NuI
1L1VEcP4IfTiOfPChokOAlPLLbcwHKOlJhWQM+ZdLaYWMTQnXUcv34RUd2psGwyQJzoUISAdPNM4
FDJtYNsTGFYL9UvtETuDXCZSJN/zfAqHiVpXAowyTQgwo40fMs5+1AWKuarh5VakyiCkQraLUMel
/ZiWVgfgFaprXaHVITDE6trUM7NxG6tAnZwuRMffEIRjxsWKkIrXemRWMRVFjDKZv1WLnsdxYtTo
7NogvZa17PZo5299AhS79GGii7C0/Whdct4m2Zpy0WGRJV6K3EGazgzBX0nfwFUWuXSWTDaFnnjg
XH3UQvt5YI2FX/5cTzimnYb+o6u5V7VvHIIhgqZIX8esituewe2yAkexzpUlrchb7gNYSUdfV5Kf
spv9eh2n0aXrPuPuQy4Ooxh1W7xWJFyHivr+OiSnz6ym7GqivKSxJAxqEM3wJic9xjjhD9YY3wl6
XBuuH69cNxZbv4m8tubiZBwGK/IZUcFmwHEkCZsrv24tYsaMe8xTw1sJAFAx/PHa0Tg25e5NraML
NEc0qsSUeKpLKU8BX64Z4EB1rVUkyHkIJxUFyKYo6oxJtmV6ClgU+89fqYj0u57l3bplfZk8YHcB
zUDx7upm4nH9pC7EWb+fO4UVDympFv5XaNMlMdNC9/hYYNio7tBqR9VIeLmpPLPxfFRl9aTh+ye7
BGpd4pbgxHDHaGT/raYkfe7dDv0qKVVATkHadLeNMxu055jCYYh+DGoAJRPRX9FZX3CyBeKy3FkZ
9Q1am5WmkyJHv5fqH6yUp0/GuK9SjpuZ7YMv0Ii9CT98q9n28HgeNO0JisxDmMf3VQSrfjDyHQjy
tdMb0nNq2O62vIvq5tUE+/FSmuPB8C1SeDvSVrtQoYljtUdpEBGdDsQMEea7ZV8er3Cz3uOTwmqT
H2tl9LeSKskl8RVBfh5sKI6Kw5CZHk17uhYBqksraD2jUF59TsB7GRX6RnYhhGA/h1iv9VedqjzU
qgYpdIIaH/W7yvKfFNkRcjr59g0jWx2QUWv05qrGxEMpuDKYrx/aeRPs9YA8aA2bpeYzP1FR2Vou
wXO1DosXKjUND/uro69/HabawcWOdqU5mQOr8plebfIQD8o2jGxk0nUwwGQGmpwWhKzpFFbmV6Gq
jCaDVl7pjo+ZFY+RJ1R+/lDn3GKl+SHlxSRcsYWn/xT7nUmBb7q7ABAfDBsJa0scKBjAzqkO7ta+
IihpMmmpIPEs5xh5HSii7rTmPjbK72ZaMSUfLKgzFSgYU2qPQ0SWn4NiLT3YdnUdRBasSw02HKGD
aYdhMbxCTbshVGdb0kAZtfrBch3JPMC51RlIFtSSfhCtM7gD5L2g+R/3Op2foRnvnaTZRRVQF2OZ
99W2GPwbJ5Z3uC5uHUe+9gGxDa0CseqHAREAfeQxkyDpZD18pXrwrNvhxsrt6zgR71bFHK5K6Az2
scluQ0ApEnXQyMiiCxOCiB0/2sytGWh3afAtE9OrJtOXUsRvPAtMNh7DWKFiopIsGHAOc/SO/xV1
4li+Kdr4lAU044LRZ/8m9sVW620axxPxr+F1rSRPSZd9dIEOXChiCuL6T30WbcG+Mv6NUUX76V0m
m++VEcIZUNVwGQ3Zh8rwZy5EhomJ5sDWzP25hY6THpxcOY4xcS9JZN7nQQ+8Gp3U6j+kTSlxlQu5
9ic2c719M7CquaW40uAupAmdpCFNn4XRPtSO9W4r1k0CB1rperrs5tt/IjXBhxQznhms5CWWiheo
DnknZnNnVxGpzapGey2f4rXFOzjDaeiar7XQeYkt/wNlSjIEpLBSlwI/sgHvdQRmp0axDDj+Tzq9
2cD2v8P8i+YG5FdGxRYUc/e2D/FLSRt2tevhMKhak7DPhAmund6hUn6L/OD1P2NbDRjeEL/rwYD2
wDL3SkLnRMSY/KgfoiNo6HR02nVrWiHIeGdrIfBfT3Z1b+uyx0h9xWRoHyiEdCicw9f+KGGDQYcE
g1MCEWRuHyBvRq9FRHdnAa7JY/x5jmNvAsYuC/gZx9SxNrETdav/L7b8rdhSF5YQvxNcPhTVe5OM
/2tXJ+/ZR/2z8PLvP/uX+BJh3h+mJjTVtYVlEzqHjvIv8aVQ3T9MFfmgA2tbN3QbneDf4ksh/jBs
wX+gk1xvOraDTvdv8aX9hw5QxnU5MoNvh5Vt/k/El2IWV/6l0ZwlooomDNuYJZ4nGkXHMWtHlmG2
cwp6SiOCFdGtHIJXqyy9DSqstsNRVigxOuv1p9v0C72n0M58JCrU4sf7vcwCVKHiP6bQoxHHermj
QUb7sVmHY7hXx2aONLhN+5caqHI6Whvi2TdmXxIsVl5d+Gh+wV9e7YmsuZKTVBiKkDfSIltrOa8G
8XoEaTeNMy64XcjBITgh3PnNR6teEFX/U1P9f27xfB9+ut6W46ueayEZ3Eq8nckxTGzX0AFubCtD
pIDXiDZEKIrt7y/S4IH65UXOF//T54Vmr4xKnBnbqKEH5AbSvSbbpnwbEBXmWFA08ub8wfiR+WVF
do5wgq1r0N1IoCBnCa7pmoL+W9bHw6515wZYYdYteTTszqyxEc1B2JE1mAeYi6ww9TMpNNqqGEP/
yaqKH5Biwns1Uqf7kEpoDWuJKKTBFlsOAptiagIO+AkOMGHGubnoJ73NQVAazY8kCmMi+1yzQoIY
C6zeFUm8qj/u6Ehbr8XAAHXl6PV4bAqrhROvhiat9aCCwz+amGUsCPO/v4f6udfiRIusdBLHnx44
aEuc7OiqHEvzCE+vHrTM9IiVY7dub0tgnuS8mCFFa5Wh4kvqxwaYC+aY+FXrpHk7qSkX2fY+KIVR
KO2+auc01Tx6Jm3aWUxEbwG9zYbHkUAhNAdIs+xVXSJ9ypKxvG4KmaH26sA2KTZtQFqA2dvvL9E8
8y6o8+P602OSWBbJPxIdFcremCyLoVo2xbC1KO7ZOUSws0L3u4ZUfBm7aMCcaSquwIWhJUQvin+Q
3rzXVf2wNV0zW7dQbzjZ0gISeqOu0sK3vLSLJaSgTlt3GBcPeGU4gme0xCiDYaQNsiKFsDT1N81N
1AeAXsO2KkrSFMpg2NqwVuON0Uf6sa/yGAGrO60HvfZ8CTUyl5Pl6UQWXdXIRNH9Rvj4m2meUxKJ
Se1uVtCDMKb22wrByZoCObqqi8Y9lqNOjz8GPv37+zjvCr963dT5NfzpPgr0RknVZcpWBr2FELiz
PxD0OfsK0/w3WN5+u4DbEtoLN5FzIJKCTNmNCZoDOhYtfv8lzrzyKvL9n7+DU44QOyI93uVh+8jv
hq/ZQm4IlVgtwm0TjYcKl/jvP0v7p7z9v9Yzdf7nP10wkiEAcnIKd2mc6hL0fJTct/guEU7og8Pz
4L8HRUIKQGv1lgmgrkW+6vYBVCAl5fejEmygq4cDgjSZ4GsZ+IvmeYxOqibWHYb+KdQRTQfHX2DI
Tb2WfOVD2UeoyCYmNunGdUvTWHcdtPDWUuL331/ZuZ1JPdkMI4bjzPFaH3Dqfe8QsxVIHJ/albCB
RGrhbV8PXur3jxiCZxdhQVzzhU+ef6hfbMPqyZ4Yi0pHr9Iquzbj0NsDZSf5tMVRXDLnLxCNZZmz
njp9B/jJq4gvJkcvue1721PCveYWG91WXi58l3MP9MkmaUlo9sD6gr1G6rGpGZspfURN+y2InK1r
t+uC6j9NrUNXl54BJfXCx55ZctWTbVLTkjzwpdR3fUv720z3yfjVWDp8AX9dkIiQ2QG8HXI07Prw
Lz9yvgM/PclVSMJOqY/armFWGAljo5v2reka2yISC0zh13GqgpzI7jOYhr//zDPFgHqysfTTDFls
NIf1TAHeIrat7/ADQ6ibleKtttZt1jR6lr//uDOPtHBPVnnCKVBH6IqDM7g7xPP7Ag0xHlMaVP1O
ly6H4mSjq+2iNr6PKCFtTVv//qN//UgDi/rnzUVOqXSNC59l1LlSoC1dEDIEJo+9iDzG25fW318/
N8I9WftUv6O52PXInDIHCW9HejbtF9JcpW6t1dxf+qAGQmyMQRJfqOjOrPm0cP55bbbS+viNXXtH
F8kbmak0jLsUvzhQvJOUFXsmhkYdQC9K7SXvy4Vb+utlXrgn61MFCA86xYR6pzdWmezvsf6tVYRa
gd5/uJx3G9+9tCKdu60nKxKESQY7syOkhfeUIPXuxLDq7czL5gkwBwON9Bf0Soxjk/3vn5izt/Vk
5UnSMtbBroU0cV7DSSc0KlnrOMKJmFrmA9QP+a7agiElKm8ru/CKnLupJ+tO2QyFqXaTsjOnmcQc
r4VNiMYciOXTy2NIqtMHuHCB527qyYKTB9DVWyexdi3EZgN0FDRaZgHBLR7dVUx5q4qEDLhiI8zw
woJz9qaerDi5DOlGJI61MxBpJ027p9Wxtst82xbmIh44hpF2NoyESXfpsg6sC8/qmZOlmI+uPy+u
tj+Cm0sde+ejSiHSDT+Q8GQS7Psm8YD9b5BHkS+R3I56cum9PHN/5zP2Pz5T1wmCRakL7yXYZMEP
BeuJE6DFRYFX8Y9sh5lelK8zPbu+8JP+ercUzunyE6Rqxc5o7GK/9KhL7lqY77Cp95LEVa2cdmOA
aIDEIbBK3IZ/uV2KP82HP+1dVkf0iSlDLpWJaYV6ayrqjWkZ22BqliMqGIZDSzPQd25Rev/yWk/W
H2R/CCPdyuTvHLwph7Y3fo1FuoBUy9zRXMUp4YWCEQIU2k5J/u2TdLIUda1qAhqJ/d2UD3sbR7nW
vxEjSxg5iNsmvu2bYqH2VPVINy5c6bzi/Pd6DPvrPx8k2GGaJUfS+IZZRTSUK11tvimiWIdmubHJ
vivadmPbjoeTlSQSvUIIbV8hNL60FM639Fdf4GRVsumODrWshp3swMah9QiNCAE4cpUwsQ5x0+yK
ASqrHqFDfojUrZYznFRWqpV6ozrufn8bziyNzslyxbxHNeDWNDumm5tEIsTo0kc4+esUogA8z0Xm
5JdaM+de3ZNlKp6aAdawWe18huRwo67D4YtpHNJslOt2v9RLDfILmW/YiH5/dedWKPtkhQo6jZjP
aKp3cWZ5mUKSQk8m8OAv46gFwhR5U9IwHYUBAUrswmeeWS5mN/XPKxT6b/Lo82zYjSCbFtockUQA
pNtZ7yCFHkk2OcgKk11N8mKFaycUDxc+eH5ZfvFA2SfrlDO4xJuNY79TROtl1Loa6GrfpDaKkvQG
fvKisosV0q5dDatAqA6+5PopNkIv6Px/e8dP6qYSeELJAFin25gvDWbICScYzVV2kcUPj/w8766t
EK1XmVza/s48V3Nz9ecbXsFl1sqWY4XfQh2CXeFO4X4wlXtDIcd+LDYVgC5kTS9NnF3a5s/9yCcL
lizdQuEkPBvoIkZKCWeL6TAV4d7OEtBlki7Ak09Yp1EyDIz1f7k82yeLVo3erMsqU991EaERChNw
R9KskQfQGqux0VdxSwOqABevtyt/TC8do+Y16VeP1slaBQQnxc2BZScjzbNI7kQ/rBDAXxeskzAi
71zeaFsWN3jtPAv5gYNhZ/EvH+uTJUomsm+qFnh06SavBfJbYfp3+J+eXN9C8GDfC5k9DByoi55m
IuNSw7evqMDu3NS4tFafe7VOlq46LxNklTZa2qz2LJtopQGQvHggtfeJDLcnRxvvclZKWRRUBIQH
Z/kNo4ADzoq3C7fhzE9gnSxlyqCVcJmmccfuvDLS/suiRu5tuqIV2nj4WoRvj2tfDJsOswwsguPY
dRd2iXMVpnWypkE5xW2IAnkPxVdBPyF8Y0OUwlbAwRxFQ7QEWj3HX5dmvcO8eemnP/NmWycrGmA4
JUrwvO4VUPcqWrc4dtZqUm0yBIqiLXFv88Yrxla0zqXPPPNmWycL2DzAqSBu+buiKQ+BS7oI24Nj
QWxx2Z7o0WCcX41i8OJOHgfj4rWe+31PVrHUVW1LSZ1w36iI/pB15S9tGR/NDMkS4v6g6Rd1Xi8F
1hMc04s6dW4uPFnnrvhkLRNaGlGAaXJvuQMUUshF8F5c29lEkfGYaDOwtdi3xWuRDoAahh8XPvbc
BZ+sZa5hlYXGoYKTkosLD+yg23yzhbEjJXjPFPyTEAKQINRGobEngmWbq+3Thc+eP+MX65k1f6ef
SmtzAOMqcJHuU3X0Bk0s1MTHUDcsylShziOzPsHX6Qy+Z+TFMgqdoyAurQJCfOELnHuyTxa1Pq4m
CKm5sjNkumPHXKWCjtAw1A8p8gCZqtvW9LfQRrd5Gl56i8+sYtbJKtYWtioHFKm70n5IK4AYUXKH
GvQKleBHKlHP2NlaMXAVDz4aPRSa2fgZgZArkJ5fuO4zX8E8WcVIVBK9D1+cr0CkX9E+qnlzlzBA
mRznERrR2lTkVRWQxMjbzbj/uSXWs9K0m7rLLtWh577DyWJWh1Vogb93d4kyPeFQgCFnbTQ5i9YI
Y4F2UQb5nrcbQLFarWF50YgdrpvGONiJf+kJPPPSmSdLm0hzNcfRqOxSYNKGObqLNLSWamvsDRLR
tZx0wySBX1IQQZrsnLr+l0+eebK+ZbnANuFDyOzhZ/vVJ7OTRajQDa3Jxh6NagHiFWSZ4hmjvHSC
PnfHT9Y2xzetqfMtZ2dHpHJA3fQJtZW5eqxEek8r9EdUWyvHQG2C2q8tiDuKUmyj9QOJD5dKmPn6
fvHKm/N3++mVJ0Kjd+0gQ1xR0QAqiekjpc8kbzmXG8vI7wp98tLSR/Wb3tWcQsaSkBOX2hXgsQF+
f1Ho6aWKdX7af/VdTpY+FO1NpmpWvTNyubL69Cqeqptujsm2jfc2rFaJKq6cgL6JsiPNDvC7SuRD
Q7XnLCpGPr6ivYK8JMfV3ceO8fb7l/NPDNOvvtbJquiMvZyjPaqdXoW3BEVAZa2x0+CqssdFXX9k
4fdgIC1EH25th5jblEEFRxwLBSbZExjIehwd6C11nbgijOi1cWHZOHe/TlZLpGy2iZ622kWAXgvh
biZfXmuzS5gcAkTAmIq5EbF76R0597yeLJTYatE0Ik7eWWiAgHS+C34b8jhIs342Sf5roXO0QbdB
efVAF3PT0eEH87Zx4Dv8/rc4V3EZJwulRjhJ37V5u8P09kpgpAf31zOM+EbqDgMLcCBhgPyygieR
XKWo4P/l554sjj5hKkFVDhBJMHvOUQgozyNU3kz5kA8qNpKRHMpiUKwZi+IYEasLHzw/ZL94+GY+
2c/vZ1cScxV15bAr6+9pb97NMZQWmxJS/W1lWzshkgWvyYwK4LBlIdcLLixP86X96pNPVkQIrw45
03NeWZdu3a4hfr77kN1dpxDd3YxeaA2PFy7yTN1hnCyEUy9Jieq0cafMyb4Q0DHFESRn4s9P8HX3
a2TEMBTJ4FNyokb6atf7/UPXGhcmu3Dbfn2tJ6tgI0oHErQpdh2IsnKyVkM5rvWBLNEGxxik0Wsa
Y2gcUYcTl4nwdQdV5UoBOnbpdz6z8Rkna18J6XvQgGHsBqhZlslyMuRbX45eGtT7OK+eJXL5ohQg
WPBHp+OFH1mcWf+Nk8UtgH8LBHRsd7HGeKNCW7kaq/51EkiBEuwWiunfpkN9F2K2nmR/rQL3wZSs
XysdBTlJN7dha9wl4fRXGfJ/F274ImNZfH7I9/8H4IWazU99Hl/48Anc6f1nEd2ff+AvCZ2m/6Gq
4PQcS0ccY7gWf9XfEjpIhIYL2xB3MSI7YHv/JaEDeihcVSWCgz/D/8xNzL8ldIb2h/aniE4T0AZN
/t3/RELnWvPr8d+XCO3Ph+qn4iGyp6TCz1wucUBh1NVbM3gnD7sDAO+mXxrznbUJHeIuJrfo1bFj
sW9aKCy1yhHcN3P85VMVrf1Wt1CKjv1VUnYWOLuwWMu0r4PVEAnNJVWyd45G0RYQEFT4BY45Nnuw
OOqNHqf5rTWWprnAOD59+Elj7HuJPhZeWXCNfBrAV2txOFatYe+MFikDuvHip472ZAmL5jaSMQUI
TmW+0JacPQ61TSpAkiC2mTUrxZiu+6SdTR1utR3+N3Vnths5smXZf+l3JjgPrxyc7i655iGkF0JS
hIwzaZzJr+/FuFmozCxUFQpoNLqBe4HMiMgQnU6aHTtn77VLFXyOXTFPHhYP4wcBFramwOmxwcM7
1eZdaRXNS2/qMCEkFFQZs/0TRDNzwatsN28YFaxXtwRMFpLVhPrWlcb8o/KsHGJeqd6OHLqKYMOL
dVzzVsOLjUcZtfnw6RDb99gVmktXUm7fS+VC9M/tBIdwA9uuuRnF4LVUTUUFm74F2YKjEWl91T1r
nb0EirWm0F5yoZ7LhPQMwxXOacGwRrdkHTZsUKa4m1VNCVvFqK+ydVK+5dBs11vKcYPErOnT0/FO
VaXnRWkFw69UidUhbcxx7qHUp4dOUawXe15LWvZetTtpk8GDM104A6kMiW6OB7EUIiPFIcMYYXjd
ryTXnysifS7WksJwAnVzrQm1ZtY5dU9J2+Gky2BDEuJi1ncNR76L0MnnhcIyYxeAIwftR1vwhyl5
hfl0rpuxwMbcYwIlVOB7dsaBYPAB34IQZOMqtkd2nqEW1/XquvdOZhmvq6yJxUA3/lqSvHvOjamP
RtwIV62a0DuaidDNPM94K7NRuzawZ70MXVY8qgMe8XBYc7B3xBEOHxjm8tsMfz2i6wk1PjnH0F9a
gaIUrX8y/vDwwyMD78udLwU2eWsn3HpVWYSqXOBFdvrAOEPDFq82ZF0OElYJLYjyKys9wtyWgYlA
M9kHEl9bWh7j9tDqVnE9cPt8ZKzDd8luHVZmPRHL3WL3hXAW96Vm4+kEYophvFuD0djcK0KanGjb
9XY8DTLabMK5pnTFsUOo22HB6xNguS/CASdepIFXGQNFtZSj3SnJVdc0yxu5ecPdVi27CKorDD3Y
rMrGi12LEz7IKRLUQ5hC4lzolMm4A9t3RemVK93M5ldS6IiuISsbH4KH7y2wDSshjbgACLdagwdA
m2jAPlrmXrsQndDhHgN3/CNzreoGx/K6a9ZztQu0dcxcTJBz/wPQNT+6cOav3APJFTpGR+YHSaE/
s7kEnu7NqbcHV2lf5ry0L5NRgI0nZ4mBcNtqxp3YvAbTfjrfrp1lnoXr4bvuwG4+beYodd8bK1SC
QgzqjQuq/9Ob8H74kljvGgd4gWSHXCo4+xIpaL5p3jvJzJ0b2CAUScpwywmGDibVD2NCqufb1ImK
X7V9S5p32mkWCVsC938Kffp60PXusc895Y7hD24ZOQq/It0A1LAwz/AA0FtAQAo1qS+xSu7cY54b
RM2OlRXTIOketwZyikT1fE3+ShNoQjqHben6j2bFXhFATAFdMhSetsV65yjPFYSj0TcFocOWauLc
lkaa7A5GpT8ONhEwU5+vZ1UhUMurDa5GAHq49AjG3MDkwbgheau4JFYGz7BvdLxkRN0vt6a9lvcj
NoOPKhmTo9G5Ha/+3JLjU1bqc4+pI+w3b3stlFHTAXl62UOrac6jmVYOwlinE48u/xhhcdTuG/JS
3mwWA1biCRd0SqDNbBBnnKuW8TGtRErh+O2/ilmIx56gnpNGWziWKfpLf22RRLJrYE834G0GaNG9
B2NupniD1RcSD9a8rLqrH9u0Brs+Ah45LBKkltPv9gJLSV/p/+jQgKBZYS7fMky4rVLGfCOIivJu
QJOR1attRIbVpXdz5phvGL70q45F+aloiPuioaTetJujB8k2DmiBbFAsaZKPfsO+/jyLsgFGCNuK
BHGJ58+o6asHA9kzJ2Ug2NhYsgpmBADQiN/BtqoR9eiSnRoVnsWxXWTTggs8LZqWdN4ew3Lfsw5A
rJh0gMBmf9WQQw3ryoHw5Q2zCMU0rXWAxBSipzGt34UiXWLFRHMrYOM/TJ2sT8PcMG+VDhBrWAo8
xebmTLh/91jeeQQb5WQ9rCr8rzbnXTmdB9mjMtWT0TMQDmfydVU9/Kdb3gJHLOfKejKtbsDqV+fl
Wzeo2h11S/PDsZThgGoTFFKtbo8KuQHsvlNBxFsNgOfYWjqfSNW9nRsrnatMtXSiD+wlnaOysKuo
1BRzjgxpgkBa8do8yWFe4EzNsPIx6JOKrJTSOC58dUtkw2Ugq13tqmAV+gQ/ZLPVp77Wa7hfwtlb
yvk431jg2/GYj6o4icYzXzxE9NxtopxNo7OeHFWYS2Dn/XTf92RQaw1dItgpGHKqrrMizeyrF4cp
VJhX83TJwT8/Vj0qcy/Lu5i104bCpDjiXl+zjOigWTlRrNXnfJPK9cTE8FoMzvwwKqV3EcUsX5l9
87Nb6hmyHtSaVLbWSK6lu83HpWpdqI1Sf8GyZdwp8/4W1p2rQ29LAMGlSnOF36YN0l43bxXiQ14n
EIZf+Zg5P7ysSb+3etExKpfyva0tSTgpPkpzR2wpQyl+LUOyL3fqJ4tH8lDVrR7VDXlhjpU5x1E4
r42mNz97m4lir5PbrOSqfY0qAeOZPVbz21pq5lUjOFgUTH2JFJuLB5mI3aXuKtWj2xFBCIi4xbI0
wBWKDAqqncciQZN47R5BMHZ741O617W3Ls9jZVDcNCZ3s+3KVo3x8dP9N8yW46pHWtixY7qJ+jmf
0HDhIPq2B5LhERcZyoFci5kIib4mPsV1TD3sZD/e6pM6ABdrh+vFW+eJF2PbrgsdrlBaDIiaq15/
lK62e9Py8cPaZBmPtu5iKp/ajyRFQkjGjFObBOYJsjmJKQeAJ/Wfjd5nJyEJOKc4+y3lxKF0Ye3v
IsLwlHtlQ8yB8T+7KxdTPlbekhxmekmXxV5XLNqZwwRLI7myqpPX3OgaYJ5T+04iQfsLC08bWW1K
YoNYEaUoUFk9Z33ZfbJ0fwaxghYDWVLlqQ7cwrVvu8HY2SMrX/ye9mViJlRJw/FAO4PuzKCIjr1e
P1iK7H91A+F2BIXVapD3q7hKUwEBr2CX9HySMboHHhn9DalAPUepVNZTapUyblxi1XIjJwSvSJoX
r9fsWGnLnBeZFPKWgOSoagkDMjeb7BOtf6vqwoNUV1rH1aap76GiP/QsngEsae9SjlUKd6kaj8zy
OJN2etX4GcSqM1uCGzfVHkGSUOc3OeSprNqWA8POLkjFrN2rvO+hNTjbJZfNijvZbc7SwCkPLlW5
RkPUMLmld9ar3vZZAna4JBTHYeUsI/Ej2zr4TZMBnyAB/cptaQ8ItVEvM9J2yII2eWaNbM1nyZd9
rcEsQT0HuTgaymm8HaoE5PXsTCC5t+ZQ96pxo8hJv8htBeyxAN2LW23K+StN98Vmj4lJOZhuGjAD
F0tpFctPV5He9FI1Lrpdy50gYJ8Bn8m3EVIcga9lcltvBvKySaxnXkkVfhj2nvc89TrSngBLK2W5
vWesj7GVK/N7ksnsPtHJz8J/AXOOClpK7LlV2T8MCs8yoeVbZFutCwcYR4ThFXCXR5GeWk9dmAPg
LwhMB+Uey638qExlvdRqyhcCKgfi1JaPyve0GQ6xwW7/1SRYfCB7eWerwWToJ80yfMInbX6mrJ1E
CRL+kbsY121yu+/0DC3VtKJaAH0+mJgZZzM5bFspct9IMBn6uYeXdFHARvtsYwOdegZEk+ksD6uj
YIfeOCF6tQJoodJGDDV1ZikHBBBwpx2CTaPC6VosyHkaU1ekV8C8aFc2bnunpdIixwzyY9LBsclF
C3Nty3uQL7jZk0eWpF9VmsOLEP27bCUVBRmssaTCgb9RNpct1z5NZ6uuUxODjGrvAY+Tmr3lNs6E
AStbSBrUr75f2bznlcCk9m3TwEmNQr80Un3oSAbxzcLhIZO3qtbcECtOJhCGc4eTg55bSLwyEo0M
vK1HS+uziwfF6AcPNbPYfl0e0iLpINZrM4A5zmrUhRq1USU2/a3Khf2WQ8a5h3ezHnNy2KEsZwtB
HEKs+N5axUbHW+EIP9fqNN8vlJdk+OiSAKRtjhjC7GtoyctJEh6b5cidiQogfj/4xOJB0gv2GhU4
pGsn5XHBofQjWTftoGT9eNpI6AKoJtrXetD0i8UM6UoBw4/hrG7s10ZdjQOzbPfGmAhOH0YikIJZ
GcXdqA92EUydO9hh0RsEYZb41jNPmVgIxuVmMcfxo0k89V4vSyr0IcOa45WpdrU5znJpk2K9KgDT
PvOe6Lpvrw05KlIzfiwTQ3KZ17/yIZveqsTY04R6DPqdk/8wCJrldLW46cXcQMXjS9LkL9udTIGi
emmtYN1a0JGWoxqzX+iDgl+blYAO3TheBBPiNJhHhCYuLNxni/kVvGtNe/A4gMbr1BIbYIxp2Ir9
TDovzn1al9kxS2rl56y0VUwkc/tMChRwOYKS5wOBj6TPAC/I4ZApKEqJNA88RN8h3VE9ZiBh9ZEu
3BHolmJkr2VnNo+rhh7OWFVSjcqaEDDSp55Lo8w3nL8wiFXqz24fZGe3NM9tIpEhibK/GzG1XB3n
nVGhWCe//KoXVhJb5ljfz6oYPhxmlK3vYZX/sQjszEgFW/Bau5GcQIj8QThed+uYUK23yhjno94Z
0y1haU1MSgG5NE5XnyeKxlcKnPTOG0fvrSUXTtL60ME09YPYrhThZKQJEOJOlq93XXSV+Ty2Wh6X
MmkeJ87QV42xjxhgJt5YVT2e+gWDei6kfWdvm/x0TGRyawnLIejmKSVwd8kilGf0UmCnG9ikpARj
5rL3j7wwL62eTw+iWxWO10k3n7NMiqfSScfnhuViPSiNPpG+Z6gkfeiKG62t0b5BfBj9qRV6XNbb
8Og6mUdDuNB+SrdNOKHPhHZCKfpaK6+KFyURu8ZMuMTqlRjWg27o6RThi/3Cs64xUlMMDjMeIStt
T5d16bKn1jCbKB8xafNIaY4/tOz0icqKMGuj8dqQsHRyKxMkJDezj7WanddI7S7u2JlfbUuYP0yD
yId/zT/+z3Zl4/8kcub/wUQZzabP/p83ZS8f5fC3nuzvP/+nrdn8g8wW1/BMqDh/dl7/7Mmaf6Cb
JcqFYBiMxcaujP7T1mzYf6guhb6Hm4TerOH9e0/WsP5wVVu3PM2ywIGZxv+oJwsQ/289Wf5+0osM
wzaJgHEskBH/GByBv6YFWqDtJDiBbhKn3oqQGGjyMDqoXm/MvgsW9yt3dZBIxJqkr2X6pRv3FhFk
WutFKtYcdczjFgu+1i+Hect9qUoU1y9lU1xtbop+Hu7UeUmeG5PAV1JrYIsjeho/2vmqLYJ6/HCq
b6rq5K5W7qw18Jpz+SQs4MVWwNnK94jh24LKufbUB2Kht+R2bX6CtvGRTxF4CHLRV6sroudp8XJN
nBVsUI/PSw+9585kSON4vuYtB1iiAf1KP0ey3LGOma6I7Iz3g/IDTKVCgWJw0FaDEmBcQ4yGZdy1
QE3J3aEBC+wuJ+plWQ/77aGyDN2GvFDU3SsFa1KQzQXIPFP4CK4WkeGL0PBSqNUBwB0Ovh9u8RlQ
pAUZ99nG5YNJFkF2FxQg/wQsm241ANZCQNFXv3WoDuBeI61Jijx00RaQFBeo86NLhWxx3UsyH2bd
AQSOzbDUg8kThykrYrKPIdqnV5wkGEwxd05+aYt28syZj7+d6pXOiNihbulhTPN4btawEEAxiYwt
sq9RXovU9cchZgO3gddpG8HnDf4ScIYKgFzsUWuH944zlMdFiCJOGCru10lTl8gyMEn3c/5qFWyi
aWBFIIt8130eCUM85jZ0mfdGPTf9h8NU1HShf2qab9DsKJuXrl3gTwHUmsNKf9kDPhvthWuqQSol
DRmn8mW/ysxCZ6FgdYG602BgMBX8wWDcmuUgNREY/HcbJQJ5cOz1Wlwteajn7zxVHY0kvSHJBJii
zoNaGFqgeHfIPSMTDAUlq+CjLPJr/xXPovG2KJFlq0SViIOtf00S4kfacxbXIcN8Vpvmz8tLXQqi
IgBlZCbf3pmDe2xljMO4rJKvpWcmgLWK3lHi09SMFgJBNnqGMqfuBGvaVkcTUmrXvTf9Sz98aSm2
lwYaoMMDweOFKTTeqMMrfoxKbW0DIEP7EKBDicwUe1OsIG5QprdlUAmdVA5t7/q6+jb0Z63jS9l4
eHhyt4xk00UAO+KpFRanPWKIZBUI+6XNsVt7iq/wTYwpV0XEitp+jcPN3lF0ttonysXrXgrao04r
oj2cgqkJpfIcSTsLbBlPxhJKthi3NeC4AOCb+JBMEcj4C3QJHCmDIWkRE4xBqiGoYr9n9N+C/d+z
gX83vlouFlhYCDTlmgzdcKnXsIQOrfe8YisrCnp6G9WsuT8rzp3NKXpEO4E2PUjP2Ghgn1zS/Osv
i/jdvwZTfw3ccv4+r/pzbYQ8oevM00z1n9Jow3F1Lx2gHujld9904Xbr4SUrS4MGJY9cUsY89VVF
qlu9fzL3aih1XjUl1BC9YOhpOWWufOOTqp3mNeZs67KYtIfJ0A6jANQJ/TdXi9CCg5u2kK0JboHC
im9g6PbHn0QATtIe7taSYAdesmX5/Q70zb2q3iUODWsTirWr+SZ8rCr9KnmBXPXFdOJKNwDG8Kpm
3MTxJVkJjKSgIZLPzN8qEo6L2LbPElbd3H118r5f4MfkXwlI74Z7nSGjczlO2PZtnz5UwxpYS/xf
393f5Ix/nwb+x7v7D+HA6KxV0Zjc3a18LpYnBkAB+AAe/zx0oOuodM4H+W2YN0pOdCFbj0mcandN
ZRb911fClvnXueS/rsQ0dBpitHFMNlx+/y/zSUCsistpne+5YbNDInNt8LSvKZztEzfO8g5SBtAF
CJiCe56soezvMN0KzhMoO5omcuwYkg4NjV69Uuqw7CD63hcNE3G/k19MiaRyUjL+92oYAKsQndtH
fFi+Mv43yoR9t/7HPfXo/vG87p+GyLm/fxKD5h2xhISRV+ah8z7HoQxH1SZY4rrRuuC/vm1/lxP9
vmv8LMN2DJ279h88np3GwCldKhKKyFwuOfSFJd7SMbbQMn2CKP1vfprxd+kBP0+jEFJtaiXVNi2g
bn//bDMpR4qecCTc15st109OwmuVFjER6KcFf2CjrYdi+dIV+YOmt8eeMcOjVZaXebetCBE1IO06
V7vRJmATINVWWHwEvl/2VZ5EYSxixYvIW5oH7acwX1X0LFn6TJOK2HEaK9nw01K0U5I+ddkAmEUP
tF4P5n3iA31pv4qSYOzenQn8lEez/qKdwAHr0Lk7ZvR+j6NQP+QmSPn5mtMucMwTeeCM63j1nH3o
ynhPxkWPDfmK7fWyqknEaGeqjBNEquNCRWBqpA9oedhV8PBGcTDsO2N6SAyOhMobWMmTkirHgXd+
lV80iM96eWQJDXhSGEosdKzu9JFChoPhvvMSevG7sEFi4M8THyXBtcTOt39aMT8xlPOTF5UGRNPS
0AMhu+8nLHl71YDP1Ff2l6MjbsYiRZeFvku68/jp5CFMNmS/djitryCLffKE/IEJ9ZLuXpbQhGs2
oBY2lZ9xObz28g5wuJhaFNOuX5NA2rJJCOqetT50xB6sNHVGSR+/sHxv+2UWdwq0uASIqg7ZbwYR
rhXv++faNxSE35u5RzRcNlrRtMBVLQtHhS9Ve3NteNVcs2TPWzMa/hRsk6SBTXydDOzUiUxiAOji
FoICuOEvy3U/tSCT+Upt/N4myRv35SBwhlevluyOmjFfmvmUryTnEZSb9u7NajIDdSSgNybNIhzH
d2NKA62pwPhxvARB2jBBrkHBJX2MesfMOGjSSeozMnPnMs45mdJ85A7HqjXGtIs2RxxIiqJyY3nU
+dvRzbt2FgOOKasz22VmX37vyxExLQH5Ln1q+TUFbGK/aImI2ubXyKeAWx3Yy7UgKGnfro05p8bZ
qZdFrNTdEYkDCEm+0eoLID0pei9bXgYaY/O1aoPEvG7ae4nHbqQQ0i2exVw8FbVBqXg1uTlDYnEa
Wg7FGlDX/YFQXtbR5L16wBhN6l8aTtZ0ge3OxKGnqPqa3U+d6lpTiHqzmLper+DkMspa99Ng0lhr
TzW9+v0nuNTUPPgNF7dMZ686wAfcn+WO7MVJZccSpEmTqzo7/Mf9eV8HplmPRbogyNbR4eFSIyLZ
QDNNKUJ14wniLnkrM/z+BM0ELVueIR95Aki1OSoGW7NvQFkTbIetTq0BTrhp9FPq3TkWrxPrhSNF
RFnUOMvv3Wq0tBAyPbmix26Wx2pnpQ/id33b8bise1W9PFXD536IcKTx+4zRyZlIkq9iZw5zFTXd
B4YtiapEBZIYo7of+6+9iJrNUw15l03RpApPmfPDbqO3nkLknaJ+e4c997sotm0lLFY1QuRqwjkB
IFJXePvbr7p/bYv2qNOBZyKC4oYuKQOuQTvZbXbX51QDfJ5JCTeLhr8XTZrBy1XGqVaEPckuXZ8c
pfXowtnNxpdK3hzyjMxkfnc/WfRpGxL8yBEmJHsjLO2JrBa+q/bPgwVPw3508NhFPR4006aABdRs
YuIz9XsL7zzmDb/JfsKSj7QfwG78YbjPlgDqh786n/s9N1rJIeurq1n3qTO9eYoYrvtlsQ94RABq
9dZxOM/BKFTLzTelFRCV1pZkS2GMlwJ448iJBU49IcK3BX3ZhlWsc9+T8Z3mPVV6YO/H3u69TOD2
o0sB0I+NgKJrfiGjWqu/sxocEzEGFrLZeSQojGtAouSXSUhkKOtGFqTdFg71saWkb0MyiAm49/f/
M3hjQmYyzruQqV426ZnWENQnJvBtfdeiJW9w2yX6TNnD1C4n9GPAx7KkkVCPvXYvC4Qax7Z88sar
Mv00t8gx4iR5z6yvjLwK8TRQEe/f9QxvwX4sCRAayYj482IJamKW+6Apd8VchnLIg8xRCKKzOFew
l+gxKVbBPFsUeWtsypJvcfaJ/u4gGCegnCUNcrlvumpMDgi6GKHVwGvw9MrLVM4HqgyomgJ5le68
1jSxtPxA2JGv9vYF1TO8ejt7dscnVlZBB2/UiwPbfWyzCP9KLcYhxZUqnmbTCkhxVVg3Cf8Lk+G5
AR+Zfygsz+wACa8Ph9XhutBqCO7EalhbKJ3runySSySGW7DC2XRM0hP6MW+7GZrblRWwD/ciaP/K
tvHFiYYGAJNThiZs+imToXCvvSRYkTpU28GZPzyrDMkxDwr9YKUtm94UFAIs5mj5uaKda/JHnO6k
GWOkF96zIuTtRvLPtukhrR2fEib2VAjbkhShdQ29mstEKrr3OySjmsLiE0hxSA3G/dANSEKI1p1d
nSmRWfMisfxpZX/r5VWgle8ou0oA/qRFneeUIVLFNWTB6F7TJTw4QOeQbJHI8q22kO5fRRLT2yUm
an+AlKgn4rVxkFSxSNakCpJfWIMg0pTJ3x3wpXZMtldLf6p15hR8ft4Dc3pz9Oed31+OWSCCyRZh
mk3RArpKh+RcEECyImy3kfp4DNb1cY6ISGKOP5A4lgTbSmSO1YUucoPNM++NGhctOgKbRbLKiYF/
7UjBWFw437aIEoXdYeTpKnmtmungEDuVUjeaOOIcFFg25eQedqEBT+UHdxxFZWoFiMpO5LtHgFKh
Pz6Ny/dID0Qtf/RGdUopXgoeb+QZ5Jx9Q/+sCN8znhSVPi5gf1N5msFy6Pq3oePOhjppbEpUrgNf
eMY2RF4mzzJrk5Z8L/PTbAxBVVkcPUZEHrFKfkNjf28oYPdb0rLOdQudff7ZXtPoaNsG0Rzftgpg
oKfyzt5rFb+ZZ0I9ntEhqZge3+vVChLBM9GVIQIL4KpJlNNqMEEZd8Z+MVu402W7LKVTBfxpI+Bo
nIhB4YIhus9J6nd43nW9jWzC3Pc/X9KuAYKGAaRkPgQBaIiwE8AxhZ2nkuJDvESR0t8umTryAu72
7bIwjzNq7bUowzwXzEqro8LqkCJeHuT7Om5hT/W4LxKKY3Hh1xL1irWYfrcv7954MDkSIhO5rzi7
73/M660gc8cAq4+v1kTa1ITIEB06qRRh2KSRST2YfXmw7fp93VjoE0rjgWim79WaLz1dKUZ7iCAI
CTSRv7RsFqt+zaygLCt/P+0b7nKgRlkSlPRAoUv6apsBnq2fo3mj9LXSq6owgrFCjjZdvDR/YeJ5
yPLDxpBn7MSJRKX3bE5Y1ecoX8kSod8xWOMF8OK53x5sLBAu29kk6DjR38vMl76CJE7Ru7cNe7C3
mNPDgbyIlj9havHcoliCTrsXngWCNrLaDnvbB/fDoWI3BzrFtH2ja0+dgb5l1j46i1d+pBxX8SZR
VLJl+7OLQG5+srcrHgfVOVrkT//uQS7DmaSooNfogFClZYYW1wM5aWnI4B4XfuIPWjjLK2NHzSBq
2/fT01TyHaQ/+0U9gcRjp4T2Q9+nt9Vre3rZ8Mp4VXrYa/a02Pyfm/PVC50MO+20F1kliXTDVsRe
X94qc3czG/1pG2ScCqKL9J4ekRJWdfbw+3T3f2dg8LdY+/9PMupp9//l/Bt+DB9/S6m//mj6v4q8
f//xPwcKqvOH7Tkqv2T9WxT9nwMFVf0DEqpqWY5uMTuwOUH/OVDQdQiqHJ9RhluubYJK/V//JvLW
jD+AVGJSRMPCf+hg7fofhNSTRv+Pbopre7ah0SzTEHpzcjT/0U0Bfc/oDW7NSbWTX71nEpUCXWvs
3Sg3nTCxxMR7wI6hguOlL6qeKlRQSkqnmfm+T4wrG0aTJ0cyORCdXNoB9l1LuAlR6pLjQt2A0VfV
k1S2AsQ+pS70ZARsq3LLZb2sELujhez2CbR1MOflgjLwSNi3E85evj4W6fR+QriYnhRSa+kXkLEy
Z+T9qtRA1VrRjlJK9Vwhzvbn2UAqTTR1mOQ/EQuEtZTPwwIUDEopRw5rQT5n9CE1/aF1JoDOtC0L
BT0AevQmECoq5nRth4MKi56asicGvIWUUsHmRPnM8u008Dpkzyo9RWQ29TcDi0whyL7xFvmw2czx
i2E8rR1qVsiJ+ZVXXo/tMAVVUb62o/uwef1rv2KBmRgn9DWfQTdQTeN+OgJHidLZfmsMxoNy0G/V
zPklC/s+KywrtNb8HmIo7r3U2SXq7IQjdbNSYvvP5fwEDmECxN8x/kc5hUhH+Z3U6zs5VW/hkvGk
1Q+ajpCKTHlUZHZ3j9QZ4ymJWgKhAp5gVOAK+03Cqt2rQzQm0zs3J4/6BoSurU3DsbHIBFQep55d
1xUFusG9A2FvbWS6U4NM0Xge0+ToEoNHiHkM+Vq7Mrlek0kvMXBXisGId52PxCLRFTJsui2rBQl6
ihHKHunoLUdv5lITNtMQUOpD5txbnboXZbkS61t7cia4502zB4PWieqLxJ5wF9331PdBU6lN4Bh1
PI6uGaDgLyCuOpwZpj1mYbofrueMhPrGZqylmj14lMl+UKmyJljb65TFSdn8cvSEFkL5q9KMDk0E
ahPQ2kUDk8hQGZUtm9fFc+ehjcHyp63HunCvE4ePJbKvTTOebcIh8mkyMQJwnugUkq3AEVPOOz/V
AgFqYo/DuRYaAIeO+30Hn7+4TlHo+IWcrpIWPcPKODFaTY6nSA+zw6BfNUvfPpgIo48NKSbUbsOv
Ps1v7MqDal+osXmcquxqEWdVFl+DYTCRUgqbyOvlUd/oK/RERUMECxM6Os4yXdO+uJlS7deGFrWr
h4fUyvXzpPUcpQnsaBB1B1lG8tOcorUFY0mUjnNWltbw8RJ3UYL4DRTTGckR4SJjOgb1sEZatahR
aVvPRW8/OERZ0nkXF7HJjb2u/KjsnoiS0vChPaaMIdb8MM5KFQlRP8x1SX5lCTi3k5MZrKTW+bVl
bjdIvy+1kzv3NR0av4BZyYDNQGjRbefO4NHVh/Wk1pDV0MPEurXLeDWkoVrBYdSRN4XsyyNiyGNF
qU1WnNqEdER6T3/rUgWnxbBbPdOBEgw5o48Xxe9q+soJVN5Q45Gsmo23Q6N9sDP1tWnNb0zDOptO
+pQjBfeXjOikKs02Ji9rgC4r8lJF+maHrhJl2Qyc5absa3JBIUkVW3mv4r3tiQo5FFoG0Et7S7Qe
6JOOTA4odkaSZvWZOzK5VfJk2K/jJiV1LbAIjaSidp/1lYil1XZpznAGQIMG6DDnx5b9WMSbzuqA
kd7SCc5qLA5t/ec608RzK+c4V5TbuvdUL3lUWDZk2WFaw3HFi62iRrVIndJYnOet+KVJ8zZTOKSi
6yV5FvOw6hHspd+niznHCTXvwBHGElZHdMtAvSPan2SFeBwVjoQk/1pren1WNjwl20C541zakgRo
9gdHUu3WpBLYExaQejAPDpBBtJ4DLXun+ZLErkVTNlFtCV+vVpYmaUo6GiY4lMq60ZT8aPK2Zr3D
uaR1WNM9CiuHP+mrnRShQ94H9uFPoXHStEiXn1Jx3lo6C9s6QsSuid7aec1qW4eJYp0xx49xa6+P
JKHdjCYzsm7PVm2V6mhogkM2zfydakOHWL3zlqvKlN9N2ZsUyubj0jhfEJw49Hnm89wZzWE28hPz
RosRZr/iDyEKzzzQfXpJTZUTSTb+4Ndsh2Pt7B3GwqpJ/ib6bLWZLQyu8jWonHuQpJFlhCdUN2lg
JJP8zl0+X7JIj8YW89LMw4JkrctHtdDTUrynpZ6ZaC79SZIlkbb8i6dn3y4CGIXEzJT92EJGRXm+
cJh3qrsZXNNIpHGWFJfC7U3Woey22dQFlS9ZcKn1A+0/UntmU+a5qjIRq07nwChevywne2Xw5/kd
iMGwHn+sFfPJPhkOi7YN181W7QJPNsDtsrYOsLqMo3VDJo3/vzk6j+VIkS0MPxERQGK3RfkqebXc
hlBLPXjIJDEJT3+/urOYRY+RSoLMc36LX+dzCMMOrpZVIfPku3+TdvVgsnS9Nmv4jiErvdQ9S16r
cH+L4B/VHIAOHWWfs02z8rBF1m1fwt7w44iGf84S0YgAnwzj2kXR75hH/yq0nJuWvsTVoHCYLUEh
T81F3lfWT8W1VHQ6uD2bXxO13SnbH4+AOeXo86s0vSm8SS9VSKv76b+p+SoEbIEE1E5ojBmSNX52
M1fsXW/Glu7Fx1qu2F3aKLsPlHO064yFzCyAuVnwH3rklTWVm50e6/3oSMIP4oNdDG+yCd7n5Utn
dXxE0Yg9zX9AXIS6MEeEKPSxH96Hcq+oudmBRbt72nwJGepYliW7nbL7l5H687XAZWNl+aVvWp2U
hba5cUlht2mDsd2XwpHLQRHBmlDI2ZE9yUojYn78PoMCFgGsZsEefX1iNe09q8VXXnHSWKp6yLLY
MMLBGhOC5G280nmMrDLYFkW2bkPUGkvGk4koetx6/w+iEi9DO3K9pADIQWg/lB4A/qToPSw9nDSa
Yc72lnTXtpUEflseBtK/N5MT+vsuJeTNyX9EnFIi6td/uhy2R2gez7qr1aaYstdIDDEL8vDreP4R
mOGfivQf/ilrvZvuVjI2kzIurmPLFTeu9dUbQYxS3wQbZ/H3G9HQGRd54jvT2WNkqITRc+vvdVC9
lf6Mi8ESxMpXVGez8u9RZ2HW0gyjlWNR8z58xqWV0SxT0DrqkBbuBJ11oXdNDMVAu6371Qj3fZb+
PR5DEwGS5Gb8rkZxtEy5sazxVcn4eXDjo/o/b09JPAWf9lMaryfWb7rq7GegfLjhSB+xz6DYqK6l
7z6UYf8QTcQn1zX54ILAlBGR53bE5FIYnjMZzUla/aJYBJ9RlBtT1FCAyJXnAZFHssSjl4CHXZ05
e+iaojqF8XyurB6qp6ThzFvH/yKNaxMYEBd8dQI4Z94Npjv0v489nPeu0M77WPNzyD5FA0lKX7G9
dWT9OTN3tOGCBaIjan++DPTptKGWyGvidA8aaZKVwkvPBvH1eqvZV9IF+f8BbIJdXyt/iyiQ7lW6
Q3fWgraiLp1vVHIQ2A5wVw1eT6FosItKqhztiOJOamS2iEp3LSElCQ+ey0+e5XeMz3WdEjoGMlKS
YJ/0FOvWhX5PZ1o5/YHm15olOKPDEZlR+YFPC+ZjHO+BytS1GZjjPLQAuWSzj8CbezEy2YRH2gL/
Zdj59lk/pvv4QZIZOHkyO2MVPRQVA3qZ07i2+DQIlCvP0hr/BG19b2vPO3Q+st/eg46nbsAlgRiy
vyT/kD4nv3o2dv/Hq5Q565RHAol8zhHoKhqoYCUvnF47Q0/kdZLDJQg8lP5FRVNqJp8Ryj4Nhlgo
v53o65nKR5E5b6IZBSoYMW0lPaxDN/8nhxvlsdIWqmzrmMmOMXls/nllV++wBqBeoMAl4wX1rfLa
9PpP4DfvJiZ4prDuHa0prxY2z3p77TVdbzUc73EQ/pAEa/Tjz+0DpjpyPNogJgod/MoOGBnt4D4c
Rfup/G3oN5eWgJ/NUHsEsapQbT1v2mfjQJBVe62lLzgNZhr1QvfkLSGd6urFxg1CH2XubAU81za1
64d6NjvH6dUv4GCAQnZberBt3PX/0hFXiQetNdLlNJAkA9CGMDRoGxrm1edimuxQzNypsEr7kp2t
67kxl3raFkt3yQOYT015aQf6lmZghEwj3X2aZneNIOXdVGFxTnHnxEWAaVTYt6ixje0j3fBL+ycc
45oJtfZQA8R/e+dME12xFZW+68gahAb9plIp27np+jzHDOE5DuhdN0yfeaEvxdi+L1SUbeYSB7Tl
mhNhI++0X6K2il88iLFNwG5AtcL6bx08Uu4Ctoix7+6j1LzLaN1MKV2EZMOlWyAHhiZchowg4tq6
8XxnFkBk0wcXzwuKHU6xVzfAryJHlpDBGU4wxFuHe9trDr3LWNGSipTPoOSVOabClZynWbqzi+ht
zoadPdchvshSYa5FX0FJRMBVRfEhDc9JVtvtKwUE1PrR7TgpHhgNakZm/65ao4/xVqloZ4LWrOys
HhaboD4b+848Wold+Jog/Pnod57eqahT26UKH9Hq7CcHMLvr7fHY4FLsmo+A8SJRy3g2jedRGEwn
32wBZ6vmM2tvEWUxSrQCycSwcoTfVWTjrs1AXWr6R9I+mMy3g1FAbxMR/lTehgVP8SUV2VchGVzg
93bMr2+K02wT/J/3vQ1JorH2g7Oz7PDqWPIXltdNIhk9iZCuT8ubqCVAOhYfp2UlWrJYHut+fFPK
/3I76hrCGGft6EJTaH+vzGfAX+gZqndZOCgSchdou902MQ0pDR1xVVny5G+pgSbXN5CcGkX5AKHI
qegg69GzfszDxgCke6+W42PzofuyZ0HgamVUeXYqhhHWhd9CPE7GNBuM3Mi0Fw8XdTvE/zlZyFAB
mJJoL/+UtjyRfEb8NWUpW1GEyBOdfyXNaLWOrH1rNa/RjEhS8a2dnVpRV0qkZtjQgdGmr4WwqZAd
uwl+oN+GqQqO2UzX6SaOHWxWk4P2ccJvv0RkANj2ue8sbgij9001rGfLXpFK1YTqkB38X44abEcQ
VbT1+5oWTyddz///W6qycRMhlpyW+qIc/9jTJ4cyXtAwGiAnVBStD6xBLID1trCCT3dSh4zKgQ2L
Czizid97Y65RUcOihM6Oh+udXH+SfGwu7G78tH2UEoDItwQiKDIcVElUSMR8HtGC8jnovJkgGpvi
Dh1WydJQEO756f1Ac3tqxxnAFNJ53Dg7ALz9kJbZVrWUK9KQdwxTH1assS7GrEdvtvqtUviCYiv7
rzhT2+VR3nsrXeM2tR3nDSbWO6teljy87jFyyz8hhraNdjEdpaH5IbcM6XsA5hVY0NvZuMcaxL/M
LArBel+lVNZgm9iWfl/d7E5XLOnjCf/822IicSBS908kv+tA3uJZbfSsksyvZoPl+8FO6x+zlCda
5+Guxa3GscZfxXGAJlUfTb6kG0jmJLedYbu44rLO4TO1Y+uCaUlODOmzhukQWXGZM/tEtz3UUFiP
F2ArfFDauciet2zKm12rdumshx2ELVhE2N9Xdvsm/PHZnvmlaafoD52e7pe4fGeEzqj/4idWFEg0
xireWl30x3bYynT56NYz7iiVI89z50RbpJZZc/xZRPTvSJkzE0+AW0XfjAeHIgTcaLfiRK7oDS0F
rOQ02lCJ6X6ELhFXIuYS1M10H4yxTzQtqkQqW/6qDm2mjrr5IWiZSETH1TL5h6ysCMQIPEgF6avr
FLkPC05GOEKLyGJ/vlSpteDLLZ67mFgxuV0gw/5b6vXFz1YmD/IT80i9CovpR2vQyi5dOqIzT6WV
j1dXoTtsKG6aRlSARdeAJNDwuNjuu1rPzkCQxUi5J9QOCKTt9UcWsueVFoukGrBVN2VwkPWg7kMd
7NyV/zvBBRI/V1tv7BI5VWiQ54VZxS3Z6B8hyge3GxVv2ZR4S86THim5s0Prv3omxKNsS+Y14R0W
FVzJ0Asvi2GxyHeygc3yuvlpLf1p34cgW3RYshjNPW92lWsykrSE8iFqoN27OK6RxRKzk+d8HhuF
jyfXjV0saVLSO3cLu960nvNetgjuzOiHB0qKYG5zVd9ZlrofKntvgwkkzYgEQ7bHtqHFtiolvH+E
XCyjMXDiuEdqmsNKDytU2UEtPBUmt0B1V4sNbIFWtiwPp33j/7e6BmZ/VmeK8J4kw9HWq+NTbHFv
Di216a3vX0YWI6Q4/BC5b6Bqe1oyUeNvU34NG9GWQTIx+27KIGI9YaITkE59XyN4wrsHt5yipC6e
/RoTqSHlrl5hrA3jXN/RMriW7YG7CNn6SqZJ1uVoHahFDqsXZvU3R5f/YkU69Low3q61PMg2U/ui
51Xh/8x5l5oXWaw/c1x/5qOSm4ieyqwrcWN1SIn7qj7yydINVTK0ErkhMCgqelGPfKKW/hmsrSfD
F3Xocj43JSua3YM9ioa3fVm5wB2CFLa9k58LWX+tPk5eyC+7/5K4lxtr/lw1J69/0yS0nWoTN/s3
jkS0culNOxL9wnjdzi6EXB3T275YRL5QGw4DNTJXjTi/yNlDqjPvK5ybMLKfgV4grBeqwsfFfxaD
1x7syHpPx6fZJfE2FXxPYTtcTH9Qtn0sLYoLpwiw1jL2O0O22MnJI9V8lfuUqhF4yOy5T1HdGBzR
ZfjNMfMzuQakCTUaRCKHqJSXdow9MFl73TcucS6CI55gmrcgLyCtswVtkK4+VY8LXbZ4orOZIIB+
PXU8/SscYm5ZG4p0qTaVxJ+keuAXJqL9GpARO6wtG1McswZlIA1ZdTWF+cjV/F13PJNhhd+tmstr
OlAfYqwYwrUe28NMjPNmrICxW0xXDLxRyyPypFKf7I7FShMSeQ/wxbAQGbehTaxgM8xQpVevYCbo
MTVsLDPeOcrepbR7zRGYdF97p8JlOesY4gLXgEe68iMo/CZBPBeU46fby3eqds9FFz9qUepDGz6X
ltVtqd7mF8UhE4/YKVKrRe3MwZ5P0asdxUMyTvw2XGPvi9xFz9adx94F27Uc+zqO1Zu36Pt6xhph
K9RZRUDGZiudJDUDkcGhJn3dZc7CcIVni1QJXXJ2suX3SC3Mg1V0xQ6a+DPKsGT0mv2SPl5O/knw
ysm1Pfpl/daI6EFNKYYNWGMz4AzFEt1qCXwLsrgx1vrixutxjrjWeIf3zYwz36i/SJL+YLVoDw5L
zWbhOLS8BjqCpxPjBjpNi8s5GhSvr2sfoqhZLo2/fEOiMTQEYo9KzqJQKdjI3H2+1b0xMKNLHWuC
4jq1D+JV4cxn/aH5YzNAScST80AWV4NVx073t4QNaF/Ea86lDmrCiviC+7Ac390+XpAuqJC6g+lR
m/GieTrPfJmdJboXOT3WDvYZbfGNiNLFPbau3maYAMUzq7sdOLtSE8ectd5zlNEsJG/aF6+xDtiM
XtKpelRtlV07Vd1zDNi7pkYxw8b71pH5symL6qG/SWlmf+p3bXNaBYiM7xh6qUrLbLp5vISy7c65
XfSXMGCL8wPreyTa9OStDsBYXB1kh9OjL78nn55bEuVAmREygOt814JHEZDr4q/6xeXU3hBMUntQ
4r4Tn8oZ78XMEWKFxWURctg0wrALYrrHbCMRVdZvlAejHvWWf63TXDDLe9t6iBky4jxhprASiV9o
I987qWlOw0oT4+BKxltJO3P/jkyrt1KnD97a/IjVvl/9ecE07t6X0/jZfGAnDWjRAJVq/LLdVVlf
7jEMRPu5zM69cou7vnTuJyuGKAtKir4bVOTK/XIaLCFjeExD9diRYUBzzfKvsRRl6CHwS1U9OjGf
UeomIEaZScrLiJPwS+vTHrH+yOX2a0RqaqYGEV1TkTlIN59oESG41CYncQACmlLAh08ZtAUBtT1w
AIIy2QsxQYF+sKRdJKGHR1oqL9GL/mOEmx+puyQuC+Fg2Fo/4Vz9FFG53lVT0ICcoB9gbV43WJjo
h29ObtC8ifQ+0wgWEDw/TAXiFWq1FY5j4NTCTGZnC+gvitJm9OO9xwibpUlmrGpvLo5j1IYFQ/FK
NacpEkiMwvxo8/NgiijWfS3iw2TGH7XWjIQjVWC+gCFxyqfa0rs0RijWp80zwzqIFXHj/fJJKBK4
cnuYYhs9xOgi10euGzbfJNE8j82ChFCnmOmVfZEEb5C+dLVFd9dlESXiDVzM7d4jkmrnu/0Du87T
QsQiBw76ZENyWJeTYcG89WXGzOxuMiDhH4ay+I9pDMX4fKAInFVPcqZ1/sRagGIzipjB05VNjEq8
uU1Ppe3fjcH62vnExzpOEqWUEf9fQhzMp4HUYfZub5H9KajFJ7XE+A4WiYmsocOd45Mahp7XuQie
sRqjP0HdvQzNznH7d2dCyWzF7GxqAE2P+YE3Yx5vYoc/F/y0c8s+O5iF937BQEQ+yjYrbP5nrM9W
Ob2mtDQm3QIgLCvwx2XbzeXwyvF24YbbYTNNCkWcWivrnY7pCfBCAoKMX/3WQWZvRD6XSdoC3uOi
Lm3Ivq5177xB5U+uUa9d3D2tA82KdQpMjPsRjZ3zm/Oq4d+dmV9mpiCOHydvVuaJhV+Z/HQiLfek
2Qi4BPUaLTGK9cbeuzDLw/RBSCQnjGshgXOgG0d5M84zCW8YI0OwQGIpKYrbqGX4k2f+K2Y3tsdN
0fnoAyJvH+mr1wC6eO6Y7w2EGyqA4ejwYdAnlO+lQQrlLlmEtOCLYBweLHvG8phOGk6QVrx1ORPd
BRtvJ4E10rGsh/04BCTKvI4Mtnaxq3Ob27q7yQb5SbTIeVulYbuIdYAK8bfB2cywZ2nvP3RhdzdA
mIArlz3BDxHgEBTMIG/id29+dGOUeuXFq5q7cADRwRKISIoGgyHPnCT2kR6bR7rjlr2vU5WYHI17
f4MyPASr2ocdC+bBT3QuXuPAfHCEeju7h0DNJfaXGOq0VKt1KDK9klwan4e5MZykwN4jQm41pFft
cbHVeYQYlO9Z6+5TdV15lgUcjxDyktXQJMMAwhSuG2VN35nrIlIO1N8snO6mrPnRcYkg3bnxKmig
m/ytyySnkDX/+rah3Z1QAaq9TshCeEKIP2Jxgh4U67W1OePE1OJLWJFyLBy1ffnTu6u/zTLi9G+/
JBJkzj7eNWClFO1IVhEaWjU5wezqfswxlIyh+9n5nPblxEROXxCxmhHYtzfPV94UWbYTNm5V8Cpt
rVQ85KRbJo6S4Io0xiXu7Pp7B1g4iuAz4t7+tIL0MYjW+9Vyfto+/BGZ9TDUJHPmClw0LMT3Kpx2
z6tD0NCbsQbCZUxe84tAhsxVtFvD4cly2/rULbl/Qhv8tJj0fQl4tca5/9BW88CC/zIRObyVJPcE
Po3Eg+x/xMz0TfzUR+fx6uYE5c2BvV0zcu9dso731QLEOq7dehC80lsfuXfoG/FsHFTPq8YJXnYA
AqbtqVWlQz1wdpnB+O+F2WNVDzjbSmSs6ADZTFRBvn/2Bi/+m095t4nzhQ93q8FJ86rd5y5vGHTR
80q9AXkP7nasMI5WFsefJjLtllLBdV61iW4RQve4KUhOmxm7QQVM4VG5qjG7Er6GYnj0dqkfPdbV
TLST8l6E8e+VN7yivfwXlKCshLOP2GLUYxxZH8sYf2jVFi9+XkIzIuJZ6hIiOKNPuBQYcpb/cmTT
OZkGdAf5BNnlbIFhjBB63WUOZuCeqt2tXbyZmue/UpBqgWOO4+2arrz1Y24FZEmb8C61b2lO9vbc
y+Iy+ZVz6kvmnN4QWuSkYMoUP/zVHNYsPcyTmQa8B0O87Yn8WbeYg+OlH4EyViJCAt0n78G3xl9f
t/E+tWW4x840kDmg1kvm5v0GavXNd7K3uJ8RKDmsS/q8AmDa0FNIqphX0vWKfnRbr8yETv5cd9MT
KRgu4dIgUMaNMVbm9XGJ7IOlFN/BxBaHRqbSMfLxpUI3T4vUiLyKxL2RhxsgFIMir0X27ucWUBjr
qBs8BQRBBjwBeyYyUubQv8ZysbYlc25d1xESKX0lwzrcx4Jo2D5nV+3uuGbSm3rIAH/+aUjQT4jo
U4cyvoHQVfbhklfQDfxx1vX+XgA4BvGFsnCskwakru6b6+gpSPHb38Qs7m03+3tDOWq++aLAANwh
h3Vq8zU12KoqjlRCYuDC1mPaOCRKMBUFFrfRuHzMdozOQSIuRXRw1F7L6iwr+iyr8SS4is9hj0pn
yJDKE/1G+TfIbR+6Dx7i1l26jaLC7MYQOYHBTDMVebRvCEFEx0sqemCdO7f85Rlcj4svk8hCPMTg
ZlA5m/OUT49R53QExa9mI/D0IgT/dYfuj0uOXBYd5uJOl9Ti9IMZT1G9JqEzXrve3M8z8FgX3WJR
iBLDszuRohdggc+7eFPN6fM6qUsEx2ZyWzzz5hK82euEouEd8UbzSWr7uQiyx8JlMQmbdDpncjgK
HImmUvZZN5lF0SZW+pFokVxk68HO0OLPRXEXeAGRRjI4BZ197wex2patc88G64OVh0RfRCtMFUr+
SPvEBNpfbSTvy1r981uU7oZImK2PJgsu6hgKINfexoN8C5yKqsyDxHOdBF53Sli9D7kmMmBgvdlI
+7mmPntTyAoT9ojZY21/4saz72qewTmWMlEmIhAg//UXdFjYFT9d771EXL4nJDLcTti/hKq/82jG
IBbNjHhzeCysDk04TdOTZ4YDUjQSApX3qtpbACDRTrVB1V/VDYIK/6F2pHcNSHY+MPy4FUPlCocI
aqt/hVv55xpZZVI28QYyoribC0IUJn5o4Rqyiwuc9lPacYZlLd6jbnF55QCPsrh99BWpVKNbYLxA
SzISfJgGqt9WsrsE2XGub5Xrwate0+nQVwCM5VhPyVBIHGskYCeN8vGddv79VNseOmQc/Ckg+i1y
HgkddJJfbbNyjHdZkKcweOMbgXbXzHaPcztkN2m32Y4CuRFwtx4Rj6Oxtu56nettGnfE9TkhyhlX
UGEiZzuJ1uxHuxVYFM5Yv8cm0sx1utN5tV9zuzuW63Pqi3IfzfG/PGu+5pj9eBrB2yvJ+eF3OAvZ
RojSinHuze4Lzsn3JnJeOoH0HT0DdYC3TIBSpSKBs6FbssTU78evnlmXgyv7c3V7SEJUBUsYfZsI
fpnEOJ62eP1TTHSwaw9uVpLZWZrys8SoO7TAQ12NcFz15iJa2tbhcUOHrAE7Y0YoZPkk+IScpDaB
3ZWzYkkI3pDTrCed7q15oT+GU3UT9SwCkScPudseC5+TQ1bBl5NC1+W2Jisuew9n54hq7C9L6Pdq
dXtjdYzFVYWLH9jcriVV6B4x7CQ5cXIv470AskgmWrekEnq/4PcCjtA7NKsW9CAE7EKEJaqoZtOM
0/LULs1j1yPontj41mJ5GscQrVMZ/iETsIUhgqRnLP9Tx2O/DWzxrclAJBihHk4NqVDEvidpzfYV
BSo/ILlk7TM6SrQa9plvsr3RLmSlRz2P0VwSPW8AzRYPegyQjzpWf42RTCUUn/OlEHoQcMrb2X70
mv9E2y6z9drLi20kcB6gD/qG3cIpdIjN8KncHp8wjHIiyhkdUH6bbduGLFNZADaJ8VvNwNiMqKF1
72fEi/kuDfb+PHT3w9BsKzE9YRe/lMFlIao40PgqQjoUlrI8DGk28CVH2h1NcBVOLJK2H0gpS8NX
gkYvbhT96CV4NIQLeU6YE2dM6twtd9V49rexmUlc2f4i3SPnL8BEP1Pm07DalM5O9DxxwszRyRlv
z1aKMUoJ1jC0vOSTsFsnOchE6hXptXCDV+wqbcfX7nJ5rlLjXUwkL1wjyL+G4nGKb6h2Vu6EBPQD
PraO1FePBLreTBkiP4r1p3IQlcWFWxwRJBC9JvzlInwUg0j6ZjBN1GZy5V8nxWhgFixsmk74nqaQ
8KrB0I7nwNS6RftX9dMhLyB/KCVgm1G8z6W9K8LsoaQf5QZIAtdbzbSNVY/GIar+WiMD2RqeQ/mQ
V8ymXL95GHMoOcgG/JtxRKbqG5sqog2R4oz12pvkAd127z6YMnpw/GVOUA4eUk64rXABuy1FGp6R
HxFrrB1yu1rSqQ8uZGZTWVGCJElsS/ILLNNDVt7C8/1mp1Pz06YiO/kTMoFCIbCRrPSKWavHi8oU
nT67dtkmyJcwV+CFaRCFL45/yHGM+hlPTldY58yNvnOhP3TM3BRQORURFT4meeFiB3fkvOUwYLKd
8g85rute3tzaoc+ti0Aau01mJ/PIdKDnKCf2gnRqVOvbcArOa6C/OYrOTHt/J43gsNPtL9Qbl/Ga
XYi3xJ3UoBoFgQarbNbXOmXQ7DVAHZZLIhaNXZx0PTwhneYryVQjjR+h98YRxSzR+k6DTErjc8tF
9KEwzs0BPcJ1me+gQ/4F0j/Vfv8SZJG7ddHUIn7HDydwXzlNxHrohXCg2L65vwGiyAXMYwrHNMy9
QOAQzfTKskmcmeJAP53mmxowSXLjDr1xBOmQHTyryk5zKMEA9b8xvXfzrtkbYT+TRg34rtoX+M9L
5IzY1PoJQKlT6TYW47EYES/jY1+ZH57jcrzDc2W4OQEioGb0mK3EiIe7WXnerneGcRcLl8p6dBFy
yC6K7Fs/eO686jiT08x2LCcNWcZUjq0pxljo46sDBe2dNdjFc/1Xzt0LGpkn2Iy65bQkpuvFdVHp
PMaNa3bGVxUagPTJ+Kcwc+S+iDGiW3obtd3V5Gh7jDczfFR5ePDbFdKOdN9unBm4PdCp/n0cyj9D
veAlBjBLtFkeWob72B+IefGWj7gjExuPE3I+RsihKodTQEIYL+JDVS0YfDzrp+10viVl6bpG4ZXn
M92AQh+sFItmsdwAhch+zB1/V+bruLNc1RxKdRVaxad+mHLkG+A+E5oc8kPx5OkcZ2ZayEPRPpEM
P20QbOD/XGeQN1O8V2WLjXHZtVMa7vIFPWFSUAYGgDme/0/MeKXNvFs3p86s5MC0QKS8cHgPq2Qc
BXB9U/5GXY7x7t4iVPScB2Qqw6szUNxW5+B1JFj86LDZsGUiZQ1t7ka3m48RkfXoy8+ay+GhSuEC
HTVSEkGgL6FAyzFrydkN7FInZsC3HgbF+4DcCUkW8jyrYcSLO+sviwOiRE2Ok1qar6DAv5aCCw7p
qLfS9Q7IICpWF8nZTcIdcQqyhpAvoSuTYWwRF5V7IAAdAPdYMRmInhiOeRX8lMZ58WwU2gKVFffr
D2jmcvWfS3FEUlvxuiqf5c+55B4mVe23/2oPO+IiBtSO49IxN9yU5jX1lHwETqBuvKKr7Y6I0I+h
JAPajWHz9bRGm1SVzLwWIllSHU3IwxhnGTk8JEfi4gpl0vyRsDFQKr9uoEO0S0F1F9V/M8v5HAIi
CaIABYlf0TtAuuIL1/VOW+6fECLwROjtB7aSRwMW01QOjYVNZePmhzbuqmPl9qiqwkxtepq0mXY3
Sz9YqCT5YcwrQ0qwHvr5Vk+n0/CQ4SMnxON7aaKtMYj1KRADjcaqRyM7gg5UGfcancXtc/zniIXP
39b70pkIchgrgGBvEBvfDe9c2uVIO3fuipkEnwVTDKQL8Mq0HMMCMNl0XUDNpo/nEZ6LafpzledW
tQvRzbV30JX95UoX3bs/xYReElNjAU1tp6PlzHe8a2WCo5zECrLbnRY7f9Hi8MlUd4rzT+GlO2w4
d8i6Bbf7/BVFKRs/1dJ5g9+jXtcL3QU7VS1/u3I6VSswTR1GHXiL81JO2OXQzyF1tLhESvLGlIcJ
YNWPcUqqiRntX6plSCkT1rO0kGe2bZDEpP/yAGzDuBJ7ItIAsqonGH9OwDTKrkOk0cvgyfShfRqZ
fanV9c5e113tqSBKYyiJ4sUpXzjQX7Cc/0Ie+bWm0xy19U9LZusGOEMhSNh7K14oV9Q7+h32S9k9
N7Oi0kfnr0Erj/yOGbziSXL44M3xM70PMp7NudU7uKEs1C95PT6m4BpJbvE02wMHFdvkd7W47t7m
Kd+aPkbBBe56qS2r2WZ+feVTcd/aKIoWtyp3DX1qjTdzv6/HiV9ZSEcV7e+FJqQMSjjoI2K+z8bK
Me7YhEE3s2zvQ/lrqfLvUK4HaamHBTJrW4A8wzAd66bCOttw50zO3WhKsRsRGrBsiWM0VS9p2AB5
V+/ZPMVJ7Xm/FsNh5BePWY6znc+MtR8hhrNkFieQG2PxAgPPGtvbKV61CLY0duA6h4FvvCs9fFMF
v3OcdNUulM5TGfIP3WyQD1385Q7qyYaZJxgLm04o71MFPGNTarYBypG8S2Av7YhGwNGo+O0K33SM
jVe6sMnDVztW4kQs46lPq/8aJrAK8p9ANz9Bj+knsv0DhZVVBq1C7InNm5XWGKHrytpgO0X4dPv2
p8iy9+tQoTR0feuOcDDEfDMfs+27Ocks73mc9MNMANIevSTlC9Eh8jlcWjf/msRrY8+vFjGzG3ql
7gRqBRFpRO8KJC4y+iNf+L714p3CvPZ3ShRfcztlV036il9PDIoOxbBDc7+GC9NkjFYO0ZQl0AUt
KWkNAltXIp8rTk2ynYPrlFlIsBJYOZkw4tVgZXhdxgZlfEOoKdwhRB871KqXszWmX4G1kqPmTP8K
i3iZiP90SIG+9OC+Gbt7Dhy2zJl3Jff/x9F5LEeOZEHwi2CGhMa1tCSrqNkXGJtNIhMyocXXj2Mu
azu702ySBaSIF+HBLc58QShsmUb4hLlmzIOJAhQhKuNFVQ3mC3zFxVA9F3i7YpMInpODZCXGyrGM
7sesPrrp3K+7iLlrxOhxngCsS87r0PBDvqp7LTwCwm30yCSnXwxmBC0GEtzh9COm9uKY5Mna7hGU
1pmBQ+z/8vgOe6g8n9yaeKoW30bKLdJo5UvvNApSj32X4GsREVDN4rHk2OCzmHAWOGlTeFs/c5fD
AEpyVzcWtyH5L8n4JZtD/TLK/jdaTCXWxIQ5jLOP3kv01WoGIoMtN9wqgH0RYpjtU+/S0aLaTnG9
ET/Kr+q9SLNf7cmHYhaC+GF3jfIm3uOUc2Ri7/POPEzR7K4Tg0tLsNM5n5I/VBigC8RImjB2ROPg
0lLUpb27adCEUspw1yOIDAPbsT8l574zYFmU7jkFfJLIgYbxVNibtsufdVOWHKOZdns9cwLS1KC1
s2Om5pcO47DocBDx5t17WEfBkvawJVDFrN6nvvtgk/3e6dqdVqUx5odRDc/WmFn7BOwTSegYegye
zrkYbraKA/QelBZs7AdRJm8zf9+KRNFwNtMM6DNkjQpk8aHWmAJIMR/ayRjWRZin2wZFMa6Qt53G
fAwFkWgz4fIFCaHo27vvNnC9e05gaG/MiXEUMFLRQXiQHKV3mizRymGcVBlhTZlBmXPZwRzjFs0H
Ea0nbdUZRma2Xac5TnoiS6LAlLPpvvbxow+hhXEPp32lul8JxJO/I/+Ief3wHDvvmNT8feIml7Gj
5dvImGQoqBk515W4a8VRKfNM4uHNGrFwtAEyv2W8dxU8gGqyxsMY3p2QQRDAXC8BL194tNlITDir
unUxy6Iys9tgTUAKy1ImO/YwMcso8JYzmz2FrUvVNpq31PxEI3QMbqv5SeBz65DfhDmmW6fDohhU
1koF6KpjawQ7JdpHsid/ytl9whPIDB7q15j8MdzxnuGAv/I2NlMtt4Xl3vwieGv8CgAUYjqnovDF
c9urzCh/GfD7QQYUlNPa041lx7jweC7efrw1FcdKt3xXDbSYQEGPGHEnbsrgq+Y+vgLqHwHl4eKW
EADeVK4JSI0b8UU5ncewKKbml2oIjJb6ZtwdjkYLJytcVSQiWX/jrSpYfEZTXosqeCtS66YLrbb0
1DroKcs8vBsvBtcMEekzIgDqUh/foxSlwB45t+e+M3NQa+6iG4oDmTyaPhK8E1U4ndsk/CmCnHhC
cJ5mR22i8lKjJLBpAB3L87Zj0yDCPNvsHpnH1BrTDA9b95CL69CyVrEgjnt10C2XHQpxxn2dKEBj
KbkdqKBZuqZBXN44vVUb4ZEPDO0tLHF3NzUNmWXW2D6NnpXdvsgur1aNg59nGG9q4Kmf6+LuD9kJ
MPEjzU1EmvCt0nGOlLTiIrxxUlgUWsXiMI7jSU6Oxt5N2VObdkshBjUk+IR+dUMzUDjxBiYBzjt3
/u5ZdLDqxdje7fQMCxqLS5lRhtu+mB37+DiDabBTxVwnAIBQ4j8YC2PvF+G/qWfeKmIYW3UyrRjH
XWJyhHD+7yKM935muzejrlBWktfAKsb9nJYuIrt9tXFgb4BPUnrsc/YgArWzAq7xLV+lyK7uhD+D
PeOnSacObCKv6CCZcVv4A/eZ25IICYZgVzrFS2ZzUQ188RCL0r2Wo3EverKJWjh/2aj/kAe6ycZy
1++NRQIL69q4twv/wW3ibRyZ1tlGvuKk6Rxyj0UCnZlzaj7ss9JbYobln2y0j67H++cHKKqWU12r
0TqWHVkyjKkTmsEjpHEkCVdk63CscU5GKH+eaJ8boyZfnQjMfpq4LSqk5lAqKH+VEtJq9JethxAA
vmAsmcgnwlIc5QXbIKrmupjaeoNDGCSHoBAWm3XUY5SOfWs/DtbLzJAy6vkT4N7kzkjFcJtac+tm
ZFSd2cfcVYuXLXkH6swUW3agGC+Io5Nml5QXlx9+OSzzvjDgzy++yunLye0vv9RnLHk8j65Y8/QE
SJMAemfqznMHqZEJBIg3OkWSQ5Bw04kBfXgqddYjcqRrMtPIXH3KPBnfgwB0FnGxoyTTuBazjLdJ
LR8CUrAbLyR4Zg3+fjSzYGPAVk0dcTGWGtGhvOcR4Kqstj7bOfpj1g6+lJlMTM98cUrlD2nvo3DH
BZIpWABzWDiUGP2NRoQU+g+eWRHBOUFMxaCWMqfznCe8z/5JAY7rYxoxxgHOjFvRelNyXnRcHmEP
wy1jbaALIFsda2v501PAPQ87MMc10fsExJFNs+kz7WdvbRnzT1yIw+L4ecgJqT5QrAvtzGG406on
DhiYWQwU57pxvyJOGdNErMWaH3Jo4IeCjMJKmO1bnvB425m+dT4F73083haP9SidjRgze+f/UWGH
n7voHoIybw9W5TOCIdqauQRzTbKYs8u/6hoZo4fy0FZkqfucuKqsz90cvZGRtsHGjO3KXydzrPaB
tYyh7Z96UaIaLL4M5ae31DLWaOabdBTlI1okWkKfwaDF3hiHC2EOSLPA88KQYzWWJDf92X5gin0h
jDUyji8o6UTtmkp7K2TKkky/37yOzAV739bP+Kd+B4uGoH76JMWDL6TrfgxiFSsK/XZpHENO4khf
29FXliaEwFT8tphdwft+LWTUIZ0+EncCiOi0j0nJ3tEPXy20hxWuLQYkmuBFhWGf8wXxTnoxeg3f
Rr20+Dvp1AP4AGsxwV4gkWe95NpmKcKxPxtrR5L+i+yTbdWCFHJ4swB5n42kw7hrOQd3QbNgQ1qm
pgZdwNCeC35lQYpxN87P6cxcivomBt8swrJmLtQqF0rUgNqgiBnhUj34NM6YfoxB1GJVStNukdY5
zkygjFH8zCVdAxSaeAqdwZH6Y+FJGq19ZI673IYE3CXyL0NTOmbCBTtrv8zJDKobxZfna4lSVuT0
zWBcUepCPW3TXq3B8w5Ih7ZIvmF3z9tUWw/QSottHWt8dXybqQksr0Exs4olHxhNXHIGdtigMXZW
YSITT2SPTFc9Oxi1UOUb5hWtRy8FI+o4tZpdS5fYGgTbRoKyXjPh2HFdg9MVlQ+a5uBtVmNe6QXF
cHN5jcG8kcXKCXjZBJQS+Z2PkVhxkf7HkpqbPFYRv1gU6tMy59yM2pJrys44eJGeDnwT/ayP/k1S
4AOtt5WsP9pwftKzdRvLcDsZtjjByDHXs2c7a/L/q6pK//nD+B3lHsDEuPqrQe2xhiJDjtm5dEt/
Y2jeI02TqQu3bGCVZeSMpGLjgHCzOd+5Gbw4g+R3yum/Th9oQzjGmREDfjbzC8AFjpETSDKMP1Zh
sD8J8eVYDgf0GsXHpFOmGY0vH2+YU5rfMe47MrADg4aQ35qdPbjF4CH+MDRs5ucMjgWDQVdzHrFw
ZgzMxHzm2Wwx3mutg3FbR90vA51o0ycNWBMrORPF33KEwGXSpdcqKJ4h/Pl8p9GL3yPN1T2zGg5f
GZPpDAC5yAxunb7amGEeHrs6fhgqFZxw6AOpCICekp4rG55fgE82UrQPhC6zrjENKEx8WQroSOO4
aCuCZ1QebkPFP45B4R5tPDlwJOKHGaRqUp0Sn90wcqheqky8A+qNBmNis64LVYLBs2sXwc5Ck+Mr
/qrOBc+G7+qSx3+T3D0lBc0nOcxk1ENs55NEtnmjNurFK8NXLWDXdWGDos6mT+Ui97mAiE2blI+z
vCPammuDGf1evcRyvhlAKC4u0Qo8xMl3ZZYpMmoRsoYx0g30+JfNHhgbR8GhxxSqHYlzyxpPI+Eq
EsZYzHBGvIVlNW0oa8WfWX8DfDiGsYm+ThqN1THeIffrdRaVL32GTQRPOvut9J46l2DJYFrhrggu
fgxAa5oq/+RIvuqgEEOhZJzsCfmYmocRSAlge9lbm6bin1J5o3BglyBVbOaA0zinoLdhGsn9h6h1
mMdIXYefVeXHZ2dmyAGhOCS4DbUGWU/N+Xny7XbDpALPQcNhvgWS0OPIIwdnE6jbxi4RN/yYg7ZO
op7HA0ZUvWd87k0G9ZpgGLhPP4O1fXOJMJlB/Ea6htmE2UP0w5jMBy8/K6MQF05h0ufoikv7Mhos
Ykb5OmLWW/so66eBIdeelkCWCgCDaVmQhEwffUPZrAcMq8VoOHtMIP2K4ka5Lr1glWACoJtk1w5p
chNDca5dZv/DIMDINcX7xEz3ynki25KnK1+LALgvyWwuWmT7I6O9skrV2G9XFVcFEorXbsLCk1nz
tMWftKGUpd8XVv8k6/aP0Pw4YRHf7BptuOePbf3hmYQ438Dc3FF4eJ8AEsU9aHo3TEidiXNSDmih
hvc5OsyEMbitcJCDh5/5PVsx4rUJS3aOyH0MWPvWBkH2eQai6+Ryg0VLrgvsipQOpPuqddGma/pQ
B4+hNE+hYTfsygu5XX/ZdbadXfPFdmu0+amVsEH6n0y1X5OLs9+WKRhYUR0Ax1Wb+ZKjTaxka36G
cQ0hJHLOvtVHeyrN3jROrZCo4IrWEcqc8ugBIAEj7ULsnSjeWRVJpiitztoJh53R/cUDy8yXBCin
HJ4RmRmEJiHgE4GUKzYXxt59tUkLr9/ZOUe5LOd0ic62l329D+Jvsym9bYuRb23nW5W148rCVUVu
P4V96bCEaRLI5IHJNleY07ppsLdlpvt1lctLyVcjVFGf8LjD4k/DdOcW7mPLxLKt3ji9bmlROXva
4Dhog7ZvXOfAEXIgoYcGmlY4x0p94iLe72ksvfsRj5U0ufsVnfqEehLxDqgIqao8gtCn1tdy+FgJ
wlJWy5gzXgJJkOkI++DgyCCtUp5YU2o6vOWpDE/4c6EAJOXRN4tnXztque8/zB6+22wq35PhGrCi
nZyAEfGYlA+lPZpr7rWsxExlTWvy12PTFetJB+eZUQcOT/CqZUdOL3OGeK/lSYwlI7TYxz4bhmts
R1ziB0I8TTUFaxlsFMqgi5oaa2L3Muwh4UAMrWuBmQniHJsuPYCNgn2hYiJ3FCqCPWZAqQqszxUY
uDp+N6I5PmY5sx4OzWtLQxcOwmW2jHCKPT18lZPaxW3y0jByJsoaQrKqy2s+KUAqUTRwe5mvVdb2
J3R1NDX4uiW5La//16eI0plRHAZuCFPd0YjFnF1wcEJ6nL+ZY6AWchN1qdHrS9ZRgfzM0/PI6qsO
S5dCeJmj6GT2xrgGKHEGzPHXs8QuGdJ6G4ABarvKecjt6jJO5ZE20ZPVd/dlH5JRMK+ZVLzKmkya
JVv6v6LmFFrx0cOBvBsJr8L5pog3d9O9xWV3X+lWbuI2cA5Rn1x7cjUQjUwLv1TK+abhxgebkN+r
Ka5GnHz71XfEgeZmGrt6VHpFdhtvjFm1l5jKgGEeHfyrybMTyR/eLt6TsfkaRajuqbIPWsCsNm3W
eX84GNL8GDE68Vf/4xZcnceeeL5qmea1QXmdXNLPmi0PHjO2NOWOfwjv5ktifSnNPGjtMLUsvyyv
zNd9OqKM9+K5MPF4mEZGU5b5nIbeD+0nxCEmyJxZ6/EmcxfECYBxCE9XjzdgXywuKd11mCQWjyaF
w2aAI6L1m78ehVxUQH/MiQfKhBra0TgZCrtQS074mOfANYrp0fK9CHMajl/MkISJBvNqyg7AUuye
PespAbTB/0HItgqwJZrpv34w3oi+UUjqomS5IGdmxEcsENFivj+Sn0/tiZaIqSRGXfRghTjtMEtX
Hv46mBHBpqPalORS724LXnttFZ8GqfGd6t03nGpupw5yLs8tmElGmrCxAmOBWWIcnZT7vmiemL/N
BwNMWI8rh83iipRAf0zpHseMK0LHUXJpTTD3vhstybri/QuL40XY5DQKDF+wA/zfwCwBxKJTDXQu
sBmT8ehqFAplBtkFiluziXVw7DH0rwu6YgkM8amU0ZMDTgQsUBt9Yt7TRyVuRRPmG6zZR7p7f7z/
52l+T2JtvpCODOJYbQLLFushPERgTZe5BDyX4RHXQPzoIAx7WPLUMvCIG8FsToaPUwCWPu/Sf8Po
kWQj1U5d7R8rkT+GNVxcsSfdwW1jYYHl9R3iJduQ5/0rw+5NyJ8hV9OxU4O3rZz8SQr2/UHI14Ge
gDXBYoTsHt+JRQbW1wB8qt4QIPnHfdDwGeLKW3URl1odGCXGe/VCpAO6DN2p/sjNLSi4StBxSqY/
1DBiESeTsateGYhvBk0MxJDJzSvat8lU+JNj5leMO+8jDx7O4fSzy0Y4Pj71vy4BM1HVyCpkfPr2
XY/QOqeJ88/kfBFwv2Kw4sOcfkEN3SbZf5t2/OLH9pF2NhBr2v51Q4NUJPPJgghFl9SPTp7tBl99
UybwNUTjKzmq1wDSnmFgNOM0vvMVjDI9x/tEQYqph0+a+/ZdVYUYIzRGdoebIuQvgNBb5Xn0BIh9
FE9rMxO8ABFnG2+BYhAvaFzrlDErtZGsYo5IvuNxZ+lAYpBYhP0hnwcgik6YIUsq/3diWjpfZzrg
UgNWbBpmSAnmH9+0fwor+3Yy/NG2OZ4rP/A3nor+uQGlsi14qAojk2mfmjb01gPDqcFnnIKJn1WL
+69S9LrN34Hq3g2Porus8OHeWARxSILx/sJrmbTcmjolhteId0pzT9OUMwbGBEmADozXqON1ZMmP
lIA/O84hZZG37vwYMFDZaFeW6WK48qCjDlV2YHj/ajGa9yLjjGxD++3owqhPfuox/uSsv/aL9Oz0
xbMIuVQ0of1OXcT/n0HqKI5zhKSxf1hLqq8AIE1K9dbG3a/y84+FXbIluPyR52I/Yi0QkhB8b56q
ZqA/EPyZ7O4Awpo1gAzlBPFeNOGnq3ysOwQDQnDj7K4OaGX5b0hxTQN6xsnDxX2G7uOOWIcJAYbV
K2XBK3fgKBSaHMEILhDvTrxFIrYfme4/2qzMfHihNbxKz7p4cmNxdd4ZCa6yEXd3T9k6h6dt4EH7
o4ueHh46lAPYG9N9eU4bh9JDhyNx0ao3Wuy4F+bI08quz7U0HkPKfnxYTUFoG8zM2HJqmfzagDGY
PGEoo0/XWcays5EeTYdNymcwSm3nccJMtUEbxQJNPn1IHRp/OIB2VnPpQfurdHpPGoeYhoNHAuLU
i5fiLlYza2QD2r523hIJ4NEPmoTrI6NVE3dT1McmA/PoNgXdVtJaN2G3q9P+2pnCpycp+RX+fNdB
9Bw1AGk6P91RIk7Yc46+iK7ikMzwkuCJ2ItYHoosO7lMgjdp2lMsARX0FJr1gVvptDfq8DWQ4t5P
2Jz7j9G0/yTWdK9FcadbmVBj+STH9JDg+17hoBOo/nZDQpJ/O8dvAtuYjMpIjlhN460cs2sUCJti
HQfQdWhu3Dz9A7GLtH3Lr553aFwJDjtFEFwkNucwN/GKDsUDN27OSkN2ywmNrJaCbsN2D7ZtT/AV
6hsT7AtzQxVZV6KD71MzXFqn1HtbnIMtyp3G72QxpyirPYvKgo7JcmIf1cvcs0E3CeangJN0P2eP
kSbBnpHPN2vfP3ldTCWjd6J8+6XLebQrzqzCs4HSBRevMh/K1v2aLes5bFoBzCBlEkuGJJsN82A7
AMsdgK7ITpw/B855zcQTYqeUZrHsbOCaQginZD0E8bmvTfPVraeH0WdUMzu/HTfo/STkCLOICLE0
XxtqLJNiRy7hpe3Ndl838Ic8fXZ8u95gxHQcMIZhNrwJz61Bo+P590zdHbPGD9Z+tNPJTO5xDgKC
wxj1cVjAKwW5mDIiQVxY0YeAX2UWGwdJm5T+vjXjB5xB9t6X3Jhd6jJK5bx6w884i1fKhw4kfrId
eeA3u40eOnAPl9mgkc1O3qwJq77TJMHe8+ZT6eO9NlSRPgog3ZPD1EkbFxOD2haBNiV9Vnw0JkKQ
MQf9pkgcyDsgunnbqq+w53IHXz4ScwzXveZH0P6fDDAeSPHsFRGwgSLk/mZdgGWkLYyTrem2qYcc
Zhtfe0ryBygE18Sp0PKxP8cT16slinPukhffqNtthfQENkLwJ9uvIIV0iND2jKxxnsmPnRCyZCXI
5SXjtJ4TjJAheWAyluG1Y2OqgQZ6k9NvVQ6duncCjGbeR53jbgZ+xZwp91fkjT4Xfz7dLj8WL87K
sbGdkJFgaAsP1ZTWvnaK5+zA0JPm1OA6XZKZWGXt3EM1lB9Twumrs7xpQzcY2Zljb0PHh9qT97CT
mpCZqfsPAovxWPTT1UIrXFtm99rQV78zTeOpHHDZ57QV8is92xpNM0qYnhSSsrlG0WaaPydJPz5B
G90YXJ/H6kRggDyToIJQ6QJ7vCvAOsbDg9Vywy8Hye0zR5JvU4Ed1a6p/pUI6CgUamdG8jojb6/S
7m8zxOmLX78MhBiYaQl2vvTR84jWV8hbpDf57UGZm4/EHJ9UnrQ0eo843hA+QO5kf92AMKKv5U4w
XPG12T/HGHm2AHHK3RSHSxgZiixiGE1d+T5YJj5tSiENGtynq/Wj59j21k0wp6EgrFQaskoABfab
FL+55xyZ6garjb9Y5mPcJBvVmT88LrhKHN42Pvcd2eAdY84NuYobbhbgI11I6QkW0XSJ/oxT8GB2
DcOgBjeRg9mYLcY+Ur998fLZvljeuFYB+dlEwjUTM057OJUrOk+PsSq/Wx4cS9OANeMQA9g3fQ0M
HV7GjjURm8UO65ABhDbO9mX3PaaudZwNJuF0nrpdE5/sTrwg0CRrMizTWvUejcRZgfclDu/TAA2P
X4wXhF95DmSUyuDo5gQPgZm+c2syjhMvgV9Lf43Owz1IxeRYcYbQ8YN5Mq71DVT9O6xaRZ8Xw3ZY
bLLuH1vucDuSeYhrkg4OoyIZp0h7zFXKSpH9VViFtj0jzGFwdxBlT71lnxKBRwDftX1Taf+VV527
XjojM0iOBzvVWFBjXERp96SCtL3lwuIgRkxOhydwmeXJbogIAQG9ET6pVm0yZut2ZAwFKHVgLp6L
6UK1Xg2X3dPyCX5htam7K6J0c2v87E78jYBRJ89CU/BB5m4cuorCIQItof8BQzTcBVANfeYz0xwS
shH6gOvafF4yB11Ka3XBAcXz7IqN2voezbCGsuFy2oO34uEl3JXWlyFcDPO1Q6lldzPmzvmq+0+U
rz8NeKB3HIp7DgWQ5cr+b2Sw/06NJoijJryTTrFGTqUCII24oxUMy9wuCU7wOWtzXeMlPbcoWlOi
2Ug0spZdPlUxabRIiUuTgopyioTZtAENiHThJeUWn0H73OUtNjdPNkd6KjVRIyol+jbbJm37Act7
kzZtjIMsfi/GskCQjl8Lk/iCJavfBl/kQvHR/B3gn51mPhiK5oNSRHs7i+zdMMlTYfcMflHrE/8z
l4Vc+MfzMXc5q+kcLo0CMYDxsCV/3NYGSrjPUtgiM49QayJiL7BrN7WLaT8Jp3jHnvGBmFk++EH0
ihHZexmkO3M1T8UhI9YMmpdMf06goNMeLJu6RculE0kUSyBLgdMbNf0XuTavaHK/XuxcCzs7jviH
HnIjfKbR4OyXwHH/nyzUbrCeIq+81mbFvf3u9LM664C2Cq1qsJl6ftD3KuxMvrlB0vWDUdWg9/1g
pAWCz4/q8yt6dA8oVKfHEjopU4LxKTbiN3cO5aHy7DdVQY/GNTwgLpp/ZUR9lRn5RwXzrRjt+NLl
5JcxTOBVWnDO1iW05uHdxopIBLB/6jNBG7JorRu6+ImWZ9wfrbfTph88F/h2NoPH0aXuaFBpEVOP
vs9lhevhlnRSsgtD6rJp/3hVWpIGOCSZ2TwZ6rsKjfaGuLUuI3EAp0KMqrPNjc3K1PfAAZTfvTVR
nm9lqOcXTBo5gmt6AYHP1aEifjdPybvF5NPqp3yrLcqLlgj5aHIV1IAw9xCjySB69zosrLMJBQki
qEW5bfRI7jo6N+V0M8rQO6MuLNwOqnDMvL1Gvpw3XRziE6tQ1xs5v4YxAiaIzlrWwV4WwCRqLBAW
tMstORz0sBabP3accqvrZFyHjvs0zunNtYM9eyFyauZ0q4rI8D5pvQvZJuMYFDbUCy9i0tR9A4SR
jxJ7XCSasyELkChhT/b20JhgmIX9Q8hzPiQ+0llezTevZwMWUXGwDbM5Ywn4wr1qE5vz2qNpYO7H
Oz3sAqg3BK5TOo7YdjfZQIWhrbtHoQF4DVXzUxYwwefGpV6GXlGKQINFIQRU41HG2+X5a0n0ILSz
HkETxoE3h2S36GEyQU4XTFAxxLnvqjO6XRZ0Z7jB9r2exNbzSYVV2j57yi42JWAJ7u6H0qoXtEBL
X+nQhbfRHDatEeudDgVTsQQqrUkMc9WXfDvD2PIHi3A7D+2B4HZ5JFXXuAx4W21+xWVb7xPB5mJE
TKVdmVHcHSQX3w4BFwXU3NbKI83m+w9Dt3QAcxnwrYiQpL2hbBxrhU7rI+fkZ1z1+X4ICga52jvI
ls9GtWTXQ9WA7+rTJzuogYz3VPcNBmpJquN96y/Ib17OLK+2visPbjTDQqpUjcxU/IPOxKghGd6R
U6qd7VKaVxQEw7vgHsZ2dhDcDrlchsVzAidXfibsQDuzJJ4qCbBVmZHiA1iSyP59dn1qEZdYRWLA
8A5bDksOas6oipHhEPlPDKpIYQKEl1dcpo51BNziLziXEfAvQmw3BNtiTvxtsPiRGBRyqu6yvSAU
soqoSOeOA0B16KJ96FgIPjEYrHYGdKZql+ujrM5Ojqxex0xYtKpOQbPYuGkumkOxqRfyoxYu0Qqg
Nb56EChn/GjiYGTBvAl0HV3mLnr1ZrN+/uf4TfMcm9ylEsz+e0xxz2Md6UNPOha+u2tttXdp44HQ
uCWwzcKQhnM1p+1LOab+OaiiwzyPHpUC2TUJRns7lFQbDCXLDkgytMGIoU854LatpfuUTjilhe2F
m7pqmsNkgfVfumF0dR8wPJLQAxRYx9u8Lf8ok8rPDLhquDA8c4EQUrfTJ8imv7Cx+b5m5e8duW10
47NAzRkIyrjh8eiOUZ0P2yiYnJ0tpititMsaqKy7kPUGXAi6cBo/Ry38itD/0ysd8kmxuXbBcBhx
k11s27rkXnZoSgHPF/pNMHIpCoZwnYfBrwgEEkKyyAbcLMj68fHvm5ZE3yAD9EaBv69OCO9G34rv
Sld2cIyy9HVwsj/JBAa9wOSDgF2/W7ZzM4iyEKUxngXJSpLv2KVpXeN5oIUTtpeJ1FaxuM4EvvC5
ML2M6VVWgv+S4DQ/JFc3DL40uZB9X470+nbxnrN8s668eWsWXnKXRXkPkpGXGZzDBf8ucjYHuoyp
JqFwZx9hbYgEgxlZT69xlFwbnYQbBqKI1nZXEmui/0ZM3sSwmuV3udEgb6xtz39TtozZgw5N8aIk
pDSLJA0FRaSLcxOmhY3eUnEZXrtixpwM9Msp/sTcm6ELNzYj0OxXpn4HRQ9lbth4HWolfsA7Hcw1
RoCOi9fSnNuYTIZUuShMSh0jjrWchPPwSSz7eeu/JhI2F0CTB4U5gC64k7PQAaeUgsu2eGpkxVGh
qre6k/9sQvo9vxAGkx6oA1ovZnDf5yjzn/i20sM8YFiBRpTXDtpFAtcqcIDhSPF4mHGNHULbHXCw
LzAnavQSDyOSaeZftBNfWr/C3pbMO6dDF4+nqtom9mcs8OHDCcWWXIHZwBzdcgaJxVagAiAK0bRY
YVoENUMZBrNinCsWo9zrPI71rmiyeoft85TJnJ2zYMgVmQ9JMZoXEyyp7b45ETpn8epaNo8z4VyL
XKEASdIJ0EgDp0RP5DUzGmyNLiwEaud3xAz4wlDeahOPtmUdlc8e6c/ju8Z+uKbW4LNxXJ5RZW+a
3oxWskavkd6FdrGVRXx557TDcKg0ApDpE3Pl7sfna1O3hXDieP1PwCeHH25m9I7xnPkIXkX2RFX5
8H9L/LhcOmHIw63ghNpsi8nEMlfhqvj/P+K0AWErwz9IyahrGMXy3q/3LY0zKyk+al1SjLA0PtmM
e1rw+TtoK8vsfFya6i2PH4HGsGKuBOA/jqhSRR+6afcOboW166OQFW33XbcINbJqLqZLVDcosMUk
U70dg+yJM8OWJB4dlYaXIfnMsLfgaxIsy45D75DjsCDYxy1EkYgi+h4X7o6ywmlNX7hfjJwETI7a
RlJtA9iTgJngHMtBvEWu/8dhaoa5BQRIlb6OzOjSgOTjkGjSvln6wxkQ40Ml5YE9YTeNXC6T1Pk3
tfNjZS2Zo5FejTlRH0gq1Wk0LZ4C/JXrIjJ+tQt/ioULr2QkdtEZiSfcZsEH6A6HOwn9XDpwP3Nu
gloyOiW1Kc+a0wXxb73NFVC0uWs/h4L7PG4fJgULR94OMYOXMbBEQOhrV85rm/h4LvABdlnQsoo4
8zowCQ2E9EFoQ1wEv3yRRl9Dko+XwUkOOmbMGvc+FR193R919tOb/aEz3d+FFrTxel43DLl8Qf4n
zmNL/wjjNrLsK3/K8PWL+i/MPtItvV3tkhlP9AABJCNsyLnWYIPhvTMAXHIGMfqNT4acd6xsLGNb
a7RAyxh38PBxukRVu6CEvq3JeOeIm3EIxgIhU7zdmizpvrWyawbwlUlrwtQgTD+CLIemh6Win8pP
cHArxaq0ynMyKEJFf4BkJYBhu5RDO9UvDS6nvPW4QYDwZBDpbybcXU7SknCCg24J4yXoMLK3Psbf
PqbVSFXPjmSX/4+9M1lyHMuS7K+k5LoR9TADJZ21IAnONA422wZiI2Y8zNPX94FndIlHlkhJ174X
GZIRbu40pxHAfVdVj2bZQzd/G5ObPAZU2EKXwWN06drqpPr8yNMBmzHAS9hIRP98WWEPQ5D3hiYg
kzHTORTkGPw5WHninvWlXj8PMn2ZePq1mvEOKwgNjwARNoYtMBSHvyJb1igoDrZj+U+Mw1JA16iT
9KJVuhc6zJUJaaiAeYPwW6scaXcCGOXeKYPdbQIclA2FlwiWKzzo6nKwzX7NwnsRDOyRwhCMlTmu
1czEZdewB7A0/kKz/7wQ5RVeA5FVAZ0htOYgTbOJAUgWqKC92t+Dk9i0CU4we6CisAvvNZ/EcakT
s3ceuwkQV5Olq2rA/pkX3FqmYtpNk4PgS5xoW2MOXE89UbvYVejy7ae9rsQvJaxYL+vop20jc4/0
zX0bit3Cj9CtQgLjHvUX8lLZXlkh/wKzgluHe6QFpFMUykZw/m4cVAvacvZZhrsN6ewhyl9UF6Uu
Ue+TrKIPWu83JSflxTjDNns/eKpR+JmaK/Es2+wnS9pLIpXwGY1kXQ9fwrZyIsTWVS+NvcNeb/Tj
Fs6nygtTojzRbUu6E/eCOFMUqa+tbKuVae+VbOCq0iJTVKU02xTlEkcEt1YqbsIWmzh6M2s3YMO+
o7W02dYqN+d89OwRQG9n2+P6//fLFd//+PunbHOOxbdv9mz574VxNt1v//Z/e9z+S73cuvrOP8O/
If695+//+tv+WTOnmOoflu66nMMZdlVDWPrf//bPnjnFNP4wDc0UtopwoAvHpBr+z6I58w+bMnEb
8xwsC1PorvqfRXPaH6pmC8d1bcrpDUMY+v+kaE6d695lSo1zvvv6x99NFpC8tqPrpo6kqPE/fv3z
/UYKtP7H39X/5dtSTxyYJMvBbPqjK43XISVOhuXxwgS4lip+lKp+D0FqLRRduWSZceTAicVFMntl
2qRufnsLL/986b/lLZAN0j/za5iO+a/fkw2qhL+YZhoc0DVj/vXfviegQbZtpbjtSqU6GGn6k6vo
nXmj05nUYJgCzBLm+YbgAQaw0GFuE7NK2r1XVEhMMYpdERjgenzwqpIiUqUUa3r7wKW46Qu1tlk3
5RtFAm8Z9OwpicZXKxhD7iFkVkjPrgivBmurll95QI0SB/9mTfC3WRqZfucEMdOFQ2gBHfKM33Xl
hu+9G1jUWdM7bMdssVU57HC26F5Q7o24finD8XHU2Xq7QXdshOqvK1oJNxI/LWlTZr9xX4/iGGVW
vw9pixqx97NBUIAMjDicCp0d8dAgIjoP9rxM15r+rpccvy0L1Tus951rXdMS7TSbYH74fbnPM/87
nk1gya2nhgxda+VY2sEadPM06rVLWxGWDYidda+o55qmeHdgqmN9z9RmdBcjAXllBuOW3ZayCary
pqdOvmfYi9jx95EXsFX0oqnLvKbQPCECsAIprXGT3R+qAQpaTNx+NenT2R7z8Zr20bNM7Mzj6HUB
znm0U8AT2NTRYoW7pM9rkhzpyzCpQb9RmmWP6HJ4LJZBNbr7fnhi5JUcqimVTSDZ4u6YDhq2b4vE
1RrXySUkhcjWJgejg6OU/jIFdN94R54UaWkcP7FfvWNE5RVpgBFnI3R4OVv0GyO5FiOPFZOQGuN8
8iGbwTPrzFw7ekv+wEhuozSeuN1Pl57tEsdaDDVuMu5NBzXbVud4b9R4neXU3INnKk+QXWKdPvGC
JbyUDKizRh2R8QdTT8ahmJtvXZXzN7HL0OkYZw1EzUSnxzSx9jLToEpM8EHc1xA33cYKra+gIAA/
4M8ya3vgxt+vy1Qj6jPArmr18lZhktWcMPF6i4hW0fMTiMRs+46cb612dz69gSSiCQ+A5CdUP9t5
ZFPfGw5JSnsg/KsFarZq7XVn5Ze+t58cU34OFlSywhzbHfxoRsxW/w7GcQZTWnKZce7Uk3eEqmkd
2M0HGXrMJ00FaCF8k25/xFlLn1eHcyKUzCpDeeXV8+JWtuGD0XDsNLvmRQ2GbSHts1FmbB0pP0PM
areqQVCytd/JdxRIXMlR8ctL31pzK1fw1likXJ3qm7IccR7K6oC8kDkQcTqVCNskxqM6VPtRR2vp
qKFJ8AotKT4g+dcS6Iq4e2Ua4S1FZPT91HP+krtb4zckVm1IAhFuNLzEogFGGrCKwhVBilqf0u9R
Nz6aDqgXKjjVNexfFN35gvV6w0n1XacjThSbsq7O0m8KVJwxJMik/7QavVuCcE3adTjrsbvw5M68
kjiAz31hWftiZlMdjQr6q6De4aF30dYGdzjVQt264LcpIjePpTigku07Nh4LbGRhUzPfLjH9Z+up
YgwQJbEU1YgwiJSYfUoEAcgWxkMxlE/umHzVAHrUiBVSryu4Gkt4jKjP+lzN3VrJJdHzcdNLY4W2
taLdDeOinn2H2YwEFzN7FNsYkI9vzFknp7LEdbIr1MlGX0dot/RFnXCX0t9TZW8jxri1FrzYPqiB
fHYc6Nw9OQuq2bro9tzKPKPDxyRNSpalPn25s3HHb1zC1JZM1o4ZF+swwScYJ/7ebMqGPK/TPLdd
/1Ni2In1kMT9FHxHglbfajQfcdnfd91wyh0+yxUMhqUMuXkOdrxtjRGXT3KJYOk5mnoXpd02MuTO
ZJ0PNMNqPZO+rdCmCR3i2ZqYE/0CeNdXiLv1OaMBY5GYTukpCmDyxN5S0cFB1yflO3JSMWUBCI1W
8U7DxjY48VtT46itiUUsMUGyAGB2j6DJ7xzammF0URv2oAfyraoA9ZQQaIJKwbcmdyx3IB6WLcdU
gxQo0YGyo+SodR8YWpH0wguR5B+DqHplHCOnuOW8OXycOZiz5eEkx6rZK/OfrC6MRTlWPJMG82gb
/s5n8FlUU4CtviXxQqiFqySCuYjvflHg2uUpFxbnaHQO6EdgtG90L79aA6QqoWW7CncRp64CjXpc
VVjNV51CGpR9AgrX0GK9UMNyyfdLCIa2FAN9JImMTZzbl0gWV6pcyrPRsurUpvYh0ADnCDPYJZ17
tZumvWOnj5VDJrBJguColqH77I8U0ibZa5uUxZWgNeU9mG17kW4Kk0d73X5MjosbeszynQ9wotZN
kpqRAUs2IupY6YT5KFfq2x0rdLm0XPOlBjTymDLbX2AJ7S3BXiccmhcFVYLNZvMiIcBIx++esb5t
jWFk9YsJDVEBMmpohUfqLIcQzo7WJcmS1hx9T+MfPQ4CJ7GGYx9kRrAqBJJ+ocUzYbsa1xxNjmY6
3mN0NsPAZfs7QVrCZVex6B0L6ZlJ79l+/5BgAPATO19F0FF2qWwlu30OX5qeV55WAV/O2uiegCDp
fTtxN4Rj41VirxCzTv2gvLkxFKBoJg7EWv/QMXGg/trOwpz7cBzrUESJsg788K5oJrmwlC4CDw08
Ph5Lr2MIW+gEpizbqHZdJM5Na181iGKigo3Au8kH0UmukhJATrD+l12wyzDZ9sVB5Oms0bvSLdfY
QyqU2snZSgQt1D2hLcdqfGKYo9c+7ld+2jkbM3tkMc0zR1XHZBX6GtHXQXYHGQ/HKRc8C9RqLxyn
2lep8lqnXXrk98/p/Mzmy+WZXTdmqAzBSDPL6M4qCAZT8bLmim82pdUZi2LQAfpF0T3hPgJaggiS
iU3Wg6mCquIMxRqRuDwxTmazfnxQoeGQXeiCde2smkAyc5i3bJAvhptfayOcjagnw+nlSTHTd6eK
uAHqCq6wNtv1rrOorHKHO2cdQ905qDSRjKKQhE+BwlkA40zFSb0eIj4oFyfwLDTFE15ydxm39Kzy
fA+uUQ9slI/nThua98rsxkMHuAd0FaEpeEfjsWBHXTGjeobeh2TP8bOr2A4qVcMYaQkYWbjq7wgn
h3sSdvXZ7IgTlj5Nor/+1YYH3mm2wYY5VXBgEjxmfxxFzIPT0W/78U44xoumpZuBp6jnVyOL4BT6
Llmr464OA3nIB9Cq1JjihiUmQNc7aLUpEDQ6ODRqkJ7bTXwa7toWPE+XJxuTDzPCLBJ8pig7wSLK
t4voLuux+9czkCBE7yDBemAH5d/nZEW7OHw0/UY5KXQP+a097Yahe6CsgnLjcG8ZM6hawRQNk0lZ
yzG4sAEGuTMGPwHpNNJssXsuXW2rOla0iiY98kazZEfBGyaFQC+ggkHVTSqvo4GGDKJNZAZjyiuT
NCHJLLZBP+LuT8J8B5pmow20pOT4VAmm5e4mRUQQOORaGq1kjQspNqCMSpT/JJtdG46zVZhFYsIu
5RT+KFN3GEMdvjEmTjn/KWaJSla1uAnzls1aKopDOOVrZTQe+sgWN1pwPyh5TtYBGKtlhLkImMsE
IIs+iVfIGewACNhrfNR32FPm59b02LFleUwUdyUNBJ8BrtI56OW7X/BeTfZVtCXAu8quT+ovuEGW
aTvQpAdfkFOw5/IgjoUciuKfCEgCghG9LqVBsq7POmP+ePL2KkVBudEqtKuJSbkmmTM3ybhDhE/c
0K5lTEIJ5r+VZKSZgyxbRaJzt4k7Fox6I/2XZDtiQTpux9uBExWqw5rwsrZRAoaaKaV/JcuL9eja
9ypGm5dYfEqU+qLty4tCzP2QFVhrcnfaN32sPfR6TUtpVDJKJBT44tVcpykeBzPrk21qo3UPUfdJ
JYt6l9UV4mbcY/4jPe2PhYU7IQUZkeVs3NXKPGS2IHZIJktoA2UyPXOhqvAJD1S6FEXmbnI1oYlx
gmHW+AXiaYUv3CwxPFetmA7Oa4lxjx831c2uiE4lWvvdLyhrItQnAp2IclhHFmBkrEPVK1+x5vwA
kjQ2iWq6O2g1ULzyifgFjrVVjJPvwy/sC9HlTzVvinU8lP02p7VgqTu57dG8YJw72k3AfPS3KpEr
YeJTZqu/0VKeqIRI9l2J/EbR3r5Ru3crL6ddSnEAQobA4zZ2xTYV9jHpzFOsNtUeAcci/2+Z665I
Pnlq17uuIulQWuGDoDvFLT4crLW7CdMcx1bnMiHwk75k3Wz5JSHnuWdIr/y93RpweQUXGPHfE+Hx
lB2rE21kRqmuMqHmxyVxuUKaT5Pif8ZztmWy79y0LU6Q4j/TCO6748T5qi66NdXwS4uV94E7FiaG
rsOe29LvrZnjvT/JlhIsFsG9Tig61cS+GSCluQoNB1QaBAygGzWy7LtWMX4S+6YLyChBFT1lbdye
Mx+uCSIU9xjrlE28K4mOzaAMQGuDwxq1CxYZSSgp/wSRqJHYVTAgmMRZUMoxBWTDV1lyAs8kuwib
4dZDVdhSzEYgbFT1ewsmaQJ7aR3FtX7iqsJElHtxn2kvQGrAOuFjEmNwR7GmtSXquMSXR5YFD37o
r50MSLSuBER8LfycWRG9u20AiXqBNa3cKcXIVdsW1JjANhjJCxJSAbliZxEnKgYGGXUXt8pNbyiM
DJwCaG1Nf0siddgFlv7WqLGyzcqHsfW56P3qOSDjrRR6eeV5wE0twl5mMA3TOkbWT6m4aBKd0Z8H
OSOIVYXboY74W//QMES/uY3IM3B82CS5dm/Z/iXpw6Oi4TJiRZ57ao7v3Hcs1EoXVjq55SFNkl1A
/p+sV7a1cpuHegu6DmGDqSXP9XWZVK+KJj8TKaaTQKwlILIrZ+BdOupQ3DKEdpGOmMdgQZUo7kQl
Bq/PslcKUuDxhUsbpCwZMRzEoVoisGb1d9My6EVqcgjriTYmjB/06S7AC9Bf4WdMHyLp5iZ0fFIw
GA5FEKxJU4yHsouZChpoDl3g74ZRMAMIJO46qKO13WEi1oRzyTX/mb/vrevqRzNGOKy5M06DezJ9
7ZGI3yNKDjVOjrtrx5b1Woj7FH2rG7SbHycvdaVsuWycPS/LXiF2VomqNVScDNQjivqRx2lODuc0
cWdlsqWlK60H+iV1rOtMsB6Vppzqm+pDGQMY5y2VzUE382DJhO7LYAq9IZjgLY1qhFkpIQtduU+1
4DSVmD65ksYtvKlDY0xc9zW3KaG1FBiBbgJESA/YnDCPlw3TQpwA0UEEfsnI/CkS92aLqYxHhL9v
quBq6ek3nkFYJJwhiUuZACYlztiqb72JffW5Ev7y0SKVfWi5wfX4w6YWMzAjfDzBamybdD6+9D88
g+oVWcklleHIBi6GbwP7PwirAzbFGBAzXWkDz48ltNQ3bqEcYxNT8FOBh8PIzUQ9kcso7KvjPsax
/qgiEB2LHntR1VkUgLf5rmYtgAHkgfqS+2gCCaUN/hVPYp+Nl9bg4SBmm18LAhTkxredYErz8S+0
U11u/AofcdUe9ZFywJbVY9SBrq4FNA0zCpAMcqYHpdgOFj2ssiTs74v8DURvtvul7TQMIpHuPLhT
W63bTsHxTGd6DKG6UPeWDW7bzoOXGsxZRGT+rGe3zqIoqSArvuDMVS/YGXmi1r4pHTS3uPfIR3VY
o4KJ9EjKrYJKWsR0dTcoylX2OnYwkgmcW1S4rZS9w5NY+p29o83q3NcKzq+4zHc8tMRZSbof7k1b
ItbpSUYavSt9+thDyij5cM1UIuZuYsvKDPaXdMIfGhT/MSz1LbGth0ikeC4cC/d5PZcQif6JDAIO
MVucagkOE62irWEbVIbCOBwwLzcqrlCAwwn42aqDaM5n/5mso8fjoFjbxDsXZWVfR4MoT0aZKEA7
TksGNXYJneT4TOybCvt8U4bMQ72vwQjxJwR4c8g2XdF9Z3RBVhYsdgxrG7rPoTxMcwE8U4zlRgRu
VcndXStQ2txhpWpsb4Qm660eXdUKCENU8odFItowGBIVyrG6YjrwVdBH5LMQ7yKg6IULAQG7Au0t
/YIWP4KU1UvmGk/gyi8AN0Fm9PMW0VWXRlRHLDs4K2kdDoixmIPC70GD+pvRrrYKOlbXRGA+TekA
dclPjW+QFRDK1bLUuyEtB3qBQPBX1GA0NfwLcApi4HJviWevmNVNL6i59CxZfcSYOs3aea3z8lqH
lZcGHcWu7z50FLYw+Jbd7rE3WQI2+fDIt7026DEdneEWtz5GKsv9aQJxycF8QMR1XxQ50rAo4S1L
/+qEMS4hHcZ6XBF/MTMmRPcshOt4CPbnqK/2fdMdLZDOugWIz1CFg5efp3aSU+3XcfT2qrLA6sI+
Dy5FvoIVSCzGpp9Ay7G2WEqwJfr/WrWnmOX4qFEoYw8nt4w3bm9c7Bb30FTjocqgLVDDuy59UH8m
+cqlIuar+36KkqcqXGqTcpYZa4/UeS5a7rG9cWRDe6j1sDmSyj3FwEsgKVKTK5SvmqtENeWxls5c
J0mtAcCiCDNGH3DA4Dn6ThiG7A/LOL5A950rDXD3YI2euClz4B5NiA/JrRX8XHJ1Oo4wNFZYFHl7
tBvBrwnuOGbq8BtjwWOSum8a/dVEi8+i6m9oNLfJIbQdJ1tj4qWkc8rT+yK00wOBfcR2iEnp6H+R
hwBXzyTRlGAFTR/TDj72bGeaRP1D7a7W05EEAjs9J6WFyNDki5qw9BHxoN8VqPSr2e6a0p9cBWdf
zLa5UxwVT11hP+IeFCuFOiMamGV10Efg7A4+V1V+9DjRFkHeHftGJ5emGlfEH/MQ0NZ3srT4Zg0K
lAbz1TeN6lDPnerMBBY7VVnK/ZSxTJwyn8EbtzBzSXnSW4xGmWoBaguZSyPMC6b9Cv2PsngLoK8R
ADPIe+MZo4y1b4vxm0ej7TWdvNqjqR0beVWkz5PY+ikj97vFN7LKLRa9Urc8uh02IiWJVAc2qkBE
KaYiD1pKAjvTw3Fr+RK1FqmCrTN8suws3PGNKq56Jaz8LXbzrdNqn2QMotXA7jK0MpY9PNzH6Edp
yjcXTWvBwH7HGajig6EgzqOlJNVzv9UUEH60FYGiQCbQTHB9Zb2WfuNvJstJzvolhyO4KdCWKVoM
P4jWMNpCIlYMfeu48RM1LP6aH/JD0Pe0WSt1vi/UADadFRGqeYq15OQPuotXfl5nEONfajydtMqh
VL3pbMLFLA3Ah+/1Jn8yDMqL9MG6JPTeCtW8tGrIHAO3tvfFFTOqeiL6ucm7/OZwrXuV6HlkOhvq
c+F44UgoIuixLHuXkkYgiLKVsS4h4bAaFXdYFsAORYbPLZ92C3BTi19a4L99Dv8efMs/xcD6l776
SdVeRXyz+Zd//Y+td/P+9/w7/vMr/vr1/7H5lnfv2Xf9337R6X798K9f8Jc/lJf989uaZd6//At4
jqgZr+33rBDXYFR/F4T/X3/xb9+//pSH8b/VmzVV/KaW/hfB+f47/w7e09+l5l+/40+tWVX/0E3T
IXmoCd3m7I5w+qfWrNp/mLpAhXYckHbYn5Gh/9SaVesPlGkgqYaAaCCEjgxdS/Y0aLPaH7qw0aFN
ns6Ux7ja/0hrnrXk37RmW7cMy9RtFcqVzVrU4oV+13VrtZy4VJQrAaLiTlWjx6FkA0YDD5Oopake
mFF9UaJXNgYPmkSF8FKq+Gbz2FSP2B0C10wBJC4GndJxJBOckbWt/tPj8JeP3O/6s+7qvBd//T5B
jqGJazZvB/KIO//6b/qz0vtl0ivhMRwUznD1pcE9sk7K+HVSRuXUguR1UyBHLg2PRQCS3oVaDVEk
6O9buy48NXJ8Lwv0B7WtZlNz+pW2VjDrdY9EQh6jBjSzxr0Zh7en8KyB+uD8WFV66VLHXJJkpytv
rnkezPgl5syXxkn9YKTNa1ZF2zGpVa+Pap5YWQw3CdaOYdMIMrLMIee8dKecjqcUe2L+6FJshSOn
OsvaHTdyYjRXBxuyS15vapLQlh/RBUFTIh6BYB8ZqJTo+emSIpQOfoRzL/1L0OsNZTRyB/KF74YV
oiEY7/ITs8pt6unmqAMjgmza4hRqe+FZbfElxgZfbQVEyQnoO2wkHkwsyddQz6/QdSkMzns67QYM
uNGYepGJ2qYkcEdyxDbRWtlp7rfkcEGpd09NXhRWb75LjGQ08X9b0UY34OY5NDqvY0e1Dqr4qVIg
ATI4ooHMxGXb6wqyX75SgRnQsGD52nAO+yTb2LUY9r/+YYW4ynoFJguJ7GXNumPDg3RW41z7rgld
MtXmnkjN3C4cYUw2g1mboomAnDgk3gMMzmGZ9aynZGC9kJUAEVPCOZrljR7jY2CwV2Qnagki/GZR
w8sjD5AZyt7J+AgYCoHwWJZfpW9DY9DWrAwwBpB4tnIi6qFR/IzR9KanckubWUSLRac2NZloTsBx
HX7gNdU9FNCcOy+ly+kFOyBbaeyaZRS9gqr/Uc3uOzDajTv5L1gKiBbb9p1SgW6Jm/y8E0O9tSxw
tm08fkTwg/ocGayIDboNzDeZIYmWiHLOiEZkqs5xoJt6XfdQ2qZmAxacHU/Emn4oH9301JXS2QrS
TPRT0V0Vx9A0iaCwnE5J5bArsIlSL/qa+MFEiOOuke3GJh3CaAKgOpDEjQ3jCeI3E3fwEGa2zpQQ
f1iSE04+PhpZ3qwHoF5dqEHrd7FU049eyU45wJ1ZxFX+PBD/Mat8lxfm0tDwMcD2ABKOBxITSLOp
SbIvcCcABVerHd0kDQV4C0Rdfrlw3/OsVVaV0t9zP1hTiAK0KQF3a7bP5XwEypPJ2dhTsDUCbKSJ
SuAeUKExQpqcRuUQZPGdoeR3ld1/U0Z20wJ2WIVac6ZrbrRf4s0X/WFMqFNNCG2lY/nBTp6JEQZP
MQ/cWE5YsujlT5gOa8vBw+XANY9UaNhiLGi4gp2bthgcA23v5vFpVNmKhX76nYHWT9rUOun2h2jK
baCqbwOr5KyhXzse04T8xwyNaNiOKKPUsP51ey39oIprrThYc2XbAXjO7xy/upmPBEYUz/CbH/LO
7G6LZ00dntFZHpqk+zQxeLY0FDdkpZaGSwcWwzmBydITbnfITbqVJoEZ1KwfG2sEfV/Hr6zWZnEl
ek5hyNCbThNnxzXmD9XOop94mWiY7mmEWLSFcNZdQwVBSzE99sqjidd2VWUsUFheICwuOvjN68pw
78vS+O7MyF93CXzimkRiP3XaLgD2VsYEPsayB6yuhXseRAl1itZXmF7dHngROM6nvLCDTdXFrLDx
96zKenQWSTjrb/nrXPfXd+2P0PJiI9GLLSKsuHoMnInoSyQUbDD61HGw43NHDjs4VqnudcmnsM0G
3O2ISG57FzIdnQXrmrJ5Wuc4zlMVXbh6vNF41oK936VpwjaLDrdVqJS3oa/tZc24lyXwJ3rwUVwO
9nNuJPu2TK4uhFoEUip5esPc4d6FZRXlrOpCmZ/9LAaZ5mNuBwvT8IHCwzB5WSZe8AK7Tt5TJcn5
2FLeNNdqL0FEs1zh2juAGNjCWw7zFgwkHMTqd4vIj3S4NhIbwqvhZmthk4xEljPoH04/MbOxqkdT
LoNLVENbcWT+bhpmjMISfPVGXbKvhtIY9eeCOgwCvtux52QXsS+FqpGAs3h3KDVdmi6VSQ5/7gJf
Vrvk/4BjzIJvXMsbP8/FMgjpbA00hABtXhCqpwn4S28J+marlsNjf6CVzMRHacx9izroKG2XVO6N
/S6Py/vUkSknaB0I91BvSLjS0TAOXD50OkUOzvSQdcOy68cLo8SRDQr9HeAQ1n1XnfxA11lamjAN
tUdXISoKoav2SMLM5D3ieJabb9IJPxr5ztIK4uVELfG8Bl1BQSZa50HxsHfuNPrrloPKHIdcWWpN
ObdLdNMgSQnxoqbEeYZ7hi4bGYoGw63OQ4PEMFjKwNn1g55cisbABxaaaDHBcN+RdBzjMcZECzMw
oaN+4dc1+wa3Y1sl/S+sJMFKtx34D67/qLNPIeKlSghvpHiNdWXDyAkGjLTtxO54GpIVRCgThFWq
na0s4+LN3tyyu9h2+OzHfe/lZv7c9u7gERFbVU2uEu4yCw/sl75OcmrlSCbAlZ5MXCaG8jLOhPhI
I+5rR9zsTC4ckZqSoDz88NhpFwaO5dJSAJDL8imJjYuBgYK6DZaEONBuUMTSuU6NY3uvqXBUOE8k
dlQfrC5K77AUflRlQ3szWi6GqfgpaUCg52n+rYzzYbvWDl0zAWLxEamU3DxmtX/X03/YCn8OhqM+
AWy5QXJzb1NZBnOmu5/ZobtIi40tLshtZaixpzYXprj6+usfsTQ7r6WlD9Hw3PUzVbYL8EJb5Rd4
3UVHMwSRENPtPxBTNiPm9Lydv6F26+cESvyIbct8TQJNxF1XUXrQNcaOeoKF3ZF1UOTGaYaPyvdr
rrLoXA0/iI1b09636OHg/uC0J0+aCSoh0TfSdeShcg9jrPxQlDHsFdxSajs9RH72Dk/zbA3dps8p
zkNF8HrW1UtY9C+VwF4B2XyfiXLcOpUDEK7kkhod/R6BxTZbhNHIv48F9jFcfou6VBkmESXK1vNH
jCVawcExTqMLDoaK3buUeBiMBqDIIPaBHt4FhiBklDn7gOMl0W7qIW3TxKAQXuJ0KMkY9sRpJAWH
mpYh4VMaJR0O/NnwDr3exYedXsxKvw5WxhYhg2aAmIHHuX6BNINJ/ce2g2wft98SsZAFH5+AyYVV
BYmjXlm6/QDATw5n0yqf9ch+aoZ633Pd7fzJ+gSUeWShD1Vr9j1O2Ky0htS6NXHg6OsfQKlQos49
IKLO4aFKJxL+ucz60p1+P1EHIYmhLwajp+oXd/hqzIILrG7cWai7kzlWV7gT91EUa1sswBP9m+4W
3p1ydgaLvV7fIyfmWBH7GJW01+nybVwqE+pDGQ7jkWP7R0Nf4jpWqEPJXMDUvW8U90WRQCkhXRM0
zS0Pgw8HuauI9fZIawSrtSLeEw3D1RYFEgBZxMfwVApYN+ZoKvBCLS+ta4D4gfseiSFducbbmNIW
7QgshH1PcXjnTmTL0d3LjhWdX8JBcUtL7shg6Wsp/TtfoaUFQyUFAFlJqxWQaYZS4e8zP5TbubeA
G1qOLUn3sexBkY74qUjLOOlRfK/Q07jM2T+qwt1UqHYo5DheC2ThPAV7jgEsXaUajb257Tebzqfn
rPhEeDG2MnLGtQN9is4jSlnynDeo7ldpAVKd36nXVsZoyA5YDaadTkkvDthcQV7q37HxgZrgLsBn
95ObPnmYUvAkpoMam93LLwDdr/9sm+IrVGC3Fck567inct6wt3DIPuKcAjzZZQ+5P/wEgDUrXd1V
3PcXUbqXrgkxpwDqQ6YTE1TMhoeYfOOZxi2fiylpIuD2X8dXJaXWNlEm6TXpA/bRkDNbXq5Vh3gE
c41BOrGeEAZhQmet64BEST7Vxm0XWIsMB6KGle6L0nSe2eMhqResnycspholGHi+/NlDiIiFf7Cb
auBmyQ56X0rVL6adoiIKTMADvED0Xbk1CyGGcYVWHVCRMV5ph+hlR3icc+jSsPg5KNwWO0yeC7Dp
rPRUIkec/pZxVb/ZlhIdHNzVqSukl07BCoLGW1rwVRwS9t1UFcxrdryLfftRzVjvY8/wN/ZwNMap
f6yY99Ta39UKwTS3b/EDxGJNhhinRD2eCN0o9CesiiIyliPlylEIxJsf+Vbz7ac8pMIVJ1xHMVEQ
+3cC/tFJjHn2CBiEc0LYqLu6pq0aw+NThrA7sV5tbeKTwLhf3bLM7qqBM68WzOUCKT2xQcpAkDTx
/Rj+1MMJV5exd436LBRojaaiLga8RXjd3pweY7A+OiTFo2ce09aqmKm8Y7YnVPhQcMEBLiD60ZVZ
A1YoH048AJM91evWJhvz6RL4xNzYlH6qKtzJgvlXo9YjV94pTecMKMufAprLcgjZ7ZvSC2j/80Lb
iU8VzcSLMmRIy2aMQWrQKujEUnpV1bhLq/xpihJ3sJ0+GgT3/w9L57FcN7IFwS/qCKC74bbX+0tv
tEGQ1BDee3z9SyjehjOKGVEiCbSpU5UF0QkG39AnV9x5S71OmG0gHaY0DBUmLCDfd4HEVPUyOOhg
SI+92uvglLvR9BFYyZPQ+d0RBJzDZkzx7ARrvqHuqVYBoXbavzgF8VXH8rVofQjT8YTsQslJgLG4
LdADMZzGa7vn2s8iN20Dssbm+FiL5QTn9N22xGAc939qcnLNaMt9Y8a/cuAvsrA7AjTtyP2MnBGQ
jzXcubJc5IRoa7U5hpzwsxt5fNKkwb/XQnOoDQl7ARZO1VinLLKci8uSX1jGtpjtaB1q64DFbONb
9a5IbI5cxfuYmcM+LPN7IQNGapYPEkdK4LfDhsetYcYp/iQCZ0cG3ayW7rT3BEy93ufSH095vU5U
fXAJBG2nqtlrTN/8lAS1D5OsdnMTYbxxTHSP9ge8xJlHAq465G+As1hscYnaTbz1Df5on/1jV1u4
g+ByYZrs9Zm5Bf1DcdQ+xstz6WGfNBhKI8y8xZx16J19S6qMb6Q7M8C2PMpTZMkIDgYbwP/HwJ/I
2TOxGOb4Mc4GoGo19WhWOW+xqOFw9mnpYE3kfOGu7c5E6ohFuG3HQXPTKATrMJ5VmyMPN3znL2LI
gwUM00kx5GpK9I6lJe9Jp09jP+gNR7hbkbARtmEGCM9nH/TzN3QvrEzOAHKQQwdU5w5HFM1bvUDo
cCB6ta33m+XZ0s7I+A4MRlH3r24u7gkHWY5C2R1M2taby5+mlBalTv5G5EG19uwB6hi+NqGjP4XK
30B9T+s042UwvYRO4S461o5bcTPD0Y5QDegWjHgBVwzOLR17mCLkhVDCN64zSlvIC3bslyu4Sf+1
BmHN0QbNGBMEHiXgxbgZ9x4uEMhWxanbVlhCpvLc1OO8TWP/7KGX9SQcReSvc5WcNLzV3GY7xCPH
eJv3IGz7n5Y4wGbuOEKoHvosF3q90z0tHMrd+azDEK1BENbCosxcCZAZc/3QJIL8v07v9kwljfQw
4gV/awoptpgBDXdIjpRwwG1GCtJ0NM+cWvY9+YOVN6hfkIZ0OJn6HCuyeDQV8eAOFgpiQj1jDYVn
XiSnqNK0XMHytqr+nlffbdv+JcM/ryUnysAo6PRk6khOPYVgBvQsumBT4m2qn9md+peWeXZAT02R
uC/wsb9FWhF1ZXixt9Tw7OrwjFyarCGw4DxyzaeCEIGheMVG1/suFjQ0ejSR9DAINu4UnAG87iIh
bxXp/1WL337D7s4+XcJpzHPNYIEy6pWeyO0YNIBicRwfHiYLKi3NVQzdBp6DuKPNwIwZ8WAxnElr
ZiHu1X70boPj8MOoaMkQon/J5rA6aEde4jF6AS4Ol5ZdAl4DvHCHBGxbHJiDMc1rKfxLOOpjKgBV
MTFwz1JzPozEkdVwYa7/VmrMugygJvKqwWns6CsPXerhovk3p7VhlU/63ab8ZM/M+N1szcNsdse4
t84aIyrcxPrsZ1XKF8zEfuyZTM4u/qa4O8J19gmuOv7sbYcSIS+zp1+BWyuKH8lZE7otMptscxZu
kZN3ddUJmM4ohx3Oj7G3j+FUYtjDmcTYlOqSukMN9iRbeymxCI80Ijfp3WpwlYiKmGFLxndyzHuV
VpcaVjoz+PdQbj2bs7HF938NQeCrDQTg3UwGXBO5v0lb3Q2NopymL77Uf7yMaasZWu+ickDOBt+w
ZcINFMqvQGuOoQsantmUTAf2Z73wDieeRvvoKdKmjJZfYds+xS6vS2AxPm64nVRgyKdiN+vwKtph
x06efkSMxA2IFgHv3V8bkKvLtoPF5VriV2YZZ3wo+Ulnk6auST0wqeeg5oKXj3XEREtulMjSW5QJ
vEMstdhCv1w1vFcmyk9LXoO+B6zksaBkDWMsrYGTyGnxWrCgrfrVnbrLqvliIzcv1VR96sZ7sjy9
4RaHbyvrJTWnFEB4NkATdwk3090Wrv6TzpisZAK9NMOX2ETlfagQEzOA+apBCwtsy15lTXimDcK6
A4odPfEHylTxEDgOFD+WgLR+JQjCTA/A+1ohlc6bKcEpq2DCa/re6tTDZGXgR59ZyvpBLmKyPnK0
P2Mn5B4v0+AQOcWHDX1opSxUxSRIttAl6YeWGIviV7/nPiFy96dInT8g1P6j5gk9ysq/IdMqEv1m
iSrx7omBbEFO4MWfeXhwH6CW+naPxZnQcB18ooq0G1lOJ7emOKqHkWXEmBmnmbFqAwt47df1m8UZ
02fOvw8wtHKg9uRjm/26sXebHIvqthFxc7SAo8AMOMw+WPQGMvfEpYINuuP6SR86x8iRRVrea5iM
p1wTTJj7V3+0xBNCLLXJxaowQArqMbx3jDSQ2xHFNJNX+lzbDPxqbFRyp0S6WMNPkQUbXTtb3P1U
+rQVGc/eXAXk/wEzeGc9MnvKDc8+ZnXw4dvyNlaKHhOJfBJJRCWs92akrvWkf7JJcq1sqVVx5h5O
JJ4KsO3M7runngpCiqEjKhCl8T0SagEBkJNnSvdTMd0WbzBnS97UAP5EHu3aeXqh4egRWiHZRAPv
aFu6L01DkWnmchcpmuQaZGrPWYu9gBmwwxFFtk5znr1+7zgUobfS3usx++6KKtinqr0nzl6VISVy
1bzu6UhYExBeQd3U5yBMo2vmVW9mKm5eh0DTeyzgNq1hfZbd6FRwbqi2MEuwEk6Rw0Wqq76o3iv3
dfRS5/Q52gMlm7WU99hwyi1wC3qIZrpIUqw70qKj063cdTercx2F4T7u6fajS/G3LxFSKLBbV7LY
NcJhd+60y9lB0r0+WjRKDOqu2lTd/A6/YC0MIvJhdKmD+WdyNLQOnX7JIavunIQYC/qH2Oh/WW1d
4ptrt0QttTOofUVT4bKqBqRBfx9BcliN5z4RP701h6j5iCcTiEe2t/I41Pm3rg2m5IIK2zndhPCT
zN6PN3Hpv3fVBW6MWjmFvgQzw396b6/lkiFLLXqQmYHIjefNz+RIfuKCcqcxbI+pKV/bDoa8Xx/I
pdHp1Ko7iQuPu3D6HAobQUc4hxmGUJc0P+E8XNOexhuONBEoo+BITmmnXH5kcdvckrJ5T5g9mIyT
OCiCpkbGW1nd+JhoVcLcUjBvm7+MsTDgz2LY1y05FUzSNzfDoJ/GNdB9Se9AIcGNLz0wBktSUxmI
zioG4IQxZHa5KpFipgUcr8TOKcsaqmH3d2EsbipoB5uWm5+f15cpz5+0iZEUSMW4anTX38kNAxew
KFcZeY2FM/5UZC1Y763poEb9Y7fCPBkDYVH8725LPsPzKC02oWp4xV8j5YREsnQ1Iu6vE1u/+YeI
AhQa4BhKyXb4CR5QncyzyItuhVEu3njZ4sTx03Jru/FtsIeXqunXIC2wawtMlmWw+IFSRYceTCeC
riecMed4XvUqfAqFufR0zU+qzn2ab/5CyKfBgpxsaQFlTJOB8Z96lA2n3CjlcbCXaOQbAZO785aI
jssDEZzoElXEx2QCbqbj9Ttn7CtrrxmI4cWhOjeOkufIgLRcm0shq+2cAnqEucIo6d3hz3l3sIib
3svqqz36MNfl1Y4QGxpvHl+K2PAeiMeCoAymFw8C84MfppcBvaYR3fA6V8K5U876Jw7r+T1g1VzD
e0rJkmEqdrKmIMstVwP5za8Kp9QmC43wnOeB+WS67c+0GYRjMucriMo5uXG1ddjvrDYa1/6Alw1d
pP7OOxhM1T0kE/xYjM30QJHIjx/azofC9g/XwSgPJdL32tYGjQDGAQqK82n19rRHpCv2g6rC15i+
RKopSYLb3wKIyMYp8+xqmVl1Y0xhrEsnKw6GqO29ET0ludP8Ssv/HFqnePfNZN5I5euj3ZfPXmr4
B7PKq6MeIgjj/By2OinDl4rwHtNKa0DQoMmQSQr1v+Ms39ok3zmBfkc6xfBYlIB1BGCmirla7xCB
jrvOAqiAXzrpazoaohLyuxyoNu9F/q5qKhVhKSByy/SvhK7zKgV4ZJHSnKaKtno1Rjrf4piC0zLO
Nok1QCuKk/JJZfuWaC1fTR2B/XMEvkWfnDCjp52LU+sZL1S9r7GbrmE7/ORBWB90Bl26QStnmnZB
qLvj5AEVEUanbnL7Ez1dlKL6Vwc/7jEwK5un1dyTKlVHE/IMB+GRe6/7p0v4JxPr48Ax/5F0q6D/
DRZOmh+aZwuqlSDRlrehveut+LFQ0F2ixvxyOf0gCeF2tDImNKHHzuzyQyUiyggps9/VHPJiiuQX
TZ+iGtJgq+XevW1rMGFkrGwX60Dlus/mwP3BrJxjZ9BazuCTSEwAR4AHPQqj6KFBJ86kMEhAsPgk
bWQTGTTxQDvucprtnjvihBQIxhuDY88xycm0Cyv7CmzuXdCc0yf4cTcj/KxbW794OSncDkttEnBt
CoPYuTcWBDGDVKAFN+XmhcUrT22xJ/eAvs1DvgrSpj0nWMY2SWdcx1rT2JaEV8nN6YLRedp09PfG
rSrfqK7E4tZic631UZbc010Knx9G1fwlxnRuSvaPIQmrXVVhAebZPdJuGV+66aK7wSLUMfR7i0U1
dbcLbfaaSL6YoHZfa7d5GshFXoXuLxHFsOu4HF8l/osdvAibZV5/WAlGMG50+0xDQPTVtDfn6dXh
NksbQeTtqTvOtzIFmuak3KboT4w/uWcXdXaDtyx+JvcPwHcIWV0ZH0Hhvqouzw6uj4W6J5V/aM0z
MN6OOyJHgmTIveeh36Gn1DsQAXQwpNTZ1c70PCNp13jV9sCfh72p7ZeyHuFUS/+PGszmxnLA2Cq1
KWOvvOSSDkwzBLzMxXQKhLCKm10MBz6tPvGadUddyXyfxdGDHKpLFJnelplHRFmNTdQvZfpCdNkL
B66C1LhSojSfmFSYfCegI2LpjXH8By5XhBIdxUa3sVqlTpmJKpbm/iaJivAgG9GuVQ9mN1GCuQwn
Ha5P4BEA6jCfd7lbGsANiVlslyE9qPphK/m+bbuxQQEowOgRri/sNrjmBN2Mkum/aMZ7bnKStTvj
Kc6i/Ej/9z3Kw+SQxwSq7HQZMhKcKjlhMeJ9spIMSXDsPtMR8GGaGQ8syXLL0Pf+D6bQIThaTece
KtMFaczJ8ZrlbP2qXCA3fooWF+UnqmTyU+iAPiWEmUNF180TM0R+hAELVtkWJfSuAIulDsVu8JpL
tfwqdhWY0OWDyfQXcL7g7aN94pVmyyuYSQZLrYlPt/ChSDaCaw/oxh7Y3NoJw6Uuuq1I/WJ2CYz/
lJlFqBiMFhP/qEkhnOaxLk9BRMq2EHSeIkJaJ5z01smJUSkIVg7rrrLqk8XwiIH/FL7JxA6ppWla
Fqrlz/33hw94TMl69nuX+TavSZ/tTeWfNfVwJ+bkX15VkOCyvvGZc/TPh6OevUMja+qOwWCvQoEN
eRAZiOeMREE0OOY5xZae+TNfMHvMyZvb8mAY8K0d0lFMb9NbZcri6DNzDboyvOI8r/eE6K5dW8Ig
FEP0CNsHyum0FSlLNZh2mLad8WZ4Rnky29LbWtVGNFyDyEuzkeP2yiZ/mw55uK4dORw6NzNeM+ta
cXhB3YNAFzL2ZZWbXvir7nRl6mNEuP0CvpjHHL7hzjbNX9rz9Aq1Wj96nv9eZvK5CLB5KwTNNwp0
6Gx9tUyRHRrb+6ozl8FOGl0So1jXoj6FRUxexurpZhqaJ8ckh9EGJlp5thxng1dytfRQOLRvNpnz
5riaHWwaXiMK9NZ+gVrkeB3OEjxl9ZziPLeZ39SJvqI0AwWt58+it7jYmVV1ZDzSMsMD4p7GstxK
q7K2kkRihIYzmH207zSZh1Za7pEI41PEt+yMwscI79si1t8rIrutn+8BFo0bO5cO20vdX53S+PWI
l/OOX5RwD41HKEdxC+Dvd5sWFniiY075UAtSeiBPnsMtzIKmgdQ/vHSKemOdJPo4hDS31bTNtujq
qYM9uqXA0oOlvOPcAbECIIOs0MhmRJ29NWV0ajpk16SeT3kPhleIiPkWIA78PlRR1E197pl67IhW
mOBETLGLg0Zv49IF4d4BhbPIqdqZWtqOMeyYSvTIArSi5Rratx2Z/slW3NE6Dtw5BfN73yS87Xss
fk/aL3j0C+u/Utgk2J0YKYhswkMVLFg+mSrKh8gKzB3tAd6Sm6pa6AlRF+mtts92WIKjyKx9X7fs
aBxBckYeeKInypDS6tbzbMHfFwcvNJA57egxHsWDmSwkbhmbdyiiVUxFlGkGJ4NGXOqhinjTxclr
hIfs1CL0LbYqlzMRGgCpJ3MrKe1BdwOvV/ga9anpTwRq91lS208ROiNls+HR5Tu+k9QdXYfKytYZ
usTEjlr2nXqYMDlZVTsBmHNGMDDiMnMzO5o9BYtl6YyQvHmoCLsFWwO+nhdZzMgSelhHLGUVYe6x
L197y523ZLIOQ2D5R9uykHZgm51M7uKoWLcKUw2qrM8tXgNMN811nbjlm+yGF5c24msTvfrlY2/a
2dZ0jZv/kPtbops3OdoknxbBy63r25SGi9WRRg8n4BDoFjLctxlQi7Zy3pq0pSg9NBuGBNLatQFJ
/akFaKPT+M9Isc+qzUzQgcBOwBrf2zDg7mqSLO0dtrVQENYxerqthLaPjlm3jD1cYPmjt6GZzwWy
xux7MT+qnGqbnEpAMu9nbdjZLmxuuBXqUx7Oh8iHbcK4Vp9tPPGp8U2Eo71EY7D3DCDSWBANcPX2
FluwBTBjekoFN7ssNtJdbDb5NS/VFvLhe8G3ngTGX92YI+BLBBEm8MW1oPCBGWJ777kF7wYsh3sr
iqatOXXQlKS8lR2HhAaeM226v6ld1msYO+IATg4/e8yx3jCOMkn1Oh8cQnuUohwyxpKe05A2jAvm
8OLgh3N5VDV6osEYb+3xk+fAiI+mge8B+2QTyblDALfLdWN65IHIGGPtbImF8TljjCH7QDnOKwo3
ApCTvzZ9Lw6DNJb7PhGsbkg3RReAcIkNcWlM66kgcL4yM24lCtSrsIrHvhrwqtkxA3AGdBAgcKvw
bTjSKr2WXn5NxjF8e/IsI8MwY/FIGUuvXk84xJnNZu2HP0nfZNvZ7/hJI/M02MA0EJLRHAlYOON3
L19dT1D96hrWqcPRv+Wewe1Thj8h6evvQGMrZbNrLnVFGpwRAssE+XAnrF8AAW+lO8BApDt9kxaV
PjLYZLQ4+Rtewmidi9BckQ8kz+pUjJLGVRtZ3ZvK28scdHvbqtmMdfzHEbCivAH/VIBGW0W/5ThB
waN6XNgRk32OJidCzq+Z5/8WMwnBOGAjjJjlofJwR3DhuRuMyfd9pN8jxWxJmiTQiogBWeJ+NK0G
aNQhcNacU2MCTqvGp3VqqrnWxV7x6HXWvWDEsDeID9wnCptYKuIPq23jnVEvmhPbP8QF9eKVkNut
5qnTIQs1JearYAKhpFN0j5AfrCWCjcyw2RGRwjnePUaKwFvfiC89F6QHbVjVgS73EJs6zlBc7Sgj
PcCQOdQxs7LZL96qfi6hGIe3PGNcZY8OHQSi6DcRtX1ljB7NpmE0pFuint9NVDlo5g+AbMUpStRz
2mQGcFRsVTG1yTSRHdop+jvSYxLO403YrCzt8pdgCZ7PJjz+lWvKo5NSBPLvw4wThmaB5ddgmLY+
UVZswT6WZkVJbMdp5kAHQnEiQFWc8qiOeGngsyyX0JqE+kefc5vA3DClwY8PSXmta0HtK4sgDkvn
QYRpyW3iva9xktrf0Vh/Uv4Drsro/v8B10lPBLgdWO/dOmMAEu9qd4gPfkLqyZF0PoSmx8Fi+UDU
rzn5g4caa/uUhifZqiQKT42Mq8I7qj1hxiWEV9HSkgpmsMKoT/8+/PvtqADL6GsYmXPwH0TV1Cfq
Nf7/v/z7ZVHMCLZRsFNzUDBB8Z5wnTHHQmsS3rvp480sghQzSoOxqByzP53AaOVgUSgn+oOb/suJ
oSgVfvbqZVPD9CGlBJ6+ABVXjJYlR4roR6F/pjYuoEAQ+IxOTaXf3I4rhdueVQ5iPcPzKENixLRp
TSqCChV1LcyeB6XVDGVgAGFRlBX2jhR9Jq/Ti4JgIBC6DoZyyTMx2CMkzrY1zd/MTszD5OKpQK6g
uGxgv3SbtNj6qmaA1VQvwqN2ykpHmsEDfevF0J+B3dAK2xXTpigcfDZqxNzEeg5yB4DdkHf7vPv0
1cCJ3042Ttuj9zhK8X4KTj6+dWVK+tBUPfzI31KNzIqbYjfidN0Hg8le0MeQLbr6v54JBHWSNGvp
EMZB/xjCQeh4ok6FHuFI2vkeZ4+3NyX9e3aqklvpmL+ekwUH360vpWrguNPedqrLh97jouJLK96z
unGCm1kqTClNbgZQuZmz2Ws3sG5WzeV14EA9dnQqZsG8UTE+QKr3oKKYdMutp3UWQlQo7eI1NiuJ
I2EhPFlQhjDbvfoFpD27oq7Zdimeb83Sf2pHvAJ2DRyiPTfh5G1FUn7kEQc+Ix/GoxuV+ykq9dUq
H60xzvYYdV7zCPGSUtZV2sN+CgNDoXw6r34qP6b+wQX4wKg67h61F/s7P8PjxM3/y8zM5ilJ0T+6
8lQMQOjrZHgK6Tra2nT6mAryXyrEZ5jG02qULI4Sc/5S0vi7CCYM75ZNcOoIqPkFN86EiH+cg/Uc
ZgJZDmcvh4UnyfvqQmgMVwQoPDJa/j52cuLyXktVXF8+1Px9bhXVNOCEStvC+TwbLHCaBJ/ZZLug
xkU/JcONDD234lIhudA+FfD+YRv+CEiR7RoNJc0epre2EwCMOu8Sxjo5Tv22zM/05RJmMaN7FbPL
OFrjeingA8UIyG0TB5sYDGyORW9tFQ2shZHLXQKWiwLKpTMG5XFKAtISETvsUAScWKA/NP4yAnE2
dUmGMu4xs+NJ5GdVLmSVTuzTyZ33ZT09ZAMcaK7cfKrlC85tBOFcV4DjeFUofX/SNbf3uMePajit
/TAG2eeMl6KhOI2sAvm0CYWTWB6aFFbU+ATIDrcvdhCoKeKK5B3uPTX+Za4J7M//CxNm2nASrzZu
1B4KmphTkzY89Hw+j7x3wzifyFo9YiX+tiu6ilTikCQwsCuH4kGW7iemwpmEAFhwr0xOWVWsF2mB
lmV5KPoUy5rdvQOzhckngu+0I+hdTubCmmHSXNrJo8GJboXpML9SeOGtxfAHjEC5NTr2PVzvZNSL
bcNOEaJyUPImUv6X5QbrYqFS2aV0I300Z/GcYX8QfYwPZoTIITznQUG9AB/TVOdiIiYbdaQ6tf05
M5Ihw00JXmlaDhJ19gHLUaw98w7vKGHIVF1Ci8jFJOiY5n2JT8zfLvbIg9XN02Fy/BE3bFrukKdJ
Fo3tY1SJq4cExf2ydTeUVI5LgnlD9iwlCN/y8OIQayNh7HLZ7wYmgb335eucF6LDhBLRWZnWKY6x
WX15DtGlxMd/1Hv/6Y43ujfGs8nJBS1q0DcIWz1hjfR3jOZoz5RBbQKB/8MC+LuPLDSRAsbHchUK
czjQutHFpo535DrVjqWMfc63x50P//Dmyc2/3yVDvqK0poHLBSuamlylnMhBT+SpbkwaX+OYFH6e
/xEzaaZCch7nxEIsUyEUt10GltqB7Y6qQJf87O26lhcAt7WJFDsiMFHsO9gfhKCqU2I15ppq+GDT
zCEx1Vkd7QrmISkLtUqy7L0KqCVPRfYHhlS/xiAj1tQaU8SlL/tRsWHh1zdzrrFGCzcAKmtN+wCe
8WCJKCT+GFyK8MnqgXRhKwNoImHIwBp6Fj04tyH6z2ZYtsO72I9IQHhFD5S+ZtuiQ9RwQFsrgAOr
QWJNHmO2oGyW1CtgjJsACu4c8GJFoR4LDO8wKiZ/7+qcXHJbgGriUjAolsHpIxQJwQKmvFurwOvs
RzhpAv5zLPNkSxKZna/0VvBJawGHahiCldtOwVMZPE8gxcyA/d2nIOMJjQtyT3J2qEas6kvR+cfa
lO9K5dzCceEiJf1XpCLcQVjk6Owwc6WoJTymDHH7AT5a0wIjq2oynb7vgwWLftza4NUj17rrSKEy
IYofy5kWAN3AflTVUqiJVh6G6jma1FUZ8oE/S9nJeCm7GrfhMH1EDXQBnGrF2TPdR5xL9bELBEPa
NniSFXEEigzLtUPP9qZanJhREJjHMJqwPsYdXTM9fbNx/FcD5+Ve6gOxYrkIaT3hWqcejWy5U6eM
d/3S5IwHRMWd8h9V2w8d+uiZluctEJFik3fW8yBD5qV1tkfMBxIpm6vM9LvGnHwo4K6JUk7kH8z7
EvaybRPqPRlCw2ds7U6gx8PO5HrGVkOHvFgH0r0UA/doMyYxAcZz4cRvKs1oOiXDTgtg9hBgwdkJ
L+x5rvCmVsJ6UdqJNtL3jPWMdcqwrfkhNCHE4P++VIo9jr9jcKrCFEaudUsNnskWPvp2CJEZT42o
+D6WsDbrXD1ow+C8I7+CdLQx9eJRGynVK/we+dyPdpLQxYZntkCCru+m4z1TAGUd5n7e8QoBp0h4
tiYRvtZEOU6IuGgC4H3WwZG2lrTjIS7xobBgqjOec/h7NktmEqPYOFzEeYAYrTh2wyXEmMyjp51f
DIrzysVvhvuNz0HXyT7sf03XLC4taPEV7XbPuEo+/RIgkVlQ95fRCOQaSHy2E++xeFBrpz0MDPVW
BZzJUh8cAu0giKvLxjNV/c2hJGIZOSFGxklwIb5FJpTTFpNvdMWSfTkuBWuRIpE3wVxXLlWdmL8c
q+QMYAweV3uS8q6Hm2suke9GDK3cbSt3azQmIYnCDHkTFlifj+lSLwrFzAZLuYT7x6yH/lrajxM7
wE5HLHx6NFtO7ypYp8P82QrtUASSPkj46ZshKvRW3UAhZRevvnCviI85Fqe8DZp96Y2vE3HLDQU7
0SmukzcboD+HVEdtPbcuX1rjWiaQ/cLiamCtQNymNw466a0fhxmFF72N021xLrAwbGf6GRkvBXTX
WnKk/JeRLFCdshLQAwWMxpYu3gKkAnHRHN6X6PdisP8YcOkgxlefNZaUc05excffxiniaA0m3Nnq
j9OM7XZ2rP/SBaBXZGlHl7qnDwyQCCfkxQWPEYo8MWrcngmd0BUl4FSG2huMdHRYOP29COhPB4j4
YmOJ6DumcfU5ScdhVYw9PkYypl6dxMfKkNXWtE+pIj1Sli299ZBjN4maPoj11Y+9sO5z4vhrwLCL
hzE+t8tpA1MSM72At7Kb8Zewq67RzsuTCixnMyPHMLznUB1qhf9b1ftCYf+JVMfyW+8jEFhbExjb
ZjbovxwpOthZWrV8j/U2mKmo92Xf7EEoHnCUPmcMhfaNyqDtG/D5VDCfhpwirzIO0ErgfOW+v50D
+JgdGUe7zRdLBd+nNsyJmoBzgu+ZcI296CbRWyc3z0EQfpBKpxpg9vBLtg7BCg44bPFglcyhT8//
/k2BC+jYeaAS8FxVDYeaaLrZrP1UkaBUlpRnXrEs0702UfQShU869B7i9lSZ0bD3mwuhJ3ZHuz1j
t7JfSUa665BuQwt09WGYoTSkeWJQnfdfkhJKmG1skV7gvAe+0xy58h60MSc7y8xfht+G0fV+nPrX
iT10U0tGu3bn/RS0XTOJb/SljB7s3vq2MqRBkINMZefwsbHMB1Rr/wzLLHy02to42kJ9loHaz5U5
7OzQQVcoKdTIU4OjMubCMOvNE22DTPJdcQxV4F+MJH2rVPk4DEQYZy02w4JVwAz3nVv2rikZLdgB
ExinbdLrhIMavwG6E3EfxKowogq9DTe5b3hXZVL2w1yV9O4bJ1iF58H9iNBUsBvi7o0D8QD6o955
FCTbvp7vePARynxwKIhr2ZpL/lM4T1x1Wv+jTpYXodENqjmQEjkRcKANxHAazow6uom2fmMb4/E7
zo7xAiKc5c3Wt2FYNFC8kHuRhHzBMNgwl7DmVlGxC0ftrat4fjfS1Lyi6OKRJkbkmCHHmqQttz1D
VxrRalysibGX0H6emNGeB8STkxv410WCFuwKn3lrOpuqZnOXcNnXYSvF8yhlhCLOEo6Pf8dv2Uy9
89Lji9rKzN7ng5mdyA8AxUusG5M8bOdjeMCF8r5wiWfCBxeHF6m1+A1pZn02iqpxzFpvWe5wKWgn
eeqzhQZDczTFpWo8pgzoElvKU2Znz+C8b439GEz1bzG4z2RNWt76Pg/lYR6Ft/LiwCUpzNaxnuvy
o++aheD09W8EGFlJceojn0qygU4pWrlmBpspAum///Lvgy+JTcXt+J4smtDYtAX3bhdN6N+/xkma
UWNG8EIOLQpSmhI8GBsW2dj5sqrsdcBaeupiDtxYP8H8L7//32f69yFaPmcuiMBPLtP9qP2s85CM
UeafRjk9jkhdONljxExR14dylgcv1k/VMHpoGvwMV4AbiRxQgUDku3pWtjEQtc87htzLd9z16jO+
gmyPmaQ8TM3XZCm0+RTiYKtfc7zIBqgajoVBbx/yRWj692FwOj71v39NpmVsV5wzHkmG730Ad3H5
MPvLioxPAJ4iSphdf4Q2xqbGbLvzVJOgYSVijcHBdDZUSeItbo80Fux57YDb9NgFK0xV2qk5VqD/
DwbWObOj7aqrl2hb1ay1Mzco2nTVO+WpKp3Xrp8OOqdHt5r7gz/DLCgqR+4CI9wn3vw/9s5ju3Vm
O8JPBC/kMCXBHEQqSxMsSecIsZEaaISn94f/2su+A7+BpydKFInuvavqK5D4QXSuc1LuVI2T6axK
AjWkBnkXUbHZ3EYm3rUWyMdocom8SHsrdbpkCu4favD3OWfqylgemK4PkA1zAlXNBAtZOv01bE4c
ndJFLJWrqSUX6ZP+QQMLu7TcTylmPUeEo8nidOrBj88GwUAuo8xcCVfAFVERoqVtDVy7QYjKa6IJ
qqkJKgzeKWhWY/OYBhG2a/RuqbRDNha0YvEpXKdLX9jYxy9tgXaTkX9jnnuZPR8PXf4s0uKDxtaR
MDLcipReF5UQDxky2uhgddo82dLivepItU40W4XFMjUGxdL/wjAb4HVdGusSI9KRr2d/UysmAoua
ot4BPjE6lAc01rttkETpUnV2OGq3je7oe83WXxNNWasi6cpNw4q5TsiXoRPdncLDbWu/j3771XqU
RA8eVyZavG60nL/QT7XL6cLdM5G13HMU4fcM4xdWh3ckcIXaFu+yAeUk9WZsApj2QASF0YwmAU2a
9iPxmqmY9ZZfvwRJ+kOI44/tdCRrOfFbcgSGk1BLC75AYknYtJItRox3Ymv6AMfH8tkZXFo5fVhx
hp8+x+3SAJEupTl10WFHXU85+llVV/FBYM0wyEhgfmG/3Y8o+4hK2izPBlLwdrH17No4PtILyVpa
ubwYCecNRL2MlKcrX7pAxnvNbMhWB6QWLO1VzJyUU8GfVbH1R0u0YG9DdGex2531vm0PYyR3jdly
PRkWjm25dgv3XsZ+dNBFc3M9MoVE7Yu902LWwHW9rmM856kbxnF2Hc2BV3dAlf4HcvP/GKD/q3bG
hIzzf9fOrP4WNJnIf6MA8Rf+BQGyzP/wPN1b2mECOzANHwjPvxhApvUfBi00/LLreR5La37nvxBA
jstvGR43W/ufthmd2htZ/YMAor/GdHh8e6btWYZtAw76b/zRv/Gb/ofn9L/hOp5h0Vzzv+A6nm57
sHUcM6Cymt+k5+Xf4TpNwLMo5f8JKRE3xbipsMLWwrtQkfcAuwgkx2DHey5aBdvLEl3T/KE9mKWB
hzKbOfmpM2vqK+lBWPVGa54KIPpRmnyyWAcKjONrW4NK9EcsDL53cgZt7/vaE+UOt2JylxEdvzji
PW4qciPQGSK6fieaEMlq2QhpjvbdY/vbxOW32RvHcYYqVmmQHyaiKnTCVBD3vCc5dyaisQX1qkYp
qHAoroIaeoKNE0DLgF1SXMF6vzQ3Gi6+lWfIN5Q+LDD0E0eG91r5OBAHouEb0r+0SE4TgVbdfrDi
z0Xzjej72hSe+oMX3CYjIGV1aEwqHyoW7QSTo10XOlR1Gh5Pj4VHM7ndH7J4L1Mrb0P5PRD4WtnW
xjKWzIwDyDMZWDzrDi1/lgGQJzgy9qGOqRGM5WBRQwdfhgb1kBnmaJH1yJR47dgYbX1pAbgA+qHb
uzhhxT/mFs9u+raQZ2taz6ZjXFHkrOYfWtBRTv2/adRw9yfWs06WLEhoYPFbpVF8GOrqbfmJFEX0
awPGW1ZRi6UvPbZxDxrPGz5t/2SZps4+8xWE3u87WwN7q8edT8prJWkZ7qvhl1su8NkesFEtb61P
FUdt3oaE4AgbtWgTaKyM9A1nS7PDpoP3hd2fbOrx9CpURxGhAcZhws8+edozXiaKYMCPmB10XceA
BYsxx3OHt8itH8cqOiWoS1gBsKv7cnwuMdVkKeDCkT+4IhX6PJK18i15TsTE7tb5SqK839ttc0wn
x1j1rToFJFcoiqfb3Mu0G4MPdd6unm6o5VuBoB2CyCFGT6CnEP4FFsANcusV0SrYjQ8VZRz0BYCa
HFMInOkQU2mcZj915PMDha4TpTOu2vhBTDrGxYFYJMDV79qhiMBJbiV8ojWehTGMG4SjEnxBOLaI
jp7tnceE/900uh0fuWPjxem6J9lFzwfLpYJiTGlBNRm0HPRW/+pHpb5J2M1zzjgf0A/fDd5tyHW0
vsysi32j/jIYo1lK/vTGYZqyP2MbY5OxuT34SDVZmT4bSRfgN7Q03i/+OQ0W+suiicSDE8D/QjAG
6LnUpqdbgzAeb6e5h1/ZUWkLQwghfNmhvxrOQBw0RYymD86gdHEHLQmT5WKulOy/Voq28HDQabh2
umRLDgVRMNfNrTa5P5PK/RNmffPkfk5eap8Vq/4j2IZNZCiCadKiwWfWAtZzeqgPDdmn6lhltb6z
TGNRqaxQ6EjtdrJFaqBLrp2qja0GTMJLXIcy+vNslHdllXLh85brDDDruhuYcGTn3G3GHIA48Py0
Kts2k/Wsu9Ow08oEeqfrP+nrQZK36tUMS7IJTq62mSunxDr8m8s4eign4zxmmXs16TwUs/3mBJ6+
UbI/aUCAT5WvkayYhme39F+mjrsLasP3P+Y8H/urRbwhhLjxXgele4I7QkLNgXGMKQzkfzJop87C
kcgb9oBu2J2BH43HiaI6p2O/teAOw7pHrNcDyQY9To9art3roMZ/qAzB9qPZUssI5kZMOz+L27AE
oMV+baTNb/51GmM+1MYYChcmSkkJ3rYZLm0VNStY1rQZdTmO/aSLSV8spfN9/tYsb90ybV4pAviK
aX2i8RPuO3FW1x/6c6SYTRa/bNnO/Z4Y7EaHl7ttnAR0QNbtUqN9phxC6i5bokqwSb4Dzqi3/EAs
7ikii/4OAX3yqrBo5mS1v3KCljwXOG6DPxF2Xn2lf97bV7F/kuQQQ3fE9xcYhGrn2npnwMHRmM3R
Dlu3i1c4E8+6ZZD0b4/QjbliOhgGnRwVdE5+2thEnBzntyFreQCKCumJz9sQH7jsAmdG0IGqDtXA
rhbkFv5ONZCZBwE2bc32M82WlG2Mv8L2+7e5Gt+mxpZcltk6DyxS+hZgv0nngWmACtJlXGy7qX3T
h5rXACdZk9HShTQycmDpm9qwXmM246eok+vCTxxyvdq1Umb9OBXfpQ8pC/bocKUx5xGRCH1rm+g8
hGdfICGS77K+a8+Kd3J2yOlnyP+DplH33pj9wesx9IMYblBcbsAH/wAnUNboHXx+1J5G2b2Igi85
oxvaVRQskGSUxIxHg23WDyLlGpA2+SvV0bioAkKmjWXt5VK3GUwCgCmWGtxgEZ+NclbTifV6vha7
AEDG3VDlO0UAHtb+4CSD1t/ABOeA4AFkzxQS9BlpddJuBMFLb4cV/9bTZwLWlhbcDPJEoDG1RNO0
GaUzfosdbWLddx4wSKTjgu4vxRNqMA1EMIWbCCDC5LpAjf0KzJWU6NomEDrV1ofqk3U51VSGWtM7
Lh5oxXQIPOn7sZqozwvU3Y4oCoMMs/OCwtjFjphZtSc/DCUxNg//L8iMiB4OSJ51be5U2YNFyDx8
18lHhJwamvV453wbV43VkSCDFY5rpddWUuUdLkTW37T44ldmmIkaeZyNpTbE8s6SRbfeUMfj5c1h
NIa/dZYQKJ287nlurMdh+YYcfcnrxZAD2gpAQuoYl9JzWLG4yXsGIrwiP1BwpEBWYGttFMnvHHkr
CD6fQCrOKuVM9soAkopTHYNaVRfhRiHlSLANDYPhNTFGUGQiw9uAb7oxox9fE9MWlVQRMCqxqqIg
b0sGGiM2//C8+2ixyG6kqNp1G0nIVdC8kYFBHDT7pixIlleLNarBNhVPR6Me+iu9yB0xDRpZ9M7C
SW6DYMEL9m6QIzqTTYbep4RL4vyx9n0VjtbcHBI9pj+gsG/+SMAhmEXEq5BZGDBNc92MA39csguq
SxOxqBLZOiDwt6ZCZM1XFrO0vA7KIgngYod0aASJAHjCSshbrHbzoWd/PeXA3X0b+CO7DcOlKXQm
7VfKIDQUFzux/HZvm79jXvSHYNL3Pf55QA3jwfbIedimM267pGnCyMIVOWv0/xkaLrxscrk3YC0c
AcFQ9ML2mQE5cqZnpdqJhrYpoxKLIF8/cd6bv8JA7AnmBtyXfi/HYMJnxpbYd2lpzlX+1VsYLewM
RSMmJQOCvVYbjxEPpmO78uQw7xWlG6zr+4znkXUY6wc6ZcQDlzMXXp4EUpLtZxwV59EqtvXcynMQ
65vGmVM+INlFt+ikUkWa3Absrx6h7TC1E0mI36cKIU+ONOBRSNOS0uwbk31N4uGK6MnE0YizcZqJ
A1J1PzJ2qNjQDOruGuwBdrFkT2S2qj1C6FoHrs7h0VRUqWCzMCnakZ+B55nr0iOCT1sgOSZqONpx
O80EtN3lhClG+7fRhtuQl+e4dR8Y+leOyq8yqr+H3mYTyNao/xoWbjkf8YNmJSzcPQdfufD4cb3D
8ZhxZ+5p4ONHnJS8AWJcECkPVqwzRZLC6UEkLHjodfhfNQdltx+/QDSKvZNq+9lEOcFVaVEqPWyo
8PgsjFSdxmd7aqKwpjia9J9zd2tjU/tJs/NnG8tpOt0HbyG9ZaGMU5hssfMYT920XRBix7rvXWS9
4bullGdtEc7eWh0LTaVTUOGOqMrl2G4WHajyhBFGnQ8aT3Xv7T/6aNmZWEC9dVCRT5ojgFKMjBRC
1Ptk9A9aCh/PnPpgOyRucMlJX8eYFWU9brK4uVFonN7IIUAmF1MXKq7GQqNNcqwA2uNUB8kecw9N
fS5elW9eUjyemiyyLeiKjUVd1K7KUcRRYdKzCOKDljgZmX9oFC0NIiGLWJyYaRH2SfnQO9TsgYbd
4OzH4WBG9q6O84Hlvox349KC5tTTWhHJ1eGah+wGqYBQS/ecSK6zP+KfJbJqObazahWBHZS5VVDO
JGJgwEUEFYBoNp9tlAnEvDZap1QlYy+hi8nEACt4q5WeN58VrINdbogf/OHHUbgGiKQUTNvOYqPK
ERqJUJIS0braCNUE0SK2tafUIfAW5+BDA0SLuc+/AVPgtOINpLudt84FLTAdY1imCCzHLTkDvdzG
/kD5GLw4+v5Ywc2VB60MJlTtQfrfZ2RUwAjGKCds6m2fThqhNs3cQG/Fc0JIF8NoYyITtKxcUcbe
Wt/HX+omX32LrG7zdmRXpu07pBhmv8TedH73LCp9PATlzcVituf+BaYOF1dhwkYRzw5DB9lKVpK2
G1xxz94pwpyxmLY+aBB1TenYo390I5jpwWc2z1nB574UR2eM38wWpmzuu97GtZiB44QGeZ0dd64X
QAjChutT6KNb7DoEv9AKHKZYX+wNyDtuDuOtF+lLUEMY4ytbD6b3R3PA+IN0CpUB4N8q8g9PARWN
56dETe/dQo436stECdHSaYeLjQfn/EyT4StZ3XbdJ92jr+OTEhpvHmUdJ9eqOXoDBDV8JLlDoh9c
Y+k0bzK2RvYU2s4dsp3sicMRL442tIpmNZKT4pqd90+pj/VG6QMJ9z6hVlJkMb4Y5q8UgriV2CGP
pQgNJ9j4nIVZYR0LnyWbAlWMo1ybw8KiCc2f3vHiZaEpB+7XBX2Nsb+ZRlbxhr1xJvtVBN2r6xHq
pilnPnJhPFAqV64bH9QRFQ6rugrSUGTVV5dp46ooRwLs1oHoOHkwxCbCOBwpxvhSz5O1siqTF1SJ
Nwjmjzx23gd1ToZAX6HrvVGojW2Kn+heV96x8sUPHyEGLizOrAoK8oc07f7zp6tsQAPveKumeo+E
iDucp2JVX3zF8Vd4KfDdHlOZxvOM4Rz+GFnKzUH1gThrcmjWox4Ue00FDIZpsMg4DCYYJNfmkHE1
pBJwLatnW2cgT3ywNGwzL6zAVpmhxDVKsSNFhf2u00R4EJX8Y/iwUUTGEkgO9X4o22QrO8xbdq6e
eLDsHGU7uxQndx7Nzl3WYNslCRnoRdhmILY+cxao619TAIKnPOyGGQZ1Qbs4WL7KIR7PRp+dtOxZ
RSDC0gr+TGaB07QU36YH+q/L7AfdZRxMAD+Hdaxa/r59xyC9K1pLhfiL/ng2FFoDYkHVsu3XrJEW
xI5bLwQexG78OJJ0WNDdZaTKjS7yO/GlW+BTw2h2vAIDJwvFC+lm6I1409Q8xLQNzczFPm6msBw6
oIgROA1fR8DMAwHjBouU7lDH0pvB39rtAHcaLaSqMYs3U4uMGag/aR7411kz9k6ex6gCiAacgLOV
fkaY8Pg78bnoMc5D8x1N+CdWlT0LJjyKFBiepuRiGNk1cswXrUQlThAaZ2nu+hnQEZ5OLkLco/sa
mnJNhmbmmaJnHkEIM7tkEZwTzLVrPTaqLfzIHZ+RLqMOJ58WzUIrn+PS+FWq2UZkzey82nGRPLXM
9KB5Pvh0YNS34ZvxG7mw9XXRknOlz4Y92pdHLfuqy5ttbHR0SuWnBVOQkxShOMx7Rfbftw20OcPC
pzM9MBpiwgAiSIaLyDedKBGFcQGm3MJUzBP2Bnbk3YLlurUzDdKtf7ATk5gYZiN6EtHole+t6/JQ
6TU+RSBylUhJx2G08vNwAE1pysfM7ZlUO96ccxvCHjtP2mEmcXaw2ddh7Q3jAU+41hBmR2DYVxaD
eEp2np4Sn8Xj3svlm+zwT3JzBQ5c4jURce+Ro2Tpn7ECy1A811OcMbLri+pPSSh7uOWwoXObZYp/
Z4BNrjbdJfA7OyzlVXzz07S66qZ3KnpRPAxaey/qbjO5ZM7mCHe0yQ36hB/ooJvUNBt0aJt5tY0H
0IBk1wjy7F2YscbERZJ/jtzITHJb8DWd+jHgrSzUDnCCTtGPR3XkDH5oTttvIAkzuiyHUuGZX14k
xidnTNYym+eQxhg7JDN7VV1uberWHjeDxNqH5QX4Zm1h754mhG/o8WYqvPUM3eLCwjamZDH5h5qO
nqoPX14T3RSO/a1kuctKWMD4xFwocu4mnnS/koYGDErr/DGAe/JaA4pcS3d8GHpanoMFKpLgBAoz
F5JFO/kRov8r6211MZ3kHeMp/XGmdoeiiOxui5vBscjX6a8ddtNUd/Lik9XgQcy+JO8Zb6fZ3eej
jEMbkiSHegzB8dKPM4WMU/DKRrlddYrlW1Fra17cBJapcalcnT4XgA8O5yDlYZishCEYUuRV2DSy
pTOtTbnlPhh8lQhe5tZr42ar5pTRuhy+eCIHR1zs+1SBQTElKeOZUwIYHceVKX3GD3s4FQ3uhCw2
g2274CRKMBZWkcl9G2GvK2I3XUHp87aUPhAowmzJ8Sy5N/N2utZafEoUOw5adG06J40viIvnmC8n
5C32xF+OwsCOmTCW5p3CdszVpI3OhsTpzgWz86lJcdVb8dS4OX2RMakmalWgCvc67d/2o0oUW+BA
eSu6pQCmBVt9xida9wBNWR2fPK+WV8cWz033QjoKJcLTTrDE030q0jzULHPhGJ+mlNpFjAxw9IJg
ldcV3aKxAIWZf02qw2Cb1jB/myknJkQaKHHqrU+Fy2nGaM03JC+6zgXbZNO7y7i24EruB5av7VpZ
ATV5dudsZvNoacZ0i0YjxIk1Hl2wrg52CKprTE4xpra1O+DKTmGHaSp59Y0OcYKC+YGKj1sEJg/b
hgPGtroF3CTwidvQZkisFS6QJHrRdj1OOfyz5AfB6NBflqJ+QHC703l4b+6t3Q8HQEAvWTk6K1On
63GGESRiPT7WmvEnkMTmmIkLgGMalx3CtcPFsc1P03NFWM+hF6ng1C5DqyLovSdJdyHFrY5TO35r
CMuZjeoigFyHTRC4u9bWQPAuKaUWlqXLzmcrzXeMXH04jYLtnjsmG5GxCqFFLl3RtyXBWj6bwHhw
Kd1ic+SKYZkUWKEgJyMbtpYq1SLt5kth2MThaJSHC+JvxuzZ9E39cHMmrsGMWbCW0sdCxAQ6OyZ/
S10Nht414bd3UatfyfaWPEZBvNePOcTYDthTKg9WnFuErAqTBxEJTV9hWajhGOyNOolDZGumx1lP
ji3R7XCgnWPDFL3W8oxagEK+QAEHHMt82wrr0g79Yxql5tbEiWK2URra3kB03p7gfUeDvq3zwtia
5ls75vcW8G5k1ZBti+oTcBXXsZplI+fevG0D/1gXUbq3YJ02Vaad3dhhgzQ0PJ/nDjhQu+MqBy4L
hvQeEgcbVW4Xk18+tog0zmBaGyNAFqpBdvOU+1t05knZR3rWiP4EkCrmhJubadkKvMHMldDx31lC
MQCSkMBg6O3SQe+Qu1bJnBg7mpkAboREO10qjVsLUtRP7gvtwP9jg8zbuQF9vggchBgXHkFQ7h07
pqlgyD5p21QnhcfC5ULDmRj8ZNIr9tx5Lkp09U64Vco8UnP7K3in0xV5Be2esxT2YVIirW/MjOWm
ZuSc/02ebAkt7CtErUuZQHmIgfvEQ9DwoSC0ZeTGa9D96XURMPBGbUhTMeVKYM+cItqg7H+lGrN8
yf5xrDBhlCuPzGRHQbDNd6hzl2FGwbP5O85/MuNHVt+e/ymnD+5Lubi68VvT0cYN7FpblVj5ZdXy
tQcaXdLFm5enX20Ez9Wy5ox7K0PsaGbOWdfnN+ixd5VCOWid9o+kXXfliEALKyeeMXq4L1XA51sH
NzgprIiw2rHg13ykK4vnlbQojhDmOVB6vvOZH+IOfCd1aqX75Un1Uzvl5+hgA/V6EyYYtJ+/3UDC
YZraC0lH1AugMOtRS1y2YpSEtm39YaTzcA/y97rMqrUGahfXSAGiMC13U6x5YP/hmtRGxL7d/J6t
hKYsLHw70RY7rvWfxghFAtcWg8f4x++4NNPYPJyhKWK1N8AjKtwwW9QRHt1DIi5jiuljMt94x3Fi
tV5HQCn7yHAwsVuVzj02jR9Wd7wOgIz77C3uFcYqnLwJZx45yzlUEWm6OfYOgIrDuKqKM4+TdcVQ
8NQ3ybb00qeSypSzTJr42Lf0lQexdmWBjvYSxy9mkZ8mIHcIKMlvk7jlzpGY9EdMR2JQxhLapQe6
6f5WrXy0cvsKFO0lUxhJC0mmxW2CjbCAmFiNeCxKOtxp2vplP/7M1Riecok0AyxxI2bacWUP509Z
9YXv8a5xQabb0triE2JLHWPk0qlrlgQnTp2L8MXGN87t8odmX0IuNSzrqAF1werP93x2XQ+qdljg
5xR3aiQMuHLtB0WUO7AXy2/AUoLVQk+vUxdM3sW0XZghEFaB7lfthTAn6wgtcrDgNcyfzndRQDHD
qj6dihwZl5aBNAy08bEbeTkG08YRUvK5k8JEFKNmnErrQfjFc8mO9XmU7mNnBvtyWWmYyZCuNVYp
J14UGFmt86SxuTh5ROAh1E70KOuhjTVwU9GyvR5TB7Jk89UHuXenF5yCPUx0K3hvxZV086XwnkvP
xqBE3vzYzeVDDksIT1d1UT2X7QwKfYA9EgAsVKkINJUv6CkrP1m2nI2KbGmHa4d/la7a85C+uryC
PaOFSzyvSKh+ScR3MmBYHONDMrImRDQC6wucMCAg7mXvRfEq2BI35mPSWzgGO5jyjzZLYRcdDvhL
39AhyY0LI+EAv4QrC2ambPIQKl/z+FtafI648C4nYY0Sa6DSC8A67UNUfuBfrkiNg5C+4uHYUff1
NPJDVRbV9GRj1xyk+zkxj5qhvQDJWutDvm60zNz2gPDZh7MeJZOB5IVcvuIPJSvn6iljq7LmRuPT
xCdt5jhzQs7oj9J3f4NSVZCOd8uvGWjrA2tFWd0l2KCuIJgGEiMZ5dULumbNJmc3WTMqBuxUTsDC
ptICML36E1C6qbA7kYHF1V7S9oft0NfvciSGJIFCdc5zZd3c0tnVsHt0O/6Zpt/GcnklfmX5Ca1j
kwU4Noh9Vuo9U2cdng4pWrgjkEMDju+CpaypfZZV9A69jBbKbIVYzaoMqyvM0ijfjPkRdwQM5HVG
5JFCW2gTuEhKqDisb/LSX9NMu54jqrA9rMeRvdYcayc9tAkf7M+P2R8pq5AJ8KEhvY1T/EoYfxf4
pMiq7CqhzFT4Izs2klAJQHFkDDntm41c2ZXvJSlC4h+bxigPuiRmXkPSKVFsmt++GcO+25umep0S
3uPYUvFnSmzhSEpbZzJfkeMyplnkE3SeOGm3qjfBTeVb1wPhFOvrqhmfEzN/M5x4gZUJgHWkcAlD
l/gwaPW5TfrdgjEgrH0SW92ubghELkK05PkSDPeOZY8tP1qUjIR0VG09TFbDABidLHvacQHhiVaw
AzS2dnwl28u5FTrGi9v5i6JzpDVw196n8s7e/mbV11zDt4BeWTenQD1bJm/ijle12pfWhzMQ/izf
/eYuPHIq+CoLrdnpzbzr3ceh1dY6txGPr0+L4QjUVHGmF8v1bzmSBkMEPSAkb6m70DHNVT0LXeIX
VVkdjPyn4+7FZ3prO1/O0K56tZQq6k99zLfAlrA7KhBCmvEODRY/Eov/IZSDeaVrcgFSnl2Ib+TK
V2n2gvQBJmbAZsmmX+hQG38XqcAlARST3tWleuECvJTB8GZfy9bZuwFU4UkwZDZAYy9D9Ziq5Kdn
IOEvEdUfV6mWnyCWn/CcJOaHYfDXUTL8TWU8MsQN+HRzHEoJqHaSPvfaYngU0UXYsf0kORPhzGvP
Os3H17qkcXaWOV/WaF5q3iO9ZQQHkDlFCMaPTE4TtIcCF+qdBRj57aqzDnlenDN3SK92HqQHej52
s/oWUWg6n1H8NYulMJZEQA8EOTgA7WOtgiGh3ukkHWqjOJktN4lmoA6RjTdfLgHCXTLrZ25MKAqO
4WykYX+m44i+pefvFasmYk3csZ1Y5+HewYWxE/+uBTFrdpCllluNmxousV1AvSFTv3H1/tebs4eB
Bfo2bhjH56QK68bPjg1PE3iuzwlZUflCP+4fGu8PY/tlwaMyAnKlVvPTE+nyI94rC8OIg8l8KVvj
lApZg8A1/RDa1NblccshwwFhzWNYGxPd6TkxBSRZy2E5OIPtzojxDM17EaldJMQqy8uDcMlNmz3w
g5QaFF9QCM8Ald0sONatQXVv+VK8+bPz2E4Ex3uDmveyQ/DrgM5m3soG2nzUECvoVwdZw7/DyCQ8
csZUJqSzFSKYrCAA3lHzDgMZl5G9kGvpBIm0Qzp6byNoEVpmNTRj86KJU8u1d9CTPSPs92LR9Sls
8XKDtxLYyqje9sl07APw3/XwLVkUj5k8Tb64yXb8q44Isa/1kr0REj+ygIyADWHEFsDNQCTfKuCq
S3JphxjDqGm7NJGStkn6l9EnWFPFe3wYbJGdTWeMYmUr44zyXnLDXPQhCq0ZmvA/ccMD3NObu8Lz
t3ECZFeXuJHxwtRvvQTtN42HWiNDaBZ37uVXg+HBqb/tDtPG5H01NZ+3Udi8igM3uGRmH1V+dCLD
NCZC1zeuMgZK52FIbyZnXfUgZOnbITLRAbxPtjMoWpsPuj3JrZ5Zf3TCt2n1Zc7uN9ZpDlaPZVJH
i8lor1XlyG0S6e9L5cPWw3QtYkC2vnZ2OIOtIAKwwSeiifrzQn+9YJ9A9+4GSi8L+63U/KemMS5N
0nenosWPURW3NIfeCfxJpp7kSQmYRfX6ukmNN9G28oQB111DRJqAoPVARRyQQltd0gykG/k7WQlS
zeaDIARBCRXbn+SZuKV7hMpKWK5HRIK7TnNHgCXcZxAj00uzTiUZBvApzwrXVMHmYBvABEnoeu6H
8lH2B2GCzRvXjr4j2LNGbA2n4D6yAdTy+TnTJf+GCzNMs14tGM3HZki7c1nWl8JKm03WRMThIj4m
bUaZjx3YEKty3hwWJDWeqsVZsL+Rdg5qFYfQMB0Gw0P5pxCqpS1VYAnj/26GN8emA9HOqbzJ7tb0
bZklgru2HQvKj3lUDF7BzV8M2wIk5UjIr2nf5XuaPurtpRhqvJ5r2qQdghA9oegoWKPpTPXRdu2t
2b15816qIOxGTNZ6tvOxGcX9ZVIfWd9uYy5ghQd0yEFmzhZA+oc/Ktxc3CA+aYjatDbBpcwcHy3I
WNzjw8XWJgtv3fvjbmD1yxBJhymtfqJ2z73IUCVi0s4F1XTgVknwgkcPIvHTo0gUULoYTpYMZN0D
/s24Ekr5pZneaxHp63/YYxP3Vq2L6yOpywgWTHwtKYxxy/EYk10Kyvi5mPOLVhHAtLzCP1YT7R8Y
MjdWQ48OI/K1bORHTVCAXJxzdfm8HVtP82mKdMaNgBMkeuM8FNnV96Aqtc5jIIvnOJp37WRePBxA
5dK1A8vzZEIX2fXZZ+UDhRPZh8lNu4FAa1NnoJNL4b1FIEZSTCDd+bkmM5nIYpcUN7P39hiwLsvw
GV3z6ruS59FZG1VH+HvxZnH2vBcJd30VHafU39p+tx3G7rFCJ+Mwnw3vye5gOZDTsNJQ46onh2Af
pZCDMcaVv3ofPcBWISenhYRp1iJneDVgX7C7U9pMLz3GRXveTXW5cZsnXWsvAfpeZ9gvNacqqYdL
zrZsXQ9cvaqfMZUbNpygiW6VOmnKB82HgSNjN99/1wgJ3DK2AFVCY0bs7KgtGd4By62L+NHVbiWF
3LrTwWDCya9Yc8wJ52q3rxVC3kugA10nLzCwITdTGuoS8nZq4uB8nWex0btdS8Cixf5Z9bCPnnhS
0dNQoKSPoQ7jnHvoAIsHFtvOs5ZFuYUbLtlPXCpacp1c8fk3KHTG66VShnpICfAj1v04hN1MIRKx
Y6/d50OzGXiTIH6uW3wGzF7ediSEjFmJUrQGFyAOqiFF4eCK3novcXNuEJaWyxe+5VJa+1InUwpr
kGvrOsnaW62Kh9i9sOlHf5DE29o97udNMru7GLmyLg7K9p4UPFBcmRsXuTZi9UabPbKItuuaj3RC
F8Qe2rh/6SvZTqApoR+SqtLBh5GIP6KcbYo8v6AUuajUXE6Fgz2nsP8W2ngEqcj9mC1VebbjgEK+
BDpIyug2E2giobZZFOK6fgQr8J8cnceSq0gbRJ+ICLzZyiAvtVybuyHaUlB4D08/h1n8JiZmem5L
UPWZzJN+2xdn2P0z6WAdZZyMk3YnB95Es9HBcOhRVGYNfkhRXWIx5xV9R9ydhVGu6hmr4p1iYlnQ
XC5M69TY47rOJG93sk4l3rRsHkYYGyfv1/NYWuYH4Xq+JFO6yppt3TensnobLbY+HbpaUc6DTrHX
JtgO0J29GDZ0b0XjSg+BK7cIyYsAT6lRaUclR7/LxfmTgI8wixirjvsIDOVIp7FyPO/ieOs6QYSg
h3sqVcIBcLp5n5BTnh6LNFLi9IWoNP6Yn+kc9Gy4+YvEVALia5WU8MVqbeWhsYyrAHFTCLLjhcn3
lpfL1bSjJN7KyPq/qEJfndPyBoCwjjmkYLpo6gDMcjYO/PXMGOdHVr8zlKqQ003xeNKmmRJROGw8
tkCR/0RRHyGVer5QxCuhhtBvqncgxJcukO+Tlu+QK4BiZ2CgxNa+H+pqi2nrKjr1SOjdaeTRx+fF
zqerbzXam3UYPe2Opi10FA7k0S1Xk7ZX2sLydRWpLSgXFJB6ylzPI60P3jiYRN/15D2s0EZ66ZvX
/fOSd0ewC0ZrIj2Gf/2R09ofkSgSzIbwd2mFLHFk9S5jB6cQX5F4rUnVRQBMyux6lpI5ykvL3mGr
C+hz+NQ/w7HV0GE3p5RJcwADkAj5R+IyV1CrvFo15bfRtum+hvAqRpAjNRSteUANLOKrMwnVDGeC
iwteF4zgj2herakwcWcrt0mmS8X5LNQjeancPWyuxh9E/Tzx5ty7kUHqlBuAMq86JnHbLf5pUgF+
SI4FKwi7ImbU/B4c45mkknAGSBxgm/zc++0jATMlbygwtbMTOoxj/SaQrOpCPnTksiz6TgzXiblJ
vK0m5XrUMCv1zl1q4dfYHWQcqFs0Yhj2S6gZdJUJkUAwO5IxurAHYiGM1tHtw+MUjM428sYXRZXj
gvIpPCgaT2oj9xNp40qocoQN/dbtzI1TB8/KU/A+85PNjPZMFcrJQFTTKna6yTkiWGvqIKTEezjA
sXADjYlpr7wUDV2ZhQoL3MaSkohJiTj0Odbu2fpd9tVVkGBE3m0BzKLd6Wl+K4l5THkGFzXQr9RV
PxRM1+akfSdEHi+CViBfr97VeX6CkcywtIMr6gtEr2k9nCP4omGo34d23GKn3Bhl4Uc5igA8j2KI
Dsie8WUbKweNDXqpj2ws3/oyWYfNDFdxxpU1FI92ynaGwTNmaN9V02ycxnjyHyqfNvO10F6zbCQc
wd7XbHYWmo64JYekvGid8kufLdJIYm+Np67dgvImEDviRP9NnmsRwmQ9qJmP9vTj2lGwcpWZg6Bd
NBkQNW8ZL3ytGztWV9HUHScEoL5kg6GOkBnGuOE6Bt9Me5erFzbnB3ziSyv2jpUoPjoBCD+zipmC
9SATgOGoc4FfiBHFvhRFd8jQGOfmPH7FIRiwmfNKSbG86xUEIEPjXace601v3iL5hR5gFTsDY8tQ
/iwmvdlkJtrPHKs9xkmq7DOyYJRatXEIXU5XC2op8nCFjEfjmqb5Ube8TRz9YFEEv8s6XH0dkUl3
UIEcna+fhlEV4DrtdWsW91ytblPRnwdWzCaNc+MFN7skkMmmxKM/Clu/mROro2EbQ5oi9HCZlMHN
mNP7immvVF+IpLru4eG6nGyyZXWX7oKyUVqfLhmrDY2igTHamPgArTeDCVDKQNggXZHeYlF0UL+O
MSQYAyqKJ2BFGtEhV8S+Nnkh+UfA2P4CSTSDZxeqZw96cs31IfWj67DEW0qggGVk7cgmJtRk2FHP
vBijcWxMntdKbfwIzgs3oYyrdZsWGxewcuFEl1BnJJiTH9nV66o3HoVBaqNp3gRKcqiP2LNhrk+E
CGyRjeENTBaFiiIBw1OQ/ZWNdZ6YBo1zGWkTXMe8aq1N+S4aXxOIQiEW682YWVtT+5oCnCljzyzO
cut9DMB7FH4Ir9DPDOBsunh0ST3LSllRZp14JIjOF2EQXZUQhEx8VV35EVMXdCK/409+19roqOHI
94t2SojzxgYxBLeRdUtI9IIbeI9QKqvAYawwIpkVJsFi92BAoBSzejHH6nVk5buOWewHyqFqv9VG
8YOOZD9CJ9gcaELZ5AEI2wHoIaB9os1WaVRv2gpXE+pf8hk+wYuS29o1e95qhjxRsaWXPtgx3s+x
bFalGx6gWqydUN+PphUQq4s/1C6ad6gRfoTMsE6tDTOFZtPwt3QVdUdjQF5uh/ekdfdtM8c5yww5
+UDdprnerlDtgCFtuldIhZlHpvW3h8HFoxMiueAYJEj/CnlIU+tWemLf1clNvIoO5Aso4Jm9pOBw
CTFbDVo2t774UNngfTc4y2cL8q6a7GKRgQNpZ266zv+nusZdNeEWJkv4xQCF6iGYXAXFGurjiTKz
RFiNGI29nwMjSFFWoeM+eUZk8GLCBl0WaLbWgdWsW2XOKtUZTTUOA0lL3zWatgFOMxsoIuZyU7j2
nPLuiHkWJtFDdj89MSBmkExkwHr7Ou54gFtjD9Pia3TD77SIVyTzoNDkxiOuBNQJ8hP0s1SOKP+m
jkXKsPYScfJyFkou8beU7Td2jkc+E/YbwX3INWtpaO3KRMEjpXjXdBSKk53Ay2NxCSN4ow0FqemG
bHcisc/UdGjK7CVy22WmVdt0znvjKyhaJVsa8NkN3WzXjhYOa4c8Qh1ryhrYENgQSXjQ1Oytxh5u
blE+nWh4Shd5RDStqRAEfSpq+KCGdwIlvFzDV3iQ5bR07GGlD0gAbcP64vx4djHmq+LfYLvrDpOt
mdY+2PdNBCu7YE6UYw+EYJN8IYNX0aMR/EFmQOvQCMcFl0zNJtoVPxVKQLZtH1meXyyrXbmQjcNY
8JqQUBR5l4xVs94XDMqoUwpTPxo2ochKuHXSzRDexT6FSQ6v61QTc55TTgZ6cx0tpmcGBIQ0fha2
fh7lo3b6e0A8lIsbnghhTpqAuGTCnxv1oLEGHsvoWfTPylkV9rALXeult0L4qfGrq4xE+qju1lTg
mSbapR20i6TWqA3hsPotfZfzyAm/LPMkiEqxmt+YvIAoqTaD/ivT/YiC24Z0QyLnsuqfCjKBirVT
D3PaJp+KNh0w68IGrREpEUMhxlMZ7vvIk+QkqxXaXOMRGxXsivQjSD0os2So5/pJmsi425I1hSjl
2o3bczlqmJCC1zC52T3kfilXXJg7UQdEwiF1cABAtezHDHmn+0eQEz96ZY7hiZJhqXS4JNi5bNKy
QuuknjSCOCVGoe4qFHdfxsPvwr1gGEUHNtpvCuOhviI4QSBtkJ11VJyqZ1qWX2rV2Ab0YbmVP1Sz
2I91tB1K625rcuPFKDXBheCQKCcE3fa2aRzmFiUUMZQ0KRBWRnWacYhdeMmZRkysgeo5QUwkmtxv
tAjMWbqaLPOouTEx9RrWqfQ1BFeO+xbSkNm9MTMF+GF9pnUza+DXMBlugZqCaWKESsfNgbPVGhBD
uV0jVknCVcrEhzsVc7vwaXVPYUAwmY6izHC+hUZ7OWTyrsLdSvQB5EpNnjHxTcqnE/E0cTDxwF96
p963ZCWmPasKXg0te2XKyIOfPKIypOwPxNqgnQjpzAar87XaYdT7kYjxS1YQQjROuVJ8M7jZ1UZy
ovz/qwJ6gEiQNpjMQ9kmeNTaTPdtlkpR/3Uw0g3LuI2IBxFlbApdeQyUFm2sbIh05dLJD/owLVPt
w4BCtSjdaBcTKhDGZIkAzN8Guqsh0iy/UAR/ItTwYVo6jM2TtRLR7EIjuDE50f8n4yf/ahhKxPqU
90FymaWsBglY+A1b+R4UyS8Rr38uXFaTvD2qVQcLBkd5HZ7jnjVIfROEAS0aFlwRtsM0ZHqP3UPH
kzSPzlNt20YMZkX+llrKnjQ49LN8T4x708yiCdCtOetxq+AnWMUZRBY7QuBQ89a4nnZuwv5vDOwv
g1VS3c1C6ly9K+gvICatOxkcTUd/D8wWCm40fkQyP44sAPsI6DT2OAzDfPDo2ONmNRlkanLdYPJe
9twwMYO3GV3ovaX5ABslw6NL8ws/HUOMeoASitpNc3CO6eLqzAJetJcVn7FBSk6HrCUMwbyQTSxY
J+RYGMdHQsUnAPaT/paHP7rDdhj8CadDH31OjEBrKPo+mjz4Y2lCbpTbFAu9Mn4cm7G6pabAi++e
Bi6rh8LuGByxFLFVLVfo/o/MBV4ZCy6rjnpRD7GO6cvOZTyo5H4PoqWcWSXeNoXIpCTJVmVokhfK
1YHhHbvxpkzGNeujm3TSJ/qNu8wBbkB8pXhDt06EKbu2ymxopR0QVnl5q6S8asr4JnewOEhPrstT
PMS7yPnGXbkvzOBWmIIU33mllHNbh8odBcx2yrGQCdGJ9WiVyOSrjRPoH6XgmWLCsLVGY42EUAL+
sg6ls7Xy4hvXyhnfGmqVpPikr7rnXksUMSyy3LZqcBDBN/mLW6KtrlP7A8EpW/UZIe9w8KGhlbyZ
OLtAwD7rqDuRngF4PYfkZIOPbAjjQ0u8BET0QSDEZ81YzSpY/aAav+JNrvB6B/h8gObi7TJOmJqO
0ej+Oowt8GkinLVBsztEelINl96wKS0w/pAnX2s7ZoIXL3X3WagfrQAGCEBno/Ioh05OJoD+rtsW
WnVWt4rMwOwMV9FbFwzye+khgyFlsGpZtJlMLAj7gtQ1PoN2DZ2UNTKml8nMn4OFrK7WRbQIIwsJ
bol9ZwpYTA3uQ6fywafuvJcsLpKUV9GO/j9Nf5rxO/NSZPrli1eCP0qqTz12fCETitD8TIAKzBFm
2ikiyIJUgOhQaQpitfaJw+xWOMxryJ7au7X7DI1noMQXb3JSYgAnZtozI+rLLdiBIf9M9YneghAY
ZjlU0r0/lEcv6e+mRjKdm29IqkWB0ZNCWC5bVnuZHjwieg2sxXc3bk5Y2rGo1LwGBlqsSvHDRgnm
iJqFranHyQjPVYLWUQF2aWC2Nq6RTmlmFkyEg0WMJTY0kefjr92mBBpndmxgK5H/VOVfxOi6tNJN
ZHyy2zsMfQ8xkcBgwlfI7lq3ockHXl3tCtmT4VzmMgwUb4lSnGC8NwbLFVFIKJ92reBTJEo5oOYt
VICp3J7rhJMtcrJzIdjTuW39FSliKQyHXUr9iPhma1Us7cK+Oy4/IRqPqf5aTnf8EEuVNWJFtB5M
yUeo80tb5g/7ywXfuetjpcV6mJLz2I1sNxIE2bpPmM9SJWIZmwnGuAZpOVhXFFmstjmVyjZeuo52
V4z3wtAfOScbophVif8lSRjd6iMc5WkejyLQSyHEJO5H4/FJZ+0Nd7ifE8IcxEDKszBeAahn5XtO
MrBDdcxikr3P5JlMpsfiqrbFusfPLZg8B+DdjKKWS9ISSTR5JH2803R6+3x8YO38ajLb7xHukmV6
mbTmmod77lwm9emLyrTHNjsUCmRaWi7yH48pOro4DT6FJ3YlhsQAqYE11TxLDtr5dqH6Mk1fLcwj
rP4Y9QQnBX9CHZHYEOPRNut9n3u3TrvW04tp6du+NQ46Oirl1Ho/CQjgavAozyqyGUAUQGg1EVcY
FQLfBMPy6LIYrTa2VmIodj4r3eDCuEZF9QSv995OTIjtoN2UBcjkYOaYM5UtWuaf/RGCwJ76RK6S
2NkCInpATzy2dndriXjIX6xUv1mNsSYfa1XNEnGBpV5HQ6nzPbuT36bteahQPVhnxbB3AEi+WTP7
acOInZLcRDhipsk+KruXsqAdmiBcFHAcqt+GmIZ1zCIjLcZjbBS+Oe9Qk/CRkUlvkFnj0JQbgw6U
h/EaKQDOhiXdZ67aC4UezXDUIxXCHXo7scVt8elSQGssOuvofUo1yNHMe1ugtbOQ+BMBpEantuyb
7owsVxCnYjMxxWcxKqtSZH5MbaWpLCFAM2dJvpqdZXUtjqNqwyyFdbsozIiRWXibWueUDOkjH5UP
CG1LpeoPQaA9FFpQLzxHUzpHaK2S8butzPfaso4DCjmgZCzQpfVa6hz7SQVGg50I7r4N1862dRHG
28Ehs/dh8Sy4KtoA/G2XrXLibwvdOHQdNM9awcRobkk9csFmeE+jiThty8NIqSFyY43dY2srfqQi
BwnG2A8RqujpsZLlX2kqbx65ha2kUAn7vW1O25bWixQvsYgod8aqOnFYLxuXkb0MmpXmjc8mEP/M
dHyZ848UXhqhpxdSoTd5reykV7A/63YCFPzAk7Qo+oSVQ2BfdYaZQchsNc4ZVEHv6lFtKM3adJOA
IQYamUF1N6GubwccK/S6uNiJwgDIdk0i+9p310zD7CFrAjfH5FhxMBo1FnmiVgfksCZpf0M2vggl
+cRN+U7IDOCA+VdjVjRm5GEyZvlntyl25k2aQwhP2Lg1fsxGlvBe5uFhdqoV5eiaISzxDxJHvZJa
Jk4/PX2mQLSHaixWkapvSkbUnFHTV2Zrl7H2/CFdI+1e5toxILsrZdyZQLeObPenUvHE4mgTi8zV
rqBrEdLXjFWqdhvYia87iQD0SDSSWXpnHpGOg6BmR2/8MxSV3J0CFUEstoHasS6SFotiK1pL1urh
na7BrxISoPLgRSVuQ9C6ypA0FKG590QApY2B63RzXNeMC1FGplQ1s6S3dIivTYBjHrUR5oYCd7pe
fzPznBbjjMth8zsfwKmZnlxl0zIAVoR5KoZmj/1kj7506yIfEEnLI1y+BO4vujUG4MkK0w5FpUt2
85t0Yaq2GNjMFevVhl3eqP5pI6r+gBCWxuRl8Oj7w62qvbnmgNEG/VS8YZSLsghxFDR76MyEY1NM
hy8DY/YS6cCi8oxXgjlXVGBW9Sr40VN+jJPvNHg68Zb1xm9EyZTJ/K5S90bRtAP6vImH9KJOL/FY
74lI/gF6vERwuuzb5j00qz0OT31EEZNlFlgSlZpkFhhm6itIkBeZe2cpiXA2i6cLw6vkElQI2VVC
/R+wwTXv/LE1oERGH2ENrU+/BFxxGc5hbDgitpbp+HAolVLmR0zxyYdFhQZXaDHi4Ohgb98i/O7o
3AhobdZeN2eV2csoNQ9NyEqhrvcjqmno5LtI42Vi3RUEv0nabrw2RS71o+JpSsObU/0NjE6thNQU
zPSWtpfudHW97gXUr25DGw3+vLblmnWYTXP31r7Rffbxp+PJdcVrxcwltEOkWlglYo2fdze7D2UE
S1zV25ITpsr/GYkK+OemifJpy7netC6KxMgnt3FdgZxA/qglvKGm5dHceTsDNclC9OqZEHmkzOk6
Uzm7zMTpQWHilTZEuu+cbMU261i7M7+0W6kAvqfozIcIyAHNkfePBcY5HV5VeQq5kpXZEsybYcs7
6DXm3T2dCRMsAxopwEcQBdu4f8ynIFjhpVDGpQFj2kl+uOAxUQzTduz/0jzbKKx6u/Sv1Af0AcUK
8PrDKF6cGEfrH9Q5VPfkgduHPLs1tN6x+uXaW1AHS2HeIcRuwHUuuBspYB52cI0RmHM7wXLPV7Z4
9iZzofFCza2zia3K0K+4hZDF6uQkaGgZjSqVftKrVEeQs/lU6i/EhR9ha/N3ViT3RPad+2bZXMk5
rBDN4ZtPivEtzro/3SavC9tKuwJ/kiyhsSdbI/mm8woJj8NTwTQCXSt7tqb5p3ex9ewHF8Ziuumw
tB2dHvNg36pnkefXss0JoQjL96oT0OOs1H3tyvFHK8MBmTEusZkdbpOE8AraZudaF9lawR1HBjDj
ic9WV82PKZl+Y0Az0M75gQrVWI1Licmj2FSZjqzDyfJ1xstru5HGaMdKdpmu2buBARkDle5bxWRO
4rZab538Bk+oeEmTB9t22NkdDE6zrNStXhCtEI9Pi8N1DL4gU4dQK3Lnm9l0Pv2ruq1S/urykae7
Hvl16j11RIpjRjscAIPGWa0xvgg8Z5Gpf8RMtGPmMy2rVBom8HrerrLBhkkf6ohVfE4c/B1rlREF
LXUkD2S9dkDpTD4CKlbCDdLM3ETYyMce2ofQesed6MZbPYbEUV5s+BIBQ8j82vM0K4ayGy3X1/RN
wYKAQ4hgGGAoYFPROOU+Zl4KpWvVMx281DT2pfWLptiMWd1jC7e7J0pRD50riAldwphGIwG1E4Of
DY89A6wUQoLo17WN/rz6jZGHROTpYR5dWt5fpbR+CfZAoplLC1ZZNc/t75CFq5lhZm9NwVuu+pVD
jYsOrkKZPXe0IccxMp/B+437ky6eTUupE+0L8dNULwqp46b7NfTruLtLpsF4SvaMjGIPEaAGFMAN
+LM9gupQEl0SsDnMp1vRkiBUkq/RH8J+53L+ptUe98qqr08xJpt2BNh4bqGXd7+ldvB+u5GGV9vz
piyVeJcX72lRIcGKjhmbvLyG1lydO2Y/QfuWIUMjiF6NO05RkEaln3W8W4wi6dVBjHawtt8A4i2c
4qPCy6mMqzQ5epTdZlT6DXN7S3Qrhi3LWUugsam2aXVz+1aUzDeQjleQqRGdhMRxnyH1rzztA+QB
UBgi33K0Ej94DN0WkTZNix6jCSJt4fP/J4dhRtDjLFTzjZZSNbizoXxrl4TFMbfJm7UT5SsMnT2j
zoaMkFa72da/sCbFwdx4sMcmyXvAheRNFxoJMHmFcbQJZ7ev8m7iRiwrBDoUIFO8B3CEN4FkZXcZ
t/FO4ZZmeehhPsZ8xY4cWg47RnRdFjq/vTph9uajSbHWjLi362nOvE1XeqyvHD4aSXL9bOANHt7A
8JdBWkg9GudvOaGBbvIvIe7Po0ysxFU4x0ytj05ND1dyVipL0YEup9XjktI5pAr+t8er1zrXkNy/
Edpt6yxatd65iImy4g2ZHzMXF042CvLU+kQpEKhzIgBVZw9JLMLli8FDwoDoy43ORD/q/YiELqrI
0tzWBQsnNDA0iaDXsNjZPAzXpn8GgAkqOGpp8UNi9S7BZtBb/6poj+5l21vxNpyIkC4RmyAcRQ8D
ASWEUBL5GdvP+YExV67NqDjftqyYsNUuI+vT4VMr9HhVjJ9qxS813bLKXIAzqOp225rPjjt5iHlm
uj9kmihNkOCyZGIPlHFcxaxI7Q6tNZtKnTWqQepDCXcqGEEUNXunA7nIHn8aEFaRA45q1rVorzlJ
AJSi8aNPZME8UqVhKtIZSgsy7DzUbV7+yEX2qLT5ucZWamUUIZpUl12G/I9tDe+1yh9BKo9MgBTq
Q8mC3RUMr/T2q1FsgCDj9NLrDAzz1cT8smC5U7Q5YUx3C54X6wgAqqSRrcHU4kMpA4LQ8Sst0xY4
PoAcQllktcq9ap5EMnANBBIDUwytHzcza4Okx00ZSyxR/KJsCYhw3vVZpGwI3XgxI3DxveqtBkY+
goDuNXrs/g2WJYbP+jtPCup2BV5uLq3oHLXqa3APCqNltRGrr6EkAw5J/6OlzTpYTnc3UCP3IAdn
mEpsM7m02fCimkUcQBobBeubtASKYI17L2ZwxNAZPTeh7YD9jlp8IVkbUb6zMfhiW3Zw9HyMiorl
SEwi1KrdxMKKwwQpZHcQybXo3luMjIF+NvIfnHGL8NQGryjR96qQcFDAnjPFMdCGcdWtXZMprIZt
ULXSN0ODDJI6Qh7//y+DRa8cOu1g0sBpbMk9A/+xmpt/MicTO7NRCIdqJSAbal9hHxIXXrJCCgMI
SFbv3ciAoLqPqh+Plm9BRvpq0PTuOpdnrAc2UJ7VpdFAzlBKaCW6h+BV5pFvlOLFIRGgaOMPaaOz
KEyMjpjvcDC3xprHuD2lHhMkp1LMfzH0qiqi4nFWkhxYIgqn4k6IO0sebg4H31PjMDp7GQsWRmrF
C9gw3XRG3AIqWClntiaUI4dFnY7LPrcAG3bYHafsTUzBO8F6xzzVf3oe31cF7yYUuXAz2kl0ILLo
JZa1+eaUfbo2FXmEjkQ1sOl5nmIEPnj+wRLOSMtxSpA679sWW5CKc6te1Ui1eIc9YzxIoOyNwYmc
i1Mzlfc8Gcn8pP8y+e7ao6YCaUNJqgr3HfiNhk0HcriStsvAsu5/rLbO6nSrMnnKyEGG7Vh/jcHB
Lod/zdj5ZRJchdGeMovvsiR2unPYFrreL8qdZhEitsulQTyHmNMJpktima8YRq8ljZ3J0dDnMCq1
U0fF0PBLWczPa5QAAwpsvCQq5Deh9h9DV38R+YVUFuC0ri5NrB4Yo5ErsInhYQ3T/qB31j0TBtTH
zxpRZVnylzsufiaFtfJbme21o8ce8Io3ON4zbgzuaabGv2n8qeS3Ub1FzTmoIj9RSX5D2KAVj8z5
alEYlqCUE7Xzx2yHz8EI7yWmBhx/K0vE4AX1ZZ2eNMluAh11ESLEylkSIdssVoURL4hY35aWvEZc
0jinIF48E2aL3shAT2U/JZAkgmPuN9R4OYf8LHp3s/e+ZvrfEKyo/A7m2xTyhwKAZKvvDXJM8Oo0
Nz+85ftcAEWG4PEKNhwzj7apcJNYVfRMR3K1497vgp9Mluu0oVYZZezPdb/wAzjQsbB2Jbddloxn
A2TCIu8N30yszzi6GRo9KPdjiAJSL1AwSMbjrZy2A9dqP2KqHQERQSgpx2afEGFR8clOg7NpE7Zp
k2p9RM5wy4Ziq5korEor+M6bbC/b7hE71qKsTiw0Vx3apcKNX3P9oJVMQekTzEhdDewcS8R85ccY
fEC8/ujUYeko6Z10naXisuTD3MOUaJVdU9zyCREinoyWE4PQwrRvHe04O1MYtNephhYnm5JAQf1S
aa9RXL1HFnwue1wQpLB0wGKUX14aEnaYXcrc3sOxWeZkDoYUrApjLyPCRey2TBQ6igYHBXOIVxgR
Qu8wdO/8MCJ3qrvEEg7eSKwpzYVuniuGWaRHL00cnm54tmuOLq1fZxJXbbuqQuU1YPOhl8U2pyEW
AKg821nNfPlWYbRAu6cyvUMpncDYAZx8isyrldWbSWPn1K6IEiGN6EIqO2xdvyVTJ2/A3c7J2/Uc
i6V9kOdN6djj7dhYDcMmkJo1d7tudf86k0TADXwKru1ulRDf1c/TYj3AKYx8N7PNV8kXkNHGWiQR
TezXTWJ9lGlE2tttpBqfDJpw2iQltFdpWq27qn6lxPcUwUdySPWax6rZz/v3uGMJqTN+7joqhSTA
nVCDlcEHM/2M4y/bzL2Ehx9YJ1XrttHfn4gN/mFugvoJg2AtUhbsuXFMkZIW5kEoOjRdHjZkJElX
rEX4Y5GYPWZMxqBSjfGT839Ru+EJpfhHE9/7hBIEHSPej5eAnoUMsZeW6YApbcjt+VoR2O7sAHM6
9fqYs3RFkVFxO7aBgjaEbakuP2bZU6tqO9sJ1oNSHIM4e5ntkzK4FhAec86yvtJ2SGhX7gTqSf3M
5Mi/F5GuqkyPqOM4mPo9aL53kt8XsYJmwmCdqTp+qaebzFOwlNe3AcIcd0o5eAvGTYxJyEkPDcHM
Tj3MKmlVfA1QBOyO3kaUVxdMRjcC6yElC2MAHoXdBgDhyhvab5FV97m00hCcLEXQ7kr8N57Sog4v
wgWq+5Wu2/sB838GCkCJDzpyXWKFdxwuPDcAE4kDZsHH+98dYOicat7hDBahIw65hTgIMkrumru0
JEcdPTM9ZtVWfwqCwbipD1LX7jW9wBicwuziQnId1OSzmDLf/BnI8KzJuRzac5bBOsSehJG0542D
q8HOBl2YPu5US7mZ3XBgz3asMVcQLQdRTF8YQdxQeee7rN9yaV0czbw0Kg1tC4B0uBsTeATZub+C
JjZq32yr4qwkB7yon/gothFCiab2BwajFk2k7f0oZgHvic2lcmOml3kGGQbFM+7Hbf+dG87GwQCE
DXdn6x4ftRy3tQ0m0qk+Wo9ZzMS25nVQtySS7lOzPAgth8Zh+FFF+rX7Bun/VBJVYc7fD1xk091b
7mtAWTloZA3MTpl5p8Pr4TLfYmuSKc1FcUnyc99FvjGn32RM/TmK2xZAGOL0N26zh8HDr+Bu4MWj
VN+pKpQUtNECxI0c682oTmio273WINBqlG+Yqi8AlRpF3BWJIczs91qLhgYMJgHq285EVNsl5yax
txrL6BDZKgaQU86c0s5R5bL1jvl8St8QykP0AIisbtOZOnYwLEFmgixfLLXsJW2ZGdaJjwWJPRd8
hL3GJWD8hv2MlyCYioGREpCC9cRD6BrOVhYQivCoOIF4eL23qTtSxAuC05hkCV592oMS3k4ndzrz
r5CK1mhuTVFegDfTjbZrmwgqqWmLxBgvqRa/d9OlYlCf679V+5TChlcjZx0CZ+pGJ9eoMRu4cQUa
hQGBLPc1el5VFtuMvkQW4U+YUVlT/Hjp9BZOZydVf63KB3y9SYiA8vJXqyNaTEex/IVAA4BQ8DIl
Lbjn4CeGfpJXH1n6FbF9w54s0CN2UXYR8EkPTOi3TZgu4xLdvU8jleGBjorXXrsClwKwyroG9ZEe
fjjj3HCFa/tLkQ2pqKCo0JWFSbuxIv7d2j9Kvn8lNTrGRww+0MPxPmaMOlPmocyx2flxFZ3ziaGv
MhJWzF9sGG7/kyZsvfSfnuMrjZ031YGkOb5XwW89R9zROAfN1qu/ZDFslJaiWlVvVKkaiyY43DvH
fkOo5Vc5a34SF3PKXvK08+o6OclNse+9q3wq9ksytGsW94uwRRjj/MnMOkKqWeCuLMrwM0Mmq7fx
Wi0UYMKAtZV+MXJIBdOfzjU/JORVoN0B2kO5vSnNv1EouE6Vnf0fe+fRJLdyZtH/orVSASSQMAtt
yvvqbrYhe4Mg28B7l8Cvn4OniRjNRMxi9rNQKCS+RzargMzP3HsuNrpcvljlM8BKKH4CJWwAnpFl
LWhHmETIC8vjQB8Kdw31ebJb1vMDThC/vi02N8c0txaHWYR2OcuLnTfBo2uT35GERp+PT3mYrJWL
sIgFhKh2wchKYcJe5/xoC24378HK1OPiWypqJKns3DVICKNsdyquD2BgTvorqABV9oA3Yt1uQiwJ
vWo2BjK6FctIuDP2DinXMQ0NRn3jRwwog14PLzJJGSgLQZRDFDwkA3llx+aFRYugACUU6pGfNJiN
s75pXMFu8hBnjwjBkZ+KWjGOeQ2iezIAwvs0mLiFO2a2o/8cDfd53o/phTQregX33S8XGNevEmFe
37D3JC5MNJx0J+iFR4uTxvmWROzY7NdtCP4tN5Y3XQazXzsgloeWZ+sexcuy3v/hFAykdHphezk1
ybm2/T34vbPXMk9Sn8gBeHjQ3/uUB8JaDQ1DSeKKeKeojwfeq2hPugADmvZuD98F6bKNdbW503zY
rVSZL5EZDauxuROpQNjb2eVCrzVW2XEtBYHn1U534uadk+7FAeKRyheibddT7h7R6rv5CeAigb8m
q6Nzw8oxZyXq3Tr+dN3oD5LUxV5Fsr2X+j0P4ZwJHd6QSRQbAarM6RufEKvkPEyNPMVRT3opIF6u
hSCH3kXV7iJImDIClVCwDISKv4b8JHhrGc9DhiJxd2A0BCcIHUea5PJgjsWzS5Tq2ajjzZw2xX0O
W+MRVR0ZLw3sDSw3W5UQiRmmJqRE2yOJcGI+0prQrlJc4hsPSQH6FaJ8iq3fouDOM4XfHzbWBHjr
xaj2eF47AOCcCK3nypM2w1vvgB/TUNo4soUdb6Kw/t2hvGPznv+UZjDvWnWErRPvgsj6Zif0u++L
5FpApebAD08GePRLAEmR5Z1P1whwHXXDKQbwdSYPTyERr6prJFRODkWbsdahzbWCIXxT9gALEC7R
/q//2bogx2K/Qhm6/CregIOZTNYT2Q35M7p2h8q+RTzzQbI7jLIhme6gn5xz2tlookXB+6OYg6kl
ssPtiseUPuWIL8bwTpFZOXcvhcbVdXOyK9SMWNkpTaLrZm9fTj4TjMJTZ0bAn7E9QY+ziCEkpYHy
aiSy0DLEua0iIIjpHK5r0ijgi5kJLJRa/RmbzDh3rJbOftl/F4Ayd21v5JveTBCPziMuT2hNuL98
fWgquohJzu1hnNjlaX9QB2KqHnw91fyhCkYpoWK7QYHk72sUKRJ1o79AAYaBgG+XW/zstEmF06Fy
mbxY4pT1veAvODw2li53eUtUfATgMVpmc4YHWvWvmLAwK5xDA44uzYVzdvEuTD3k5NJV5xyZLI9h
+1AXUYnZF/8k9SjomXi8Ax32Tl3D9DswSDr0lLT3eRTGlyi+qXE2z2X/GntOdQHBKPsY1Yxl9fhb
mZOZBVBs14yZOwQz0re+ro9FeIAmhxsIs9HOLtp3Px7Aq3LhOgnYSDuMm7Xn8GAb7CIf5v6RD06d
jWat47g5zjzAEDoh6kuPwTOqpywr1FUZ3/BNOMTK6hcy8xkFjHhogW9SAoZs9nrpHWaXawhz0HXG
tDOLXWoGH9qo4GB29JJRNZ4iO+Uor8r3GKnVtRHBwZyb/Bg65dc4MZFHrw0xKIjPrRYncjQ9pvl1
uU2kvS1gr25pVRmriSzdd/lw4mr70UHEEQHMjMhgdRYRZnRmsQfzBgyObwWv/VTi5kzJ6K2IqSF5
kFThRuznoA8OnaBiL+1zPSvY9rje2MQrVFh5QGWgEUKA69MzYYKYZxElLonGeGSwfY1XfNIYnugZ
6mOTMQezi2XcHmM2HF2MHZlvYBFhEz+Vmhh6c2cYU4D15R6yqzy4EvxO7v7qFoq3t1gY7bl+VqJe
UDqDtdd1++JZmNmSvLpD92NtUGoDznFhXxTJfdCxj4ODcJMB477MGK+V4BfrEoxeaF+JO50OlWKC
ZA2QYuHAk5vALUrCBWdVbrN/FQBS55mqyOmBRGgAp9BMd+zewKFOkWZqZyIDjdGS16gyAzto3hwK
moMRKZJAMcLGPc1emsdLqAer21CXN5ktIhiOZCPqo507yv4+RO1wR1b8YTdJepxBc4SFvOYNHBfy
4GKsVKi8Yq4sL3uYeRhW6LT8NRlVoOFjuIJ+6X0oyYmeRubSORJMmpD07eYutGrgQ6xkneV0yJ6b
Pn8F28ZmE9t8HXV658kR/70bEd4hxjcZJQ7M9tTY+f1zFRv1zYriLzu1CYRbIqsHLdxN2yuAbCmD
CqMEAtDH7mHCuPKSYj703XHeSFHiNo2dJ1+wRLOWkUXnv8Zt42yl3X/W2cA+ejAI0zkgfs3XVmqq
jYF0rMjx74Mqi3ckMy+1k8/rm/dia2Tik8QGxgUSLyGwihhlPYKUdjIAwgYQ2SbL+yl7kgnpPJtj
4OCNZdS3Sk4CKNeFQfqm6Vng+AWQQ7uTL3bk4MrwR71Shv40YwtiXFw4S+gusW3TPmNQC9WI76oI
m72Yr2ZOuzZWSPWgNOHCJvfH6n1s+BV00r+Y9kVfn6tI//ZaN8M0TnvSWMhX88UcOpfj59iH5ZVd
c3lNzG8dau8UmJpEttl9MHWanlwHlK3ok4sgv70kgWA7AQ9fxTMs34EFHJUxLu5+Go/QIM8TQ69L
jRghQB0StMaPiNH30e/SdVNhcK8A9azsP5iXPELcYS8E42cqzA9RmicrBC/stU51JCx1k6IVClP1
A+mHSuGTRy5mIEdMT4jK7Ee/fp9CEhpDx8b8CfMt1PRsfWQ6q0Q2W5xYI9THhmjAxbweaq6mPt+b
VucAuzNOfGfG1ifgc+MxZ+/q8hZUNap1Lpety/pcWvQuUd4TcwWPOR6RBUM9s2kEmuEUObAvckRr
bkJkeJj5sOFtgaMccIyVpiU5CZrowXRcRU55Wh7y26zAdgkGW6jSWtx/TzU5vQeBos2tgPuXKYdv
Ji6oQX95bsVoOSNUNKyyK6PIYW3599hX2bk2AxaSU11jWCDdozFgJYg3R9unvCg97FYud0HYEYCH
e3kS/dafyGcHaFrR1TYeBpEeyqYracNLtE2+a3THzEcr2L13lWtf7ZKcmhbFWuBWt9qTS2QxhRn3
E6nVtkG0oRGG20xU4pQH8S9lDjh9M07OWCx2sVLCx2OV0+juPeq670y5VNCkKCMqaA/GRGUhcCBt
Qa6nEhwZ2XqnPESlbYZtvPXp9+0iinaG5XxVofuWNHLLL0drznxvHxio3rLcxMXJehYX6a+s8cYz
gaxPCPAU9jV4o47ng1hXvEv94OBDRAHo1/z/HevLyau4PHEy2oFyVnWqwVVA48Cnglve81r6v6j+
ZKD0mGYLQEmH6kBAvF6lorJhLrgVM0UcrhEE0o8J9tbiqWlyJJJROj4MfdXto1Q+k0mrrgWRCiBu
EMLCyzYYCbFjfECXfwVtbb0EIZvXUQFA7lv7D0wq81i2uMv1HPrXeZFhL/mcapCHrAosEq/Dp4Q/
41KhPFnb/PPEtUzdYeLeRJacvwIlzHc1zF8caeHdqCE/zunMV1PB05XtH8MXP8NkoKyBAEjOaoMe
gjlkU+tdbeHfSDpEkcwtgEz3HpD8GKowPXM7qO6JrcPRJBALC5N/ihIA/FYM7Yt2H/QsreOmzp0R
vrIWu8ZTC7zNuhhoQti0diuoMXTSrnnkI0R81rEmd+MYSGTuRBtHBzheU54eYL8YAO27yfxkFWdx
uuBn852Z3Zu6sl8aDyZbCWA1liLZTpQ/P1PjPVJa/2J0L0gV2Bgl8rMmG+pTV6CWsKV8xRTwo6au
JKg5Pil6hxtg/Bubn2FHqfaCWp4kN4kOq2z5iarJ3c0OagDA3EDzHLfl1XLYAbTXwSovs8JOMYFf
XbuGY9KLZhaqaME8Npitd5iqv/X0NnTauXaJ222o3atafhY6N64TIgZTsb5URniFHtGeFUQu06mR
W5cO0A8ag1jHV9dj+agy/2wa4legUe3RZDJLNBdDgv8y9fkyIhyhK07pE2MeBptGfXGdAC4ivDhg
6/6pCo3jIOhb0CH3W5lxE42pdda6S+9sWte1CH5VkNXR42xnB5beCJ1qNfgCnXOMWg4Omz/4TCtI
xXtw5wGFexz+GseA0PDpkWTCEB3JEoziMmnKaciT1Jcbewk0dUU0HGMv29ggsdB5XTALwPExh18Y
4I9TnFm7Npg+C0MQ8xmfB1KuCptFTudZq145rNWL/pt4FTwtMVOmAZ1v4SDZiXuUv3x9wCFkfclh
ruKdDMZ1ajXvo2fTYJQBoLPwXXrTC3fnvqUZPzgTZ9fYg0SzOsLfZBEjPu/glxKhHUJsrsS1YWtY
6FTDuHaOWTNxYiHqNYjWdszSv+daEoQqXS7wCRBvxzAfYAmRT1QtYdEgYoJrhcA3O+a9t2gj4l9R
H1p3F4FTJSKAbY05HfCuQSixxteqw5QZ2zNazEXn6Jn66CWAdwsvHw/sJD47g4E+AhEw1YnpbFLM
PWbUPrEBBJoEKPIw8kXjwc9bt7u4Qb+zYn5cwgeudi/7/dyrBLWvj4QmqaaDyAMTW6fFwkRR8/Eo
E75mWPuiT3aV/IHaHQUJGthVWqd/EIqzoRc+EXO5f29U+iNqkKlaHDKbyMmILmgMkIEaAqB0m37v
+epTqoYxZlTAb6/9S9HFLvl16abWct5oh7gHppnn0OqqXzGavNSvCZ+lwkQE4D9IIfDCH7XA5NB1
4GBmMpl0g6KQSewm5n1e5cVCrkqjb1KOYJckiJRmF2avxo07ju3eRXdXW/at0u2rEQrSfaro0bHR
JqahzcIZzW7n6vHNg7TfwYEdQ/YpNEHkWpitxm4VjTu00th7i+bS9uhXpNMezdn5biC4bcIZVzuD
nU3oDwNZlrQqWvcr7ddySz+DjDM5j1MHeycqb0AhAyAL+3RSmFzwbOJ0/yC7y4dlWJ55Tqzd3w0y
C8j4IVs6Mp9M4V4q7IlY5zYNBqONO3foYuKT3fTjbuSUPJTIy1oo7ZtwQkgJb4a48NnT62z2D38v
s0QC1bHnDZyDeNP6FBWVC8RagSl30N/iSO1c1NJp/KsQT1WAMKWMWwII5bMfOOPh/9Ndq69//u3j
f013lSSv/u/xrs+sc9O47X4X/y3hdfmX/hXx6qp/mJYrTdtxDMcmno+I1X9FvDruPyycKZbhWq5l
2M4S/vqfEa+2+Q+Da8s2TBvsNduk/4p4tZx/OK6NSc+3DNPl7DX/LxGvyiXAFYlCWBbHz3/+zeUH
8JVU6CjZvlJM+Ba//vH7ifO//effzL83bkLngEV6Tx0VHaJ2hrllgmO10pc61v2lJJqGE/WTpWpZ
uqC5XV6NNAxR7gLpW09J76w61osYSnZDLRVD0/QNnki3y6G3TGFQnJphV1nEuNf0IroS+hoTx7I1
C+bTRt2xXgqsP03BfjRq2Qo5JaYChGgWzqkQfyI0P/ckPNKkLKD1qHPGc9ECnmJA/VSYobkaSMJ8
HP3wt+4aJGN21GMnS30q4pBWoPSPGP4PrJbil9BUf7qFwFmMNO/SIgEsINidrE+YIsCWfv7bg/Dw
rw/x3+NzkSv/z0/XNy3f8B3fsl3XkK5H8O+/f7pArrHiRdLco5glvCk33/oFuqQd/VOW9qc9AN8m
3/kX+0J1nHw2jCh7rpZEYVe03a3BL9WYbX6ccGGvUz/jhB7kifYWrU76jsv42kND25aVER4VOBxC
oGkVGXN4BhJyvorqKWUOsZ6t/AtVZ3sI5bSnyQDMhaF5nT2XI1ppqhogNGzFEYC2RxuPT5tbrxJt
9Rr33o+syayNB6gC50DI3eezSiH/iiXHl09fEaHzubXm/HvswvhQhRhqmiTAhQVk3rEwHlhk2Bez
Ma7dLM9PIb7tah5qull2WpFNH1LbCZMzWWKFLrKt7sh+qov0FS2UuBkD2g0n8vemAEw+e5O1Nyfm
Q1GAcyGCQgaLYnqekfG/VhJwjisTJiKJ8ZIMVXDH2xGdLD72nDUgdxZrvljvMhiwf83KbLTTJ3Ca
4MIdBNsRwraU+HEdwlXkqceezWpbYF9n7MMnNhCxQQhHizVoGER+6DSs89IOn2FyzEfue+eA5B8p
FXOk1aD8Z9ibzTYk57GYMHTMlmnANUtWyWgJGP+IP3sjfDRmuv6k5fGULTEdw7gNZ4iwWUD6hZ2z
alEZIGjvZxBNzNlrhZIsa98sgDkBnPfX1CyhQetgbzT0VjLxmhMT5nFtt/b8qozmjxO5FjuJND4W
frtDQh5enY4yjAt6MxflhSYqQHx9KLM8OPgNsUUULSchO8gHgXUtKZjKeSDXSaIVGFx4w4UdD0df
m/2hTXKCWbLkhxsAy4u3js9wISbQlHoS2EvRFkdI/f3VFGwRpuHFsjp8Ly3zJSdQ4bpzMOR1sU/G
RZ28lJOJOruNMPr1zY2+67WHSJO3Mb7yELRcXKuTb+evWdNRcM20H55CBhgbVYKyw34vXLjInsEh
4Qb2K39jdYuU/zpXA3avgbrQ5luSuW+uVXDK2cQdl3l6O40NJpIabCvGmNqu2B/XMxHMzoX/gv9j
FMwt0EMpE1uPlbQ3hpi8IeHw1JT2owMomi4EDNhUsg4mKG1doAg6Vv3SmfA4rYy+A8hsNdfIeupr
1ZxCmH62nk9OQ1yPAMS3KSKd7IUB9nFKCYvUqENjROZQKQzGJux4I/ITDRG+xbaOsOBGuPtYe6DE
hokwEWBG0iRMH8pLkt3bXRkn/Yko1oj4ARMuS2bX26lFItsZlqCtXVZx7iXVGPMym8FHMRont41I
aawc1j9C0d111c3vZbozHDxBVV388GbiAzWZtjvZmG8iZskIshUziLb2calujoLrSyHymqIkj/ty
3hptCcg+vmN6OASZJXHDhsByiF7xPKQhdl0+48RhG2G5+dpLEeL56pdSLPDJHiZCiXALnS+6IMN8
dElNEZEHUEegEYpTEp3tDOwsg4n1OGUOrzyY2whBjK/g8XGseUhhi/Jss9iLFn90HIp3A7nzxqsa
BjgSrZuaCGDA2M+f20IQmRxv7TeuQg4/P+UiRrZeWl+0XGgBA4mxpHoZBSARjpho43ULAdxLqgtt
kzUEZ4mqLsk7G8ea99z6XrQd/U3jEcHqOyBpCpWJTd5mVx/HJTOJLy1jWsW6zcE+ISmFdwHV78sk
hqcdJHginkXtH7IkdJ8zljbBEN1kPYltHdkfiVEfA0yR7MijL9sA/I6Pq3ukdV54Zc6Auh7QqQ4c
hvEBAlIXcRxChnTDIqbbGz0qZFfyWbWh9Q1eA2Zhkxw7aHhbYXH4Ksc61WN2FXHBqK8xWQdlLDEN
ZPse8SvxtmfRO7Q/dWfEt6Tu0bqYLI8KOd7i5VSrMCF0LN0ZaXmrml25n3PMpy4CUpnkZPeJ3wDQ
niIZfaPle53JnIDF5D01OsRROqhyI+NjXgzwK2loNn71O4sMlnE1wv4GBEwI+R9aI/UFaLvVYFrZ
aXYCnF/WeC1LWuhJsjbTNsxFDg6ESI0g/Y0tkEUnJZ0BblXECZ14R92bwbqL7Z85XBCkjjbaOBzN
KKsL7ObMVgKem/klijuUv0LYl6JF4SPCqt9lywhctCjz0Q4EZHAdinBAO2ICsja04+8VibrAH7uV
61nDm8aUVdcgKqMBthxN9CMecmAuzCu4M0N409d0RH1cNQhPMAK+94a8h8vYMRPuQ2E7+pYkrJqZ
TJ3QTPMIe7PYkAKJTSRzjnZT20fbd/nhhpRPKY8uRuUQeJmTpMsm7b2y/ZflP6JEgp1VcGNLGoRq
kp9yIUpZ+fgxjt5b33evpWZXmqOvbrm441CWJ0fF8zpt2FlX9lRdy6L7NdcpCRWsIBKADTvq44lx
0sW1aCDbkZAKlfJJ0+AsglywfcyuEIpb2xiJMli+3mWnhS2xS8Fq/SV0L+vLEuGB2r8lzvvDD02U
8pM60Baj5BwxfnAGfpaNeM4CtJTp4BFKw7SAcQK+t5kxJ8cw3p/OxbrTdpgp4/mJQL3uWQUE7SbF
0ezq+i2r0XEWQ39tXcCVaUdQVBeiPUgTRA6Vrk9U5fGjY05fuh8Paiz61VxYiG7tcF9gshsTCKBV
jKS7VY4DlQ2BZyzmBxh5hBWb/KLNBIzPinHwMPKehR4WEIKJ8gE6oucQPCRU9KZYt/K1zA8t0+VT
MyJsaekKqyIm0GfusnNhBC76359BWD3bpSbjIRqPdhndIKvgALaW6FcE2JwoROrIVOyExkwQD/5j
rm0CkCv4haib4kGiKQci20qdPZS9kW0KMT1Y0hh+0IaeLNm8eHbD2MrIkCjy0QQYM7oatVzTHfox
OLUpElCwO+3KdG2c7sVvjtvmZJcC3EbD0BO5u08CM3Taqvyp5xZTqJGTD/EX+1Zl5nVMzAfdtm/G
iAS+InqTCqw2UPSxLyx6r9p2Favjmp6e/CBxo46OOTf50qK8Hi7oQYLECG9u+2w5uiY6fkAH385Y
31BMBKT9ZFNkr+bFlVp51p5jDR9Cw/FPfdKxakNvG8i3iCBwdqlkCGRk4wH9x0jhzcztufzE2vXD
73LBPrS8VHtn7hAruyuDQfUtzz6aqE9fJ5hE2BxwonkkdQysmq6h5VDYhC1DdbTvTgFiymFHWQ4h
dlN2mAuatsSO5yPl9419nZrdIhr4xLWrdww0ObpmM9rq/L1BgakgEq4oiUm+86Ln0dUJnyrJS3Nl
scKZUabZuFdYgHDSBvVPj0ppM9l80WjVFfIMcJxeyjQu+q3mJVhoGm/A6uOTuWPXc2pqAjvZiLNZ
sM8M/tOT4msrDTPHAEZF3BoHG32d0DaT26p/4rayGI9BlMn1hk0pUZSMzMnjWaeV1YLgudtj8ykd
K8LG+VXMDiFx0Cpqk490qAw4BW6XPzBjY6fgJSszxlZIGO+IMhLuXOnjwuztT9GI9upVylo3itwM
BS5m7XbU4h5iRnz2MYdogkkFityjB2aFwws5iUI+Q6r5CWGy2kiqoY3z3FguaaFe3DMSGk5xKd0j
DcMPy4+J1mNSE+QATKXAvVuZ5k7l4xfiBA10tf+Ok9fa02dlFfZeiZ+uZRm70JCMXmeZ48JmzYjq
AbW8NG+OLLt9GPmf8xh+uyXWFRW4S9Z4+zSz/kWgxQ08UdUv/PHX0A7haFCWXpDUsJmZZlAHFe2a
jezONzV0oNHFkWGFlMkahAO01VwxyyHs5SZ7AGB0XIzT8nEz++O4JS8JJSRX0yYu+uoMT5+zllZw
cv0BSK88KWY/ZpMOayWZ6CcIlXXGzwNxbquJFSE1PbxL0EkcCVX1mNvFmSwtghCCC/uCHxWJLl2b
zZe+gOE4htmmQdCxuiCZrg5JKC5uHcHGXrwyFRXVIcT2PMT9fKrdeS9cKzpRtczku44TNBxFxE6H
FLhMCUzxawzyYfVkjd5L2QuCHI2OY29CtD1TXvcFDpcwb7hL5xodaTU85y6TPNdbckgyZt0EPDM8
mIV1GkixqgcDaaXon7Cd3nvRPjaZOMQGuzg7YLMyJBAzTBdXb32eU3/rwEZn/AcV2jW2sdkgudes
HAO//xHBbPFG238oVHBHG6APcuL1JU+d9WJmTlunGq+j77PKMBUrwLg30Uo3PIV1/hgOzkvTWPI2
ZM92DfmutRiURAQgpgG7TQEBAqNTytxTQ1JufHUyit9BSaZfZVQuCREwNxxpH6xwYFzhpM6eNwCq
bg+cMxuZd1oKInXasuwdUWk1gIc848zM8afhV6B1m9Dbsk/kjAnqVw0HMojH73nAx2TEBiMcRWvv
me9d7zsLxe5Y+TYQvdo29oDOAFmv/I5w094hbXBmK54bjLurFgaK0JB1lt8YGAe+aYPS03FdZj/E
bUSl98b3me06GNFojMKdkwY7i3MUx5AdHXP9bAKyKXrJZ1ZAD/VUS0Z07++J8nniZccqO5n5ARTc
L9mF72n4JotUHuRcrXMrbdGJs4cfw6+aazXSc/wjbeMvcxaAO/JI3rtpBvkVPARMuTfIBtttCDcY
vDBFXkXS8zY0nQdwzxXzFFy9yLwjOQfcR6xH4BAhW7YNXBP7sUiirauQMkEO+QgGWW6RDn1RH0xn
aRzgreXc12WybSg6Tm0PZcAtH8sqNe9R2F9l1XjcZ5BP4jJJdlaeHd0Y1btjRoS9NGbzqE3Ss6as
HkiL71gDMUcwdXellFtruNRreGmHCSiaUQYvjtNykCKL6GKx5BOVh6pavItqAvfXm2sQxyxap60Y
6Z54yQzoyRkmMRc5DYOykKSAsw6qRTNAq5fhnApS8Q12vtqVJaqLWaFUimG10OiIczbyezN/Y1Az
oJ6xCtaeDn/VtUPOF+YqLK4eppo44rfOCfibiUV9ZC3xbAW4wRSYp6OTs6e2Wm891OWC74qPgx/O
9MlDtBGtj465S/908+gQllXNu4EeMqz5bTVHsb/M91y2OczdttTleCUKlDFzg8FVGOLg+yzci7Pd
cLInDii/7OzGMGQ1oiIqRJVeeowxURuXFz3/SfvIIT22ZVZlMD4s8wpaHNrYopDRXSt6dwFg0Tfr
n7HJjwHttt3m5Qv7peQykM+earPeVpJxO5TEbGWM7PlCH01iTnZHTtshLTc4YrP7Qmn0mKO+25d5
u/GbGvSFmsYD0NYNZPJ3hyxc9ib5B71YtYkK71WY6tQbglcCQlpWuK/KVESiwv4jNQuGk8VJXrjL
MMFm06xoG23Y2L2jz10/N8R75fEPOXFsVEn7M8tBSEFnPevKY95VYO8sIM9k7cV2ANoRMD5uO5BC
bogNPl/8SE7d/RwFbWcjTYuOhpzjKp+e5AhO2tMY8A3X3lLwk8riV39cJ3tkOn0nYUIdqp56eg7M
R2ojmKFrB/vQqm2yj3AxAru4CObaehmb8dgujMuaNasVd48FhLMN6b9EU6JYTAChpYgRg6nHjY4F
ZNMG9Z+RCv0QmNTJcXvlXT1V010OBudJwweDClln03xCi8Q2xP8yyoEyvex8rkqc72gwyWBBBYu7
J+6oPXEFGbMciOkOiMZqfFyucf8ELcp8EIz52BI7/OuRt0EfEa5TFEE1udW7LmPZmiHdtXCxb0T5
MTQkRDkebrIBKn3v6j+kQOfboK8euzZ4xsfAl0ynQj63wl7jex67xqAjV4Vk9BBowRD06zyqrfXI
vGLXCzR+KRV/OktIWV5J2tkS++VbwzfijXsu1GFsC1qJ4dtSi4LK0FTDNYmnntVvALrh8TUmJlzp
/EXMCCAAC/RdWJBX3JkfxPAOl0Sgkh1LTNhldDQsklu6nAmnO2JCtMb0d8mdDohuepns4YW/PlVk
W5XInKr8MFrJT7QM07prF4guGAF+n9ZrshtmIHMjOkZibQaqPul9SEq4WWEQ730bfIVtl9Bt7PzD
y8Lq0KHeoJZoUGgUdxSvI3MwPOKcV7xZi5eOGu0ezbaF06pPkSxwr7KT4wogcLSPvgBdb/0u8mn3
KWWjUQjkOf5t8OpfHPCoLj1Pbq2BGUI+vNTWQIWiSjT/nfzj1CZFaxGi4q8ZFw2ReZGuxLSRDwws
ac6GGVI4DlIa/JamEBFmD0eUnoN8Oyr2lTmjpUp4MAkU0LQvQ1xvmLURcAnEkRAFa+TjEl17a9hU
grshIbapqWKncptVxV1X/C85VO+58vJ1GRCY1BLjCKhfrIUjCGvB30xqmQUtmjNlgMa+5gOaN0EZ
PeZm7p6iWX72qYQPnGKLmfl82slMTpG7JPP0xp9UCe/Q5Pl30/ndD1jq3gQUlz31psCYHA6declG
NtyTgVYSjqR6ahndZcIzd13XfVjMc1Vo1gcZgSTBYee1OalJeMpIEv90EWGTgbycjyain9BKUJuN
64RlESdpX8NpseMDGuWGa4Foo9aYwCkEwJDMCVYRei2UwlzKPbkYpz7DeN8hMxOts0tldHCgeFFJ
lewNsMUHVfhRChVu2ow4R1En3tpBWr6bMBqA6C6v2dmmaj4XZmIem4iEB7vC70L3CE+XkmwZM2ia
phgS/JG0WcxghHTF4bhBT0yZWDGtGBZAcy1DZOBqqI+hwsybIYAKGtyO/KUZtpM4t0PrQEQdz9fO
8FBd8Lb1W+OYSFgFHVOjXT85zyZ0j05yeLOqDTeaYsidlx4zxCskrAlUHsQkMtbrejcKHooKjGdh
5rvca79RjZQcGykm5lm+GUAkgS+lvzTk16JwFFQQxi8S+iDUcBI7cnHImp6LWOfRIYvvJmNlzzfu
YWz8BLRbbrmcZAepOZQUsRKqCl8OjF1FeG5a+0djDB8svUgMfXkWdR+dg7lj07KYxGTUvXXocpRR
R78Zmuwj/qE3s4JUa81UpdCvkmMSO5+j65jrJnMB3j9huIpPna3O1kRWp9f03zJW2Ymmf49NhJkq
ZDPDLkGn2LO3HSvygErD3Y7S+40bNYtMpn29s+F5QE/vOA+ujrNbNaO+THnvtgQU+lGEE5MakGg8
iMKmAIGSWMhiHYdTkbUo6V8BVvxgHmDCJ5doGuODH6NvS0P33JtKf8ObgCzBDHk2cvZmA7s1N2ca
Mqv4c+4qsYoEnXeb8XgxkTrYsj+r0YR8rr3yLmJ7V4NDTJQmtGLpvea5piNAQJnqxzo3NWVDwHlT
vEyjuINLWXE58ANVDvAWsCa2pwrO2jg8EetAoxQF9CKZWDNO/v0fHJ3XcttIFES/CFWIA+CVJJgV
qCy9oGTJRs5hZvD1e7AvLtfa6/WSCHf6dp+OwewfK3PtQaXIoHwYvQzwojLpfLaBo5aEPDcmlQx3
NYs4nObpsZVVc6J5ZqhdTGuDvsMlepQ9ao6ZpvA0WnAxRmaBdSr/VRQTbH2JiUYz/rlNsvLR1HRg
StpPJfW3zhi8D30z0HSV8/naROsDkfRc69NF83DZOsq9GvVc3dth/Yjkvs4p7WUWlNwnY2Ptse/Q
GOyIyIxpgIrTZjybyEczsBs8IOHOUbyFW3LUWCZGz+S9oLxHxG5aIDDOtBwud9obnhJDvklQoIci
+euGQJgnFOLbbC0v2nLmo46PjoHuPsbDHGVoKZiSm2cvthAiEwhNBmsw+tj4+pwen2eikYwarTbJ
wDTjT8Dn4hSUeO03KwX+faGuErgc1nF7GP7kjpNcSs90jyEkCyeIfUb4kVpLA3a5pCyanh/svf69
A5b4PDtybzQt2MEGSw0q+FiYB/P/OHeJwgkQOqTAt/zuCWmiCVCXzAGwZUlY10G6a3qcYik+ejQF
y8CEviAcKic8JrhUcWPpY2jAaSS1sHEa2N+jPEl/yu9g6f8yFdWYTHS4t0LnU3v+zpRTfU8yABwa
xNVwyZ68qXAirzIfPOkZ19ys4BpYIXPExAYv9e5yd6T2vYbrlyXhhkVoK8gb8zjkxdVzbqAXD3t7
UrO4ouYjMfJ/fQN3D04UiGYyx07Avp+lD1w5OqAz0XwvnrO8CPYkxNXvWb0Xt+7OXDiKjRxadrJa
sMkwuseDymCfRdoFEsjrwjmur1wS9AktLmrHtpGdHAZovzx27vKnoloTCrJHiJwPbFCSR4IjN3Zd
Z+BMKRwFCYQB3KJefKjGxxnP6dYcadeq7JYxO/toLS94HNs5wCTQQKqT0H5S7KNRvhjZncmreGMH
8cMK1r4DO0qQJz53NINu9VIdwlDZx8yFjrnaCPCJDVwIF+xzR8sYyjdIgGjNFsN4TNB44xJw1760
GesohwaUcA5Q8W+oBEy1McCvpDUjf5YPpQtpbemymYe0fQtZzd53I9GIYKe8cI46qfptW2UkpV/S
erauXv6kIHPjPsijWbA5F8VQXI212cdVGJgLcAN5Z7rM9BJW9NzdMXp/suz0j1WJkUeI/gN0yHLB
n0YdIIcs7TT3IZrOFMTFIWc/iaU/pxcMH+nG9pBo8sI+EQ/YaSAOKQW+B9kv8rIy+HHtjffuwQn7
F0DfyUmQgJ+WBebmoMOd2TnJLbHYorjiw1T+m+75p2mFu47ROo6yGS5kJ8cTDFTWPPR0+uPwmILb
a0smK7qB2E1grt3GWN47u/Wu0zYM/W6Xmxi0u/yl74Mf0hU1d38BVXWekMvxy+1c+CpRldM8Q0gC
FhYX0PY2Eq5osK3SjdSxW5yzr0KX3+6IAYw108lqIOo6vt88TH8sNYt9iJMf32DiEDXiaZYsJDqw
l0/LfGw1xG95Ju8KQmGEvq3i3dzAZ5chwyCv+mQLRgMVH2z4YcopC9C8XAH1QBSPQetY6dRtmDnI
l5sV6C7f01sPTOhRivLVVvFJogCeSdN/qxk8RTa2sBiHJr0SPUuudUJEmAq04U/S+E9WDBWGp1a7
qy0Jfa9KQIepOPIs8q7LREbTqP/kriCiBvixbDu23qBft5ad8/ycDc6WPpTKnrC7dIqTwcnmhunB
Aww8HtZ1LK8Vpg6v4LxFN14OIg4ejP/FIjvglrH+xX37FGo2WDF8gU1QNMth6OBXAXulKWDABmin
AfdZiittHD56LX/n3q4euESydwiMQPzL7ZhP7SnAEOAsHMHwjPgRotaKXve2Ezj2zZSyTsK2oi5G
2dBfa+TIfJNcx5NbQD9zEEJlIyRyRw+ugZbo5XR2YAoN5yS8JCH8mFnWmE+C5EGL+Zn1gHWoKht9
ThfiKNr0xYesAnJghJnZcTSlAZYTrFFw2Yf1T7yiDh21k8O0B2WFbZvH+OTr4On/H6yw+tR8apvF
ZfM7UgyMZ8k902AWt+Nr08gDka6WAtKljXKOkJxRabVcY1nmuXFamLvv7B8I61djsWtQMZPg3aUm
btsAtqERc/lIGq8/SEW7mrAWm0FOdCy0cFGR6M33euXL9HPyT3UcbhqI/feGbyG1t/AG+IJhsGBe
vxnBGiZPBxG5nXPuuZKzvJnOXorPP8wInfsWJnKqPKmzoDnIjoerz2qJjD300MaYeUYF8xfg8kvK
sgg00WHyeshkQw7H3YUfQVYHehaMAd7hFSst/7lz6bwuGotEXJ6f23VipOsqlbR8UGrTBLCiWrpA
dk2HOjoOAcUmOQ7cgU1ZiaeZXw7yNDjaIsf+3tv/ltCAHm0r3GBzfTZF+wG2U4I4npcblgISP8qW
O8d58JZKXzsDq0Lscg91RLpqsVBaMIy/mUnYe6arwvO8ixyalxIuOBopOxmvf6aJ+6ESPIXGmZBK
HKZ/LP/lJBNFA40rlz3r6An9JYrNdN4GoX2PNAG/OweRl5bvpFcnv+yIPpkcc0vOQeg7iqSjeq0D
SdQMlJ4GmH3w9ZjuVPhAWeMYAWUdIQJqHmVkNGmowMyzOIyY2fIuUk7ObpgjeeZgCqjmGPZ1hZIN
UgYQA2VbmcY+N8Ro1Q1OBgd8J4JReiAQQQEVvQba1pcqNXDD05AdDwJ8loVxZQl5EnvgkjC6TR/z
1ZIzKTcyhrth3ZuWsEx9QoGKztrzRO9UA2eHNI3DrQBGZzFfekFHXlrqFc6JsywzARnOcb+zmI0M
o38LRgGYh+hdxkUepQBiAwlG2RMzALg6/JnZQ20Gfyr3gvcdUJFlT77krcr4nZhMOJ3RHWPWFnNv
gt+lMv7ixvgTdDydbU3IxDCBZBRxcOYCY+20/iw1AZ0mwoD4EtLew+Yt+aDwft7W/XSxDIk8PLuM
BXFW7ouuvWeZc8xiXM4zPaG55+pNXCwDV4/zbIirpQIzwixMvVQIhYS+rKV5wCpY8bh2sc2j3fTA
YqIkGLNjXt9xRTwHHVefm9ECg22DGre1hsGZH6n1uB87fSNggk+mMv4siwwvXd1TBOGp7jaKQXCS
pqsmtPrnuSxI1dlsl+tc61NC1+OYKBKiWm5iEft3PXJNoVp9mubkEJpA+CwcWE+B09IhGSLjGAHq
0uzSPdYU+JAc7E3TVDwkRn0NGyO4tpyvrEESdKIMjC3yN6qw5L09EFiz2awzVUF/zjwVuc1nm8GH
ZKVRRrPHBb709d5PvfjQtITVpfvPIqizcQfGeXYWAfCYA4jl56AlBeaC29p1V9YkegeDHzMRMHYy
IzMTr3Wsvdxm+2B8Jex7IpU0P5PDxmDuS4A86pE7B67bCuKSvb6aXf6ogwW6bFKcr0Vat69VzSw/
xOghjaaqQ6hwIGctfmfHHPEO9sUWr8HZlCnX0sSrz28fTShMRxXPR1GxYaa6WUh1G0T/ROHOuPfC
PIxSdqbn3kSYTvyqhyG7tiV6T6UujE/gafPEYGJb+bFuijc164tiKLn2LE4BCBgvHZG2g112IeyG
gwHY+0GI8L6h6SRYHHog55tBKVrUiJVRidqL17DcusnwIjnOYh/5qHjLf/q4Aof53avad7xpX6EB
+D/UkLXxhPGaFa9OzCxpxOajJ0uKJUQT0HlignYQvb5To0vUQGNw8vIa99/YqvuO+KhIhjCaSbyG
eQ7HnacD08Cy80Lze+mp9+hH7siwDmi/CIMXOh6ZU1xLUJkFkonL6omtIyDGyXlK6szbQhZA5oux
ImTd62B+0M5H7HlYW3xcaibTudqNZuHv54L91qiZz4z7ha0PSKFiT+8DGwbr3dYO7HML2I2RePK+
MCd573bqBVDezQwLxlxySSlrpYtLBtmDocv0DKrGsN3LZOQfMek2ZDonfWjx2iDxtnuzkBaaM+mH
Ymbt6VSRQVhd0UZyzBLTigZAB1DNvAmqiP5BF/XZ2HcJHCuSMgbA7o7/SbujAMBCv5e8C+o+BMbV
aDyvtT7GfhVi4GAu9E37XJN8Oiyd9W9wTABxDkcmj7aePWkNyh14C7BYuFfhcyBB4Ln5hJmLBpXc
tJ48bARIGdq4uJ4xc99AKYINfFkQdFp72tloYzsLPoPpy1W4rax9IpcjFiBOUQWh1bAYdsjEuOwE
u4aEt5hjCrRKlf8qOjGJFH1T8jBGVdAfAszgu8ZAjGrn4j4UAz7SiiJsQoofHqy0XYwOGjkDpz6J
4U+Xij7oGfF5pnKw9D5q16ceL3VWwCbjwTRhgZsCrH5B/Rn2ubcLs+aWdJgzsKsbhxg1suqClKAf
Pm2UyEufLLwlKC+M6jb8rcz4Zga2dTLb6n1R+PQyvSx7A5hduXLpaz+k/c4OqTANJ0apFFAxcFuc
gt2l6GSkM3FEkn1oJ4PGep40QdgBGxY3gLAJSRk72WT4V5s0mogDb5KltQ8aN2dRJ92hhwIByrh6
gLH3aRlUXrZu2517Dh97amtf65lVplGQitNj5VxSe3YuE4d2xsPsGobLX9lyk5Orpbmu0iWTZ5Vv
Z9f29qHdpGs7KEsiXQs6fQ3UjeRNjhaeaY6da5lnI5PmYU3jh23rbhx7Sjn+9N0D300PnIKfydS/
lekEJNo3Ij2l6q7x/rCj8CkAnS+sV/cIau79/z9U7g/1BQ67oWGIiKdRXwIceeOPxGxby7+MsRhf
+rqsjojNIAJcpAY/7Agiir6OVMlZWk/9cMdXwEMRB4wQioIVg6UFPoRExMG1KevlvoPvBoECZgBB
edecrJt2vH1tOMuFGFxNjxHrviVFs8WTh1kDV8fkru20BZ8ZxviDJix5XNyUPP+i5yfZI50JA7bH
5K4tqZzMlmC+B/lBRFi0d63ZwCZ36Y7qwK1XmAcjU/O7AnM6tB6OpwUyNJvJEmhejvbor6SiybY/
4PFYh5TB9TiPtMxNEu+0000MWBZbj9TkmRbXx2yE11wyhFKFyWJ9INO1A6yXX3TBaU5VuzmRxhvB
QqMzPjI6lZBt8Jk2OfxJB9SQ6hAnJamxjYY9sZXWH6sEWOR08SmekAGnWVKKYV0IQnKwDNuc3qRZ
kckRnLut7tXxmYIW7HjAV2LzOq450cqZIPz4lbdfkCMfFMoKqhCN5EEjb74CSllAv8G7Ye792Nm6
IwQHlLwlsj+G2Hyx1+NaIPnWWM5SExwH+uBKvkNG9Z1p2i317LgRUkFJsk8/zHZYC3Jl7X+GsDC3
vDPtj6p0Ti4Edogp2WPSWP2GUQk3t6fpHzWh5KRU+FHKyVHci7sjGgkp7dqu7lL/kTs5fFElefWB
7KbFDgEnooYq64moSYi9JfgpTJd5RK3HodkzDgnoHiYBzlr0e/z/56sOzNN4HfNl2Y4tx4iwq69l
0f30pA9PGFeznc3iY9s3WP1cQjE0HjDRwqxEfO/ho2hYxvmSELJLQuZyOmWqmdlPOmw8ZPmvZ69O
l/pzxy18tKv4vV/q32xp/L3XtCC42j9TM7yAnfMPKPSnYJp5OITof/LHMLHghbULVZejZTk7p4L9
2zY3lu8hSyjKcAjm9RkanOEOF608ICJEJznJtB9pR7Ifk4CzXToSxCxpzSguGL5BQEz7eWEe9xqr
OnnrKT1L9GOIyW+srolRUa6TcMg37PIuLwjF0yPu73U3vJMULt216kcA1JeGc1MF62ybbF/t5tZd
9yHddroK016ujv6/bEhQiGTkTw5tbk05NkdiST95V59pMWJ2ozuRoq0kKrBBbIMeA4DMrfMClODU
1uoae1lyZcUw76bUhsPdgC5DUrqlekmO0IpBSAUk76RvRZS0H9RAe/OyIj66EL149IIoQDyasdte
+MtydMltkAETuR8JY98X4UKbebfhGFKfU05nIR1rOOX4axRG9RPrgBWLDF60Rs7RKaEdRLjfcqVJ
JO1XHVveydBUYo2mdQPzY10Klf9Tucvkiq1NzYa/N2cK4pL1yJrxX137h6pgdp9Cvuvs1eydnAo7
pou4MgExxyLKqvylaAJxjik386zx0Vjs+qBhmxDjk+V5tpFRQR2vJEwK0bKUw4JP+lrlZyfn1FCX
yd5vODXh2kKgoQWGt5kTwjQZKSyA9ApZpxuidrDfklSqsyW6AwqC2vQT0CsxYCbfZJjA2C3CfNEE
eWwbGFXV4RZbME9kNpMaytGLnsaLNh+pK4Um7nDDGp34WEo2uQU2BnA4kJvnZsbEhEaEkahHcQGH
Fj4rtaiIWGG4tRcoefxGcZgS+8AFCR+4XZ4HaNiroDSh6hfzR9/WP0GKP9ews+RIW7n1MlTiMbSp
jSeYc2+0VssHD7eDWM0GcMNXMNWPrZJfiZICeh+fe1wOv5gm4MJJMkQ5hIKo6big6tGMHzIKb9xG
nkI7hXIThHe1toar5WkO6vnLODGxLt6uBL68XQreCwXqvBhiOjQvXqIpMoAAvlnyDKFaG9VOtWh7
zG5YRxy4aqEC2N11mRVJlApWQUed8QDLW+LMDTRFVgjeE3Dc/LiY6XfQo8YjzIAVH5zgOAhS+eUX
AKD4VSdi3mTFzWo45AF/Bu4iS+PshNgOgTswvei3JY9PDXUl0TLrh0nYz+4Q9rskXtmnK5HMhY+w
azlhyqx0d4nH+AnHTlwQjMdQFLB/Q32wmvG9E6B9ssT/m9nNzU3E17jTI7rMINP70MK3tNT4ax2s
n7PzWxnJS5D46+Ev/3DsBZKf35JBZWi7UE7aoVHlAypt04L95NOkwvQSBOymy0EAA0YbLWi2nkat
98XojwewmASMHRN6dwtxL+RNypN74Sw63HGbNXdFk3+6DafNZTGHSCRQFV2IZj6g2rDT393M8jhJ
W7D38SLABDDkuX3xHYgVLNiAfUO39Q4h8/8yiJeau/ItfdWo6DsCdt6HF1wXPAVb7jy8zeRkeXM9
Tc3Y7XOc2V9dU+Ax8U54HJZzJYWxs5L3wICqzfmZDjBHsOAciurVtPDW2knBvnEf+/ajwFeJ9k17
M9iTk3JeePziFG6dvZ4nhnpcNix0OcnNCHWrjYenDSeLdIeheNhryrYuRM8fwrqtvokg4WkrmuLe
6JwX2/WHnazkyxioN8sIC5IPLHDaIdQXTKWnnqNdZ8310ffLYm+ETXbIRgBNFv04tq7JxejusLBQ
IKzS1Edtp3wT6jelx2tnL8FpdiYaKAhgt47/6nf2fGjj+LvHRBilxQ/osjtd183PmCRf7kicmdXy
m0r9Fi8hipUMWw8YG4o3RpUOkAuucUwl0IZ6XEOCpx9tK9PUeADOQPpDQnWEvbZ49J8FXgAhCp+D
bYXJVC7mQZjoWSG1yz3z7I3rAhU/FSA982DHGciDV4iTFgbHU9wuTwboVfJ9/UqN5vVmD5e+wXqB
hgKnusX8jnUZYUBThjfgr3AqaT25MycObWf4v4rmkX0x8Bhpyhs8omicuDC4jfPnFqA0sAaoxuyx
eq2ojSjyg83ddaT2ps55WGXJgPPdxGJnTX8QgP6NdOwVpR/vkF5K2gWAznNUbJ9MvcpfISaymr2h
FYPaHh5HW7JEz3Cd4NyF5zSKL2rcsp3jGs1jnEyXKRdylxgYjKc4pNHUNB6sMMMb7i80slTMQqoZ
Bd8QfNiZI000fw1TBroq5ZSQ2u3JSzMEMqt/0gj+1xam2LbQkpG+H3IoEKw/avQKfATSpTXeqUn1
aSSo5570X59y/8oxuLKObC6V5y74vrPmI3UYJ0x3lue5ls2HP/UUzmWQVxeLMku7biP4SzGHzQDR
JYEDN/6TBQae2tXU1ibyI1Rt/mM43oNo3eQvla0bRDu8sVb4ZqTUlis3uLSddbOh1X2xVMPRlEvw
gm5X4YXBhljSFLvJfRAmvvqWPidg7JXi3HEEf1rkktxXoEgnnDumQs7tTRqHMM3lVNCnwbtnxOE+
zU2X8W0+N16hjk1ViwuDhcaFcwnmKTnYzfSlAqe5cx2bpWcX5gcsHuVTE//xEvxAGftUhnpwLxx0
85TtlE/OdiMlLnUrNyE1kAektI8/qWDJ3FfgJI0ZAU0OrPG6M1M4sKWgy4+0zn5jSw+OLkF7spX0
tvlMLjTmwmsknXwO158BU17/OHwx2r4n+AZ9Imng6swPjCbGfTuo14Vg1AnjNy3pfC1kJqYPCjqy
U0uR+M5z2cLaYQbFuDTfhyJ5cFQCFdXi/VDn/wqr9+5tIK9+S2eALl5EGVLc0U73rH66o8zqAu1Y
4eXj08dvQznLau0z/SwEcwuQ0+hmihPpC7RDsiiN37z6Noxpm1jJgasS454R++VjZyQ3vwaD6Tg5
z1qOTjiZloOrBzBncneB4WpZzgEy1zuVyO7aAh6c1mBqUpQ9kA7Q4FgiTl2LIzkuw/dmHL3r/z+M
Hg+drrb/KUUnJXaKzzmdZiRDoC7iFuvChLHQsPIIohwq4dJWyUN3kWPJVzz9ttXoHdq2HVcVnrYW
QfuVn3gDxwBoeJ1z55hJxwkFOWk2X3viP7tlnkCM45OBzG0me01TLisYzjE+VrtGJC/xyA6qRzKN
KAJ7kegsxzIGjJHzpN0bfftsgbSftYuc2OCpGPSi1kpI8ooZ8KiqMr6EZBE4Gom+NNJH+I4JP3Xx
j0X1SucE/d7rYfPba5OZ6x1W3pNUstva4Y5lMSVWjfUgm/ku42nIAFgxxPEKouTU3mNa/ZsXHIvb
uj1OA4wS20WdwYeJaCvVnkBtComQkW8siN61mFo9wf4qB767GwK8gANeTLb2Nk1/LREBUlicP8k7
bsoOCwobHEj9KaakMWZuoU3ob9lkOnJk1e6rtLnF4QDHWREJLwwLwY1kLKWFZJpzACOhSZ9H4tsb
m5Iwqi2Du5jhkQjZdDDy5S8oA9po6raFF/TpsPU4ViGrxS6PAbQmYq1cnIhq21ydZrc3jOBfVVkj
RlF6aQfBGr0VoIOLpZs4KW/yJPMj2Fq0UxkVLcKBedfodtopLd8wsBHRssDGE4EMmnVNwlI2kzgc
Bl8/1M581TkzAzyBeN9U+paQfG20ZJk8EBYY1P/GyE21JE6kZmyUduOU12ryT+Yo9p4v+xfTY6Xi
tQOWJyh/BdHJO79UT3bPF89McqpTd6R32cKxQThIZp/luosGGeBQJcyfmNkQjgzK+Qhvns2gAtfB
6mPruPVBVGm9neSoaJEr/4KK+6lckubxqJlTMSksST4fUN03bdI6XDLmb94Tn8QtTZYVJEjXcSeo
kSLLjHwt5+qJgyFlOVK8Jx04TKu3DwhTeJrLGHafL2k0zdAyw7EFxWfAVSikqncjRxC3zaChFOqi
mdAP5qxfymrmxSxTDfhv4J041u9ho3Q0dxYtAGz2O3qVFR4MlyAKMDP0FYkTFVQYYeDKwTOHM5v1
gIIcCs6E3C6lGDLxTyFcwS27CLxN7dWxPYx/dBzgk0Dbxchhz9VXnrKZIUQ5Cj6gxGvCTW9PPJ9z
do2Q5MilJKk4lBpejLbuqUemhH0z2wl+XcEgQMTj5Hlr/DemuHFIpyefUB/MKW7h4TgUj7aXnW3+
YrmaH5RP7My0xpe8ob0zfrZdd4iCpMFiUeIRyYq3tmk2Xqfv26ASEZAkq6pulZ1+LCYlGVhTK3pv
FF6/idWfL919YmPYY4/cRq7E2QdmNh1HHkLwjqms4Q1F5yncC/mgi3E3sgdk8TdaGyErsSk9B4Nv
cWtZfpOHNPe2T5bYEsc416gzfX0DnMjpYIjxK81Ach00AGvigYLaXc8dDwXusshy1PdktfipW4wE
NXGcNieLXS3+E0/FmjIWqqR7lR55doreZzWdKEhUtAJ6mQDdxHIrUxaCtk3Pktn5BpIZJX5QRdEh
4ozZaUrvGxP7F55LbvsdpMJILHdjC3hgaH55sss7zqEf+Xr5jwZQbJ2z7ikyGuVKKqTG/MCRTR5w
vRpRz5ZWK/YappP6ByWcrwQj7D2ZDxi5GGFKTFY7n77Kuk33zMX5HndFu5vOVVMGu6XEUdjPqyxN
avfQFwflBXonTI51BjcgNnZSpDV+ZcWb05rIOYXJG1ayOZqH4NcP2EMThnioqcHZ+5+B0qe0m1Ad
+UK3POiv4+w+DH7ab7m8r25dPwPY26O1frW5fRoH6y2MR+bDzvwBuxyvplG68zzvl+gAiASPrfVu
qaB6JuR1r8g5hG5B29sGUC3Z/OAqSkps1y3xE2rs7ioLWKOy7iE1OzZz5wih8kQuxCE8gzQFhxPh
Gq0dqvGM/xWQrfMIe+9YcfryGKEIBHRRJ7Dkzkl2MtdPYB5CfjOzS81dJCquhsp2AbGM1Y2h9Y64
ym/VYwx0ivyl8njkQ0H6kn0dnMHybbIqu5dB8AyP9igVlHd/VEdvJA/hGpq2HnwMeflsrT12QyXv
rKw7mP3qZuB/0E6QWfFzAapk77kJiOFDbqX2rKN+tbZcHuxOzLJQY/QZxGbAzs2dQ7Ud5pSySa2j
0vUHJ4udnD9rr2s3wRoWpZCXhW7p3gfyj3QW85xW7puDG3weALUOOSU0CF8tvFbcPnJZjkVK2s+y
fOJoCAGOzz59UUv6mPbdq5t4bH+J1CDCYgx9I5JOP6+jjGPldMeO3DxSdp1tZ3jp+WBehiF4G/O0
uvpmw/nHoOQMHdg1AxP5xo0WJ3+saUq1/Opvxvpj24kS9nBY0SGI+dqPZXPq6CTDhXZZ1qajToPZ
bns070JgZm2qW1zwwIGEYuqQhS+J71wcJZRdmjnW836Fcu+QIuG5wjLwJZ0aGqW9x3pwViUZWG1J
hy66R8HXnX/0snpzixWhWLvuTsy0cmQlOMnmw2rwqVMfzAFxWaGVXfha5ScLGJ7PKcArc6zACTl1
SSii8NegustwPxIDxxbzNIXyMV9jwlPqvzrMasxI+NNIhmIBtzHxwAyLlnIg+WAsR5tNKIpLhJSw
7Bjln/BvgadR479E/snHm99bLx4tUEcsbLe4rQR3OCmVOiPPW7n/n1Jg47Y+rEtVJmyZauuxbYZt
YDtXXs4xyzhv60yO+RJW067yBdy6ireEzKjoGS06nJpWcYqO9walzRFU7G3BWYVEJSstq+S1pbK0
pteCWhARHIwRf6Oqv5oES8JgrDVN6LZuWtqnnFKhzf//nNUk1zDGXK3olsud5Twr4MLsKfXYfMqp
w/0CSZjzVPVOyGCbZxPtoKzfLNIrLARH8NfhwlGqf/cd405mccIyq/ryGl6lkOCGqAniLcJYTuGK
n+1FpW69F01s1yikgB04FfKLY/LdQPcTjgJioWYw8tuYn5X45L3GzJGr72EmiOnpvV+aR8Nv4cp5
Xniak/NgWd9dBpfRyLF3GzwpUy5Do1ghYOO+tqj6tmuqvycODlnc4iCrWN0K0ue95QA3UNAOYn8i
wzd/5gmyTlnHAQsQKs2eOkVyd+wXta8D+xgkAPkcVuFxWbw2MoY6xxNzrgnc8gHbi0WDHYY/ZNWe
cXP5qlYgvV2uCP9uel6sLj2wzfuLV+FUVJQsGzHB4kbQ+dTmr/yXqbjEu4DVly9rBbHUVBIZPuOh
NZwcVHg/5rkCNYWB39nh2lVRR6c0UFa+WUnHIDYa8xHG4sl2uoU5NeCiwK6yYbPLJ6fXakWUjwyv
SCbr5///0mNNj0TCZmgu5J+B96ovaC6sF+NNTOorNhEpDGYSfrHTzsnv4Kzg22So/ekBnoSgRLfc
WMhWk4NK0+/BepxNRHNatzkGZNkTYaL7kgIbCMxAMjCPclwi4cwvR4GAOgosgj96+rbr8sXnUGGs
73WGQR5tiXF2Z0tBa8nOvcfi2Q3Ga6nx9sN+/aMnAypSDcCKG6Bu2tXNpJkN0mRvxT4DXkBXJZmF
XRWrxwR1l03kiFuM8/Va6OB1f1duy7bqks+Ygt2Z8ASHkLWyEVSBBa29KpeSeBvmlN5fPorVbos0
uAZbtgsvgrl/pGyFc0wevKmy/MA8WhUDfUstnQxQoKyaYoZy+QoW/xeeHWUhnJcAGgFXjsfvvMKx
WFbfg9Yfo8s9jug50ojHTYTfv6EUN5NoCaGBTwUny0iOyUXCA85CVxspvk02VExDSxxCjkzPY+hy
Zhkya9P7A//LoBzX8u9eznSmB+ytDUA3IUmWjRihtjclBjSxCzv5zxjTG2/YXw+o7uoewvvHa4sW
GQX/ewnpKOPC+vHG+EcE1jsc/7+ZajHVoTOolP8M74o4vZ/y4g6uD4tTN/vsHQ808/CaCTzxYUvz
SjfNW14DPe+z7sdPgjuZ5sPWVtNLo7xIQhCcZjymLlVJIiPybnvUm02UzptIa35H/J1Lk0LPLGrw
+a6+8z/dwAoRssv7HLhqZ+AO2jMuoY47/WZgLbGCAe4aPLxUQrJkCAwkbpKbExMw+s74ZLdUmmUQ
TtFilr9BOV6LeP2lcNy7LtCHuAQgpahbIQu1l9RvUDRAkRfmt5W8QeEuEV20vvqPpqELq6JuT8Wg
QAIT9RR5dbPGfmRxyh5fVSwsQswJVFHTGN017Jnd5GlBu4Gbz2tSczIqG34pqJ9y18MF29/QeGGL
lETjiwzeu5hhNEp4GGZ4wyR24KlM+VYJy1/wOOzoaPY1O4GBvNypINyXLyV29BqembDHbcJsQeSa
zJbBvSLQY1bU5E5o1J2k5kwhGixck/hXyvKSz1NzAOh20e6vFw4RJvpfiwXCNlH8O5qYJswqKzk6
r82MMtNlJP1nawBdAOC6m71TFfoP+dpMEkwTKwwrg1TvviNhWQc/aB/oFf11at0TTTe+AjJqNeyI
PSnn53Ru95n3j7UKujdX43rBxXZAfyW+y0Ff+Yi1njE9aNBdJJk2WC4Ok0DkhuPgEG47Qckg3Fx9
qP/YO5PtypEsu/5KLs0RMvRArVIOXt+S77EnJ1gknUTfGVrD12vDM6sUHim5VHNNuMLD3Uk4HmB2
7d5z9mG+ApXvu5MiX9Rl/sNV6RO4ZDpTivgqRptAglS4d5PsPbV8xhNZQlMO7s7WTvqvybWvbS0+
ake9dZx0rcbY9Bi+8RROz5B8IZ6hgw71iWjlVZnbzyWLCNOJfO1Qcm6ILC8Ws7EuqAeH8d0s0JPT
DVZWQB0J2izYWGmS5UfkbPvMKtojfS4akhaGrLziUNODo8/G6+RXEBPizsI4mWG/JWrVDpydR0en
K/UzOtIvw6MZVZT0IFzK9Gy+63VndwtTly9ZK7etjYWbKQrQ9Ym1VhWvPKRoRHN/g3WDkKTPvvVp
YLTYnIvRJpQ9uwlt5l8Yzt9s0hGCotzNf8WO7l2aKz2Kh3UfFZjbzyKMnn7+2dGiIWKbLBUtRyAc
AtO+RhiIMOAOsJjcdL74dGQ8c+IA3zkxHIzAavaJS4oxyS7Yo5nY11FD1jjaxKJ2dmhD5SogCYa5
Ca+ZmAoDjot2wqYByh6fZjH74fp26NaWNUemZvFnkVkXCZ8JG0d3ZaoJRQc+/sbMcIohMEfHFLps
deMW8PVqiMZDO1CG6uEhSbJh2aVQWLRxQMaj0NzIchdjm1nmhYLEFEbo+EwiUYt6CSuLh95SpGGK
WQdP7RDmqNOGl7oPyW2lDcXyyUqv2NzkCICiHmjR9Jodo55teSzRsP1/HulveaS28ScK5eq9ff/b
F8DdVt2852BMb0rZRl+y+Nv5Xcbvxfvf9k32Xvxo/gwnnb/DP9ik4LP+IJ/EEaScuY7tGPZ/sEnn
36EHbDmWadugSV1+B/d3G/2P/2aIP4TJ/0VVY1g2Jy6+XVOSoggv1PpDFx7YdVN4uuPgsfqvsEl1
vtGf2KSeEHxvWKew2FzdRfTKNfxCz2xp58oOmKDlVvHWAqSzRAk9xC3qUiC+dAHgVQylt9JcH3zR
/KUZEB1NTLv/dBP/NyhPHUjrr5di4OpjrG9zCHRc8nd+vRTKb8xyQu8vAEoYjzkE5VmNiTtmRIJV
atkSmwVtTqf6sGLp7fT4mdFtvP39VRj/ehW2B2QUaZ1lW67liF+vguG8hALUyYsh00c77wj4sktJ
I60B+VLaw0pTRAsPrgGfAOnI2k80H8I0X8o4OrtG9ZoS+Ah0ql3LkDa7SJ3XDubP1m9CWjdYedNb
VxL+/Pvrtubr+l+QWT5Iw/UdUiLwDpvwbv2/QGatqA2TNreLS8A5lCK3AagXiWNKNteimaK70MHD
IlxHbVuHUw5TPHwitWw2jK7EUiPkE9/9wwAhAcLMtbQ69kWLLckYiJ7qgCCfMlflV84xImZtdAwg
bbKKifNAhrmoOVqvMTkDjucshHOAXOPWYI916U0ybmBTn+aPsPEJMg2bGZ3lI6RCetZFQblCQKvv
fn9D9Pkf/OsN8XRX9yzPt4Rhu+ZfbgjErjYQKC8uIkM+X0ahf7JC8rw428PZr376JNJFHCfvP6/j
5xcywG7KBitfzha2/P0FgRP+6/U4vmMb84Olm4iaf32wLBWMk03sy8We/9kYLQAmxEW8/fkQa9zv
1e9/nv4vT4TNIuE7Bv9633AcZ37S/4QdrrtEryJ4kBfXIVEzgQqooftc8CB/TAVIcFSYBLFK9HCG
gKJmFASG/P4SjH9ZXZBG+57QPQcms8WK9eslZN0U9nKs/Vsrm6fhYZJgC3BMoKCIMXWyMuKyxEtF
ibLAtGhcddDmIDBIipFd+5jq5q2mFriOvU0VZHcAtu6qOQ8Xexwdp5ajQzHRim/567+/8J/35peH
x9FZC32HdYC5KKv3rxcu+iqhRT4Zt65HE7b1LOC9NYP2+QOjcou3w5CMt2l3N+Rn7my4sbtbTxTV
Sc2ikZ8fLgWRsRHGRjHjX1FvMs5JsdcH1kfhTgwBsoLBmafflN3wUtJM2PgyfRnnj6P1JxhMhkCs
12Fayc/IR9T91CA+NXyRPygtvS+FQAqgaeLO8vYhwQ+EZKXTgweZzc+rAGUPCX9BIj9CydDRDlBB
2gmT14QO7RrgzHSqhHEXuTUJtVm493FBoTFgFpDJxNr/fGV+PpN14HuItguD2j5W6N7t/e9vtWVx
K/9yq33dsFj8DYPn5Cff+U+PqRjRqDbA226jxjP3gZGQGDVWXx5lzaIzfZRyOir1opraH4x8slOh
TlJBfUo4Yi8tUzZri7HEqqX0UaY8+WmArbuj31GnzX70EXQ3oPgWg3OH0MfmUGHdJVhggMEFICD6
UlBvGvkm1MHXatAZpiG7cPQ390MLtZikF2CvavRAFaO2xGHCXAjGmuOxgmg2jydIrO7GKuRXZvgK
eOf59/fnX3doR/d11zcM09OFsLz5/v3p/uTVWLoD6oNbzsnnSR/aGRb1ZZEKv40LgM4SO/ENVSNt
ZtaVn+/zBFZimed9+n+5FutX1jabjGMYPosYj4NlsKT+ZU01yQgUmt+3tyU9wrNJjOLCdYZ42/nS
P8opLddQAYwbSg7kDfwm+1W/7gg/WrghYU21bFMMt7R3EEcsADS9hHHfH+BxxlvHy2D2Oh1swKCC
X1nF3yAUzb3mgE+qNfLLi+aM66bZR9YbaJ21hjJEJyPj1taA4mLvvJGjvK91+VHjgD0oUAuwRQXa
hCg4ZSXeJbN2nBuAQEzQAIDGMJJWSdI+FKLpzyM09Z8f3H//HP8t/Cov/3iEm7//O7/+LPG0xmHU
/uWXf99+lXPN2Pz7/Lf+80/9/ddf8pf++U3nUvOXX6x/lp3X7kuquy+wp+3PH8ePn//k/+tv/rN4
fVC/rXk9Puv/M4J/+/5R/kLfn//4fxS4f1CnmpZP8QZc6U8FrvcHG54/w+8NV9hixuj/Z4H7x89V
1feF/g/6Pt/unwWuZv7h+2jN4fsQwmiyEBv/lQrXtOy/boRUcSzkc71s8exShP/6Bilk5JzF8jWO
n+JY4SydZhaHQVL1uGfYhaGkfTBGfziRsUYmRZTd2iAZF1mJi9SrIkQQaTitKgFziSN2qinSrqa+
vKelv696GjwRhozKDg1UD69dZerHBqYuSUBoPKEb9Wum+vSIpa7tRPPJROPFTSCuEoXhnrVBu1Zt
dyh9z3zJXHq0bTTOPokAgmcRmcCravdYJva0083hh56b8TpJ/OiARnbVQfg5mxmvvcH8mGGxdggY
KMZp7q8JcdtgoKCrNW8AssaL0SqoSLzYG5j/423fCuIHQrks47E4alPOoNyBNjF0kKzMepYi1VbC
pLz8rlBvhK64Yaik3aQOI75sSJx9ysun/JxucGfQn6dJUk9TuR0aENl2fpdazX1iQh3E3VDsUugo
SBaRpOi52tmdnz5Dpn4YVHyxdVQ1HLifTPuZXnG6H3Ayr1vHRMdsQ5zWvIBLa6GAecncCdx2Zmae
KwB0Vwt99BI8P53Qxjr6VXiXycJ8aHUs8Llwxo1NMIGDOu1OWcN8P+TKy2dDmCdeRr+LEYiMSy9O
vUePzKoOLQ+SaqOkxdKmDzpkTAKvw5CcKGndtTnqaO0QUrtnQzUs/RqAFllz2dlW4Xuqok83tcXR
qoIbOG3QdwPsAVENnm/osufIK8XJdBHA9rRcRbo33AqKvmXgAIhIIopjN9k4Pf46Hc7aqMgobeyM
iAdsoovAZww0YF37hIsmPtqGgEiewqgmeHykVYX4mYA4nbm6ZeCIs/DatxidwKEio4emjap/36XW
e5i7COwb96nnbWXizhLK1OKJxzN/HPI4X3dhRycD+DLUp9Lf4oxABdpT9HRgvyw2qGXLNH/Dps2T
Ab9BpDnGkd4ARdB1UKoEyNDBvi2n/FC4Osadnn9fqzc1RuUw2QEMGoiJXth5XWxGfIwnf4bT1Zax
svVOrmuoxnGgx6c2Y/ja6f1DRvLpvQ7amOy0iYmyeUzqcmOBTVhmmXlL/+2SpvabD3fEZ3KbNKNH
FFu/jio3ui3Y6BeZMsQ6saqjNOPoXlpOdK9FTDVauzcY18uI2LcQk3Nf+Dt9PHlyMiiNVXOjkIaM
TE8euhyv0IzHA6iYxw+pxKqgk7s64NXKcxltZcJMG4b3pSpwHE53/dD5R7t8dpzw3DWd2qBeRk9T
9P4GxXOxBbSwAE9GXwEvi8MUZtWC1cvTUOII+FFW8Q9HaUT/mofG8YjrcHSsEpN8VL3tHtJGnMgN
Fnu9Ka5T5hDkhEYiDjxsEyaoBMu+luBg9rAyMJBiBUziZh7WgKonoAGrV0jHVhrT0yTaAD9kxghZ
YFowNB67VEwHb5iCddW25wY132pQw4py0cfKjC6rdT0QXEBmFmBI+oPE6bJA0yw3Wno3dGZ4ViFS
0s7y1uyWDIXE5O4x2zwGAro03MV22VTBlybybxgtBVnR7quQiQFEAxkCOT303nkb11DoX8zSMo+Z
1E+UWgcltS83Bd9TIxpCxj9sMQBGkL6Hq+5B3FLonEs/Equuz578Sk7kv1V02vWlgCTxAPZ7kWgQ
2GLfeupjHVMBTiwEoo0iTh6/dG6Xx3bK0QK1VQpeZyLfpCE1owaKC5eHdzZbJ6EJcUqBWer9pDm3
fuYsQ4KPqxK1RcyoLRz120Qnzay0xb52gi8MDkvPZUDbSUNu1Vg/Qx8KkUiXP4oSeiCQL+bkLZmW
EZmuZQ6EyVXVurRi+4pRzVBNDD12HQ+4lPDdNXxTuarj/Fl4dvKWoeIf3dlQrqc84SaMRCbtXqyf
kGI7m7ENNaY4hE0XpEOviE7AFalOU1vs0Q4t5NSBHU3IpihkdhhxehxC4qaTRka3OY5MmjQVeq0W
Jd2ESOjw80vE7MxDKrk23OKemwMb3KsbSc7kRPRVMP/nz1+DcCV8r50ISkfyRUhK+6py0gPtbyn7
KxCVaC+JVEbn5H+GRrwBXfSGW+tHV0TqgtoOgBOt1mVbGwTPtvHBYWLCMSx+6HCpojcv7I07OeV+
OiaQMPEyMP/LcFVhHUUa1YfeO7st/yBWTHKLmZ2WfnKA2J1gCXbKndeaFUIP7Ycgrg3Ppe1uvFm8
a2fGp6kr81ahsNxFZvMVGXW71mw4q0V7PwW5/dqF8f3Y0Dkm89A+Qd9FgBCm38TsBuuwKnaa1nsH
+PDgPo0hWrd29IUqEuhZSqCjR67mSjdEsO9JNWQCOXZXG2X6rinNJ1xMJcPqZA+odFr1I0Y+M+3x
lLXT0SmcYidTBR3fd/eBH+DYTgnHLAPyzRy2rlHnpmVmgCajQRkdcvcaPLde5+yLtu5OWb8PYAwt
bFOKfaiZm6FosWZMRATnEt901BTfP32OVdO/lk1z5FRBpA5Nm2UHX3WdH/WAkLisgS1fkrqr+ohh
a6/uDa+6sQzG40WL58j38AniR0I6HlTXvs/0e2vqKIoCxKdjCjCin5Idnge0grxkUa8fswzNxOBa
BNh4qIVDy9w6XWeSO6EjSCyBeGCEgVORvLojpHFD6PGOtj/sMRykK16ceOtqRDzwU206WmrAKYcI
2/ZotmvlILeG1+7auEp3hdMFcI9YA1Gh3MSq0m+nGremJmwiI9DKKGA8E/w7fg8dpIHNes1J3UEQ
ixqrdyHvVQc6OMaeVv+06gZs1EEX1osAeOaiMNJz0CIvCFxg4TIhg8Bx2pMvhie8l+U+sHA1hx4G
Q4Xh1sONc9THDvKue0f/mL2v9hz2ATUcDDCkrPQA52rzB5l7aGgr7FLKUtuxYy4aEeqIJEu/hOOq
mwbs5IQYzwaVkCN8OICNi/KVkFu0I+4ycMm3H6YGlzSHRSd5cI2+2Mq24xsSuHYS8xc/u0vHqD0E
hXGtCOK2wRwVQTJelDM9uMom2w0J9ULGqKQEoUk5TOp5BxsWJNPcwKH3r16y00hu9FNRsn7qV5yv
XxynaSGLplslxEZF3hQe44BtwWRSUlK+rdBqnXWEZVvcchttctq3ZCCjlPTzFRoEn23BMs6AaqK1
7MtkA8nA2Tqm2lkDbBo77sS6qQBscMcPuHWHV2siInf07GxVtwXkLK85BKK2NwPJEkWwGSDVXWvN
QJKQCVBfevHYsM5aJXxoYNCfafnNKSe+IRgAUK+azqJWj+ji40sZEO0pELUsG/gCBjCnIC79jRYg
/Jn0YtjT8wVtRaby1Of1hbll4mXTrjNYdIXbm4+6cYQuOK0sjZ3Gy4P6niiqp2oqIQN4xQbmanzW
UwOTNfoMHyMMaXdmWsorRsNPHfmhh3NpkY/cub7BVOK27QCQkP4tLgAEqryISLyexyb4EY8k1eGn
3MwXRo6yfCyy4ZwqgZtMpwDH742RLyd3grR3J0c3a/tDeozRFKKvHNeepzOJzLLPXtoT0kgSLFEr
2nC9Lp6mPsAtHl1GCuTAAjsIGOzVge3dSocOpnsxJ8qnsSpvlZfBT6z1rRzRaNUxrvGaCI4J6YBh
J+QBeySZ2mRx712seoXmt+c0wVgw+T1zPqu1SQlEGgoWAb5kUWVHRuT1k6Gx3oE0tM7C7NsdRQie
Km8JUJZX1cSKn9DHatume3I0/9NIzHPfG/f9yA0E00hcesuADbxmo6kXIbNpq3MTtro36i+IDZdB
G5gshaLc0j67mbpZ9umlGHIm+5bFHetAJta26atzFzIspsbel2HwUarytUBSyLgmP2VYT6uImtwv
OUMFRYrGmld+kQys0JRhateZGzjLkGdEYvIJxED1zCDZDCgwD8R1U9H31Z5c36faqe7ArUGN66NL
OHTe1hY10M5U3HjFli4oqFanfm0xSe2hrdZXTe9fpayyV3TFhAPZ3rT0vWxellHQjSP5VzK6YsoG
UuD0Jn46IrlCklSnST4Zla3dSLzeGbVO33TpPpuM+ljLBBcXY+FRYy306gnpfuQDtuiIttDxsRRV
OxIQKWcZxsksHRtkgyRqqRBnvxDPEjPp1kWNjqWEHjMl8IjPdeVkxWtQbmggpOcoj56sksPyyAe9
QmMOUMxTm2wUoJwU0BdgkNNNNkAzSJ1nw/GmGwgmI64YIvKyWhGgBxKi9hGmxHeZOdkkR9XvzHD6
VeykD0PfzkLo8gnJBGx6Gnc3TWo+W1m80ZICikPNa+JFEbDmrLvVZd4etG6OmbHG934CzFBj53as
tlzZbB0a46hzUk5kCGEli8DerKcRSqYWBusU+xwYeglA/0Syr9iMTfxE4Y5qsHe6kxdySE8iK8GX
krMFgKpZKIQnJGAi+piSsNt26TyDr141HxBKQwSVkY83gtdlaFV4Nqu+geYfw/5voaUsxkb30EiB
PtdVxAAfqu/P/6Vhslm6VYbHpEjlUZ+/TEOLidWnh7aZcgR+qP2QvYRIPKuAhDcfXMAWrzxlg+yz
TZgjkHTb/MMzW+PI+cO4yhDJICbSVRGTMm6NWnXOQjap2NX77eAjnmuDQByRga28Lo/hYGMNMLpR
vyKdaqFLEWgyLNveLA7A086GPZr7PLrPzdw4WbV6Hu3+QbiMzLXYDncKQgx8k/4khox1LxN7Sy/U
Y6vGt7AdfQKHhNxLWrg7P6pvhEYZHEUph+QMTXM2Qj5NU5BaKvWuJWJsogdoSpTFQ5N09cEkapiH
I/NSm9uZ93fCJrI7Z9PLTO8bB36NMqdJ1xnrAs18zrm2LK1tW4LO1tNwk9oNtFwb8Yzx5UgQyfC4
H3xfb7E48YVO8qUa8qsJlxAvGIi0nICgnsJzwDtY1NEVx6nP0GMZAsy4FQ4m2Ya+9EKXgDnT0ZrN
39EIw4emB0CrfGX0DT55nSmNH0+PBg/yJoqQ4KUd+h/rYjeqvMNR4qN6dMalDqsjB/KG7GbuFvX6
1lCTtrSI1gbLgn4Jdpm5mqzs3SBKpHCkf9eHzbdeYSUIIirUbORao3IqV4KjI0EKCkawdtA7V84T
iC/Hx6CKlBwN8ZSdgDzmC91/5CZMG3QRqLASzbnao/3UVJO+t2Ye1WMbquoIEb4ClQ4wUxBgvA/K
YB0o7ESqgjHi6kCMTOKaCN2KsiKdGbh3RBPvPA/XeR46K1vypuWVeCTWelNKMAeFBuKFmcpxCoYv
rr3Yxo2zlyndt4CM9sbEYVQpBxlkTR9vDE++oWf3UmdCSgRK3Xufbe+/5oQQMYXi/GQ5+dGuJzrX
ZQL3KQqLnR3DbKn68NbIcAKb+TIWMaV2751N5JJLeOjvmuU/0abnGNjH4XrUbj1V3lCYbY0impYj
E9G1B01FRfqtS2pSVx5Kcu9wQVPn46lsSRN84ZoNdq7x3gLBtWYI8Vm0w8dkcOWUg4lKX1wvb7G5
PLieRooTkw/qkAQhkITuopzh5EcBxUMlscAOPjutdG9Tky2CfmUKWCTbwP6DR5O6xTbvnC1IAy0r
nknU6jm+0gbRRz46RsyAfNUz9NUszjlJ9M1xvirJBHhZRVilyv6mHBrwuXoN7yZ/9FIv2bjS9A9y
HA+xHL7NNEi/MToxxuv7wdn3AYpn2SMqDMmcXtfkIPWxig8Roq+olez7Ag5O7pyrilSdVOL1Neob
jcINfQzBcSn5EtpXLBG8NA1OUdsJLo1m21fSyNZgdTT4Kd9uq77ZVUmWzDg8FM283qbUyc702JbT
BeqXWGvW0C97DnfscaRnRby8rnMWAzO+HoGzaJAfp055ZuZCnF7uvFk+Dyd1McYz/dkt3W0i7mJw
SPsubkn1IIvqOKGG63OFrNod9Fumne9Ndi/UY+wReQDzhBFVHh5HF79uX1/LXHssXADHkICLZRbj
Ku6T8QgLVjvF8ayPau8jhJddZWhX01oPLQnpOPeQVPpY2l3BcZ7jd+/0DVO8VC2zZBMmLqBDy0lp
q2k00+L+KN0OgKhDohTJkLcYWPB8CABqVMVwIYGoxNYtguO5L7GilUDuVpT90BLef95x5IOjNo+T
gqOrzRrYCoGnQmu7HqMYn6hJYjjBzTSOl8wD7qcybEClckebcT+Olr+zImIq6NN+uwEkLzFeiZvD
gDb7wpUj7jzgE1OnLnQBiMoyxXM4KsFMt3rUh+YlmeqvwC0ep9mt4hjNG/znUVnbEeTwd5AUu1EE
a6uV0OZHh3ZSEXS0lW2N8aa1MYC4HzK9e6VhsIhrc5uafYJgEBGLp+uvQagfieIDawXJxWpJsphS
TItSUtjCxpr5gUmB9c8T+T3uiKsWubei4MclfNpTIzHj4a5Fq17qK8+bwxCjdtqOggUCYKK2slMk
yCQJctfZonwFkl9D1Qv9hAgF33vHjYifpHorv/KWbg3+tBePDZshwbk1RhihIX9wAvg3Cf+1DQh3
1fPmxbHcOT4rvcJb34EBTJaeohFbDd5301Q11IpkaWX+TV93XxMUjFWn4bDiHH3rT8ajFpKO0aoP
Wwien9lzo3L/hUbOIUeKIUXf713FP9yOnAOK7ZGGGazG2s9uBzWz0ThXLTTxEQ3Wa5cLymjv1VA2
1+AnbyNwpSCNWLIIMWSXOEXaRaKVW9sa5UMbdHdhJ3m/ggchpbOZaCs5QsN7NCd7ZWN34/nBEw+H
wcocXAMpXnNYziu6okfD6TGKgL1Iy2yLs+2QZjwkQPKfkJcLoleCo9NZm9iZdhzYly6+5mU0VXcE
De6yAdwAcMoOE0Hp0BMrOvcc293Fjj1qL6KeSoOMNfLqCjOdQHKG3/iMYS0iBGc0CDND6Vjv4veY
MFOpJY+NVb4w+DpXHr8X8BItcp1WJS/2m5Whdg8TDgqqpLut53PXCttuTtXtgk8KOnbQKEj2UYJi
cKjekwqw11gOi6ibVuSuz+IMwABrR3PnKjJ4sytiMxt5r5WQZaP+RA+mpdKhmVqFj1Y2foXMThZj
x/ZPE2mftO1FRd7VlPwPfC3ZKoAkwuze2ui6gbU0MrCTEykyWdZ7M5SHtr4z/Tpl1l28lJZ8r3kE
1hTL5Urz9UMX4l8c7S+lfAsR9ggQEGWxjVTRxBdjj9m3lWQHmpfyZgrPiIou+vyDhcXVD5IfUwvb
hiLf4lILs0P3aQxEYaTJzkm0M2Z2CMzZoh+znQOEZwOVgZTM9hJTT6TpW+F7YIORTBScFHluLyYE
8iklgHAiHwRbKQKnufVB82FOpN7qKUm6U38qYkWi4nRKsvSW7fQpcpWiO8XZv9jnjroXwH8sJN9T
XnaYWdW3nn3pCue9qecHJ9PjbUWZjWDoWVT1pqz4yEKySTGVFHxuagM8VC0qXR4JpjhFFpkIQ400
OrTowGHvOOdezvyqvKJRuKHBoVYopxnaeNaWU4EObWa4j7p8n0UuHbTspRrhiYCDf/QM9rcapxv4
iGTtmjHKT5PURj5ffbCdVW3nu8TIiA9c5RQAxMLRcGmzPTPTT6UaIH0dxs1oTmvt9SdtjKxFMdBI
pWOkfAGvvu+pPgntggVKrk+tE89ljFz4hP9eSvsDM9Qjsrs7LTRCwLxw2KO4PKT4jhe9lmLviu48
lQOHTMOlGsS94xPW2JdqnVHH4FmE372aRuvJqYjZ8tNHx6JPhars3hPNS2t29yFGzwWWJBqS0IYb
VsWKf64Tdh9mlcJe6z/8TJ7I677HcuYvmt6d1k3RYAx2rI0QNQWb196wvk5I7UIdXJNCKF+V2JXd
q4owEmfFD/c5brWnQOoXBaOAXEB21YgwmZpZwqLVjjxyx8jC/CpwddV5Dj257H7QTDphaSIRcdeP
6pK3WOkHkvUYwRZx9lHylhPIdQ3K7K1uUSYX+inuqBOlvXcrM1k3CbsKBrM9EIN1UVAz2gwrLEvt
cmi1gD45ttjpo+oKmGzBQ2GMJwuxBBnP80RUwSdmybFgdHuZ8Z6VIT0/EgNLKro6qu8zE6QQkQDI
8wk4C0sMlDCqB+iyo6bzqqr2RXTwvZkQetmldwZjMfWcD4bqlFcGCby8fI3dIuT2Vy7GXzgriPuV
fzLw9ZpdhsVZMuqTbtSgYPFWTd8/mZ37RSTsfdrnj8rZURchKmpWSYs0HrFLC8CU2W9GdpyzDohm
KEw2YVvdNr7+VEILMc3gwdCbwxCns6b5sTXyHSlqL6MOSovTBK5E7zD/4Sr2vwJPezBd0PiJay7y
IDtpMrjqFR54I76NqvCDDst94IWoq4fsqwr5rJmVxzzYgBuKydvFWDAXpr01kSZ6Tb51rV1L9u0y
JViTCoWo5xeGyRwNITu4GnrI0Zak47rOZ9fne9On3DY7jQQzOkYjwW7EglACtMEMDsLVMmYT4Q0P
sZleKgL0wGPwwyeQ23QJEijZbJIxtXFtMeMUW93yPkkNCJf0cHC/2+qJ0PYEVyj9+b1tmY+h4z73
lbUv5x727O7CFAhxr9znJsgVrHHLSYzM64q3PKB2iUrOTW0msW+KS1Kj/mr1lcW5qRGGwcAVCite
VvZfuEEJT2pbt0fGdRezzEsafDdYiRF7Npd4sD8JgARkWOhnnUiPmeFhxEjDvNlwAevHeiUDJluA
MUd+ExhPia8oO/xz5+BmmYuToZoxLn69wZezRzkwwzw0wmeNsl0qzpZzj8PxSK2rQ1aqZGTbaJOH
KUhPM1RR89pjNM8oMueFmeJL0TcvFM8t0ONgryRPbVBto0m76lhpWHC587Uebuiers3KcFdpzGLA
ZOwlfDOnqFxrbbXjyLSqSt6vwJnFB9m3iLqPsmBCNHlnb3gdCszIJl7N2slJ8gR+bNWotmiocS7b
RzZ6CM61pyqRNzQPzmFpnwv9kzCPBunusi27Y2GaR5UUG06ge6I6F8IRtypuLjj3gNfH5N+04LoL
dZ90JQo69eVOd+DLjmbTb+y+JtvAX4e0mHGU23jd+2tBTiOYKGK+DD36QS7HIam124oFWzQSOhtF
AMayR2x5n1VfbbtKt1ZTgOtO0eulM2IswscgHy5wgAe4aRS+XdvdC1/iVQvUOpiLZ1JWgux1SMST
NcQfrh5/T6q5L12mDXrMh9UwHkUCt1DIeaBdQCXKMjJJcjiBjf7pD0wLedPDAMpdQx3eDSfdha9k
1ZdhAFE5fvXBPsVBOyYUJ3n4CO9xS9rlnccckMYmnfk+oLcEomgiholJyE3XxB9Jbn+q0HsZou5c
FUV/GsEpERLWXCwarVs7IADUm6yz7rRfEJ2PUjjn3tUhA7A8E+nEWGcm3p/4GO7JgkEAng1vRlae
mNqt6FMs0tF5Zhb3EGbHcdLeae3OeIFpXUTtpaPLXfbVSzEvMibaZzWkb3Um7mRE3yucnowpvWWM
8yRY7yblRWzL7golxpsC98YB/DD1KdPDMnhFocfpONgNqHIWoIbP42h/tgN6+Hg4xnFqbmtZQ0/L
X6kSSzJx0IFWFeWK5mkgKosOAabcNDRow8KHeBfTX5uDPkwUCmb/QqleY8Z1V31gv1u1ifN12HWK
7ziZrIegBeGEO/JHpfQr8Xy3uee961nw7k0R7dl4Fv/Q3q+GnQdVabaMEL4z+FtBMYJOciFq9JGy
0wgWMpqNz/tdxc5XFwbfmY0u2KZcrzMPZa2KH3vhn/O5f5CcxMSDWcI73xi9S18ISNzOsezn0P6g
NfbEUA1C2jTA7ex+pPChC55h0ohus8TqcYwxFYyDaDMpyWmoz3ZRPF5gDywRVfb0Wkb81fQT/Y4U
cjzgHI1i32dIQynjXQ2ZYbJm01JFRFx8dd/0XJ8wkfnhpInw461CR++WGrBqfG4RCdqBs8nzESmh
xmHIts2z0sgZTDKNM2sRs9ThJMuyjuzyjOq8kpwWtMHYuvAgGNnTbQAjVd9MLEojgbTkatI3bMhp
RdREdmIQgepX463xYzSahgOxtEhs8w6B8v8nc+exHDmSZdFf6R9AGwCH3IZAaDIokmoDo4R0aOHA
188Bq82qe8x6MbvZ0MisLCaDAcCfuPdcLL0GQ9Cq3DFDe5fdVjKUtlhggZM3yWAcCaHT5ZE5/WfV
y2KbNu6lGW2xn4b0jyIPElP5D5OzbEVQEUm+2litdHBPjGZ/ZROexCUYhajSkbf6t3WPVotJAISe
Ij1JoG74PzsYcdWHHTLIsevhcXT6q0QqsC6n5VirsDkyBgBrOUG8MsnQJK/WntJb6kKiu1gs8hQp
3PzFMewdaSudQ2Ssg0qp6QwQad01JoSuTBUSExzJrY5wR2gDMiUSY9PlIs85cs/mWJyKiR6JFGAG
8/MmStJrnZhBTR5W1IXUPPpO01hQ2yXkAzGWu6GiUDQx0r8a97haGeyuPTmfrda6jPb4nOPTZd5A
b4buBPddwI0eoveZi8VaEbp3upPe+yz3Ldk1q2efkOSVY0ChEf0Va/Uhp4fCfcpwi6Abk7AvBNAE
I896eI6chKM+RVPyW9SEdfVSe8N9kRG8ThY5HRYP/rGdtq05rZsnocS5MOYHQl+V8liDMtTamGLj
AaEDBEEvOVif2iCPdsjBmZT1g+MOV10zHBKL9VdznN6KDiemylnZ5fNtIrrvUIonv0Thwqs1fTIz
WrLDQLnlZmcHg+qbzcSV09+oDGSwWUqL3Oz4VncReaeYHTvXCvxJeyzAannSfks8OMfSXmQpNBqp
xd/SniEIP4mlwYe/d8/keG20IkBHQpLF8vzT0OflHtyysLt2kXQ2FCgT/RYhi9aIqy/MYPk2695S
F9uufyzKUMrj9sSwiDdg7h7Qs7jzcJwYb0QDnD/ZlDrg9jX4U8IrsvC90paewW7vYKm8DUluHFrM
vChPuMUY30Ibpt4RVEKzZ383dXifiU+X8ohgAN9Y4d3c9+GE8tL8ESAg1iCrkg27RQ5nSENrgeiA
4dVTnQ/ID0l6wWNdHYmW3iXV/ApIjgMuR8iC4gAMHAwdrX/wYtR3ctWJetfnJbHTNW3YGHl07Gjl
2omum7m/qBtts/x/BYuPFRicE2g2FCuZWsVeQrFBezNS2TJO3JZmR+FQhZ9xU7+VNgpnZq6b0pl7
goeNXc1Dfdfk3smHKXDyE4Nnl+UM67VeyPZIxs6Ys6Lr4R4tX2tGSo5R9kM+OnR0v32hIraOKChi
poBmPB5Gejk7cdUpl6ZOcngEq8PEmt5o47n2OQsASM7HPOvmo4HDBTHkUTIJpm4Lkcksf1xEOgEN
yUuTUFlIhx2F38zGUbQUJBz65ORqYG+hwvNISiwiOWe0z1tkZe9a5LvbDsC7jjS2gDyO6zSQjnjB
fT2tjbFQK8O0Sfka8t1I+/T7in4/pJj8t0OWfhuV1PetYcIv5SX//aGcxL++RCLIZLh0gKAUo85Y
ytaPMGriQ7y8OADWR2f58PuZaHgqjWVr7bXmxh6s6himcX003aE6/v1lzskYt2mF1xTedAEnt4qB
FJuOok7IKKKtct64MadEpfdPbpvubDExx2jZRYbdSNNDyww/RTI8nNGuQzr8DGPmywbj77U734Uz
xTrbyNHFPD21gdlo9TEVLPR/P/z9paXrKdSThLatZ+KG0465M+GtHTs1bsRj3S2VQ9RVbyONxfb3
z1I7o475/Q+/n843anZ55i1/H4Vsefz907+/TFxytL2xe5jK6d1v5QmA27iLDb9hL8QV9tdnHk4o
7u0GrGIOjaQ3vmiDkHGRM8EGc/lgLS8inuBIDZ0yub1EfvTQxLao6IS0MA9Lb02MZBVMsfVtg5Zf
l0Z2aytQB5WpymOzfHDIKTya8c0CYLfJX9RxtsQq4WLxjuQpMQ+22nUOLpss5nJPGvUHZL/P2WHB
USr10mkh7na7oDNHT1vGZBe6Mx1Sx7MjQTyGTxqf8NDcZ7FI13ouP8K5OTcRJN+6O8q2PbuZ+20M
fXM04H3mYzbehKMbRN9+SfHVma3PP8xALEp4921LsWFyWF+A9EhqlTLylztJj3VVpB2ZVoN8zurA
5Fnxh86ABGKCDcN5LNhZOZBbOjQgXnoCkCkeWZkO64PSXC0gvIHqqmVqVEDK7JfwIKQS88axDH+x
KNR70mAuXjUevIFoEfbv7S2LS1LqbADyrMk6Q7s1Pat6LX0taOjzNgrNyqr0xnrH2BZY19gfFc4+
rSEnyGMpB2oRxQNQ0W3o+3iOWfSsf40thsZJIqtK2wP3fg0BPTBOIdjJRjDo+CXEsHJ67kUjz61N
reUmycAWw1qXsaUzqH6Ba2PdcLT3CIyJ9pSuVtxE2kcaqlQFI93k1uxM91JX+iOiWipXcTcuvqZf
ByANMtjwT+6Lxa0zWHm7lpNWbBse1TTjxQfDQVZjMxvcuGyqE4l2QZ1rwMSJoQULZR1cpSR9cDcG
sPPPUeYiU4Kt+wU5hblPW0r4HCmpM60OKWJiH1ARYqDnJn2junXLjnEm5QVniHvXepl1A5KTlsFy
x0dHo05SjX2sKkNnJGLx51prk8ilGCBX7L+xw047N63fuCF2teqexJLinfW5daiLeW+LPn5AiEnG
or22emWeEAjN2xL2tpl6DwImuxtCD0OGWu3duamB4hBVU+a8ZPJsw1OmEcUo2+ROCMadjEYRUzVp
dNPM0S7yKX9w1Zztvj+MaCCvCFbN9Tho/cHNkN0pZ+d1k8M0JEow5ef+uUCZxiKcmZThxOBfNPMz
b3X3mo2MJmctPZUze5wIJRUD88i866t5o1lutmuiCSxry9+Ag4Xib5waMKrWoW3d4laZes2cnBoo
7rNjzyrusfBluQVFy+BS46kST3F5kyQ9tj7MSkFohMkJTByrfX7fRZpee+Lxfq+Jaca9YNDM7mU8
3xU5cudUlfLRkNlTFHY2QvcFjlSxARNa8mmopH5dQtbrTNa3ETj+o1M5eciLNAnsMC3IiQgboPuQ
gqSNHe+kmbxpo/XBwi4l3QHkSturnPcj3/PgQKw8inLze4ENpX+qlhca4w5gwdqggEa4yYEgTjRg
zlGzi8WXHBm3Pca7naEjs6tY1gNrgH/slsXF7pFqQDcL7NhEvpCWT1rXB21kyW3ZSrgjCSKpXzNt
ITGXtVN0n+WR4hmSDHsTl956Kv2QcMJU7gptsBD7puJP1+bE46qepEu0WY+/P2y46DPCfjt6A7aK
5e4KTY6TmlaNqD3v0CH5Ofil1355TkpV7XrlZShtiwGK7qzsAtRTXo4nlNQglQrrD8w+B6MEX6Uy
sw8iaTHCdgk0fTIQ7IRBfLU4Ad3W9VeOmWfnVg3X2hcnN+FPIgNOT+y3zeb3nxxFj14IVNlS8KjA
TWjb27glODrrmQ501cEgKOm26VSLqIJ+gelkefr9gGW1/+ubzMzjt3k+h1h2sI2aRKjAVYZBGBr1
2QgrKkGvf8RkEh0mMlz82qXuZMX9RPxCGXgaRjMrOk1ScTWM2AmyZESHOBnxcapzsq6tDqaHX92b
Q/I+8XBTolxnvSpvUhhJaS/QNIxee1/FL6pKkjNy9hYY1tq0fHGIwhrZoIILS/b0WYyTfsaBE8Ru
J86lTWU81cK/zCETk2Ika0gsN2M7Mx/kSDkS1kJT1eY54GOfQM9Cv5YYM8zO4UnGkzrKNOuGFNRt
0+LQTYDM4mlqAR83T22Nk9oFF7P1huiTdeN85h0izZWPu5kpMGRxPPFJQ1rRaEBD/ush5kfWJUYy
8JzduaY5BSw2+rWtpfnOKlDgJQ1zSDURXwlS05ETHW+yb3s9ZkogPlMTJJ2cOpb7+RIOgA3kZHVG
tfm1iraGUvyCB5oOFQe/fxRnrX/15uJJxPISJn687xPKdAge4mCPfrJr2zzdmFld3vQcBj0pw4Qi
ht9dM9zKVLR3UcSU8ffFF/ZwMEyO1KGa7xHfJTcC+FNeIjRJ9fpPP1Y/Pbp+E0foOlSRdRBFhH3A
MLivMzsgespcDUMHWrSgHbIm8Ceui2MWHqY6TyUpTL5tE+ZmW6+6DWugD9sbA4EZlnXC54ZRfPqG
NRz8Wvq35jAw47XRei4yKnxeYIxvo9LrPkGXQ+4Ref0Qt1Lu1NR9xwgIEeCZTlDVdQ9qu6cOiRlD
EhYm/vSYDxwy6ahiyvha5y1apjBydtYwtRc1iQeFSyLKs+lFtFMSCE23duhuqXysCJALdqgoG+Ek
OI8uyPSA4I7u7NWlT75GahEC5AsqWroblTgnf+KG/z16vVTmwWApd291qBV7337Qu3qG6Fh6ZzPi
f/I7/jVIOmQHiaUQQrx8J7osPYYEHwUW6MA45RxD9Hnj5Zn72braV7XDGZe9RAM0sKqT7uPQkNqi
ZhJaBuRMBJqp/ag5QJLnpQdGM6wZ7IEMw3AOXDfMYRXi/hGILLlzXCE8Hgc83V276u3p4DhjdoeC
BqHMYuPvEFAz8o2P1syd0+VkLgG7G25+qQM8wLNjUnvvv181GoyYxIuKy+h2xx6w97Y2oDxhW3Kv
EApbTrp4CkYneidpwHyf+GTM5F+fRJp0ySfUdCqXOUDU3r0wOOiCsUXIzglZbIs6pEMayvz492cQ
789c1sOurqMRiFxpXkKdUOPYk2IbjqbBPClsoFNqlGquqy5JmrPCqr1oXboJzElhJUGG7G6v1KOJ
AuEY1ixgyAoSu0g2zwXhwS5tatPZxqMz1HjQloYSWF6DKhgXwzwRNaOm6oegM8yv9w2scwbg9kBc
agmUzZVPtscGYGbR1etm8jKrGL05uzwNYWZTTtYhLCItaDM2q1Otm1tGOv0NFLB4D56b5BRdxeEa
Cb3aIlH+hoZOaZP2OkI7Pov04bm0mV3Mqup2Ng+0sxZ1u6IefYg6EybJ5QxJudu4fbsJfpFkNO51
GXxTB1VxGYDnq29CD79LM6rkQ4ur8wyu/8mwendbs+JJSMoNmnyY3oR71qtufAX8H+7aasK57Wdv
Hg3+E7uJe21UzttCWXR797nJxvqJmZa3tbT63c3wPCUDomWVV8gGlC0/tQRhmuVSaqfanyZn5IPq
ebgx8UfA9Aehatew6jq+5zgyX4/kUym7S4l1eGOlVXX2TC+6ZlhG2WV5xn00ZSVP/Wnb953xOWnA
tQ0CiiJUjeQLU8chYrhjO/CGUybeRM1kPCBZijca2UdMPP3oFC3/IVE+ajZ9gZSF2RDMtk5ni/pj
NQAb2PMDPsQeUwFmDBbmsPDWahmFhRpSkimpoBEBojhR/IOesup0N5XGu2Nsc900Hgfktn4PoPX3
XmHE2lGcAU/UembuIlE436gwBs17TjLV3tmteEVgGL8VoELS4aWDm4Htpg+iucxfGmW5+Ngsd19a
sroNzeSCyPjNaU3nyxZcOk3uv8aRep3N9mNuyvGW/ZS+B95QHISua9AT2Bowzai2tg45cAjRJQI5
0zglw2injZweWlpjUqi181xYDKezYnx02Vcxky68Q57rbx6tBNB+5PWq7BNASSRGOmFKqJsT1UGj
wnhvxs0zuiSx0WSIDo8zbF0k+BE4XR8iL7kkYOB2fx1hnB4nx770+tT+VJDiGAkS/Cm6ad/bBnB4
r3EuIB75F5ETc4kVW0O17isrhLvMHRVv2pgAps6cgzHyztn5qP0F1/g/+cv32/vtf5rJ/9OP/l8N
6P9hR788BI//+7v8h2H9/4dDfSEn/XeHOmuIInn/ByCmf+y/m/kbHWJSvP87k2n5//9lWff/6ZiO
D2LIcnULTApckvG77aAr2f90hc4607Z019AtC0rLv5hM0JpM1wbFQCFgggSxAbz8y7Jumf+0Hc8R
Lt/P13XhG/8Xx/oChMGR/jcTwzUN1zY83xUGalrHsuyFq/JvzAfXJF7QhE28FqOm3eGWBOpT3SVR
jUQOSWpY1CQi1DNz3D48VHl+nMZxvB9wkl300A6SCFcukw//1CtiPfuSRXyUVZt4ZsA79/pnF8Nj
/W3A2WTBs3BJTfTJTm/Ir2HkOoN+lhAnCP3+Bm1OO6fb96OCYpkIoY6x2QDrAOVMLsYTD+7PxpfE
+6I5H0pSHCb7IW+gMFTDtCZ6nM49v7LFHR4IwDAgVVfE5BY4RqN4eLI6kM02Sic8TEjxzbG6qrpk
4pGynsT6ELKlNcz1BOtQpfrw4MRuHtjkF20V4DS4KP2hnhz32LBistaLcynxg2UFQZiPMd1KP/lW
WbJkfpf2uTGiKMB+jlKjtNvbric10q6L8EDARUOE4jvSq2+8/s8IQYbnGDL5Ajy2kuwHrfMlm3O5
8SyG1Sj/kHFE9bFN6ne0PyyxJyQfZbrX0RnsGHCk+KIaeSvL66I4y1Sk/5Gw1jkMDzlF515jbqR7
pXXNCszoGNF33oD2FAh4tJZzNgVm3gh+JbD3zNwh3Tz5AxiEQFPPf5TEdfPK8Zs6xp2z7FGk7h9S
Urz2rjF3BwusM6c5Eowy+yqTEOkhBx7KaryabI+3bs6adiSvKa5RE0WJ2migwlcsf0gEiCYeX2m8
TJBLvCsjIV9gadaIFjCvxWgG9NGXuDPa9mhG48lkKzSXJpkk7Wc4CsLei0kncAgcp0frip5NQIhE
uxTwNjYBSC/o+Y4a9hU6/JVb1dmf1Lg36oFdc9WggGK2T+eewbTTHzXlxKcoqvwt+gvywaxYbQlR
P7LQk9uozPatqsxbS6h+Q2bGWmGuDzx0v+uqwtBguhi1yqILAyHydC8UZhytSqZ9lNgwRHy1FWmO
VqKiaxlYOO/8lNk1Y7tf/c18i9sIXFX3UyjsC4VmETVIQ8xeSRGQyuj7nHZRQWIH2d8FEBmEs5l3
NUIo8x6BnA6AmTnUSd1xGYcwGngXkRUzqw+nUxxqEK/66mqJeLwJCJagZI8lFUfb1shze1Lnawls
rZE9MSZ1i1+svbiQcKpa7InmCbwy6t+Zy240LzNf2TMZ2yU4YQ6ndeGzA9LgTG9qgVtgEqyKgRPi
lsgOlaBhVfX4mNPnB91oPscV3V/DFpOURsY842xCVlU204Ba3+SLl36EBoony88OnjE/+9H0bg1Y
PzVyT1fl4LzlJMgwsLqZSCyY6uxbpF63kYxCj5FUm6Gul5Uk+ufxSn7ZfO3h1ShbbCubfsKtKDbS
hsSKREvv2mhK31kgHGcsNoGQNZk/uvfUJ+JQtVX1RAWIiVu0IIuxau37NrpOkYJvoKFJHYuzNEtz
Q/+h3Xl4i3BSHAo3nL9sOd9bfiE/jCL/dtAPiyGp73FettDfiyc7ZpikRWgz47A9WAg8FqwbfXoh
3zyRfKKnJHPhoYKtTrlTXQDV4pgYGDg1GESyCKH0PBRt4NUh2WF9gf7cL9grEI00ze7Zx9i+zUPh
bjD0C9YDeYmOpjsiLdjix0IGiOYX7EF7h+kX4HZjfLdCPPW2pElfJvtO2WG9Boaev4hlGu8sMJ0K
ijz/GFur/kdhQ11RInIp+8szIYUCPlORYhGav8b6psjGDd9t68QV0/M5e8oAta4q3uU15ruB7Kyz
XuaXUvrY6bzhklYpIiuNCSKbvD9xnWD8sXwQJumtV/T7Hpn9FE4PLhtyPZzheuTDXjbZPmu8L0uh
LGJq92KOau8ZzkPqG/fsL+fR0Fdhw4jc6efL1OvlKm64Oprk3gnv62q09ma1mPsL/OVNaSPxj5tH
nZUrUlHPOIMyR8inJ+bGGNnjgMGOCIqYk7Y8cratTWIP+sZ/0Un+3GTQsxOzgI+pseivy5xbVq48
N35lUc9ejjzl7bx35olLz6WT9qF7ezGirLHm0R7qgeCZQZ9jQE2Xzk2KgX4te0GYX3KfzRU65xrT
nj5mwYEbtAryOWFRRvSnbPJ9zp4VUVNKHc/ly2Be8TA2nq2+ZGvadPNaKwyQzN57Igiys+poo9Ud
jAUhP9umTjjsImikKIFgmgJi1ivAJvDbqXdh50eAPlZjZmCqBz62Qrp0HSq1ELtcjKHjRzyqkN20
gWbQ6q8VhcXJktZ1tPA8xJ690dpkPiBV/oYXsVJ69oX6Fado3vKowsU5SMZF0lbPFfPLtp4fUhsR
We7Jn7rzv0q6MTMndNnzI+Iui3YDXu8dkNkFbXBJo4LqmwH2jRVbw8rRoML6VfNMp3xQus0M/tVL
rC+H/NDL7BDksygUeVYzBGpfU9g3jN9tGjjFiZfUGMf12lwbKRf4UOvzlvX1QTU9UkBH44CIURBV
jgt81i8O3TJSTErWpk5HhTQcQ+ybrMfnHUATHFzEoUh5NM0IkcT0adoN/Rd4bdys06EOtW/diq8h
u/0UnMFDCyh/Y5pHUIXyYHC3bgy9a88jio3UJFGInW0Yan/mKlsCXv2nZJ6YkjPBZjeQbss8BQBc
dPsMThyhpcC6Z310yeOe441ehuc0Ffj8Jn6mkqBau6mf+E3c9n6OzBn7cdGj4jRE/sR+stoLD78o
YApGVNAtcKyIb+VjxJ11HLE9MdtKH98N3SPnxqF86roffPrJqjHsh4Y2EakpuhIRIoQmdMeYipcx
LK5Cr26gBiNQcOInzytTljr6/FAXxcZq+hfZdsykjD4mPLRENsY1zfqziIDGwFFTQzWsVJf9IW0E
STF5zTsPYTTTq5+uElBT2Poio4zWhGSHc4vSzGmz3YDq0hVJtWY3Me00hOx6DrsI4Ty/Vo+HEqJu
5zAqE90JfZotnru0744jU/cBvshRsBBD4CMOlFW7NsfBg52jYWlavum4iSZAHuhLmu84jcfA0b9H
EQmUrtMcNJkwj1K3VxWz3RNpatWJE7AJwqJ7y5e/TWT7pz+1zDuw6cwSTvs1Y9aEDlIH4N8g8TQV
eGCjIL+yQOrkgk2BWIzcTVUuKQHZ8GFb2Ycbx+YNLi0Uit4eYt1lCMevbGjg3GPEXGlFka9G9dhw
29mV9lHb9j0mS5RshfPoxSpf8BeMz234eqDtv8Kh/Epll+Iy4QHYtPUfIhia4zQbi8A/WJb/3Utm
2QkcmfSAOe7ZJpo1PLd6Mexbt70lhvUn86B4a4RdxyUXrgjvPEffzFWubyw9vHEaxlBETJTKRTUR
RhcYS0gAvPTITvigK/BxlokqchysS6+s02Cn11SQq0UOsufEl3HuQS9M8sOPXI8EerXVyV7rO9Ce
vb8iU7icnXrfUCDlBuYhcpJrOgr72lT+raDgjkeyl5HwAGD3+sDS2PxkzlVjs+lk85aoB2Lp0IlV
jYkoNTXe0GRYyViv3K5e13F0F/k5k4J8ZVgdo4lkUwn/M8cSheboY+yy2xrPi544Nwm2U7Kn1Qw+
WqzCVnx5AlGFP/sfKBrW8WAfo0YyLI2YSDpZ/JS1851Wz5fYdrEMJVoSWOZJR46DzdVnNBp3THzR
A3K2sKUlw4E5LoIuqU9jMKXzn0qalwwORUnxR7r5TpSE2kaIRvBickO5aXXywvfFkhOP6PWo7a0Z
xAdTXPxKidgNCau0zg0w8BGhgRWLQTA4n/ltCGmb6uK9B02v6uTRtUiuk+yUqYUSHu04CUupv/GU
vJvKGvL7MsBEeogLx7FJ6fLeerdNjnr4VqQC5QjabAbjRLoYjf9hL5h6HtzU7+HGnqhpYHaWa8QU
F3JYSD8gbY8lPsYNi+0Mf/mnm9U5H4txN2W7kczkVVPxJKAxu9c557dpaByJ76S11PWDloOitM30
Y/SIiGugpfDCy7UypvfcANJRyPnBgsJGAsqwAbfIOtA096w9Y6gbLC0bvjMDbpYyEwdoJNwT0pCA
xAuQVRmVV9HupaGy9TCC/AsfmwnDQNKyo3Cscp2mt+wlyLB1vXs1tDspCB5JqpvC5RmFD70cJWtZ
JBCTBIbUcBksqYsjzLhVU5IyPHi4/hkG3IRhwe4ptr1VL3i04SvLd3E7P4HlucZT9yHIgFvPg/tY
znF9ikz/DzsJUqCiHqRYWGrbSuOFM/RMdF/u2jBxVpDFVRCyP0xxOy6Rkiyc2NjwOLyZXGQq3vg8
Z878UOYcJFnjXyZ1M1lRsmkUePs8RpvdLpJTLXL2LUp4VGsoqdoRu7nlJbtBFjE2TaKW3MXtPPgR
Ml3f/17Y5k+j4eMAg7e8zi7NrKld04A0y0MVb4vf4rVhX5wjwHXm5i4x8Gc6ZbOfI2QkFRJB3eU+
71gEdQUUTaFGzKiT/VNqWFK6m05l4AwEQRUcM5tqwqRg8NznJyNBKrzA2sGHWnYXScwgDoL+MOmJ
3FcLxnNacjYEWdHNH6tLKPIyT9ClQhPSlQbYCEk9VIcaQ7dGSDOGVRbY93ZPPZrVqwafEYrk1xDi
BppnFzEJslfD8b9icpKpIP0N+S3VvmiIf7MXkoSS5HYZ6gsMxPPo0Z2wwAWY5Dp4EnT84EM8f4iG
A6inPkYSZ72hVZRBzNiGHrq4Njb6bBBg5tbD6KANoJ5q2i1SldPKbFfekhGiKP2DZhq40OWzSHh+
YETAnAWbIWv2OUKxrosRIBjFTxgRcMabx55/olSTW5klNb3dotHUpp8SJU7txDrh4uMuWkCnhA6D
RzDTNzclFKNS1TsMZnbFJbti4gx0Oxp48DKkJmz2YNRYIaq6tzbabGxN24xBL3QwMVbTMo3HMvPG
DBdfp9WWj6ODYn0waUpKiRRBEXuIYGsOOaLaL2wAhJeHxNWPtEL81Gjts4r9aLl8BoVl5RXTiTTE
I0cs4C918mdMBulCjCEh7WHgwcV6l4GN7h2Q61wARJCmK8MfvRF3BpJWaEHlC/3h3q17gSbfR+mb
o2kZ8scCQQP/2cH6HNYvjmJS0UkGRJ09Yf6xQsRR1VfvFBgzRswIBToiJ2nP/BbQ9GnnPo05n1TC
Oes+OiM+OQU/ZjvonyG7TKQOXJL1JFeC8Pea/LodTTEVcjMdVSqP3qA955JJR5JNF9fgIdv6+bGy
1dMgQyhCKfkXJq5fpYnnvrkbyPTDXUImXVsornCPKwzn+4rH9ws/c7r0KnBcigm7ZBeevdBFBzk5
RGkNhGxnXlCSdrwKK6ADs/pQvTdeqqU+LWpMvnGzx5UEQERHP62yYgPbdyPBt3FGQqKoOzO6ZWfp
OMwhCpht5HTgsp9cMyBCisIufkOM0jHNQMDNvjJA1oHFTv1Yjl0FMcXTSugx+icNbb1b7XH/ZEQv
zFq3I90dfqtAE+ja9rGr8Fa3BppqWd9Vja6fQttlrOVBlo6IBAuXxI0+zKxjbmvHWRhvqJYURmyO
oBBhx2yMRuCHI5HN1Ryh+PCAlZSdvVTs1eYcQTIjeRy/NJkWFKWzuU45URctrI2vHvFrSnBvOkEf
KFXx482f+sKPzPI2u4exubXszxoL3q5LaQIcHexFlyXNxk3nbUbivScQfOMYehVxfC/9jHgVdreH
VBprUwEKTWaYFF1d4YB0g7AJqY35PUA8T9lO4F8MzwyS0HBNJIciBLCR87N7lxSPkVkTa+wn28bM
33sf4x3pUAddow31mEqDPgckAOjnfTK4lsz8yZhYRnsziK2RnzI1/GdaMIpveYCH6K3MXnAAMqoy
Y73Z6FlLNKqWY4QY1m5Yk7IxaE8sy2cWrNYOfQGLoekMdearNpzhpui/e+TM68pJkSiFhHpBAo25
1Re+XMxOnbej43GJHfYhdW7zDLNmbmFUoxqx7SLwR+QucTy+R+Ts1B09hEi8P3hsgV3NJLHFVv6i
s8tcF7J6b6E4sXZ88FhL7mr/aEtWwei1h7XUGTbahfZVDE247fP72ffgHVSo+YCe3Mg5Bsvicpaa
89Wrmy4YnOIVietXEnKczIj5VTcs5Rgjy3HOVu4goQXnLcxWgkZwkOvAMyowJBrT24UhWgBsWfW9
t5a8QZPEJsRu5sfhDPFpopxI7gXelcllqEgaFKoabxkZ8o9BMESkJYtA4wrZeEK1jJfCjSg4eDmA
oQ410SN6+hcAw+yb5PTW1eKZ65ZfiHThx8xAySxi59GyHTEOGWzcMT9R1LlMl8C/ygU98042aLMp
iTxKdfOVzJORZ5vCNUQ1J8KnDKk/4q9ni87OjO/pQHHM9fSZrdi4BUlzgrp6VWDXDn3691TnwF0w
ZhXCAqS7JV7xFruqYyOTLuKUM7Mn6WxH+4Bj2ezp9sBtbI3Gfilx/hYhgeYVBaWX4gtsIvFqahQf
lNOERA7Ta1NrN2Q9g3+uN7rsz7LzbmhxFmQo16nfpUhwEE8M+B2bqj22pf+DdgHjX2f0W1ciW7OQ
mjGzDlLNnQDnigibCgnXFfSc0bQ/x5QoFE2ftiBVafexFq1N3f5MskdUo0hGfQoGQrXXlUmLEhYa
YlDqEGzzx98PqVMS48jtv8kINSDP6TtfJjA1yY3khIdseJ+1im+cDpRwbLI3kcvY0xpja90nXDAL
hURBURkA/slKAJBzcSLXDqSDeKYB9lP05WVAzgwHcj0i5cYH2/Gs38jCfCF686HDjBdx8GF44/4r
e5+gcO95sjXk0A5RX6NADuC70EHFZ9YBnxVhRRhcWAEmQBHmZ91j4o4P4cTAR1oy3RBApwNYpZIm
ubRGHhd6zY+e1lemkbyGgdq27Mi2KqklCk99qsZlBO35myjFbZB6pJ/pvDzyGbJNaN/6mV1v0EwP
ZLn513hIHxINEBfdfg5i8iqy6A6iBgQ+3lQfssPawQ2+wucKS6LAPr3xEbtW4FPDAqmbPrQktJpo
BcjWZZdBlK6mryOTmXE3hEcPeC45ytiaB0+D+YRgNEEoBrzBW23zCSYGLv+IIsZF/erfmUsyIhc4
94+hPfk+d/nM02x2ebMqAG6YOJLzFDXnasZu6M6U8HIe8CK3T3Oq7qP/Ie88luPmsi77Kv0CqLjw
wJTpmZ5JP0FQogTv3QWevhdA/SV96oiq+Mc9yQCQMmQmcM05e6+tFJ9h5FakwLMSqelbIc4ysA6F
NysLbmOh3td+fIsmD1xv4l4xio3dGT/avN24MU82Dgn+xbRjvB5OSs7O36i6TzK2Vg1o+sWgVR+B
/qJI1I9sPD8sWDGjlr+oNQ4Qij2oRwztTtHyHRmi1BO3xElSdaq0H4UD+qoApRGx17kzsvAK5nGV
+kihHETFfky0cY/vwzfi6s7ts7cI08TCDsTPqXRgUDC9i6A/UNo0aCMQ48B+FEdBUbkfgsA31Nnx
A4C6ZWnGbzVrpyyii2GSgMn9y16OptkKhD+0nMb5lGleXIaer9f3ou/eiNicLRsjuvyR55LKZdF8
eAkNPkKpWNlhmUoNsgtrPrRaxv7K142TWjaPpvcgWMUQ4sid2lAZgWeFzyPsfqZw/hbYa2kiQsi0
Ajo9hc1EiBJgRWy1D9MrfOzR4cV5+F6CPo7bgmlPBzQxlAjKU+9twNID08FJlkPpZ8v8PBk5mHwY
VVlQLrtQB8mTON8mxp5hUaYsmDfuBNXEhRJS3h6M7WhGdLBqM16PPp0gQar4ehj3oGe9JWvlB0Sj
Fxbj+oJcvsNYvetqYiykHe8R0UXsxTXu00YjT1dWe1xda3PUPwUdZaqAnrKIpHffO2oDfc8CmR0a
JRXMqzCY5TCHQS4ZzY0Fdo6FBXI6Z8xviog+/MA/O7oVLZuBeVKNahjbtn8M1YVqZE95yxdcm+nP
VOcgKHhXi9iGCwDTPl/GDNEcun6LXf5H404PRc+EKgAr2E300VgXvloS/Bo1IVSN8OAR6QWVTIhp
LmTi6fnR0wD80rq0fXoGZfZJamFG2wmpQm3rT1IyR6G9SCiKr6PJ14S3902v42vk/sSc9SMeTH3p
BdpFL8NvQxHDSbNvrZ+85WmLsr7m/5RZu2Nt0U4FCcemkVwruceTJpemy7qnCfiU3YxShj9tkpWP
PPLPLbfPFO3NAKUkJzci3ZKZq2V5pZ1CyzrXET7giI92SALcx9Qe9Wr6suiE3tHWfhOF8jqoBpGV
GWBbDUaunfgRC+180fTCWYwK0v8k3welD1SxmO5rxHJs5pG+OiUmR/ctdBmtSXkgi7QK0Wbppz4x
Nx26EiZiPV45CLGDTmHyQZ9pZ0z+bjHsCRqg9gQCp8QQrRQ01xK+d1WK9z6vIQQQL73EW7tA1IQi
JC1wexpvU2ZbVDkdVHk2cH0RLHPIhYtAiQbMwelDaiImDFQWm/ajFzT7puZJyskgWcWK+BAyBDhr
46r0Ej7nntGKygy6QxBPESNWQV75MlO9+1b4H03CFe7hZNS/sWlmMx8jNbMGQj4bi8oVB6Flftc8
l+4ughnKxHw4mef+SPpHABCL+XGla42I0s7apV2nN5cWqhXgibXMaxN0+MpsaFt6XW9p0CuQazKF
TRqGJjZNCCUnfhotMNiGn3nC8yKNHF12pSy8gYferZMNqaYNm3FbLlXXVNc17EwvyOOd+2YSubBA
/PYCVn6VsztDFNZJ3AzJtYCFOLQXaNoB45j/RAbn1QisTxF7t7ApL46WExkc0N6YsutCdNz4fHw0
a/z+qPdC4lP9D0sH3puH6ndS6BXEOspHVBdrW+Dfq7sGVz7wLEn07cJ3QFwI2d6ZFupSVxAW3tRt
RF2n+94i5ycRqSPAdXghOXuphDtR0kNjlmQ3FembqA+vXuPucRggVMVRhdxwC1bmEYvSXagWKy1T
vlOp2I5ddO7ZtDRhDAhcLw/kuKQDrCuXNTZAnLVkdbs0Q5SolOShvO7Hzj2GlXuw0X6NhbOHVTql
05/qAPBLqL0VTkYpRTlUcabtmcNWVWr8SFwTZx7+iYX6ljgKdVwMtqxR39pwJDXRfXZKVnUjtR+A
WO0Cdpx/F7BptLMHJ6mUjRlbKLqs8Y5NHt8xe+ZMK9gwJuG4abALigHoRpCu3bSTi6HWT5SuvlX0
pZaGGd3GDvYIgGGI46P9rnaTo/+satXIfoF+qNIwGKkBkD5NxZ9nJc7aiJq3Tjz37O/vlLY4jxUP
ozFaH3rRbTOXCBasuhfZo38PBOUOw0ZQX7BSizTU9qqCI03VLmr6DS0GCzluU54DVvv2CBWjw9sY
KNadzSPTN/WwrWq2PRauLKtkPW040Y2+9St+CDxKSEq2Vh0+oCM4KEp+QOzLQImKnybQRElh1p/G
XGF1DL6h9VigXciDhq2ySbi57/avVUU0cBizd6zLb9JlsTLJ3Je2661gYDSrJqUXn4TE+krdo1Fp
wQnRnoQDScrNBRtypwuWjboua/SOobnFOk4AJcYnlipqD8VMnE0f9ns3tTcDSdJNcV+MFM1KJO64
/t6zNmA1lmHrBsdKICtrTiNXPuqxZWTFCoFkgvdjn8SWQO4wer0g+E0WulKxofe5HIdv3CtPIbhh
9CoJNkz2D4arBndGiSd3MOyCvAPW6jAG1wPy3R17cV/p1HWc4i6xcbbrBOYMLsmpYebwBCjlxoAM
xBY/qVZp9zPsp+WuR+eqhJHIHO5iJ6wy8nKp1MfFuB1sBkO9zpZWD+8ssgH3hcwg0HJR8MjnkPza
ZSDw+gaAP//3oS7/X4nukGH/J9XdLvvMsx91+A+h3fx3/iccRv2XQM7mIKMXSJMnDd6X0s5FTicM
dgK6jbpaN3Q0eL+Udua/qPDorktym820bZr8pV9KO0UV/2K0M6CloY3TbM2w/jdSu/n//1Np5zhC
m4LzVNN2CEBEm/NPpV3WIQJt0fWuAfAQyzE0yUY4kXPMpRL/OqIdz02owJrX4gzRjlTumx43wnSW
VqOO6H7MEJN7Dthl1+YoHi7YMgcaWtLa0/M9uSb4aepcH2WkmUtfG4aHuA3YgRAR8sq0x+wsodHH
rN5qB74ELtslKbrlZ+u2P3W1MV+IwPhWZ+IaZ0N3ZZeGo7Ct5L4T4binrOKu61SXV82PBQvCwno1
/eCZdN94NVi5V600T9D0sVSEbjqtkUFP1VsTdyga0OTHRg8cVVHB8vWWuImgeZjDH4HMIhUriuQl
w6q/DJtoEi53MKl53K7ztSLXfro6OYPuEJywBwa3Qc+Dm69Spyl0n+VmFgfBith3MmpjIzjOR4pR
hV9Hv699HfmYMMqC7ZA0ic2I4b3Rr/oeGZr7ao4Sd+h0mQURKuDIRWOEChFLWXJUcgxZ/nQ0KPqv
o/nakKBkd8OW+ELz4uJBvtXoQR4rb6JRdqW/n0/rVAB5box8RVtkMRCw+wxTDByDmvvv85HSW8rb
H0exfLabN4q39dmfXigY1eemVDAx2Jm9mq8lTn744+G6fClA/0/Wppc8zJoaOeocgvmHMpT71RbI
T4mmBKWv69akHP1DGSoqMJi249O7Do2Qvle1lkiI3qY2yarSJXkuha/vsQ8/xaIe9qlM66vIqwQV
nsyXEEDqfT8Zs5rpqBg1JiDgKBMaBJlZRhNqYUbDUrQObrmuTr/RgKhei8cUrtWrLyG+COrcG6RJ
yjFzEffxCalvfWVty6SicuXB8QunjLTaZZ70WhTdueE++HGn7ZAF6tiV019H8zU5XYuma4RnUHOP
jWZplWV4yp3SXFZlXL0MafPSm7H3rtjlYUcARPy9IAkUxY/fH2WbDkcvQU7Sjlb6/eGvtwXo51XL
7oT+ZEEciucQC+yG/olvqlxRt0YLh3WNDn+JYDXXN0ETXnBxEONkmxs5usaHFSE3R/vrPqQCIXed
kFVExQBphVI/KHHY0tYJ6vV8Or8UqrupowF3dpeyOobVBsKv0Z5C1qF0JpaRjyusSCOYCUGIDsL+
1gBJi48xwwYuQaN49KJ33S2CvRJOW60IjHnY/wgN9UebxemLlBZPsROklyKOzI1fYTfrtRpLPZW2
xWyyGdUGko3bFdes0eiU0/dOWsM+E5b5k7X58Moix19ze7HP7Z1dnwOBHDRWQFmPbE4xao5g8dxp
JiZPh4om4DfllcZt+E2k1AODMXQv0jK6rcWKEFyoe/TdsT6H04ueFPUZaQmVfq7PZ/P1vNhloz1F
7pGSw76NZ0+t5SNljeGSl2lzVhRYbEkUbe2uN1fzz8kWLbwLeSbI4GCr7yXltfEosmpGAcLLycRy
PnV8h2CJkliDlh5rh6AsWIkWS2Xb4nOaf7SIXe6qUVp6B9ALToPJ6gaOoalGLHCr9HtW+DQqY/FY
uSw8sGkG7Fng6PkGZvL5JSnc6mBK4Ir/+Zn+K1SP0F2Wn0JzdOrcpAED2fvnIw20Koceo2CdTkkI
wz4Sg+Z0bxmF2z17mp+OUm96aLSfXhZ+U8dMPPXYk9ZF3w/3WOrnAZc4ta2kW0fZhjE4qcuf49gD
8SHE8lpNkUde4aVXxyWVZLYoKwZUkog0vFAkU7E3XmdmTaNX67ULUXnyooWVdrHZsl8a2jnORJ4p
sPjmZG7AsSLTA/aMKw6oVfeeROK5alotP/kiyC72Z0FN5vx1nLj6V64ejoTfsXr/GAPFP5NUp5Ri
Q5AWqeuuJUy2Y38lIhqh7+cNeCKK8623pHhQHwaa3qHd2Edd0e2jOr3MR/M1mLQomjH+9oX+pHjm
W0c34lROZ3Wnv1V5Ge0TN9r2tW/dRkxyS+DWkh53ZqKMUnGxSgBwvYEmthgby9gihIYKxCIUZQdr
XskRuCxyfpCR8Aj7/3PkpKh9qy6EhFysfGwpb10bDsRxjeF+iOvraDrGHr/oiAV3spvx4PTCq0lL
5YhHFMC3k14zgc+3QCVFHE+dvzDQ0TyFiXKsZFa8QLO6syYOc5fb5t5Oqg1LeXzEoPNOmVEER81O
a8xzTbc1dBWIopM+CZQf36aDPnbcLQQ2Y8Mzc2YT0D3QgSsuUTF+T5tEOYAQgKnA5La1ElN8Wfhc
8ZoPffgWJXoCxwN/M205ON7CuLFPwfakpfanpAvSRaQJS8PmPnSjdF8rkKf7CuuZJQtAX7391JV6
cEN9YrKNtJod7TFOC6j4eai9eKOxC0dbPgVaBIYi1PxVokvnv0S9mn9lWlqmbWAG0VzDFWxTSKT8
5+OXpokHMEqMG8zSNrLeNITcN6bffXKUa9rh94B9GMhHEAANOpp12UTlTpXa+EBoKYzIQrlzs0jZ
mRrJBfDDCuNk4w9bEihOVBHKBR9r2EPJevaWK9verrvHYXqpZPJEdlSE1oOzlJz4ruuvZSXsc6Db
P7Wgsh+ywXrMrNoE2NIFlPeHhdJ7nFFZ2/11pHS12GWp27FnhQHF0M3dXaK7Va1M36QxGfKyMm+E
wIJOL7ISQoHOuF6aSMo1Brp8X9pWdvbANP+XFGDd+n8/4mm1YpoMbo5NUjVbij8XLVUpCsSCkb1x
A9s/SfKdMlTjzjNeyfzUJYW5LDswKhXC4BMiqFzAmMJ9DCdc01r1TjiQB+e5tUlS9Dy1FsqnuBcK
ajfFecTbutKx0L1WqF7wWwc0WHrC0Kbn2wg8DehbAtrdwU56RzREWdVnLRQkDho+8Pwqi5H8CkR/
dgt+zS/KrSaKlskXVIFfY8PwwgS7SVbo6wJ0D58bn6xka7LW/EJd4RCDfADGYZl4eNWj6WU++v1S
OxZ7aqOgDGb1KI59i7RlJ0KtkPl9fPjjMG1RyDD3LCSOkyvDXLyCfQP8Y1qIg2le0AqxPsnmOMGY
yzGm2/6KxYN7cN2ciLw8jJZ0xuFagLi8U6f52siIWwtU8yHqZH0fIgxZxTlq56+BbKijHPqpN9Lu
T43VTBuYT5WI00hFeUzFrNyWepdd8GpbOORbdzVvfTyziA+dOzVUs1RNNh5e/bNnJQ/zwEp5YDgX
bvbg29iAYD3P3OlqX1lEHcF0dt88HJdxRXXSl0Z7VEtA2XaLhiLUWFyEeHiQr3nDO+stxtWo2fz1
ZjrtXH7/rd73d1Y4WtdEVs+sD1Ei59DZ/Z5OuR9H2jaPO3v/59GkYJnnyK/fIaE/xDNLeho/jjg4
YcccV2m5vlJhtxhbtU0Yx6KOloaCx3yjkV8EorP2b8xEzzTJpjlQlLd5AQbx7cMc8vwh7FzjMErY
FFXmluevLzJvibSQwSCJ88WzmIeOPOZWXW8IKfl1lIsEUGW266RebwBWyiOZDfVGn47kdK3W+8NA
ANd6vh0zh5LJKEu5h27MLYOJ1o9dsfQDvXjIy4GjHvSIhF24rIXv7hFmw8dsG4MYJMfst6HPrOOb
jwMVpIcU48oaTVe298msPjFJVEvSFGyYMaO7OQSx27+XTqmt9IpCKiTU8/wS2db7tJdm5Rmuai9z
T3UOYSwQ2lOka+OaaKVzWmjtVejmthSO9kS74o+zyCrbaxXbWxN1e8rU+mTYTk1iFHKQZrDla92J
fqFg8YUJBqe2IwOaCJ67+XwotQ+lT9MbdTO2xrnxU3ikmvVBDN4syvfz1CIIVKXu1Y+72FNBRsxf
WmX4gu4vXzz4f/VAxESJDRm48nwNyVW04T5E29KMT51pRDe8c9EhCH62GsHL83BSmSUhVPO/JoIO
Ia2sV5GIx3dQVJtSLetnIhGM3Xy90RwikYVCpNYMVcHGnla+RqYC5BF/Io/0LskgRLYgiCawHRFu
ugAC1GpnM+/MI36HrwXt4LlgTihKa7BQ1TUJx/I+aifqeacv6tKObxpl83Hqx4vRYSfOHSTvh4Yd
C35k/z5kKfKaAvQPi77b9vM0rcFHQIrh34SMveWYkuwwf3DStR/hLPZ8tF0+iTAriUWiLo8KjS8P
jsI5byRhuWUt1uFUF5lfpKrEa7dJ17VlDYe6Q6E33w1wcvWnxgjHU+y0Z1gk8giquT+WwkdMXEFM
7L2W3qzPPnL+WDrPra6t0p4pydaHrnf9jZEArnGxu18i0RrEAFT+OiER8zIvO/m0DqE18/s0i5WR
+T4vSljRMBn03lvrvX2tSwI+8N08V5oJ3SswdC6K6gltFwI3prtsIZ7QRsLEMVpEqOkPqXMDjcVT
mAXyiO8DArjRmSShkCYnWnh8/EjzzzC/xGryX9Yr+l956Rb/vWlrrqtbQtd1R/tru2BbyPEyXIr3
eEPzpeYGx9ZTjHeRQjmEWpJSvynwjyAzPehoGu7RrFLYynDhj961HP1xrcAdXhKf2zzML0lb/0g9
ZVMordfs1Jbckl7o90Q8NODtp02sEin7LE2cz5A4FzhnlAcQSQLUWZZCRgM8AkpEsRAwmdFMsNjV
l/95j6Rq8xrhd+HD4de2NRvIKr+xqrIu/qvwEdtGaelSFbtIdiGBKXH9IMdoZYW9vNOzqljn0Ov2
84sGQQrvwVT38sLSX/W4JZCdIaaIpns+A2OGBiHSNkaNbBDEdb8mRrV6A30IT5BJ00qZm2yyyw9U
MOILH8SxyhPfenXUcxoA3iNgAL8OCnDpObxqlD/38ws/eL7RdO8TZUh1FSNmxNZIz1LBQ4+7Jd6q
pUPd6uvm+7WZsAaWHdLFUGh4P2QZgD21RrQ/mBK6ymFzrOKuT7zi0owkPfQAloB55Qz987kbKMba
q+v2Tu8zIvXCUjX3bRPRV3RiBaZvPtCkZgtfR5K+lgPKdz4t8tLfjEotl3QpEBxWBtlzcbErpCcf
1THwj2MFs70eRfFmpXW2GBvPBCg1RruvWQzbD9IBtQ0/AsQE9KzYRPtDu4is6P5ryuykOW6q6clO
UaTS5hcS8QNP+3zNhVlFZl6MttJShwvJS/4tMEzvzgAgspt3tVUgmqMNhCMa2HwuSlP9x7tVHhzN
DHdLrFTOhYbkcK8rlgOZXUVmH5paDFVTVUH9BBmyxU7f6IheHuZKVYE68vnrF4lG+R5IoBtjqrbw
xNSUxYKBJq2qnXUR93tiekD/NzZT5FTlm1/m63lS739fIsn4UNJ/rXAdEe6W6UONWsIOF65KjQMh
qmcsbWNA8zHaPwlp8x5DdRjWamOM95huYdbq8tiqLUO10ZSbyHWH18aO7HXK4Xq+dcnovVGJc3ah
HPgnE2qwx9Sncz3f7EL1F6LIzQfHZQGd24n9aRrnIUrkdziXGY05Cfq6wDXXJLHP8kptr0bvtse8
n9RwpFC/z28wqAX3emnIi60peBjLftjoEQ4FwlcRA0VTladDMI/rVwBWYFcRtRZ9OiVlgzydyjj1
L6EB8zKSFh24af2UmgyovRWNS7Wraf0gusX1ZRIWjUulcf1H1vtm94DqfJzAsXEK3zsnnheBfvTp
+u22KrayUMMbzD3z1jhmuaiLwNnON3MausMyCIs9jEnWRgF+Pea89tbZOsEz3mBtfKfx5VOdeOgJ
IbJQXvVegGbu5rJhAF4HguCxSKjCu/p2fhK7it6yDljpSRDduhIFbT4QrK8zIqxqU7LWteJ9PhNx
SIRxGeP7wKS5xSyVbOLAjJ6J5b760NIXJTqXvUDgscNCMqGXlPg6hOZatSu2PBMtzcs6/yjcH4Xa
bL9+WL2iNocZaMApajVvBIetYqlQjZr3P5qQpB1PE+P8I4QCpXmLW22nxXTX8XCDma2L+jq/obd1
s+unP5zUtCPjbiRUpRiGU4lO+xQPHZ7dUELvQqV6akYklUthN0c1sCryzvG2q/aYHDFpoDsKCbdL
NKm/NNUzYTrVs9Vb1qk1ibntj0PiiMP8Iv59NOOxMBrgHK9OEb8/kj+/W9IXYr9VpkW2nzLAzQGq
0bQo1AJ3pP+AWG/awM1nYlCWHSK4J5Um6Pxez1iAZCTwNh19kMP8ojWQnu5it3HYha3CKafZokBC
/iCVX7ZS6yTb1GDE9kSbvM9lsLkypo5oQRC25UAeH0dlRFiia/Vjrhnwnacjgg/Bg03v+kXxMy7C
/twNWnmrUP5onaU9eW1Z3rShXJg+61Pyfy/z6AXkCdsfqasbq8CPUM6lI3+wkRw5CT+psNpqg1z/
NbUGuq+9SFiRyxio+rSGwD4A2SeHlDvV1KhCtUfD15bz0Dm/KFObtMHCuCqNNoTM7j78HosE+Xl7
sk3/GJ4eDCvLTi1lqFNC8tDGtEk8xmb6oUVa/fUxfn2C84c59EZ1sPmuRppYEbAoVZSUznnyJ+va
/mvAaVzathVmi5fK5cEMvejamEK/CROC4HTZ9iY3auQph0T3lQOZ3CnhI0Ke4VvUK7XK9Cc7ET+0
RtGPbjEewSElRxBwBNL0ub5s0S1jANNfEsND68jnfOgbrXyBKzuPjvpI+HPv4XCpJ6PJMJW2rcZN
F0SolSTv+jozHJvtlIbVykuCZKcpcXCstfob5QRm79DKHysiRNYoUuialBVQMHsyc5jxeCW+geFS
USYBRqiceqw8+DIa5UQgM9uITJzn7krIcnGPIQIuNHAwOjsxUaTTEfpS0pz+fY2s51/vshlGRxcL
0DT//sPzkQyRv4XsbJbUxdDPi+C1kcSohlGerCk1Du+TCVamrb3+6hmAj1POVbGah4B5MNBTiehf
rRB8UtcpxXEeYcZpmAlSm21mFZBGH6nbHOvF/veRHCt1G+UddEuwlitN7B2ilL/+tqphkfyaK5Mg
LbcZFLJjHTBeaRVdds9EZUmJLdyWafhjrtOEtvSvORpvQgoRDxSZtamHDiU7QkMfsLSzzInhahR/
OY99v39Gnzm0Z8cEJLFTtmHRWOfex6NoW+74Vkn5tUgqfdyK1nEuV7Qo286gH9A/e9bGtBRrHY/s
Zou8yzcRq/K7+XR+kVRpV50NYw03Uj/qyWtEmXnv1aixag+8VTyO6NenXy/GEXRsCn8ikFECnC6p
aCW+tkn5qMZHvyqUlaht7RwrBOsgnIKUHJ5sLc1PZeNkp7Bqt36K5cyKw1PbD8WNCWdvFcXwyjJM
WRvTDCtiNMOWjn5MbZ1nXOftfRHRdfm6+dCCJcGyi3q8itMwML+kYHx9TRaHr5HBM/eOZfbXBMSv
5g84yQdGG2YeCoaF8jF/wKGDX52UbHyBg5mczG+akWt7bLGENhR8QxIk8150w8f87VEobB6qOugJ
jUcQZShtcxRR9X3+PXtc4GdjDP11nZUquPHpJ1T0MDnO/5OTVsegxEgakAID7I5QEyOy7UNqwLWe
lkFOHWwsPSiWIcl5r0zSMPCku2Mo0Ik0G+gre3hLYqt66yp1BZ0lQ05luWuj6YdnZH3nksbvNgEJ
tZzb0F6PY76sCZRuev2UCfM1wjj1Pc3rD6kk4T3QYnXdwGiZJxfkYOqt4qyeppowCNRbDiJw6prs
YhfLB3Gsxm2I6gcvqL3jOLUAfEq6jEehoKtrPOitVmvn0FPA0srQ7JdWo9x48lfkZfuPRVq6izzH
oV17Sr37uhNL6xgJt95gEXlPXRQ9zAnvrE/T1QhRfq9MbL0sxr1QTC9OOwh2U9MpESIvjkVVGS0Q
FaN5A+5LgA56AS6ko0TwlqlgZjJD/0ko9KIcyAoOCsTd3TjkV6LiSkIscMA6TehsRri0E9eCCmBn
uhSkhmrdKAR4IkIYt1Ro7WVTIij9vSGn7sm+zDgSJpqfrDxB2W03h26aQqzpNmdJlZ90+O3LXz2g
PvVXTk9VKBSBinfJd0nCsAxslIXOGrBUim8s8syDazAYzAWIvEIv5JDDe1+LkdpDoO5lmJGzy4bP
Pxq6h52W/FaEk+axy8SlmvCJRJj796nhr8uWlTk7dYKVpyaXOfW2WDmehvmjiti0QdN18WvoQPmP
TWfQThxMlVVC4g8LWft9sEhJAVpTdUeCrYqXVMlwYyh2TJ2MO4TWKaXDcHxvJ8u/p1Xudi5FKUD0
W9qajzp3IzGuBC04Mk02jm7aR4N27tdRHxJR/qWDkLR9F8a8EWOLcESG8az36gQN14djGWBrmmo0
ibCMC76geNX2OfyGamjPrlJdv971uqi9d4hNwQUA8vjgTi24qGXNbJR6usZbMew7J6bppHfdhh/0
Mp/9vv771BngniWj8FeNOjWUqvk1nqrXvqOLfZVRczNpNNesclLYlLSypzfNwvX2cihBFU+nQ1dO
KD2G9XrQhxNS8IR2z2l+QTzKpBj40OtgODWbr/OI/DIvGbJjQ0QC8AtzP1d3oOBQ/orzG4kg1l4Z
UusS51uRFsZuoDbKLYsUJAgnOYpXP8/XjcDOFkVpUovEVjYkyvBoY7+uYFWB2qh3v+9jtO/y2MSS
VRxSv4yAFtJ8pp53afjb3BnpjFZIH1W7bz6q3pskEWzSx8zH2TuEmNw+ZZyUF28S9rijKS8whgVB
XDuLnOj1DDsuEo0ZdlrIi2muRTWAlWF6ty0DbyeKOrBec3VY0zci4lrHO5JmuXMbWKTOJfTay/dC
HzL2Ad4hnre7isqtF8RW+W3uyFa92M5lsoFV4UCBFOuqXQJkJY6C87/fSru+mBLQ+qOoRqbLAgdl
B/rlqABfxRXe6U8FVED835l3H85dY7i/BjPXySgzxrpadRfp9BDCWeN5HEsDucAgJwQoTk5qhgcr
sQ0wj+3Oct30WLqDfUwV86pUUXHF53Evq6x8IoHqRrQT93YEsHwdyapf140TYnxhLz0LaOaj32/8
vkYV86HNiwLuv0tXF67SSNLUPQSrlgLM9P/B7bePmmP3d8NQPtAmaJZ/fEuOLw5+GWNC5TtLvG64
hGxG8es1Zx2/tGX15XkeMzyfapBNZuICzQLe9CGwN520yzMTYLgQpqltq2FQt+O0HlWomlNUj9WH
AZg57m1TvZ+vaUYZnIQbHeY3zTB19yjmv2s0ESFgRPVugMD42GcVjwySgNV86thVdN8IBL3zqSZs
QDuqdg5iVWVtSsRAihkQsrv5s9M1xDKw46/zS+X9QDsnL8F0xelNjAShPOmk2UYLVbEs4CGlWC9B
hlOim++EpPCeKg0pxXoeOTyMoeSiRt56/hCStjBg+pjl12lcON0VRwhGEkZVzx/ry9dzkaYjbuUR
ebkrytNczDV6+72oLXqaBB5D0Um98rm24Tq1mnitJXv6+YnqgsbFd0z/zCnTgFTJsd3Mf38+ZTpv
N2ZgtNDfWn/rG90+GHzlGNKEfsCClx0sOTzPJUvLcSfeAgXeP25+YgAqcOLLoAQqMM8HpQnEIsyq
s2J5+iENq/PXvTzf1vOLohQrp1JeVVXvtvPfUbUS/NzQ/hQKjAptaHt2PxiC4ZjFRrQrPDPY4DIq
n0tGhBx5492vuS+xrX3Ar3n2fW+i3ihvqT0Z6OdrWOnsRduP2or9PcS7oAp2MNmwgFyrzEB4MVrZ
NTnMx/PVIu2y63A/TH+CfJeVpyfhwUsdtsAUzy2SDO7zurcpxWvKM/SdRypx1qeb5YeoEuMTUUfQ
PlikdXgFtvoYsl0nWjIvNeR+IsdNXBLr+TW6ZC6alrnObkwFg/kI6TyA7cbf1BIispHTnJtlMqGL
N9AgSqHrKr7AaVzNnNRZAcKZ8E2MNpjbyPRkfbIXdo2xyiarfJ7pp8m/gES1xBtSLShsMi13Wghy
xE9fqo69hNK/oD5ID36A62X+Ox569tDLivtujJZ/DbHzYBvULdFkSLZVz65WhUEvVk67wLbe08gZ
X+JKxgcrd04edCB2Ozy+XSI7zKwuC/1O73felKMekADA3p9ZePp0fXoB0KSnjl5Wd8o9iJVr5dnB
4esfoMTGmtZ3H6kZG8ei0X8YRuxtfT6kTeaM5pXayHwrSeqvW0hQeAIUtGclsJDpglGbk3d1q+SV
9SMg9/F3C601RybkeZmiZGazne/ReSUUGwTYyxintxabyuargMyGO7vvPejq/7ncPvcQfhfbUdhM
yzpdIIc1UNi4rvhnw95ua7f0oa9shAUuw9CKl5hp9xvN36+D6YroW4gIZSlP/36/CusXWVny1+6l
abFJWtM9Ms5TVuFJG+8Ve/Ym6X80fZl+79TkSYtE/TQE8rnqVat7gG0GKgfAb2xVmDXM2tj859/u
b9EvuyHHmHCJhm0YQtiQO//563m+UQGXwMqQpKG3GNTio4VNcfMTz901SI9XvV9o76O8jf+XsvNq
jhtZg+wvQgRsAXhle0tPiXpBkDLwKHj36/egenZ0RxsxE/twO9AtaW6T3QCq8ss8GUpQxW2S7VMx
EZDnyrKjCt54H4EwuGnu0zra2gugrVmDEjDek8n+Re8ZvJ8gqE/0FnUXz4V9YwLdGdNxhBwbDAxN
81nupzG40s3e7jVhBSczj7TT4HRzDKw32xVWRzhsWdRKt8oeJnIaSrJSD3FfUootddgrWk3Ho+5e
s8mD1TiPxnHEpbCzgU+nG6ucl3rocN6Y5WjvnaGs3tPwZ+FlxhevxFaSQ7qgu6u5TZENR+p0FZFM
N9VFJtQ5ZchShnGABaCqjIeC/WC6SRIusn1YW+uyjYjxNdrF11Jg7hbxrCHVnKvugXPo9SJ+RkHG
9OLE2Q7uX/pmBMWjmSXyHGH523QONSZN0ch7hcZsnC7Zy9GLH6c8pypKDpjzMmKBxtx9TWeTcLUx
N3uPPcxGPXUEnKaSjMoEKOZLxwAfJbZ9zTJhX+oLJuI5GS5BV2zaxMsf+uVhqGR3JKm6lEGoH2Yu
2UBCKoJo1mFBgvP0Le+pX6iW+Rhtm93jyE1u8JqnOtGa49ykMz126R13JvdBX0ygKGWCPSo3oz4a
xP4/vqzuYo75fS7yZfUtx9cNTPT4kzzd+cPthnbS536eRvtQVOa2DIA6jLX/ypDIfP37mVPo1quO
6faIN2YzEJnZDO5SSuLb08skH/o4j+7qTPQMTPibVZ5ERJgYp99Wn5SE/XDlJC6FI7EQsjQlan1g
Wbn0n7j2FfZS/kKXGm1W+GwSFo8IgsugwipcAqqYktdRKLQndZSSf74dYRtE/s70/TA5O9cYH1FC
vscihPC/POgL1VPT3CuR3HJP3hdrXFl8AzLZXtU3sBLlt8Yo2isOc/N1eeY04L8LrJ0kW6d5A0zI
fxvH/sVWnrPBP2VMkNhWZ+VWKJdisGyRcBI9Yrcv98PQ57RIkMDsrEAzb26tdqKfr66MaJ+5ARLC
TMjzr06YsDcRknmrPeurVZy8ek2NlyAtQJIsjgRSxMOKb7d5MsHH3Tm44YKtjDqNniIemnE237gN
bvOuPdU6lhY7y+2ty+KHnlIvvD2k6Mt3hQcatRDleMlGzz9WLWQoRxvAMWJSatP0e1plYIO4XKyU
mH+TIQiFLypm9iWdqug16217VxZzhcusjDamcqwUFuNfNcS37TBh7dzCCLKhi/RkLNegpBTGSr8m
2VS/ELzYpX6TPDfqHpT02lXdnFpwmfd4q092SWaw6Nqthif5WDSlD/59OQrGdEt+8hS6zby1Okhv
0TBU7ya5fm5S86tl6cW5ZPO/4ldWvdepRqsIIbE283Ds/q0oWNJv//pq3W6DxCEoz850KDF99w0Y
k7GKZNw/5J027GFqBXvuJQ9Yh+VhatMA9m+WX7WBgVnoDrubXPcfZ6S/0Jf/94z0fCIZFu4Om/iK
fxtV/48H3zPnhP4I0z/kdiwCmq7EsxeSNk5CY3j3mwjcZDYF7AEN7Askn1bIMsw1cUPEO9c6j7pR
PpZmOhMyKc5JL2m/aEOTD2kwURGs7trXFQiQJltYZMZzHLfxF71YZGWidaVVajtGi4OxmqcsPg2N
xYKdjOp96JX2nVz+GHu+RYZEM47qfEU/6MaKPX4GZnWOJuY8WYMKODZiS0fJexw7hFJsC4CFYyG/
pPFrB1FlSjOdpRwr+nM9nWpHDC969kXSl37vcdlAQ0n5gP2KXCjK0tGpTG3T0R1Oswz21TGrn0KH
MJ8cXJj/o+7u1FH095Fkm4TPxXpSOqYaetCpTUVxSUauMszbNWBw62Y/AbtzvO5HbQq2ohkoqI1v
E7qhEsjbQdqzN6n/i68f+2CfQjOWih5xvWU6SofUSNQESEuOr0FPwV6omQ37hvms+x+wF3/qy6WU
C5m11bUZE4cmNhAGg9uRRnnR/Vg4YmOx6CljGh775Vmk8brdDenKiL0tJaWcucv/IfOJkESvUWzD
YdwqLRJXDdEI6icWfyOA2uKa1OaJSNJc3zl5mR2zSCsoq2fVm6bu2poL5hxlLzH5hZ8+b+5Ba7Vs
XYmsoE+CbydUZJJ4EXCJ16SuilVUF/oJS6L3aXSGRH9ywwM0lHjjYYTeFOpbmti5hSeapTdf3/j7
RKyAvMfdUM2/mEA7h7Gl9qY3ffIsOaZ5pOrs8fYWIUYQR1QiQEW5xVYkk/9JhnfEDfCmDUmOxxfW
VV9Q8ACRt9triZzuUdk2v89rJ2pQIVPvlNZb9WpSmB/l2KQn0IwRoyObKGNmL/CbnVpLEKTm5zfI
NYbdTslWvx+UniVNfBhR0xtHU/0ix14uutGgnf79dHeU//6fpztuG0PoKozmWsYfBuGuD0Ii0Fl0
dCaCVjBIKblSYp2eFd3GyzXyjVPRPzTeDOGha1ZqZ0K+saTTmTJn5v7ldtZpkkiWocLtN1lHUK4z
h+ynlUsGC8LuipN63nMyr+g3wMoUxsbWtcqK0kYHBZwEFKCAMH6uMura5hyoQt6VX3p4mk/qwRGf
ZUba2Gk6UpbJYJD5rcaVIFZzGM1zCxjmBVEPMIMMtZ9OddGgY52NnjB9WUXxsc4AfqgtkOVC/0oT
33vFNonSFcGXdvqNanRwI+s7dJrmdel4KLA9HyFU2FdlmC1ju947uO/8wKfLqkpZ/gpEC25vC5W2
WuHcHz+Sot/mcgx++ln/UAgAJPsw6JlsB1TS2A68kMgYshMWT/BKeNhPLTSqXTNjb1F/ZTY0qKql
hDW2zIiTKd/j5/NWok+MLWgX6zUvcKxT1OTpAZUkrQ7Wveq/Bsu5VAKAVP9samvzLNKkvHO70d4Z
qRvf7sDqxlvmb+S/owc1ZPB00dK+Ea7tXmQrdTf16rS5tFV/SWyHnWxx1BGMr0VOV60q7hkMmtWX
M0UgQpC5FweuGA2Xor7B5N2+ltTDnf5+2UxypOhU1yCc3lWhYb9FjiO2uj+NG4dy2Xi5jCnfWYFj
m0HJcluxHdAK/6NyOrDn6Tchcvd/g3bD51+3HsakUzk9m8vENXU8UK31sMdfLB4SuFpjnU7XxE7Z
VHhs2TxtSqDENtyzxn5mANuby2kfU6sbsj0ZRMcl1Umxqg6fMhBARp3EO3pthmO2nzxaEtUZGQWc
0EpxoFOeFlbNf44Yql9MgxOG4MnarpyeKZgPm4UcSxjIVzIHL2phi7u0vM+K5IXcMfBDwLqfvYTB
4uB5Yz9PV5CRJEa/1ke777ZJRj6jTV1QfcX4WkyeBO2qxcc8MbqdmhJWXZOs57hy9r7rsthyVmPa
yac8ZZVm5rr1OZCB981JP9KEo200ApKrqdPKA+h9VmLLHrZ29Opi6JX/afjbeW6qoxJRl/+ebYTN
pwz7A+4qe3O7OeepsLdCzDiq2BQRPt3lEUFlXwbJmX2h/+n5uTx0SwACVNN9Fxk0H6f1Qa1BVYog
RL3zGq5qyGz1QYv7FzX3V2+myNhF4zCttlWRXrvZ8Umvu809tQnaSbIgyWqBDpkB57aXJbqrdRFW
TL/b23NpHKTmbdzl2e+/pvkJ00FT9oCUE+sBWuTZMWxIa330k+qNO9gvbFxnkQMF6WgEWO42viy8
S7Uo38KtH4YSljjA1TsTBeZBTRLTWXP3eirIVhF3+KSM0a5zseH7khzw9HhwMDHvd3aTH7DbuGuD
sGfJNOilRqrGODRt1CRVmRa6kKJyRKiTyx55oHyGa0gUotWqKQ57UqwzXH4x+IUsnO8mEJvXnksB
VqJpnxgUUMlqzA9DEuxrnDv5euALtStBrq1wwVNop/GuXeor8H7q0Sep1p3o0BPv+jKTe/U+MkbX
eAvGfFuIoLpOjb9RphqR53duO3FKAmmy1kaTuW+3f5skwccshmHXLCqfV7s0F3Zswku/vTTZKjWc
cBeZOpH9YnlzhS7B2ydO+1bYzacmu0NY5N3bZC7Ue/Wy+guDhXjkJk+3vz6M1XPZ+GcKc65Kq1UP
eiGhQlOq6jWW3Hl16+z5Dnh3bhNipUdRzPr6R5ewz8g6eWfyXX7Sw3eVESE4az9zfYIviq1h3bcS
i6NKPZBMXUnaDODULptzNagCaW8ckxqHBbud8mkpVK6l32MrpO0jq0bSwOjQu9QlsbdI/jKCHDBm
dGQ21j3oP0YuifPNmNr+xdQqbviCLYBHp7jXg3y/s0F1NiSJtvS21hvlFLA0WEbQzMlisBlnbs5m
fsqmM5WZE+yImd7exQEQvY1Jpb0mcb4jwZGfyBES6gtyBI2krR+qYoLSOaLoFFHdrsegKt/D6Af0
D8zJWlXBai2m80QppxCh02wrHdMzkM5xO+kmK8TCGvfTMtRzML0fqFakeH0Z7yl/WrZt7MjjTUZk
BskVn7JIPofBuK36sD2pSXkmRLnWEwBUPimDizFsi7G/d7HSHYJFTYncZjy51fzW6eAgsmX+5QIk
ZqUQTvsScNNFPYimD86338HNrCuwFd3dAucEu06hnVZn2jFlQA1FuBcdnGbDTI9qg030ng/Zw3A4
cYFS43f1YFtlulKvKVMJMNprVtb5Sf1e0aM4vfyxfK/DYDoMbo4rdewq9ALHfhbggw+1rEAK9Q6y
mRm/28lSAVXXv5YDy2DtMnqDdUqg6wBI9jy+YTh59bl0111fMaxgORUBt37NMLeivaNZGzkc5UCb
9wAa9Tc/sHZeHIofpVt+TIlkIhkhfZMgBV5R6ORjtSQqn9URmIuvkJGfuK7PJ9s28k1hefKbFg0r
x3xBIAO9WcO/yUaxw2LR7z0p2qPRMx9yqafjm2VXZ9eJ/K0XRKz9La+5F9LH8dIHxonQvLMusS7I
1nVemQp3l95mWe3OAEEoDEEt622vODU1b/z/OzgqKB/0PFMXTIv4pP5QaVsXRJQd8Eb5Pwc81nTd
JWxoBbHoUP4ech8i1wqqP1nbI5vNpiFmE2DaX003S5dyXaloMi2EP+wpAm6iulRvu2YyJWfmHjpd
BoRI1BFnTPWkDcRu1VGhtx83I5hbd+QIzMJZgGy4eq3kZ2TS/6FjhHu0sunYGsyWMmfIMXqkCY43
UOxFHzxltqs9SK7Sc1TGX5sp9HcxyjQBCcrp4iHH45p6yebfl/Se9Y8NPPK2qxu+a1jCNH0hsJX/
U/9ttSlODIPduKPs7aRCiDnz+3s1Sv3EbGd6KB2ne/Vl+cwFMb/HdeUvvAMixznRukzvNq0zsLkU
LILUUe0PNFZihj+O3VeSkPWLWoZ64Ve24dUuh3wLfVWKlRsCGNVbUJnzTOnmssvRlgJmyxzAxgfr
5qZ8U1JxwGhu7lS8Z7BMQW66eVYXKWyFJ26Z0T13BHFI+o7LUiOZfiKlEW+z5+9ce2DAZdlKlEW/
9krZ3v67/SzuS9tPXwa7hatXBOYJZc5/pFV+1cJRfxGpE79UbvW9i6D2G+3MdQ8rprXl8t/tQCdq
GxW4Lm3CEnoymGfUCw9Ic1odXL8ptgkDnbWoDSZaGQ3vgajlqjDoX3Qr8uScHvmLNno1aTRS5NwS
XqLQaP4jIOwtUYDfG7bl4zWXOi4bR7HhIc8sH///6DNGb+gDZvd0FxtNdc6LaTy7wh1vR0We1MfJ
wYr990uliYeflmVwnWFYX2QEyVh9DrMd/soAtt2L4IcSKZzOCveDGU936qmfdP2htvsPSOPuheZE
cem5mDCXbpcH9epMQABfFhBMtUAjxe2L9OYhT8wBbKl4pHvQOTRh2R4n9iz6Sh1ywSM7AiBkbenm
OZtH60MCXB6y2f+BaR4fS5ZNL5EbW1uPU+lY+QVszkzT6PjWxLc4tDct+Lgf6D0/XBP2V9Hhvc5o
ZTmNfFFZkGRPOXaIU7o81JAHwSSXrG/KSOJ4SLNpjxi9KFh4spRFw6t9Wl2W1/T2ISr15gMnBSZt
7h9f4wD0XqtIZHNF7wQNhvexbKkZR2BkLOoyJKHa+D8mOe7/+0lbpEIgx1msClz7zxOZiKZmUoyY
7mRpwJSriHbKxJCHpHM/kmUNoB7U60mz0cY3z/OfmNVbXzpgRofRg9fVLUABydforgJsqz53RJ4V
aRONviOoESFhqK3hhtO35XUwW9fYT9OjG9XGlTyNcXXpnr7m1K+yIg/rrfoD9Zr6U6cYzUs2PdVE
6w6uXr40IfZF2y6q9eBkJYZBWLdTLY8OAS18BeaPwvCiTwunAzelwXjsksU0MNEyAFVfYJ15UOqA
ehho4AlK13zBw+3vCn/2buWYjnEa7C5do9J4OzWloGBFWwHkDLbqKbvW6UA3KWFniH2dE8efZdcD
6MSKda0as7yyv21XTRdO//GhoZz84/z0hG+b8DKIAS8DOP73RxzYGmBLjnmAI9CbBtomYvuUcfKp
RBVZSBicFVRupWhg301B74Z/PdXjWDuGE8xoChjcpG1e1Y6WJ2Tomtf8Dadqc6E4FSGQ/ginT766
qA47hnSBsfUiD/5cWz1ZqXzwkDAeTavOnzuCnFo6pi9GRRUUQfG95ffMsJiRrgNGOsxVFvG0CIbv
jI1x0oj4WXY5qDTTm/fsTYOTtElVz2U33jtOxA65aIxnazkatYI5+gJ+Bfv3VkpL/CAkemyysnhv
Csi9TYUPbQmcLgylg19QvYO95NwtD4EefJkC7FO1bJrHFA7bQz//yBAG7gcEATDPtPXdJFFOsPDi
d8a2dKrkrC4sWuAdsznsbxZwdfFR/nBk/KMJNmydy0o276ZoLyaXy3URBtbqtv4aFjXzt6SZBjWW
hSE8piLPNnZkEvhcTi71EMbLDxy5j/RrDXfqXyod9PbPh4DlnBnMCCRZFG0HLTr6Zcpsjs6Ip9Sj
6CgwunmdmgF7Su4xwIGzfD704HJHKxye3cVhPrKoYTPqZV8RX0zcnSeiVAUkWMpV+rx1LjndYk+1
LV+EX9rv4ajFG1z61kGGpb5z43FcKbOaepgpGd52DuWmv1/rUoJalMmYYocSoiFUc82b/MnYUghK
gW4nnG1ttvRsLDujcXAuw4g+rTZLjegdZhre3WAM6SXODYO+UpGSjFzLpeK7Gsv0ld0NdFU+/AI6
rwom/vuKxlpWLL9veeqU8snYE66ngJKJ/R8rGqrB0WoBHByrPkfQQ892iAduWe52G3WKdHAKtpoZ
/vU0ROuJjGw1WK17on9pf4uV/f20omkuFCYs7dysKW1o3Qvl5u5FHU1m4l6ayqDoxoEMyMuz0//q
aECgLSJLnyIWpWfLTh7LpVNSPdijaW2diImheqqVQEv//VeAqevP3wF4SN1wLIP7gW7gXeDP/+e2
38cjjtiJ3U4YFDbwR4tJJY0CjiO9eyuHGloURrgp/PqLWzndObFy2ppEZX9B1KOOCAhFGMvmmfV2
tlZHAzAayhDoFBN9jS5J08Uff+P3303lr1JQ/9AskzIJ5uUsU/3clkG4QfccHuu/j2xWFbfXQqf8
KK0Eo9wi9s/4l4+3BaneyvcZoWaXUQ6zKKjlLlmOnOplXvZdInssqjh4N7MFD0pVOCVeYP78/Bs2
nAnlV+ecs0p2RcHJL1wyW7eYsiXjv4ZroRIBl7Xmsuh0hi79krcURgSiLza38bjUfdDETiN3UVRY
WKFnuZOBZ5JATvVtrmv45oMnzTRwo7bL5YrRT3WqYQkMZTFimE7G925KN4Mj5XXSp2g1lVqzszvS
4Up/nVO72WXMq1Zt52vtYXamaFPX6XNnxqT9pqVbIZ2+aEM53ld4xR7NmNrT3C8JaqbdJuwHbS+l
NNY3NT6cc3u/ABkzfAdPavlNYcQWVzZsAp11UVU0RwN70pNJScSjnHoGTJn9hbb3dHOLxlPlmXGh
RlJ2zKjbwIjStjKW1pM0dS4KgXjgF1BvlG6qjmRj8JGl9lY5NUSChh4S7YY0Y57HshlWZo1I+Ttq
G4/OB5akGRRb2238XJc73jERaqsj48P46uoIzP91x4/cSNzLCkjQsn4iZgG6SIPDQ7cYMzADA+Pe
b7Rkb4N+AHGbVZtg0WQBsGLRGkeHUitRHKOx01ZmnlpfSOa16zTQh4NfZoBOyHsdopGwJjNVxP2F
62ZyhmzCEiC5sZA5GrYECHAx0a3cgMlMOZ5rJtQnLMv4ue/nR+wfa9OjWQg5dqU2J15plBddy/jc
q5BSId35yBqDGBcDfDESbLcABR2Eq5XvsW5DTaVIeq316fT8xxF5Y+LYo37m9/+gODEdH8CxMYsP
bbZCZHdA154RF7B5o+iSeow1Z8+FdK5iBlpTT/vZNd9A+T+lrXRgrcDG4b8Ke4AiTpOAilHM70XU
sZtazMcwxRJiE5rcz7ONoiWDQw/J7BJzkcPF9l0lXEvTfXMSXEqdEsAoyNL2gsbsxXMGfx+FpKzs
FZ2SpzAuSIywKOmc/FXlMvwaPrrprdXbR2Rg/L+88wrBaUurTIJVOjLO6iH5+0jACUgFzTfqp5od
MXCx5UGa0FYtt/wpiIPAtdfFappNpoK61srL7TAs4XiJ2GAnmVLXpWTGzH3AbVKv+7Rt9spMb0nz
YqbRQdluFbdOJMydY5oHF699BCIAbxtvr6RMMMlL7+nfL9yG94fDxSWDC9+X3mWf1aD7/yTamzgq
4qrTzNPt6hfq3PNFJ8mHIgC1VxtEf6HRa7nJUcrX9qDRxB6P+YNV4MJPc9Z6fVhkW6LIBA8qH8Nf
W6Vn153Tc9Hd3a5m3dhNV1nZw0F43OFNt5GPbRhjzJ0cHWzS2K3UcqZd9hAtyeJ1N5RoRdzrLiyM
10rn7YYVNsN542RQuwvZPSh8Yh049drLh+bkQO/ZTAREyIktnU2hEx7cZTPsqSwQVaSUSkhs7q75
XYbp7wPZuPW2AVGyjRIa3H30nJXbG85bAgtx6xbUJVcEe99EnrqrMKTxfDJj8QYOAVbkFBWUUlLo
ZrWGc0wDDyp5ZOSvIKB+YPN3iNHitdJxfuxCaCwXWaHH28schVW/KlDZ3UTPBLZ1Wwft7ma+sawP
9Gq5b/PqpzEmLMFzH79W5Gp3aTmkJ9usxfn3g8yoZIiSVlv/fk0dtRQxI1ShS9HJu5XewkpfrC0m
fR+7YWJtXHi6vRaz3n6pLO8tXXLwQTStrDhPj+HgGntnKbZaLD5U0Fd3DRVIz1nevJeaC6dWc8yv
Vjes62GMP7vCgHTRgMSRnswPgvE5EJh8IK+WrvSaYd8w4iFrjIQ02iL1IotxVVmeqsFn2NgmZQ4I
JU3Q/VRDyoz1m9O3P7oow0fdtu84LplU/+3fCZajwpYh3yWDLnuDcFk9jenBgCT6JGuZPrE6X5Vl
nTyolzqHSX/lNFW6CUrjIws92oNE9wtnRfYrE6s8HexfQxd/m90u2tcRbqvb3mgZApJcucudZjpo
EaZSsoLRKsOkvDaFZ2LopTQ3bLiNMiGGp83PF2sZhTHIrGv143rMjP5DTkNz/OfKixOYbTiVV2iQ
jovs8ofgUo1O2xKsdE/QGAU1ZNj/uJL2tL55tHcyTdwXoosjouOiT0GjuuHeV84EliVoUWE2PvrW
+DPR7XhvhgYqtaj0l7iyXph7I/sidjT4EHsU8W2+QD6U+hJXBt2YafwNXwtuiCUfp/6QVlfq2vhH
0dzV66aKWNb3HikCzBX5SyV1lqleN5zUbSwZAIdMFLmBxta/y54a4xD/75o4LVEmtXaiKaDcWNT6
rutSug+1CNyHrKWBlDSIekWMs/tgTNUXMyj84++XkliHXinGVQhf6i5PJlHilV1OGgbPLJaODZPd
wk+Bcfwt56sjTXe2NwcngBsu3MhEIQVc9zV3FXfJu7nmX9DIyone8xIwYbRwCtUDaQBJWRQuhU6E
1SZfvvhq4zcPAytBSx+o9zHDA6fbXYyDi/6Nmmbd1onY/deCVVaXfo2y4OdU19rHNMaEHutdXIzz
L2wQu3A5mHhFG2R7zSfK+fwlr+yEMZXzRnlVFBYIT9XaVPohMef7bMrTs1xgVxmb1mOhY+L5+yVn
Lh5jS1iPvWRTnQdud61NI7oWwhxWSpkA5jRXTwUBkLPaPlR27N1jgSKZEWHAsQGz7LHZgpcxPm4e
7W5O473IdZ8+A+7trl/V59vMKsQuvKmTkz1xeR3nfrjiaMLMNGMvZVHW/4dIL5Zdx++dmRIjXdPT
OS1ADNs0XvxzV5LkfkjSuo53htlx31kG8E5fgD7QB5hChphOyi4FA5JKp4SmA/VUw5+/1oBUbmRr
lQ9l86KAIlXejYfSnJm92aPjbutuQTGMMzIbc7ZA4wykiHrLzlh/Raa4JaLb1PqV1ASf7DIY7n0J
omWMp+Yti0sIt+E4/VgKr6cmasI7EYZHlmdq3r24+dXEORnE12KmBSRP4JNVnYty5Ynp6hNqvYKe
L807qesXLS9QVuWUXnSRUZMxOsPaN1vmWvPU3hkEWxBlLGJIGZh6zB3f42Lwfxnp8DCZVv4hzZAO
zMyJ30j8xJgYyuHRdux8S3Kmv1h16O/dtI3/w1+rYJH//HwsD/PhgqEmJczF65+fTy1HpG5pJLu8
AKum5vE+aQ12ETA8br/qRI+/Me6z+ZIMRLD98nvXv6g5mVoVgDCwVqnVW1urTUEC2/YFdX44BnZM
ibuThOsmMEEzGtKkZaGOH73GgHVIu+CgMxUZh1l+SX3ZrHUcVAfkuPILd/1vQ10Ccx8MSNAwZLZx
rCdPfhVBYC/C9qCeqoepBS4n8/7BzbN2JR3f2Py+nLAdDi+QDYeTR+nZNWsz2iqMCq2Ui+RWc7rs
aWD+sHPdyqSt2s1e67Z5C0bQ9xrgyPsqnnHSzh2jEsTWL8qN3dmyuar8p3JyVRapzEIah99uL85H
ZP8263ZF44sH4VFxvnBBlHwyyOJbzHB6P8iJnpEGp0WTGvNTWgnaLVAf1W2LmdqHPwMXjULnq/6J
mmR/+PWAfEFZ5TGq3PHJh7z470tRkIT/OFsVZYgz1TQUEVLg8fzntyH0ndKLB9s6KMtJ+tRr8lsz
UWk5Mt2CdjfaW8tNoT5O+u7m/gx7uUHrcC8hUeAlFAuUjXqqNgHEwR4qrmsCZIWY9tInrpO6FEvr
YXkxe9k/qJdsbPlbw6neGxSnozZk3kPf0yeuzEMWax71XzXkGJ5dOmw0BwO7GxE4VTKPEJD1C93e
jKbeIfW1+CcH5EqDrNCmAJS/diqsLXZKxWHGwmJdu3t1EWqNjAVLqesrq3DmhzQoP3oglY9GbCXY
bLIfGkW/h0QHYEmYGGJ1Ye/1jukxYToOxLiHxuNt+Me02WsUiGoFKXWxZMUiab9rhYCS6RKFtCRr
NA8iU1qO6TNud4JpVlRvBVeduyLKpxcyFC/sG6NPLeAUae1CEC9i9Gfm3FNsN1zSJyyNs3I2qMDg
bJFszu7gX95J7MZ75TSxi55aI3j/Wj1pZ5hpL8ozjgb+1Gn+dO8vgbMqhaQE0m5hZBKlg8xiP7dt
24O1nX56U/pNveFBK90tBgBGITRiTkHsQMsms7GY9yx4PrsgSWtYH3STFCAZNKiTmyHXNzX3gY1T
2YS/2WuSJk23NypSpn9o8ejuPGqodrG0u82cs5BWeYQcwNLq5tDE1S+ePNCYicTEWWr1V7HARKvF
ZjIXLPK95albWf2umiOmNctTZReyA0QbmtrOZhIQ+dKMceUsUS4Gjt6Wsu551djD+82RghmH7dPg
uxvZ6/YNIWTsosT8qe4hEpvlo47dVorovXdqG5oOoId6jAq2Z8H3eJBnq0i1680bmjmFdVRLYVn4
5fI2Yb3q9aGiPP2Lmwy09SHRPLXtsPRN08UjYeLeYepqn3CD0m++4LYyytPvklR3j+ZS7cmuM1uX
eGK+Zcm0zQH3nA19otomTMHuajrdMQBy7tUYoxw8HYbMSN1sH5o4nBqdNiwXbdoQxjmQ/UZ5TmzU
8mAkm+qn1XwUKX1c6oI0penOkKRbRKPR8yf04iWN2gZrrWU+ePNUYGII78rEKb6FHp22XZIZBzgJ
80No+qvE1Ca2Mtb8UsOxhAgOt3ye5upg41Dbm9UUbFPD+OmMDtFFqJYrA10g5m7yHPpVeadJu3ov
PJ8J2uLmc8Mmvd4oWGXNPBoMdeiY7isthfDTCWGk6ZDuu9o9uNrkXtkXNdvULSZ0LW7U6mGCgNHU
/2GAtf4c12AodoCXGazvTUywf45r8jCgTBWV+1C4zrvPyO8w93H83M2wFQFm3CnJSoFVcH2wIk88
Y88u5WjoobhmUgTcj1A5d2GemVt+/PlC78MvM5G/NHP8dJYrRj+lHqOX8bNcVvKjk3/XvPFTMyN7
b7uE8Syu3OdSUC2UVYSK/v2q7/6xfRGOoJtC6LojuCEA4v5DPG/rurE0HS1uxKa+V2rdlLlMNfTI
3aqnTWY66DyIVn5ldoemQ+RpzaK7rxHpjl1n+ls+nB9WXUUbtVBjEmoSNsauoktiEtC2FAKumXJA
WxNYGXTy4iK00l+FnRt9zvSUVlQffXVnEe46KtYjz3Iu9Cf56yhozEfuzZQXL0cybh4Zq4Pz0hnB
JuNPVmHi280BZM5UyruQuShaH792NlPFtmvPIYDmF2O0m/VoDSOcVG7lUTYy4koiqhMswPtT8GEu
2Z6Bxf42ES4drzKG0WBExV6lP+y+BDRd6DsGvysnr8SmyU3zVdP0caueYqqsTlPBuTvARAE/6D02
bU4bgFWf1YMHwXErSzRo9RRCofYfO9E/jB1kpfiK0uexZKX49fjun4u5aLT0QAQI1cp6A7t2vrPU
vEqftaMa2sncay5hOfbURQztRXrx/z2SXKPk6+8//32k/mY4Ok+Wl5lv/bj0rkbeu9HJGr5fFpAx
G/sz3F6shIumngXGVwM/ydrR4vrchPHJWK5zpU2oVgv68WqQrLlICXPCpPlZ7x0dAzc8C8sMo7NR
ko8DVePxVSLkQgNovv49jDNCz9thOEQwdyykL5VDyrNkpRlZ+tb2HVmI/0PYee1IbmRb9IsI0DPi
Nb0vb7pfiDZqeu/59XcxUnM10wIkDCbBzCpVV2WSwRPn7L12a3wbc8D/IB/FlYADcdRBnx5E7teP
7Dd9GsL+cJ1E9Rktxv8kift1N1fpQTn/7279cEZ8p75cZNkxNbGdabHhbQazcA8aIoHV7JTGU8qw
5TwswYDNMkO2KxYgVlfNzqc3zY6OedHmn/98vd6J+H/V7Fzrnmfrnu4I5B24U39fkerY0GsNot1x
bFCOxXDoHJcQLwZSqk9CDLZLhlFSb8M5TgWdkuR1mhcc/jLMGbChvDjRrCHIyaiiWqwabEiMByp4
4niXsRE4PLEdE0BtTPDfs8GoDl3nfCcqDM+jUver12Qkvnul9us+f7ij//IJ9b4PLO+SZfvUhjqi
HhI+wCuO4lVTGN4zkoNPe/SMm9X3yIjDFirS0tvRQufV0rTpoP6MtNWwWLMObLucTFojLL19a2Zi
T4XZ4bTRnxTij6Cjm5Zr2Sc9v5CkpURutAbUam1F4UuW2EuwFslSpm2UzxLzHIMokmibB0kL+DoQ
MSu1MoV92Ngns7MITuV3VhuIqezywx3e17kHepK8lb6vfXe9oWaQMKH1ZR9fgWre3oFmf/UgLC+G
HKuo1WTjkq5LvdiskBDSkf3/h3Cotry10fauOpsr7RuAT5ex+tLvYLW9pGOwUcPkO+6QOfKwbrhJ
re6sQFo58jHvvwcEDz0pUX7tY3wiKu/UF1p2S6pG7sISEFxEz/ucB82xXqhkGF6bE+QmYmSXpzWX
JLGmYbCpgzB6WthMeMxg/Dpz/HbXwt0vicYI3inbkfMYNLiCpeGkHlTHA+/lOWiaF9MFeqk6Iupr
4/L9M7o2oompo1AW/9cXGc6csaTHF/WtTocn/Z8vlSVE6b+6D8uVIhj7WgAjbAD3jv7bTDRPzARq
KlRAqdn92vUIs7tvu3qU4rQ98Vb6TXpv+I5ylk9lmuwJnZjf5oPVziHcxCB+DUJizZV4wScGTRnT
On6NnUbP99iZiz26FumjVxrBxg+q5tOuaiwYUIn0+K3zZ6RA/lFdNwqOoo7cYd5O0gSvm5jhQRpe
+cVPnqq8+re3wP7driex4klJD8Yi6dwh3O5/93RdVUPFHTPrRKSrvR2GPEfu+uY1Zbzrux7vhuH+
SpfUG0VfsNP0ZloyhT1h5V8noznGUQhCdSlTyrmJnwr6mPb07HjPnhFSlpKkc5ibydj2yG9ejcS4
MoT95TUVTRrf0owV7Jzq7FiyIVe28T+ljY3GOKR5WGBI6ahciVw7JXXynjfMOKpl/CishAzNSsxb
OdUkmIQmUU8UUkoYjGa5otGObmOuYA0nnf9j5CDGcqMOEL51Zeh/MbgPkBFHE63saG8DleGsTQYI
TzLpml2MRX4NDbk5x0TcbKbYHfe+QwRbaKJhAGFdUHaRFaX0URrch6EJxCtvJjs5HYhXFRHQGxi0
QvqwurW6uzB3hfbQiLTaQzt6UHvBhJDxTCv0hzaIO+A9g1iTUJ4/NAYy7MVZO1qYIGnNOGslRTUb
ut0D7PUzYBqLGUaOk9HqWoqsZUaMUjHb4uPmCm1N76WwYV0Gp9qgHzkaTBFXIisgjAq7/DL7nn4I
wEHuWCb8hYfe7oIklRuAX9YqI9YXkPbQHl0tEY9tJW6uk8UfseNdmNJmRMaDUCXojkzg5OsYkLBH
SSGP5Ga3DFrurSDLCy7U+sS3Ql65ECOhnzA/4/RI5voR9DAQKa1pPkyr+dnONnWGUTSHIYCN6OKP
50DWWvkycO2ueSLKyvsoIqdbvvL/35J2Tk+ScReuMvUBajPLzjCXFr8PH+2dv8Ydt11wCqD7vtWN
rF+90Pkox5R053bwVkY06bfBp/c+g81GGWUzNS1IZlkGVocxJSVCdbKyiHmDh7t1fcfv+glCgmBw
QSlFBGKjg0HgyeJsApKbMQBs7lWnExABmAr/jr0zaulcBENttZlWUvdlHz8H7LMbP/gDrcqjWoZN
OodHI9JHBKPwSTJN9zhdEdpX4OdVHI166COtWZVwyo7V4qEoIhwmUZszF1jSQnrfMdcDNqC7xzkr
oC3TPzyoibEeDdsmZmenurszOmRpaM6zo6fBs6bXt86ABF3jIsEtSSPVM8px3fr+a8WM6zxWhbaJ
dOF9HUmblv2xz+PuWa0DeR/CXqpnd0V/8qcRU21ujIpso/t9QqUhDiP7M0dCSSmW1pdvDtlDTAgt
fh17R0qidwcgSb/oDrHFvcgpQmyf/lQdcERWlxAM5tYDEZsspvTAjdHvVy7ENmVcp40q0eyYfFJo
dJquJi1hQKxDLpCk3bplaBRcK+WWbYrxIidBTpMeaP0z/gjjgChgWnHF/1RdvT40UeN2/XRV71P4
h2+5wCBHylmF5RoYR+6qBdAn26q7uMP4NXXYR8P5m3aQhyW9FvdXhFDz2AAF3KK/CzbVlMtDpov2
HOpFuA4DaYHrd0045LSqe2Pu15WE71vmxR/3nYQbudflWWkGICOAGO6jiHphwRiHXfJqg2J5p/5/
GDTSVVi3zfvHamA7WsWT4V71ogxeqQ/WtOmYixrZklmK/V/BjtQDafAfTWXZlwT7DJ2mOL/qfcnw
LLC9wzBzhs69FhzU29BPzXeEkPZDSXxWNor2qG5eJRNgGhi8x6Ejfgj8XAeK/+RfgOe0HH+7cyPt
18E3LYoux7TE77zz1qrKZq7L+RRE8c+pC4dzgWR8repTqwY/kibWpy8Mf6v6gIWVeKtO4NEYobVf
PLVBMKM8PClszljMwJFT45pII/lWZ6T0LKhIY8GMJvbD/T5ou5CX3SaGibfICf96aLv83SKbKjQ8
IztLmbLlW0YEiqumS6vYutaUbQ2h+Ss0lwClQfO+Qvo9k0Nafpnqjk/CsIZt3o9IHWYJXSdsziLu
nfelyYIEtPri10YBgRRmEctyT7nUzXvCVlEXMdc3aDqFLN2EqJmOWeF7Hf/0vPZZT6Mkq5G1wH1+
EH5/Kgyt2+hFbz7/dRSkEhOUV50UwE5J/+5UO/U8d7nelr9tYWEu1lslrq2wNh1CBh8I3HlNSW+7
BSIyReYzQksSzmJTbnWGcntGeQSwIA3/ClMwWTXlLZ45u0ZjdF4CEbVbPLTBrgHi8MIwXv28RNjf
mHzLo/oX/cKOT72w31W7l/SLUx9I9L4yjTauKOYDS4Pc9alfHOFuORd1j5tc/NJzkIfbvKsFQZBz
fFNfIHegzDcqtwtpc7dSLxZysg7KDhnBbd4HWmNs84ColLnhhChse/p0LFbXzkgPo0FjLR5iRlaL
dAfhLZmqy1PcWzf8x0CMG2wbdWIMa1vPnWOF7vupaBJcy7hKgxGTCCFcStmmqpZ+0biNlRnjVtfs
rXI+qC9AB4t9KOdq54ymZ2pBsOBgIMXRKtO9Mj7x8jyB2mp6zJQ9apaDXQ4AszJUZVmt9T9kihLU
Xbla1z9Uvs5QPBJkIeKRs2Kbye8SUpIFWr0W2Pu3UL3sm+9MH+6g5zgrSfpRD40DIl8p7IKoL+5x
VJU3mbvWNDij4mfCrXu8BE7zPIecwIXn/qjCroFOlphbG1vnOo2JAEt7skRt1U5J+gvBVfUqN2rn
7NuyPLUYxpnVTESRZ9qw70J9fJxqPCf0jJp91W6LrpwYOkzjSZfOuKmxWpB54P7EllusAsu1X2i/
o+AItPzDBHewb5xCW+vt3O4xQCU3DT1Vox9beyj2WleBIkV6enFK035HLA8XfvhOAl9ytaHhnu53
cIswjm3fD1T5U2ge1X2XIXR3vJcXIfGDS00U2dbaS6f0qyPDp7DllhKPpYN9BG+Hp1nvXlt5J4Hx
9dXJtIv6QKthMuAdhn+CYkH/YokqWZrvGAZV5KnCr2Z+selNMz9UeC4jlJvnVgwo3QCjN6RSLCY/
wyyQ1KnbbYOMelUPGbKZ5VY39mRwWLZf3um9Qe9x7yXHu16q6aoE1iqdetpWC9OThDd35y1PWYAP
CJnldSrC8OynyUR8Ei393Axx5bA9VRBwKuySYkugO5zQDgSJ/0fRjdNSefO6CW7a67PqNHe2u9X8
yWL0mdIzw/lCyMC0VRXQ1NRswVvhH6OT8mX5dRdtuHWFhIuDO04DTf85t4m57xVXp4eNsmGwe1Zv
IhCUt6hBCqD4L6q1r8aPJvGO6wTY5YqMkq/qH1Ju3KBody6ukqesSl6H2SselKInT6JXrZq/ZKPe
7NR3qxItL0nHU7woWkvYhRev89JSNsIHv7EIUrHN7d0CSdmaP3fhyRSN/gWzstjHeSl3NAaMbe1o
bCKqYgJNanUPqtCM44g1deRDP6plZ6pitElRUp5SUIR7wxnqtesaLLrw+xlsdvjE778Jg1pm/bDn
9qiwspPoJ/BSjmtQKqKDNUovXjde9+SHFfg3p0Gt3RrySjdhN+jxayfz6KrKQxPa0T4Dc6hWPPVL
eLkV4+iWRBDJ+InIh2EjZoSiyZT255SY+5Xddvqur8vsAGCe0yrtB0TUQ7ElPWK4NGZnX3Lustty
ZL+rON5BYr4WTSe/w1B6LZJUe8mZ+55mUIDHQuinYDGKmVYXkFkgk2Nq9OEljedorUD6xjiP23Fg
zWiM8dsdS1WnnDj/6Zze+6V+3B2yqrplsyiP+RTjfQj772OA4HeRRpEUUa4aDfmSNOpgr8KMhLp/
9mzytkKZGQOZ7ktL9zah8kiULu2XURcV9HtdP1dO8ku1/NyoZjdXiukxGf6Qdql9N0PYrqKurQcQ
m2rCEtfBcvUgR6Klc75rPXI2aSsMUxd1g7sLgfi8WXRUPxb9Ok3s2tigYI3YHAONNrVPVaAoXEaB
S/lcsAUVUVK/VqJwDp7Ddd751ntDdqkdjtlDiac9MTzzpOoT7zLIXlyoKcaTHPTTxDZoJUW6K1LH
uE5RgqQ/JYAhxJhV6m/STuZPi5hnXGnDh8Z2kqnciD9+GOvtxB80yMRGTtmSTDD0d7ObGxbF2az1
bl1XOPgSpzDJixrL1eRX/BZcVWv6D3R5cH5u7GXups8t95GwyU+tLfoVS+q/WRgN5/fODkMZLgLX
ZR7jMK7+PQQzTI2CO65Nq4vm50pMLHYR1ogfmdu/cFduTl3OZL0uyQrTbDItdLvoXypycsJAPx4Y
6S8z18E5y+id069F7ha/2LQ2HLyyqNLM19QfzZ2ujd3JtMP4oWTY64ti+JbiLayS4SekE/gQM0aB
rrM0HN3xa9o70VWdQM2ydSQc9zuEgOCi53O76+2YtDLlAEcpvPUkPg5X0MiY2bcmo792ZTOsILFZ
Gy3WnZe6ID/Fz80A1hRPgdDk63qWr+rUuhdptbYp3Hy+Vkpxhsym3LU5wkFVpBHntxggRxPWZJqB
yVqSoOMmlcQ4mEC4QQTej8LltdkaJ5SVSEnHwN+5oxfsVGcdyuyvCKs2gVM9P4SqFFMUsql1ks/h
NQh1+gKddGHqG0vmWu3t5naJ513+RRPPspqd5H1XbYQR4nTuyUkJ6/ibDblOxM0MupmjIarcL11i
etiJlgANlID3BwvPPuowqhSR2gNIZ8e7782t5IVAG53fC4A9scAIObu8fbLRtG5Tv2lpmnj9n2jg
EHP/ntscVB/WuB0BMFBsCAhjMaKcUjgkFBqpEyZv5J1kb/W4wRLeuQSEqvtnKNeaDG990cYfo9+y
9U11lt2lvYC78M0aq3ntpwx9yqC8QRIQX2guDuvc8ZonzZhrtuY416o5vs5cZYaK6ZiZM13UQyHQ
UojCJPEIOkA9Rd116nlD6wVo2Hn+Qz7BFgDAU/+L2sP5e2MQ0bEE+AN9AwWQ+A0DidIM5sgIXFeK
kGzGZHxqGHD9WA4s37wfOHGdfdhd+U0wts9Do78xCpmPXVDiCzJCfEk545RF6VGxDB7jkOxyyyE/
0F6oGEvTcCrL7tC58o97LcWavVVie0RGwXWSjMOSqFzjN65f1EehlcBPid99qT2qCjsumlVbTu+D
GY/f6/8cJFr/HlY6wIuYqGf1zinpNnTCXeoNzUW9pB7UYl3xul0SriBkHPzL1A3R5t/2qjiQPBsb
psd+leP/7bDmc+CnMdKWc1yPf+KdgoYoPXwoCh1PFCJt1iBdlubOKQtK9DnajVZtXMC/mOB93tQe
D+xyvqsj1rMaN+sTBARxrSONgGrhP1nz4D/lc2ccEDWDR1teUw8B1MFFZnCqtWkmUtGFYZaHzrZC
vcvaVgPGGDnr2vJB9Va9KX6dl2eohyuWAY/WvArjdEwoNr5JrNEiVBStFV3IvlXkUrXRJQLxy32X
mJSO/pRNusdA1HOeeml0ZFWU1R4sy5qwoPgMnbu6zWNZMlOQCcjdlq8hYTFNJD6LTUM9uCHU3DiK
iZxZ9okJqTgGksanfnlGxyTeeCuEMflRmZkID98yLE7eZgUITNJjOlf6nekr9PJb4xg5SgvSfgut
fbMKp3nIIQfePH6p1tXWScgQcFVz1FoxR4nJxEMdLV9FafRdFGH9ubx8/4blW227sTdxbFUEapg7
Az8ZovCmXudk0D0RJqvtvXY4Mu3rHqu+vptnej/LVwV77Mewym5xn3U/l4MZcPhe092cO2XB54yB
hBAi0jCIa3wQYOZ9PxJXzyq8Pe2pbuvmv8wTMHEgNBPcwMiGtRQ1VANl35IGRW65Y8PkZwCyGRPr
7MybwujtVR2CIUCdkxGBsjFi62zr8x+z7zQYHpNf4xgevUH7kZuM8NMgWCOj/Dp3VY6SqRMr15Bb
Qi+3aZl9m6Mk5lLdaCY6yaI2MZdit68MMOhEazjBpc60H4GBfz1fImQyN1x4KquySmD99ZPEQtJo
3NBwJVjRDjUzNv2Rn1hKqhQz2teFbWJiJR3BrhP+elj8vd/tPRtCTtG6Ha5C/YQ/H5MjyXEbLxCr
dle67KCLKn0bWvkSMTg4JMElicAqOk181jnJlkY/7V2P4A7m+ka1b73+BkVyNy1hj7AmyV8d3oin
xNfW1fmla2rOAypvslDYf6ZErLEC+akxXZacoFXSNMEze2vM50RHAHo+TVn57OdZsBvm5tJUZPqM
QWEeHedo4BG/eLUlyaKNbW438hSKfjx1ST6e0Ie+QmMw8LnA77QHd14vpK+ggysW5+OmJ6nSyLhJ
E31wLJvms6L2Y22dLyU0kTKhJVnZP2ebpu6sf7WNx9Cl52JGKzaI+SXzGgCM07CfWu9nl0vO9Lhr
DwIOGbS9ma7B/ELIN2ETi26+N2zcoROpIAGeUiAGHTHCzmnKKyoT17waufazNoxHl58z9Z14IIP7
mmbuGdPxvIZodKlweFBtgHIeNJThQEsXqcVZahHghJrgDBb/Pd4PzEO1OHDf7VZihAEiRoT5Gtct
YZlXBiYvzmBuse49NfkvHdubT4J21Jtf5ilxtyP0oSrMXyVMkXVHLYfbS0fa1i79oC68CL3++M1y
u/g9lhAyoyQlSOkVGmxl9Md+RPUkHxOhp7tSzIB+Z71/ifPhNET0RawuabfK9UVXLkYQR8no9e3b
ZMj2KfSL8qkd2neZD+i7x+D0l8KUtLbi3Mwt8DLM7OGyxiMORqIG9LrIbnmf5Zt2zvZ8ZcUdFwXK
1wyrpZnOq5wdrYe4z2g2fsp11trr3p5XPh/ZyNuVkagVk1K7/H/qX9jCwumm5Jy658KTN2JH1r77
Hne45KaZRTtlW2HT4HmMoq+lJdEFwvdpL41X7sPyD9u6DC5uufxBdw+NOAQYdHpitzJ9N47HvoxW
afA5dy6xo1dIZba/SqPPocO4HbAjJLnQlFeZbkXSbCUtshgAXXSaMELWJ6P2Vpbw14auYYB9Rz2N
qkf/qOrwe87C8yCSZ0Fkw7nDnLKubH+gLNeepciDs9/RyfP1x1g4AYQnNz0budh5Hf7Z9KRDytjM
QELP+Ug9NdjZHwHekY307fDBwLKcG1+toa2Qh6+GmFgN2NKr0CFvWQuJoB/tpP+oCW/DBuc/4/Nc
hyJz9ijX+lPSfxGON2474b/WjZ9t6fZ8TIa+DpoCnGjav/VDUl3TTqtWlfDOXH36MQp1rPQSt+A0
F9wkdAuDaO0cUDfH586AfjWzjExlkx5HVzu3+YIGhVkoYAvuIGoWV3eyH0zixpnzpqsu+VEwDNeq
rUSwQjIiwEg7HlcpE5ldlz5iwj5CS7GPKerwRH60fqGvhN3+ICAOaF2fykfVz6lCsk4E9+GkX+Oa
kRiTmvIgSh0ncDXiJUnCi+57n6rNRD+1WDkYPdcWI9STixb/MKO+vlV2QeL1YObPWVE67DQanZYi
GRhuF8D+sewEbTUJQw2No51TeNbNApkL5im176+pr4I+JpPVapwEaUVMdNxw0SSFkXTz6uapLTh+
XYrtJoKNFzXDR6P7NM8qY6/sk/f/NJNNdzCMSqIycLgzENh9m+pgKxuJiqcC7KW8PHY51bTzTB+R
nNi4Zenhd4untakDuqKK0q8kA3crNV1rG23ayUwgJEeCjv/RwTq3mPinjtRINljzrl6sb9rMzc1H
4QqhfvHuu2PwAj7Z2TtjRIpe1F7Ve87wkG3g8rRIyF6ySF3eKl+iPZT+uUbGi1HT3d57Gf+saTDN
RcX13/IfhvmGjmafZh0UCf33OPmYiqhoa4I8JhsBTxoPNA5RGBObog+PJLUA2uRv/B7Z7buG72eD
cpf3LvLqJ6VWrmz9D/UsGbPmKUCVAsJLZ4fPvNnW3SPXav5UA5g5xZHvM4z2Nxnpyr9QTl1Kk1G+
bxffSvRbITluDFOtC4zY8hvuVIvsUq97xd6Bo3iwtQvIsTW0X2tbVnCwWpnu1NhllpB6hFaOj5rW
eafAwolfZY22mQxoVM5SuSkfuarhFozzNorak2viiIxbpLWMTyIqi3YwDqFV5TfO9aPCVGtDIHZt
XAKnX2yH8wgwy6rCp5z8TN+3xida1+aK+F6aqXezJWUS7ya3BKuz3zxCs8LEd7HZmfuBIK6VKUxt
VznceLdUHunZhxuRoqZ5HgZu24aHwyHshvRYuPj+VGSD5pA96iX2k9mXdxanZZn7ZGztJ1V+Q0EE
u1+ucUSuzMEqnz19sk8yLqqt0oAfDStqvgxErI9PU+yJgzotS4cceEac2Dm9MAb+i4Y7TcZb3wzN
CTlPu7rnruWTtQ8qF2x5XslVg5sR8hifay264+inYgOQLmHRoab2MGruY9Pwn13G0avW4T+4z0k1
M4/3GL7EXtC9OFZsXx8njwVAXzRk8yzNRzGeB403ahzCeaW+IRHPMQo8GgiJP671ooAsE8nnlE/q
jk1T3AwZUrKQWtgeSuSxm9mjSeVn/c5j9fnluBaVdJF8k02TIHDwYM67+SFaCv8k7kDkhk77Uo6w
2zu7te8MtgV/XTugd0kcgfPMlGxfRmI+GsGs3QhGJkqvjx4R8CbrwRhWhANMN8VaVoa5fDIQh9e5
ftWpAHaBHnUIq/9zJCA1SbO+NTndrt7Tm+eEZO5j39U2YVPOanDrbTflKNIWgzn72Z/unEwPFab3
N0EAjWOlr0jIT8rRsbDw9gZjsq2B9aXMUN3pfnqCmmq+mT3LnJ7l8NXsHhazIxdqSpyvZOgQbpwW
V/XQs3vY1m5trv56TR3ZdVedgZofDYqOayzAj7d56p4JgQU58c/rz980VUpLBEtDEsSNilX+JjIt
hYuzvp3lmTY6uvvFUiMJaTtZmd6TAbls5JbXvNbAN35s0i65X83qkm5trzokuo25fbnMS8cBO7NE
QhN1Dxhw8X2ntaVfRudNlMK8v1K23mfnEw2oGgqo2i7B3Oa3dki1LUbTaido8h8J28NmtSQVVEt2
AffhAS4AYPE+s/MDgD86iv/SQpG/+2V4L6BuSOGiraJ5q6zd/8XcIN7IoSz1IOCM8gkIMrmxokSm
s8wSyYzdRJXRvvmZZrNa6vp9xjiaJXnTOBuPWZF7aApETwJRhUg1deZDQ6zPTi5ZxKNrrhgVlp8e
xIQDvRrInEscCcl540M8edGOGnekcRnGO/VakBnRLhEZOjevectZdiYYOy/Cz+TzkkLQdGX5AUbG
Pc86xLMYddxzObeujca2aM9qSx4S0RPrrXYipSm/Im1Dji5+KUmiMlHW8ZwyVSrifc4WkFwFN745
U7SOSGh4VC+pB7styq3nDAXQEb5NPahvSbHjx/FcXNRLOppqa0lgdrsBpkPijV+TRBirNm6Th65I
9QffdwmjxyqorCQE0CFdyPIPvXGmXRvQWq0dWtLLeFM92MtJFZvZpxQjwfYUx0eefU0s29M3kfdH
32T2xWcF6/eEyYhViQAUz0qtXbWoOv3zhWKYf+tRI6Z3bAv9IS4Iul6/9YVaBsmoNSk3720T6u+e
lRFGczhGIJuZS6zvpsxiiMy9sjCUdnoaNCM4NbZdb6xpcjZ23b67htWec6CR9zFGxl+h5TKnxvQ+
lMNTIXvCgpf46z58h+BOWhSkzUK8Ona9/NEtY9dxmbPOatjKOKcxU/da2P3JGKLogc36uNX6OrpU
GAKvbuzCTNBv5sB4alj4DpwvI4OyXj/3jXA3cYjZv6C6XNMFTt//PPrj3vq1tKR6wVP1FfD5+OpK
hul+jXEgrpz3KE1WIXeKz7gMx2NH9uNs6Fcimn4pGz4uJx1IuPVLzewwUuAfwwR3NolGVKM/ZkDO
JtbRfOE3lbu6rYpjikebEl97jhsvoNsTwElYBnlNXo74GvyCyQTpwQ44x1TLSC9ZCE9q52hXPuDv
3n2OkyQ5OnS+t/FkOTsR1NyRU/xhMJeJFTOG8RLF+VPUsvJQzc7HOYS2wV2NoJCqYUsRlMN2tCzG
dnl7TsT4rdPnamPQnttUFOT0s4iNWtjR0p2MvbO4KTrhLCxdUi9E5pcXQfUTAQBl8zxUD17C1Laa
54cZsM416Mav8F3hImT6ImXhA/G+UDRV+38+a4lw+L28BBvIPAVDKDwCnCW/4clqqhK6bHSsy7KM
N401nRXE2ohYtvqy1E+W23ngY9PXYPQRN0K9UZqN2jLyzX3QZaWpd+3LZjMs3YjRRUrP2ZO+FvQO
cFJvi5hKVR3BXiH2km7Lnexe45HZmHXaYtuaxdIpkVcM0TTr9Lx58abB3uObIu84ZNqx69jsrQpk
u7B3pp2ux9UBFUm51ftZECOwOH2nef7wzRZyQWkt8xTTixi5soYm3c1pc/sGyNW+HwktxWNdD3vb
7x9byTTXtvVnZaNbnrUMfZ/VObk8s21nL2Jnr0iuqm+ttyGJkj0DaW4HomAW9tdAOkESk82zd0s0
K1nFWmde7koAQXLHXumqJmf45Lq3D2P0p4SlHtcwazCrZfhMeJvAaY/JwURNeqnt8qf6xXry66/L
MwzjYnWfnbsR6lQticVeMgc+Bm4oH72+R9kTCppbLhK22jCZcehOfFA/RT1NUPkymo/m96Kqpt1g
ZBudEuw8ANMpV3ptUrWECc21VRjhXm1046YcfKwm7Y6YNOIVF20QkeEw+NT8x2nnhNksmcNNYk7H
bLSNdzblO6UxcEpCZ2bHOd+lDWNMCAz5reFHGpB4uxCoo7hCIzcP6S2meXgYcF/sZuL9HseMhFc2
H+H3ePA/m2ZyoDVn3EnjoNdeZonpvWuNndaiBFYs+qoFR+dneAFdSwdgp+sHLR6xccA5eQyk5q7J
xxNfaPvpo3f8X6KUP3bWOmRb98hpzz1dZCd/CM4K7Azkr7lp7vCeZ/ZnSsbwuaixuSV+Lg4OnpQt
fJzgqK7VYs53boW5K2utR1UPthkEeNqfzwotHaSALk0rQivCuARr1XAJIGWt68VPUxbyc3Lk9Dzr
yXBhp2Kv9YXHqDM9zuFpPnbGtynp5EPUEE89uWDx9OUpIwkC+LJuyRHLjW47oUNRP5Bd5c/SDeN/
KQ3/5j9iAMJ0RJq2RS4MvpTfSkOdAURlab3HHcXn6k0YBbaB227UFCTOA5IMcnmz6im4tGzYNmph
ScLgLYr87IXOAk3l/38dXeqbbsXRsYRQfw8mllVurqATZieVTIyAgXjlDAkWVfCLXSbfGg7W/SzF
7j585x5vXrioD70tKf7TOXvue+RIzjTFX4iJwnhi+dWrNbZH9awxkz9fT73SenJoVlF55HieDPrt
rTNAiOFpLrUMG8p4i3ppPWrsuh6rokLGH+K/UK8lyxcqjZag0ZW4OVukgf0cFatS7yPw1cW0mZK5
3AQx4qswLwk55mqwblBINYmJKK2970NuXAmtn38KnD3/ezB38/0V6IGMDBpvNYlI2wwdfyr2+OKi
2W1N9h7j2X++PVjLUPCv5sPCc7BhnOCGxE7BbeJ3ngN4Es106LPvrfkGhL/5Ovf0iGVcD7fYN5L5
nXQantOietQKogXt0S6vtpaG5wrA2xJ7Ub00ctRB6TfW1oKihyXbxZKT6fmjrlnEZGDAMQsJ476J
zGLv553d7LQxaG6RmYAJY2u7K3Wkyo3hRpdWoJGykdtslGq19cAU1mMMiDgurY+pjc+R/PLP74Gh
DFZ/vQkM+PifvrgpPKwVjvM7ai8GhjBRaqY4XrrqTXe0jDZHEryrI2yt2v01dRRIfT2L8JvRu+Yb
crTm7NXCZkLC02F5ms22vQoncblrSFgugIEHbPXjsAKAvEyFo0V1juQzOWVW9KLke0qwp4JHJGQ2
WgqCtbafEQyKGVT4RDxyJ9lyMGEdt3/JgAFMGqJD+d2JUzhBXZrBtb7Vk/gReOQ2FYslPSLfL5qw
qTteiD0mnJ4NABzqdSTU+Tbuow5JIeEoNs36JJLsM8bxBfpg9TQ04TMh2rzzaDGPXWQ8mdi1VmrO
Fdk1Ud5NRLUDg3x7B9/8maMWvcL7OwQz+TVKYj8OC6wl1pYsr/xWA4+4aIPWvef1i7Jv1rrpgkZj
3kUTa5f3NnqD+4B5EE69dxNDnqoqvqmuw73RlyIvNKom2WSmAfMlpFehZyDpjcS/qHgD1ULp8x7t
y/x/hJ3XcuPIlkW/CBHw5pXeipTEkkp6QagckPDeff0sJGuuqutO9Dw0GgBRMhSRyDxn77UpoXh1
AZmu9KDjqjLiqO02UrhvBgb8Fh0KeBlWZBKjypfxBp07vlqTSXI0xa/4nKjOu+O0+TV3B/pEGTK3
ekY0iQhSDOTZZ0U0V0Pp1Vm/Qa6AUYff1ArnuSGM18LKy21X2e+98GDRogegnP7cRmp7vqPXBgGc
UZ0zF1Kja3jsUurVfcfj2VG4F9M2teW9mPrvn33jv3TZc6fbACBOn1s1zb+Ljy7NZoWQ3OTYpO7w
fSo6kt5t7niNPTME16vbfYZD3XjBvRh/ycLE2NpTD2yNiITl/a/d55p1KvAiIttheZexV9RM2uXe
/dz8aibP/fO6QNAG7JQYGjDZpAupnI+KIj7FdXf591/V/K+2/ozCoNQKThN1BMR0hsI/Fveh2mFu
MdzuiAnC2afOuHH1lhZVWqseJV+wIyxpmXGy1ocMsyli17hZzGxPaj4oyPVwXuqkIU/yyTwn48al
Mx3avn0uhcXDej4lgvzKfc/NGHXZeUTxhOMEH7LWKT241ZrunmJcfQ2kK5UB+4T4tz+VfVysx6pS
Wfs5VxfvTo/49qvCu0zpNfs1ug3EqUzc/v0NkVGL/xj2kOKzlLUw5Fi6DZD3n28I9ROoxaM5HInb
gF3gVUjvZhm97wz7AUnga+W57/XQv8tKJyPzjkrQk8zwjaxKOziF90sWZqlDi/3QVZtPt+VnRy3N
IiTxWiPWo+3Y5drqgI4bI6Clqq9ZNk9kPitzFLmrd+qWQpSzkOfGluRiSnlkeZWF/oXPZWd8kbu7
IKuIp/Py8CTVIHJMDdpxL2phHOXg6hcjVIxATIceB5Rd6/YPdcLNiHbyNXWGfi2C+te/v52u+Y9H
6SwZgUnr6azdcd/r6t/oHRJSFSPEV3C4FwHMRvVZ8c8JDTE+KWUeebTI+CrQ710n+q0rJKeGvUUW
l+xGpXdX9eQWG99NiudQ0xQis3PUbWPxTB+4eCalkAHdflWAAp8KIz7kVWW6C02LlBWQHW8ly/9+
Nh3wP2XnQGnbQ+3oDe1vNAlc70+D+hpnGBJafTjIHKiqIylPwJ1T4q202IuwfiLQy3+k+/6jK/N4
w+PAonY++Cfib+37XjXvya6UFbcBkGTcUbICgGiWv6/paDtCwqYFMUbV2te8Fw8J8amdc71QIgYP
ziCOJTFkYIdnuIih0eSHh/jqZMS3aASTEDDAIS0sGjZaHZz9pMkWju+O6FbFSp0r4AFKzef5SPY5
+JMED3Xg0aIxECLL2XzWau7xPrj++x9aM+Yb4583zhxRAfmRWj8aob8nTQPRfL2it+GRi/I9A+H0
1DUhTMLY27DarjcuyIJ5pk+OwhcVf+CrKXwiVrrxte6b70U+nlKjJkJ3rq7WJPqsvQTbtuLyvB97
SthS/FTqarhKITb+lpuaZJgqlGrv02zb0i6Mz+mtH9X86HTRU6H6z39ZtP2KHsF9Dd80TL48muMb
vcMR9yk7hJ17vK9eUQRizkzwxEpNd0FjGKNkdarCWdkxd2BaF8hNM9U8R6cYAHnxEYxTcqjyzqdQ
ZRKoGej7ManNXcnqcH9fN6oZGW7SgUfB5Wr4PRE1g/WtQd++Fm7jo/VQMn8BM21AqJBs5N3fmsa1
tc3hNAj/R6ISmiYZ20U7jo8NebmSsJ1r9uH+CAJdTuNkDiyccjoUk6EufMsw+xXeiWATK5qyzggm
pJ/5FOZAKwLaTHmTdzgLvfBIVW9YicLwX/OChx2skvcKxMYi0CfyBccJdSDQyoNPgsZCctzlxs8E
FjLLPmbAzbLSKLawJ7ZaAzsgU4vHmM4EMm7lZUq98WiHlGhDXQSvmqJG2wBz9Npv2vAp8oqPfBo2
oTkHVsJ5XTVo6MbUV18A5W5Ej1/x/imGL8mHaJ46ZpVrIbIAnRxkBZRg33yVHdQp8q3/x2/833Zj
QIg0BRjcWCCgh/urfKSnwm1NF7dHNXjJTQDjEG0BWi3S6Kenpv4+NPxmWlvGzznm702JAumEUBs6
+uA6kKGBdy6aru42Q4pWXwN3aCt7o3C7y2ffpo4x8AGqhnVp5od8JgA2siRkY3QfqKyShNpjhoiD
mwJ64rvcyRtSScrkKaCxQRCfFl0NPbR2RD/oO7non1f4HXVNhEqomBGnGf/P6sn+ryEfM7ZpeDaD
AP+3/x7ymROQaFThrsw1b5cVzVegURD8hkkNN2hrx9X9OKvTDsS/OuyZ7vQnu21emjRsj7GgbS4H
sIDu7rEp6Z3LQyQD7f1Qc7eQbBBGCBXmj+15V9UomtPQzs8PM1I/sNlvYlRXr36fKVuiQctt0Pfi
N+lAcTN7MSA9R0UfkWQ1J3Cjzeiu5rVb90a1tq3A/yky9SmP0+xrmictlWDUAMlgWPuown3YGtr3
TjfVR6WjPV1gmvpI9BK3QO//jPmHYeF7R1qQ8SZTnqUBwK0KBEUuLT07UYxXo+FjMYVptfUQf/77
WIzt/Z8rWORwrmeq4JlcT+U/2AD/nMUYLLqCHojxmSoLotAoomcj8CUBnDt080Yefm7kOVfYM5Ib
w0YwEtCJarHID1o208Faw/7zpNkG+QHTXEB6ybz7x/XyWG7K3Lq0Vj9u5Nf5PD85RoarDrvi8vOV
qar/9zvev1jW2hG84nSh61A0CYso7ptGhOUhaAzEJfIkLhrwGvNGHmJZRtRkl4gX3ewgxinDh/K/
eyS6IzYrm2L5eU5eQl2E7/559V//+K9DeZ089/llAj6/2xq2X6/Y5UEpx9+bwaoRUegmkG0k5YfB
sqjrdJUTL+QujB0gnolSZof77h8XNEpkblU/2rbIynmv5ossJH3TmpgI3kHtlZiFfWrrJ88Zq6Uf
uj/5OCS4M01r5eQPqD33ZpVcLFGVCzIpL0mEf79BJzW6JnVXa9ymxHGRBmS5xSrPxCWl6rGooxax
RyBOatz9pAiyE5lnwix2T0R2rE3bP9aNm27GXCmIICtrNHhA4ZS6iVAl3nwnpk7g1CujsYz14GSn
qjfXXcktpAKXL7NpHTh6uYjH3CIJVryNFMPjnOwFkgehv724w2x7d5pwWaTac540rwSEMb5CeF3r
QA0N6DmDUjorN+cOyqvoVGsjnp5v1NHFBmnvOjG7b1mTvYOZLxZRAoG5Y4U9eQe0v4+118GEJvAE
jLauzmEoQ/BewARZzy4OT+3ihd912oK29S3NQI7YR5MI+9VY+eSD7L1X26LdHvrluc67ve/hPHKX
yJlf4I//dDz9IByo1NwXotFvfR0t/Da8VS5TThDO2arr4QPn2qnAQ7gYDP0YaUtFKD9NslEMGuGr
Lg2/ZMmjPo841g690alNn2Mzrw4gk5+pUyBWCUCyTNZPuxyf8sTF3hdcTWSsjhpGS4f+vx8429KO
CoS9+JlUfeH59Pd5WxXC2CKUs1FoP7hO3e978pCzftbilsQamN2TGU7lIp8wmi0tjd6NKE9ZoC69
Csgxzeld5EDn9av3BtHRSk0R97b5qa+0ctlM/g5rWLiwGyTOpsZiuFQccIrWQ1x5V+5LlU+mo4G2
7Dcq8hUKBR0o80bbenr0oH84GWkbZX5tqZvFwQAPOUm+mX5kryyco6mlbnLbOaQu5vQ2RIqIVpGm
afkdzh45bfGTH4lnwkbWPJoeQVMM5J7fmJz8MAvtYlYfeuzt4vioMgwv/MZ+cR3jI8vKfWuCbEw8
M1tMuvbi5OqKQF/S3I3iBXPlt26CfmYaA6t96zm1b6LHtqyU+IS6fGN0rVhyX+NZrimgG8gUqzod
llEs9qJrb6Ujfqb9zeJj7fjDGysufU0W3XNlDU9RBse21N+ySLkq5NpmvfpGwgz+jUYnm57KDcE0
4wusi3Kh1hMJOSJf1pmOkNWhjO6Zb3lmoJAji3LEuJEY9oEpVbYqC/HA0we5RvOWCxZ8LYv1iB8R
18UCc9vPTKl+mINHNGM61tNy9Ip+lwHGcYoAiGCfZgUhyH5+gKu1UwZl3MKCKQ8sq4rDSKMxWXwe
ex1z2HwOZ53HJrmRY6Mcn+Te5wtyvJSHcKo14jYIU2fpnx3kuBhoLkOiHAflSbmRY6FmN1T95PEf
uxHOFp9M152wvRGBPT9FBpeWTej1Nh/lBA4nrhBinLU0O2jzI0fuyWv+PvzPJfdX50O5l96/QoNv
kSl5upI//ucvkqU4yeb63Z+/+x8nwTLjxZWvl4HCbyHfF3n8+TY1ZicWKUlV61ywVkLNzXd3aRXc
nxVy7/OcPHT4ETCi/+ca+fL9X39e3mbWN1NL2nVRt3p9ROGYs+y31d+78iGMAQb0mxDZstdNfWdV
TX5/WoaTANyxRI/hM/wDSVEUhrRwng+E3Zg2jIl8OXkcNPFrONt5B9y3C7NG3kTX1XzU1KKj9tgQ
HkE9ZSWLjzE4NO7/BGUavgP4yNoelvEEfJ/Q9DZwmoWXCka6MWD4q5piV02M6cwEBoKX6mkXmGO3
lERPv+y1J5pFaBLw3s+MTyijBqNJEh/kObt8V928erCER2ihoJMw15ilxkMAJVkgd27X6QiyenSS
dafWzh6S+1iTSuraWyUExRHXybTqgoDooj5JDoYJjEzOFUVD1Bo40XIvtTpphxJUC7Vnm/Dww+QG
+K1mKjtSH9EMXxJasF+CYRkixEaYtgA/F2jAy1lMwyhPfq8R5WpRbuQ5DxbsSsxvVwmLR1OIILur
3ywd/Gxg1+Yp6F/pfBkASLJdWQTpPk3t7jmxVP/gtQboyYKq6tIV2rEM6coOEDfP5hj9MhUdFX2U
do88HjAwqKJe8y7FHzwdnSrovilOVK/caRhPqvDaSzFRcKhKDA5Z7N3StlYfCtN7lkeqkornnoxu
eXTf+PaKxAzvUXV67wZQ8yPHU3GKzItqjdYt8VysT7WLd71WrFsTpNN68pVZRsihho5y18eVBXmA
Qybq2ilsCTCjSLtBQpTiEDKaRyuINmbXpBhGkJl7Jg1G+dVst3rTkL2e5beaQvtHFYY0Q8fwEc8s
f9xidv1k8yZXBPEyVhIQ/tK9B0Ntfcw7U+JYH8NQv+d2YX9M7Azoi99w4i6i1GgXSSTsSwmG6UFQ
QaYVTmKraU6/X6jnF8zW2DW5cmhsBztA5tt002BbtHN8zmC26inMu+NokK+XR9deWPGLKML0qk80
jmfwbQdfcT+qCpGeaFvaaegug2MYV8cdJohwAcx13ERXea7TC+cgbP9FHrXI8Gmv57e87B40TSiP
TDecJxp/B8WPsidRAtK1J/MBIpZ+6IbyJMmy8pSTueOuD5lBDIQSED82vJI3Va46eNgXLE9glpww
3zs84Ul6b09lEkfbvlWRt+vmxNp28teJnXnP6fxRNUvLIb/Munne1GirJtTsxeTwV4PWGgJhKlOV
0SQJ+UlsZOOuad8Pvc4KH/rWOFg088+hD8eh1FJzFbaNmmCO0F7Nmtj72veUbd9AUc6zlKSJuKs+
JkMwH83N4LHFT3wqJ82HiMwLhSaOaVt4Xxwzy3YV3RysZYAuImR5utIGxzGiMKIIDgEl8nlPwcX3
tXXLGke7jRv5Sp162R6Deru03OGiMSV9aGK7vRXAz5e94sR7e0q7mxe1/mZATbYaB1qlqZ4FBKWj
lk6S6ffG9zyxdw0e0PN5wo3DZZ7ZjwCg7POAjPzeDYdXGy2YCYWP9lTZZ9sAYjQ43Hp3i+rg1g/3
vJwJq3mPm2LBIDlsvDiLNwNj81luUO2+wUPxtjWu5vspeb6OgNMTG5euK0SzDSp9w1kz36sWiE+q
U2d37+qkNTuckoqOiLnRzqJ/lW1covX2de22z3REw2VPC/HcESD/VFvejWhc+y2xR2+FWDU4qGE4
vrYs5hk+nbdGrZstn8eIyV3zlHtevbCGpnjWXQUjSZ51e7dyzMMdQhDUItmRnsIS3Qwsklkg+QCZ
JNFSy8rz556htn+es5KeKlhDz3Rr1dA8jAL7Rdp040ryNqAAnxs7ni6qQHvTUIAGcYgmL6/adGHq
ibL6Sxv7qZLNqUevjHTWc3hlsJJAjzvVwyqas2tMG4n86AKwJb2wDWaU4C9opWQ3YjO7ddX45hmp
wrjnQazuJtdQHhCcWyuaW7CBzWlPokN3cyv8w3UcU4+cD8uqifdogXCytxqfrphe511u7/njeH9f
rchFYpXYj0Vtlw9lR9tVvt8hXrVlqvrjOTVA2fhhzdyVv0Nkl9qSbJalPYUW0dcl0CGR1JuwHv1n
UwGEY2GCPBoeZeppcI9jo7pEIdLQjEHgLqYZ42MHersUrej2apnQqhXpBiCO+JpVfbnoi6F8sLsx
eGlY4xTqIL6i9i6PfYgpRm0L0oWV6WOYkidNa+0fnq8jUpvKr1OnKyu7YWkT18zio9rVNp2XfTft
ut9KWIVUu8lDYeW/5Cm5mXx32N2d0lGtiiU/qP8Y2rAAk+RRzAfG2PQnS9iP8iVPMDSGnjtugbZj
5rT174UL3C3Pbeu5j1EypOWzjPjuf0YmGjzHT7xTFPfFq0YQk94H5c2MG5uVZX52bdjXRmqb5TfX
bYt9MLYPtm0avzxc6XpH/1BhpUXt0qtZB+bfGqWPqJfSVBL9TypDdAnKvL2NFgGkVmY6x3HigxsY
0zLpndI6WGkMDSsq9mX6AmWL1MG2D8tVZhPCvqCr0SLcYW0Evhq6jJ7HFy3HY1N1lMDBMiGYMNaq
RtCr0xdk0pN+ij+ufB2GfldbEWvcUP+BKDa+unlZXCv36s5JN2YoYv4QumITq2ap7c/Yj/1bMAl7
oSC1eZw4ewxa41uLK2wlI9bUUijLiknSQcIEqyk8OJg/Y2Azh17164vMvBiMSVwiDQLBkKCdtWJI
hE53G91JX9UArbahIbqbiAd3507NSHGYV/uqNtdUiZk70cRcgo3OP5pqWpkzEsMOlNmlMqi3CGHi
RmdudAjTMb4EWUN+qOJubFMUr13SNqDs7GxvzoeACT58ao+XOG7Vh9D23iI9PJgw68+SWCgL+/Mp
R6uqc9hawe7emDIUj9AiKgSnTxd/WFPeQeH9kRaM/v3VDlPzOmEOvJrznt5nb1pDBODn+RK224rM
HI8sVtErz35mPUpThhIgZjP16c0puw5pKnI7H3ERCdB+tRwT1f825r+IXHG+zhJDqWY2Bu4rpHoW
WSKYjgmh3+tmmP1hQU7byVsM0TiuR6iukAZAJ1HP0LcD/W0Wq3yux57KT2rb1onndf6K9nY1qlVy
08mh2hRlRUxt2oJDQ8F6ons3cjeD9w9QLd4iR+DyILrH0gvtBCE+u4HvADach+6u7r30Vmlo+hQD
mro9NJtKU9JXwLXIQHNbfUIq1B/yXO3WZKslL0ql7CsETV+saQpO2oAK4W4p0Y0T6YRi4dRWhvu5
mKnaM+lx0Cbq7indiWCgDxPOe9N87nMv6GuU5v+5jhIH5cdo99cFud3jpxsyECOmdqwJs17pavp/
B2PmyjvhN+pR0OFalqrhsTqHZ4mme+JtLPJuJ4bxY0bNnmUgUYQEYF12AwSaOZ9oMEijsZO23FtR
b17khvHmQ0Vn/ccpjcLdBW6LMV/kDDxvA79wt0jd02Wn0SbWDAUjAJl/T7PNLVKCfegp3rIOjOrg
VBkyOaXSH2ySO9Y2CcK05OdAA7+335Ak3UovUH956HU8JOgkHT12kVddc0U7y+XLf44MqzG+OPXg
bAKTQoKuE05E2wMbq+MMqyTSxg1/ThDTniZQwlgLuSqSK6ViQIMpr5Dn5BVZzfpcSUhlw9q7l2sG
ggBORMkHV7lm0A27WAwFkQDyxRg+Ix4HZ9rJVxOET5sSHNuaJWm9zXqEChQ/p+Y9sEcEhRWxGrLD
VBeVvS1MExXB3HBKSaTBP4dvUS0a92wVmHrIq9phI87eyg4QI3+G9pSjKjqrXs/UoPO8d7MizsAW
LkshHtaE1g145pr8yUtTyswKSVhMcLTnttdZkNe++OHVYmeOIt9YPlMBSJ8FCNTReOJOU9YxHmmC
eB3agZ2v7yIqRg+cy9dtYfL7iMgjziNTzk5cXqqgnfaj1qHi92B7rEToKoCveLVJfpW1n/MrjOND
6WYESvqWR8pDTiZUIkrqfa03PGSTR061IG7XbUqxZ/jfTF0xHusi+L0xjAD1TxYZA20V6yIw5xwD
L3RhdvQnR4ZcyMMsbk6TMa66MtCWIKrsJdKIlrJYozvn+66SPBCItmgr0ZwQq5NgYwgejnLDZCc/
11PSr5zWUpeiI4goNJWLdLBQ2tLW1hSHa+lqMRpCDu1ZO1ZNlfnYZYjIp0b/EqSG+TjOhg7tA64m
7cDYOUrtcdJp9qapnXbT6eGTwkT7Iv1Fqhk9pbU9XibKhg9m7L/0qvIoXy/n8WXgam++OoLzWfat
dbOVc20q6oupTNMDC9OEidmko4/sLDTV5mubm/lOUiImOyX3SNM77ZDI2abeZJckqdfqfEPOIZxP
+UCesNNWNF7mcwhYV55Crx+S/A8gq865spNiIdBKrWhb0Q1US+PlbtcTSgA/xoSKERnAceG5A6pe
J46yK31PfUQFkSCSQscP0+5VgN054MR9CyZA/Rr1ipwVKeWDDa2CdCN/FvkTEM+4SJOiwSamGUcn
b37qnq+sDRveqNTqpsX4+zCs3mO1yB7VzBwfg/oo/73cEJhSLitrTrVzU28F/IZJWpAPxrZx8X5b
IbHRdYnFFJCoug/r/GtuBc2l55biITVFJcyIZNCgEjn9o2KV+EmZBC5LBxzUfIo4R+1WAxFYUNts
qfcDIipyVdlWfU15ECaHswrwKEGirZ9gnaQohMr0ZFmje24JISG7tyo/yixbwg+NfriEsi1a0Hm7
IBX6JstZkWOPoOQ1iywLo6PtWqGxafs/QJjpzMXEpdGtM1RHy6xsLow08Y9/7FAQSO5n+llyrQbd
joxGUlhLA1v+XP1hdaUstVJRdlHSiRP851/2fMPKTYu++GjbzUaV96s81xju+FBUwC+0XLlojhmt
pZ/F7jU4dJQ9jr5VP95PdXG215gG1Ju7njIB0TavbzuYDrp5DIm7/WryZAoB3TeAvY8s+IksZf65
6cIZ3SxCSOGTyI5SQZrSU2rJ8EX/WI6UxhSCMGIYNvkg7GWmJBCwJ8sTGzh47Tqi7nyyiL1eIaMl
DQAjPNlTwZuhjwGpmTNBiSCeXWGhlpd9WxWI3F4ewoslcVZnZTAHtk0pObtOU9kraez5PIfE5Nwa
8aPp5kcpybjbpNsK96YT6bSeomMAlwRBaZg/VO443z4OMUQqPNsN3envQuagxhD89jJMbta6PjjK
QMwV2dXy1JSpPEDDIVpGFiTZGPnSsW1E8zQU4zdXsfr7UYwgAuwHynXJmjOBeR70YioWmC1JlIur
7iAtAT4L62M4FE/jjBH9XeQcSqb3WoRPntSls5RwyI1UdlEbQDXpgv8T3e4u69QGDe545uWrslba
PXNwyAlB8DaDdy4QB4aXDmMrw8KOEEoAJPPIErblT4Lis6M86pI0uiiK2ChPndtMH5Xe6KtkDLuj
WUXRU1f04UK+AMWzWRhFR9yrCRLXjJpqLaUin64heehNBgtUVuUbw8EE01rVrrfV4i2DDxPO9oRR
UXHDezAzRVclD3XbL3hTaCTYdEtMWA/3vc9zfYFpshntVZU44ZMDjHRTTUVw8tUmPuLLybd1EyjX
tNaQUhKneihUGGCmoyzzFmim7kT+OmoJs9UqTzyGCfExPeXwCiPx1c4nBV019eWs1Mf3NNefc3XM
MFERTSorcLacp6kpZPDOyqC6m+XJVMnyELFwmBun+ZmlBd5i9F9rL8XJkXoCjFrn8KS0RPcTVzdP
YsyMllGvJtAPR/yPvzefh6XTdgeeHMpIqGnVb9BPlh9aHH2XO24X/LFTIiGJqRZpJFBdfMKxhpYB
NKvRBk/Q2O8VH6P1wpNHBWDTd7G6J+Um3d/vfUtkASp1FWNWlfdrdHjFA4Kyswxio410MMu0usgo
pJ412spy+5dEJ7FSQl+LPvDWFbqt+0Mgmw/DwAw3dnLG25i8aUaFJCsnKrIJdmM6+e+urUyLicqW
RYDHNVCwL8e6le31IO8ureKKlagTwYIcAWugGNlinEuock8JzOGNJSnJc/Me4RLZYq4hLWOhiR1I
R/U44i1fSkeL3RYohqe+BBI64KR7TKugf/K60V5bIB+/iLAoFnGnaxgB1Phc+SwfVS99arWSyWnn
BWSBQJfdS+FbWBNxbFXTc6tWF4qVlBM1i6g5k+zvNSw55THQl/LKuJ0/kLp2SRE/7QsjwF18vz1T
HOVh2013nBrYf/M4gNLxpsjFhcycSW287pRGKKoW8jhtlGadKCythiD7/XIRODdEWN3eSAoiMGYm
eb6hglZcMFLA3lF8Zx+D2ZTyzKC0WMhME5VKkJw2DlJqnyg+p7L3NknPokmKg11I95t+dutXJECk
gqcRADPsFo6MD/N17lCTBbPH7Ldvph+gTc0L4Nxwr/RgreBnjdem5ladSm9cW0o7rOVTMNJEeJaY
cc2yKI/UcF1by1xMzGs+DJ8KazA0wUUFW3fwFOOdWZS+rNUweehH0kz+r7080f98Nf8IzVZZ3N1r
Q9mLQ0hPVlqkc8zZ+WqYmrOeJs6DXBTSw/yigpS8JKLibiWobE16ER77NtEvjXAR3NIRwROSaNc8
aL+5lf4UOCLGZw1cRe5lVjWHvk1QxLrmjBGnfuwdwduXjtOdqCALAPKcrtCCEt/LWSAEkqHGZgEY
xUg7Bp+oLlaTZ9dbYtqmvakHyZU6QLusS2YlzaTE69LxKSMpSyJnLCprjfU8JIP3u4C3k487aWut
WAju3KYA6gMO5bEwy+58z6oHJeYDrxK/+I7Dtp99la6uFTu1MDSAaYN3MYWdLs2qVnFHM2BCTOOk
iu5h9PtD2qB5ld+9qsZxFRuBwhyIGlfSIiYvGpteED+V3IQkRzP6tftSaZQTUQn2rnOwvvNpLr/a
94AbM3oGPYgMfQ66odZR76wA8VLShzTPYLhuSUKyn0u1yxddD3PFHdNq13YqwPAk8k/MeruXzuoX
akvpzE+/ePlkX0hZcvauI9LtEJr2M20IDJjGzRWB/WMChsFCMPtmaea4TJMwIUZ60klV4zmZ5Ub5
KvcEM4zXvmO8VCJjhuV2oEBmBbXHv33o4mDlSjGlVtfW+a5D5tPkwmFMm1UyY0TIIAVQ7WlvvT1U
G7/Mu402QnumqKktyia0131lPBkZnY6hJHpZ0RXnK8D2A+le1Q8tNL67ogy+aBPZg24ZK/vWFtm1
dfRi2RI8/93pF0ExkitpaNOaflG/CLWk+Sr3eh2JeDNmD3KqY8XYMBoqRUS9x+mpISFy4fAl0W8l
MVU/bLS52YdHNZ6e1NZRNsJM2pdStS+F4Sl7i+SIjWnhpRrdkG6NiZYYUexwDston1QILhRXbZZU
36q3tr3e9bhDSkwoFIGdPK1Z/+fpvr26FI0eMzW/dUklnmJ10VCfAg6i6igIbIpKNpbtYVLCR6/D
nOTAuVuWVqu8kN2hrFOmlFt5WGTMurq27I5WkM2utfDa+g4TEz+1fyQoMGLEYR9mYhGY4FP+7NyS
/MkaZ1XkuOrt81o91VY8rPMPLyHdQKVWexwIVnjOLL/eUFfSVwA8M/qNNH28NCy3U1K4C0/wjEOX
1i0/hfLhGGF0s47T3P+wQ1GfyntnZBrFvsq6BzlxRPJLsLEWhuA9yg5T+FBW6yE16aMYJkyi3htZ
NfaOVxwVU6FI2xJ27PW4K4KRZ2aJDucgH8SVUdV8/NBbDOTEqY5iv8dW+ZQrrvcF8FOxTare2SV6
UNBPo/05WAOAmmmA2DJq7ZXSxkJOYu8zWZ4h+zbCeCkPLQIHqKFDO77zf5FxEacSUQOKRyN4C8Pi
REFieC56VEEAPyC5NEn4lmR6sWpZ4B28MLe/OlcvspJD1rIEUlO9f7I8FlW2whLDY6GrweF5nOaG
rqnDwfXw/Z7quWWLjFpHK4Of1MmjX9KEIDfyrbY8Lh3V8OG+psBg+V4ausL0QT+MMZDOP55acUR8
jU0EpkV65o7eV3ejuAxiUU2R9syHYu4OC939JY+CASPpYA4PdWrAutNsZ32/60ujLA96Wr9HaG1X
Y4omqixy51rOGd/+0hks82oNpHvLTWNbXwrHFsfPU2kzHWMr3caGGv+oGNdzw/6RTUB26sTu1s0A
UtgWYbjyUgs4rTbfCUXi0iUy5r72vNRR7FQ/tnULUJsH+pBMkLdlML3rEz2ZKN1ZGmSZ7v1+9fO6
er6kTor+fol8IbA9PGlG6TwQezyu3K4dNnLu0kdD/JghhJBHeYEh9zeWwYmGbWS9DnnT0E3Py+U0
RtUvURF0UNDyjgrCBnMHt02TIOaatMF+HofEwkVR1Fc3iyRaND8niHN3bpimvx9jQ6PG63wusawK
ZzzXlt0dBidFECAt2NaoodDRk5Wca6bKSNAwBKVGtdLnyh+XcvaSWEP2rMcQzWqLyWXP7L3JGrjG
oaOvi7kIQp3ZWN7nwf3kP5plHCzlC8SR/A9h57HkNrZl0X/pOSLgzZTeM73RBCGlJHjv8fW97mV2
ZT29jqoJCwBTJSUJXHPO3mvbB68qYG4LA7mjDJ+nmInaRxJTlt5fl+QfkD/x9eeDMGd49bDZezk2
bTr82Zb75TkusoJtrLim2123hfUFUczSwgfW3M8VJsD3ihb+emiRVSupV7JFQ7k1DivLarvvSsKn
6XtO8hj4c7OD0h/sitoxHtMSlCEDof1R9vWxMYPwbZxqgn3hjB0BO2172x22tl6qd/OE1l6f6uyD
OAOCEzzlLQzog0Tp2G3sTGQDMj11zE5ufpGuPjI8oUf2xnsxjA2Y2+Eg/2VVE6crckf9Q6Fr7Wuk
sPgW/2IPDQgdyrjfpYoDUDRd3CoK8QGBVv8YGGp937fmvd+axiuCvWSvDbbY/OTxwrRRC9zKHB0Z
FCmz0U5+xYE4jXpzW1CTWVuCjdsWtK2T0DvIM/liBCyUjFIpPssXBMP3CzfVylfHmlbw4YxVqs9M
0IA4z7lh/ZJ8JyMJDfrQ7i91CKejZUw/ZCnz/y1qynes0LnA7SOpORLNZh5xQ7xARWbh15rgzsTZ
X2MBm5uV3WnlRV5SWz/BmQ8OxB/ADEQBcDzPQd9RcWuvAqMZ3nBuYPj/bRqD8oI1sT+YRTIv5Wml
ZOWmI4F4I09ZsJVLpBvWDi13s1DAqRFtnJykmie0CdS1tFhfEU9O5TApn/ogJmtq1psHTa+1s0No
ZeuhAALueqhF1JCSVvouGbx26U+hfwqc4YV1Rn2fmNG0IIrU3oUWxoNlJM5No4Rr5QK+zqfpiHu8
vtGqpGVUmkeJivzbdVNXzoYVhQi8kGgUPc4VoHIv8kwqNOgqpP8n4CApq0SrIYUd8ieiygWL5dA5
qaC2b8qEWKkoM6CseYqmYTtTD1+O8raDBgy55nfqjN2y0LriGYlpB2w9/DyS19q42aMPLRFHVtSF
8OFtZ36/g21SUA+alHRCgiSf8GyQ2qWU7oeuJUvJ2+oc4+qQOPuOSnBeKokzrF09J6bIBHiCygtl
X6aX73bZe8tosOqjpg7WCzHdC3PjSSekmWQp4kibTGgRRmW4eLgD3Vp5/RxiqmKZyFgxXYg6LXUk
5D4GhmI+yGvyBfJiffFxryikrmIKJNVHs7H2JCzyLn4br6bQGO/CgJRfNwjHgzGZHxPe3McWY+GB
rqexDoCNfh8aoELEhEVKqGyZOi3GD0M4gmd6sfK8a4dsEyhAaEs2DpcswU3l4NYhOj6YCSzj9OuN
SFhQ+CI+wmaelnY6fQbiyFVo2aFE1lmRpWWAHI/lfuHPAQnRXXksNQPypQgoM4LuNDTaXp55LdNg
Gnc4RsWNGFT+3ow82qnyPsTNRDkYFqgCvH2Jmw5D+9cWUx65XU7dS4e5LU9DhOatkvmHGnGFP2u4
i0Vh+VZdJjdoFSl9TkAjtnQvqQiYzuEtkZX8QkmPrMJ4aLaWlZcQNYN0vG/DflcjRGTu0aj2GV5b
7bJ29MnWzj5fmixJBTi/WNzqKoTUbZow6h8GGi2r/++oqKDnkfqt7WimltnKizy8mlX+TKFC1Lmj
EO0M7A0XLQ8HsdFiJdPUu2YMaPySfrmfTCV+SMfhNdQ7pBbizMnJiolmqibibHT0X17XT5soqsyT
mzjqzYk1Oc63xqnLB6MOTFApioqen3rLbY9eZQ5ZopLB7pWKc6g1fSFXtvDf916bjo8JWvGNUTTO
ztES9xXGAcBhUTET10mwIylLPUN2gnspPvXesJtV2QFqkvX80KYi/Nn5qMiAlx8i0NMf9ajYn5+z
/HTb3jfWuVq3WJHG34Gr69chtuK9q7O2lxOywdd1O61iwg8xruhbcu0L6LR+upVTjDxNxyRagAcx
lmXs92/m0FPIqlm4CMt5imb2FNiKc9cI3GtF7+V73xk/LaauB6sxjAOZOfla/gFLE7v46DmDJ5zW
dboZvKraJ9QMn0E1XWsIxd8dr6PbXnrxpaTtCrd6Vpj9aXFHTg/udgD8mdnGT3GgmNXtYBJXBjM6
Y3Mzf04cKIEFJs5L3sNOa5daEAdHS2oPkvCMUtS5n+2ueIonAD6i5175PmxPvNULknrKVz3LqISW
9DrkH4rCsWV922eLntdtx9e6t1Mz3LeuWZ4hsJGK0vflvZ21hDNT33smyo4U9iL1vxWFfj8RCPO7
ZXdSojAibU7BPAJUuza9+RgH43TXqZO2yLO+/5HU9dWLdfd5VFIijiBRbVNU7xZe4WfLUq/APIt7
bMnZcwJ5tKeg8xrUUXCxsWXfTvv48s+OJtCf//N3d6lAcrgITRxTs3FnG/afpjIHG8UEDbnagqlh
tBce0dEg0guQNq19zuLaB02Ua4gPP3ftiKX8QZ92MvMei+S8qt152OhmsKwku0d1zWFn2fN4tixl
ODe1gmXOYp4d3XBeAUllMi7yecWD3D6At5hXwaix8m2n7AhRwrkMPOGV6CIZSI2vVUrxTHJ/jOoD
28+bpL0qJtHRM4rjJPKDjSbaFOCb4K03Kc+sGFXliwfhYkXnVGAlWaFBbCrfwa2V3ALCMce6ip0u
7JSORDNjgeD5vlI9pJKidWiNxK0oAchIuEAIkhIqdC284nn0pk3pYJ3PxcuUn6HhfY+rauMA6yKc
BgVDJeubY9RZe/mkZ3QWyQSl3q82HT1xDWpVH4ywc/VpdevuGIqQQYIabgyBmC9iH/o24DHETOZV
nM1outnoZWi9h5JFSIig4uIlMLFD9zEm9eopyKxkVdXdfPHjGs10RqZ8LJYqOhKP1RfsjWcu+7ck
g/8m1rEDNlzDQhOjWzZgQ261vyEPENWFLWlV1TELAbPM+gAWMNP07KiC4bhZej0feYpa1Ciy2Iyg
GiLZQtOebb+jEPThGlX7W4TNwbBddTLLyfSNuzZo7IcB9uCiJaDmAwYPCM9gNZ5k6bIr+unZPUgx
SxAGL5ZJDk5IyA0cer04dcRrnwCMh5vQ95qL2hWQSqHX1cV9pKKHuMnbbpbkQhmTvUxdM+e8OiX6
tCaPzV2RM0lFyrPU1yiEWoD9711vCqxObfxiBPW4aJhArm3T3dsFjYSM7+UBCinr3VjbTa5araRK
o6IeHfbdQ2o2DQIqvdqlaeuvk6bujxEYhzNLumHFqrBalJhtdro9B0d9HJkkhb2bztQ5tovs0+gc
5cP+tkephnoXFMMPueiVOxZ5nT30b0gt7PrQdOSi+QrLNzzLI9/Pk93NMGAMbMEMt2VbTczjt6ho
1o4gGJjEUoabHGHMUeZlyZBTAEv3jclEX6BWOAUortdhxaZKHsXiqPDLN0wZ4T5Wmz06q/xOunBx
/BIN3ICXJPgJX2ekrceefJa1qVu/TSQ1iwx2AkW0TDsxkSL5cVQtXt9gKHOpUWWVMXRV1dCoS6xl
FJg8iKHKGzh2F2zfTSbfQdmMk480RkBEmb2tdWdEpN4VNgqHgIQfAq35PefuWCqd3+5nnyKmFNAN
cAx2CnLuz2HOHDVE/oNfPDgBX4gSh+OpMvh3TqpNloLuo4iDXpHFCTN2Gn5z/Wjk8Rd1wTj77RA9
vL0leNWYStCzI6YYRhZnTgZNc+t2T5EhUsAlJxqRULC4CXSRONiMtljLwXxY68ILbRqXaXtw9H73
9QVHgVWvWRz1S6k0t0U7YlTUim8XRZkIPdVsFnye29q3EPC474dlVXnWSsNysNVKHSHO5Jv7Hkc/
uj7986hJFWXD+nclY1bKMeWBiEGjSoLDUIZXhd7dXtKqe1E2pybz7k9Y1UKHqudAhKY7x2+3z0Ge
juEgIrz3cvyOLGwrljEg2SYH4bHqhyenrx8Dcrh2oTI1qLJz9Z1Sdr2LEnWdGm7wyB1cPtTpa+67
j5HIO0JSFCz0Ki4emwaTmOYfRs9v7np1QEUbld7+Npr6yvQTR+B4i7UHWK7QXO+X+U+JrjB7ogZb
Fy2axItVUK73SG1xSeovhDZg4nfa5+4xFXXhMbDdRWcMBD6KUyvr39x0GHH6keuIaELdl0FcgPli
gBItRlbzzVXernER6luvEvEFMu4a/z4W0EFr1rI/laBd3UQxUKecahmG69WtPTHYWnTyIpjb8kX3
7X3WYQaBBKhdiWdJNmkd+ytrzgw4TWa8suGLywGwLKrucBvMwGoXUI1s0oxiIqAIoLYfB11ZELeD
9gapt+BuVTuHWX0TT717BCLZIsdyoFUblvIwOCh+aZbWT0ocWWyrmwGEDWrJtim8VWgb81bqfXpx
isxJIwSpQ4uTFBc/w/lDzR6jthVu/HrQtpGklE1ltAq1ejpJAJVVWpdQod1T672Lbn5KVHhETbZJ
O0RQBQPkOQkj7DpVSIvWCPU7bFdUVUst/NH7/UmhH6IoI3bDzPomD5TC/5arvXGvAQSjzER+ra0R
A1DF42FwbFZVSRorR1JhMRsKhlaUT+kJMT4pBT08t5Qw2mcIWE3qtDjcwL7EFQcu78iDv94acAOn
zROJLpgRmYXXISztfcBS9LXQCPHlVxEe+PTgV7oCCRtilQyfzXsCAkqPgBniI2XYVza29nGqMcvf
tYp7nsQ6RsovmBdLAAVjvJL3SlMX2brCLOwrJPaGlYpep5lORqINlx6T1BK4+ZXyRri9rV0G7VJS
2a9+xHC4L7IpVsaDdZcWG2XIzYWa2VRexUiR6vzTqG8xthGTNG75NB9uq5duCvSNYeEE61LXW9Q+
e1JZZh8zTMU2YjlEZB6BMZqVreTmUr7Iir1LS9NKAdNC61jGohsrh1niB4CRJUa5duvxucawHAqS
kXxBd4Q6WSBIvq7FTpOe1VzX8Y71+QuP4kx4gRWtb9xL8WnRMMMZ8/WOjMRj8aAfgyI7K4oCbhgx
4udRRAUwDmzMbKxMJ7sI2IGT2cBqr6F+9RgQMLY0SQ86yC1S23rV7ZTsCOpxyKo22ph116p/kZ0w
X7CE5JERcpvYQ0W0YdE8h31vPsx4yh5qc5VoRZgvZxqkm3YckR8PAdbAmaaFr/T9Rf5skqbDprZ1
AaurkHAw4dtueF9qpJw09twfv66HXvy361XrlCuezqVBgNSjHZOm4ytVcpMdmOLUm5JkI+vgvqqN
63a4R9fP98zm6Fv8S/5VembkWy2xxi2AZHE1LTWijnrFOKVsvtcJ8F/0Dv+WIqYZ+n9vP0yGSAg3
ums7jvbHmjHWoZpRsCu2ehp2NAhJrKtHfLhKP5UP8qVu599KNwMeEGFALVGfikCmREGOVaLQs3Ns
OQaaJzKygvAQHB2cX5dSGB97yIF44Kji6E0PZrRtv89VWF6SlG7snKBPEdZFJ7cQJCrULVqaC4vb
CFy0EwiRoVBEOgR6MaGT6BLquqU+D5gsMQhrWZXf+bmW38kjvRjzpeniysHTccIoBj55CKgZiyNS
WIx3zJwbc6z7W3Fy1CZlN9bRmyTWhV5rnqvG3ev5UN9SIrKWWBWaip+Sp3kM/Q3REm9y0E0w966p
6NtLcUkbVOzmk51u5MpBookDzb5znZQhHKn5BS8suRVgPdYjCOM7I8+z0+hDdPIpGQsDVP9UG/R0
fad6kmfyRR1PWLLHxyCFb5Bnmr9V0OiCVivSx3ygIvUp3c/V+2a2+gMsN+8ciaAaIhmT16oY3wLy
Eg6zoZBwEY1Xr3PcN6jy2aqYxuI6uW6z73Xud4akH5FbZ+egLdWtPMr1Qd0OxS4yehJh/cp4dUP1
SZ0N987B2Pg41Q0Ww0DkJzHlGPMQnSKD9Ci5yfdzVdvEVMM38pS16A6M4dmrJudHgwgkhjZ1+uet
9H/hWUzPMXRuB9ugB8ZOTtzqf9v+2L7VlTSQRm40E3YU8+yl9HDRaUmXb7u2tjYBeQPLJI0eSdys
7vQCnrVNhxdbzgvtDf1+LMH79Ib1UgyZTraUS+dRnOp6NqG0nHks6BYUjde9DoNK/zkgWCPQLkav
2O/O5AzLOJXNhajdzir5JrXv+5+bBGFvZffYLs0fU2XZVxpndzch7P+dyU7PX+/Rjn/Ho9veZXGj
7WyAcWspHgLJC2RCy34HRjYcxywfN0VLaKnO2mwfYhbe86xXZ3jVGY8zT6Y1IjMnc9ZG/1tRA0zs
8QdLqIOGb+JfvgJZrPg7KouvwHQt3bThx3qao/0B3QNKY3d9Nk+btPB+gboIz/LFzevPo0k30DG6
eK9tx9wh+Al8bcKBovYPfUqo0aCgbiXWdoXYRPs2OS6DdWu357yP1FNahf4q0KAezUWC1wj0R0sH
eapP42gHx2GuyCxIm1OSowuy9bBby2dVSKQno3cuMq0BrNuLVE4nhZeeXJzj7GLIEA4nm6pmFaDq
axZ4+FdFlWiEEfCi6z2A0thUNwF8zowq70trWd29gvP1oa2rGDsCnJIGAf2/8Ji4cf9jfHZtS1Xh
NTqMzDqBmJr7x03dkXZlZ/RXNnVxzV19BhpCa3ey8sNtUp6aQtnGk4eZQgmavUwJMDz/PXRH41og
4HjJ8Gy6sHxYiWJMB3q8xvkqCqLB1m/TBuGKbe6/roetspm6eh/WtvrYu0xfgQ5PLurzYTXoY7pv
rMeps8vHjpLak5EgZI5yaB7S0JQMFKOqLKu2NgzchQ146xylINtJB/DvChItzvwS6AtgPO08w8St
ygy5rakZAC5DwBOz/7rT83rD118slbYu99I41Vcs0pJGv8q/FTNfsoxJoNvfTm0W75oIa8Y1+eDM
wOgKJ3V+1uY+rKziOHjUsH1xZ+Blqm8vDM0N3BdgyzFrjLuQFfCSOOwalex4onB6aKT6tjWdkKW3
SCxjgAWPAr1PFwtXIrN6kBTCPp3ComC5aq3ylM6abQjX9Kgn0cmwjjLeeciCcKGMJTnwciFF1FMZ
6T49Z/+jN3v9WaRB+d3Y7LPG+ZD3rHz/r7M4Nd21DeZ62+BQvE52MCy6Mpq+sbTXF8ioo2szUIK2
ag8Oosd6JHChgQxNnqCrGJxnhQwrLyy1d9tK/I1Zq0RTIzd/H0OKUl3wJiZ6xOwD5LIAF8StjepX
tMIavbpMk23sSHYAwkLP3Iis6t3qUzZBah3fmsSRZi4jrLEPdWzvlbaYDn42O6tY3Ghjlh7Hqsye
XSt7wC0BFtzIkvdmeJErn8JjjeuPA0YqANniMoEf0d5TjWFtu7jmK9MpyVKNJrCa9K7V1FAvsWHA
QHG1LS2u/vWf5xHrPxFToGx0EffAk2dQSGNt9McgFtSVmTuZ3h0MaoztY6xo/aPauNbRiiCydDPf
dldb69hrgTnIOqA8p5qCiNGwL/QU+Lmgc9Z6PLjXpEk2tda4R49nRVv0AYFxfv4jLEJk6eP4bZIa
VAVqDpbSD0e3TSrhLrrFKVk3s/DcA5x4HDINX5nYfgNORZGffQOYn69sBKPc9oZO0Th5UGxfebb7
ZqXMxLPejMADOKEllQmis4XioJ4wH/Yg8vbW6C4QfxElLvquoZMS7stnu5KnKdqNa/Uvn6z85L6m
B/HJ2i48Zg0aq84HbPxBGLfAo3smN/zhJoYAh6BjkYgos9P58IpA+UXOLyR6vft2W9kkJXTEElsM
BAukdX8dmSW2Qj96vVn+qtSAIqP26UaxfruItQ/Sr9GZJUp6BAXrGGdwYWNpY0lI5qg8CrlG9kWC
F1F6T0e8Z6FVEEU8F+o3ZEm3YieuQ8EPdKtr26fOUTPZfyfsxRSbehXz0IyPlJ7KaBk7G6gfEite
QlwuJ18PHBaqXoBPjJDgYBDLSRtjqp1TyRIhN6Q2q2fdjs/SIUQxlSDzKL2rgGIgWfD74xigaZLR
6LNL5ng9Ocl9OQ8uItg8FDbXdldkmr2Sa0r5Uvbpb8t0e2hdTcE2Lit3shAytg6a1kF9qZUiOJG/
HayIT+42+Dt61g9JuAqsVjk6SfmijoitKYwwcyTKbrDy6mFQ4K/b8C4XVs1dY2mlelUInzp1dR2u
EFl53//5GdSc/3wIXQLKdHZWyB/5D50JCfH+22KuhvyVaabHaMLTtFTjohKJBiVjU6U6SzWnmF97
VniSMRDRUCvs28hOk4EQ6UBwrK6dQ6Mc7oI0fbUkmE6Lx11jFzE02LS5OAYzoSPoDnSmvEdigLUF
MEz/x0wfyRIru0J98ETIeOXgCJmpCMoOsnxR1aHemFX7EhCWwZbFGz6y8k4aXQdDpPxMaANGjMx7
nTH5SuSrW8clSkbdu8orgUfFKBOAkb5EqhHMF5nSEqiUTSLM/VdHDH0FURvYymjuEo4YbyXkRW5X
FCa/E5q9IzN/+lYMoFORT38ela610ZC83GkJ2xKWnM3BSIS02AK25ntXeFLB1UjoaZh6vm+ZeuNu
fs68tr1vWS/fu0HxMtmjdrCLSoMhECAMbxwvW0CXSLcd28OzrabuuaibaU3UCNj4JqvLa59n/imP
Ynp9DYINl1xLRtjoNAX2SagoHutOx+6ZIRRT/KNqj7d9ltcm3mXuJ7SeuNeykChIR7gU86ZjodYc
pRmD9muxjGGUAu0n4MucrZOV9MkJCVZyUkINBIo8t9rq6TMHzSTTXCkmIlp0nt7Je5qqytypU4TQ
TeicQq/50ZGCfW+rSnQXtEpEk0bhQYgI3KNeHG6squ1Ppa4kR5KYkDClZvBQWODH2tAJRCYoVVIa
J8nY2z+J/fmtjL7/5KjDk9+Rq+13Rc6YoDavfpJv5qFtvpsNXGiY9PPR0XDUWOb4y1T8+rvp0scO
9FS7GnPwEc3ZWRWCe6mtR7U2Eo4Z7G7Ce6nBT0tTKPHFz3TN1sGw8V5F/oGs8eLZqdGsRwk3sW/2
LPikb+mfn065k/oax3k4Hd3TUYXBG3FMW/tzma/1DcqTAUaq7Q8FAbeQ9kYzWrhG29yJxD/SErwM
JUgxas5R7gA8sRegPpnx5RqnPA2q9TSLQLou7fDVKkT7TE0wAHYI8QqkcwtFrbDWWubBcxZiK0KS
+ZEwEWBRo1vpNBS3datpe7rGhEYKzaE8bcUp42+9VBVK9GrlGqsQdf2DPAq0LHqAzdUsNS28K8sg
vWlfXIzcd+ocrn0Xyc0NQVp3PbG1UdmcAAeYl8Iu+HsSyyMiiMC6dG5+0mz2Homa6OjEZtrWGYj2
CBzbXLWmHl5CzAgLafCwQaHx603Dv3X8/sS5u+BxXEMjrgP3sa7/GebGwJnpRoolPk6AMYLRJ2id
KD5TPzD0EO9ou8W5U/XkO4x1PmWXsAxg6Nm66avx4lu5tiv8eOlFbB7G0l3JKksW5DMe1ZJSaOxl
V9tnKyXCmNwx+ZanWbiTZAoTr+beLm1cIjoc6P1E3aVF5PTGWheiTgdDztEtFjdcx0SIbhOFw45E
w1/S5uE7OU64JPwt97x/nSl+4ixtnM+Hepjd49wjjZDLEfnSV+2GUk9//Oe7WfuDKcqyxHBQMWuW
RimVrdafe6xhsmeNGDTtUGBFvyal3W3QEXprp3bA8SmqkZwLQ3lu8bleUsIwboqSsAzyRVx36t2U
DNtQwRpdDll31xlFvUTFGH749Uem0vJQW3a8BFhPd4SbFISzed+0up3uDPFCsULb3YpeMTsjv2lP
iDTz16Bv503plSzUsg5ESW8S794ShVQDmavt+meMK9TTyvIQjW1x37is1hMaf7uw1oatWPGMduFd
QKMTLT4Zj6aVsbkpFAcgN7ynIEMpmUxJtGK2Gfa96GKUVdVtR3UKl2mWvpptmW+q2f+da/CAPTKC
1upYezvNrZpl6br2IpsUooREgsI0TeV5TrtrGDb7crbVZ1duUZMgugkHxPWJ6Fki8T5qSoDUyNuf
GAovjUEUuOvwUTY1VfAqIfgunilTgVsBc25oUPYje1jRpI1wvZBlFKrKO3KKDHWdOuxdpW9wVUXz
sa07fwlo2T1H5Tx/+pusMCkRBnU0/oibhrUTttlGVT9aXazlK73/CYBv/Jcknf+mKKs8mZ6q2aaK
Ok/TxeLmb4sX7F22ath+dUDP9zox/7F1Zipkg0hvJbUIsxTNIDvWlftUwOQogT7emkSV+j1y7mkD
OBs1GdWlovnmJetjsroQnsXHP9rICLBAQ5PqsB0IygWwE2H5V4FOwqT5ZZMQhdTB+zYwJc3IdM6K
hSkIH7x3SLzxmzwLu2/eaPn12gKY53j1Z8YQNmtnSPJ/+WA0/b/KGZpKoRnSnGojQtH+5Ev3CpJu
Otfx9vY7IQbp0TfxrwKnsvXDdHjLTT1aYgbwr0VaV0fCejZVWSn1ms7FAg2Q8mhS01wUfeL9tMpD
RyLxL/bd4cKa8/gam9YHucWYTCzf+15iAJXbqyEaHyIwAm9d47WrScnvpwhGShBPP27w89x6DWvT
f+qsHsSSi7EajWv2RGfgR+HT8rAYand+lXlXYsZBGwfoxHphSVKkO4neObQldj/bKRtx1YVlfkag
dElQVDwxuqTYfY1+pYncpzgMruAT1lPjkhkhKr9oRvQF3gy8AuI0bEaTKVDEY4pTWFntYUZVRxwg
WNdbKqiCDgLwc4VDMPqVi8qJtEMRZ07OKptOduzquvLo/WxglCH3ytxmqxvxTAE/Vza27idkn7jD
ue5SC/RT66zlKXv0fW6WNbej9z1X0/H7Xwc5WkSFncxGNVUTmamQWdaItplNksdEJ1lSNgbnbLij
YFI9sy7Ud6mNi3xEXPFWUSDRsiBZYQli3QbyaD13UXSAle896367k8WCQR864LveQxMy05KEaB/p
NivYeOnp9EMaEEmmtr8i7oWAZImPvi3jZcGu5L60Ifp2dRHtG0S//zLTOn+ivy1uWxKxdO5ockJp
aPz5RLcKHiOY2lmOHqWuCW4RtY3GnEAaDIG/Y2lsvlY8sbK4lsfW53XY5aIhZfVbmx0PsvTA2Evd
Fu0//RQb4WsjhyL5bmdG4MvTBkW5Pb8RO7CVdydlN8jBqcVL3fgQL5HS1cYUfTQC6pqxVRl99VSY
XfWt6gI2HpDFtynUmVVksbnsi/5Orq1xvZ6N/zgb/QB08424PonIM/opK0XJiwd5RIhZ8RCNdNnz
QSkeAnEUtR2rHw9AivThzmyXFrE+WbfGZESjDya7QqJvY+zCOa3uWhz2NM21w1dfI6vHlU/f/h4n
Xv9kzjVZMKzKjrlOD/SfZ3fD1f/87pDVGZZH9VQ3KC2rroiB/dto3LTj1HYdDJnGRo+ijZX3RO6a
u8F2n6wpJ3lPkdN4+1qzsM6Kd1lkTOcg87/LN+mZ2fdVR/KvfE+8NNiuZmowG0vr/JW8Phfl41TZ
xuX2Z7zcWNhm4x3km8RlMINZrr6V73797fLdtiTqwexJxu5cyovz0HnLsEyGh9TZTaOW41fhpbYT
ksKVzNnI03jUyUoNyl2qhsXtJ1DaJlgCnM8/VRJlcEpq/+3r/zFQYwcaikiEpUTx6ARDfKgTNo/y
R8YuZjgoMF109mOkV8lZNshNJav3lZo4i5vnDKTLI2RFe0VJAgB2pmg7K/YcwEm5vjPE0SiuFV3m
HtXa0HZ09vd2q/n2QTO89I5ekL0FPKUtu8oIH8MOTUTvuyVZ1yq+jUrV959lnWLMkGnV+j4TWeeV
5t33fdxhQUT34vFvW9jEKG2ke5QiDGTNQkE/+91y/OG7GzfGKmC6pH5UT4eicl4qXyA/8Lfe1zL1
SW8OmXoNRBIDtDJ/IWt8lLF3FSSRVcaw/cp+7VlOIETZEUVdTD+iENJQ6tVk1/uhsVRwPA8rA6/l
EjNdgeGcJYpbegVeFxo+WdukW1oc/mnykNOLR3VOvUOnqNY3GN350mHqegjU3ttQ3FE2aZYr6949
oGzBmlH7M3O6H9or02lecoFxylXwWkGOc+rrSOkJG/rj2te7eZNDCinap6nN8+co40eHHKOkXFPY
+MEam1QtmYOUBixNaLsPtE8t79KwoUnO6MatdT0S1SfVp1o8cCsXjLVjUiAlHOPufh7C/oz1q1pK
nZxeMkyntv1WkLe4kuFhEC33ijogmcyBy/pywVF0ytI3LEIGNKs64XmtXo2AVifZsqoSfI8pj9bQ
6zZdjBgRNVL7UIqiWeH6b3y+/lFewvowsf3fA25sgd2UxvOAI3E/s1fgftCNZ8K/lX1ezu0ynuqf
RaK1+pXINYtif0a+RhBZ16+joASV0FZqf1B7avw4PEn+VCfjUDkEhQg1CxmJjLTkUGz6FBTt1zUn
bDZNpn5v+sag9+d479WMdwNmUxZ73r4VSlMpN42hAQN8CCjRF9OxjjCuyKOvF7UmkUlx29tPfF23
lzwgykmvQ33VNlaz/GqwMX+rqx5dBYbgybm0XrmymrK5l8LBsAcVG8x2vq3HvHxl3aDkr4iAy2tb
FB9JZhevXodlPmRJtKomEAP094lgJYdla1VuIwhr1Ttr9JTbZPQPc+O2r4me366Xhe+uR/QnUs+j
+pAEneZJnqTja2AFKQDk8o5eXXMfK+O0LSKaUV+PodFj4ZDXktbpdzDjK8q48N6oDjDbD+gN5ROO
I/X9VlWINbKRipIUoyay0xcHWMaslek7tWWxTrPYZfA4yqBkCZUBqu5e6nlc3M5ElHI5FSiqPNYP
Umes+Gx1umAyqXOJex4tY79lraY9KLn9e2aq/ZFMbYr3PGbFbkawN8M0XbMjX97u5ViZd1VfddQK
Sc8zSRLvaXU/4a1p7jTff4WBRmIt11YdLIckTar3EjDJ1ogVa9OLj7fU1cNAdtbT2KjlOVEo+McC
dWxjtFXqJ8Kh54fbFiEZ+E2Q3/LYqPtG3PJFGH0+BvIJSEf7NUFWTcQhfTFZCk+wdzn00A5SCm2Z
yqYtSuecZ025yd0+XGGv+vxVptwUfbeDTDFXut5fzVbrrSzNy3dDalMHBla0kaK9wCy7lZtUpDEQ
F5CwNf8tDsII4as4UMLPA/lWOCgrneyoevgweyJfJPRSlhYghTn7tMdl5NdZvebji5e66qDybzqP
0VXvA/TKTgstNxlQFyrGa5yF164OXWIMdJ8ebHRAYrZuK9u9SMkepluo7iNCRRMn8F1UgOczIH3P
QrAk8VpehfzndkOZUXEXSNS2l/8vV+e1GzfWddsnIsAcbhkqSyrlcEPIss2cNrmZnv4fLDfOB5y+
MCy7LbuqSO4V5hwTc7LoeJhvOxHb0pPnStl4/9CCMEEeJZnqi9+gRyQAzQP/WAWdsK6aQ5Tcv+fj
iMfEh47U4F/gYNUwAx5zAcGfw7LH+TZ8gvHhFrv9LlUnZKrKBrGpmFrz7ylnk+KEdxx17e15d/sh
lttiOmfNMTvz9//GyK1egFuqusttqPy/X/cmywtLRotEJeqoq3jH1MJNd9QsYn/7khhYIhzi0gII
VtuRlxIKKtfotj8mpIB5F9NOX26h88DNOc7rwg5vv1shMA2WjUTbWMX+9tpmvS6v8zY+m5N1BxkZ
MasOzhiBBNkRfdRt6TETaEK/02zC7Wvjo8yFsSW4Bbcr0iYD9DjioPrn9LbvjQ1uenN910NjIjBl
mqVaKWk7HlEvUSMUKvB2PalS/kaemx6NxuofbI8zZQbJcM4x/aoL0kHYmkkhnF1WzZJ/3gzezHB9
AyMEejOE4yIesFNlWXRzecrtSyjYaZSOLMDy0X24/R+3X7oJ0pzS+O8P2JlcL/2k2eNTPehlBEME
M03ciftBK9fDUq93tzoDyD62wckeotszsMOJdBI4Vv1E0deXqlEpuor2TtyaNZ325nArHTrdwGMW
X5EUksOLlCrzC2L9jq03tJeYrMGwbEDv4JTxSTDwa7YUQTn3Dc/hbrSpTK3Xgb3x/ZpiuWpLI3lg
g+g9F8xDAAbMO90VFjH0VN5aq3wBSo3Z/C3y9K/Z/seFIdftvW/E0dSm7vE2Y92+MuZNUG101lFY
TX7HtHgMrMECwGmU8Cn+bTk9jQUJjpO2zu1ozEvt6Kaz/Wz25geKs+zXaFH0g3eDs6MhpNeISCyG
rgT1o3rvHVKl2wbfaaqrRsTjvROLv6K3u522CkHsfNW+zG6CDCPLfsGfgHjYCnmdmWyFqDna/VCR
ST526f1N/H6TwQ+1SHYtAkK/tfrj7dtPCMsTJ1d/Af9mJ0/Jex0d7z2Fnr/PUl0NbkuZIlcWhLgm
TlIvdcKpbzjqM7PwbeCev9WkDHonISOrYkTXuGsPf3XBTrx2+nM7lWZUKMPsE5WhICRnkKpNzRZe
iu84nGa9xECn60Gamfa3I6fgJv2//frcYHogt9XhYAaoZha9e/S8yn5kAoA7mseM7OeX20u7/aBA
hLhmqXc3Kp12Ts3Y9kWxKpdsQ0g4am48Li7eRWnHBe/yciVTmagMSNRsOofNxTx3r//gu2bVr6dC
gfPcoHh+Gntsy9ag5U8ueWX/2ULW6FaUp0XePAAb9m9Htq66w95M4Sb8K8rNTDsaBh7zuyXl0iOM
KAbiM5B3fJv9u9kWf26nz7cJ/zK0PbYGB6b7jG19hRNmbRQXRQwoLYyNyr7xZtKlVc5pqx9iMTy0
G7FAyevIRjb/1WtoJoHixRy12XXtJKP82kvOmz38mMDi/Pcz6A41j2272a9e++t2WdcAE+87PLNC
UYSfERrwIBxlfQChAKn+ZoRp6Sru8mQg5ARukpW1yn2j8vElRV/vCIltH/6/nyUJYaM2mr1N+Xm2
MXz4zY19VSUeWP1W12j1ISUxtszvWjN/8GLj7XbBqXpq7+RUKbtCHz1SFeKw0dkgA1b+u/2kMVM8
hwX+F/47ThLaXLcBCTSjB0iwrUKkkdy7emkGWirl0ZT98DRYHfCcTaj/b2zfx4VHX9HMyHnRHQyY
Qlot/50t7MFjLyfYVIDJ6Fp32ZHb7b6StfrWCyp7VE/u+OTk5LiMqrbiGJAv3cbj42hN9wnh4VgC
zfRQi6pGT+l2vtFVzB+z5T7Lh/9+WCdjuUfSDRsmJ81q+/Xk//3momOlJkVGYGW/VbBmawwXsx+F
ryXd/W0mYgwzPbhuTE8SsIzPQBw/79Ymyn4p9iZARPYaCPg3W09C0jw+TTH/syIg4J/vVIiMgcwl
U++i/0ZFYbyy02zuF11+0yQVjLD8xl2GU7ddoLVkHQG14Wf06poQgMa9W4UD29wxIFOW0/Jhdcxo
8OR3/rz22o7Ab/OVbmKDiS8fdIXqsWuNJ92QPzdT8e2HVKjdvVMqfrnl5E2ag7DcQcPumwLbK5Zf
SLRlMz3opa2flRSm9KzEfSCTuAzaFdvAJsY74ERNL6Ikc87Tlf6oZuU92Lz/XmvVArCYcMfv2HJW
gaZLuKCqUM+FAjwFWeN/6O2ER58mnofN32VJXUMl6Yz3XtUsO7XNZST158Gr+/uparWrXDUGqAR9
367WquvcfZ/3SjSbZNUnFhtgFg6/k4K3Xiyah38Ac6Zdf8zapJ87q5gw3sXqYw7bHeFkEomxHfc3
GG+sxkr47z2Ik/EkqdH+WbduT4i2JlPKQ/SOJ4xwPVNNn2EHvVWxZ11UbeShkSpmgE8BXy+WFBDt
sb6TrQGC13QCRAFRhrbD72rFO8y15NSioPXryX4wi1+eHBbfTSw9yjxYbAy+3Ck/2JQCQ908Z5p3
Qdb0ODug2wS5H8y31qfZESQ0Yb8QVXdmGMelkcjjpDVZoIz2EhmwhWY5r742XUzFUwB7KciyWmZh
hC7jPZO+kBDO4tzElVOgRSNwlj2dt2PsT86PyhWgD9zeZiyf8VhvyVqahAL8sOqeEzq5KHZqSl9V
6Af2VxYcSyA1g1xM9HrFQc7ujGgilpe54O91q2LnueszflgMi51HcCGAsVg1D+UkraAYlHet8R6L
si7CcS4c9M2IyNSk/t1YqrWTC6rM1DvQeOU+2aGJn2TkS9gLCIaa9L8+XZ4tb3D3XjVcWNnoO1qM
00TE1NEiArtr6wXaPXEPqmfABJ/QEzQGmhtyo4J5S+XjZn6p1gycWdP/wp+Bs/RL6l9s0+o2R0Bf
zwE04csqxyxkwkl4KfBCHwUJ10jcKEzXv2bbPDiV+r69Xyp3PXnoXuZvJjVZMW3B9Mm5ZVEk9cwx
jk7MHzUL59ESJMioJISX1vKyOGobeQ0jcDH8dBrSGENemC7/2DUn+IoLMuagGEmAOzSuOJHy+eUK
+77vIW1xBWgT2FZDqdjJKnAZ1umbsZnf5iwM+orI9sVaKdQWfeakSljeLc6VacDPNNTvTYYUpLdW
VlXJ2dBKneBTmG6VM07MxNWrJ5RT2XvKXTsusAkU4DCdRj79Mr6PNMpAPZyT2lZ/rJZbfTKMkAXV
L1m3z1laM3yX2g7K4YuyVm1outs/yrAxZVpID2Z2Aia66LrVgoUHvaIZCfsNFsNd3IVwv6+5peM9
ues7zrIcPxnNPyQKCs169rzAiReih+OSAbcJPE9xxXNZzNm95JHWZ/RNAzohPEaAlBVSL9PsLu4X
uiGD0DfNfK1HYQSuMJxgdlXiChsQRA7dBTyf9NNSTPPiGoFepY4P8xKfchpz72oZ0brdQRTVfI7b
jHg8LT3paf/s6gRvc2abEY/jdzbJn1WFX8gQzAdY2UdmhmOXfYJgGs9RnqnyyyiBrqeMCMYMIL4h
xgfNohAAKfRUG9iL3T7/iJV6py4uSImsW1gBb1PEn3jEb7gCx0BKl7G41D7mzLzIVfyhkhn3wkke
TTLcfNNh9qUb6Q+x9KUvScnw4wYsy9T28jTUFinlS8vCeTjJheGjPo4UkGW6wZG9QLcvZMLxli/K
H61b24Aa6GqBILjPbHnvekz4UK7hm3aMkAlpB7hu/T0M6u+h46Me3SoB4b0eCWX7Vla0ofM0XBdb
wXoXp4TPyeYE7OiNB/ODtsglcDJGHZUbQQ+mgsHR5VU9iA5MP36ZiJVruUzCoaiHaFIzWhHWYxOl
ljrk7znTi5AMSwpaa5+34sFxykdF0z8Ve41pB7M3lv5O2KQSKVk5OLu8QiU/Lsar05Q5gJF8b0vi
lGWviDBVbKaw9Su53sVhBqaLPhcfHwnVq2jfiMJlPAvbMlGS3zh+cxrZHRCd41SZzI7MOzSaKrGJ
9QcmowdYjDnW1+rPCKAsAi+0K/W22xfxum+HvrgYyccQO9HKfhJWZAP5d7R8JFEMoCXd1WqX5wZo
9E6dldwnVMp3nRl1CdGS3tB/oNHpQ6FgOHa5+osXDGnrq+vio+r+GAhG90QWlWGBR43wgPmPmxhZ
uPbXNLW+eWdJc2zeIKxeMAIEjknSi6oUHCzDMwrOZz5LeQKkY4YiWWeOm+p70HTeJ8JlBmbrZfo4
8RfIWXtsEo9cxwwQPNbWqB/Sz7olURF56KcJSDogUfhjSJx230J2DBSDcV9fkP5ijepdJ7yQdTbP
HtZ2WDqk7SOEIOSHdsevXaYIigP5S8mMKVhY7e4zsKOrSjRm4+4WbVV9d4QGwq70XAhiwm1vIt3x
Tkz5uPNi7c1odQmme1pC8JpDIBdlp9pZsevgjpJyASC2qNNzid1mUkikISmCTUh3bc1Yj5YErFAJ
W8ivjJnLT/xd8+JxLftHMY7oG0HjjGkTWjZ5QnjAm8I6wO5nPgruLbackRHst6bUddROssFPkLGp
MdNtp/Wi5/oHcdOl3685nTDSNE94aMtj50Ujtd1H+oNe0JtOcqQaX2jCx24ZLw7vm2/I6TONofBb
KtSu1QLHpzOIwoD9DBOI/HJ9lzE79NuCOHb8Ehd7Kv/MevJUq+YUsZEw/VIdNWTaBqJ5vOaBaXRP
xTQShoV3iH6FBxCfVtHjNNDU0B2a8g7BDMjpPjn3fauH45KC1c2VH9tan6pVv04qRCR2ZG9SqavT
PSPVH6jWV2xFy13L54eu87s2NK4d4gP65ZxqSvKWgZTRl4UVesw/zF5dhVzw2cbY9Zno6ll0siQ5
mF551sG4jd3FTUO2I06Q1/RyBGxwCM7tTsW/pGodiaqwKXgveb5yE3l9fnEb7vc2LhDpdUkaOpZL
OmTuhJB7tqei+2IX8aOjMrnWGpZBBo0gqIQq6JNrIdmDFbm2KwQDMuRZcTTSrFEiJwHnyYHyyTkA
R3/kHkQXI+c4oH756/TZs8ziGlNG3fvTqmANyTSy6pr5msA4qydsmFmBxnFWR79F4OKUqCPNRNMi
kbTcpxIaRwJgrMwIEIeAofieiRAy11cIodVnJeG2WUyZqt59tMgG0D4hf4pw0ikSu6YKsmGKivGO
hTYVj0snn4OxMNgiH3KJsTVRC+qP6cOY8gLpYubcFXN/7WYJ7UCXbwyvxnCd2dfLOkE81EPv8XRK
+2RMXH8RqNqYuZ8KZ4R9tSZk2NmTFzEOLAKEjOVO38ZNpNVFbgzYUHUQj2OCKAN3ZWHZ1c1uircA
w7Yy/ZqY+LDSyl8DIzm2HHMR2krzlfAGa0r7YmZKy7Pdkr69lThxDIvYtGgljdSIirTx45Vw8340
PjLMC2bFpW+snfoyI3IBaOwoacGTKwHm0FILtMbfrPJc5m4WJxwTyZmNQkhM1KlkUkktzlzeApHX
N7yFndFKfzLiRzWX54YzmMtny3ZNo8LJr7gEMK9N7a4VJG7abj88zMCw7e0Nb03rgyQGGTottZpe
Z6ymliWY4vUNXxVUsZLDa+FuH3X7a3STk8LU/ZJ72R/aGvTRKwBm09uQkNIkqtd68dLNXfhrbgp8
kPYWYUc2t1sNxM/0Te6zz7sbGqBMKZCaDHV70BPb5vej3vgiUTzucfk+Uo2XxJ7vtL5MAsf9A3b7
rUQw6wso0+FsouDqBhiHKTjYWSHzZSow6SXmEeXfnWmzbwLhjNO2cHOG9V04SA5aSAIDj926g2ZJ
SVw6L2AXUDtV+BQEkmFuzD43MsSzZheS3XbNyq56twHO5s6rhLrCFK4hkHe82+6WkZeHE5ldKAwX
JSGeovnATL1r+FhzfeD7xQgdU3cHT7OFQTgXe21Ir6gU34GSUC5gvgnUEdidGnf3tA+dZZwV0LT0
SwsWc9c8F231283ZUOll/5sBhnvegEZK0/hOkmohk7UzBdUE36pmJhAKH6MbJU2Cf681i/up1u5p
isFrq722n1h5TYaN9lRCqPNY/ITwk7cJFLYXOGKkYPFAV+6TOf1te7iRyYMbrUx9VMApDUJp74h9
2q0qNPMVqTsSSOuX3Iz31cJVGi+/za4+9twKpYes2yIF2LD1O/Z6z3X5xFHAMoCy0DOy5kQE3End
pKVNVT4bqntORpn5whl1xi6QyZldkGMi7YNstV9kHwkYRoTa4Vh17lbvRe9JikKQFqjs3ZhnqFdJ
mN9MoEw4RFbmvNoqzGRp07s4q7fXMQv7aHRDnl9cjduNrLrT72UioECjS5uGcVfZmX5xCGZU2oQF
EcDVoHxcrL0zF+VXb5ABla+gbKh5ItNLBPnL913TqddRsCffuOfsYiNhwzZNmsE+FsyxnjBsRws8
hWKlsVprTpt+VDR4jg41bD38DLERtj1KtYmeD6zuQ5MM/N3wg1En1u8IFJ+9zrMDdM/ultoEkEQs
3OXFSOyVO5xlqrwvbDehgDL2A9U4UTunsCWrxtiGSc7J6JtqB5b0054YQdmefvUSYoYRZ7XRoJ1w
wINdaIGxxUn86pnuZ18PH0pPZkPbNvvKyl7jstvg1byu2kq+7NZ9QkjQBQzjALC28A1H1PWDyrys
Vta7FsQGRQmFb1o7OTxNNp9k5kqeJu5OwTSRFv191SZco+qhWID4D8aETykl4alFEs3GIoVEX/fp
rohpw2EhHtQyRjWjdnHkUXLVTFn5HLfQ48KSgRZ7ul/MBm0pDy/PwkRbDt1HD0Dcz5yJvTDrrMNY
z9cmiwnLW8b5w+l+8yDlkK14YPUbI9CdFe5sd7pMdgqkeSRNskvZ5Y4FqPRZ8Dh3p5dBDlfL0k3E
V86nxrK7HN1oKNVrsUWT99pvAUs86LwBz9GWG6NW3BR5NT/ng3xa6lycFJvjU5LCrDldkGmk6anp
GzlmlY/Zh8UwadpmNciTlcUOAeQFhs0VrWax9G9DWwC9pT8kWN1LOzUyTR2nN20tJxW9peM9d6TF
HhPXIluxcn/mAnGYMafDowtn2YyVTxTyGGrNhiJ3SI5Vq0baXUE2dMDcfPZXUZHIxFVX0msA70AI
sZ3j1RJ/Otl20aqWGqqZPFc1EUoMxn2w54S5CC5hvc73RM6ygRyqEHyNSQFaPHrkdBkWeXYV+lqD
wAa+B5WFrYy+0RtdSHgUjo5EekdmMAM5CdpfrbJOrZTfxGiwNqXtDeqyW31l1XaqqG2oOCnvCfzL
o8m023fT3NlkCWjyxN96iX80ANJhrZlX5KvlibXBZepsFrZj50QeJFYM6IoJA1GJEniHJyj8rLK9
/i/RDTSY7jGNQaOW+ZNQ0j7Kzfaa8O+001m/Zh2JSlpj1VAsxU9R0n3MmopTkYAfoxsIo+qnXz3L
tFE0BDTlaQQBwGBc/BdktRNSxidErXQ/wKIiJ8WeJTmJtjbYEmYSARx9rzLmcVYSeyEqQ+DM6us6
OX5uuI92QiI0ozxK4Ep5ART/OmcNvh59+dC7nlvCwqED4+2MIcVmTrs+Ym44jxZlHTjAvy1D1rPt
xD60SBIuhdoTzpeh9UmTOfIWT/CYLhskDAo+IKKtXHv5WvSp2jcTBCAdBwLynt1M6qWNVDciJB71
qR6f57l9LJXURCOhvowzhj6XK9238BaxfmVdmBRtEGfWH9wPJ/DkmZeTkDYXcTBkfHaKEW/4wzqE
iFhyXmq8HxMu2r4zdk47576eh4M6nbbvbs0WuVXWicd9wRAKsnBBjJov4V3UCmv7nsPWGnbJPBpR
1w1frvqXSBumQROmZ7lswSATFWuRCm+H/N/v5PwHoiks6wZNX5/KhEmoI4hvTXkYMe0Oe4MiEr0R
CXg9Pvi+gdK9En2IWWN5KnIQz/06QljLTaaGcn5V9OInY2hajDmUvwE/EqcFqpJLXDGBzGVyog1y
okpgTfPm5LtEgRfoUnA5k4/YkV4Ye9MDd4rg9GxBtlray5DR79TK3tb6Vx1eBAJnbiJTMV/TpTBo
1NQnkMy/0nHtA7vK9nU+8KjW5wQdPvMY4Lu+Oip8/gqASsdKfbKJ0mhRGIN5dJ2Oan+bg7fAbO5O
xDSzqB5yTh7PxjBrzy8TY1zakB9vJJRg9npYi8IFd80o3fN+2sIcaMAfme+wxU60vVbZ84E8qx5M
A/y9ye4c1otckPwfG8U2CzSOvIoUS5/tBJF9nMx+YV9o35PAA4l/UrXmzCobY9p2Y8STccGmOJ8r
GDWllUDAUBO0+LFDdi/j90U1wzbP75larJhn19U3F9BDg/XhVes1B30etZ7x0BEv6c8kcK26qjN7
8/CHzRCcgbw2hvsAF8Bmcuh924587p3uWnpxqMQs6Yy8UQNzgow+U0Kk2PiisVF/pI5jmWFtGzA5
pCyp069ZcSImAUyF1wbl24QRAydk2CnysJLJ45Nwo0TaOD6T5sT+sJOAjamlUT6ReWL0+d4d8o/J
XiraEWvxMQ98570Uj6bcmwLF/gLZGif4NjXRR3y+7ATsCn1COR1jld8PbI+pmUKVOHXtg1HTDbgM
dS/M33exC3azEnYL9dZ7XI0V9s4Eh9Yr6ONRhac5ZMOZo5WQNp+5ys/obiL77DXP1kipN01aT7RG
UsPKXNr04MWW3wmKLqyOdRR78xo6AVyyLcudTyfzshdNg1iSzYwy1PmRPToVhktVn9bydWwNFhVJ
QtZjB0DNLuBmzQ4m1i3HsaLl3uRJK2cnXp11Tx88ZfXwujoGDLCuuySj7jCCJCtlFr8shajnubMh
5M1bSj1HuOakZtTk5dfYK9+kE75CTMeoNnWkhmVtjARK4KSP89+LYmVn8lIO3Zx/WEW57Bql3LDs
IILs9D7B4RSCgM4wuvvYXFBZj4Ix13QaG1nuCGKrA0OnZx3Z0wcalSkR33mod0MdGYtHba2Zj4NT
cmJYhdjBH/oqRfzZOcNjDkC/hwQTOfnbAg7JzwqKpWVNd60rE2yBHXwGuNDcuBEzlRqsbTjrDTtY
VSvukLsGap+9eoKL2rXoJat+i1Szmn1mmjvSArtQc5U/1Vpd03bSj5nBs0+3yA+OIQBLD2+9o/bm
rt2U95hXKLga+w9s/i3iZPqwUnQsRqJumtr6kG5BkYBf/1au4ydU/Z6nhpM2KKc8XnYMI/9Ys6T9
jMVDPC/dmWQj3BqKWzAI2yt5OexQAWLvd50Fs6zfW14ZTUUPEyIt9sjmqCX090KgqcdtDU6sVAL8
We3B6NC8iiTSF5vqQfJSB5UXhmFMlMZbTwa3VbhvmUUn02tkZDj1xsqykBJ58Ue9Gp8db5Y/Sneb
U78WpWsFKugEOJuadRCDdp1WghFnmwNttLR92f1Rs+xYT93BkoPyFM8avCGzj1ZgfQQj8hklVWSU
w3yiCvhMltkKoEyUkTu0SIb4DOuVWVdLcHSBs4Fky2/+uWe7mQ8kn+GZ9pQzxwSahwUwdZsdBz35
GlZJ9+W5f9UWVi6azlrqv4fZPehFcioRy5rLPJ0IPXywBZEMbm7mOzKO0oXaFEJXz5uEpmIqf4Tu
cfFLbgNR8Zw3yyUkONIjS6md/EGvwYnKPzJs4cztR8eK926jbQWTTRgdwEl3Im80wxy1lGeMmJ8x
fKpgnbAerLV5xRY6YBBsVj925qjtWUgx2PiV2kSaoGyk02vNXeHOMXbfkSeiCXuvI3fMtK/xYKDt
bBNYOjk+0YJ1xpgi61jV+M5yk3eO43Tu/o516YR1xgihrQk7bkyNkqdhyhGvT13BFIO8BHs321Tp
uoVmyvYKv0s4y4QYzauwY8D4sYIkZGR8Qier9XPr93baHVu2cqgH2Y5MhgoXi7qJQjP9cadqDGGf
KTzlemRa5vJdpO2wH3hZUwvJFQEH1u5XJvI6M7R9pk5yj9DTQumJ4Hhmi+1naNaoxS9Z7r0CA9bR
vrA1gxxLiIXNJnai8pvietee65KJtkSUmLOje6lYRoFc4pql991DUTnKnquYdJgGverwS3VBBDEi
+tysN5SbySEDIBo0PQ9L6I9XB73WhdEC3dFI9e1Eht0KbjnHiOJOw7KU1bs8l/SSa8uKMH0dbIqU
BIYjF+12T3pelGXjIzrUEd9QZYT2kn+0VJYZeojTqGn7tWkGwE7FmfiV84IgRt2LhrbckCaq76bA
ibWr5gJepYq/nGPQXg22Y8lwsbsZ2OIEI4g08j3jfoarGMD9bup2MA7erDZ5xaKd413Zm7nxx6w4
8drlMA6zubOnlA1ArKOL0nTg/2yHdb2LEN0/1S3CAxhvDxBuiIcoskPL9BxKjw7gxiEdpq9LLo4l
DmOIhX65aowVjO5sVMDZ0PkE2E2YpA/0HSNz2Lmf+kPsjixVZkSO+jR2JwPZV7bwVNcb92C63dui
LX/a9y4dY7g7OU1WoTu+3nk1UvUa2LwjTqtQnWjYSkK1vmg9E9w1KTE56oimVjzxKBJRodL2tksc
Sc9ClbCFNgzOSWvnj4opvK+jgVZN98cZ7i2RAchwu29z1n+QhewaHAn+3LZ7d65sQmBiNrizFdnE
Y4doKve6Hb9o/XKIB9XE7samr+ju5IrPAvyU6WtjfBSq/qV4tP6uexEyWxlUTVqgdtZrUYn1TJ/3
M6PQbLPSoXaahmNvViGIUI6AmeoASQxZz/ZfPfN+cskTztQp7wlouTc2o3Bt1V/dQLyai/Z4l7Xy
uMp7UtDjAmmwmuwYgdP0PMx4aiMAWiTuDNa7kix/ZcfSCiAIFmV7vJge5YzVTiQs5Ugwq/ZVeHEa
Mlr56uC2+uihGZJaxYqF4lux9Gd7YzhD+Zz5JJG1eP2z4EaictCplIhUDmf5x3J3JajmV7wpASGx
yQFCwrvZobIcyKPj5TGu0Jh/jqnnhQmcqnDMzdcCQUoq9A92DN+N6ASDEyVC6GA69X4lsgYvDw3L
nSjrV7tHl+1NZoSGGnlq9tXU2c9mdqOkGQLErCtiFub/89wsoW5fa9vCWl09TjW9y6QYKclS1dlo
VhMxnrmitbDPMTOpoCKJoxDuHkl7ta9sdT8CB0Lqy9KcURW7ex5DJgu7wTCDrmb46HllEVFu+hnh
TgFBdixkbF6eVyFIN/TzODA81ksexgN764wRPoNN0W4K/x0RkeuDZ6w+TUt6zibimSZ93WVN+rtn
Swxzc3vEZ7zJK6PUpFCNSEWcY5C2dp5ZdiQ6m51c02HEtzKoPPs0NOMU1azqlML+rib8ZkyzPhTB
5aS5XDQoDx1Ocwoe/JKJrv8oo+ZuR/Vrs+0w0NaVfqcDiaLdPeKKSvbAqlnctYzwJ+8TDF29q/Sq
u7r4eMNmO3Oydtg5hvKtOyRA6cbf2vw2Cuab+kTwFM3FM5yXUKn58NpYshRXxZnwcdZFrH/20hbP
xOl2x05RIyOuxoNIzrIFJItGiDGnIiwm+G7DH4t/E0jPnqBP7oQKv3aW0EwA2DbsRGLBG2HZst8t
1fAyqIq5yxTJrRVHZWV/x9yR0VLAWMyJWqaggXWvJUHauy/O+qvp3F9sq+07z/wmZgUu+SSf7Nwg
t7dbrhpp6z688U61CTIcH8o49Gxisrg+CTx3iSv0DGgP3CbMNPVlTxbc3tHV+N5tewvGn/KnWIdy
l1vNicHzIwDGHEWF+qZK5U+7bUq7YiJiUmXITXRihz+wcHC1KReB0h0AjsG4y0S8NYsv3TDGS+OY
3XN3n2IGOQvHrnxL6+3IHpirWENiXXMg2IE6p/UnkOHHGtHh3yY3fWYe1j3LZcyzPQ8kWCpgZpNq
+gWTPDTTRjums3EsGK3eTTiz/8Ohu9xMRpezFHFskCMaikIKjAZf5OJ+6ARvobWkU7NYbMgcZba4
KfxFMe/I6bUjxM7lk9YPIXIhQKUZHSvpVx2xhkp9n4stjKmUB8e2+ieZoMfzSN4K/n2pllhoKjTR
U13AW3UU9dC0sbKx+PXL/37mxuWnrfZoITZ7Vj2uyT2zo3uVifImPUUxkXi1OGu9vtyVOB8BkqGB
cJxlN5NhF43DdrvgWHxfZhjjDvFxFwDq0ANxt9sWSYYVWrC9gEhw6HCsUA3pOmxQlIzZDaY068bB
XHL1rkJ1KMGs39UuPlEWZoCRNgXoze5a2A8MxQz0RQ4rjGIY6n3XTg+i9Wb6TrSRju7Wu9EwxbHk
KRdCtJi54rPpgb4d8qGJEOyGRL79hm7j/SvwDFznakEHH4sXp7DW+wK4HN1tSSDS7e9RsDTc4ThX
okkTxsOyIu/9F6TJ5k0/pxR3N6flomXZC2Sjf18x5uIFbn8yZ2Gj5C6JoDEe1dhVyp2zCTpuhNmy
f/3v/SUB5AgdlNunyf7cwKGY2P59dROh3zTp8F7esm4lrZZN4A9h5z59iPXVpsrbv28zDZX+XRlr
pGva+qvN8Y8aHFHPEqkFbhe3v8BJrs8ICaMFtFFJ18TqEVv8LQbYxmG3N2RPQqJqfRjoRm4W/MLR
8KSlk3MRMEsfUEXT8wIEBY2bIMzWkt+C/IXHejZzHujAD27ZttuvA5299ov6jlET/ns8Gq/WOA07
BVDIv7BPQ1ADT0bxWUtNe1DMcjuCwZ1x5xIlx3DzcEO8oH0vLms7zv8hX8Am02neaP+jNV4Gxnb3
Y7+IqxMP9PRedopHZpeZ2zb/R9h5LMeOZEn0i2AGLbapJZNavA3sSWgV0Pj6ORFZ0zVVi+lNdgLk
6yKTQODGve7Htyq2GQl8sU+08alJ+0s0md90acteAI6vw3h01j1o67UiTkRBUWzrQZS7u9fV1gv2
q+ZH7Y5frZLk61PBjDqIl3PUaFJKixQUAJCBjts+lbqRXoAkt7syc7TtXeEvgmB5JJx3lSwp8xqL
qZ5pefmbQKCLHDvRr1ZaZCcegQlkdR9L+H8Qu/jp+OibnYKKLB7BH4xRibOUcNQuhQ9EukirxZgo
A1ExdGX0vUldqRVZKC20ysEMrpEZQvNUvyLWjbfLXDvvvklNVQCDtBI7YDCNjNzfpkOYPqYznAc0
V5rs9fMoxI89H6F6blSeJ82as64H3dkkr2mflZW8gyftsXK407UW9SdDuWijM6iiCV0y6tb1g5iR
h02RrHQicC9DgxaLIrjeph4eCmvwys0YTP4a7XD04MR1DOGcDC+nWfwVk5cQbFU9HrIq/s5iUZEC
5E57NhxoEyRX1cF4PHrED+GeLx7VqWK2fsP0LFYz/aaNn6AJJg37XTMtnFd4mU61yF1gvcvwWulo
b53Q7V/vSIRujMWezBWbaZdpfeD5inHTh2KfyEPU9ITeTF62z8ZFbtTRXUdWejMTPX1c/ArGTIOc
LpZ0A2POh10NqHt9X+Os/xyjmuE31klCq5dsq5YvwzWro+thuqpb0VzuH/0ogulsVozbpEQ31Wp2
KYzwgajkPMlBe/jKd5ERmnaIxvaPWlG8DJGzF3CX4YGWISJ6tbPjJKOtjbDl2o1DfxrbYUeYMtWI
0dsHx0j5xJe+ew2H9wFnxu3+UcCz+sM8k3kPeKQTNgHepV6wFn7UHTrWkTt0vSZ1Bb46mp37OYxu
G37KYF9NzDyKNhA3NFvW1qsa+uiELq078JY/0T+sWePnb5b+6bHj79JRX1VOl/4K7F/KPOTGy0/I
Ws17FszldkzznGETQxkl3LYm58tMxPCgbu8+9r8cYhHXXeCyk5orOAVumKRHzWEdUXeo5pdPU1vn
z+CF5kevqb53wXsbWcajYuShxt4gTdSO90V/HJP5ib76WFhoEzdjZbr4FztUBsIoHuY4dte0HIuf
c36CKiFFJN18zxzpSt891e7yyFou40I0Xzt2LrtCnDbLMYg8xDt1Mrxw3R3UJeZLG2BVNTZ9Vy6x
XEeLNSt7vuZHP4LcWL5bon4xw6F9Rd/gYBMlpECdTx7Suu6+pxgTtlpuzsdqZlgDYlEcHbm1D+zI
OvnjTPQFU56cPtF4+Vc4FpI4d9Vb40iPwdjz1EJrAyX2vhayu+ufdf8Lho7zkkdzfRyiOaeEfS0H
EPA+HYlN2YXTZYx8OsIUQgfld1VmJoFoF/3bBDgdrlZKqt43DZGEh3Rxe7dX+J1hIW9PxQMpYNvY
Big55sNPMh6CYzPDJEbQ5T6VosloIzn5jyoOGIQP/dOY9NYqtaNkXaONunRh6L5j/FulQz993B8L
TsJjLCTIkF5L3e5Fgdliip1bYmblI+3bknSl4Sd5GzjS1CkYYZQqS2/eAqQu2xY+19OATd2QoJZF
voRwaygMSu/UDsyeJ/r99SS6Z90iub4P0kuX8vhWR1AjxCWlV1Q2r4tNukYGSGOO0fD3iLwfLFBj
1z4caOTLL2RLuq+txPoAmtTs28UuDommZe/yX6pvUP+yDJCCxd24GqcpeR487aqMp1pr68e0YJip
NYH1IdDobAZ8Fxquu02nAnYU+N/skV4mSS3n9r39YJgJeltqtsMSm9deeqqsjH2Ol0h94yyGK353
B/xg4L6XOfsJI79UrB3PeC7Fc50vF7UgeiL3jpD4io1PO2Db9PzssUA+yAwtfGB9114gNBycup7Z
j4rx4OrNcMfyQ1YihlKI6OrDxB6buHxtOubzeV+IiwRjv4Lm67clF+4O8E7xWvIJnBNGAETjfmPA
SGiSzEqqZ6r9JZueBnkU61R1sidqL0GL0ho81Rxd9SlpvmA+Z/ysY7ONoah8Gbr+VTY5AVM0ex60
MjgpZxHJX2/mIPT3qXes7cIiHTrh97ipEf9Jv2ErF74K9IDQLLFDWVTfnCqHTlZW9Udge98Lun9/
mvfSdoY/jlW+msy6Pwr29RvdCsZrxd777OiFtTUQEm/vLr978TbHLgn0evIg6JVKOfryGqb+vOq9
cPhROGK/tDGeszmHjWrG4idUq50eOszZM/sDq5u9W7p62allZJjcfhW7mn5lxlIx34d8YEk8soVI
YKc8w46iJWsNOdoBvS+UDtEJ+KGBT8Qe14GdLZ9FDq0zsx0G6EEKvNmtDfDJPEZsmt5tJu4H6kyZ
0VC8/x6mx+ZAISjtaEiJ8wnTe5KMOqc7mnEaAmM8pFU0kQlDsV5klyoaKfFgfqID7INkB9mH6sPS
RyrSlOcWs85PE3g5w7g6v4q6zi80/r7C1P02CTaYyujtQd0/WGWsowPg3N9fwJWYtcy563762WAk
RjUiV+dxsjN2L1G8nVoAOmrVtfIGpXm1pA9RC9fNZVv10XTxR9bZ4W+Bd0ombZ6gITj0lpuaP2MV
HG1R5O99YOwV31adBypzzBd8NEx5nBcxQMktItpvqspUtaVr70HiA14j9HlmtVzbZpg8khBkHA2H
MqQKc38991KBtzh9tLfq+ewSsPUaeEyyR70ixDO3h6egc//0lgTQutgKUDCV41ll5opBc07+EjK7
ayaMM7WNV2HuR0y59LToHA46hmtLOhRJmPlv5KdAQlb+gQy0Pcdydc/VLaziuL//CWERhKFofd0U
x3uyxejYLe3xJLlFuPV35X/eAdqM7+c6bqQANsxbTEUQRGn4psdxeWOAg5YxdoqnOSpcEPQFuqzR
D88LO6mtvUxiZbqZR7yyPIla0jiSDk3L258etaF51JlKnu8+xx4x7la3G3tD/wmeIkC35d0YHycJ
dhrUS54tFLzotST6SZ3P5tm6ulC1fP7LL15lQKMcdBzYVVidhWv5u9Qoi2dM3gSeJu+2E4TA0DzC
7OU7phDlGkocmyMkl7CQDlFjFa/qJWlRaUbCExd1aIa6u3GI4K5CJhaK6BvrVnRV78zYeG+wfV4H
vf/ISPYkbGEw3xgqfRAnxRLqA9YowELVxuK1a1/HQmk73ZMYg+K1GxmCue1HhalkZxgtJmH5EuaJ
Tdadzm/sZa99b36WVUuKiIcnGa0KDmzy6BkdiSUPD/8/pcfW/5lD4buBzjnbYNLA9s+xzeCf14cu
qsy1XIuykmnXvjJ7mz1iamO5rRaycaW2t2QenkZDwsejo7tcAgwp8nZi6BkdxYxXqnBP5BE9qRXN
HlDLZnX/Qx0NJdJBzR9/lGn4yoa5+mp1KCEJJnje0OWcf1a999HCc36M/JzOIZI59P12vKYsTHYu
4TRxbvo4nMYGGhdcLIB0wJAi/aTMj0R/lKVm7uh+ALwaMvxpkZi33pA+z2HtXcBZ7+97d8PTVnXb
Ogedx+QNVR5XhoewgujIo3qIdR2UvTKom3VYW95pInBYGnc2y1hVT/iWytd00BJcIZF+tE2QEUgB
kUuZVvd/7HRpXyANM8r26gSYcHC7IlLrfP3VqBauqu8hN+szjGHrTU99hpuwLlBYWquo1xA/y6BT
c4h/Wj4pUTrIvVVBwB8shMncCfru59oPMMfJomRgw4RZ03yBmkQhxYb2ujDW9JsihkAtwXt2WdGl
HRHpQgxgo+ClJMrH8VOdLtG2HKeQ8Y8rLlkStVutaglLt2mTYGcrHiEikl82obDNbKLhkiRO1gN6
OroKcXUtMGIyng/mTwhqZE/hD76iqhA7tjgY/7RFeyq7gE6qPqFlpE2XDB6yS0w/2rkf+vCsuVZ4
HjFEQ9PhU6BHU1xV7MX9nS4FMorYjh82O6BbFPsCWfBqRL92FYX/DUukuOo4EaaVWyfiej8OupIx
MFJkeUq94GaQ3zJdtVrYFxXKKJJpPzXDdMIC80dZhD3MiU/ulBG2wZ+lrHpnV7k4yuC80XOLLfOl
0um+TUhUS1ifBOQmgXk1qYtQ6zB6qchBzntb+x3W6XvsN/bXkoEkyLIoJhNCjtqN7t2zF/OXVvs7
mOWIOtAn1whjmDqjqiZcc/gdmv7z6EMWaNghocBIhw9M0YiSaKcessb/NmdpcnbSNgHIzzsTbleL
uO+AR8a4WKSZXWZsHGj+vWhzX0CaOhj2mFi/nMRdDvfNJgAoG7OwB7W/dMx6NdgQLlhgiy27hgTB
ouGgIF+6aD8UXn5ok3zcqNaaOgQRMmwGhO8PiWN/2U0Qv1Q91dGIVOGo68W4tfUg2kKy1q8Ji61q
gKoXWgjGttZx8PRO8aYi6TD51mLKf3gLQgorPTvy/65GOAR2AgXYnc+GJfmbl7uWNEyidJXxVHVZ
fDmW3l0Ux2rGrQx7oT9QKopHJsY/VaHLHoVoeLjFOuEbj+jH1vOkBawxTnHpZkS3dp3+GgaveQvd
kFjGdPFPvZc2B+B8BjcqWQljMV4nndnHxCQDHXcarDURtSeTB/5H0fbHKozSl1HQpSTAIO7pxFdH
ok7SE4iZV+UxN9wbDhn3oNzU6qXQ4i+RADJHefsYFWBe9K7Tn9S7qAfH2Wud9xC73TPC8/GmcsqZ
MD6PcjYwE+p5LgYdttWYBac4n6xLYWdYxswqfmWKyfjFRi99p0ho2SQuLQLysp7zH4lgxXOX2eEJ
ax9IKcueDTfCeDCH3VFtvzs2+vfDcSQ7/F5HRjPjX19ShO8PoXzxrFVp9OuoTc3zWBX9wZ6oAzGt
HcsgsE7qIqwR8F5AsnE9giDHYKNoyGaUE5kq++puNTCJ6ObmjqL2ipnJtZ3bp7mAKeDWPH/i6Lcq
mPS2JUjMHYlzJChPfpS5uQF85p4iLtqewJOHDL6u8nvXwBH3sAMsbEWOc/bb8Zvtr1tRVr/qDGEe
LBKCpPMC3S1rT59URBpZ3Zh/wbSK1/OMLk0KohEnwhBTL7Frm9ypiGbcHgkjLVz91qVddmOGTbqt
rZefLgYetZmN5cpZu25+irC6AMvsjnQefqh+Gf306kFlxFGgErdqme0uDeto40RlsE8Lkz6HndCV
lT3XMpqz/wLb9f/NdQ9s27J8G+WrZRtETv3rOZ8XoqPfHwYIQnJ/W6P/9dKp+i0cWm9N2GK7ygXp
HzbQbXv23GulGwYkI3/6RCb+EMjvdbv2SugvDg+kB5skKeMHz8P+HkGdPFkWeh05uLBowz6mKA0U
JcsdrGnF7QbyS9ZQUeYU+7+4DgkpdnY0DuaRAGfaklnOl0FjVH5jPEb4iYZaGihFczR7D0qN1ovL
3y+GQb7YQHG5tr0mv1WigF8LUmA1jEZ+i1oI99R0UXy2W/6ZPEcfsjj61oAb2pvFDe3ib5WuNBvg
DhajN7eGvLGDBitUlWLLm+s8WDFFY4QiDeO6b73981+WTWHvQ2BC24Ut+54JccZAzcqZCFibKiCl
vY4Zr3mDIVaKqWM243QsjGxYuUuePatz8VgQx+swxnXc0f4v9Z1h6v+q/2mUsDGHVB2YusXE4F/1
/wgTZ8x8H8yIugWnvkkurDC/PB/7gxHT7NQyw97F86yBoBP0WKW9PzaMi3BaOI3Y42BqoRingVxv
VduvIYf0fqj6frNVMsqnP5Gu9chHaGB7xO7KrizCVCiEGn9Jb0ro+pfmSjXs3IFBDO1Ova6+lzkO
hRyaFA1Kzb/UyDU3CU/UZ/IBHeCbUYZPc9RfUQ6+6oke/1jcUCpIqumGp3rWCClj3GK+Vd4o9mWA
wRks05eGBPHcExN0QYqOzq8Ok/Vk48gINDk0VrAx0wEml/rFY59MBRdcNOzgjPUoloBBUngoMbR4
ov/WnIqMfN7IbG6hjofSQd8pCHpZk2/n7dXhMCfzZSA6+n6E+evFiuf3ftERcI5xtbeXYni1i7re
zH1sMxngME2N6iCcIlyrr5q6CNcQndJVPUK+MdzOvXWR5R0b4kj3qNjCQ6sD3GWbOVxKL4bKoZgj
QQc4cA7RSMjDmjHrIIpZGjKYfY4J+z1nqnbAh8yTC9vEkVh3ny7RlR2ZhDwve0ONFw2jeh6NaHqT
u2a1h+Ypg3TO8tH0aubxv2w9/r0zZZODIdIl98nQWZycf8W9sFfWk9SzxnMMkKgqQywos//h8yyW
jSrdG1pcHTR8PP7+5PzwBAJIlUFpvXjBgBwvM4gbsq0KDYKfvWAlYogvA9oiNc6X7yrYmZWPxkY4
mGDx88J3kFOdEnUhzrB0RFIuUSWNiSWnx7zu6INgq+YXiChAx8P6aTmsmWG02YvZ2NpBD8KIJhdR
lGaUJT+m1EOKORsvhUWYU9S2kI7e/v/PyXT8f9/DLm0wbl7UPqaDLtL+F9Z6aT3Ntgi52Js94sLA
Cwg/asp4FwxRcFYv/uSjyfz72AaOmXjddwxHPxoZP6Nlfv5QwH9KYte7GUS8f2W+nR0A/f4oTQKE
eGCTEwvdZQ0qisQ0lWfOSnxeID7jeOsd9g7+8NLrzYtC7TYonieBlKfSEgJJiGO7OQ5JV4b8XKwk
fGTL7T3hRLjzYCJpuqmY/80FOiHPsd1dmPEECCL9Ddjfu23V1UGxwEoahhtTHt5HO1iLN34b3iQY
6YhIjVl8G8RvhFpJCJAT/p5/cI9mG53J+JMwvJ1hmeI7AoJ2badB/uS4fXxwsCa45YwFfpzFk8oD
t01qg9GxyGGR5xquD+Rvtn0Q5PjV02g8L/J++s+R+mnkkavLbDJMWX9/7a8fnMqIrMR4NTmwHUCI
35gFYG6XQe/YKLvniVCodYygmuhLtB+LiYb2XjreuzNdH2jdcYHO/WXXpvtpLt1pCAv3F0vGu2uV
CJ5Nz6HNyRpRSQRT0xebHKLXd/7lJzs6GCVpHu5cHC1si4f8EmnTH+aPGD/m6DKh9V+rh456KfTK
XC/GgCKpbQZoIoV9caPYRMAXeyTYp86xcvFTqNvAIyT0f8s4zJkbNyctYE7JbFPrScGIDIiDLKh6
Cv1IOjRVUelFRsQd3m8TzxmvqifgWemDT8A9yRu4SqGANq+91hOaqlkfztxW59jq+jW9AaCyPn0Q
rXhqm2K8aL79QJ+AliGjwa8mnozHGXn9trcm7UjeUPKOl/jQ90iw7/8wSsj/URtif9G0I12nQyAb
p1H9416DVDMedg2X1X4avPmNMcNr3ZEDPaUIVnJBL4Dlxx3OwiTuchfV0cydIP9E/p7hH7hw0FLo
sgje5H9Lv/zTunmwKWYqiHuqBpaYcM/EXFt5wmBr737c/8POWOJRIFUDqXqtHxACuS8utJUTFb21
ElW/aREDn+zcG3deXP7BRI+wbC584L2KimXKkIt5zqfHrNbee5kSGfshKuFkSPDtazhQW0iZ3hBC
q5ISXEdeEnPYp09a2kDh4O+j5wMzVEpmg0b9CTlH9JD6WUwkbhO+Y81pjjycs8uURHv1A/qeMayF
PS0HtErMYyw7PKIkinlurbCK/pUHqtoRojFeywgzmhlX4jj4+nzWF+TrSxAnr2wT+NRno3+6xy+M
w1dFyO+T4fGgcSBi7qBzMCMPKzApNc69yJmKD9pEqJZcJziHrfmldlcaflMeZ0SxOW7ktDsj1Zhs
k1+0YpRtP6hMIpVTpF5qczzCvRn7tD1XUdbdpwhqlOA7w3moYfKx/jfngAYfpnrfeCiLErF5ByNj
FQfRb1Xu5DjuNgY5ZeRbw3PFeuRunbBsKEbR+agXPV9+zX2DbLQHiDqFpFK6NsHBnG8vKjmviYAI
FKFOMSzT/Lza8Q5l5aEwdGrCq3q73Edyft18u39E+O7e/EYvLllO3Ce+YW2bOZWF1KXEvrugNK01
GetO61m8iQ9LLk4Ewb2wj462NRFYH3b0Ag17/jRmdjpq/Rc6AwZ5OyA4JXkkmaBRysN60uP9Pe41
p2/YYtcS6RY7Fi5rv4d6ahLDEhGqF2Zj/CpE2m5d24336jkzLexudE/0ICUqf90Vk7X1ZQpl7fnW
xeVvKbcBfVef778YTd2bSrIg1Ad2iVHej+Ks20xRurxXPbCQqLZPbRNjc7HsFF6qBAKrF1++o6Gr
IzfuadFYXkL/vvB+pS9hPmEiJn5k5VpdsI3hDrZfiGbyjchjcalSwEqJHu49r6Ezr5KUs8xlzK+Z
MjvV2Fqxbr7F3kSSc+T+hqqzHBwuySMNbeOhCmKb+7wf34cu/NNA5L7eu+IDUxf1OVdJsnPMxXuN
5iiDpT+zw0FNXS6zbD2X+mdOP6tVacei++2q6zeruMRFxOKeYw37xpP0hcrllkexfXPTYDh7ACu3
MM0dyY4T5xCmveIparX+oVeNeHfsW+x1LSAgkoIB57wbonmz4UysS9ueP8l2+gCGmz2xcBMvzgMT
AyjH26EvEpoDunvQCZ9C3G94bwkyC7o2+muK2uVBuMOH3rRfo1U6YKqZZOD3/Ik4sjrGpr1XNbhX
e1CRtGk6jvyIbc+At9NjV/Z0vw1dwt0hXxpjsdZ9BVLgiwUaHyKBk4owaDZJ/TI796VKF4L01Krv
keJT+t2rQJE515Yh81FdqJq8WuHLo6cqnjqzLa5xRWnUynqncRMydbnNYTYI5pm55awjw0A/FlXz
tyCDtZu7Bj17rgPLdBFZGQmCN1kyqxfCsX7YfdmeOjONeWZ2E5Q/RszqBTANjoB4n+MWv/dsoeTW
NyKn16rHoxDQZuIvm/tlN7DFgz3UbFDuzJ82zqtjRU28wWBBpQPn4bBoWbsPLCqdgHinV1JEkgcs
ey9Z5hWv1cBNXvj2fAp4HOB9qj9oK9eXwksQW3tR/aGHvgslBSdhankXCjAaXQ7jtipiQ6ve0css
NkHNAhu2cI7ymqATBufOix5r1cXSht9lJkjU6ot3w27HDdmh7gVz5IiSoQl26vN2UwwjXmyKnXqm
1jXdUaNn8AvL+UkXTbX9+50uANDfH1WL1UPzydzXVH7EaleiXqJAfOppLkhKmtkOxuVP3wBn07v9
9zqnt4TQe9wnaZGcPG7hh7TAqR4mBCi1JGKsY57QRhyOj2q/avdzsGPwVm/urPxI7iKDeXw0ECi8
TDNeTW/mjhoN4zHuJnqVcmqobr+wAJgMrHXjadYgrcf2A/Z+bkEpBJlQOO3JGoh3Y2wOKL5t7RTD
ZjghHKfWanvrKYp/BZFoXt3+S2161UEivjmL/quCZk6TnV76GPTuhZjZvZs35vVe7S3GH+7/epVm
DQVqDD0PrsFfKy+yK3CONLW2qrwKOq0hVs+Ai9YyPF1u48wenn7dtIqnGai6GhgxUqrPwQhxrrGT
p3vaBaCSnWdY00Yd9uDTDveVarQxchqIMQsvQwdBAeGO2IkK/91qqv6hdRDcQP+yp5ywE1e4z4Bo
PtQnNvcAw2BA1xf8DN5z0VX380Hpe/zMjIiNniRi+fk1NLBH0y3fYKo6t0aUP4gn4snhVe1jHw3f
9JZ4ZF83om3Y6gZi6J7E2/GIbU3beaHnPZMr4pCZlE8/Z5I6NRaEVzdBKTw7KEopBau1U8z+N0zH
srWwZetWvepZrz9aVfYuvMH6oJFIgeXabyFV3E64VD+qBZkEtC47eVhq6cDPrSWH2apIy2N7onXm
cz3TZzSn/JotUXsrI2xRddLjUZKHGJD7ddjNghqNsMYkSj9iPYEsGljefsoj6x15+mkacDrrU9/d
82jZN/nbilE0sjqbB4UgGxJZNGzYKSN0siX7krKrBT7h9WcNuEKN66qTX+HYnjWyMfoPRHrjmRUG
f5K8ttXlH5kI6+d6dE6T/A3IJpvOlvwW9VXS1vpHVlEKafFWa3b72GGSfKunj1Zy6YmIyB/mKitw
msbFLXGc3z2t/70rrdp3wKgffYVxSVpvFLhPWVG+qC06z6B/f5c9Y8lKl4RkaNv1t2zPvNvyn3dM
Bf469/e7KAbSwJr21/dVIUhmK+aPYlnlHu82TiJgRQxK2ffUIC8/HGP46BOijXU5dvIbGAeaC381
6tryUxtQue5LrX5CS4bJt6g+dJ+LccJYdZzmn5ztrw1avQfhzB/R6LkHWwnVcn4Z7Cy4T0Y5g0ty
apy2dNu9OlSr+hAJg1n1W9oE/tnPasG6UryqO6IJO1LmgcEA+6F3XXol4IyFnJrIgX6Y1bW85Rvm
IlhRKZ26YpvqRf40DYTxqHfqXCzPLfKceodhYhfFoSHBr2yMJiSd0eQXJ3XYmc1pSGkzulMkNmmw
tDdymiBxsw3ahXlMNhdcI2JT49Mdvg1BYuPPAw4vc6l2atTSgze93NfoGSspvIPhpShcOlfN9E3o
7nyJ4x6RnN27Uo3prtUXZ2zOJDnNFt4CKVuNCQ4nNIcE+uFHTeuYbFbTfOjaoT8D+YfqVIH/y2vs
YL29tBtL6O1jkTcEAJazzYUMMzMrM21vh1N+GzwaTg7+5Fc9oGma04D1dTN5sjwIpvWYwtmTKikt
/7TzIPlyy9soBUddn827aDH5FTPHfsELFZzdHGOCPWxHLYbOEC5/+QDMeIDu0hvisDgCmiDhg2zX
xTpNMusJT9AfIdOZ0F5ZO5bzZmXajXVZhgh2IqToBunJKDfkYqD70De6vdfbkG1K2qbbvOnGjVrt
1UvvEO2ch/oRRuPuvm9FQuv/tYFjnMP8wINhycPulMtnxP1BAd55s9jJRs2C46FjxfAWiX+WWplU
HqcxtqpKwjlUQ9RMZv77jv8xFyO3TFY22M6S5qQaZHB+4HGklfiMR5/pnuN7b4BL0KKQhGEZU3Fm
5hh/jFj7bJUvzcbosKSJz0QYutq9rWs57nAUWvuYd7kDgoQXsYTPWFMm+FvfVTIqrQyk1UCcDrE5
kpAjX3IUOavJMsubBUIBDVPbyeUFdqV6XC0YClBHg2FAVuqcDdlegv7yMtbe8J5H04276lnNdRyj
qvdG2o473LrplgQUooaHfONgl/8M3MDajaXtHaBExm9lYT+FHX+d+wQZc9NDlWoUUbK0YdUGTVi1
pxDY2o3KnMeTTL5vrhRlNY9MnEAEK2wVKn0BHYuNPs2vaJ7aW+0LDZgl5qsscqjFMPRgbCiyG3dm
8syj680b6+aLrocBliuxeFohr1WoXjqbe+BAgmCKTtsAK0KyORavql4YF4+EeY46x4xObRvoW2ee
JESli76HSfuU+qP5p4dWxX3oxqsGjoRmzuGvwKi/kJT1X3yE4SoZ3QoKHRegXAbyGAnuEFhiO4Um
YRSGPfwYSlQnWLDZg8kMQi1huzl7TQwhDCKVBsWHHlFy7HXD3DFPrbH6D9oTWsZov+SMZzVGfOSw
oMXOLdRs/tB5ezY+l0EGons2Mq08a81TYpFgy3Um3Vw8srGAlp9YdilUrKH/GIYfUt96zEZPv6B3
zi8m9exKoaUb27kaFQWIsGYbShwg8hZ78L6BXbfKJxgObTEd2OhjWgyOkdOZv//5Jo69Szii32du
zm7SKDopDACqF6XJCYzmN5f/BNCZvnsOu7B7qMvySHObGblFNRgmbnuqTX4/siPaT8bqB0qL/GcR
UEnHwOIxKsVb2NlkNcZ9fwUm0u8X+S6W59Q7dS5iZrrRURyQXBQYm1DIlWr2Tgox7zjXRgv5Fevu
EcuQeEZH/hi3xnAlWrhYqceNQdK6HqTjZbb85bFwPty0GraRGaG5aYDrOks1fiPt/OYHOeqgBgKS
D+YGoUz2Qssh3PjgdpCliYIBR1iQIkShL+VJD3ROaSE4u6lnYZ97Iz8LYQ3rOa2tDxPlNUsCsP50
sJ4Dq0guquXAXzzY9rHjv444RlehmdRHUIbuOgduSiNz/D87o7bSqp1r1wNm9hz0cN/+tEEUqygn
p7e/Oszl73Ht/SaGal775QRISo4jUG6lt8agWwdiUH13MpQ/kE9O76RaZFvum/5q++2zrXkVthms
llkBBzyRLBV1G3U+ym7hGsjg6+HVYaP1ghQfQpzTFs9sft1T4c/YNEoM86bzYcnAIjP7YsScHbw5
BrMpt8ycroM0/4LSmJECPU/rJAyTowuePa4e8tzML5a3nPAUlUcxVgPMjyChUwjxIdBI12TKfG0J
PZLOgj9DYoxPGEtM3Lz0p1lsenCqGU1Z+W5R7yAo7u+9i9JySE3vOx1YYGv/KacuOVfkeDx7g6sd
VeM0XNp6zaOuPHlAlQ4OGZb7KaqCHdqY5b719DuzBkrUJwjZKVONufExB8neSGz4BMNNMxkIdNdM
Hn099QYqC9SRHsvaS4D6Q32UVdByI2b1bwdmwFtLeOxhEoA7THYzb2H6rfWFcbFDAbyu8XGoxNM1
himzIsq+XlfJGB+ZzAMOlO/Q7ONTcJbtXfIUHzCIh68mepZ5DQGa7mkpshhE8729k6fdKWpxqTTm
TJaJzjylBTGyK/QxWKUunp+xi/1zkZAXlYU1qgaJateMH7YoBx6Z1ngJcPLeAoQJf31B97gg7QaP
WG9sMgshcqaLelsnXbhS29q0DN4nIJQnwsiSKxXbZzS1eDmy6k/l1v96M+XikAZaeLH7Ilh1MtPI
Fg0RY77L7FfXCV8ueKxcB+Hu3RKSI0QZdLMC+ZV8MUKrPovUOUe2XwKFJIJJ7TkWLx535uAsG3WY
Wz6JXOhqWicX5yls6q+78mh2vYm2eWnf/1JWarc4Zzlkr2ycDLjAa3Uu7YW9Uh0sAuu7M9RVHF4l
JeGTPhPjHqXf1OUByYGHgz/YSIko19kAY99lIlovOv4jj8y1TeEMz2i96UstjkWaEy8hUueHtu59
YuaaXaSn08ZCML/25u6vMmXgojndb1Ur6yz0IykgK3orf3dZHLT7q9CG70Le0LJl9K3RfqT3IRIC
PxIXC9m9+UG5N9WkUYNL0MLgRS+N6BVHA5qjqqPvhw3kNSEjer/I7on6Ksal5JZn2sWz/OEWxe1T
FxJYDd4Kcri7JI9TVicbvSKWFI/PexxV2kPSZDPep/wTvVHwsjTpcoRwlP0PYeex3Liybdt/ee2H
CHjTeB16ilaifAdRKgPvPb7+jkzW2bXPPnHP6zAAiqWSKAKZa605x9xk1JGfFoQ2WpbltrBMdxtQ
1T9U9GEXfzpCVcQVJvzaC9cnlSWHq/NmOOUB2F/xqnUus/FKw6YclcVB3t7cfHoA85d+0hMxWarC
aU9ZcJGflBJ02drQ0+l+DZuiM+AE8bHqLR2qHOmUbJXnnR8m2q6Wc7pSMc66wn8i55mRPm6iHryi
vH6xwamCJOAsXWzEq7Ft6aUQSAbNri4/W51oTT3ANytvrI7U2Xg9vQ70BBkLbja8zcMpgpp7vm+o
ylBjgi4E+Oi/47Xqechf6g7taoi9l5rHxS62HjtsPGxTwlfxvKBK6YXivJWRm6+tvuWGpiv3ryFI
qJdsCsGXcbPgjc0Q+yfjKbcJPsqagVIwMq+2MZi/fODIfqjD3EnbZmHwIz+Ty6mv7j81verlzLjp
In2q2qTTSUwdwgnKpDjHqfIcuWwrCp1uvAIX68McbdSRUflCahSgeWYOS78AKxAH3pPCFFyJLfMr
H5p/HlTFAUosNkLbgSRqgfeLUQDVbMvAgaHxG/OvYiiMd93CzjhrU3sDqlytDQ+9fu4ruzzLsm2Q
NPYpItR6m/NbY1A1fx8F4rlIfPWfr8sGb8di+RKz89r4MPAwTfnNKq2G8AVEPt7lsFE/CrX8CNXK
+JE5GnFNYxQt/OZgoWIHa2oGxzhT+o1ls5EaPURH6KvTRyeq2x27C2sXMpe6wkvplmBtzW85+QjB
GHc/2YV/VvUE9LuMxy17Zf8y1DgLZfNRR9QyT11O+51eZFwRlhshoqU7OT5h14FcCBrpe4QnpBWh
wYpSvosTw01LrHDooiufsWhjQa/R45GSuuiynZ1QKoUhNPJA07/pCk0Q4bsow+QxinPro8KtBbXe
q5/axC43KVVNGTxXWvfSue38bbYNBZ59Hl4mFvSz43Vki/Xu/K3xp0vfERThZGSFk36WXkAW0d9R
UpICAMUrvg3sNMuPejszU6qKlCaA2oUH5IXxqp8cts4jcJrezf2z37jVY3n3wAbZTfqOmAp4pzLS
DvJMupPYBp5gXx7QkZGkRYP1pe/d5KipbvxUdJR+QQZfzdSZSwThL5/h+MVI8ELpU43D2AIH5TbK
h2HgVGV+0x4Mv3iWcXg07xFyQXP4yjXtRe1S/NNdXO17CIYrWjrnauhLineW9zrK9QM6QZg34tQA
9uU0FrEdIgunV/3mIo/iRqesyQsPyEC1ydtGvCviJfILCX1JZqXp+zj3+HWawd41duGuKO9wTmF2
RLVdBQetJ0p08J6xApBODFryKIfnhjiN5ic6FeUhFq3tHtfbujGNCJQep6nbNQcH2wXgd1Qb7A8E
A2A+2JNXLIOONogxzMXazqmnrPQQTQYOrwKuLrD9MN5bUwdiM7IPWgteIs8E0oIr9CAfUqe270f8
+Qtgaxn8Qd83qsXcG9qh6pt/HapcNgvbGfhF/fwhy/T+hBilXYeRrzxPIfkFCPGLHwi6F3rX/xgc
x3x1uuBpckIiD+ykWVZxixOhUscNJrMYR03W76cW05XUmWdGph0cmNEL6ZbqTBezYdX14OOFiW2i
6EwIQZOfnDCflG3pM39TbJ1pKjOpKGOB1AuDUzHmixzswGPekahFS5F9THuDquqTUNi56yTqjE8D
WU/Ee9caykfiZXvZUZYPkBxnBOwoEO9dZisLLnWfIv5p1lpAGnEZhOpTg6JX/s/I6VREayR+CGGE
ovrZps5U+PZK/yjrdFgvGHeHgTmXzY4jb/A75+C/sUvpBfoEytrcjst3JWB6rQyRsdNSDx8lnWBD
Cftf8bRtZaRXp2VPZExOH/rINMuCtrXX+xmqdrGXolCpPIYuiD5q3Ev5hnxQlQLsSRlE27Y2dr9n
mDMyl55m4b5uAnEHHb1T0qPZw/DkP1k23EeraxE1RpVAVQY/Ww39X1dOnyM9grVWdxduZMa9aYzV
pliVKP7xUtNy6jVcWXKV9ScmvWFZPOb8UY5TTFdA+qz/OqWA8ndpp09LQr/tY9jn6Kr1UQFWMpxc
fJPKGMbP0p4vzgavjZ/dNN/f1zbIVh89ncp9ESFMlD50gjUnGv02sWr0wlapqGpdXFwHMgZ+4rRu
n6wktk99xuh9QApQsAKsIymfcAp/kxYUGikJmxv5WvnAHwNvXlxCEKKpmCN1oBOJfQcx5d6k2XiU
Z4mVT9emsWvi1u1qmSTVWbpb1MyezmE1XO/WF0I1N4Vrw/wIvO9/Mz/XHQ2uNuicFWA8+VPL/3ty
5lYUYuhHkno43e+pQYo12NM0TDxYVqm4WCwC3VS3HmvrCk1EdAuklJ3Q+c/eDEmY/Ze6x2ur7liN
x9RBNCRu8JHoSEXjEb53cwHs7ZwTlDqd2O72rZodsCggY6zZGRIVnn8w4KOJKTLuCfTpnaY64fxq
0b4PmOmceoBypmdXGSAVhXDb9CGpVw0l7G8VXs7dttTH36dMI4kPGIqFllDJx+zJ6Fx7okfHL5Oy
Jl8BherLrmnim+c2W8dz4rXuKuUdgBCpanQqbO2ddjBJhHK9GWaMsXIfxggPzH2GiywvzJ7E12Fc
/zma0LldA0gg6wlotAeUDRYhSw7w4zPqJPUQp+ThMpaCjUsXcSGFf3ZUV+Rod8WVyrw/05JDvlxV
oU1RgJe9Gtp5mzsE2iVZq60qtcs+g7bnQqaXRqImLEu3d57mzK/YoarZrpmbWx8p/sFl17k0+6ml
NV4dUxHM7AcOzXtXeU8H4zthDlJG/ccinA4eWEkEe3k0+LtB5MrlOrlykzhSTFYUrF2oKv/6gnzJ
1Lftnh1UeADb+vvF8p+Jtub9G9xf1+E8w3FGnyBoHn0D4tsYh9StNPXgAfGniIeeoo56tdtZfsEM
kJ7Djn6kt8D2rL8ACt2o0RwQJl0MIFKEcQsvHFY554pJsTv/bQnlKaV80uuk/RkFFfuYZnjHUQEe
viEnNszgMijgfTa4V2/yhgzXxXpUjXn5F30iGqA9oFOO131fDDsDRuydrZD26s2jXYU7paX3MQTN
r1Er/J9md0X5O//AGzgQawFHUf6I7VS8JZjSwYTTT+sZnrxh+/8Ga8z8BVfInALn5GtoURJ85+sh
czu0F1H5NpiCM0m/9mSJUzoBlBUZ+aWxM2/tTm12tWjZ9Uafvuhu9yoxA+Hsfh8Qm556oznKvyzD
3HoDOZ7xst5TasonVZJCtEYbTon4fHr0o7nss+gUT/3B86PsZ0DiEFd49rPx20PCH+1uK0DPD9Qn
NPdRMpRvVV29IhPPyVmc49cqe5Q/91iOr05fZwhFgif5h3OzQL0Ms//IFFcHhlXrD3EJiR5ejXdq
JzqTYWRla8tLnHetRcQk+sQplxobteygxGF5U0w6g7mYsecJgE4F++BbDgc7yIVFvt/L/1mNaVG7
zMEULxpfjYndcxI/0WX9qQ4qblHRM/ZTCmT2ZvEpcHNS/QbMp3OpPXK5P4/lED5IrIVcg8sqjB7c
gU2GXIQjstyGHgTV/c6u6X3GFQyt0xZ6swFt/Dbu+a1ufufpb2Rm2ScX8RcgdX7WrEPNWIfRGp+x
ugtQM9wKa/wld51ii5m1zviChqbfTkxoIHQQuyhX3lDp4sNM4N+CcQtumWjMt5Or1o+hme7lGibP
bNYvGLf6Ce80tEZnwu5gsVFM3ORLhUH6y02ZPKMtW3iKca1jnwZllTUo8jzIIx7bRrfFiW0MzJsl
bMeGgEcI3Bdc7fb+gjGrIop3Bs//+YLaEHxMQIL/eJFCqEmatv/7d/nXC+TP0RgZzmc3BDfPVm6g
UwxcqAaBbuokpmmhyqqozjezQ+0pno9BBK4zIzf22BHMty6BRieedzAQbgkwL7YMhVssV9C7J0fz
Hsc53cpPZBTNze+Fr2DgMiB7o3QUdeJYEOiQ1NXHrCIMdxFLHHHahqxBtnYwAXgsAxJajjRm5Z9d
sYixkmQneYoG/UuxAMJDVcwuSYoArGab/DXq9RnDufGCIYimN0CuSSPyUn6uHFebtnmZ/T7NUg/b
RNt+mwROHgNkhEYFoBsUmP4D98Fb1IXjT8TYy8qnVbrIGOokFZupaBo/jU4xDo0D53MCYbuCLe+e
JjfyqYbRheZW5r31qnUqK6v+oXXOm5qCwvRardkgM6RNwsV4SSImp4mF3mZMAaFUI/ylqnPzJ3LH
B7LQnOQYIlQ8hH7TbHkzrGuXJEeMP2iYRBEFTq+pnPlTC/ud77XHv9V8js317OTNUYUIZpVm+2p0
Y0mudVGsqIKbcztTZMmRklERikL1EhzQayVrSWwQPNvKMnd4Mst1nzvjqTP4RonXUe5HUbzKXTC1
3DLDV3lEqR/8PqLivnUm8UU11bsyI+MNkfjeAQMzMR+tbjY/9B4JLqaU/HUeMjLnyk9VBtmiuO5P
6mGMlWKdir4LEOtt1SjHFCjiVT40Ht7KQjFvrjEUxBDPWKZywmBGunNyfXGUQaEmcr+IJsS5Lr9q
Uywo1pl0p/lUeQkoE/FZmWmjKoDZ3qLZB/vNx4QCCbaDm6UXcwTFkcRd+S1rx5Xd6PYPnw3fwjFj
9TkwEoic6IhAMhfrwEJZi6aE3yQF0ATceFI3WQVi7+5Aw668l6cW08Cl0hnzNhvLWwu+4bvq2WRR
s+FYTcBvFn09QZiySIKUH1hMY9HD3Bm/Ty0HyK90vESq8k2Jk+RRtfiBlalmflWwde7Iq9ygJbMR
xBYnuXTMheI/AGTulvLOXTTMSBML2Lgod0JP/+4yvjvJqsuv5g8MvXDV0keyXLSTORFuK/dOpYq/
ExUrlqF8tvYlRdY+mtWaDDO6tfcfykdskox0RuW3xl3aH6J/PyVqJSKopFkHZRh95gGCByWew99H
hXdiFeofdZ3dQxb4/cXyYm03WGW+b3OdRq3oi5koCGJ48NdEF9m93vzuzToVpigOCiuGpsM+Ygrw
CsB/Wv9324Lp/sN45OJj8ISzQ6W9bquusH98//YU5UHz//6P9n87/t8ssqd+b/WmfdZjsbup3a2R
GeHV7PRGv5iaSIwNkwgIrhGVa0UAtEWzU7E6dYVQhdiewYNhKPe7VRm7iztVKKMndbhPNfzW7f2N
NQIl67Tqu2bF5Q4IUXEOdIVgIYs4VzEHqUFfodmiI9EzOmJZhF1nEQe1HsrnJonnJznZHp1sWNLq
mXZyxp0jImNOmW3G1GjY6drFWzkGJNKTA/IQiVNtSJ+cZnCvNvDw239/A51/OvNdV1Nh1Tu8i+wj
sO79+xsYGHFoWrE/7ku2RB6l5mvhaONDXTGwq8rCesUm6WyCmg80DjPrlQzNaGWp9BHkV9WRrTFo
F5YPPWTjb7E0W5P+KaeQthHu9Dr1Pnq0D6ue0C18/Zq3zBDIXMEb5Fe3IiMjxTJLCchpWuHXkO91
gF6RxmL+liD1/QDDsBQngHzIDuXAKK3HrpxJtmqpb7AkZpcqnOG6Kylxv+w1Qw1tNyTEEJ58hnG5
n1yYaTrSYNImdioabU0LH82CO3fVTYLaIqAn0B/CrewRzTU4+F4ws0PRMkq8yD5Wmfq9QWb4XIrB
QFdbyEnSBidF5UNi9Y2zfFDxzd+PLNf9/xntNGFX+jtow9MESkFFgG67Fq6Af/y59LqcMLQ16aEF
1sZYi6mY67Y2gSH9sCwCJzzcP8dWXGdveCp3Ta+Zr3WrfuDOJcvSI/tgQOR2Gjzkl6ba33q1veWz
o+zojlNnM2g7wdjG2A/f+MNCoNfFff46ltpJuuoqg55U+CSlWcB1jKXX1MXBG9HCILmFoIU8ZOEr
k38DZpxsESV5YFE9a+ck3UMsB4PUMNMuMJXndtRWATv/byGk5QXB3e6zEavzxlHibJUR6UoulIsu
tsllTzq8qb4zQVD2vg+zHZH/0c+3UYVYWBCadEN6SuuyevujNww7+lFCOlwxV0ijvrlOerGKBM0r
rWLCDXuX96fPH5PRUVErdfZKCn0G33DPxnxqqnHrSA1dEIfeqZ5xOeT5Vg+86iQBN6hWvykDRHk5
T2OeRYQAzS6mPmG1tCFGnbqgBV7Xu1R9FVE0UxS6xL244VdXI1bPd16qKt8DINNoDD4ZD4VHORqD
rJ9cHLQeo9Gc75NbIw3aE5DG/DKSlSLvJC500idGZ3tZ/0xVA4o7G82nNC3W9/L9v98stP+43RJQ
zDUC4MVhkOB46j/8vYD2AVGQUv2gTXRrkt6YnqYuWWtiZgv3ZuBDlB98vcV8perTa9xaza5KspW0
SwZl9MFE4mOciuBLHEg9Wp0S05vmxnDK2yxfKVkRrtDzw9cZuxA0H/fVYkACpHgVcOqsOYxt4l50
jYygMqRZ11eqszVyBJxq5wVPFrPPHQ2Sedd2NAIjvMbLVMvXgWlMn5GOsT8fsVgX/F9bCzTBW9lB
o+sd1z6msVu84Q5Y5QHQlnkgsEItGaF7lvdaKD/jLpreZ/Z8RVKOjDTwOsRhQz6SsEg1FurUgC6z
L1uAEzFwA10p/GjRe5JCLwPpd0TgpG2YJXbnbow/9QyMiAGZGj5Oht+T4RcilKJ90gYkCN74zdJM
vFEAgZ5H5UBoEDqDAsGyaoBw6pSnBONLGGnqu448caf2/tKbXmIN+wUvm/RFbIFHJgrqiVmT9oTa
ZFx1KizYrgEHcN8gzDT811hd5ytxw98Ctv3vIUN1ojK0p0KvglendB8ZjmXfx+EZFfXP2J/VKzkG
6dkiR+S+E5l6FCV6oS09kqIu7Jz/xWZs8rg74N26o6PuzblaDee1xXx0oRhWfFUm60PCzHrPLZg1
toQRjnO+FdFWS7tqQURNZNocs7JOjmr1BWTZ2uO4YToiOLQ+RlOU9smZGfLfj4a5T4XqSBMmEVLf
xYPDfXXx368H2xOf93+7HeuOYTF89EzX9Fyui39fPW2Uu17mpsND5BjRw1gAW6zIuo+Gx2CKYUSA
DxDKRfSiGB9apl70pT2RZCXCvDufj5KyDUZudDHpJR/yqIjU6X4U/vWc/OrItf+319GP+s7oiB6/
V0zHUbeqZS2KNwAC/GGsvDgNCjF1CdO7BdjXNfs3Raze48lQkmohT/vCm3e2xiZOnjIm8dCNRT8I
I2c8IBpPLT2AVRjr9U4ab3p5Cs8CM++PFD00MewKXQUV2/UdwoRxBbdYg40PeQG5yYZQPgrYEjNA
745dqhqYRUkSwVQTX/AgOxFTqWt79InBirEbGc1iQueaQ7CP6wKisjhFXvOh1fTFHvMKi0Tl1kcf
u81RHrniqFYtZw2bY1BuYTE+6EKGq4xnCSocWsYbnt2x6xYQLE3BlTKXZDTTJEoQ6rPH5cauuThF
0KZWIRI+vcbJGQhxah807WOBJioGbwTa0hhutseeZG6IkZHfrxJ6Tno9ItFdDPQ0F7lEXpnpZjLt
5BDORnH2BwdSsZd22z4P9XVDEsq6q9Lq7hY1yV6i6iMBVT4XeQzAUcVRntIVJVA7/ftDG0JH99sC
nwXPxzUsipxw7X2Ii3fb4YtcB8LAQR6ltaTHWD4MTLRgm0VPataRKpMyWdC9JcHD9UFBE/TqMSqV
gr00sosdGZjKuoMjs8iqQQTeGMYVGld8iAf3GQa72a6xE4geYHpR3QjCUE1EsuTtdH+RdySIB2/p
fBBxPFYBUnvET7xCvYtEpUhfW+pxJJIW5C4zmegBe8PatbVyVcwYqHRuKWv51bmDsOROkUB8iiZp
n+hkMFVXEJOkKI3fQgceYZe4Lb7Gxnhy/PpX0qT6MWpRQI6N/1jZQ/NeMF5cVe7snDNV0fe6MtTr
cGrem7RJN9LNQ3Z0RoMihdrcJOPWC41m2xQ4SK3Wy8+KpyZv8LokitEcCuLCPILYpyIyTqkB7d80
4uoDmSJe2k7d0BU2YTqZ9dEOo+Yoj+SDqhGsIrCFqC65m7dD/doTwiRBhaPdBDsFnNgmbBrtAXWf
ukpDhw5F0L4BCfcZe831NtUmWrpNtHKpfb91nUrSeBWpB9jnlN0GgWNYe7RNOsBJu4+npiHLjnoI
JYPwj5n3QvMxtONvN9Ic6GpJ6A0AIO04iYfCz1d+o2i3aCBuBLSVB9CaRp5ezDe4K+5xkmi2u+AE
UV/w4MZNTl+0e2gEDEESEbIcRqsei/DY3Kwf/TEh/LNuxrUd1uE+he2y+POFscpG2r+OeYkpmQBE
JhdXheXUzOgMiLnIVk5Xug+YHYY3DbND0pEV3teWdvAhVT2aCdF5YgsyWcRS0rbsFq3aOAtN6+wf
69LqrR/9QCIgGzVb2H/dmhzP0FebA2uw8UbcxYq49epYg1BYsj2gwHFT41M1bLwFvljctWMSN5tO
N3e6GdQHpyrNc4uSUcdDVw+gGVFDyz5AoxGR7RqOf7jjHwplxvEwdvYBzpq+CxzDPgw0yHYeOxez
119A1G5HPbEEAcB48adR1B9HJCIoxZhbhUu6fhVvw8qotJEGtKDKZyqlUueY6zmv+zUReOpHw61K
LvEY3roNjjTKHehYzrqb0F/UOCdvbZiVl7DiA1Zym2Kz0j4zR5K7lxZdCQww5qgeaPy7WTckXw3d
PWHGZkjnyu2nRSV+xCTP3YNhFRNmMd2HgVK7RNAUJ2lbJaJcIRZCf23wVt+rcQY12WWizsrIfTbT
orzBONFfjBr1ZuQWN70s6GFYXby8l91hMxVMvEMisXTjxTDb98HmEiuUm1IbymsFcEnVh/oWlC57
/pgrX02CNw/b+qkiXg+CSufdyBla2oCBTn5ZjAdIvFxfjnMq6gDuTkFYJ7HXwunpFslbqlXaMa0N
9ZgUARcCtI9lQAOZgA4H+6UwIdJZbo/jNB7R652ZkHU/4iq7HyAK27QksKWJnl6lFi5q7LMa1+k1
z1FmM95EACIJsEwjwy/DTvAkaPpbD0/oToBV8iBmFmeOy5S9GB1NL8TnORXHlJy/dUYfDpmyLlSd
mObFNrbhotuoqTXvqpyXcd9sFyLBFr5tCm6jG09TZ7cHWzHtu9JO1hSF7TgHzZ2PnVooSyyiNETK
huhkYQ8NM23V+7r6syBru3S4xhzlmgY2/Xgc27c5m57Eh+2jQLxOjIcfPSlVO29KIpWOnjoRCDu9
6eSurGQYQEWy0yJtzfKeDSAudhSy/bLvjZqGDLxiwpXrD3mkIZm4H8nnBp1SMFY/WdP6x37W2hNw
j4pIJ35v1TF/Oag+FxV5wXtMVS5CfwQObqaXH8i9sJ8ZdfHAeH0837FLeeZ0xHtDItH0lNaj61y6
ASowgru9X9aAwGjSnIyB7BijsZKTicjvMnPdQWsdtOuQtN16GAkCz11lou0BuKPXff1qMXwCVfNg
WsEPUkasW6BqwzpGfLZuZse80TWL0VyJMV0VK8Yi6tIZAJJKW7Ltm2jraC7tlQLwhxZP32FFEcik
UjgqNCOY76LhlC2qCgrX0bUdDT+wYDMGeqseSuLX/ihpAgJBdVd/yJ3U+VEVhKUzCHdLMenBEgm2
wSW1JqRqmWrzQ+Kx55k0XFbE7TQb7a4MrIk4a35mJOLtUxPwCXWcPdQo8mt8ViLTC6vLaJWkLsoO
2Thnn6HvvOrCi/+3zT4uKG5MkBvtK8QV40iOzHRMfSdfKw2Lh5I31wqOxFgZGbRmWJRdimlCCwD1
AUnbFCQRH72BhLpoMrnkg6OhY7Fm3v1sVX21u8NjUIZaGJ/mLxkTIAMD5IONyvEon3ONEeG8l6PO
rebvvk8PRt5nKWoZZsm9WdEZ1yHz1v/r96gjAAiTNZ0rTMn3zn7Qm8faKZ4UM59e8ib+NiXEL4iD
QNW15cgney95H01BGEXgXSvbgncYlLiUlQPAQYq3iYNCbx7vYguYItnatrkVT/Xgf5S8P3fxWdth
ZsvDX+3kfulKNTzodU06jtg+q0GobFygD0t5mmYu22fxhQHtMTgoNtxGVpdnxx9xU2Te6a5XGbGU
cPPBJWUa3+TGsB+DjORdtKxSTZfYhrbqMIbvzNiCIGD51hmt8zvVbHXVChrsXYqfScivSKm+I9to
2leHoNSDPfT2DUKziRlRNx3k0Z8HQhcJJevCX/+99EI5+h+dS881XAfbpq1bqgD8/Hvt1fT4gMc8
8vd3W2pSlKTVUyQ/tn3WPuCMDzdm48Q0yVJjG2RZcuWT/SMTDnUSCdONOgf6Vp5mqXoezDY5ezgG
CZhFciFzEgYnLtfBTO5dqY5fmVmSAimkH6WGbCsjsZmARWRpOnf31dC1IVaTfGWLvnCvRY+j3Wen
xLXzx9lQyN4dLcZ3Xnarm3UThODfsqpHfA7Ooe3D+tFu7lgHuDIkeTCJemgMBhhoe9uH1nStde8X
+ipx0U8Sv4HxONA7hklZjCC85j4fjlz8cvBR9L29mFrQNkTRJWSDgtvJnSLc0xv4bYIv1QwHFMqY
PhWmL6Hcj0nZuxdaCVb1dez5MFqFFEZvPPsQpuS8OS7DjELL4NdLnkfUmN9c1QQgE+u7wR3hPkCq
Ktt8euqBjWrGTAyPNpDUyBjpSoBSvIJ7nmISm19pU9pPvhK+y/LtH9WcovvN2pRYFlgvJnEDUJRc
xRnWtOMgbeWKz34CDr8s72fI6guPeJ9tUJf5ujT9X6ywaE8qcgO7Msv2k+hJ2FFZr22NaxvGWnHq
naHaNyyYs9JSWjGy6VZodBGhAQhgeeztYVVHVX/U9fdOj+loRS2SrUr6GfoyoTgRV54Zdj4b04T+
Hmd/HmwDFyS966q4uHNxiDvNW6QGxNZVa5rPljLP53RwTxrZBU+zNRtPuqZAT2N32ujborXay4CO
AjRCl+yIfvUupaF7lxyi9cU1HiYbyP19a9/HI+Hmk/HkJX76aBAmdzPjdivxkV5mgYqaySDV3T4w
IDsCLEnIQ1o1JbtJzFl8DPMcICCxnxNUTjIk1U7oyPNCUy8Kn45FZDn9jdBwaqGhnveEHgcK6hHG
3sQHKTTtc99GJGUe48qE5lrSLbfG752l+MxKxAfLJW4N/2LZnvW8+pRdhdyc72eyqSC/lpovGsHN
ivfco439YWPN1wlYeA88g02YA9C7cTLtHGnMYUrIXblXuzsHVc9Cqbt7NMSEM2ITjyQqy72oz238
fjpGxnsWd9YTCQ0nUrecF/4szS6tcBZrbR6y3FiIic/ArxgqWt1PBznWSzx0/YYJtbLAQuotvX4w
znmnRAy8KA5YlblGWiJ70ybYTtgGH23sZDl7G2Oahp2ElMuH1qjrbTKHdN/raroy9fWW99UsDpE6
eIIuIh8ccZS5WcN9BDagQBv6b/CJjUPoIPc3rSk/MRpEiiRmJVVBuTsSryWGKQS7g/i0tHppJClx
UVjIIXiyl3FYrqYuvgb5VH9pygCzdfR/NnnzXGmp++an/RWOEEo4B9VK29sFCPpQg4Sljev74mFP
zfVe29SLcQq4KjSr/SgaNApfDcECWCi36TxWJyx4FC/iyBPPFeweSHEnWUj1zYEul1Od/rwYG0Gy
BaL+5/V/XmDZxZctddNjRz/YgVNbetWlzSB9MWx+LUSbq27JNpvz0Nn13dyTmed4D4ZnbeUc3oyp
zDzXVa6MF/qHluzMdRtWylGntlzAxyqXjBQnOjKpT8pVOy3lkD2N8h1CEnublFm9K9oGS6Egf8F7
6eo2/Y4pmI6ID1Oe8qrfyptPNJY/pqLJdhP51P7c/tTVr86fkx9Y2clkQS1/m7CWL6vRfzSrJv7I
mjc5SDfIdd3UQZHuyPh8sPqSpEVNuG8BMm8ztQrP8v1vYyhwPZyZXWnq3x0cw/s/C1QVY/xTwX7E
o6Je9KSI9zRiml2sVigaI36vtsOxNBgm1BqRKEZZ8oiRddo3RUYhWVnddMRfsvCzyjqxHi1oujcX
0lwofO3jONbGeU7Ik4pHk763WpRnnTRNGbMjN8MMwJVT0lL1bokbdkrzTX4DE9WKtZiyRt9n0Kjo
663vf1B3Qm8f4zbPGcwfPAmQ1hXy4nLiULckwZWALxBdSp0vbgKSxwZTPyaamDySrJJ2RnzLTQ8d
nOGDlslh2oqjPJvVR6E8VBC/PtTJjLqsBqR1UPtyOtzPsyyP146FYVJ+919jYQ3vfl1MS6Rr8JZD
od736T7exYl9j4mxNcFFiP6FSqb6g+FoP4J0gNLqVYjfYE7/9KyefJIprc/35WoI7JhdQVTsiSD2
Vngl4eEMlVg8zN9I+zlTdszs8d4ainprS3/c4DAo2CRO4UnREEV7evHpVmn0GFgg4G2zeLIidXxK
Z+MAWG94IRvQbDYDSavcI0lKF2kgDn/LY4xRcMGwnoyICS2x7WDrikQecK6bHsrQ+qtWzfBoBmAL
fNMgjHk2vWf0rxgucxKV9T4iRBjoz8ox0uRhFCCZiqjimY7BQoEr+Tyk2RtVZvulDAUmFrX5Zho7
Q1N+JXxab1NVazs7xKdKx+xlBkF9rqoJBV2ZZHuFYLmzpkb9ChRq9N6C2JvsfHgOZmW6eFH4Sz49
5ZqymUdn3BjiVfDt953SUR7NGZk4M2zP0cq+k7+4La2ofw89HF0TQPmHsCnDR7bZvywGGC4kmGFl
lvmlg9KNMTwjRRyl4NWN6nFXlYm/c8M8ONw7Wanh4AFyzbUXMyO4Q4BcLTc2KY2xZabaYLnVmJaO
3Za3mCgpsyR9xlb9h1bXUfmi26grXIOzm//Oxbj7nDx6XcshC1YOCqqXrEO1o6UZXN7QoF1ok/eH
RbE4mxPIUrpU/SYYtPUceL8ydphXItqKnfSARqbXXdwUlQ8TAWflOb3zEBgz9yLNjE8YZorXkXcZ
QtzyjqYwRiASjKb7q6sZww5gnr9TOugX9jh6S7M2/WUEEY89UEZNWajvlYY3h8CWblO3hbJDcEYU
rtpN20KIs+RvKE9jr2adEb+wS2JMNJcb8qztO4WlNusa07epnEAwzBcGHQ8YlL6r0+QCg9cjvFbB
gFACEVGW4LWiq3UojaTGVtF31cP9+lF97gO+040vEWgr2ZFuU3wYSu3PG8Mv1asTB9lRuhYmNf4f
xs5rOXIly7K/0nbfUQ0txrr6IbRmUJP5AmNmMqG1Q379LHiwKuvebquZFxiAoIwAHO7n7L22QlZ3
pO1+e2CaXYdr4hbUUyQwsZ1ocFE92d6ZFSiz3Fn0KTkIrkJQXS6ETbJxS0Q8nLQ5XqgGq+0Cp5v7
/HVSlQ9Rp96OlK79Iv7ZJJHK+byt0vHNrEoh6mHGFYDBP4hxIM24MJejxkpOhdR9cArb28CboHKK
qw/3sUCWjvHgg1F4EXUzhz4asGLUY8Y6z/eedEpka63q81PecGlP8G4L6ecKUFbKvXD2bsm9WEOp
UecIq8oifE9LZbzIAptIs/egM+gcDvQhccotY5o8j0Mz+cvCnTwIppwLBtw+X1jdzuiX+L1niVZb
BJDJqQWxgZtaxuNbHKXsNUO5ovASoXyhVK7Y3xTCZTeTWRZY89TsGWbmHZlJ04dtDZAxPUK4w26o
eNTPE8woq9VV00bk687dqJIIz6E3p6eap9ZDm6PKmk/b6tidaGzoC0hezUZvNJ6uSUCwa2uk1xH+
8ZHuSs/8xO3fjTBeS1//X77CnG1MubsI1S77FpEXXI2R9p2qjkX0tuac5Ub4lrWUL9hY7Hrby76Z
KaB1wFfaoW3L/t4oXGprRXu6NeHNwiVnAIc0c/bEPxNOe5T2TDFayDepbNMO49aLrNDeyqtMXm/8
G4jSCHHuYzve0eVv9r06lHfQfFMioEf/LW3qO4IJP4bBHB41BVVXqZTaU9m241qbpvzcMAgeMF4N
oGJeUuVyg+WL8hpWmssD2z/PiQzpqCRP2qKQqSB95MG1pYiCJquv+DtZ2VdeqpzN3MH5PAuiwTmn
/Pw59dNQpmGjWkO49mhm3PLKUqV/yYj+vHZ81DhpbH0dtXNvCTzFFduNWEfzXjCfk3vyXFBP/V2A
7WLM2lkC7H2RUL2JRps8Jyc2eDj45HQ/34URwXdKNXZXr6uCQ6w0xgaQpPrcRvVbopETR77tlUwZ
WNvgGI7UZcHpEmQRg0G9i8irWjU0kw+D6T6YljG9MK/ON2J01INR9wBjB4rRjE7Oj/xJtARqZ64/
7WU6msgmMYfiElZOXfs685VSclwcjcfFHGOWqEWwAQHs7zDox0sRzj7v0g5asqH97qTdkQRONFJQ
9Cd/3jhxzmuxIN8sRGi8cZLoEOel/8C6172vM+9yS/KKJ0YcVUuXTjUANuxb7d1L1IdE9+wHEgHs
s9kzoJddoL0rOcuxjjyHM5rxBhyi1q1kJfwst7WmFVcj1Z76uQze9C10e4BvyzJ17C3uymxH3sk2
ZtH5S/OVDWId69fEDtVZE2V0uE1cxGbCm/pTHPHMBEUfniqf4melwP0qZq1Klg/3mfJokL14b/ut
SwTaeEzoB74VdYqPS50s2rZK9Da1EyJUZ64JmwSpCDQgizosmsXU5sUTFpt8E2aFcURBMp50Df6h
qlzHMoIBoWjGfR30z9MQPLLo0jYC1Nu5Yc55lnu/NzWCXByVJsVaXGY39SXujxdLd+4cJVA+GxM2
7RTWH1gQGxIV7pzZQ6IXoCaYvBdntIDOSjWBtJVFeQBeBNMFnOCXuL30wQfg0adTFirf4thZFqVG
Cx8436JL+hyfemjuHCZ62ylzuotSsmjKffdNKbKUgjx9YMu27aMeTk/e6KSLctZ0yI0hFMBFSBm2
PlfgRVHDzTSHF8ium9xA4GTU9CvYR037kE00WDIN9bXvDhRdyFt8D1OXtPakyi99z4yNmQ2BgPSY
7wUrIwnXaeaVkTqvjLivrcco63akLuH2TZoXDdfnHsgmJai56o92+l/Oawg8+tR+Uu3M6uc8GkZs
sjuQb5bnsqg+c6rA2yzzzS184LffsCM3Usl+8apXylsrPdWSV5qf5V5j7rGG5E8QIGUUyBcZ6Xgi
hWgnjO5TeBlOEUc7Bor5EgGRuSr5+LUZyh8UDtq7Wi/M2+mgt4ACGrogIEG0N29h4ycmYdV+gRPG
o7gv4lWN5PaBClH4GKMDur2oiLxdBYHXL28MLiRMKJiHlg94rtSVTqxBc9+J2aLFIyg5D1kP0IQj
J1X8PRqjF3NWDNjzRqFEe04ccpo5qOfPWp621ewHnqtgq5g6kpVsTjnLUQNukcRdh9BINoWSZYvG
d8yFsOJqLVukdtTxZoztgvWifqyLzj+W80buyY0RhMVRGwlYfZSNyDEvgZRjxHtgImZsIfplX+4U
Zkz62qIQuVRARX2rbWWr0wT+jLzqApKl20LrQlspS5tOihVe7aaN1GEyXb+zU1fZDYpW7KxBy/a4
+vu73kaYWkF8vw9Vb8sqwruTGxIDiRl1DBD2Sft1rrZLcbzNeadR+RmG1QstKoPB1J12mmDBLA+F
ieVbD0eU9KFyGma3V9q00xdVllUqvzXQEFtm3vchN2473T925pdCi3VIatnf/vevC0Hwv2OjWalq
fKESZP+cauuepJv21azael0TDHhSUtU7Na0frAs7y9+0Nr3gMoBOPETJnewiWXFcHDKwXm9pukvn
u07zEneXwQxg1rgKcay9IhspV6KxxV60JY6lJHsvFc+iZqbWa1E75bY36ZHQXsb9b53MjpxceRgz
raMarzK19upTlwTd0dYes/mA9c288dLtjaIRcHHi3F4NIei/havri9xq6nu5aemTHXxh80yf16eA
It1jHnKtiAh1jhcM42OH3uLW3y2JYnEJDjYb9yobmnnXESioB1cmXuMKKh2YV6UJMCFEQKHb3nxQ
om5r23TEl07uv1TBUOOFypp7jEIshFUoXw7yv3cgDgt3doYPnSlWbpvnJ6+tij0aPSp2agIvYDZG
CEMjtolM0pHcC9LTg6doXsbVjvsLdIc79+zzlab66XGa41FER+59axXqIR9Dmh2oAPcoTLMHmKvA
+K07qhPe+i97YJphv8+vxnKPkucKk2iz42Y7yuvP7BqFHunE1GS+OjVyWcWYw2vyyg9+xTacqz0k
Ad5FRMzxbLN3OU2qZQ4JbRfPrq++bosF007vPAmteMWIDJ3NCJ7y9hGIywDNnFLaNKTIWlSxmQL3
AdmBvwrKHnsZ68pFlk7+Eb+6f8REpxxFaB58e4D2OeO0EjPYqiJEUD4fGYUYV1nuxWuQ1lhyPbf+
wn3/Po6tpliaitkix3oUXVRd5WcUamq5vS1tm0Ffun53CGyr/5x3msga5E4fOP6p0snt0l3POtZZ
zjNr3pObafIoB5QByRacT+hU0EtocM/wLEt8y16nluGuCLQRD6TqpESvqumqI9FyYcRN++k3sEwG
vfmRxVGwjFQywzt44VvT4sFglDVgh7wxlmOiQv3uNBXYl/lrIp7gWzM4v8hC+NqJcoMrsb4GU5GB
uaWvI4u/dv7ZW8J/6dD/nERAEL08jToQrHnu/ESUHqzMkfDTWyyq3HWHu8BTN6VfMQ2dRYW0/JOT
Wc0iw1Axu1WslCSWhQ3Ler/zb6YJGIdfh/6Ydvdj669l2Q+t8nTMJ3VdRFptrLLWyBeineq9AuNQ
ejc0kMGP8mi20ye5JwgcDtIBI52eP/olOrIp14arWhrVvqS6vzYjyJyT6R+9eSP3hNlx1cToffbA
SKiyuV73Szjt/eS60ekmsNC3iRGg0UPVHNkwa02sgVcnH44gVLTsGMVoD/uOYGDhGPmmk/UgBXkZ
ogsM7yWQxeWoe+4ZkeN0IR6U2ihs3+96Jo5dVjI5CYpDNT+XlDTMV+hRyyVUFXqZ818pX/CKe6vy
magFA62veYPdUFvaqKbXoY3EeRsje2nqcGw/61gtVoHSocfUna2ZmFjL/rmZQA1UC8Q1MMO7CbuP
z+3Ccss/yj250XQzxlyVXmptSJZ5kndEpPbcL7P9Opj3dNE+5yUrz9tbhki6QwesWGtq8OpCKtxT
0wvOntGVy0hXg3aP/IMkg8RaZ3Vjc6nTdc6N9lFCPlh0xTRYNJBEOj4tCAn5MoKQuBBdZUKwTb7b
GBUfpsBxT8Vkj8vOpRVF764nHJ0nJN3to2uWLoFqHIXzg1QYgXPA136v4dClPT+3qys9mChjx/bR
ckxrrQF3WFDk9ppN+Xa7cLRUMVnpM9pD6SZNvFLDNRn0zb0812hasiatlmetPEeNQSi1uRcD1NdW
F92xmTdyT54bHJ1zkUvtmTTnyhF3be2bB9mzGOZOBRj9HoOf3uxk44J3kNmiqVfLduLNZFbTruRv
1pAbnHnggENgyq4mXQnp3x9vM/jf83Y5lydWJDlmA8or394blDHPt4cMGJstuBsJaFZL/+cUuw4j
mvZ6G8bEJOzvBorLYDK8H21PoILRRsYT1YdxLZIp3SEg33uTzwqmtYu1pubrMTTrJ98GsEf8u7cN
dNt6smrjTd4ptHw/zGb0qdmnKNaqeTalqMYyGkvqH7Ua72oKY3dhRChtrJn52vP9RxIF1Ge/LUHz
eb62i1KqwMAeyWHV2+QbnODNmLDCme9EkQUuXK1quJYq1TrPj421QvLz+/wV6jj9BPmfPvA2eauC
nNaDjkjw2RiHAwksxtouG3xVUsSXY2RZREH/WBaBtstkFBhPVS/Mpm+F6uYbbv59q/baZkR/8GA4
ESwUpN93X0Vt2tQLBu2d/KvChNSCcBDjqdYrZymL49izoXB65R5aziqO652ow+a9CkZ1VdGdONgV
ZfKYXjIC82SolO9T1X92DUbDMfLqdVObGEYmGM5WKqK9XJvHA7wnMarjMk1HSKJxxDhkJlq9wtpS
IXL3q6UMHtDbpj5WWVVusA7mS6kdQpxZrWnWsXAFIfqqEEJOuU0aLMI5NMrl3l26gfWiKP6wHpjc
PfFo/WgI2LhPW/VN+rIgmn0H9dHsNMP1QONS/ygz70OmmcSgmdoxGF6R2S+6OUysAJGxn0oi5yYv
tXcGU9zbDF3KGS3Y1pbu+/uUYNWtGdf9thv9dCEFe1UlzKVm9ffy10rmLxoxbgxNTbaV2ddPUWtf
OlO/ax1MZoTdGsw5nOGtLLQtq9UU3N+EPcDCmNDMujiSsJOzPByrLDpKbhVPCHi1vko06aDDvp/1
7yE+7q0IDH3VZ7G/zBwlv9jp6WsSHib1GZypd1chW7/LAWthkfChSJk9smKsJPwyIvu8EGXGsqqM
au00FA0IZ91IOROP2ubeqClMzhkcXhwHX6C1AcvQDMb8BrxV/5h3mlbcdtTeit+QhB/spIAyZ+vP
U5tlD/ORhJfENTTlIgyvPo9uUHxIXaUCVE5n5bm6RdwXd5CJ5w+6F4V/xVW2dMlf2d6SJyiJO5ei
eyJh0Llo83gqFyG+1tQ4HXOsNoav3aWAI9pP06v4uKTxq1C6ep3ZCjENWn4fTAEBC5HnnGmtOGfB
Kv22pxVkRMc45pY3ll6gGbtbyKHVbipoIA+ThlWtNhpt5czRavJcPwPZ7KTV94E5RlfqLg+Z0dl4
lGe5l1NO44b0RFyQ1rBOErO9670w2Qg36m579byXAKlb2qIzX4Z6uBChREuBMs5uLMd4G+cJi1CJ
TqNf8AHEgwhv5N22VcJPaHNoErO8Oxug+FBpqda6qScHHwPtUrVy90J/YyE13HoUm1e5F0/KQ5hP
9IdmbbcxmcXOGTK9wqNbUT2hR8Ga9EE2+WMTwlzV5WtVQckmfXqQ7POrVWBTrTUUL/Aw0yVzTm+Z
MgHZOkifHkSaE1djWupDUTFrqPL+xw0uWGvWpmamhyyvHQDU+hBFSNHY8v3tMYiB/vn0kjaeIFYr
zEtUC6+3z8AAXQqk6B+IZUZqZzWOAnsv4RGgDRdxmFPy0pSOWUc5YfCv6RbNxcg4KfR1mMbAj+c9
0iRRrrliF/fxBF0RmwNtjXFrlCZUzKQ27G2Hof58gyTSsxBepJ3UEdPrXBaQtQHhRGgUpAfKm7YN
8qhFPcv2TNO0DiTE/HBmg7KrLJoavznTe1KBVUhtvpJAdilxSxsazSHX7tBcWYb1OFoGUEcLkx6Z
fhXNlXza6mrmnpRuclxQQQrpPpU3svYqxJMxiq0cRmpdXd2ujJvaEIUXMTk0S26LTWIHyg3BUBHV
6AFsREgMyazGvEn5eoUujsTgBTYsPMN0+93thw0aP0Zl2DjDPnOW0rGW2ES3uBHyHTuPtyxJd3UT
AUJltuKsmlzJ91ZUvXpJry5tPxzgwdJKbsyY2z/CIfS7ZNI4WnAigJs6KbNmKFDu5lZs8kL3gnPa
2mPuLy4YiOv9gO/cy/Q3ogYARibK+BA0/qVQG9S+wgxYu8y6Fm6tRc7q8SwFLjbK7DXPV7KU4pyo
gxRKpyTe6ha9ItRMKNGRyq2LeDDu5F4Plm2vq2QE5l71S+oF1THRz6yOftEsjU6396upQCcl3Y5E
PeN+9BVn7tpZP9duI37d3je1eCfj0f6J/pPlgNpTxqAk46H4I73Gy3aSQMJqJNsNoDtuQBIliTa3
FrraMoCVOBvlRwttiLsKDzNSSjHvzbqcfhohYekYepbYD5ZqM/1KKrU8m3Zen3rW/suiBSrFqAPC
3wFfWsctEFv4fIzczuFmyk6q4a4A1hRWQr/cOoZ2bq658sFMIPmm344kuuiU4RiX32Pfesh9owM/
wupXCQpY0B394ByA31e6qYD0frgZvPyorw9oRrYIGqF+ZtyXt/YSiOhl3KBQJTygOcm9oBybUzif
wx7TnCAa/+PVxCPOUaqHtMme86D5n7xE2xRdTKsUjMDCLMxy16Kpv/S0LNdpWZFDBPRgiXPBfk+N
4cnMB/WX7j2JMlUeU4Z6KNs0T1s9fQW2wfgj5axhMJwQ43IRwUjolk1is27wXeNCmpS/DdHdLkyR
mxerILeMmuWy9WzEJVXaMKTItcMhxwZ4kpS48p97Raere6gj0C0eJHRgCu3hCR9eMw83sBHkgXzF
7YiWsqei2pG/lW1Ng0PJwovmMkBYBPgLZIvGMvvkHgNDvg3HalibAJGQwyvJGoyBsY3bsHuJ1Kpb
hg6eaPmq8IZ8QdR5c57yvH2JTXGBQetefVFbSAk9fWnR8V/GCtMFBbozCNPklxpE1stNo6qE2kYT
YBGVrpvWKqLZl7Jqn/J0tE8qz/IN/iZXx1lFFXLTqx2psqyh8KJ4NAmFt5NOxl6nTOuI6k4eNdDD
d0XgbvUh+/5bSKL4NC6iOvyezkWmskxQoKh6ScUyem1wWb8GiUccnGZFl9on8wIlc4+eyv/Q4655
SMDYL1LVcL+XEbCfofc/w8TDV4F0YZb+ZRrhpHhjq5MBMmhjBObPwreKtRHgQmjnOiQmqWmpQN5Y
k1sOh6zMfsrvlALnUW8+bvqVaIRqg2PB1TZK2kWrwGb6p0yETcmNTDAeqzhd2IMfH7o60q/kLW5u
rDI3m+7sPjQvSmU/M18YDxKsVYK0rDv/IsfLKKvslYWBaGlkvn4E+hAvZNqANPymDUXtiYpYm5jZ
XTEMCkk+OH1AAmVPfpuMJGiW2gJPPJb1ZoXPO7nafjdB/bHFJqmT2T6lIf8xM4jerc1woftlf7vg
bxe2tk7USbuMDPKLmBVRcnaTjISQXAxn4aBdjfQ4ejbbiSBQxE0/UUgs3DwITr1SOSunrKZVR3YH
Xj6eN02iXKtIdPeEh2K/F9hreFxAZQQFtZIZSdXo3GVZnTzJ8+l8PlPAORD06KwJX5iY+Xfh3tKE
+URY46NE5mPjMHFCOEeh4ceaZ82RX9BDLbRbXzTLlcebBvy2CCq4cU6aZrTHJs9f8HyMx9+btBP/
eihfGAsjwfiATjIn2GUlwSA4fYsQJfFYTqgib4o4u8dE18UxtT5kg7uRZNhlhDqSJ2NBIVTnkp71
BnKjDORp9YhF5eAqh9n+0bGmjkdhiG7bbMLNb1n/LJ3cUWnKCb4L3V0a+w3tg8541vKINEdb74B/
Ug39fShfRaf69ao+5pgaupD+riaockTBa+uX2aUuzXih+V3wGvlxsu/KrFnJV7s0B47RH29qaqVo
tZ2oWim2DcytY4z8KV7ArSusk1VYzZ1WFr8mA8FMGyvQxACgLmW943eZw+JhsTAavd+5yOE3FIG8
JbIT9R4kPItyVCTyqOdIUqfkEeU8gto/Iy1uydEFqouLItzjKCmIMBqNo+4RySAfCKZFfZXoyUd5
nlZbuioL1TnqACioYeXVPav/OwlZiZphPPThqC4lUCxuaPLHTrMyBYBBJ9dVB9AzXtSRP3gygPZL
VX0UtO2q0/xgm3reDYCK0rdBv8RIglW7vromFqohNZWFWyu1LdY94VuMCsymEiNRNlVFKlWFMKdf
WS0PkDJ/DPGM7wcnIHCowoBCvFu+Lyimcpv7TxFetBPjG6z6mSpiGvmDiQHj4KIQP8i9gKB1uxzv
EEfTaJ7FNEqKtdJnBLxoTuzciVK0i5R/7Mm0Kxh03IaDcN9Jqo2vpZ65qKiwY3J9Ehc3285jpz4Z
WmYvktn+HlWDu4kKJm2yy6EUXYYvtKOLqefaLo+jZuuGBv8dcoOFRmt6IddqSI87umgVLW6TJ4ss
VbZuBPl2LnjroDWP9lz1lody43tQ/l7g1ZdkFUgUm7xLoOekG7gVBZYZ+6MoFZU5O8F8XsGDRRGD
sbg9mfw5aTZ3repIEgkJzqCRB9KIDYtsZjUSB9syf2Tzo8QgJIPYwaZcmfHwJr3sLPQ/LIUa3e1S
vzmFaNkM2E1Z10h1LUizfKckhAYnrfXj33sX/hfnAnnZFgVOAJAWSyDtz84FFFYKdTtqK03+SCBU
sf3dIo6a+THkxFdZWjcVPFYm2uGlr9YUYVjQyr6B7CD8pZdgQOffxA4pFLTcXeaWpk97rW/CXVoX
v0pMXxepNpPnb7qzIT7VNG8O5VRwn08Ap5qBiVw3G3P6hFl1ljyRmYk10EmHQ2hEKN/Gglx3h8G5
zYiULKNgPFixx7pwflWI6so4d5gsuz9X+jQcWGaRXc7t4OaGS9s1DyfUiFGtrAZUh0v5DGhM2gYl
PGc6DBrcewb3Wo+Y4RrF8JwTa+M0Lrl1w8BdhNj3Mvhd728qn/QVgkeLXWUBLpNkRQkic4Ku3/77
T0zX/hqO7OH/1mfghWsyLTL1v3xkw6T3eAf16HArxUYFRU5/RJxA9WMJ46m584ByWVgk7tps6BZ4
MaOfpbVmBHF+dnN7cagqmwVePeylQ8TCa0C3Nd4VNZVBJjG3Kq6qGdkpsNUrE0wSqoKnoPSdi57G
BXDj2l51McSqm8Uc1gn3pjFRJBHRMphLJqULEfv2zFNssIe/2Qmy1xEia9ijcduZSWgfKnMoCauU
AoqRT49amFeugqIezpIro7sWuUhhRmZuY+FbmP0f6vl2z4hqf6tN2yiojrJq3Rbg12VpyvIdcYn6
lGCoTnu5eVKMCeay8OsrA5YGkqMhQuLZgZuH6jghxMZtzONgdj1sbN5LBEYkmsJ42UgvnNy4376q
4J02rSc13gAiit4GRBfbRCjNjhgc+3nq48vUEZ3qpcNGhFa3ABeLCkn2Wh3T8Rat9GPCMCGTij54
2trBv3TzPakbbQWVJEeFBxSE5eovQaDaYAQgeWdng9kVoJvqEgWj0tan1vXKNU7mg9G6j+LG0Emq
4Ey501010m+aDr77paww9ZT0ufmXwAeQEaMOtbmCpMZtxemrrtSf1Eq0YzySqKMaQFM9g0AQ2b9N
B/X8teL0jG+oa6N171v15WYJMdHmMIqEtOhblBfZWDL7BfBYL2+DZ8SDhzkfI7PcjJR8jnbpfR3C
WcTaX6c+fSXyEZpBa1nJoOKSa2h5jgyqdi+E801Qo95rg2be+Y4G7m2cnoz5CMidheqWvUnHB5dY
5CjKQ9+nhnQrc+iUEJa/qwJT1YktRPftLWyAG+7axpa9HUVSUIDNiYIV1MEZN5jQG3bMirrM0pWc
pZPggXTdEcQ3SZU7qre9mxRPMWGRiZGfjH5EZTNLbcjb0YirxjAb15V9HEI45MMQJFdFN7RL1oHI
0zxG5ttt0YjZIYpTHSHTqlSm/0c4vTWPGn/Gh5ieYThwtzzVher0F3wIUC5XA+fYHPB8HZMwq5bC
DmkWznsuEXqXqXVm8qpmPYnKoiWQErlM4ch+SkU4bqciGldwrOwnUOD5cewppalFaz9NRajfpSI7
y2914kEsC4R0+t1IM6xeF4Te0mluD33eGW9YTq9MKYZzOm/MuYVNKQsNgkfdpOwFdHGXwJpAG44T
ChPGbEd9z6ykWADgotne19q1VnrwmmGpvacRUOdIxSh2q5n4btW99kRbyNq74mACN6qoeTSKfFz9
+1Ha+B9wLN0yVdPSVeL3sBjof3k7+xCme1iOxQGB9TUOYeC4Fk7roG4JSq+M+A6wxIzkZ30WZpCJ
GlmhmjfGPKHt0wDBZNDF69ppL8r81JKbfnZU22UrtkZb2/u6N61FqdnKJm678WBn5kOhDBMwvGiN
PY2Ceuhk9b4tefbvKnearrQS+204KQqGMubsvw9vxYCJJr58J/7zx/B/gs/ieruEmv/+L45/FOVY
R0Eo/nL43+foR100xS/xX/O3/fPL/vxN/739LC4foGz/7RedHzdP//YLduuH9V+/4E+/lT/u649f
fYiPPx2gscaIck/nd3z4pFAq5F/Ivzl/5f/vi//xKX/K01h+/v2PH0Wbi/mnQcjL//h6af8THuCM
B/zPf/35Xy/Ob8Hf/7h+1B9B+zH+j2/5/GjE3/9QLPNvuoXdzENp43kYG7n++k/5kq3/zTYdFZM+
5mjHwDrxx3/kBQtavk3z/qZ7JsUHx9Et11BVXmsK7KC8pjt/s1UXmJZr6Z5qQRP64x9/3p8+5d+f
+n/kbXYtInjOf//DdJz5Ev89otiUim1j/lkmkFLNMDT7z1PLGtFvRysxWLv43BZaiWWxGqy1bhlc
84VKzGObxYsOxUTdjwgzMOE0PJRVB2vQLOMLzWOhjLusV6+56l400wSNQPaYqh5d2tQLO01fR6t8
HQoS5B1bfGs1GD1htIdL/U0IIBH9YJfIvY1DrxQvRKdCHyL+ZZ3rnUbSxKIn/APDPt1N/SFwze9G
1D6aBgaU2MpRPpafQaW/xC4CEcX8HGGJVs27EvavtpmeSa1/S8sRi32JsUv7Bo34U4ecjNnVfGy7
aDNM8WbImT8Eg0lGjip4POR4W2hsACGiv1kXd22hfYPDBXOCBTdR1Qk1eQ9pp0l1W3G/uWGCqiC0
ljRowIlW3sA7Va2UKqVenbEIHZxmxsVUC8Pz26XSEHsXl4SO6KD5E2tI53XUJvCv5McvHShQC0pO
yKCTUiwsKCugtBe9pRPk5aAJSt5ap9oJM4upc/SriJi+BfWdq6l6xaKmQkwgrA4QaGtSZV+wjvpp
KJ886a88RteKY7+3o9suVZSZCzfAaY96IrbLtySoPwAe7euwWveh+hpkwVEvKcJrHbLptlB+Ygpe
NvpwNeOMt88L3uiHQQuOz8IKfw2l/mG06ntcEw7URWiV7OfA8c52ErLCUh6tPF9VFSyZzH5JFP9s
1t57HtE0Vo7GkGRLi4dGM4UHxQxx5oXdo153ycIrmJ+lzrtLotLKB3sLt+onkhHMdT0mEH3qXisn
U2gyDyfVBW4b9yzJoopOzlS7dyE4e9Zw+ZtKIdCNp3cITPVWoSxjuaW10riOMUZam9LOjKWwlKXe
gXyxKj4yl1YArMB9X4zAhAf/NFpusptmtZJF+GCeuovR73Ypl2VUsy61woyuaBmZEKPb+8GsLjoN
9kUYruClJovSrN4LT72qB7pE33xvfJ0CgCJFjwa0gSdZoyz0+YQ1SLJt1W8oacYLljWfMJbirEHk
zxrNCeofI5aJRYydNzQWfteFJFjl43IyjQduop02hM9CEPox9buq7y59k9xbtGX8ZNxPiY8qtcQk
w0/wIO0UrofXmRauRqLGAgHvz6TnpnLg8sTttBmUZl+zgFowp37zHes8VovcVX/S5ylZaeN+ik51
jCspDroH4d57OJww0OH4yNFvdZrxkKodcJ7hZxXkSLztTWU4v8LaehkLc1eE4zNl0wqSLD3eAA1Z
4o4PLKh+0WY8I8kR9FXAdKTG02REr5r1MsC60BqDpWo+PIIifrHS9ptmf5btdM9KnHVU7XzvEK+C
ArQfgC8DCY3EotfEAxGEAraFuZgwZis2IYc9c48kTH7GmrIrtO7TyDmBJPoZSuRpcK3XYiofLL16
jwZ60nRmiDzADtFix9DeIqXeTOJJyewfhul8Nh7usc7qVjW6LyWhG9cb/S9Vecx95ycTUYyslkaV
W4RPuKq2Zgt0oA4dQaEwmRa96yLfttFNNykhvjqfRFzBgPU1DAgp0WOuQBdO52mmkY+TCxO9xuhm
+q8qi5iUNnIQf+90Qhab1CAci5zwFSIjFhUhwxC0fNg1IH0t89oO8+f9K3HEwziJZ5SfzL/MnwBk
Hu1CaRbFZH1O3Mp+8+Ha5n1TRJeE8XBByOVzqpBZ5fvHKVK2DoiszlNMIALOYRo9NJwkHo2udx2w
AgqruyL1fRot71wOgKopU42d/mzb448aRUSjuVcjV+4SePBUAkl3jau7DrToQrylYbbMmTixynwQ
dvcsmgYQkZ+RbNxtjMKEAshqqXe3OZNDVrmfkT9+aEX9MWh2Q5++PoO5iGpQca1f885MwXP5XjIx
8wT1aMRq9C3UuZY5oLiLdYSwZg8HVS8/tJFLhQA3BmVNPOqpubPvh0z8SibxIy4BF6UarJ3Cv+S5
WqMCxxaXT6/UNe+dgDtRq6xyqfXtpfehRAG5CB0GelR+BNF7MyAMaWgysCTBkx41Ll/bmSCQbGdp
Be59ZrKi0Eq0HuAKk9ikEVyf5k+MSiDw2ZLv8SbB9QrTyqwSoCBUAt3W3TRm+xqn5bes5lFNdYpn
b/Z/WTqP5caRdok+ESLgzRYEvWhEeW0QMq2CRwEo2Kf/D+feDWOmZ7pbEsGqz2SevKbT9CIm98Gc
0l+z2Bt59kYdjnF3Hj+zvr1C1W87C2KPSyqd4b9ldfXmm6RbZpNerQbdPpnl2urNr0ITR11pL2KW
b9DsLnVdrPoi/4p9SGTAs61w6mkJU4W2D95FqqfvHJRsT8onz3P+Bh+3eR3c4GWfOk1t2iyHbpBg
vCnlC0Cax0xWJ09PgLZY2WrWusPdkIifhKj20qLmjmFyFT1Jhe74gwwPty19M/FIjKe7+IrJn2h0
3FPDWADUa5prCsIq6gsZSb8JIkZCL8p44xC+Ehy0EByRsk+3gcom5o8W59veW3DnlLCJyGG/OA39
XSuCeeXV9cFR8INyUc6ruFcv7sjK3/s2gFssJJ+j9ObD4kp/44r55muCowTVi0FuVTFl9t3KixK0
p/qp5Qs55rsCzwgVQ1OGWpcpFLnje+mNZKOCg8eeFNpt+uMPOK8SfOLEc/xqmnex00wykwW2brXI
CnDUYou93eEHaEA1PzT0rqZOIw9t+ewV542YGBtjWAlTnVy9fqh/NLjvrp59NLq6mhmPCNNFNOFZ
uoL4/zmmIEmlvOeKhLK4s2AqPMdsCVZsV5mgOnh0PS467wrtnbjStn3t7uVN+2PVH0KrHwHrc9/G
8MAKDFJTBYatS4jZ7exv3G8Hs8n21sRnzCfzlCTr6mbGT22ZfJSy24MWiZYSSkdcbs2RBDht+pcm
6VF1JPOatlo46jDuBnAiRPILSe63Myqmeya4OtG8qEbb9Co+C2te89t+NMe7gZZ8Nc3qdxEMoyCb
C+Sr6fDTjcanJsoPEEov9fhFRYokfuATTcBb5E/ap11jWNGc4MVPwN9reThpgEutZocu892n9wrm
5qp7zZOZ/gGd+8qDB2QYN6/v3r3OQWnryhMeOHRWmN4hBluRUe8bMT4IE0YUu6D1mGIW1RG6h2Ym
1l5QcadX/oMqcJ4qfG/Ya9PhH2uYD3h9xyYZIh0ibJB3uFpnFZZpzufCQWUJBzuv0D94DKINZYRd
Nn8gP8PlmFlXU55de96pvIU7WG18aZ5qnXKwmeTqLkYhjOzNNzwTuzE2SXcqn0bWQoHHaa+Xn/h7
mIc3LMHuJrmCpITJGMaoLIkpLJJvnIgnLCo6FrUvW1nPrUWVykx1A2jpkWBjimHde0yq4mFsvQfG
maHj+GeQHRdmhVffdU5Elj1mliKYzgXvW+06B/xrDCOZ5QmwGTv/MRjHr0Z4H+bQjWv02DtSKEqw
fM1rD8svjN0nO3Zf4wFDQmdiAKXUcAiYNsaFnRalXF1NtzgTnziWORFw9vtW9jJrpB5a1o9JtJQ1
aBtqhxIKaCJPAZ9pJNEyTJR9GzPnkBQ1PBOImg1OH1t3roKsGEjqF+bflJYpMslytN7E4KzbRPzC
5nyeHHtj65+NHp/dTj6Uc0zYat6+lRKwJhmVpC8OH5kabrE7bIOS3eugPYlBXZVl/hZpfavJQ2fM
Y0aMVN6cob2nV5j33TcrIiRvdpo4EfseHCOuWs2ixV5F/ruPG3uOx2ntpYG8YnJc4uKViPMInwrg
IfU+5TQONcmgIfNADITlZShdPuIT9ireEeTmYm9rGdlFvmmvqtKZVvjcVk5wXwUswWaO+z50AcBz
5yUnxidolVSMri6Dn6PpEXFK/GljcjVzzPEx4mwaKufRHGw4DYHQd2iaWIcqhCcGKLRWVxWDDghv
OupDlE9FBIw5W3fn2Lb5eQT2Rjfkv4AwCvSGs7cGkXt/zOu/NiPqniqmX/k2GjZtcWToBSVGpNhw
+ag2Z1G126r1eIEKFxrlvdTE+rlMHzOdGqj2Gj1DUcM6jKEUM/OOvKZ5TQ37vbKxt/YM6sAVai/e
rH2TNTuFRsooV1KpJEu7E0q+jpyve6+sXvIZaWle1dV6VAgdZSOLDZmDhz6xNcJzMei0vXffLPWI
wsDmrZEjgJtHquT1DxaCvjbJmm3h1KBXzbaOoPOV69E2kX67zd7R25e0NbOtqTkm+voYvGo9cyvo
8ciksjkSSkUhyrvVEZk60/supPlgV3QrZayTMj60I8lbThC3oMHh35lQVsBhBAHlfWbEyaEkmjE0
p1EdkrExNoScP0mK0aJpH5lh3Ixq+tUwXK4kQUmmUb6nwtNCY6HmztlZ2nbbbwblXrPWOCuJfmro
bHJPh0sXcM6AQ/nISEM0KBypVRAFOKSwJv0uq+6fIIiNaEnod4f5xnSzC0GL5hE7QDh/qP0lXenK
cb2crmyLJ/iLDITfOGiY1rYIw1AxrJyKj0yHmy2YuGoCzP6Ro7AB+6kYIhupEn9Q9ahVi7FmvskR
pzuP0F1h9sbDt1yokGcYHIw0WD11PYgYaIoCRFb+gXceopW4siSdaP9ne5085QkxrSoeESVrhG1D
5eDGGc5s1XuaWHVyCviXsjOe8jllo+ltHTxfrBI/84yoUYerQ2Pu19tMTRpVrYLR3GTj6IeWS7li
t2U4N8PfMlcsJooG2Um6td0SoUjJQNHpzV/TXy1a8WsYE7eFNqyLsSUa21MOcoj2lpVpFamy/K4s
RhSFX92Mbu94PBCzsTaFdpjc7smfDdhbKXk/5QldtlhJ06doq7l/qri/oxXhOTVGZGTiqZjyrReb
X5LjHwTxVXA3wP1dxf46LtXzYMpfpt+SCsp8nriU6sp41ZtYbJLcfsaRSgj2dFNiQUkCiPuiG/rf
kgBKELGId7gO3Ki5xy2Sx6RHS4NQENXRsXEHKHN3GWzGEb3ypXtu7aXeFoXlPuBrxDDAT6NxjVNl
0+mMKaL6/dDrFMhSR1CvocSxzl7LFonRFVlfdvooB+JO2EABh4W8u/DIb6j6QFtYvrs3koQU1mUP
YXg5OnW6G4hOCjFbi2hRDS4cnbgp5C1zOGemEaJQsYhMKMzxoaydvV0tzcpWDFVaPlEY6VBMIm4M
MfR2nR9m99OZqf3HKMaf2fbe26CCDgP6COoMGgtR5B6q7QCuQOO96UK/ZVP1FNTyuLh3kZhuAnVZ
oMkaVYuOxdoLLdEhTSib0fPym3XBj9tCl85A/0O0ZR4wFTffJOYCouYGj8kUlrlcydb+BY13TYpT
wEgxNHwWEZjCiNcBPVxRimaV/mUNtcfZTAncxc1HPJl3puBS0aotW8QBLE68ngunr6FbE8f73/c1
i+SfNpbhABUmbMAxof34GQj0e/BAK9i45A6+k/U8w8F4HOlbe2eiM6Z0cUqHUlRj79pgp3E1Spbc
7ihgBm+DHJKsbhta1Tj3735ONumQN99lGbBInycIZEN2U4oxjG7Yt0ouWF4yF7d6DprKV8ZHziGh
O/oSCkhNu6kNe5L91hMaoLAT81ovgjPUGQSgZOnp1Mf8cHw6Y+Z75TK8BPo2jgM9RCb4Zo3OE5ca
NdN9VdcjPSpgZa6G6TUuWIxDRoNo0/dvXq+5K1R2x4p5Kuni+q/Scidq83uV7uLw65LxAzPvg9b7
H2Xa9+shGE4k5OEAcPssXM6kbX2prOgPejd/OSMRQtULKWbAA/xHMiCIJzHnNWut5t2r5dZzGmdt
W2nHRpg6x03QLoBc+PEGv93nOdsf1W4CF3QsCLcnyNDZWFohssVvNU4KEO+PlhsfapH22sKE7BCu
m1j3nh3JfZRQFxHCtcoJHfIY/rEo+YUf5Q79b6x3eeRbzDs1AnS9jMOMETJXoNaeObH0KHHomgl1
iTQiS/c5dOTZKs6LVnshWpYvP4dxnIjP3jwOuvZc5K25YZD5WFXIaTPtaJrWj1AvRhwMa0MNKM+7
nVU1R/pPyHRs1QrGj3YGhHKASu2pekOfMoVFmu97H82yyvPncfY2VCzxqujS6zL8gfJLudGQLxbW
h5Ht3ZnQR89gTgzBy+djs2G5O6xmCXd1uitjRY86cpobe0/waNSN4nkUtnvScSuspEcQRValI9lV
pLqAdXHjgMwQVAo4cICB2x5beocIUwqDtusilhXFvjdo7sxyRK4zahNY9YV+GmD8ZBw7K78qPfhY
sHfwvHAqALPhw1uXbzZiOC4nudV8zlmv9d0IyZ1EM9u/ysw++H7fgXUxn8B7Xfu+CVbUEN4qe/Zi
pwSjqrHRY1FmMjicjb5aeQzUwhYDLG5aVtNgQULm43iWxbNndYxDcsqQgYbDakbmIlB97V6nsZ/c
L21GO9C22kbpAmeyy12RzD8lz3o9lfnF6QrCfcnFWeIpiKbpJy3qYxs7P/CPjkFSEXClsCAvmLPi
ro33e84hAj+UWpvMtPeja3iHbj4J3upN5iuftDmdd5WrXGbNDwNpN+QkbyPL0C71mVSOwSoiVdtL
aCQUBXj2dOygOwCCRELMP0mNos4cG5u79c+cCD8OOCSwKs7evmvnVytG/cWZ/KSIfqddszejPrNd
z0lhNhNvhinGsyTVErGM86x229r578yCNzQhhEesU/uzzmcPRWa/c9tgCyn+LbYsC/encUYECjHm
Q06EmZcZAlJAwDZ1G4x/5mtZr9Ei8UYsife0TK676Wv9AQiNOhjjGedJt8decCR6gUkA0tN+eoZj
5UZTu1xsgBIMbesdANijViavpvaHuICoQhTNROyUSNkNinaBRo3ZcHDA9JLtMcutY5JWGVNTs7Xx
1Fzs0bmVvS9/VSCPIAciX5L/Vw7B2teSX7OHxCk0vFuLnicrxyiTTd0w1BhjcJRNHbxh1wE5o5hc
3k9ytJ8w1j/T2FolFGEbE4MS395Z4mh7WLJi2s6dvPdfhwAGkYagal85KYHX3YAjybFe5npipqGr
gxZ/+HoxruKRgLjF1d6TttAPGbiPbZNvc/oHZkdXxnAIJrvAPEzVLran42hlj0q2T2jdu2iUDtBh
fwBi8Bp4CyKkmgz6BJD+OCHQ7gYfzZbdTsyqSEkAjROMlnsBgY9a9TmRtr5CqVZEqO9QzvUniEnx
etCgaGrmxSXr4Nz3+4AtOFQCiKi6X696d6dnxKmk0mwPFckjEXKBc1ljMZtB7YUaveqmEzLf1mb7
AQN+Pfa4fQpv9CMiCBmF5EnUDNkcBY38gc7wr6N6QiZObHZZJEf295922kgg28Yl6DVIeibRJN7d
D2F1N8iAxjZhrRi6bffgqOqgi0WxG+PM7tI8vc/04sipdpJ2idNaRoGF8dSP42evN54Sm0mp0wfH
ZCgciCEUZkMgX1WTAJhk9pJ7CRPhUYKUr256YuwxkHx2LbGxmcty3NXIdMq5Pk2x0xOSy/y6feRv
tuplYABdO5vBnkDE5esysJ8dvsOt36R/vr8PUOe4yCLGDK9CDahD1R+2JEqu13bJFDBh672bQS5g
q4K32Mz35kzM17xu2akRjQGKgMPhn4OIj3Mf9vkyJGSDu/sllS9Gqjg6HWisZVUtxEtR1MnWs2AX
id0krY3bxh9Lh3FUtpTiPboQ2ZbvSIo3eVnMUaamS2o5u5gvjq3eWS9YdcwcJJ5Zi4cKjfLMmKCc
knhlTfHXMKgPGZwXmTGcm++sWVHsWHRVfJ40/LUETIf3v42Ln4Vn2+91SQ6qAC3fF5gguoa6um9k
v+sz4hwnOf2anXb0iT+I5kC+z+VXINP32baCyE6XaqVy2KC58xo0V7bBPmafb+Xk7WbQrp0D+Z6I
g8PQJS9pIYMwL+NN52b9SXbqRR/7rW6Oz0V3YxRLbJ8Dq79p9BfChv/ZrfboD0R3lkiQy77dL93y
6Uv7HsjF+amzk3UHF7wYqndIMzTGvtusFewd8g9zuWsG/dVPPLaXJDYUPdIhOiIRTIorxqAa660v
07NtZr7dp+0Va2mOatUSWLpiXAbyuvE/ZyteTTb9VSzsu68WFCljA3fUX6eGo9efA2qN4RUD2RbH
GP1d/sQA4KQv7aNt+1Nkg8oNBvub4epjX1CKLw1iyGxajgueyUWMO9fwP0kf9iPlPTYC/Qpn08E0
JbFXnvMTEEjkdR5IHEamaEGyNS7+g+Zk8BRcP+yZMKnCXQUVnghVGFjptYdD0ZgsUZI9C10r9Jfq
MXU1hqjsWSWr3EbJJ2Ljn4vBew0WurvG/RIzh8MQIG6zlo+u5KFnx7wKWsYLdC09A4wEkD6bY2t7
J8yRKXQcPd3DldAVZIQwUpE913NdsZyuqYk0s/4G1EE3lme/sCUt1/nNrPkt84jLc3T/1VDi7DGG
gna1RoFNvGnz6w2UhzNjOwxIX/Wsv2aDzpy4Ti5at/xUOdRyrXIo6UDTteoLb+xzDq0WlJV2QhH3
ZOTpJ03RhlSpC4EWmF+HHxKt3jXN2lFWqMH4ck2uSWU0z/rEUtO/rxXTAECB2x3AxdghLFO43iO8
xEFjMxZ8jXRutVdcZmMcNrjfPozG2w8N7M/SoBJqnUSPsi4DVY3BMhZZuvZ9790n5qONs32P4S1S
+dAglM4umZUCo7aL3VLquGYZcLJG/7RGDj+xtrApzSkXguRdH7v7xZ8enHz5mWLS7OQjx7oIvkzp
fbmGuKBdRLHasfYo0qs1IW4y7GFr1/qfl6Dj4bDJRhi1A5YszU8iHYHYuja0J08LHv1+mY65SD9S
h34rts/W3ByQF4OcDArYdX1/Espbo8fY+qP/4HRxhFHmsxzG72wqt7NmPgzjskfBk0Sdzww8qZ2S
uMnxS2MpNWU/eN/O9JGwUMtUpHyZ6B6XGqaHEKSfJKNFMV6skAmJ+7rD3MVs4fa1oOLrf7w8yFcY
tfqQ9LOwC9hy9L35QNIBpvmcZ0eAZtVb+NXxx1Dab7NPLiLJbBdzsRgAtf2u5STY9qm6NB3oP9ZB
IbXuxKMN3hqmbAae12q4m1yCdS3OrVGa+6kNHlkePkwFpr/Yhunn9qe2U2fBs7KaFaMGkfpHBi7f
bV8ekj5/AVZVhjnibcY/tymQzy4cJ191z0FdPRVwtXZu7588X4Jr42JUfnXwdL4lTaDjbPNvc7CO
vrVsdCRniWGsxyIgA8c3mEtOz43DINvsxHPfMZP35vJZ65kPZjrnk9NfcU7vGZ0+VSU5S60ouf7Y
/bWIpcORqndVVdBcLUqP9F3rkCYmVfUPR+3PoOFJTxiWAXoBYZ263ElZ/BFTork1y90pxz6duEsP
RClGnYk8QEtLfDkI5N1EZ8YHZyOcW/efM7GuxE9KRMi18f1mjXZ42g4Oc2vFG2jDcA492z/No0fm
ucF5IrxhM7p8NwVlqWEFSVgzlRYjZTXmRwqX4cNw4iNEJ7Y5xKKxV3Qs+STS+xHGdAQFEKcpCekb
Xws+ZcBsQNfw5hZLufahMuLmvgyu+Kmrfz3mZM/8V7YLY3Cj5qGJ3UdzBlugMd8PNxP2ImZG+T/U
My80Qf1WTmZYF8G+CsgPKZIJ/6D/rFl3kC1hyVbsE3RGPWOA1BsCPq49FpJVrTO2NQsV6Waw5xst
Nk43HWaFt2YwszjqTO8ZYtlzY847n0aQKYhg+IgP29C/EYCsFpcEWtly+wMRhe7erRtHqzc6qC+U
KPaXI8iPKY1ersEEFqGaB2bgC1Z12SJfEOMrveZxWDKM06VdhRZZ1vqdbOnr3lOX6o+x57YbqxuL
Q95Bk+byfHEoOZg0vy9z6URNnL2gXGJ2KvUnw/IuvmrfE716K+BYP+CqFqxmFtBhpr3pgbsTx2wd
5wGO2+TzljlgFmNza8Xs3izTce8LJK7PUu7Qf67rVm92jiigu1enKWYJZ3blvruDvJWOIqfk3rbz
XruLR565o9HT8rvmojCBSqKDldCGufTe6txlVjeuwfF90jDy9rlDpm+CMVjByrDXElspNU7LSMQm
lgPB1UUfE2Adqf8GaAci4SyJUGFg1pZlwyYFnHiZdyYjLfZD4GpDFpsXUjNIL2KTmA6tsTKC3Tgy
L6OXqVdayeltyeEgmYfXCyYOdDr1rpQW0FAoJysSExbDHVZY8ck81vN1wYpu9AvUusoG8tO9CMUn
LSuN9LwsHa0/gQVdTGpv9TELyAVZTFBpzcQk1vynbja19w4LwpqVLWCRZ2v0vZ23qTVmkqysbDB7
kd/wGOXWfafh9EdNwk3Ogneagq05yHXO74pJrXYLIoLmEgt2BtAHPBQcAOYAe3tM2SOYb7Gm2t0c
T7/6aJ7zSl5iIrTWeeC8EKb4orfphymLsC/R3dmLHgpVnHV/eJINEY9Gr94DM9t13DFfvXu05yXf
JxguAw2ujMPtsfxBd4t0+q2VXfyA5x3XhNih+pngAFbVbwBnPxqqttyY/PWL0B645RkPpzPZj2SM
Qj2OFPR9GnuEZtqvEcTfCFH/sKxeR3yfHp+VyMkKPVJGdivA9oaEqK1bPeCt7obpqI+4TkTChV4g
Eg8E8RZN57x3yBdaxe1f4uU3A+e2NNzGqVfV97KGBfV4tQP0aRRR7mpRwzMm2StEzL2VtlmYLpQ/
aTp/J4ALI5pXBOQxwBnBOrKqP7TJP8LZT5h8xg8yD64VLHGmV9Tzs6f1bG7qH7Kxd/5dSJdaWEs7
Lz6Uln8p5X0qMP9lQ3xXzDSYE5MjCbAqTGYrWAfTwsYyCRhoIp7u7oaJgLk2lleHOYoL0lWykRF5
s5rgQE4tfXIStKQ9+Wak5dZVLpLIUIs52KjrKFaoskq6vxDJ166y5fBQsOs2reYJlWZyNEWsIoE/
a6N6c6O0ylinuvtJUADbfNxhR2TfdTTmwtjGtAqad0+LcZwfKq14Jz6FO7SMBMUm5f7ckn2K6keR
rFrQdaUxLhm/0UnodL5NjRUr85xHwflxywOSJkFibFB6fxFsRUaLB3yBuWxwV5koxzvUkBTaealD
1Sio/nhiQ9jna+RqT7FLaZcKyNn6aAPjQ0HpZhL1p4EsqdBMJyzuZ3AxoTrIyN+tuQeFdaRumnYZ
nHvNbl5G78xPhjqszsPW5tPje8MTgLH3DvnpCtAEa6qUx46jbGQvJx/aqXnVisJea8t8cY36DwwM
qyJ2nXfe8sQkva2sQ9Abq8Lz5pUoFBVS/jUsQbVvjdK+z0A6hn91BNBAM3AEdH815acbZI9gbKkM
suFEFpnu8S9GZwP1AnUGutwKUGjZL6Jz/ww0kFHu0LeRBPmKfJfkI2c+kPMIVQW1XkD4ZpgmlEZm
ztGBbW+NYJM/Vftqi2emwXoY67FGjhTd72QsR4M8NcaIOfcZ++C+QmQCwSnnnOJxbbEUSw60lZ35
6yZtaO6Cji51bnYVhyMjP9A7g2sdQA7vIB6gK6j9A6dusOmLLF8pm6A8tyvZHlPvEW/Not/Bruz3
98yzW5wMwYNVJOmWmNGqwiRhwn5WjRSQ7dhqElP/FA9V8VS5/ibWWoVHaGARsbxnvZ+dC+qCLrAR
CgTCPOvJ1L453KFzF7z2nc3kJrUehlI/ZSJOXrtYb86W6LeuhdsIom6n30Rv8+Itn0MaV6FDaN/O
9YziHbPfY1mUjJsaEaz1BjyJ3tvzsbRYC+hJ1u4ph9nwmjFjeTi3D8q+WCAMfEDfH3kefwq84Cvf
Uea6WoL2FMcskmdncTbdXDJo4XQghmVOD6aCNMFC7sAckyFrnxQvTl1p59QFHmPr+UuvCnFrwG02
EzlxDlkYG6AjxUuJ7eRLem32zMhkeRmabdbkwbPG2X/lMTnnwaveW82zaS36yyRYLk7TfOM549s2
sQm0e13lUKLnPI8cI5h2RaJwXkCD9ZlA9fVRwjg4Lk16NxEXC1DCWR7HRcijVdoaGTg8PYlu80Uv
Mse4EnRa1Nz/H8/15PG/f+rRGm3L2cMGpHVHtGleGHtezykOafO/F81yDRn+948iA24guL1Wbeeh
MCSKEdkac0t1/O8X/nuRtguAYa7HldXVLN5T1+wxZeb//1JUooxqkuhWQaz10H35r5npuftYoe5Z
MuOi1Y5xqflTIg9TQyRTWHOqa8zNf/8V6bVBGputXygHbp69DIfxDm8RBT/eLs/0ixErImXmndMm
2lnc/8//fkVY7lVvxLJlkXzQ3HzJ1kPh5TtPTxncNPZyMbSHxcwczE3pcqk6XLauwfQmh/JzGX1r
vnSpVzwUS7Wz+Za5QjGHsfEW5zv9wK2m/mTNMUeBlnuceLGNYCS71kuVWYeG0IXd2pTuUyoDdYob
SGaaXMCZufcVHGJgdMJG/Vj4T7UyulOgxUy3k07rTv+9tKzXWBZn34gWH0x/GvZL37KuuL+U998w
ombYSXfi6ZmrM6SHyJ5L9nQLi52mm5ITSY8WzFZNX5sZG8IsMMZIE5mBeC9jPWxZANA56MOpZa8J
eACvGQ6+iafNGRD38cIYiIbRgINuahjNionuSlPAokNR4cq18GkCWQuM9WRzhJhzfQ9QpNQHlNif
5P0liROLu0XLo9IsvjNtnLZ9+ZUiLghNsiXdrEV/4uQXNmU4nsEJlGLsn2GYMllc4oeBEWDojxqZ
AYR5M1c0pg2IeDzhjSNuHl6wW5qVmxI9N9Q//o2xrnWafCrAciezwb1iq3GvjZe5V6nH0fzQqay7
YHwMtmpmN2JRNKxz0bCXJ2j4xo5jy87UiXRZmJu2HewnWj79wTPiL8LEp90QtCLSbTIf8oCtChF4
kM2gd/3gGMXvrH+DgFFRvnj1A9j2hGUcxyuKGsdjrNYqj2AFZ/xmkmvv6GeytaENu14aJ65e4xWr
pBsqa+qvZelWRwGgT4Er461Sryml9C01rumVCbPPZczWApjRhSkDndBdqOoPyOs6v6ofhQQ/Zgyq
+qaQhiq3cpxWeyonJDxdx4AuToiKHx32UotevZuB3OZjuVt8fXoLBEJvJMHoZajrD4mnbV0Pe4Vk
WfU9WR/pAIOlEkHwfy9g6naDPYudb/HFDrP2THjdqwvMcON54r23PZ0k2SGih+o2zOrebcmq160G
MwKphbohzQxiHKx+PSVvS8fWJ/ZvcMj1lY6un/q8IHvCorx3yjv9URzqZLIOEtXBYbBOYi5xFnAH
EVHGvtnI3FM896xZTFrprKX030luiqjJCwfRZJVGtRyLqAwK41Fz3VvpMnmybXQjFihjhAT8dn9X
D8hPPNvjCVQxD3AHhAeI2+j/MMBTdxVu/5g7dQTjRe40N8nDGGppWJpK7pRevsdNVWw1PX5wGrrf
RNtS2IPVSJw/OTTTIe2lOC/BvLWNfHxclHiZEgc7v6/ebWeyt4ljPxm48FmKfzF7FMdAQ1IIaZtF
G4nwZevtx4qOIL9/HUU3Q/y2ymWVU0AtS56sF6W7rMAnVKcc6pNm7duMtPJuUGozp3oWjcB9qqJN
Vw4Lg00y1+aj0U/G4zjPaJOdryZgptKVdYs9VXjoEIUZmV4aYknWT6200RF519Ik6d4PyLCcJ9MF
LxVTdbRODenqe5AmqA32SXUGb06DA6V71ib3TB7ENhh2paIgFF6zt+q4P/0X9jMVdHutZPox2B9s
gKZtokE3SlUer+dS4LggHKFvh3v2TXPCdoRk08p2mYChA/abjwCFJOMNPSF++v69EXmJxzQZH5a6
2vReka+DamgwbqAmE8R7l0yQw7NMl3vqQ9qQb2/7mwGL3xXiRpXELs/VXcw1/YsRgK88v+FpRNIx
zggTPIMFvi2Gj8JYyq0152trIUm1AdYZ9jklxdRbWynnzazEX5kkt4qfEHILoxz3AiQBWQprN+na
PZukzG0fU680oSiKm103V0daYM747GQfcyZIPe2737lGHqrJUYMPwf6Smau/SqFBEBM8r60aU3pG
Vs6sx4TwDruhnIxVp4lqVcq1v3D5JnUerMbeZD5IOBmLToEAKMz28drLTRKS0E+xFEqXLRKyFakg
nqSrDghq5yZ7Yc6FOcCV3655M5z6uydfhOLDPJIUtxsbecv1/ssbrXt45h98AT9KGjog3W+3bFA2
5LXO1GtziozHazHkZMfUF3+8tQ9s9/JoYXOZIRuwTT3YCVLuNrgMmLYz10E/4e2E/ymmiambH0F0
QRlBS2Hq8dr5T/iBbYiqHJnAQC+OAmFX6kjrWaVH5X1rXiXpO0krn2rRCKLnK8IXBRHKPbZzts5G
kied9p6i1G717F2Vs9jEcf+iOXchMipxJ2WxR1SwD9e9VNUlb5pvHFnv9V3j3imDbkD4a9+BjtPm
7j8kJyhRtk68DNvCI/ugkABm6M3PpJ2ChCBQqS61h8Fz03VjqG+FYINRrC9W1vA/5s6jyVJlvaJ/
SCgggUyYnsPxpk55MyHKNd57fr0W/eIpJIU0kEaaVNzue7tvGcj8zN5rb4DMIgks+x8yrNKTxfCk
RLW6g0MZYHYhpdtT6XDNJEvivh4fokCH0e0ToVzV33Yx3po0f/KrCNqd2MIu+Oyg9tmOl32aHMcb
S3VffU2EfQBlaGqM9hWm4U7zReMRtIA20HHiVcfosqTvMfyFq2R3byV8q3VhgHshqhjR2UgeRY+h
ozP5lCPtKZJIXXS5wxiFPE8nBR3I77YxXIh+rBN6zWFnlyGNqHMvUiM7LYjcLDUF/SLREjbWrWb2
JHGv69w0/Xu/fiRAac26JrgNE/7IKrqBpMvMeKN39pM+IZbvnWsT9+PKkePL5OBKg9XCp9yjyIRu
O7Ed4lkquoJTu187Y+Aw0CHGRgRTSuHzQeohz1L+bcr6FEYzWNakBB5JhipUGJM0hA4XVutNqQu3
Ov6jF4ThBIWJGTqUh6Rqsp1rJ28ENYQba84/HA2hQq+bUHtQXwdGne8dm1687rsN4C000gOw4czU
vzipj1ziw3qMEbiZqXDRTp3BBD7HcSm8CEgOSpbK9lwxPE/WR1KGgpFR8Wyn06kLxFtpWoCO/Pyl
yuRGNvo3aRaZ3++qCVF+VhPdgcJpqzoH+DVvASNekSKf1rQNKoht90iYtzyzzV3UFjSlrPY4RDLU
AbUKnzkmvWyu2tMkIBbGLWJILV9X5hAyAgnIZUmYPvY62986DNldI96glY1CiVYpG6snRzGzBcf8
wYO07OhvhjCfsNffMgZlcerSMs91umUAGcTV1k+xzlVB7Xpqia4Bbr12XCe+APXBqz6/MK65tySM
Cwur0owcEe4La6xU9B+ugYfTBWJlsDuAy3gfKra49JYoJTH4NcGpSvzhUhqE+lCI1toEfZ8WCudW
tSo69E7YvsBSRwAcyuhEs+m3xuc4GSVPMdr2MKaF9zMJEWwQH+BU461PjBIz5v5+0PC9MQmOTppV
vhlRf8O8D/+ydQ61JPUWL/6AFk0YNCLmo4FZaVfwyRUtaQX+B5yjx9k2R4ZgpDQ45tZqAolsh5mM
KAlN6wihClYtdfgTeplXUTDSFOVI3RMcCfNzPfgPb6biaUUyJtfmbDwbmZ1vZQfBn7TMkscvYMoF
ymN2wBEhYiq9SoqLTk/mSaILWBeMYFfng6tPH7o+PzHig2oeRJ6Fn5LtSlFviJVGH/KgG/bbskfk
dd+JmKmE/S37/r7N8EtV9UTiGjBbFEVYWZDxlkij5jDjLY7y5C4kmThvnWNNfEhbss6LUzAJlonp
jaVH2r/pS95eXyMpnhodIlPx1Mcsd3xnYUnUdHc5ApzAIXywyy5FXzxaigWfU3fTvknCD0cPPIHl
YfXYOkl8DBhHefskCXjXRoaZcylPvulXuORGvoaauZKFVyh1YQz54mvUiBqy3Wk/ElXFFjLpvWk8
EyITA7BKDxbu2GKKBmTogiyLOuXz3xjSQQ1TYc/VtPE1cBJegQIiWsXPIbScel+57240cXKkHO3o
uk2eRNTIOgirwtTeUGRTAcY1D71lXnie8DM6dbNrI7G1245LDccKjkr06gI8XZc0IJdh7oQCch+g
rsIxL1BbOPkJMZXTVG7pMM7ov4P1LBBYOROrsBmCdxThVLXICRoKu9iC5+agHXcE2D7KJLiTU/Sd
DdkdZ0/DKmcG46Y7097s7/UGbUpO/d9mD0hl7sqI1rFBJNqE9UZNFtL3LAIqE4mLSPs7P5+f8am4
m5mJGJ4M3II+Ds/eyI3VoBtbFPzapootloLgcplxNOPWoKlnM+8AsMv9uzSu8XX2qEZpPzZlr1XH
UaM48pN96ec4y4VZ4l1ygVUwqaFNcvaYkvrL7FCJ1gVFSzJPB9XOKOOyxj6UGiz9Yp2gxGN3Nvqe
JevBY+OEm9/AeuoMu7lt9tPY2FttyO9b6TRM4Sjex0Giz2uDk2by4e8/6XaCZjNo1hFX+7Gv5gzr
+cRXO9p/JlfmRLeSqpLRharm3kjzYgmNq+8GG1mLaYf7uNu5WqAj3mhfHGIgoU8nydYxXPXaSJ7b
iE/j0uiReh0g/TT2q6vCu24i6Mwv0C1qXKuvHaN0siuseFfNuXxt0XGyLa3MayGremP4RYsY4F1M
I9vXvJvPyDuXDpxfDn1PhoIe6ru80viOWRaBGqX+x6Wmv7MdpZ6F84TYeAiT8EUPbZ3kx/FN+hlO
lLB7tbWwPPUE9q17zpk1dkFoXO1gk0mMS7kjT/5gho72ovrmZ2h89DeLqDuNFN0kw3/D2tvVX0lu
evQhdI6z6Fnh1Dqlh/bHDCmKzAJfNuNQz+XVQUkxEcppkjNgptG0BXi4SBK/dIvdHUjeJaGDEVZt
MyVBfBWIWCJM7iNklqyO2g6HS8LfNI7JI9NGbr0GxadNZtCKpi1GUu6u5dQeLSRZXiBazaPOOAbo
C1dqLkhXyDgojC7TvXzpcYopOxHd6xBWZ2RrvdfFhhHsVzHlb50LZz/Q3gbfeTf0vjhhDbifaDwB
cls9yrjyMLVy3KYNi+8eJZbb3vFeGkQyThSNrBTnakKInBzpMs6SMS66WvayMuXqSrJ+07XV2S4X
8xCEekZQxq8FIuCuJQmiZZbIWdQ8t8mJ+0F6hR3fmSAWmbZbO/ghyXqoghOZnrOXlkHPiNulk+Kb
MBiR9EATk7KNR6pPXWaLYfwS6+I6jrOD1WnqPMuYj61yfyEDsqCcWBREZcBDM2u4bTviXwNMgUNF
hGCEOnrDjO+xyIarrsU72+hv8SBoWRSzlWLvRumptHns8iVTchDlex6T140CQ4einZ2ahkZF+nLe
85hCcjSnU1xRMtrI5kil/ykmtrFk8zKnW6fW7LxoU7aNIMxzX3C2B8arzT4Q8QrYE1vpd+wbvLkb
4M1alJg1o4AgVUBqrHYbNw66UUO95UmCecHVOHQzsclsOS/6TdgGBFaOU6SQi0JYTGOj8hIVtXt9
PJcqfJ9KDFP4ESGQIjuMyzN40whlYWR6okzek9RKDs7QPFpLCJFKnfboRqU3S8CVoMbb6UszKmvX
EQHQJWc61Vs4soGYFIV2Y9VrzWeqCDGD8YJshRdg2stpfGkMsELuEeBQTLvVcis05lmk4marcF9G
PPlOgUV91PJX2u8GES8e3Tk5lpkNTwPAfRgPd0Sakhyd5Y+dIfoNHhGs9QXz+UysMUXhlKrDW5kz
hGNb4IITtzwzry/Y9L8mfX4IpXXMDdnuo7k6ZxHVj5PaNCf4FLZ+M5+gkRyYI8KSBaO/thtC5IJ6
+bv4C03f/JlLf2tl2rz2Feoeu8KsHSVQD9D8k4GHEtqdfpk8ASWIYZ21RSqAaj2g813WJOYjhLZ8
BzMxo5XP7a05xmAGWaEAqv5kMhDHWGQIJw0VNRTqCK8d+2qbR1Aw8ggXTBbEW4StZ1kgRKzG6Twu
W0+/d/9Emnky8/4w4bnayw2ka4AZVao2XTD/aO4R4JezlrI45ZkcV9PAIwnwoU+7nJBWjfhkUJyn
oa0e7NQg6nVEAjw1CoktcG9XEXg6EGhjpmXESOY5WhaaTW5rR5yjzZp3ww4G/QQVf9U5yIK0iBVG
XzV7X5JU1JOvWk7MEBj6M4ZNxLqaznaOiMscSZiO0LTPoUi2QBl87gy8eFGIEh3U/7HoAR7Y2OTT
DhWd47+HzRRth+KAj5BizeI2QDaFmLN5KXSmvzLvnm2KRvwPbNJCfbFh8UbHjv2Hvz2kAoRAO0qY
Ig5zFVxaJHHLYDeS+gl+I2JFxeE5LN3JaAvgQMFe5kO/p0ainLLl1e4sNuI+YsGK+QO5NF+ASteS
SPRNJ8MJdQFXDuTaZbOxbtlibXKDlzwe+BIMQLarKNK6A9/ZlxqlG1J555MkJPZpQtDK4Ml9cAbA
JUP+6abWDyXfc5iWT+QBhNijzBlEOcrVgSDKoCCSSR+STdvQSoStv0EohUGAg9BOtfYcFkaN2qqC
RCL9nTujLRmqTyN2sI6pXqKatpGULr/M/el9mjCS++liGmCDGek+mXCrGfEK9DyEAR27wJQIeU+O
+YO8s6CbCbGVFUcTppU9hUm2om4NEZFf03D+MegA2QDPn2FAw7uFOC85Q9lQoELx9AEnej5hSzR6
trU10c0r2y08TG1WVUXgTpmO+IpWPYB4MFXSJ8fezo8y1quzW1G3NhojUNzXazSlDFy5KxAKYUCX
qPt8dATrUMeZ6Pr6PnSsyCtdXrliYT2X0T5j1rtesPcb1vWIgjhZS0TJDCf1dRNoj12GRKggZcUj
/ABEdNjuFc5e2Tvkb0lYYnbQ4rrCfmQViWI89DvY2nduOZBQ0RHulsHSSJb15Mvw4PZyoJiOe3az
yHmMSiAI49npECDjyUl2DjnP7B1zVSKSJbqador6Bxa9Z8bGRwPz9E7k+Q6l3ac7KGuL0vIQzzn6
OwgWm6ipqnXqKDbnU/Yb5vrjpCjX8cC8ECHUrk171FZmFlHt1nhaG9hHlySZbcRFeMUs7ZCdc3PG
QFSxAqvwes2qJQBUzp+uwMalGuTFoN3uUrs8thYHbe1weU/g3zFbk74xFygBNZ1XY5LjRzFGL421
RHsZj41p8wMgH8frFoFRGtgb1zUfRVfNrN5eyg4Nka8izAzSGndB7ND0j+rBZ+8NotnLDW7IuJm/
DBdljanGgzAba+0iREKInj7Epr11FDkGKsHdW/n4mZU+r4UIUWORzDW4qvSUsEjmSIrfVFnDXuu/
OCXFFQkzb/4aQEO1JqFav4SfBvrXjsujCYYGaJGNQEVjB9LHvbbuI2eTD6ziEQg8cBm+1gJbCRzr
32QkmUqiwxioH2nY621XBxeVsOenHjvHDI03ScyLUQEJHw07Ys0NKF3I7nmM82URZQX7KBC/gzGt
0GrtMA8VI8PjsmjcU8Wyzl2O/1ajd4yrHxZ6m57KxzMYdIHlTXcjsxDLZzEeI1cAqET3G8AaAY7B
J8jpoPka/Iba/dDPYl+m1RvhgSYLixYBrdvQ4qgvadXDujgMo01plPwxHaDUmFoUcjd9FyAt3Vqt
NNaLgGuoFhccZYgw7WOPyXGtQdCmiZAjtm2iKubA3I4mj7Cdt8MyM+bT1itPtwM8J2yn+qhAgDwy
TZqD+FEFAjGBxoEbs+yhGlsK6QgJFVjbaScGEqfBZYgOx2jLu+E6TC0D4EsEq7q/TJ4GhtfU3Pup
Vdl6bNxbMPg39pkwVwdy8ARRpo1Gx81+ujkE483QqfRdR0O8g6XYR6zKFZj+qCg/xwTJbHrYZVgL
CBOzltlegEuT+0yXKj4NEg2SRUB8Vvb5nlSPYwIudytNGlnHP9oVF03jxqNH5jPTgla82KULIqsa
Gb3BsvHCjGn1cn1Zo1GsYyz+u77DLxu17nDkiNhnholqb3lZxz4HyYonU3XEufQzMb34yDGCPRsj
czQtbK51IOczkQZeIfQHx+AEKLXm5vjDu3oN677ZIFQ7wmP45lVcRAoF04iSl5yRNfr34Y3DN2sS
jNT+W8tI/hRl2AEQ2/0Ryj0SC3St2mjcQjG4AktjSaWQpZklS4JJ38CqBP1kF88lpI4jQXXheojY
XMNT7+bGeLCbbyf100NpcQ2lBiPTSGg+cRJ3rtI1pNxQDNGz8PNmJ32fJdRMjjGeC6Js0KYHIdJl
8SCtxOa7B/QExDo9neuulU5opPBkqd66FO9x6CNhoUwI+iNIfK5GOnMzpEYnfX4/1MnnSMeOE6Wm
4GFkl3YEgM2YwgjYmH7iSn8nAgedhSP+OEwTVyTMh+t8yJ86UTFiXp5dqxSwp8I82kWDX1E2aJzv
ork1cdEeRNQyZDfEPrWC94xD+BT4zU3ZXcWbEbp05OFE4kTKlmwOfn2ZJdtB2M5RC57zHudKH5d/
UJiYb8JSWATCJVIVRVSOG9Vs9F3asJM2qvEpShAeMkbBx5YFa6Aw84Wola0f57wH0r+WgeARG7ru
nOfSXjFypqweb1Vt6afKnvG7n1oRdfemMcSE+eZrHYfiZWo7rheNR6636u5YjrHnlvmqmiShEg5T
SzzKb+b8Nvej+Vn5HuARc+3DosNNxHkPRqhmBf/gpiK4yxwJhZ97CKqLOrY5c7ohnOI9ZQJfzQZM
ZvWuIsEbbYOkhydGq2XzZRoZxCS+L5Byxn66KHukcXLryUsk7ipTsaIMyj1aGn42FcsfP0WqitfB
1H7qHElNa8X91jVNWC2WHq+TsDQ30IaSm9LZqCSERcWszK5leW/reXox0/GX3N55y5CN9UG/H0Z+
JEwEj5F7CwNA66IazwbZ4gcV3TQ5/jC06B85gNNN5xvxxpp4CKZl25Q7o3ttzdehMdVpsMofOn4y
E0Vz0AqCufGBqtsoDdQpTUhdmYvukhds+DOWJ5u2mLMrR92w0iukGqUtT3hNGrwx5ZYH/YnNqf5Z
d+UjbzU/jugxLPD4gZKrMCniSzBHhlU1SV9HzQgwwoY8bC4nXdsCvR9VdJSCnVKpxI8EfhZK59Cm
wjmaCi2O3c7DxSkrC/bxIGAPn5MwNM/VMK1yVeRHs8zWzeRsIa2wN44IvAmdBVzTxYc+mpCO1Ftr
ar/9AYVyPIafAgFbTxNqKvMeNB2D99p56osnG9SRDxhq1ZJXA7Vi3oCDJ961f0f1/i3kzB9fxDsW
4UqJufTeo/maBNThgkfbGt7cSC9pvpxvoyE4dkC1VOVMHKa6HOBf3LXxtMskswB3IIxk6rh8uSNP
uX1NmpYAsYST1ed3vKwLn9Gf7q1m+O0C80ioAoeSW/h0lfhqp4Fo9olZmxN2zXpgbVwNt8rAEawZ
9kNUdWfKhdc/qJ1eIoTfJaLCzqpQMlv+JRftpukLSn7rRmDGc1ZWeOGs+akX+r4y1D6WkIRDhti5
G/6MrYIdBd8n8tnO8KMACITpxA8/4CX/g7j9vyKY/ndU0f+EMv0/w0v/H7JJBaTO/xlNiqSeocHn
fySTLn/gn2BS9a/L/ozKk8Ld5IEDc/pPMKkLmFRXtoUgF5eRboIg/ieYlH+lJL8nDBP6k0Oo/X8A
k4p/dXULzCQ1ni05geT/BkwqQaT+FzAp0hjbNPgXfJqucgQQ1PL78yFiQguY9V/4HMJR7/DyO+hI
/p65Ppq+LRsCdn/tCGvRsYLwrkIwfBYd68vlWP774e/v//2nFNPckGfV8e+v1L//F+7IMrrAOvGP
v/jvH7DCoby6mYNzPjm1ZlQ9d6WpHljI844Y5fPfDy4idx3GGE6+W+LOiDzr6RaPcQrVpLqvHSSz
qQbq3CIpx8I654V1/WUGRrpNZf0AHp82Kk9GvGVa4+WLv+dNy6Mp9TRH/VrmguRxISd1prGZWkoO
vxrOXZzoO7PQPExeHxg9bcSySXBoukA7dPGcnksIZlHutOfCHTZ9zgpyxJ221WiZWmy5CPAn/vc2
11h+GlxBemNux7eUUTYWO/MBOvJhIlF1E7tVgf8ccntM0BOHhdxhCgCSEpQxot86eZyxdoHNmqJN
rol8Ww9ooCBOuUmoXQJN+MDec+OC6jpuaDVSMDVeX7TWvhwfaf8xOViutmMWWhZWtwns2fEsWucD
eg+si6l+ERFtRUxl9ZHqV4orpMjBuBEhVktCm5wdSRIAEJgurIEMiq0p5E3DeoTI1MFqOW7nxCzk
SoIPvmspa3uENjt+HAPGTNTAptpMExPJLlVXtxjSU6amV9kJ+2C7JRGSDXdeQspY5Ie0Qw7unFBY
z3pvoobO+eSS4QPcSwmtrtsU1Rx6tUYgbYCBpszr52acAyxQ5F8Hs34mdNXdtvZ32TnLxbvKkcfw
2E6vQ4ZKKdSbFf71NULmEzcXPYRT0iphU5hYiwwGNBv8aqB3k93UY/DxUe45xY7hDDl9apXXmL0q
Oya5Za05eBnyRJzNGSJJNRcH1QC1y8LXFlx8xH4DUOhv3YLfQ9B2cbvwhI7i26gapo2q/WOyyjTD
EMCi+2FPQJ6MCRfQfNUM2uyIRXz8lpn5t2Uz45/z5K0SF7fMfsklXAIt7XNb10hDaXtXWAJabMCy
uRqpeYyQAu+cEkt8VGkbXzHRV/kbj18KgC2K8PvAsImhIimyCrdaiP6/a6dtr+Zy42YqXcuanzVA
908xifSMqk+/r9rqV5t9/dgmX/iSHFoR1jBBZpv70kjEKuXep4u9uWQpHAyDpDwVGBYbVtLlu845
JilNo1N2+OxOWWMMCOzzByfhWW+F+Z7PrbszgyfbQXQQxyNMh6A7mFqSXP5+oFwCThQVr05lwRtN
5XVCFgQn3SJ/NYlbry4/J0xrR9fut0DM6l1TZ9e8xbco9Vq9UA6+o/OSv9pBp6lyOxB0EUOKMx4o
mzQ6BZLC5/9qZhnVNKAQLOlHYRm7xmFqzmxkNfow9tGArjjUfwZeFZ50GF0WasMBV1Hqm5+BmZ18
xtfUxmyWlPtTy5yBBnbGlcXuE4FQsfFt4+TSja2Ij+VL72tSo8JnR0QXrR9cqDaYJ8sQk13knzOI
CStHZdiCG7JH2uFKvNjVN9NXIA3fsxl+cnyTdYuT1Sl5LytW+9IPZlRmzhLVN993pX2v66A9UTR4
pY7KiIATZyUwS4C3SV+Ur+mrU9ii6xZ6AfhRgiHWnLdYJ+Aeys92SPFDFFWDHgvU0ZGwGhURmJoJ
H1J0RxmO7kHAShiPnU/sh07gaZHUBj70+crMuzumedUf//6Tj3t50sdskzX9Y6ha3yOfE0zb4D/q
IXw8Oj3WEw9hg5LRiKNdvvzJgLr5iAuiPyakmHF5CpSg/AInwB7jMjIQv6Uz5gOj3gPgkWEXmaI6
ltT0qY3GciDOWo4sUlObjo2u1HzEQeGSR2g+wDdeNE/VunYrNitojWy0VBtbOm9aifwz963nwDGO
wOhxz/kRWpHEOCWoNw6jizUPjNFX4wZofknT4yx+He0RWuoMm0kqalrG7NvZ4cecxxSN/btutdMu
UUgSRoNpfgu3llyAPHffap10bNN8MCUFdp0AYMD+92wk2l3nFOEJNzAxYbFYG3QPq37qH9KSvjKy
I4YGpcEcwf2tuWCf8kuuNH8/20CtxhGBRAhXRCp0CkOyfLOIQuVJuCZJdatLJCnsFd0tG9KbImLd
K1G+7lK+m1BVagARQ+uVFR35vMjArR/Xb786nUk81sVThb1jGiRakp6pZ21Xj5Ev78QUJRvLLSka
sO8OfwVndLODDzoRFHeGxEKV69p4U2J+Lcc+3pIxfEoafZNX6dsYVB8Et2erTh9uhF/uYtwzW0Jc
TwH3U7UIa9npbMboWLlFwTZOwF10yfc1N0ZZERm36FaWv8i1Yk/ION5rA/PFum3ZixRU000HfCW1
3vqC+UTtQOKNgg8WWPACIT8Gwd2cP9RVAJ0BAXYcazq3LJM1JhRaOG/EQnMzkCFhKxmZuSUvWo19
DE/DfkqNKwCavZG29wz2B6NDaJMgt23dzVRkBpJDnTj6/KO3MKrDRGKxHKkT6YDVs1/O21xscfIA
oHbdiYGivxvSSwJkEGE4A1UX1WkLlWgugidjQP1pdHz5ZC+hsEphT+rBXdc/RqQl5EPznAjnT2Z/
pMl5mMqYrxePK5gwFsqL5w11WUlDvsE1CpzQnu4523/msP+UCcoKkdW/XeyC9UlQybHIhJTePTk1
WZakyzHHc4PtRCp1VI8fvZMBk5WvqlW0Y9iZ/fjOF9MBMS4MHmVBEy0bYARWCoyPifwwOvW6bdM/
U3ACIcEXEOPgS6E8MnKHXstNQkq8e7UNL7AknufG+YOI7CtpQef1c3E2w/gNU9OM18mOdgmjBqJY
nxOVnoz8w0ox8nR2qPaYCbYF4xGiFMM7hhLA6oc+WAk/fu9zi/EK3WwwgfZVC8x1zqdrmOaXGGIi
lUa1KRr9PPYuW0+LR801WIxx4XOGeFbCpT+06tlCObXWBBUBAvi9EQHS1bjLzGg7aw5TMmNTGlCb
dQwW+JN6bIRgvFqyd9axJj5GOZ+SUbuGaihP/gwGqk/91cnqfLhUWbPtmpnHukjuCufUjB1ZRZZ2
XwjKMKtBXKGEY4OCdVnZF9v4SYgCUJGrke7c0C9b015kDKV7oTnbuPSBNFlfhlO9T415tbibXFu/
QJS4Z7nnsKWMj0PmEWg0coF2ewyFz/isppVr8DthdaebGic4d0fb2PhSfXEZ64KdLp8+EjW4YW33
1aJ6zBfnK9k2uhud6VC07VzauzrR1+Pc/CqHujCZ3g3TWvdjf98pr1RMtmo3etWx3axHeChiKO9n
MdXHuC6j1bY3xmsdUKlVudzbU6/tCi09mY6Bh6pDS6F9NslpNG6GKXaTKF4w8/Oomxh36+5Bacyl
IElLr7Y3MsMZ36SvODTwGVanwkSYMMAlinUPZeaFfOl4b87BHfzHP/g2uEWNXWCY+noyJgTYpn/g
Pt7VXXVIe2LdfFSkzr2FYmhtuGQXFRFFskZgRiZ23cwEEqk2C0SGzSbGlgjLeXGK9GrcK0Q94Bfg
EHUF8oShixHsg1lBngQfKjV6oJSgf1TnHrpePpcd+kT+zDqS03u3ZKnZqtuRh7ApI8DVPPVdecpN
SksHYcPWzPWnuHOPBAvutAkvGavGBXmHhZpY46l+7BA7rDDb4GEryLGy2u9ekh2bYkNPrJ6ErpF4
SYO6gfR0DdTpvZ4z/vThLbmjs7Kn+IlT5CEfF1nFNFMKaFWOwdMs9rK20AloQCRT9LYphb2XElGD
g0BtTIU62LdISUGM7TVyuEYkkaYrUouesLZG27rMs2uhTPNk8Sc33Au21yFKfrH0FI9cRdK9hSp1
gkYISIdcArvBdLnMHNm7fWsD20AjO5tjbhzmsS6PWimBXyt534i49jC1HzQaqqN8xmJGR9gy7O/y
GH1U1v2RE+txZegpVcAA8r5gKei5DrNq7s6XKhLOpvXNB2kO3bogHH00HFoaUzsbDfTrMinTzdi0
BQQYPiQRZrGxQdvAOJ0xVsoyTwakf9pdzbRcPuNxBjnj+puKNGWPxNGnoUiKmSXsHXUexU+avaSz
Nu1qNuHQimhZGFh7acukXEf7zCiWtx9t9/HvB52x57FPpk92abhw5ndT8q22g2ZTRHF3zJYPVZft
kpJNdavPv3Pffc1aPa4TA5+2Jvrd2KXdfcR3GNWDh1rpiZ5qi2PmGQEcQnf9brbT/NDgfFrNFudP
VAXQD/zsmJXo9wcWXX2ifyDZs89NZpyHRKceDKsfXtF6q7vl1WwzdLdAFOxp6ybaI0+Qu1Hk/Vxt
Le/ppzizo1T9jg2aUgpXxXJsGkBOFS/BOMA8LwIfhrODJzGmOkNKT5CHmq69Ircc9QxKs+Sm6UF8
gWT+2Ol5tmlbYqijUa4NFiDIjVq+ZzayHogUmKPLm91xMFY6ezg38tPbR4asj+ugPfvZwkyd4Eyi
nU02OfKApKqHs+Vru7pgxxvweK+5TrBt/A21QmJ90wI0ZFOgxXu5OHn15mLRsR4SHC5ThNC7EpUP
oCdGoqyLcTdnH3lNPGObuC66HlXf1wUWmaJsDn7QIrnG97TstYF/tjiyUn4MQdImF1+/i+kXPQsn
SFjtugxWZUpG0m2cZnFznLnbYP0aVkSagoKw+d9O+qXDCm5yKnlZz4vFmJIBeoA/aIydzwJWTxm4
xj0rZQGB1um3M53hurCx9kR27CWRjmnDalEgd/aBbXFPpT8Ro2vLdc/cES/+BN+E0g/5X7Jr8qi/
58tAvT/P6pDLaFhlsu33ZfPkA7c49VhvYH/ctaCkub4XhRVLIU3TtrkRPQ9AVu5NelakMhgBMyB/
Qqk/DQci9IFC27Xyt26Ci6g7NpBh+SYqo9wL25WrmDqMlQNGIcIEWHbyeURl3d1b9Y9u+Pj5tXZD
gDTpk1G1K+QIFlRz904x9ZfYuA52DjOL1QZAPedB/PXsVBwChtNEHkUmlIXF7TQfVIz3KcIEpS1u
KBRzFwAT6KMXp9TQcBuDYasWDxV3hXkcFl+Vz2xmxE3VLo4rykam8TRfa9fhEG3KQ1a8GotLK8au
pepkPtZqQv+6+LgQmHYrILVv4eLxcjF7dWloeA72L7T87TZQ8cuAMcxdHGLD4hXLMI0Vi4Xs74d4
cZQZ6UdaJuOX7HVjDU14l1qFfRS1qpCT4BvqMTa8JgqwW1rvWlrrt0A1m0zPHJZ2DGL8XFlrSLuI
E2buxPY5LBx43jpxFQ0RlPdJibYgsxdSZ0UdhQPnTi0Ouj4BXBs9VME9plS8peHwYsvJXhdchX4e
Y7dVTnebRt6XQWXiBdgFRcWIy6SI4TGkNmam+QudpbNCoYQOvXJhBgiWArp+SRcX4BjxKnRaaXwx
HMoTLfhOfVC8iSC/oGnAXMxyANUHDWivFeFXRxT5uZ+VRZvZIA62CxuLLIBmLvyHpB3VToVFgJil
d9dGE/s7cnGbu+qa6ogkF7+joE+8tYvpMdHyfUp4X22aF4JMgwd2+eoK9GHbZkwK11ws6E54Txj6
Mi4ikfTBWSyUtcST2RMuWIx44Lre6Z6Smiot05zbYGTkTMP8zgzx/m9Mncdy3MqWRb8IEUDCT8tb
Fr2bZJCSCO+RcF/fK/leR/fgVtDoUlQVKnHM3msDjkYfiJtTuzpJrv5e5gwA44JmKhoUo5Eg7xC4
JkO9I0AbizlWKuxpaBFQE+McXbTFtIb+gTUcfUnUl+m2R9m6Zg05knrdApa3mrhE0piiPNU5kkSe
dLulrfCUaSNroi2tpK7DUnCAZgBo1d4HP74GSLuQezZQlQHt13B/7vpweax4SQ6yxWILCvu/DwpN
zNHqgkvu5N/2iN4dGl1//X2IOTKpdKrnUjQPw5Dkh1h7eVP9EHvaxttUJTTAIXi6emB/D53+1Na+
YN6r6vr76e8DuOZ7EyNvO8TRrtHO2N8/8J+PkGMUwRjdjbNHj2lhsq0xRWVTVlxQOi/YjrAqJ9Cs
134TkaWh3cl2ody7qb622v9sB5DoyL/JD7+fztoOXej/yR7sU7aUyx5pCmsYci8ZDbTGne8deo+o
dbLuBSdNlNkUewGr4lE+JmNjpNspm8SOHTAQtwp0olNE9sZPM3ErlbJujEfYW2PhTnnfnANt6y61
wTvTVm9XO799y8MJ/vshbiN1Jt4cHYU2ijfaSJ7UhoCor83k1vH3K0aOwsYAAA7TACN6SDrr+fej
/3tAY6c2xGKh2NTW9RwPO/U8xg1tcEdPyGq10Yb3WVvfI/PXBa8N8UJb422ngXXgaNM8jj/qJ22k
BytenQHA1effT38fMnRpK0d77xvtwl+0H3/AmD9qh36QPqTasT+yo2ILbr6AQmie05Du2ruT2uWf
oKd4VmRNav9/pUkAdvmVr2tNB4CNM+/YJk9bIIXc/WEIDJomEIMVANtm3HmaNDBq5oBLp36ywBAw
DUtOgSYTtJpRMGlaQai5BYUmGPiaZWCEUA1S8Aa+5hwIgAcdS0DNP2D0FcMhiVvsGdARcs1JWBTE
hEWzE2pNUaCSa9cOYAVXExYczVpQmrpAyuun0cNhcEATPMaQGex7Aaah1byGRJMbUE1fSdWwL33n
nHJNdwD8u8TQHuApirtWEyAyUBCJZkIY8zs2LPsYaloELrZdqPkRgyZJkKe97bhrv1lAJgpNm3C8
k9D0iTCGQ9EDpOg1mcIFUdFrVsXIC5lpekXcRkcVw7qp3SzcdcI7zYQ5g3icD0slTovTdVtw5NU6
0Fbdcol2va21T9haCRv31q3maDB3XUE/zzA6wdgoGHlt9PvQLai3R0Achs8lFGo2B2Z7c9VA6wDa
sQDvIF+Dgh6cB6kz6jBZEpUy0A5sihxImv7RgAGB5/Gaai7IVC50r63304AMUWoAMz1r05rtk0LG
ZnfFUCjSpBFSdlD7pQ8l+j4HFAlvf2u3NpDhhdncwb5io7XgtTjCdfsa3faQaapJgLg4rKud79K5
IQYc1g7ZmEDnNgK5ofBsnHp2eUCkgNQpG7Awi3bjBPHVHGS1DwS4pByf1taRKK8GeHdLm+Aocdo3
W053GU1xnBpbX2FuWLrh/jdgbJ6NzyxMKbAihaevT9FnIvsJebdIwm089KnwCND29bV24KINXlVE
He9z3PXg7Iif6jKhMKHafzKVvyYDO2IZS875vtuXc7wJu9rbzJVRXqJmeROte24DMT/VOGEzc0YJ
2xBU4vRlfmCzxFuiMnHIGcGrwwqoRmQdYWC8V4DpR3emK7eN6NCC3mFsnHhrGONHs1vaj5k/3bbK
hjqJij3HMHGm9sensjBcBFB0U5RxtD6S/Oqy+lw6aBqnma3kHwG9F9+ZfY+mdbpkta12iSF2gQ5G
LOPsbuhoT0krz29dI+HQDdQeZYeyyCSYbCa0eBVPkntkSEDN7yYR1h+nWyO9Ux1IQB9LKhDdG/iJ
ojw9znq9GDUZr2mYIoAv6/rFbkknHArhbzoK3GoMqpdppHxXpYOq2xmqF+Gg/RYR5dzvdx0RP9YI
avdlHsMha0T5ElZje2VT+vP7me2UhO4u/l2BSGtTYmw6WBhY13aEmT2e4h3SrPmlJhD1qeTW+/tZ
KdvmgDUGvR3DKvaZ04tE0/hCgfb7CRIRakKO+G3t/os0lok6Yd1XIAvghb/Hrm2svM82a+NTU1WH
2AyCOxJNGol6sgTM01rJa8xkYlPg1Fv7rftS9VOxCRfUko2Xbkp90LClMHB7iOLQlc2jF/tAaykm
idMYXkopTkQ+HDPP0yzqNmPzRR1DUBlTP58ZR0FZgurgGvrctyoEVXX5wGUSowKbyEwIYUuhw0se
XOQeW9QMCBX0p2xY613fMHDyuoy0qLxmfaa/8fvdyXWWY5rQrv9+irOdDntAHSPN5dLJ8ZLEI4EL
hPOk97K5p6fPdpNEAWx5UAmaCHxgl9TDfZ+PHwMxVqfRm9V9K0N1L6xsKyxGJCxEEGfor1sVXICK
yPRT4DFx7sTTEGIic9mwOimkM9u5xFbt3ZI+b3clwAAnZm2nUnKLbVkSaZwxPtZ8bRW372rp966b
25thwlgFBGS+hPJTFPWudiD4q5Cj08TqoZWAa8CDUBYIFOJG6ucnA2crsG/8vgIvV2Y/AaEG6RAX
26le5NoyxLPCir72Sfg2vmqpHiferF0Qk51iR3DBQ/r5tMHWYurZKwo960L7j7q1pmr+ZCQR3n4f
Wpngc4ws5O4l0S94/I/9zDiU/TSRvBbWFjpsWaczJ3xY3Nq8eQDEy+wID8V66M2rtGuA1SY2ymYB
DwcAnjDr+NJ0bBjkSAREVUDwTPrpKRqTFv/NzerEQ9eXB2NmHkkJTbHbZq+EsgAvRCoZyKbTqaCn
AhfDSnG4r12PlE9VLhez68RKjhKoFgfAKmclB8LKO3fQrnIrmHb9JA9tidlljtJTEyCeB5yWOA7S
mqDmuYt/gilD87ZSwp9Yeef1tqJ6uY/FeIVkyxIblxnxjUP1FWV8AajpzmuDghEvZkaDEWSVEpQA
OY5x4QuSBM3JkBjLs7+g5M6J8TSm6hEN9F0gCdtA5Ki4sGiXmI6M9b5v1Z5aMPU6TE8G4su20E6p
MNprDvxYENKQds+013dJw2THt169sU9QS0+vnjV/gVt29/zQDHXlSAhFWH635K/yPNc34c/+n6IL
HrhJjhRj+C2jiOX+xNuzz1l1G0XPf6ZxHNCxOUZwx5AZfaVs/qAwcd7Tyg62bm8kBzDl8VphBzhB
C1rjj3oMxEAmKpu/gZ+27jxzSzX7buN2W/sDyMI+K3jlGZ/Ws/JxiyfE7nCshxmoPqWIVh4W80+x
dH9akp3hYxG0kSBuryPP2WZmikhaJx26GVJ/EV3CZfhGuNwi+IaAyTobEN6Y7xxsnFZrP2JweDdU
mm6W1DvZptohhPjIK69YN17AstvCO9BXxraa8r+zYNcEroO3YNat+1a8hzlGiAFTFyYJvdQMxR+K
a0IOiy8LdSYrlfQ2JA5bZqx3RJiB7XPQpXYfGO2KWn54tUUiVOodkCBmKzLoV+HY4W9iAFp3LsNY
Qe3bFZJxNhOt1j3GklwUu+b5GTgJlbfiZgwPbbpnRISvJ5EPsw53EOhoxXJzjR6IUIo9KRz/LhZv
RilgIkSwoikbU8is/huTqEMWH4eWud5gTtM1hXlnZ9nNsIPnsup20xKHxzyLf+oIglya/rFC55SQ
LoOOfrqQioTY2sy4EcHqEzQu1hsgVfTPef+nj4qHRDZPECdJHeiTY6aHv3WRoQCH6srbG0dEKVyM
xw5JpOAmeSVp1m2CnzadgEHsGPZ7NgGZbs0/JjPeDbqop3ZmPxSzaCKDoG6Lt6po3jITcTCXlOSH
VWaC3zeOVl4woZtlJUBA8G0YnIA7Feqh6i0mCzaWq5FQPCfMt+HArErmS3SesANZrXERsbz5lemu
ZNW+y5Q7PNsoc0Y/o3+BpQ5e6UALEFbkWeKuxDf0ZJI1YiNV0KpnllO000yAvbJf927yqKiiGbe5
+xhRPvG4ePmb6N7FYXPwe9LNGva0QfbiDdAHSUjCDWz/tMSuNXH+wNtwMziw8N3Mwi9GbEfearB1
lhyj2rhLGUCgyd73tv/gaXp8k/d7mRUMDSg7cru4+vTdZaIlTjEwFzD2sN1v5dSTOAA9eeqfMGzE
WGGgENncrIeubFETU43iAEJQnG9Bl54Tu3tpCk71PGrjbYQ9BiWX2gjl/jXVeD8y8kPfIF4D9G10
kOUBeLbkrM+5tjtB5xPxNEdXp+Si7eCfryeKtgXzRxFHX+zxIT9aSD8oScf0n9bQKFZXu7aEBole
GGtMvoNgta3hmpTNe1LIg9cFH1X7GrM434YLGniVjRVlrLvJC0i6wTRe5tbqX1JmFP14nvMaIreE
MWgb4h9xrxHjNjpcIAO9MTdrwGS7yFQWC8+1M5dPReojnXTJ3cmqbOMZzh8n6kk7GiyOsQfUB8aa
ANXk7On8Q3b/JKl5xjZAExFbTEMtnYHpTOCp1IDSt5koNRwPXFcZbTvud2wxwLcHJn5uu3FXcw0B
ZaQ+RMWPQrqIsPTkCilWnH2Ci4IKxtKiRqPFPvXLdDmaPEInRIYKPYAMC+R5tDelB1TbgsGD3ZFJ
eIE7znLEdjK4aeSByM4xZ8J+qix3L9v0mtIvcRoAp3IyPyI3EvOB24Bmg0myxEZwZNkz7EQ1f/Wm
O1AfHaj68xOxR1RY8XJE0dtenJ6/HeqmwXxn8k+Apv1TynPTmBb7uPxHGpm6VOPqF5TnyfJsNqE8
lQq3OMRJQovy9Zjm/Qmz7EbaLrN/HT6Kte/kVgwNgTy6sK8nC3gMtPByzI1Txl3g9PvR7wMSYHlS
5NqwW7OmjTBjo1yVHdvHWj9QVhqn0WVyHsGw27o45M6/3zCZ6qLGLYN1bFxIRC5PIH7ZAwp263j1
zk7wz/Z1hseUg3GC6rRaPII1Q3LATPza7NHtk2kY6UmizLIbeUJ09d+HYGG11IYcQZOvWNpzLG3L
ts8PSQDiCPazTSaMoTrSYaDJd064EVoh4+gHxvL//cjo7OIYBt0as/muKBrNRQ4Z7uqNEUnL1en3
o9TNqpN0iplbofhOm9w7se9wWWbB0zbNg2XaMDYDZ6sSJPudfvj9aOyW4iBZF2Gy0XDTKjmHnmPs
8T0epdFFp8i5X1qckUzOHhgaih0z4vd4jAIYL9HCYznGgLKa7G0QOu4gZ9qY/n57xJtydu3cPi9O
UB6E8i64ea3/91B5i3FOnLPdc9jh7cl2Yd1P5/88WMb/fqS/lrQXCNnBiT6Yqdrvnwg42SAvCtJG
quDp90tZhVshHuDR8C00MP//J/x+zWyYdoZ9b1E+Ii3D8jzdcFy6+8FI5YnDut6CJCN3q+nZe4Wt
uq+KFshx3iPVaEC6pEAZvu1u4TnLsgcsqoyJR+7qhh39WF33nuex8T6N2GsJNvMe6wA3wVR783Vs
CIOv2/QQ+FN5HM0IvJyBgZ8bhvE4UEyv69LIP1j5vDoLjN1Q1M5FsUM06ndvsr3NWJMr+bsy/X34
3aCyko9PLP2zgLofdkd/KEgLJ86eNRIqBLi4tBD9FSx4d1XtvFei60+/301bj34k945QD2aGwvpP
yDzDu2h0MdutURxhl38aJF6tvYn+KC6vg1/GAHwg6AMVwvi7mKdAtO+BQDZArCNyCXbo11hUGjYr
KfO9AE1CUW0InPiOnQofHkckmt1E8I9N70FfY//34Hx29rRzAuvFx5W1SlFAGJmZQw9BmECcIZat
hDWFGJvwGI31K76VEcFOhXwG1s05dVwUSi03C9baBlu7TWTY+3zpj0tlLUzrddJm526tDsOa8O+Z
B9mUDpGENIBmg1YA9pu0kkPt2T+RGigklYW/q4m+AsajrjQe7BSQST5T4bE/OmZ5eBU0pmmTTjA7
wVot7oQnhvlgGcgzU8S9YhqJNhsEH3bGEW0Lt6923BLtgfIGcy6TcZBDzIFl7pNtjbkhd3Xi5PKn
98AhOB22MkP1V2oqwEkRQ/Y2BniBS97ZDTUncyE6xsr152Th/fLx/K4m54esxCMim5dUQWnpQyAK
3L0e+2y5mYV19oYt3mKaLjtkHSPDC/eYR0Py1pIvTGy+M2SRdV9+lthmicEk4DG1Kn1Six+nsnbY
JzfIo5J1i2t9nZO0Go3HviGeylNomtvpBhmfIGpjxMws1ua0Hi2cUWw1/pZFsba0plr2eb2eJvMW
+GoblD3d70DhDmS535pF+teJocR1bTM8+c2zFMVtmu2TY8lxU5FERHdDoDS3Q2aXH/ofwG/gYvrl
ucKHcStSruMRo0yOCnKR6jSGAFeDDPKRfePy4F/uZM9FaN46c3xsS+6+A3D1FbeHY46MbYVP/62a
oE/pqjEnMgNws3b9Ke2ghoGDhLOnp0aBRGXOmv4cTw6MgeU2FyRGoG/0o8sSJzPTmeVf1YBDT4sc
mSau4jV0lIWBIu59ZmeNcO1TxZlndmSthKm/kUNw77DS40wGYifA9NUVobQ+gaVYsuySlTFBgVd+
OTyG3t2k7pwWuwZGqm+YNc/c064ImuGGb5pSkZBolVvbFNe4Sf/VanlpqVE2ST3epVCuPHOBLgB2
mwr62FjtQ54w4cvj5q7wG4XrLzg0NdtJnCCD2xwdzxh2jRU9R86fbqmbteWDtTLlv7o1vyurn8ih
nx8ZZ5I/GFC05NUuHoAc010DY0DieXOs5taV/SXXFl5st9e2oqUbx3Xpl/S6AbUsSydwdlZBH6uK
O5LX85Lys6H5IaZbQ4/jtRisF1IpjzBR+7VvIQ5lKIcplLVXg+KyI0FphIlpjukjE8V72roNxp0R
m04LRJlED6o/I8jvF0Xeajj4aNdHGktva9TJ3bDk49ZoGD0wlqJ7Hk8kpRh/4+VPZhUfOYNaBE3+
R7XYfwPWilOCTGUU1dFkXhalvNJRhpG2fsuwAA46cFgNrADIPPmpzStWDtYdS0vkbQah3PIylP9i
eQcBvbXn/CWz4humTLgfFkJ6MBbP6PXyrTFjUU8Ygqkoeq7dXqsrScngNFh3KUGLQemHKL+iQzZb
oHhx+G3sAScfwQvPSrGIpQZn9VJ9JVXnbJODMyVA+FX03JcTQ6BOai47csdOsga0TOerntzv0a6e
qUTbzTx3370rPjAA36rmyhGWH8hjQfiWnodouDmtd8kmi3klS5e8JEGqmq1PTJkbvx9eCWP6YFe6
Im2Jca8GCXA7R2LOzKcbH8c6vfURvnn3LwdOR7q8poAbzVvbIZMlW5BnR0BLQsxThkSlNimbJ/Li
QlW9xjQnK/0aNhxQS5I4uBqXz3YOCByfilPbsZZ4GwXDvcKDpUZt/BdL+xpnTLX33BJSTwHaXStU
CiZo8/TE0GZDdh58yfobUbmxV4735lnBxZT9cQpKGmrAkgwPzp1QD9FEpANA3gtYzw+Jm7okTaxY
sALjqtknnU0RobVq/pEpJf1pCdbMbwNqTZb/sJMDErMKZzoFdUwznLr3whuInrJwYKdA9xlvELtT
Bo+B7/5gpyB3a5w0fCip7/AVsN6aiAn01SNC1H/dRKKPIve69+bHQb+o8TB+DR1m/2myADsPPWUV
MbiwZupvixEuU3EHBPBTKKcIP+y7aSvz0OX+g48Vt6k0/62g0K6Aa2ZO9WmYBZz1MmW4YBcEJSbJ
S8vcjnsykTV3iD8ubgURRdQcxZaWrpFvOrk3HMDCYqM6S6FB79bZTWLC5NIFZ6xyej25goXk+XJV
chPm9gd8ZaiVueIOW26jIQYFIFHnyE2ZD2/VnLP4nJo3Ai63i0VxRtdZmpTvVeVs2HLy+9jELPVM
jOia63EHk+sYlYwkpOu/c+TwZ0iqCpI/sbRRnbA1abRnlithlQQ9BfP8g46Nir4KsKz2Q8rvOaG5
Di2U9FEQf4UxBbdRpreM6aEI5FMmewrfNLlHdgJqLhLGBtxGyHk+XbPylrrIfyQZPWb/Y6b92zJX
h7ki3yuvKSEtAnfq6TJP6uApaChzV76l7BtEmX42HkIPo34VjnkoWhRHeTW8eaRXs5Fn2864g1Ia
lYl3igL+4cCV1ibTkzGt3XXmT3ub1cS+H3YO9CtDbYJynHaubInWluadGIJ9GvjxM65ZOzIbnATZ
XVTcS8FdIY/r6uqId6+ZYwDryw3v8l8XZz2/H4tjDUXqCMxjV+aTCQTNwoPUAuWHDjyxmFcb3ePI
Yu5AuTTxbrP7vXFnSyyZaRCNRPR9hx0zG1q5hG34PhkWfTybNzPhTRp5IEUda9iZbn7Dp7FHf0bK
W65g2KHl9lTUgmDDXJ1zfhguHWo2VMGR6T0b5QU2gag/y6A4mr6TAPJzs6OkVF1VyEK55pQNfLLY
R2ZLeGPD79UytJldOIR9ygjK8Lb9XMuzyv4pz1Pn2gG8WJv9QRFtjdLO+PH82zw3SFWWFu8Y7vka
4R4aQIpE3Nv08Akrva7Z9Zn7VqAbb+IKZ1kKscFvt0FUM/PoPSZKA6S9eeT20pvDOQl9OOBu/W2w
ESEjFZmpiRxTenT5sc4IQmDurMEitvu5/mQJeHZztqSGLdZ2iuZ/hlQCbORooJVkqydr89HwzJ0V
ZTf4lIhKB/sGt6cFFuiurDKFhc1zIVwc5XM8HMK3riHbyCWWxmAkWC6sHMX4JjyL1YBQly7sCfbB
WLBWRns/VySoRjzvqUtSGq3pmvHxoxuLUxeyKJ3Z3KwwlUDCYcVEmt0bx6RxbeLgaRBMqt38p5S+
WJMaaYQuIN7sgy7rLQsmhifBN4rym5mm7GHJO2DHXjw3i/Mz16SchMZ060SM77joLm0yFzTQMCdB
g2+sJR4RGxFt5NZHCxnxkZsr1Jiw9q+5mphSQ9eVrcX8HoJqlHR/RcsAe+yJO5fj8tRi7fKWLKCT
o5xPomdkfSS0LwNoqGtv94ilU9gLrXAuC7AT0NlEQpEzWrh6GBWAVWOFSZK9+vFjgys15ljwHWpK
OGQbMVW3qvTFBgxFRiOESxgRY+835L85jUVls+x40rBCzvETN+6AwQcWHZiL0YzY1i/vItt/UiWz
t76sv+qgfmS9gvS8Hh+YOyPrD9131x9Jwqlztv8RGZW2SURLLpfzyJwzySWG4BYubd/LeDujn2er
SNJu03qHLrQi2iFekXocmVv2NaPFYtpaY9WjLtNu467ktMH/7hTYHxD2a1ps/mpV41fakhToz4Qy
o3cggaC3niwKNQw1n7OEQCB6JkGU9z0uNCZjM741UkZY3H1SwtAUCO4AVYZoXRX1pQ79C+TNOyDS
CONk/lnWyC27ybpU/nEREYlPY7I2yylclSJ4GaQHGM+nuiMv4+AXV1ePSfH1JNsssX2yCzatx93E
aNTI8MpNLuwq3mLirNet14hj7aodYV1n1L35HfrDdTIPehw4oiUgRga/3VKvMxX4hAU5KwZsfysj
WaWiXQ6DiwJZNcggsSfCp2UpNVTIbwrVVSvfMOOT5/OaIs5ksOO+lBhG6nEzetG/PlDNmoIi2lUt
F38T3mqHhAHHrLY4T5/NNiHIBrvcquBNRYNqQnQxu72wkJQJ1R8BBYw6xPI2xO7ZjuZyNypzX2Aa
uEJliPEh8VfCLNl1Fn3J4i4nsvKibzAzTE+nZu1WwXYJvHHdOfZ90E8ZOpPheyHfYJP7TKYrQ2Gy
UvCG0bYxTUdh5IJrTgX3wVASmlov5jdb3maXk6o8zOaIqN/cZ8TPphyh2FmXJxEmIS231kcjeeX2
OQuMcGHOX74JrYqku7K4HyZyYOPKnjZznNwSKK57Lr0rZMmfvvOWvVYYGRMqlz4iBgiROc8k10k6
NpclUN8EbvFWXGAxWuzv08xg72HENnZHazP5JMSMHZeW7TUZ29Vk03bctHs3fnanmpgnW1c/xFiM
dfdNo6eB1tANPGJHtCRthWIVM2ZUo62W0aHPvM+eDdYljlHsUvkjqfMxCy4A1E5N7vyUpnNPdP13
7eDaR+QPUwhdnMPYaR1FBVis0HzGFgjWnACSJ8ilr4NPfIbNbZKTIg+5UBDv45XjfyxYcnmMg0fU
Lu5C0152TB/m8FyO/BO9TDxPKCJXlRQJQqP+bwAeeDOY/E6hpR5xFeCP9qNXCbxglU/OR17G4ODd
YNyUZrAjh4njhjzUbdAS7TDC+02X/sH3vIMxMU8xsmHrzQztY0t82l72ETAUQy+wk739JzeAJdCc
72cXHgy89HgEd1ZN5VcGk6xk5+HgW0LqNEt6+2D1j+97Oyek3zBBy++zHoQzjh5ML5Ihch21B9Kk
dCKK6UK6D88q9+xdONt39tS/ZLGM/qAHOg5z8+M7FrXDzJy08dj7Rdm8t1HP4Qrrvuu843WC5Et8
HctqKNkYqojZ3PWhQfmD6AkHHLFeqmCPZmuQn5PO8Y0KESNsaoI+fW791D4DhcOr6eaHQMl27ynI
uWQDUJFOlXOWvfecAPUnIKl/aACCrdRC7gWIP9zMW37fI56N9iElEnUZSbroU4T7mbNARix9djUx
XdVAZO2WGW22BdMFctkyzqZAjN8bYbV3m2/BwD2zMw9pa7BJCsgOmeWfvRYuZVshpQTY+9O4XrcP
++Vj8T9o4XAeR2g3s0ydqpI1J9lnyS7HxLEpAedASsfj22R4CEPW/pRaO8WUBJohJejoB9M28B1j
Heb8rh0RdEgQr0kBa6xoNYLeerBRk60qf1CbKPlOwsA+twkzRpuFGkgO8B9c3DaeIlQCM9CgpTnl
IABWbD8BIsXdCXEmjDePnzgiLhKhnWACovWrcF1BZAkleT7AU4jkpk+GXN2X9ibjUnlNMiqzmQw4
pKksniIw2UybDpMdTZhRxbhm3XfwItSUrkP/1Oc50lm45oq5KuKQP7kPHyqJplkzrRFKC1xK9sDU
PW1FuRcpHsyFMbcal3fRu4/CzNnCAQuSDmlAjOrW+RClGwyp3TEO07ML4wkdKU45W031ynPNAzhm
Ck+PTXnsGdOpS+czHv8Y+npzWFRAWGcZuxueVaauBhTt0REIwEKQxKXKv2c3zgDIU6t38PWdILp2
EfaDYJgqYNEpYOZ6P1vqkjrsLQkrw7IEG9OUrnd05qZdmUSiM/fmdCz75TlaZL4VAy105lfvxYhr
v0vLW4VCvcVDfHCCHg1u5t/TN5frcXgOWtd/cJuMfFzW9cmExHAq38GNDOcxo6Nm75gjSq/NbQoU
KU07b29OxmkZ/GwHHmBt9gLjjZdcAINgAlTsOM3E3jmLojvlMlj7C4aWeZIgJUP5p0nnV28Y0VpE
vIZw3zynYcMSzQ+5acEXqzWJ3ZDx0cuNlQsECmhxYBBDNnzgiydj82jD+ds3w2MLrh+HAEtGSY1H
BZZACQOxja/Y/uZX/LAbKh4HH5I5PKBs+AyG6KN0F3NTeAe6XNtgUtu06kdWNH4cfwiNEmdYe4QR
Rob3JNusfzZdyqPQq7y9ZwTnoKyvSSWcjWrNz3aRzJDLAWIU0IT95MqPtjZ5Pazo09K8icmFNODX
CwTNhFukgnXMG5OiOADD6zBbHIZXb1IUcwFiv8reW25Had0FeAQGhyFsXBz7niE3fTDNeIMXseZK
HAYtsmvTY4FkbdUm1Q5hO+O1hllqGVl4UkPEC9HKKoKe4B98HrGk5RD2CH+zkG8xd3teCoPovqZ/
tBp2DoX2lCPF5w71HIZIMvE1TVsm0PkucXcOE1umef7rZLcHGGAzl2Vpbo3BPVB6TmvTYRrRw0cg
rWDQ1LRsXffum7JLPN6ZX2z8Mj1YLsL6Iergocqcqj2yX41iSi8D2FRpQRU3ywsZM+ip8/fRWepL
58O7xiK8gktN/0xk9toJ3wePcJYa/u5mNFOyBL1+WaNGQwnXEJSZV3tlTtV1qk9zTYU8dHa0D9ti
2QJ7I5iOmzsjY0AQefKNiA+aNKuw49h4z247vAVF/t4WncEdg+njFAbOBjwYNthizTu2PqV6wJe4
rrvBjELWdz2WV79U5wn99iFgaXu2KlhNo0PrzQJ663Awl4QHSuIqgdTRlHMAgQBDA0nqxSvZa2Sn
HrhU2jum3DA+ukNFTgfuugh5W/PkUbAc2Le0TEQrcWbNgwQ2xcxdo+1c1UUfH+cg/eokhSoWRVS1
LtVsyLhi6dYqmg9jOb5HhfgpqqRCLSqtbecG0GRN5iG96RN6GprZ0VHpwBJCvancMg5DzYA4zsxL
ONT7PPbK7ZD5kLhiisYiJatmqcIBK92cPk3GfF+08jJjqHj2R/FlxuDFXQftoUtG5N4fcK5p3w7u
+MEkbKSLmEVgmGPyUz9YIoiP5JAtoEZ8nNJx+MeIEVsIi2PXLef7cKbEVW77mSLnv6CLcQb/No2m
d06mYzCPG3AcDLiK7BnpTvbITt7cCz++z+IErEQhkbaYhEgU+oSmGLja0xxvae/lrqZEl6bg3ZUi
yMF1JBXsPndSUGqJe/JswB2+qszjYLoIx1AYx4KCC7YcTnuLrAGI+xl1ErNyrqrJ6ZZ9YNt/gV78
bUNkp40mMU0SMIUN2g04zCXsAqDEjQEflqjky+LUJMQCmx6Ix0RQkG7oYimbBhI77otpKS6NQcNU
jIO59wP3K2lyKiMh0X007g5jEKFrdURuRZyII0ep9DXMugOdwCwE+K5CtS/39JaBv2iTQZuztYBc
0Lbi1cuZUEkWrKu+UV+RiYsiqd1d3H9HDR70Ke6OntM+G2Wfr4nT/opK4+irQTLRSJ6XSTwXzj/T
807OMP3JSRbZ1RRU1KgM1FsD/UkGDTTX+V8BWp9Qldwk5LlYvBN5u9iDq2+SW1+6ShxbMT9XTfAw
DT9QH1rmGQhIYZ5LumBMC3eWsjjVXZmTfNo2XHIV9r4QSCnGnSmf3lVa3fU50gEzatkO1ISgtCko
ycLrHnqsitDOEXfH5ieDYldv/lMjGTC8h9uMVuJQK8ruIZzPk+WQmMyT6yn/HI8y3pnkEcBjdHgp
PszJyQ+EI18xcco1QzS2CiQlYOumAq+Z/YzgpCXRJysr61jFB9ZP1Bfyf9g7k+W2gW3LfhEigEy0
U/akKEqkek8QkiyhBxJI9F//Fvwq4t6a1BfUxBGyZVskgcRp9l6bkNQ2XHmiuxXhzSp4NCGU1ki6
NWVKoNkQGtCziH9F2cLObGI4BAg5u9gjI00mwq3tNIyoeYx3NgdzCVRlJb9CjdQpyZidhUn2FctJ
bqqcg4mPth7La0jE+sozHWPFUWbwWATL1nstoUoNsubYXaLdpu/ZMp6BN5en5YeGLXYNJ2NAsgqV
RXk0bU5SYphyT4MHcdBiamvYFsdH3J6Hvn/h23pidM613aodb3y1DbiyHX9nzeQtpKXznbv5xp9T
KMeY+cDi2thMVbGRTjDsqpk8M52wEdJ+dEH7+wvHlei1nL6lmP9m1LerNMKGFKRLoEBb31J+OPjG
4pRlA8+0lgmlY2rmYnD/qjynQJbBKyBo8wSH7M+ixeQTJHrTZL1gTp92lSOyKGGh56EmOsnxPmSg
MCj6A1rgIlnj1Y13eZNm+xROS0NVicBoyI/MMaJ1ZtA/IKNEM9hEf6uRIKaxmeFnt7cA5UOXc774
RVdsONn6dWeimbZygkwkK9yrTr03Il7IfypSvFWwyxVGutqKd5QFfhR/ewQqj371NYmuWY3K5tbk
bSo0cRDt/COQ8KEtarZGTrfs0znxpjyxFQKK0Cgiw/Cht8bIa8VPHMfez8CUd+SdHYhnoh4ef5IW
8aBF7+dQwO4mghNGg+hm0ZbsR6KaIbu9MwTdrx8W0z6ZI39NoLmNJHl+RJN1gt+5BluEkUIJtshJ
jJZYomIntJpVQNa6XDC2YOMXM66BgkBUCanjxWfRvDdO8Wfs42slmYL3XgTFUaVfXe6U6K5YqUxh
pvaDEYF+lu2ONeh7GJEUHZWJvW/zp6y3UXTDyDqUBI2BigAMHnpreC0lglv54SsfYQbP/0j6PxlZ
Zn8S1/tMHVhXQRkWd304XxofuEtWJwet5Hseh/fkJnGfl6BscgZ9UhjPCPhee/3qR7xHeH1IJYNA
cDcHaFyDlxTC7WHEVbF3s+5+rru/Osr+zJMAvhJDXC5NwnOQUg2E3M4GZwn1PABP9uGFTN7AP7BD
YANDZDqkeDzWW+XcIVZvkfyY71X/7oy4XSAY3TW1VUPq3ZeDZZ0yHLbREmJnFCWrRotw5ajyPrtK
PNXz+BmL4pwSz75yDIZvso92xZDZpzR7A0ZzIiLxnWwXUml6VIT2gBopvqVAgYqWxannZY+VKjX6
hukx04NEqxjaq74gyyVuW4CRGZnfEwxwnobIMJa0ko4KMyh/wzqsjnPtvWpKNM6u/SRj7+Qxzk2T
7LvtlzUCFd3W9IqPfjRx+J6FirOHWekLm/2PWbWXsZThJouc3byIt7xYtjjmcV/XLopOJpfYvOyd
NdmAEqmtJEkEebpceoyffcYWjJbf0Gk/8WMdfd08Juyr8r5AoIa+GfaP3vSVe8+d9GXCp0Dh6lG4
0EvarXUC4P0R9tyV0k1tOAVxg8dA4T/soXFW449u3mf2VhGfxkqSMrLTanp33Px50erOgUNCpZ4I
b8i/Bnw3a7t4VkgfLJmGB8cnkamW/tnlUNa+Gx9KL8XEi96MZdmvKzjZ8pLV58L36KLyOszIGqBX
VUfCJ4Sf93dxwZQere7eZGKL/MJ+1TGoB20Gr0lnkL0yviiv4FqmlxJFtiz+jHaj/b1tc8ly5u86
7K1MtvTFN0L+KSDHcd0ZRNsC2uhr+dqFHeLOVlK41Kj5xjk5cxPyJk9QkNEsRlE3IplkvOHE907g
kK4IRwNpqLeOybhCHWExU000cT/I99a5XYf73sMV74YtUHV/fprj8BOPSrZrgvw+UfyJkVNGmu0J
c1fFoG78NS3Fnhpc2DaL5TEZil3QDnT2KkxZDlAGjCZ2D9tFtgO8jJj0Y56GZzlF3t6K47fegroy
YcFbzgXSn8WI6iN/R1zgMZ2GYqlisosqnzm7Wy9k7YXqUDBhXk0eKJhWeOeMG3NTLOlpAcoM6W51
6fQbPwVKrSOkrDRHy3vG8DV4C7rIXU+hTW/XVezkyb5ObXGqtXji6nsRebdhs0DK9tSYd9wN8I+8
T7uF2d6UXbHVDyBpKZijnMmd/Jjglq2FfyTXb7i5OriUBkmj0T/Tc5v8imL+dediPlUND/BQiIMj
+qeKcytMxkUgSnEy9a67y71lsuCh1XN8WDp9hdzXyogwJ8PQJGRwnNKv3ujsHZENG8Nwh1UlSJaO
qvlxZgazGYJ9ROUHbYZOpqvykz80yRYujm8AZFHhZfARVVfMrSM0YsxIfdDv0nixKw+9mavYrsIs
BkSxUiFqaa7GBbsvLqWDWibzVcts2D2SZr2P0IpJ3AJb27NZgUz1g2MZf7yJ9dVc043ixyMTDBgl
HxniqbTGwY3GR97F5oJ5C3hUo9Rd9QxkVzVtKAQa+ziiIdD+RMBSFxe0VDGiNDHikZ1qukAiGtEn
94iPSd9eNYIMRllCWKpQ0e4MlLMWicFbSMXzJoGx8ZAAIPJhKxkLbRI2yLDJI3TlDXiEi9CBj56Y
6HBOFSTHXetv1DKNbRAxVbb4nhQwvsI/OxN6rTqk0PlXueQPVkd71MGHgliCOMlhA6q7dt6WaFEP
CSJNHAsG+8RMX0QdP3cqNo4pBtyOlran1Bwta4cYIj6OqQK8QpReL0cUlY1657HAuW1sSAW9ZJZk
LWAHr6rqXoOub0hsrrcYuM95BaspTJOXUZVMqCf7YFVbu9YPSQUWI0bWHivxavv+mflFwRF0X0pK
/ag3D4SexojLMq7mIKbrxHjGQmgnemObLcLlxHA4arW5GwX6AZdWpAjlux1Y7kaV8jampI4IIc6G
6j46p/8OIxR2sErOWRi/VHnmAOsYXquUkUrmcGeidPiM0+46a8TbdqfWPZd/1hXZJjPYjXKpvlYU
KlsMGa9kCp8jPJ7rLK/e08VYaYkTZ9VVGGykJmHda1eTrlYUTzoigA4seV/sIYHvDbiJq2jszz6b
bMYg8XdpTCROT/owY53pe+9W0bhurda/K93igZjeL40NvWtDRg3C2waZdteJYvzLBZIiMmjP/szJ
gRz4wfiE4cEtIxH5mLZ1nxWfi9UvG/qrpcwnWbWMj6RieZnOe7d1kwNThAspTvGm6jakyXE/ucW9
GIcja3y+h6T6cyCyS6ebkxQH26l+hxpqEjcTNB5XXHMkKkurYoGBAUxJpMveZyq3aub2EpYNPKDk
zTbrYzq0FxP8W238VN4IYMUmP0j0hwGMl0DhSNVX0T9b44s7GfeywZgJRUcqXhFqlpg9XaiZzk2A
mwkA/cG/Ze8iu75WhnhcFlpuQT2eo0umooNJM6BqmGGdbAvDvCt72Jm23V/ntJpXyrqqwCWgBCNz
1wTPAQ0MCEX3efIpeOMeciciu6tVtR9TYbAQVUxQ+ilMPgqUw2sTACaKa1e8qtqgmBxSAiMIRqrn
btpGZbnFffaY6AwvmKz0H52V7C7iceEezqeJ/MmAgSwaiordcpayZrX8Lz/x62M3WcG1NzU2MZF9
6IbEkdHO0CMv3+rU5sYSuIEK0UVnk9nKCod2vFXagsJpuPrJbgj76xjmIOw7kMAV3ZmY8p+CJDqV
42S/k035Yo7OE0TmmytMfYjaBLMhKfIQI+Qh7h3/uUYGdU6KoEM00Z4GpTo0VlCTJiMrL1brmjcv
TZ74Tlj4Hcy2sFViXWinwYysyg/f+kpxRL4JPKcnd+GeD9ZSgpU044nVtHcopfZ5Ebs3RpyP3SDL
DzUZaK7Al8CQz6sPmpSNS+bCpQ6S9zoW8RXFNULvwHsRTK94oggKJc9ZoNZI7O22+EgmESzPHULq
qyB7MxlxTMv/anWJfRAV7X9cK8JineAmWDaxO8QzTGQMmaFwhhhDfkYszIUm31aBK96NhT+/xKMX
EHJSHRtvSZDCHvzC0yc5mFOpNv/75dw6J99EQvXvy7ypgvtMBh8ty43T6GXFOvUa63G2vVOe+Q2G
U2O6Sc4G26+wpgDw3IPtaDemfktSCQMrxqkTcBupKPNegtxJn1TCTqKpy/spmX/1VG96A0O/seim
M4Zsg0W9L8MQum6GMX7Z78klGp4mbbEFpBtAdaOn5Z7B1Iezb+uyXALcMRxRTYCNs1akEp1so5sg
Ri6Vb5h/FBQSAFDWum8AzFsHETf+Q9R8YJAMl/H505xN91Ee52DzUIgPDBArk+xm7He1XeHMcXFC
1tMWUTMKhwL97xBY3yNCaxEwQgumEzOkF9Gij+3c/Me1xj/GmF3CuGfajNITzAOdgtWzBR92LbRT
ovxAsKNt+DTrCdWeJ6kW5FUU7ltcV/0+w5sESQrbkhctr8P8Il3l7KfGY9Qb3+QtJrtSMGaR3ZsZ
z7+VZ78OGXogq6/fQrP6zRJ16CbzxZqyniAf+S4Ria5HRJ6tYdts0ghPsZCBBx1DHdU34Qo4yFGJ
4G9nEP2DkW+obUIbI4YXjZ19GhYzQirjmLTvlRyzeivq+ohg7V1343e5sORRP1iOJnbRd4miQazM
BECvc3MsN6W0Tp1DlAJMENA4KWwNZMhdg9LbwDzZGvu5Lf8GpgdrkwCOMED7XyHBEPy8ofDPTZt8
Q7rPDKOhr8YxFVXlkakg/DaT3bt0rzlL2XU2o46WY8LMHGBOwsgCfaoFYqqw5x2Q7CtxqoSdhN9z
4NJe4IbJ42tPKZvNpNanwwCxF05VVD/I+I/lM9k2fZZBIwX2yhvcA6m3W+FSGxtZ8ceObLyLRI1C
s+43XoGftJJgBjsm88igjSO5HUlp3KtlJL6oLCyoPIP2SMBrD/MwSzLZapNeIPKx4ONyteEot+Mn
G61u21vByTgI1MrwvxhtkkPLG79EWg7HQjfnEnBhinMH/Eb3qHNCnimAuvCRxcgtYF47KLkxm5B9
QRVKvOTxdc4Ayc3Gj6l7nh05AVLVd+S7YPUQ87cZgYUt5dgiF59chkjNdQioKLFyPdQx1j26ladA
GH/wMh9G0L0Do5QB1U3g8xosae4CHV2rKX2uC/1gM8OAMPScxNZ9gsd6FVpGTotuPy+frC3R4Eon
f+5NJKVmCa7KRMieom2ADb7WDicdA6Kn0RdH5mdvfeBenMBH2FJ+5Aih1kVi3pK4PrrFiI0+uNhO
CX4nfbYhDYvaeyp09OBr9xNx+lPoXVXN04hhrrkDGTWjpNQfvj9dwFRhGiUAeyb0a4ZkzLPQuoO8
uOZMWKcEJm1BKhGc5RBf4og3aAH+zOsRF4ywKGzFTObsJJZ8dbQulmse0xLbt1SvHYY/2xhISpxB
ovEJrghkjRAVWZ+mlzBIdZ2j8NMt7c52wE24ysJnUz/lJA4VfUcCuZIsavIHM5bcd2K6D3J3FTnB
i0wVEAqN45C6xqdcW/uOG+z8qVMgHrmeO32l1v8tNIF3SDcm8s7Z0Qsnveghu+PqB15q/jh9vOwu
xmPiPXQe/oGIIYGBvT4uJrlAFzla0jVxdjQRIr5EmnAbAREJgRMJVZsGW0ol5GMMA4bmPjmlTsri
Cj6PjkokLfJYxL3kyVkRut1+ZxCCUFYxg0q5+eqSQWg3Hqo48G6Fn7w3I492l1uIMAnKgEgrtguI
DlLCc9vKPXhTgO2vIlN6QOkaJd15kJBo3Z4VmBL6SvHbrNoXIRHKtd68HzM+s2G+cyyMvxwKS5wX
jN0wZXk0hyOusbpENE2WMNI3tocloawbrHhyM2fGnedFsBrMAOyazxgmDizINUfI4EwwLfLjHMlO
g9IMB2zWvahckesDxMTMy5s1WxCyyiEiVCt/xRx/l2Iq+BJgUYcsLjaRxx02G+VP1DT9jghVgl01
mzuZXHBC1hfPa5Nb7/kPuuofiAnAtJ5a33TV5alHhL0NAB3QDAC6xOnzGLH8HxMyxkMsJCoM1hn6
rR5Sw8YLjDvEmZCs/OS8EEhOqsjFaZq8dzNhzWhUjNZMk2Vxl0fFg47zkzkQEFhOybokxfsms+iM
hYa1t8OOCkfWPraTsxPU2cbInBCMol0fkpIeHIaCunooHxK3AAlMfBP2dY/JGiG3uBQyyg/yWvE8
RiF1rLM3pbFGGbhAVCRhNJl3XxYx9x7VDXF9yLngiMHIIkzIKC6mZLY+u1jurPHHDFWJvNXeQs/A
z2gjimUr3dozolh//PScnuYk8noWJMi6azWDEAG+QUsD+yrOnUdwfjsGxF+jnAjMQvt531lIPjLw
3lAL2YtA01rhYWIhKWeflxHW5MBfatNBVzFt5go/pcezYKBU3oY2fEn6VHhMQ0tB3Qt2HdaT06hg
X+XeQ+YAGuH5v7WrgWM+4uRg7LP2BII0rwiiVVl71aXu879sAJMd5OqjodL0vsjLt0Ly4GsjPDt0
QmsXM+0mbIsvD5Oa7jmhi3ojeLvxa6vHFrb62kQjsREpNoXcobgLR6RKSwQM5VP+UycBBp0Rghpu
u3uP+/uu1d+FhdHaSgKOWDKtYAwhj/uyEU4gkNO/Ro0npvPzl1Rk3S3N1bkq4vzRKxrgwkGi9nWJ
5k8SgDo2hnnGmdUwpPGvohm662ggAZtEXR3GaW/qaFi3UJ+CQv81BtjRkdf8+r0uHltv/AKimjwa
9Z++gXdvsMVfxDcwFcmYM9N8Y9tLcAAeq+3Mbw1a/iY54ZFu7dWoIjl8c9ayaDBeOcOqHdqa3zGn
WXfNrxFmx6IX47jieVeSG9PPeDvj+CfqAjK0w+ZhTJuncva8U1cuIKugepwrTvx8nkF2Gij0ZMTc
f7C2DryhtWH0gCXYTffYQGWtoPzP4Q1N/nacR+6IsHmL1V9hsQxuhLoRIleta3yY+CpucwaZgqAc
wlY93E9sT4inT7cNs0IzwQku2Hbq9g1ZE9q4GFVE0ITu8jh9qVOylOJF/GV1S6G5+JwcyrxsOErp
iHWuohfZO9FV6w26New6zLE2tuFCM2XR2pIhvfNCS9CKCXmopqHC4IaowR+HhijyYnhHCrtVwZC8
8IjPL1PrvEK12ngaWmvZR+eiqbJb7fnqMUQBphxXMbJlf+jFZnYTjsqPfTtxUUDJu/373ghnMcsC
Orw2v/z7bXP5MxmpW0qM9/nfX2xc0rlkP21w4088MB1vZzQaCMckrUdVUBx6TBUMilCrNalL7Pyx
Q0d/R9N4ATPy0acxTKJ4sFel73+HrqGBnaD+AO5J3FRtqh1w3k+PdPGdf0nM0mWMbsEWE3p8mwc2
bw3mQ4vhaRaIaF+NhrXOnCzfOcxBOlecTLdCTNZHe4vD5NQYPR0CxLEph7td9ix7wsD8A7AOKFPf
vg5VbsLGS8fdWHkPZX4b8Ht7RnDJEndbVWbAARltbGV+FeO3qB7rrlObyosCepH6wfc7d8MRBUPZ
2Ea6RUWRLvumiSG6hzwSVG/wXfhXlCXbPPWz90SDPRjYUI9YVIkzyA8lz6+wjU8Rqaef/HUTvBxT
mEB2d5npCgRXpUG0Mz5qOWw0dCCGkgYVDAPnEoxSN9Qm+v3OO/U2S7k2AiWZeKDE5ta9gZYvH7sx
NV9l9bdGL7QvxIDXvere+jhT5zElJakYUZ0oc2M3hKbUUR1sVWWeG8Eogj0GE/Uie+9J9L1rC2u6
SukpPmGOe4XO1reolYKphk0i2CC4ngLtX61nEw4HD4mvKRp4rvt/iWaP2Xnj1a8a69PNU1ZkPCmz
8K2NywyYXxO9WNL/FqV+UzDyt432eD+LT5lhZJDkn9ZusQkdTYtc9hhQ0+HdndjDB0qsAEuB6Zol
4ePFtQme8j4rjrbALpk7RfMilc3sn7+7jsLTEGP5qQXprzitCP/Ff7ayR0lZkTovA/IaSF3QPUF7
7rqIE82XFXlQybufOL+GmCVGPtRQbNu3MEXOHnQ5OIY9hspkj+yD20GnznUeeGeWVZ9RGSMYPUXY
ncRTXZWPPQm3PKK8ZxVM3k9hLSaOIn8sUJZRhRiPgvtsh5HlXVbxc0+Fhnpy4IRilbZtJbsmy7VO
aLjuEsv9GtGbkWLFiJNYwGdYJO+pYkmS4VtfsT2KyEvnYWUpfTeUGFMMweyajJeYGwEfw1/RsaXh
QmKC84k8bbxYvfmZoAMh+1Xcty6l+gyai0MTaI8z4372hojJa/JOakdNSA6CmIRlbjDHCwmMbb4N
qmndFGzQmvlBUZ5tjNkztjL1dyAaeF8Bj64tUQLh7pJd3dcDtcmSLotTfEPr1VMNeycrQ+dTWvUf
U0+/+AARksfFLtN06x34B7JUTZJazhaeMWYKvzajTYwvrEv9xr4Rw4litij5tJkKr5zA++q/Z6T9
R7uXgP16RRgbpyGqB7UPUb6SdqZvqtb6zYMQMw7uczjrJ7fuAxw85r6CBb+Z7csU9f2xccr40TUR
aEd4EsHTV8HOacQDIqmKspLPH3wEOzs4HyWuYxI0kwU623muw1spyQvunkLWUjgl27+G7Ya70nBx
ooKexTh3R9w2MrEm+4O6qNkLlZ/BJ1LK2poTyHKxhQZ/7TbA65zX3YHheL6dJJVCxdx9Z8vW4TIH
+pMgtd8p0vS2bsB2Pm38q502zdbVpMXZXJapT9iB12BM6Hpi1xNm84u1JvO1eRDefW1h1q7IRkE3
9jRow97OZnYBPfhaJAx/2cf7d+44JPtoiF8z7JYMvIhTC1IcNfmogAkVOFIxyyD64zBPrS8gnsS5
KOXuE4S7LCmxUmd0Cuy5fkRYO5ACXPYcFeI4FEkQAW35WWCsGl2mQa00n8Ex3HRsP0dYLNHP+Idc
eW9ONiJFzpkajyNQxgY8Gt+MICh09b355xXPbb4TYbIjg+HOYnRxELaNWwVURh23L2FcHuem2NVu
/xl04CKJlAA73kWPUZQRiMixTA1h+fNt6NN9wRyujsShrt27xmruMdfBLMZyl9ImNZoWs3j3rQ0q
3QCFmT61kGnWadL8xiYqzn7pPaL46gT5ptcjBMISmYVbAzeBjXi0Q/kwxWwWh2bjLE5qncY5KgM9
bvsGyQg7crDR29hCP117JWkd4bPn6G/HIt19Mst3O9f1ZzWFx9k3iQSrgdaCd2w1aroyHZ5daANa
LXkZj01REANsR+dGVZ+TxIYW4CQJ9R1D+3ffNy8sIY+hRWRDFzgfVk+B2Tj9HYlnNz/0bh1o6cbi
ygnM5k/Txc+em32GdrDjWbwduuGzSFN5psa7Qcnehp8ycF6jabGHDOMHoCQQLVP0LTURzpXxFFYA
1EYJEQsiXtCpl0KVP0T34XLBhyu5HNIRcakFYSTA3EJvKz/RGDIEK6qtMh0DGjFXHgG1VRsHx4Zs
+y1TfDrimohWn2tb9Y5cIiKg6HX6lLnpI+Dymt1X+IoRNTmznt0ODMXuzMnxD17W4q0hKyhkU7s2
o+RIss9VLnZ2zUW0qR3joWAoVgbjt6VH6HBvpnYQvdc104bc2QLttfn4LxLd8bpRsC/LogTbOfaf
Iu22Cz0NDHr1UzfzS01JmUbVvYUidxUBttB4fUc13FsTePL46NHH8HDEdNEWTxRwyWGsyOHtaGhT
Mw62JetqchGr4cXOY0SnnDkKF1HUdNSEmPAzt8jWQvpInAtUwV2DfNhC+ECVEEkWgwgNmlWDhi+Z
GYJ0ajzkOZTDfwOyCa0gZzv7a22jtgyjx65JZ5aqI4o1opm8jr1ewKKQVSKPv0iiREdZKI4zCQvb
2OdhzRTl13bnU+E39d98iYRic1UXjn6rElUes17j8upZeDcFOuWIzsB2os8icNoPJ4zZoYvAeEYE
QW0cK7VP0G6u+sVcQJkTbhq7P4eLmIDqiLgfLh0KSYaLYRaDIPDw6tStenLwvW8nlKIPMB8e/105
iictfI/foBpf8xy7C7wV7B1UEL3JAhw9Y/poUqRcoh7VDcxNS7hXkgKYfxnKO0tRQd2E+pyE2XPm
xHqX1wVrSQodJlMtY5uJbT0J18DmfBqhdOa2bdroovIAtJOlD0OlyLZbgrRTotdBXGwYeUPv1c4l
FqZ1MpMbE5sOjlNZXYEIiv1kdAmQmgqUMmrvjUtW9zGYGcvWnvkxQdr9MX0g5G1tkVkDNpOdodyn
kb23caYvYWlMP9v8pvP+GtmvVulZb8P0xp191zs9VMjGsA5D5PyWqQ84Y95ou0Tn5vmcWuFftOVA
E4MdAp6NGTzUQX8TaWlvhOgLAnOeooopbjijti1gYfaTBK9jjK8pi2SWRPhWSjBCTkoxaa19UFBV
jVM3XniSbVLbSwbHReuJMCJNLHxAInzXjMZqsHeJwsughY0FMOAsUyifGViwqo8YRZk1cAlDjtGO
bMFPeC5rXfkvcYu1v5voayyMrW1W4t7xCcsujeZau0ydWIo+2V3yXpmkQNH9Ooeun+/wmSOnC+fr
kNWvgOluk48SOh3v2xBshDNA7SdIfoJABrxIyuC92DkdTId2Sj+bClGXoV9YLbMDTxCrc5UdSpQV
c/w+WXV+jxQXV4QAbmB4r616nMm1PTnFxFkHcrPDNLrzUlzLuJ9zHbWnoEzNU9Zz54RNi4PLM+1d
yooVqpN11FnLRRWh9PLS2T9EwRghTeLNlH3C8i8GOZLxjOgceBteSThOaPwRRe1uKD7E2vGw8HOQ
TxHeDC+60ZcPp8pVj5g8+6LomELH2Iom87lAGp6EnAb4zS+V6r+d0X3pUMqtvKotiAwnVpBl6hhg
tunN7wlroFlZr2XzDaLnNVc1Uw9pb5UbfkbTSEBewv/Ydc1Dg2ppzLO3ON8PtKsyKu4iD2UTSXJI
WxaRXepc0Ejhobe714wtP4IdLN6SgTlL0eaowUvWtXTXpi7uQRL/KZzqLupIbxVzSyRf4mBxHXDa
WMi0mri9xGPPDrg+q9C51SQR2qaJ9l8ncPMiFqXQCGHdojxjO8FIrO3iR38W+7ghNiROIoxgZ0wn
pz71wWyLeDgGzWydUm4xxOFNdJJ1WW19NknnXBPR7KixfrJgwKG9zQh5cIK9R0b0RkjkLvh7sXGg
1AiLdIOHGRPeaNK8FndxM52SlvANdj7WXgwT/w2fh5UG9wm59uspo88pZ0yDfkGCrG6GDXsHUnEU
m6yYfjipwIrm5ChXxrMcRrh5Vb5yZypVCYp1483GdvKqaQPNlUhhZttFBAQ6TNOcMRnSCkFefdLN
vB8xb3DrP4ZtdsYF6l76xjrwBIz3nU7eBiRN46jukrnBRssCy236jypG7tBLnxV9wMspmse652E5
zP4ZOQA3azaTNjrkT7NPNFLcf/xjtCMNHtYJrwb535mSE8dtH6y6kfhNf64ObpF/4Vht4DZGnDwe
YX/YaO4Dxtx+3TWk4YTWTieRsZYCW0cbR7xUKEvc48YxDHWz9pru249SNIImmdMx63EGuWG7HeWS
K89kkTzK+uRwrzzpCgIcQ6b03uddQdyJqIe3WHnVL4JeZm1W+Ja4+dtYYGdDOYhPeKZzmC1Msg1n
TjRDz+hLZBlRRGdJAtPAG70Zmgy2RQdkwXNf+qRrDjhls2MDP3dnR53zFqgecUVmfk3eMvDzw/Gh
9n11zrRkvCJm88t8c2MiVLUcnE2LkvFYJTHc9mB8tdQZCcr4BhEMElYbt9xDfImViTxQx852/750
RoYNgLqLswhd+zjAqufKROXVN59uOxj3//klNt3/8yX7aM4H6Y77//zef77PHQu0uSZjOQcO4Lz6
9yfYpYx73fKRt9PHv99xyEk4NkNC5B7rejdDOuZGDKWMvPYRBJTLRQWaXxBQ+F+/pAQO/teXy5/+
+74oEwuPBbAcWgm43QI0ay33c98uHEcbeS80m3XdZNOzPdIRAM8fkNJbKF31yBzWLr07zunwaGXY
5DMb2c648NKH94YMpAVVLVeuSJ6bKL/NWIvA4FjM/IelI1DRu5ZdyxJE/s6zAuCU1tNpnnHRIZCa
TlOxBAF6w6J184t7W2e4MAbGjoptEKMbUCoYA6jxYlqlQuE6amLYA8QcePKCpPRHOfF3Dn2P7rjc
Go2xnxah3VSi1fD9AX4KY+Z12HfzfRwn265axM7JEw8NbyfIY2grINgdURmm7u7HSjETXXnNS6LS
bpMbEduxOvgM1aFhrs56LhGkDbQ/ZjI+cbc8xYV6HmrrqRiCJ3OGTKRwaYVD8o7jBI0HQXKxoHyW
oC+S6atQjOYc9VNUAHkVVC1VXROXLnPinwg7j3VseDEzCoQCAowGdNCgjqWm9o+tZY2UEdDKWuPN
tcd7mMW0AcP42abWzkjla+oHZ0jY+tD5zrMlu5UVJ3jaHJLo4D9v3Zhs1hxxiO0iwhhQwEi2QK1y
f/oMCD0RCCgWd6GZBHfLT+Lr/IsJJaqEju6zSaN2i8ccpUwzARWO85sZL/4gqz4U1FcA/U7YH3gy
9H9kzPUxpQJcg3LhSGCOUqwFrUcLQo9katuH4adOMIvnxBhsgbBAFX7v8/mJLVW9KnwBwMZVvA8i
2GSd+qjxXE8UhZs64F/u5ZKFE2PvMBrnwTTGKyYKyZWJ4cFIRnX+9wv1rsw3ZewepG8Ux2p21ble
fvFB1J3+ZWP///DwqivbZrr9RKj2/q8scPv/mR7+0vwPc2eyHDmSZdlfKcl1w1sxKIaWylyYGWym
0TiTvoH4QGKeFDO+vg8YWVke1Rkhnb0o6UVQxD2cNgKqT9+799wu7L5N/8dv/Ed8uPlFOLrlua4j
XIvWhPeP+HDpfrE8Wt6ea5MkpHvS/M/4cFN8Ea60TKFbEuCV7RD53dCbif76F82UX2zT8HTP1HVp
mJbp/ivx4TovoCqzaZFN/OTRDB29qOMZhsPf/xIaPkYyH1GzGT5B2Ae4dnvEIZt+k+5zX9/3p3An
zlREp/rWPuW3v+SrX3978H9DlHuF990SQW79wVPywf76lFPkIJsTPCUblf3sKq98NvC95as/f3gS
2f/pO1r+/pd3hLgOscqo0SwXgCDpZx4ySE1L4m60/n97huWN/fIMKJg9xLmx6avSuTKuPVdVdYLu
df3zh18++n/2lXBB/PrwFi2UPPB4+H4YAFWko41eofWidtcBz3zszXm6MhJvH//86f7o61hi5X95
N3EYsi8xiPXHKn5adhCGor+tFj/G/xW+w+D4vIx+/ab/6KvQf//QWVm1yOIyMLwqyzY1k6MUoFWS
kA365699uWT+2Uclfv8EXmPOZp6mpi+HWT5EQW2dxzyMOg5G6OLKOP/558/zB5/R593zy2fUMlQo
8DjMPrYMOtNelPhwEqLdnz86u8M/fx+6+/v3MXVqykRVWfTfrazTabVqhql2ji5zXfh5jH/Zr/oq
Ptu20NqVsnvPeTTyKvuqnCC+ARKnvQ49BLANQa92/ciMv00ot+apejNnz/kQU58AlEG6E9RmvXZV
lu9wVbgbZNFsuRiNYZ5J5oHNXZXFHl9QbkqKcMvDU1LAm18BLp4wWBnLKaHQgqMGsnhXT+AGOOFm
GOwDPnfTj2reyF4q2tivfTc6K210mTZGVX+2KWN/4tpvVsSlB4+EJUL/mbpsfgmTEPtahPakOauy
dcw9Jdm0Mag9L2FdvA/IiRDQjVX35NZY1xZHYooSc/CuEaMNhJtV0G6dWB8ORSrdt5bh0Yuul+mB
lki7J3iC1AW9A5rZCjlmZ11zyDWxoLxrdCRkoSP7UzQwTWWP9jPjAS0/xgSScoJMBb77DGJyzMzY
LH7KJEzdi5N2OnBfNaMyRrf208qCqNxIPQa/OCTwXL/GDQU/cm+bzweJb70vy9J4mbIm+J5ZDjAr
DvNkjYRT+Y3bBF8NsVmnJBqyoyHK9GugmQSaKiNZuOa0F+eY8yV1Ah1ELpXiCc9Mum/oBfmZgeC/
o1y8wbOFZCpFh1dJaEmHri+hHycT9g0ZjMUPYSlny+Y0QXge0hsy7EHmmoR6eG1U7dzeGwmCjJEb
x3GiHzw9wJIZz6az7SMWUSNOsOqUdDVyq4/QXgwuHX7P20V90e4rE4sEcoo8P+D6J3p2JF6ASnU+
c2F9SsBJW+wx8Kc6XBTN1hfrKiAYMywCHKAa+BCP/CIrzLodR47sKQ6x0TsHgVFnr09GusGwgnca
pBmTvbFXHKgmoW5ibH9LSn1G/dyixTPlRAN9pCgdF6sldbtOjNM07DU76c944txXaiy5SmuBAQKT
kbs2KyarL7HsZVNhi5LNzZhV460ILe3ixqh6PA2nAu6l9jrKNH1MUhjmzjj2uLEjidinTw3zPDfa
8D7x+VwSg8gsJcATxbGqbxIINwe04eLgKDJ2C72I9s3gFgeDHuIG5afamWmlGKcn+p0B6//Qpjpz
RJIxkAcUYfoK5wau3Egkty7Llu/ESprjLMr6Z52VwV3DbP46pkzjrCLNP+CtdWeld+NzTt+LF9rH
93iPudV0xLEnaRC+rSKHoEpeWUxnxC52oamBVaJ/8GZDEN2NPZm5RgcSjFTXHPeH3U3dBiV7TFGZ
IfCw3eZUwlt7Jt0129jzjLHGtPXLNOfBTlbwB0XvRTcdsW4Hva6KrRYkoa9ZXnjNllBU6PT5j7kL
x7NhGtMe9ovzI61humsaijMvVvKipxTTXdUF287xsJ0QyU5OAnfEvh4gzsqkdi55YqALKDXzaI6G
uJUxDFR089ot97JzSu0pJX3bDLa5kesPhR3Shq7cKmbpstNjDC7nwWP5XEWYOL46slaXWHEcQ1/P
yGgSGHeCZu52IElgc0q9v5SFm16a0kHaF/dFs3NV6p7rCSxtU2M39ybMZ7pyo5e8c2j/GqndXUeQ
r+mSVRXsza4i1x6NwXOXFRwAGrrB61Tk3Znjj7eTKGkWd9oIhafLauujaTQQwZnpIgqfkXe4UwS7
kGDDfhtHdI7qEMNEYQ+YCXSnQ/iRRts0CHXuTVlta+R82A+z7lLOU0RaEjKdmGSYi+sYiq6qFQyX
Yel2p6A2duinxsc8bvT14MXER9shzL2wUQeRu+m56NN625GXcrFzANGzMSRHdljObcLC0tUzNgDn
AWcDUeyuyGm30oaP91OLYcTW9RaVLd3/jt+FTm6Gx2Qs7MOYlXRDGjkEZ6JkbbpptVlu9K6nRd/R
m0KqNG2Gyqh2Vqy6rdljfg81zrs2wiRaEqzgHpEa1yJlEphkSOObJTNBWaH7w27NYh/LeTg6VpWe
ajcfWIaTpn7UPCsnXDXCkuJW+W3EUfGEg5fXkET2Ba4B8oXeth7zvh38WjOS51JzSO+tdOa1TUXL
gi8PdxqmkqIx5t2cBebOGWeElYacJmbnbIsgRdLnzOwRuc4tAlez0/E04T2MFe23VpGE3pXjm0e8
7iEQWoHlIgN54jgMRVSSpIAC8vRILyG5aiq2z44TTLu0VsUmj+f+Nug6oN99lt/g4kEcYLWkKLiL
akDX0h9jEjMmIG9zzZEVKXDpYKZOYju4wssYH3K9gc3fDy7Wo5CxgK3RdgLysW9CkporV45fvYzz
KdI0+2mK69jPyShZe9GMrNEmWDvr8aNHrqz1bdl53U54YrhL6qGisea19W1oJmJY0TBwH4WFYQNd
FoF9EAE062jnDkM5bWFHu8RnFExwk+B2hltxnbKhe2cOVPEEpg4ZvTJeukGrkP5HnSLLq6hQ/Ayh
cVeMKRSmSsX9ObFR4srQ6rGf1ZbmD2kz0R3Xc40OApw46C4m9TSXh4PFQGNFAwaBBEUhFZFjtLHm
rP0urLaquOZaKHu1sCwC6XBTMp5SFpgeQ3UozpmvAKGPO+gYoND6rzJwkdIAeKi3BVN70p7wdVsG
H/I0mySCT06HdQ2gWfpWwHL52rXCxcAc4otYJoxVg8NL1QT46l3op6ZNIzkLQnNhcJkPZkCrcycj
4bwZVhkwxe/Hl7bHF7bW4ypE6MV72kh7nDxi1Pr0xJXXlIfRGVtywQtBkEUazJa5bpsy4uighiI9
x2MwPrB947wApefcU9Q5x6LsuWpwTqk7ZIhkIzU5IgQoZ+TN+DZ5cmQAEulW7DyiT2gDMyA3WZ8H
FPFhZeScRazmHKbgMf24pGXmw5NFpplMxvCQ2Z7K/NagbbyO2rKC1q3i7mvABOlg2GMmtmYU4Peu
TUMwYMTj9lHbdY2yWgz1YsbL4n5XGhlYAJh5LuJqMlDFvqTSgus96/W47vvO+2mEc1z4Ua+6twS0
KdzzyJIuaqaY77MD8Fys4bqXH1MNTmujY3zGV25XGN2a0dXuq565FPOmJa8rMycPkzsBoibddoCD
Z7aZwt33A7Q8YhZ13vq6GzU0VcBaxueiU9I6tjG2jX0IksQ4hVzLLKJByeJ1q5x4MgnfFlXfzzsY
xBFep8SGHcI4ymsd/TiCXdD63f/w8BdMIyQjP2m02k9U4+4L2lIggrJ283nK+O9p3SzP8qOsJuDt
Udv87d///qybb+233/3BL1qgjHfd+9JLYUls//bvv50Wl3/5f/s//+3981Eep+r9r3/58YedGZtT
3//89fH//nuXbzm/9zB8m+PsW8FJ77eHW/odxvI7v/VmTOOLbjr8BS4EoevOcrYb3pv2r3+h++Jg
0RGeaVmWy9yQk3FRqs/uiyG/8C9RNhm2K8mPcTmx/UdnxnC+mLojaOjojlz04fq/0pmRxu9Pz67u
GvxHDoNDd0Z4cukd/XpAdwY5Z6QzACltXCpURgeYxmgSbcE/veTG2B5H6qIMVVp1p5EZImxcahX+
RR+36sXGY7ZDPwbzPxP5pgaPc1KJe7v0wHcWAWp7V2s4vLXJVmrqO7mwwYmMzTVylOg4xQ9KatrR
mGd0xLdTSLkrgHXS5yavDWsvBEgN9UeVGoempmXEcgbXwPtaahcBvA+DTm6dA5lIePsKZb4+7qiR
5Z5m6oS57QQEqDj1EVSfsS8Psu/upO3cUHdNWwEjYADW6Da3dHEgdFLeB473TYfhjoZ5HAkunoPn
GagTIFGqX1OsRpOszmosjM1yHkt1ZiTd0KdHjPXlajaZxQC7YX1x8RxiOh+tbyOBmxy+zNRXZjYd
P380Sxd+Dp3Ez/rmnXnrRu/7ZScFXy4mTPKtbKeNDrMuGBdstskqFg+QfOoiPEDRd3Yj+Oojgpfu
aBTglBtZuPjhWYv1aOgPpr6Y7dBqrsqpYpqftzSwNdjGkz3152pmlpIQsfqY6fd9YurMzVxfNFa+
jrzZrxelZPYj0/XobMbBTqfA3qugQdicDkiS6PFtvKjW1g4WHKymMOoIlXF8OJjVOkqC9NA0+q2E
V5y2dLArVe3RBILtcy+Vp85uhWtoyloc58yJztA8j4aR1odiUI8drW/OIMxxWipo/5NfDcMdLNiQ
Pphzz/QYPGsbYFvgNnrPZlrXlfM4GbS4Y6fMdkBbBQ51N9652mFKtHoT6IF150JYapx+q/GR3pgs
vNscNxfJvC0xWGmGSUoiLY/hYerQ+DFoi7sywMSla913uy2jncoeHKAlOjwF2ANEykuo/kE1ZG9x
XPp9kdh+hTMnbrJwG+QMoOyqe3D5+rBZrdy5QyID3X/GjIiRpJ9uSKHdt3H2HnmqftV73MBJ5T4l
Xm4fkZA1zzJgqKIG+y3EXiKWR1VU21vb1dEKFiBCPNISWw8Vl5Q/9IKxc2C7Z4yDyaUaFVUGtKND
kI8KXGOx4+y+zvXyvs6Wy30JI5GmBYKtNRE6WAHYEm+vrIFQurB/5NyxzaLE3Q3JlbSWBvLc2L9V
htplfUtCA5vKMI8PGEww+Yv2py7Gp15T8LcU1O0lzyiNjyUKsPVYwwSZPPkyzqSOS3fG9KCJu9Dr
zFXE2YRNuzl5wtqEvMBNazb5qSSHhGs2YbNv1a2dxM6BRuRRzp4OMouSxBSYKuue2DPHXtIdYt6G
gzSvjyA0pn38s7DoRliFPIRTQ5iGKV6FcIL9nJKjY+LAGFMGO50Ef1bcQNLLrxkLS6UpQkhk6Fuc
6ba1S7LGaGJuD4AGFk/KggDi0hxjTBKrvZfY71OPDVuzpXE0Ys7LrgfNpLWB4LriebbKH3q+xH9J
jV63HMpdHpcf8YwRIA4m53k9pCOcoXjSd7g0mZd5eFo9hvnO/FW3LJot7vBINBk1S+MkV/j7J0vI
DawZ07Qc4PmEwNeaDSVqMB4UTCCUbMHrUJbmCd4PSjFZ3JtoZSisrJccQxKyLmQEWQ6SDGnfqtPc
cB9FIZ2eLj9Ebv1heJlx65nTFusgx+3GDfY8M+O+mRFvJCEXiu7FzAKfLER7i6pzWtNVaw/CLR4H
+JL4vvtz5sG9yafgpGukj1mBgephUtrWps+AZw3eDhuDNPHRJ2m7ZbK+96wqyxAiT/2+qq0NZNLs
1OgvThcFx6S55iXA3KqFOQKsbC/o45NFYMLmAKBTNOrGIIfmCIn5oXcZYdvafKN77k3IJryZ2pRr
LMXKW+lqXZUBb2bCEWkucSaZA8R3ZmZtK23v9SXYMLN41QanXFYLjIRuiuepNt6IWHB9VzYP3AYf
8xhj75/Yo/Sw3gZ0B62ake80pZsoU+SOg7HYME9cVOZxuG+Sbb5lkK7vkyD+HuUeiuyK2rFwxaap
UA+q/Gg5LoIZoQzflDUbL3QXd5ogu1YxCQdAWFc1gdQgM0iHnHBw0crZJE5S3dnJFG1dY7EMDznU
lZI2Jwy7bRsQOy7IAawlOGrLil8b0dFdAbIFPQCvQb4QQUHZbutGkpvA4v9QubWDIqu9bTji56Om
+VaMTTztLrjnoMAWmrfv0M7WkY2XJ5nXFDOoFdmgfIBrERAXz9V+RDpp6c5UDHefP4KBsXiqMEBQ
iTZwx4wKJYy1hL2F+Xg2E/Khzcy9I5yYIsJAoRCSQUBKA8RNa3hCiBn7jJG5uQx4RDh/ZrAMjO87
wN59dgCWs0NMHnKpfVSsjhBRRtQyuBVSwLtYDW57N8D0p2OtcZ3vlmC7rTwCJxG8kp3g1IB10d2g
YoNuyzFig/yYk/W4jWf7FS+NgjocKh+pV4xAg7OptNNDQlWE5dnmlId8xWu6jSws9nagNuo4y+JK
AhvBSQ3G586N5NHuSZr6b6ysfy2s/3bzsH38rK3/UWv/Vl3/44//f5TeusNs6o9L70scvqtfy+7P
f/9b2a3LLx7fiwlhVReGND1GIb+V3eKLbtt0IT32Fiac0naZwvy97jbML9THgoEo7UTh8tv/KLt1
/QvCY8/x5FImS+H8S/NQaeq/L7sdw2Ut1ym7XZQcaNys/1J2z5JluatKP9bQ9WhcSWVIeKIr3Bdr
ZtCCEDy72sYbXHIAC7pTXdpioRmN+Tvu7XsQRBAjpUHQVYgEeO818/2MIHRt4du6VAEGvpFhhRMf
I6KFcRjEd6B5PNK1orgTZOXhEFTBvOd0MJ9qLDTkUORkgwtMm+3ZGChAunoxWg9sAX6sTO8HXVm/
TYMjkC0W0DL6cIhcvBswznJjxOm+UFJc0uYJsFEpRL2LiLegUaSpa8LBYgPqrufGyzXqKCGx4yI7
pclcrwaZqH06jLcqT15rJxgPpTCCmyLQEBaaT1FICS8d3rsNhcbP3ZewQfAWLKq3dMhOdZzIvcxF
sg917RLMgrCZaNgSpF2fGg2CT60TvdGVz2VJ0o6RwjaKHSTnhoCJFIeQjCGGhb5cDHkT07cKBc0K
/eXIweTd6ohTEiBwri0qsi5n9Meh4K3UvUNA9jUeKeC7iYIc5FSLWDHd9sJ+QGadwKK2OY63QOGh
P3U3UNsZ92R4aLzUfB8zmkkyUuS/A02ssTz5cfUzHWV7wFTaXKcRFpWil5UabxlOjA2mDutYMwAT
Q+6+On2XbpOQHpwn2eHYPlYjPMOtE4bMSyws+8bwaNLWwDTZdn5sSb9yvcbnu7K2Q9hFb0wXb6Mx
389FRvHfQrxgrLLEZ3eslzmrXGP8JGMbl3LiLILLdzGbk8+vE4+WeTvg48pPInpFKmF6YKq+e9Sw
/FgEEG7phkY+Gk3QmBQ0m7Ie1SVhNGhEk7MbVPYyCSk3U7/IWItpwlljA2HEt30T5U+pZS4XhyVA
VgvvSHsR+hXg547BiUeqyzZbwjQDxyy3wjXuByvRMCoxcNxwWxsYPt1VU6n2AIqKUIdsIS4uuijN
6cdj1Y+hX8gW4jolhZUOBozA3oc1ve8dolPT4QjzIjpAwCcpBfV2hbAYbOulzr4JMfQ3RcLuSvAp
PDy3/ymi7KPutfcml84FyihgScsxb6PSNf3aaY6j0WTsG99rvOw3fPoYto9tgmkoGmbjmXME0DGa
hFi1rO+m1NaQqKOPIDMfEQCMK6siPqflIAW6JG8Ww1V0LObxPRQi3BPQ1O3pS2DTbJlKqQQnZp9d
Kun6jZcDerIJx2PrTS9pHrxOeVbuw8RbC6SL7LXMbTLVkcaIVxh+o8tgLd46UV/TFEweHdJ2U6kY
ieGrXyeV197Q5yu2CQjNlZiSCmKnPBLamV1Me96DUgSdt7PH6IKul9Qq2zgwY3w2Qh698njiOIsu
XtlHl9nr3FWb1CV85nTH8CPa4ZmyVz3X6JLI4ZpO+yPoriQ3sLt2hDI7YbUZB0edCBypPRK7dNXp
KzrZpNpxT83M/rso4eDezjirtPrYSCpg4dQn42s5OIwHkRqS7w5RDZ0nhwTiEn2wR2Q/ai7VSIQR
xa5pPVYytLfx8CNZBKxdiN4yNkJ67D/A7gZbfQiuTjhzfncsxFBTtcRBVvu8Nt8YK5Dw5ozDbspL
nqoLzrlADV3F5b1LXuFa8/SLpxOQQ58ODSrRtLnTXqsqO+YRA1XPNgKXtOmeMAsDI71p5ht9dAkB
5ZSxMnai9X40ZntHX6X32ygZ9qrHfrO8hbIbDM7rmIctQn42NJtqf+rGJTlvuLpFKB7wqOyYBnCg
HvH5a4h3kyy1bmYltlSi7QEnOZ7AyHYfJqt1HyJvuW8b70rcoXN1QS3ixl3016m38QJ1nYGI33tB
G1xVDN6fsGQLE4PXVneUckV+N5THkN3uAAD9hmnCEuib3kWCnusQm2Ln4l7izN7eff4Ans5AYcLi
wM4AiMS8zRmxQnbpze2IEg6eLKxKu9uGaS05B4IK7HOnvGWq4IfeXD8VnVg7STASLMPMD8EpCAtX
sU0MzlcMAvsxkY8Fq+swVSb13zcWL3WBYxmJbtw4g2H4nFsGcijUg5a27H1xJg/A99bK6L4ulGZp
twHO2g7K3Wju7YI8Ui1wNpM1PxJV9EB/XdtX80g71itZiTkpr2I7dZ8bWibcvmSu4zxsH03sDqMT
vZFA0jUYTRz8dkgYU7EFibX4xZKZDPGG1ofWeefMcZo9gHfYhiZH+TgtzUPfWe4hmPLmZFhps+/z
LrvBSg4sLyg9ZuiQuVMih7AZQ6jonBAmeZ/eNZj2fa8mB252iaUt0gtp78ZVMzBBOCPac06IG46N
0OXjrlohO33gOOT6XPBf7UGoO6HG1z482LXWHVTi4cNIvY9S9PFuAMW6KjXtp5WkSNMJH1gBfA2g
6MqUKIDumtFXemyNiUiA+h7buXUXMz291vp9a6gb07BOSOabR+klL8PAq57qYtgpYzv2MnlsbTYL
GeEnNbreDxFGf7CxAVmMxTkjkoF4yoApGp6aJEUYi1+73rV1v+9LEFnBREyIE4GqG3G5k6yljtJo
7R3hN9TpFge8AdwMiXwXs7Fg6kzVcbYtsgktu9gYrrubJrqgrAmIuwrCZzm0rNPYMDeYf8/SdbIb
haWcfhNpArhDfto0hiyZLilmyWvq9YqChCYgRyBWOKUAKEXL6Di6zWbmJqpJWRuaBlfpQOSF9GCd
WL5prQ0iZ9YR/CkrYRses7dhOVmn0obZ3XanubtrtCA8GxOD03HARZd3st5yR2Ur8lPUPrOMA4IK
Po1ShIzxDlaZI5P30gcQre61ao8lgS/7enIJVmJCGRUPhacW5Ut1TAnrCM3+hi/fWhmjJTe2d4lh
rrFMk4U4m9wvU48VYDSeBlExpbUMdVt4jFWIofHNQHp3ACxwvET3CGQLctq1Q+owQPEU4hhqodbj
tNpVkCnm8eiV8AlsOr3TRwC71vc82MXTfIMq4sjhetfhgy10RrthbX+tWu2W6B3kR0lkbQ0qYx9x
8UE2EKSnpO9PZgr7Psc9Viv2iCyFnjTEdKyLKySfR+xK+Zk0IWuCWmQ5XCOUHveNrj2ZHOFIba9v
BriyYJciIHk0rPQCAho62kqaWKObJ7ozw44GCbkeMWP7SOnfy8Hj4xZgWZLqDc9o5uQ/W4FjZU5p
nuU9qAjyObubtNWhXCfI7i2MvdrsrRxd6L6qGuho8aWqeRrk9xS45gOs9lD0N6PMh33fCCiYGaID
DHpxvszL0Npyctbg6OBKc9mgb6OgvzZJXh67ys9DzCZBSExFO1sn5PY0efIoBmYY8qq1m9FSxMh4
drKZJ+6egMi+2o522hTuQid2d7G+YFjxfwOxwMlasp6wggNWHcBl0I06NsvQzg5bwVeiQO0KXJoh
Pa6tF18jnEKiavDWUjBht8JmWM34AFNvGyFzJrk428VwIzDCwf+suvICxP2mauzneCJFJlD0qkXZ
EtDgfBtdy4RhAejGo6XLIpjfa28A7b92ligOo94/t7mgrrJrY02+cb1xjOkusTyKn8i+Y9ASbmks
qg1EGGbhwgOqY+tvhZ6dPTRRtyEg+VVW4r0o3UhsZjFBroQKNOYw2AikOOEqvm/1oNhFk0roZwzc
XB6K/SKBEwATk+9fV6eZyAMWXUhiRuq8Vnp4TYUbb5jOvrKm6ZtaQ/RRLYJ6IjB9Y7oPQz40csju
Eq3ycRL1K9sZn/HpwDSGn+O2kFgjRhsH8PVE1Fg7paZvVTJ3K9sEAF9DKI3H5YLCphvZxrDHlf2a
45GbISXDwVkM12OxrRGkoQBYyGtOAqMgBrdk9XZ8dDqSa2VXgdUZeIQyjHwvj4gpUOPZGdACMRk2
qMsGZFc1gFCrNZ7FGMF/d4kY8qBJNB3laQFeVVZPLtKzbT5k2jFKcMBB/PwEQgNeA6eHSmvYGLO1
nzJnial+TWcUXXFlmWTpANIM04O067tG0G0zUIVBr7tt7KNgLN+UE4hi1T9FNh4Ld4BEgDICx2Z1
ArlBvZaT3+Fhpo6rl6oYynWcxPO2ag1rFTo5mQdZdG1s09eYKWxGWQ8YGl2AVR6JP3CSm9UQCmrp
vPgYjOZK3Hi+V+5OulG+blkn/a6GgUWwZrCChrnvTHpYQmWtP8MnvUljyT5RhTvVV19HkdEChLpg
Jx7tYnkHeJ34pBa3twqnc0bmlh91IltN+clucWyJhqy23qtbn2sa527Y1adJkZMWOjjv2YcI55CH
dprGx0EFPwEyMnYB9m7ZTb9PrJzvMcn2rGXFo9SJCrNZXx46s1EbBDce+z6ezdbVz3ZiKyLP5BrW
KIZzbbwvkPFEKHxsjSiJOgwiVqvi0A4UuZbQsAtbNOJzYZTbRolgn8bdfVaZ75oVlw+Z2T44HDgq
ggLqYRKXuiS3vWrI87ScHfHO8TZPqidhVi+JkvpznSWEKdQ4RVmdqbQS46QNiqSwjdMEH1bOJ2Z9
0vJ0ipwWRGs7UJWTRhRIGo0l+3RkeDf5mN8iDQuZ960HjJZrtEc7hCzlpuosfWc53cGKhx0bSX+1
bLsHKk7LopGNC0cS1IkWzLdhGJGDIYOjm2LzrGDv+wzL8Fk52qa1YufB7hxAfxPZTp5g1tcH8amZ
kIYVA4g6J0NmRTw9pyITmC2dwbkGhNqDYRbzxULCcbA7JooyIUR4aOiR45Q/RboF0MBK8lU+LXJB
hBPrnsp3bnprl/TNPUePTZ3bDpYLaL0GMW0rlmNxGOLqmmY9DYnBtvyegfx9iOCViYLot7g08bZ/
Tz7fQjI4K0JAbqixZ/J8gnupCZxoPRAstKRX0bsvzaRrJ4/IiktukCKaE9wL1Iuym/EZc4KU1BMo
i5kd5PvIUBz1MqK7ZEN9JbN152VEoibmeKoVgTxtMe8tCUIhD0iehBYkMK/mL9kcYTKtga2L4EZT
AhuOnHdlhFUPRQRhB3a4d/pw2qfhDHainEeu0g4GjXERNXZSve7abaPdWdJ+6oVxJfsuAqHefySD
wNwqtasp1OPnYfzzRzo7NKMGffHAV+cZlvFO2sW1aPmq8gHTm0ziHeC08pjQ+Y/rDx47d5rJ/3y2
zx9EmJH6lYAxjQLSEZdfEkBHNmSNglUiE2kNfAaV3wQa0XBIRk3DKPVrE/rTFLUVGBcm23E8Q0kw
R0YREA+HnKA2O7odEd1yhEMCkrySSvmTpDHjnPXBMTSGu0jdC04fW7N2bykR3ZvIZM+PJrdn0IF7
IM2sfptgVWS5drrgKZ+XbSmlidSNYts1oDO0mjU2D3SdhYyXDS923Qbmne4Wl0xMM0k/LORoPiJy
1YLwEAzeC/Osb1NkfpgtDIpZ167oQhUaZgbFVfIcMR5dESCY6MjoRgY2fj3VkGyynGWS7Ei9wgD9
+YODLQpjWFtjAxOh+eY5GniKEE4A+9Cw7K7CMEZQJFhuNfUhk6FiaNPtyBbpfyjkvIzLQWElajRX
3VQf4ciFh8TpPkwEv6uQa3BF1Q9uPmdqGHbdgdspEA9xylmbmNczMidNUbnoYwRBSCutcy3cZ9Iq
9znhK6tEeU+OoT148fxadGQzRvd5Y70kIWooB6GSU3C9KsAqqC4hGvo5h7qIYAcLpjlrIwSFpOQ1
trH0DbsC7zaG94Z2GkT4zW2GmpkF8ickkf12JLySztwRP9XXouPdoJpBFsvhvVsXFpluGAi/W5p5
gwIdH1X8TQHLy3uR4lqbj6PbxRyhSRPU9miiHd8IzOfCmd4ZMU9ra0BnOKcbuCgfGD/wCwfaVeoT
hFvvkveESNYQJgGCyGkT5vZ5ioxT5UwlvKWaeKuadRzSfAZkFnCws1LdHfbYpxLk2KpuwJ1ZiIE4
ch9TV99XhfsdiesHST+XKP9ez/PJhi0laFKZRIbo6XAbW3xyURG/pYE8jTpVe0SnkBBKzI5kcIty
xjZq4tyNeRR2SZSqrbeUJ0x/w4ABljO/2ENzq3o0tXQG90FE4rWt3hBWXlIBXXpCRb6WuraFq/aV
fTtawyrkIKHV+2ohjcuagBVPvdyYBd3Fjq5nOAQXSLS3Lqj5yvtui/FAqg6DSgKz9Lw+uJZ80sMR
BCGdmDxtjkNIa4JM2AZKJutdf5svTA5caluVfQsj0j7MmBSN/03UmS23qbVd94qoom9O1feWbNmW
fUI5iQ0seliwgKv/B95f/e+JSnGysx0jFk8z55h15Rx6HL4Z7I2FRc4ruTA55uBCrj0z/yqN+j5O
9R9Vpsuee5lOqJ1qdnUIEfNirU8EQPvCOWLhZvXfe9TFPk00TZHhOhxNVc8II4+PAszRpiaCh2KP
IZFDXDNF5bMJ+Ag8w8EurT89C1bAuYKxorvMpf01JsXJxlqwHOmljYy83KgDOBHfR1TKKFoJ7+2C
eXzlEzKZLM0uAY0//RFzmKDog2OTD7htB8LMq5hB2aH0fKYYktghpH6H0QrUuiVxNWqNa+e497F5
peF9LiISQXGR91ZFxDMjETAK1blkkLFwrFl0m3astZnVTFUxbaZcf3I799PsrX1UWZ/I57Op4gA1
m4UQw5Ml0rOTMt9w0xuz7yeJKoCAEw0ivElbxG4XdmAYtPQ5hnNSyG1qBYqKAxOop5r+WONA5J1H
xGR+wvGYw5/IeRaLaQ9Q4L3M5DbOoVSP/R+GK8sBEtCi1CV5N4Mxw4K4OqRgXXofo3ZajEfDrvcJ
kKbIFDQ7xPmwRWfu4gx8t2lz4GBFndpAEAtdfAIuYmPfvJaEZFYZil5n0hFhu6fWZDFu0G0SW4zX
gaxB9gNTC7qtDaE5e42Cbpu+qzg6obnb+3558XkKOG+6Zh0LoEVitJ4M6p62rV5Rn7L8mKIVO861
r2nXWIZEiibDBmEIbRhzgUlxW9qfBVUGMwUXAWAz7oy43bVaQryBOf1TVnqrGijafiD+Wt3aKhFi
C6SNdCDrNnZKHusnZkWb3pM/KQOT5cDgT1RYv1sUUCO8roRRh8UmU1SrcXA/Jw7tCsE0CoXPYepn
DEpGPCoRTbMqBwnzJe40nBHVDxyCW9TYVxGXexkFpzjTqBjmEa9U247CP1PmR135d+6Fna9z+exw
GNaU8+esJDZI1NpupPlgsW8+4wH4osIh7c8ydHJIScwqjAmwXuaRHjqJD0M2B0QV1zC7J/V4JZQX
Gk+wsCKNXsCtliJ3PojBRrWZnuPa3HZrZl+3qIM/FaB6LRlQm1DL9RJ2S9m/w2l6TjEaKd0/VCkk
fA0aqKPQOVXNk2kNe7Qr7iqT8G5DjAxd4z65AesDNKtirNnbcYxoPU6PEFs1wXx6Zp5a3cEHoVsk
gDEsVEMOa007WTER6UkNIEwrP70emHXdxhAxc059Hp+JeegAzy1sowKHwuYuls9d2u89F5J1TYSO
TZWiZd611e33xiJqwEj+xiAqNJaKyz4xNzh5T0oCQEwCnnt29Ch9Ok1EVCficL+d2vqn6Pl9PrJ1
gRGng+1qX5sq+YEU0HOLhkZwtrXyoukTFAwjPBOMbCTlpZOVv2umiElCcTLT4Jj1JImOzJsN6lOO
ZFl4VBew/RhfHWsbzatbf7tt0O/mR1ftpeWCdGjSLXk89ToOI9QGd8dzmU4bCPWGngrAO81ntZdp
Jyiqr64IqWizH004P5Vlv6LrjdY0Y1uj1Q99qsA+gurxewIIR4r5DKJarHMAoz0888m/V1QP1L83
xYe5n+x1Yt2ywmT0MqKydowrepx+CVOGyo4bDwMstm4CZqUOmQGZ0EkndAO32EkmQ7pKqiHd5u+O
7uJyQ5o0jRNaBP1MAbdRQIJMvAgLL+56Dvro79j0316/zYaXYaj3pHHq4Dr1Z1hcq5HQbaxo7NbK
8dXLyGGZCQHYI5hY+R6jSlEemewypx/NU5e3mwDOhFuP98F67lqzhm8CuxFT3cJv6/cgKVHA9THe
cNrlqivqVUpp7JnpSxRllzldtAvRyNu6exJV+dnFdUIeaFoSI26WB424IlAjOZzaLHhCkLkKTq4y
n9oKioqkAi2D6b3Rmq8JeCUqCYIcW3AAU8F2z/lUGbEPgiiFFveb7KkS6vwmOhiLOaKQZe9/Bn/G
wfA3Ie3xwstv5tDKQxZ6+CUM7/L7UpQAYqUtjsr1gqXmMUNGTMi6rUrRkhYZDn8yg9fAXiGej8y0
up7zeJEikL78voQW+FG2/Fuz8a9Jb4zrTnJsNx6S7DtKSRetHBz1qStAickO6JDlgjFkiGHIOY+N
lRuWtzHdmckP8wwUoZ3DSZ2xpoxgQeR3kmn8c+0BhogwK65QrTewVPdVlXcHwe6BtFwsjBoQtbCQ
26pt7OXQ67BPK+8h+/zdiAqfuwyVWN5rm8hP/hBoYR5FRXmQa2WBIA8pFnpMQsst41SS24lWk8g5
RnWL0enVElgFTOKC+oaqJFmN3Rhsxmy+tIPNMr3FsKhHAwQiHotYxMg7pbZ1lNk92QRYr8Ixq5ep
Wf7x9bTaFcD7TSLSqSSnncCQ2Q2kn3kje2kzop9srKXjO9GuJkRnU5UsX1ryrNh8as9+8x3F07cI
5LhL9ImcGfa6kHA34N+zg0P3uRgTLJ99zLB/DqSpySZaNG5YHepB1LuY2JxjToQGcniPsVDFk0m0
z2FJ3RIxTwiJKIGfshjbOWtnno6r4p3swLXfGM422/P4/FFeLbdEOM2je+bEGFC2ihLYMUNOHkm2
uivHf+kMbIpzRoMiYiaUgQyMWblt3ARcbhk9aViNKP7ZqceS9h0J0xa+8d9chH+DnP6wsOPqLpXM
nljBnqnVPpoKW1Jo2LQQbHCP8IP+koL6LDpnj6mVezHIScUlncvriuRZ859JkoNBlnx5qeYtfTP0
1gF6+10mckpnPoxnkyGFrLQ1UJ8NWUPJVa8uaT2+JqoDP6farZnKflc6ybFKX4klN++V6NHIpQUx
gJHxDngB+xya7C2u12zRg54eRh5/3M1YD9JTTjN2KGq8kVawJwbp0+6r7ySrrbVt1TvKTexS4xYH
n3oSA1WMj+T7ywl4liS50W/tzEuWzDTL2i1XQUlSQ1v8crfVKjebl6Ai36Fv+eGNg38EqPuJpKGf
yvRrwLa76QXOC0cBp6l0/RmPz7322Hv48MCWHOn6otXb+oopPz4qPjUwJJJVphPXQIHpbGq6AWLW
vDj+0FIkB844aOxd22DnRFa1Qauzd4J068jmn4yJnpVamt1bpmHcYsPO23UwQRzfPZZ6zSKlCLly
05NJDt/SHaYzn/AbWnSxKYpep14xCiapsFWjcBK3oUBli7TgXQHpwQbVLvPqymZSu3MrGyQsgTlh
In3x+HSsBtN9MVKfUjDUjmk2jRhy8+CZuRzzofld2+NoRMTwFOHR2JOLc9Z0av4BTCtAQe3GzoNG
XEV/61ymu6ls2Rq2kbsm7ay4jlUzrqeBZ5WlS3sf9YR7Tpq2Ccap3yfxhKss3TYBMaghNXpLjA93
EHFAuqIuLVTok8qSd7ux1oJDKHz2njDgmCwx5aN6Hg490sijRjQaeeKjc8Zkfm+1GVbmTta1NGvY
qaalvYiW9CA23GIV6XGyk5AjASi4hII2f0pp1Tcv7REnMdCO43/GpB9KUfIs0+ePcWzMUBzsRqXz
6gecaTGPYZOi828yw92k1aevgTzUJqC/yqyLZyYx2ZqrUVzD2i8YDYEbIvTzYPnU+AFG2pMYe2Pn
DiZOOyKUDwBVzH0uqRpYcn1Kn8CXZnSTM1kx6dZzlXXRQBpsjN7vrjb4PBjuev2clUDK+jA91a1X
3EPVIslU47hh5Cc2QARAMBki+kADSJniEEwGG/uK4r440M5vcbXLH29ydoVEAOyGZFTqEA4ZeL1M
hu2izX2LsQwRtQPxRdoeYyZSD691z1A67qY/0xD9I0jE/4hSqp45SPk9jbD4jsghVn5oI/OPu3jF
Ql5/noiwWKuuHq4pOl7LKuXBx8h8LJyqOAZGypsWSxFW5BUis5XMwb3TdK+7JlT7xhnmo2CWSmIp
0qxyOiigQQdjKH8qpwmYB1bT8ffFNXZ1m8slpNA7yQjmAkoWsvegAvGKvkvNtQlTY93mgy4s/WiY
yyHQ422l40KepgzIINnm/3v539dq1/nS0cdvfn9TjsO0NcvqHKBpYFE+k4Vm9h0TKVwXDJ/8KFVH
crHVsZhfysht9jlccSl0NuDYH1Ywhcujp8kSzSe6hAWhe3ze3czcMOhGeGmsrZHVgFvhLIRHiZTG
ydHyOH+1BqmIWXu73x9eUQQkveT+rpp/lNMAgpmVNdE05FvaO81x2l0Sym1ilcMxml+SKDcwWryA
gQhoVO3g8PuOYjI4tJyHyJv1L8O08uPvFfp99/t3C3baI3/of78XzpdQaMSySt0Wy0wvZmZyGB+7
SSVHnd6K4Xnv0GB3LH8dmxF3/N26Tb1hmM8YwTTi4++7piympS8ahAryjlAqOikNaBlPPUIh/wJe
Zg1XhDr1mE4Yaz94pxzY1MnvnG5rGu5rqBvHLB7IOU+tV92D683/WNDVWyjyIHi3izqlFYoqX5x+
X6Bt7kMxeEtpcm46Scr2guQCxivl0WWV7jvirFs2eeGaZ22AHKdnYFV4Q5rpVFqbFlv5EjoBHPgG
8pQH/pH6lvLX9VEuKxZoW8NNfhIvck9YmN3T77ukiRZ9bzKQjltgVpH2CAv0WkYxC59jj2Bhlx0Q
G8OYRR75T5buJZeCC4kzT4C1G+SNURwbJXJXFswyCsnNnyBXUuHZyL1oFZqE1kCj+uun08WREHVL
r15r6C6xc5JODYv9ZGVkHBIg5G9TRJmsYTT32ZMOrK6apUrrEgJK7hQpU3ARR2f6MwJ/ZOjRZGdb
RZuia6MDA4juJNlUb4c2fJ/8+pDTE66jxP+JStPatwDjSmls5QRILoyrjG2X3mxtg5Q+j+fwR+HW
xxQA8h0c6HAeQC4vOoXXRitLuLtGNxOagLsDPTmObl4/xu5PoITzBo63PHsesGqmoGRnKt85unUa
r3PiyuivDehkM7JfRoRDKa2+i951L12FE3ww7f5RBvBIpiQnQRRTxvwn2zbaTGQS40ygYNPdMvwW
XfweuEb3ITPEnhaA0XgqhyebiLvdFGXZhunkFg2I+ZT2LIU9ZkqzHBZq6QBaXCfpxJ7Kr0a4DKHG
5sjcedaCDx8Jy/GNyKL20KDGWQeJxwq/N9/t8M0hXO4PpE5GXvBr9r5ibAvc9gDilcbWxIOVUUmf
Qqq3nY8sHt5wI9Z56pdPbYZNXJd199eeHiZwIBBt9pvIWQs3+cNys5ZTy6FwsNOd0XbM0HwouA0D
hVWvCYox6ffIA7ZFFP1p2zhl6EEsb61odErDsPbFNcl03Kgax3/idzz2JMRxhKhnTL7Dc5xynOqI
ct8GHp8Gdfmol+tx0n+iLumvyOIx+mZAU5oMWVKkkk9iKT1f/Ukl6UtRmkWsa6f4KgeAw1lDCB6i
J+LIfO/YuKPxMhEb66pZc4F7fTNNq9IVDfsl/+jBfOM+rXZa1bQ3FgMI3qwKr2mJkaEygHUnDYR1
ERcOcci5/JMFyYrkw/JD1U6x4Q4w9oiTICRA1NsNTfbt+QJz1ID4PhqmcD02QbfC0k6/OLZy3ZmY
pKDcqm0UEiqq8nHDnFMtJyYlNxXrex4h5auAZ3xUVSmxW3T5J9nxr37YQG8bs33UaVvbJXFhaosv
Fb/7UyjR/Ez4EJme8kCcf215KXMr5/f196s8K2o63ehh2+Fn2PIAyupBHX5f8jo5ZxFxUbmWmszy
feTD///d79e6mSkTg1Xp5PDKJiU4awMjAT7Gy8GEI9LPL79f/33X29C2Ra7aTZIkLAHsOtr+/kYg
jOJsJ4d0tMSJ5hOXIigOHkvEzCs/OhPeXDN05nMaD5vSKJnXZlCBYSJcxs4PVhPjP8R92TF0avsQ
2+xlTWB6LAoRXVmOrVOHDfkFLVl+yZRcc7Ge+17I7e+Xs/n3nLJjqSoHdHhyoG+lb/v9euJ5/Dfz
n8CjnV+Kqnmf+u6a4hhf21WbXH5fJmj61JQ+AXolzH1d0DfX5N2Z/APK5r0sgv7i4CW8qK78v3d+
JGFbG0G39ONHWsc33dMVNZLT71rfvPR6yxiHknkTx9wS8IS2aUVGUEMw8HZKau2lMJ3sSL29nqTJ
eOSH9Ym9r43uCt8CgEhq4GOcsR2EzilyZUnw62/UWuFV6uQA5Fh8DEuBnLYRE8neRPUAgH/rYBdf
DT01u0iFuOTzRiy0r5KhoA3kZSPm/DYSQdRdGjo7dEu/6WUwvFTatSqNz5CtdFBFRNWxS0ZV/ILu
1ofEW9prNxt2Lla4S6ipI9PMz8hsi3XZ05ZRFxj3TDX2zRnNlUWaEhpLEe3LOPSfCpK0OFUAL7jP
udtWh0Jp0KN1RKywPALGnW4MlxW3EnFc4u64OMYNrO6IhsFBeJoiD8UfxH2Bg6tvlwimmkVR5dUx
EuEP7UKzjyZunyD+56rKPmSqTNaZttTJ0/B8IMQ5JEKG4ewSu474HG2gc9Ls9wq9/MptxXRJQp2k
pka36dNJMAgEOtt6YORQpOMlsdAUpeb45UjDuMEwIR/HME+Tw/0rDe0rKDDKcjTcOt1iLpKbN2oP
UBDoyNAVMsQ3WHf1UsOu2tTNW5e4aMCieuUgVd5YPf6FYaE7ovqp/RCdH/PH15Rg0LWC6XYuiH1m
lcE20FY3LMs1dMPkE5AvcblROiE7yA3gsdCnxv67rxkopbDajnlvjyTeJSkuiBoyONlAfVsXt342
JZXU9YemFdaqZeSzdMPAwb7o1I8AdWpa2fKNJAy50/E1pJOOO7U6wriNtggnmnWp1cOLY+2rblCk
7Bjw1IVF0msju31iUUgZbIG2cTxHIHUfox9Ts45WuSZdemP3rCatrCTQgRgjv4WyaJY5gTQWO8wx
6PZKeu1T5sqWiCq+sxwcJt49d1hHmndrHVUdHNUQ0TN1bCEJwRx8aw4F0AAc4HFgYFTCra0rm617
aM9KbfvCGmy8ZO+QB9a+MuMjiocqw2vV6BVtfvXSqm48K7PRL8ro3V1oTp+/v8IJZyE/0b9yaJWX
bv4DvaP76Nnyhj0eX0M9YZ7mAZaoBrlTY4FKbik7AxrmgDZmRHDcd2/w1N3NmHKGsxQLWOH6lXXB
0+ctKQc+nAz3refDVgo74iL9fGT3wzdkJ9Y/Ky7ZQY/AJLR8VxqCDHlso3hZQG1IlaE7Lppzlg/y
Qg0kL+7gEaqr0buTjIePM9zj7h2fkpAyl+YJE6DV5AvoJgaf6C7aD4P7MKhLXabfeFOqI7UhdXei
k6JmVfWFLEbst3HwmjZq7YasAqLSvbdtv0WEnK8Glpel0RbXsmVbT3FEJrxVNhdvqiRdE7NQbCdH
K1dHs67ozgPtI+mHb58EjnOXuu+BsleaYCYdG47Azg5/JgOiTGFbA1eFnI3dUtAspx63TSsIYxAh
zF20hwP6zYWdN9nFAc5JT5gbF9Q8+sLGpH8a23U49fX7RzO48SXrMKiJqAhAKau7njAsMIe62UDf
Jf5Oc7jzyO7ZDJKcu05Pg70RKgrAVH/3K9g9Vf2G0cNt0idSJr6Vlg3vg19nO0ubZpC6RqiF6t9d
HyEoUmD7QHNdo4yd1L4KQdIW3vSsFbn1zIcG2wxpyZ2OtyFWXX6oCha1bcKyp2o5/SbpdkvOWLbj
IQYfi/Ci69R5bw6fdG0qitfItkeC2st/eLmGN+5B/nJ96/YNNvQu9d8r3wdO3frxmWFTyfOitY9E
vctaSgjHsXXWiUFiGqPHd+VO+D9Jc5kQ+Gw1Ug8emmDi7SO+MYYB4jVK1RfSlLYdnpN1O/oOQ2eG
mzJBdCWUMA4GNKilSpJw2SVkwZNBkT0YvS81wYg3U7Z/hJA0XXqFnt8x/OyRKnxC/sSuANAfZsSq
8VF/6h/Ctppr0YTOixpMdPvjqnaj+jWued51cXz0bdNf4QairU9wSxOCdWwTYNA4lMUZk1Q86vZb
A3N/vjbkGiyCnv95bmdEbVmlc4xcNElp2KkVxR4cKkZhqwFO9ztO8ZPQ5jhnQzO27dD0t7quXsbB
Se6jw8CJ5IAd9HZtpbVcmrCBKYVa4McPsccU89WCP5XjOnZPUVCky4THwantW3cHYPgtN4n1dN0p
fURjAcN/3tmPPsrnOsnee/M+YRV6xKZyECr2x66eU+ybwHp3PR7l/Pj3VAzI3yHvPHICY23ND1/b
qDC3Viz+4fWbe98ifrBWMda0O3hDJ8862HJOYE30F2csc2KqRnftG25BW4RD2n6dfAtYmhTAr5qQ
LMQyfXNrsgwGQ48fc8ew7PGqnX7/5hifN5iqvdOguAsCVixcS7S7nivXZscszvN8YmUwJW99k9st
QkCVN29aHmU3q9XdHd5rj4+bS7IGd7XBlmNvcqDghTM3ldbFa9F35aNLJ/Kf0nZJWGGxNoioYdYf
fqRVqa6m8zcyBueptsXDYLt81lmJLOyW0JnY4A9WxCKxwKxCosnG+lGl1VWvbR+trdz0sMCvVqt9
qsoibmMiM9BynA3mJLmNkj57OCxPW08eEXSNNzqijmRRle9yz/+M2l2BI+M2md13VuIO51xo144R
/E2xwSWZ7+6SNPkZNHX1WDQ8d+X8zfbml9000Zm5yAzRSkAmQbXazkXvg97pNWu4ByVqbC+J+pvB
QLAZveEBu1bbTF12D/MGRVXu4FwyracW9NKz5/TnprDlUZoCuC7fddN/dTy312PMR6H19Tvpzd0N
e/w59Th0SHkzFlj5q+swyb9uVY0P1Mi9nqi1YzfBNiFK95FIglWnlORPxHbb3A5GnnwtzZGw2gdM
yQm7odKYDhIzUE8OPzy27+1U3suAxs8Gx7g1eP6ytuPbF47z7afkTzJYHva6xymedLW6pHxocezf
eq83nwCU22dlpxNiBQ4A5abtpqERXtnUsHueosaG6Phyy0yCSfv4nvhxcGT41S3byeYUUNGrNRJq
G0eiPyFcybdBqOlUo8h5XaW9NxEQezLFSMrS+dxrbJ3ZysAum6ly4/zdYfnRnsrY9E9s2q6YHZ/F
UBmPCPX+lgoFPbLt6Q/ksa8c9ihb6JF3kxjL2en5poloeDSl5W9EE18ZqMO4ckfzAVGK7JwhvP0+
QvKQh0Dcl/8M+AMPVnH4olBSLXk48LTq0TMzz2b3U5CrBspzpyvU/hQK0XaUEpUcD1HaIhzj81Vz
JtbwOgip/ahjhBTEIPK8tldMzOpXR+bumdQnWiJG2w+fu3ONoYQnujkl+8y0s3UaZysvScY3I4rE
sW9qGNbS2rjMVl6G4ttuaEOMOP5sHQ9Jx/yPWcAYB8nVkT1E99nsnZIGCQ/E77eT6gPPY/AxReyc
6oQht9X+4RRjrGE/YLmJPeLraVUgY6Rk+xhjfckA+CxSO7rlormCDqmPg/A/JnLhKvyexFT6q4rh
xRqDrbMTuvPkFUV+dQ35Im2zPU3SRnbQpG8MaNSr1jM3J7L7aXDQqXJF3VswEUAHnu2uJVH2xkwB
smk5Ag2vZzVhEZ4gO6QjYgAH9wTAmOlBVMdRQKTb9f4U76fQv47QEg963vxNOkLsMmytQ6t9w1EY
107Kk25ApVC64HXkG9FxdFG5PqB78Pq9H0az+C1fNUZWP0ItfGEm1hBTgG/GQ9Hpi5x8Vtw3i3Tw
8tcs4JqMroovbmuO+8bi5pyqalUTEkeocIyyKiEfUzbaNcPgQTZHvJWJHdwbr3/xXcv78dPPxjO5
gSYZvHRZ9pJYSblJbc4iM2fGL9wMTYExsyUy1rssrtnUJT4iIjIC015VoPHjept1VXWjf52WEo/k
zfeDN+Cy1w7E148zMZcBzfXH00i40wMDNV3SJnurYlHjsio9Q/cPdh5tJLYUe5uSlPGkot5d1nVz
qD1iq02veYb7gwzEyV6ogRHKEZBdcgMtVG6cfVaTt6QiRb40xfjUIaxg/9NjBPOiA5P99KyIqF5D
pndXo2FWm0EIsCdRn37iXLzitSA1idWgHEvUc43RUtzfOAGGD8PSEAa6Q/RiN5pL9JHfnSvFheo0
NL7M0F3Ogcg++5VNoqEl++cEIuWyCnh41KGPyZD0buIK2oKlBSI+umjNL/HWTNU/Ju39t9Po36Zf
5++1L/MV5oXXqc7VYZTQgtDV5Qdp5/k5n12wHlaJF3YHFtK5Nj7ACNHZbuEckCZ7bv7rKWrnf0dX
P2WDFn/VBju5tEgBxUGf2OtZ6awUqD8k514AwdIwDrVDWRmPlHV1XtobaLUDTyeQhCYEx4c3pV/E
0hCoZg7ZLudYIkycodK6MXF1/ffrolbpth8MUtopVM962UVH5sBbjnt+NXoETXHHkvs+RzzAnksu
qRFeiRfsc1JOofXsBjv5x10enH9f+BzBmMVau/ZxuNOuTmzEJTkUdTxq58Ijsh1IKlS9PpnWRoJb
wpPeObMVnlXivj1KN2LXB2EfyLSe/1hDXQ+b5mIbtn7C/rao69SfODPx7UpDzrZqvu//viiMO9E8
7skwbYHzwGf5mrlnsrDraRWroqDB42SJNaB03ZRX//172PInly7PknPfvQJQwBmoxdpamEwqep0p
k9GmLg7RGCEWOoLsYuSClsZFCdo3DQHEKU8tNJIohKKhvPy+yxQ/mC6SPzZL23WO3h5xlpZe/vvr
53dhi8uJqNMzKhRjM5YBDuWYAUqvl//3UiRzqEbDA1jq5gfSs2j9G2pRV/lry1XbdElcH0iUy7NF
4nhkOWassDoXqUVbIKACrrvVGnEQpURyIo2ncjKmjaIrOpBuV/z3gudzxP84ustpkIxOsNkZYqZM
dxFtZIKOnDGWxW4QaHDEWObw+2Io6832a40sbr5kj9ga+Nzgt/UlJlCLQMxKi46mCLeW04Rbu/Nr
Yu37tcisWl/7vXaNspLNYOyqg+sUZCR7+X64WHWEWQWkwMLxxT+7APzdEf8wW9wTrcbnHiIE+xXL
+0RH4cABxinRa+UEadQuKyNmdiworSyghK3fWRWPB6d32w3i2HvrQo9koc6SGftLSyLKirKZWBHl
vOZy+OeQ8760E1ySIqdNiLjYCrDXyLU7DFX1L3MZLqJGbzDGbpEbrc0KhzXWNxOkF+295taHoI3e
IHNH1AN1RLmhWwtj5kMCfwaOLfBqVwBA80k1B35S3qriqpjFsIm0Wm5iRnw5P4zQDHHrmGnPAZcD
PmhRyehGXhx+38EBStfoHucrz5LZjtNg2bnDRiv8iWBUcUN5WR98cg02ve/fWtXgUEfxjpfd3XH/
gofp8z3KdjmjH2xgSAxMo+VkGP5SQ/i3ZAGMUXS+/G2izayyaFo1NnKpImGipbFc5EQfD0OcVFiC
hnTJxOGY1ZHYECz/+nudVOttWkI4ttJLrwUQxo3PVnjrUfxblk6SpZl8DSVG4P42ehrcomFdeR0d
t20girSiYyRDdQB7oCFOwkwsojzccXjMRkUPDYZ0DcZXYNrvQ2SAivNUs2slJZVDFDMhPrq9i1pO
cT6/Ahe049INT/Y5QOM26eKgTHtYq8AmgCFjoSlg/XJBRtwM3EiZ/zwyxYDXSlCkIEgGzAqNW4hC
ryo66FtM2n/f1ZrBQrcPt8KTco1Z+5spfbGy65GeClpR5NFZ8Ddj4cu0hVOig/z97wB01ItwyI3V
4HJvZDFVvtF3mKIrhoFJuG+gSC+sCkcG+ts+MrGKW9O+8Lr/ru8QoV8TiXzNDLM+mM7wKG0z2zSp
XFZ5kK+BQN1VWL2kKYtruyLezIkk8+ucwHSvWBeBfNVyl6ZMb97coUWVr4j3bircYDMoywyBsXIY
go7zLLkEZZFtO0u7MZwtSTSy0OebbMzYBxLhBGH3hjjtmA6ljisMekWWJcMijUpalIDMFxctFDc3
xQstXx2g2tezdGW2LZCCwgXkUZOHJfoX3Nz6Wk+tJ5HsKGKw6ECWQm6awh7BJ6/C1DtHWvRkkuS3
9mPy1iyCndA8ecR2YSpa0kQAMFSW3GkaT0OdkpUjzzvqOlTUtIuenKw6F3g4Dny81yLgZi1XRYM+
K8zOVc74zogwKuLlPERYk+hj2jP5sQiSZL8ETJgR/7hMLHpS+q8eHaczHJuG5swCZ5992mrYWnAh
oX3Yzzy8iDQDXwApHvSbFsYw4UtMyip3DqNrECan2wNr6cQ+Dvmx6w25cw37FTnwpUtUCrEdRiOC
1zWqlH6Ze5l61mKUwlNuMRvWvZ3lBX8NqDRp2tffalL3Mei7lWfXZDVnCCegLw0Im9BrOw2qLGWh
aQp1kzRp/hcOfT52dTfaO3YVLWuB1oTr9NGoL/KkCQJs0QB4UfacIoDCw3A2aeq2rfPaTM0qTOtt
aHl/RQS9BBwgiozOFFtmdw3CGi6inD5EN4ltp090rWVfHP73Mvk8piaXPE0GUUj4reJGKttWGxxF
7itWS7f5MiOyQ1E1YOUuYcosLYaeS9lzHGGKA55Mhtn8FB430stfEBdxfzk3lszjyuntCpkPz0SZ
BR7pQ5xowglJpmAOTxB6SZge/ihpaQeK4ngnOVKrll8V80tt+HsRNTWc8afA9bBZ+vzjPGHJlS+q
ng9SRxHaim3TBvu8S7RtmORcvBEvewrBs4cQvRjRy+HT9rbssiKG2ubfYVQkQ0d1PIu29f/H3pnt
tq6kWfqJmCCDQzBuRYmabMuWZ98QtrfNeZ759P1xZzWq6gBdjb7vg4MNZG4f25LI4D+s9S2WJYCz
yl4OZ6Tmjj1XZ0pwx3MdaMB/vx/aYHijIySPMVlNdwUsE3qf7pwtGfytVgYY8bluctWgzuo4/OM5
FojurT8KOBrRjeLZmOfvrmeAxfT4faHs9dldPvQ1IQdugk5LThxrOW68v99JIGZEjQh6Gm3505xE
GAyjmLw8lSOIV13ojymj3Vo5D4GDfFMm3bNKJizO2DFo1SbHF2r8bFtmAIkNxzupFufQpuNRuhiF
7QHt8TJTB2xoeIOzg0lqTESMQUb7Hokv2BvN/NQVKOVSnB+bUkXPjLnYyqx/hIUe+Ekqn3SzTXaB
vRDPpD+5sNNPUfkdoOv1EfbguFyd2LGY5/PfP0D1c5V0FKFdBvvJiX1M1R9jHgi/Lez3shueWXgV
+yFMtxys+rFI8PnlqpvOht6o04ieJXaR1yCLP8sS8XYCDABgOOptBgjHWUO0ZqbTuSBP8BDN7Um0
WJGsFIwGrjViNU3tpi3wmwYS/B2i0IEYgzmCyJ+eNPI3XZg8BFW7B02HzpK5lfDHiSROUVNqN5Bu
EQWqLY9eZ0/NM54m+o7IwKvBK39FlYw2iH2pNyKj4+IkUzgb6mM5x6i7InY5xZjvuHKRcfb0x4SB
ub5ycJHq5UWMMOcyRWnJfOw3FynDmdZi/FDS3FZGCzmTGcB5kXO0dZR2uyxj9qTEUyqRc6WJa6MH
MZtLVexJvXxIktp4Wwb6oaSyohc3dFNKVo6pQYcsr9DgYY23kXJAvdiibhKMgG+qdjH2C3qryMlH
Qj8wcjqd++H0TXo2Iod3K8WMypLXywp8yXGNX6DKvnXeUH+epkcIDXCHAvfBycY/QuMxQlToJpcR
7Pyy+pxHoU4hnM5vuB+J14fVAgpKGJgDCn5cPOQbqc5LZmt7I0//0Jry2DUYcaYh/hLduGcm856L
tjmE4Y9bdyyLtQTs6crd58DjkucySIwh3o4uQZIaGYuI5ab6kkZ2sZmcd8sBSbPEun0YpV744cCg
OQvEU5/L+Bh3MFPGsL4s2a8JPeSAPvTPgm39ZjYoxSt0u7tZ/WrWXO6HGaaroUGY5BjgGEevpsCK
6olX0v+jy2RTkWYsVFL3ggSgPDHM0lBNM+Kp4lsewMwbkLDsUi0ZzkRUItDhcXZuho8izDhV5wFh
sVOi+Nd7ibAKM3XWpOoA1nb0q/p+tF6WUlvuqgLF2ORYfs4nP9oy2VoDO/MmRF2cYXVI5k+WYl9W
jOe7LTP3mBF20ubun6CTysf9gUDGyWpCrwpMpJxuOAswGOUYCnYh7SoTnNXd5qSEh+vYJrQK5Abx
x8NuWvnhQ3zKYpzW8wzUwRny2zDvcStELpys2X40AUbSuvPZdlGJIcxUwR0CFLK/M/HkyKF7GnO0
CVXKaMog1wnRDvoL0hY6aIeU0vl9SkZq1pX9oViP7TDmtO67H8J2mB3ZWXNYoZ8E2tqpVNjFSDFJ
AvNPAXWYXbLxQoNw2ydLekfj4ukuzvNQNc+AAAh16NAPkUIjHiX5vFozOFsb58hu1qdTMFFMYCoM
/dZu/qyQyj3Tjq02JeamhC2PCFTfh2DUqYaF4w158R3GQt84mDC9JRnsbeqSYLAU5S1WgvQWiBfj
Gn65qFvMnQupHp+WAvYRuTNshuwntogU1kLz2woWMtyN9gbrLjMYU+1abTn3B7u1fhjJJxtBJiZj
La9cGNCnIWbxNubR7vIWg3FjoppnygPKXwLVeprGSjBiMzDPzANhDOhiIDTZWEJgWVjLGnhvXYbw
Z5qm6sJ7y4/GCdAZSbPvONC03rhyMzE0snIfU23DA60jWElEGwhR5naq3Icx1r6zueQOTjCLW4EK
vChp70hrIGOoNZ7nbg2rZnCP5oJgoYjiNdLKx24Yfq2hPyFxItM1KjxngFBRk9kxUOg2kULAMZv1
g5YHtyIyyJKtoILBzfAYywX+kplfc+LWFDAEIccOgc09wRBTPIC5tMztksHniMBBbcPVTdKxM/P1
MXowNazBVnFXiO48sB3dDCaoeVs1D/OaDptBWd64YcQ+PCSTgaS0WwtqqYcTk4o60EGygWzAQmI/
tHjQD51jE1Sgbds8RuM4qshrA7ySYIgLU26R2OwxSrv7nqUL+KEtvydgjgLzictybD/n449yySsi
6Z1YElM7hEXx1pXpXTV3QBtMbFUDZsGEy3Lby4AZvzQ3LMpND0oym35r2dIaImBpqiPyK29qVvZu
Sapu3o6LH9O2NZ3zm9rWTTLEqL6d3wFT4SU24GpEZnrol+pu7Bz94LbUisv8TlECKq95QG+EmdtE
LFBoJtw0VotbziVPIlL2WmtE+UVvnedax1mCwnKOWtw4rNZWJiwuIWakm2VyjC22iFJUPCOxYKYg
qXpbywl7irecwZkXSkJ8DYeg8oEWIUoxN2Mdfo3j9rOqOpuLj7IpX6AiNEX+BKkDsmKIsHUcj7le
LGjhEJVFxDXBEKNGSYgGboe3OYEIqJIra+QG64mEeZhjOSMVwiO6zPRKFyZhBavGPacNDOsmPBAg
hrN89V+nelNv2aFdXNoGV47HgVHtxi3YPA2jtm6rH3LlfqTR8iGFjkh0KQVSlYTbj3hVL9qOYUUb
bpEZT7UJeKZ+1CAx+IyISy8gPWisu8tSTyWeCCQBNXcvbL0BSvlAmaWp2PAErIcTO/j1QArR4uNY
Ku3AORSaUZ4aTbJCwDm1zURJ2r2ys30O+3j/n8MjTF1vEYQWHB+UyZCcNWwGo35qCvsnYgKDNx87
hqX3TArE8oAdj/zTKLwUS8Wth7WOCQyYExkRu64WUhmMpn7My2XrLKo6d40LaTPQwcSJnudLH//I
3kUCh/fXInK8yCbj5ObZj2FWB7PELJPhjNpKzNvp3Lc7s2lRdrruL6qm4A4VBQd4PMQflanxwDu1
4BteyF156+3s0+ngag/2/BCkDxym3Ghf+lQbt4m1KfPKPiB7wQu3HgjzmvBiRSScMmuiGFJ1dQ39
DqDcWKl3iM3hS8Uxg+e329j9aF3xPXzTvAUb/i46V61uMN3k+d9jSrrkbvZpOOWT2dZwcIbBxf3e
RNty6X19qLFBKM24zKX1xMrxq2rUm8phgOJXpKsLIpWdpy5I9mmvXZexw3kT0SzPYLtnnM0bLZkI
fZ6rI+EveNwUe16d8e+WKNj0wNuJIMepqKeB1EhrvBgLilzM2reyasJ9go2iw2tcGfm7kSb3xCoz
QNGPDATa24QUZJzjZrSvhZ2/uSFiVsr81MRFE+sOvjB1H5XaL7vug0qJd6kcbuehT+5Vv3bPnQVh
ueQLQwNLF3RlYObucXEX8De4j+2RN1pii4HGgMQHR9XaBCmsD01/xnHT7eE88GBq9nMFKZ4R2KWb
FNKt0XzuqBG6hPx6VweCYsTpKyKM6QoNkVELkURTGAWHTJFXzmfIfKMFia9PK2cHzweJJAxOwzVZ
eVQkuSvwV6y7crq4rN7SUu1aMoaoSoPsUAwYSAZqb522w7PL8BiXZnNQVe/3PeXPgrG6TvMTovR2
CS6dGCu2I0Dvq5Sw8wLX9p2ZTe/UydYmR4vmIdh4mEJ291Ge7FsSyXbmiElpvZLTFqdPXPGcb7YS
fTuNLEgUhlr8npyfWaqsHdO+w2AaSIjqhYv3XGvXPAMDHhr9Q0hJvukT9zAjDscaJz9E8F2Tpbwb
JBAuExN/1El26+vhaGBOmtgv7UA+Xox0+TPp1bStschF+sJtnpe/LSw5I1thGWjawxnBnh0zF2Jl
FeCUKejvIBKW5uKLSN4bTTURJjacTMThZad+TQLLW/shnq2rzfxj6w7g3ZbiSyd505E3TfTTxUh+
cyQs+6YPo2Pnltc+lLzsonXQI6TF4S9XQgE3MHSEVVp1BLWw7Ynt8ZxEVoTYDX+qEBscn+Udmjsb
pV+YPLnZmsM1aPDAyza6M9FXt6ESrzpabX+O0Vb3qbLvS/CdeBK5vbWxLQgqxg+wlFdztq2vRXeR
luO+v2TVnJ7RrClwIWO1E6ZBkZhh0mnG4BDEFG9Lhhas4EcSY1hfCnaPRq+TpxOqLcI9y2epDOXG
vOowiki6eEQ2zjayyR6wet9MzPVMPuHBwjxUJkxMESqXHpe5DaAMItujjUUwoI7QVfMoSN/wcmj7
m2S1b62y6qRlnoKYzLHWIfL4jE0VPacmPvVd3IlnS02ckwOeyQE/DGvzXRghh7eyq0/qGt0Yo5LQ
Qq+TLj0F8oR3HNc2o+D6ZXFcJi6tzW2BXYG2jdl0kK6xR/yCA7Z4X+a32RLfJ/YgeTELQzoAqX45
NawXrOU9XNrpRumaQgxtMOfLeufo2ultylLWq5x4puCMjJuKlK0st+oD0QVn3QhuZEVPIR2ILwOU
ejLOFqiIVTRvyiphzDUzboAMyOQjdq2Di/F5E2ojMgCLUUcIx6kLb4k7eG+rGmoU609XPqOXpber
8E7GX6FBoDykMNcjwfprdh9HI/+Qmf3LFJUy155P5F0C77BJiyScTFrCTwUR5IG5Km7WZncMlmzL
9U6Amq42ZfsVVf0p1x5rSkwm1tN8cFr5gTb/HKqs45MLueFmzjhU8+i6AblGldXvcLt2x9gS74LA
NKvBQY+rbsegYtzkNW1M5ibPbhTdQG47unK65rI6ffSaoSN5HScuXQ7U1kDDpup2XEcJI1KLqxkq
9oRL7adI2zekJ902VIe7IMVsFlhZcYwaddd2toNfCOkvE79oZ885hhieGaE4O1x0BONVIKNDiIe1
deSOrg6BNe5dKA2YU+VDOv4pFdUK6joGIGUTnqdizv3e0f/wNEyYrqlmBwSq2evEjXkrwGubw/2+
6Q39a3Gclvkq4erMe2FdoSviuDHDbZziRxgL7UaXxHToPW8IC1i1r2Z3Hxp0XFKhH9XTBDaVms7S
TJgGWIUfEbC27XqIPQkxYnV6yc32A8Qk5DNKw3PDbbVpx/axZSvTIBfclYQzUxYNfjNgpWmxlEJ8
Q7QSd3AxinNs34jgIbDbN/D2JTydXJ2t8J1ZKNtcyuYyV+FZdu232w07tMXVcZrr3vcCnWd5LvXu
NRiAnUE9K7tp7b0B+ho1WAfSTdEBkzFZgB0l3k1cRWS9jHpHk80Q1BLNcza247EY40Ndjpemt97c
vC4PRmnYXr0Eh8QwrG2hclJG0ERb87RNYONkIcS7tEEXyiQwz4P2iAgAawfhWwe7GSxCBLXjOLM1
64r5Nuom8tVn4jGIAU2BIxJWMcaMsKH8z+SRNMyx9Q7GaIBpCa4Ct6w4YlBkzk0boXeV/WAAzrDs
PXRggG/pwM5jDJ4E1mA/kf0t5dfbOH03Aw9dki6WfTiOUF46XweF4iHBcNBhW+cFhQEyxurg4B13
EpxHoU0CgxYXoATr7m6KlEb9kHb0EmAVMV/FiBmWdHmyhj05zoTD5P0X15fYqCT9rZnIgrIN7jPN
wSeHQ5X3MEjYgn70XV5dIOLGG6Nod/8/m+B/jAUjMut/yia4/2n6/xZNsH75v6MJNMf9lyOlkI6D
KYjwLUE0wL+zCTTXINvLtXDmCSkJXZf81f/OBNP/pRuCPAP+IZJdQUExSS5o/yOv3XD/Be5DCkRy
UjkmcV7/L6lg1n8PB3dMy/2bGi9s2zYsW4h/JF+7kSCGsDfrXT0SqBKhs1pbsFfUI8m+LurXdiFq
qUF6v4f4xyKNPqWm0YRuqtFM82R2Emvy0/6mqHh8Zu23FroY/Jv+qpOnKpfuvpffosm/Jj3007DH
/9H/DhGcip6pdxXvMce9LSauZoIo2d32DpUbw8hNQruLSdTDhPIy1NLZJNI5d+Iln4nswGPG7gvf
uHqz26rxCmUnm3/n2/0fw8bFP98aBxcIpSXxErZFgoP5j/z0AsbMpGG62yloBJ5iEU0abGwP58Fs
j4kL7xGIuHXGf2Mt07xpKmdXxt1PiF7Uw28+78jrYRo03g5pD+NxtG+MrP9uLPISx/oUtpXpd8JF
GFQZBOEk2LdJX1Jaof1fXoixJq//Z6q5YzrIpSibXcW/yracf3zGnDJxGUn0DyGIVGSpzj3EAXRc
MSpQB774AGiAWKUkPLVP6GLyfZpAdSFo8vBf7oz7f//E/xrfroT6568ibdOwHO4E4XC9Ge4/ktxj
syX5F1zhLlX5Kb86uj2+0uDs6DqfyImSB1RWPbMF3Iz4EMSeaSBRlAGxahODUxRZi98nMMWACd0Q
5eliTzSjfhtju/HCRr3KrLP3rvHUW5l5Bd4yDnLbDLXYdRajwMmmS22+FEiEQ1sDdIhgI78kMFFr
IsuKWb/A/FB+36AhIiKCRJhWsfauILbyKdu5yUcd58APyoiRRFg8YEUeYzP9pBUFrZS/DFjkC6sJ
3m4ZkcGHYDRPWaRtjC6sniaWh9uCMV/Wl8YzSZjfddW4bATb5MjQ1vDYyWzrKOgPbhqpm1ByUzSD
7LbdcalD0w+4SpG0Wc0RuyJFmlPC03PFM7UCUzUd7z4I1OBuCBa204z7XLSXe4RSNNVd8jnVVnbb
2o/4n8anAq6wlp3zrP+cKlahjjuTPBAiQKiX98buioNpA3rLwdX0Cs1VFU1vddx7ezJK44c2aBhp
D2gfmukSTAlB7LNUuyKvYCUawwA/M33CPmxieAdjVKi2PHNxvikAN0p3CjQo/WeTWwxm9FH6bND+
OF0NDXMk9XcNj8Pb0d5oHUlUw2jnm66abiv22l5k6+Su0snVxJ/5k0yPpVUzn8pQVs6EbtKzuGd3
Do+1FhqfzchQz+RRfUN9Nezwac6eLuKzWS81vMVgwZpWT35BsG/Xs9VNwieAr1jv2EiNKMCndqhe
NJAgu6VQBU2XE/hh0/3RRg1yXP/IAcdyVDrsjZoBsUiVCCZF2AHQ69MMccOTn5W7pZdV1iWySkDJ
NgempLX2SPKL7hdmI0fduqt6Irp5HuxlPaiLtrSPJAmzCgzu6rptkQa3V83FyNUFELP7Ej9REg3V
zhLG7Wzq6jh+d3PwFWHI3ogZqoU7Mn1uB+cKWDLxSwz3Pom6vxPjLH12g5sMRlmw8F407SbNCx+d
joWKwvjl7vmIEl7wgK02CnxInw2Dz4zdLKZAog8QPCJQbHpat5CUiWLu/PWGaQKEQYbTuNsiuJh5
nt2HPYQYUl8CVA5tdkFtu9UYIxKaBcRoNOK3To7hQbkEH6ekEpoLTouIUHJKN4uCKqFNis1P1wnn
u+oP7bW+NXst5dPU/gyRjUYRqVCtrMtUiDeCK87RuKLZgEbs9Na0mfDlUMVa8801AF/YLN5GkVRA
0NQX8fDnqTXBpCNcrSJaBZsUeY+sYTitffJkFsmbmQAR0rPoAWwxNaHFC8oJsMv02P1RgcLJkCN6
pbu/b2v7PAzwgG1WvWk2QympyRIneu5B6Fxvs8HUIyEnbZjExejmNUgsh0iIMm1wTD9VEhwqPsq5
v8kT1uxjZ3O6FYQhzLGB7l8+m5OZeJ3kNgDPz7qwzcWmtAkBhjLQUbTjfcBdME1L8xy26606t/kx
F0+dnj9YCxaYOhAbtrAbRyRAA6f5bXJmktqsGei4CQrfXNihACaN2pxVt8STiPK/X/pXGnVoUE34
3GMJPJEI9IoZ/iKzxK8a4zNYZ2OmaiNsIj+ZsFkvaPaXrpMqiZgawVX/GAyCWeZcQ+3Lsnlv9Aia
NBaylEPVPjLDhbjntuVSZNiWjPmJGMpuowLjJq5GtRtdQpEr8JpbVHiHbOgPxoTAnVjiV5nIlmUl
oReJ9acXo/7iBGV5X0zu1YmQ8EwpFo1EBywazKZEFzOQ7A37PxFkfyKr1VbH7NZ2zXEbscmgBztl
uiMOVdqdl0SuVz89FImUxqertGOjETqfMR0jplPs4F0EjCEe88RN8RCBUnAf5nxQ3xZrWq/HxIQ3
XrPAxZDsDhuGyEjkClAu3Lm8rCRHL67RQQt1KaZvu9K/3DTcVqWuHrIY74qm7kKAiYv9oGr7gnyf
bFRNLfsga16WTPGS2vmjHLrAY8+LK5twjFYbgo1AU33qh5WxUMq7wYGbUDovdPWZX0045DIlwr2o
SIVuLNqaMfFq0U6vi2lMO/jezl7BxcKHPZT5J/K+isOKmTDXlsHSTPJ0cN3vNhrX18WSWLTiHcMu
2MViPJt4MO5To9OPqcakQ66S3TUXKRXkYJq25HvOeLxYIrRONZLYrafXtM2XGyusroalpVdz/aMH
OGh2AdvBoEDAVP7H/z2STUJJWK2IKP5DfQA/L0t+QY2DsMGRg5WKr12KIWTtN73M7FJqS750U5vd
qVnFzw0kviTVxzcKbZLoC3aVJevLnZwC81AYNlPTAgLUMjN/Dmf31ATxhP+HPZZOw0lp8mCP8TNw
a+GNLf0qmREvgWNcaiY4kGMHDLDJ8jbp8XPQgCSbIvCJs1YsW2xoUIDwhU/Jew18NAuGZCfG5kPI
9KmUpbE10wxwQT5enTDfRmkPANBqrqIv50Nn/amC5tUlKYvNXUF9EcLr6Uh2N9DDFc1pwZXM1lLX
ud4ET0p2zL1bMj1nlqLFdrFjw3dPbqS+yxcpT1nZgTcZLlFPn9nbyc8Q22qLm1Fu5p9eprqnkoZf
xtG/eJYi2mPHIJvSN4cXrqZkVxb4KSWsNKbopBNwhv7qlASEulc4bUDQsr3P2AL1XmbIQ+jAmycD
yjyFzQeup5g+YPrCe5ffR7L5DSfMsMQd/en7em8AgGOkz3iJBl41Lh1wM/YPYnQf0hQgG/GS+o2l
6ReEseh3mRnvi4UXKWAd36NjuUlF2l8HN3sOG2NZJ4q/dmuHvvxqqhVAFyc54ZDaY17DQ57k9zBI
HoCZZt3WafoVOxEDoDn7WRwA+9rEfA16W+AZSbkm7qbMZpMq9aTe3Juxk3tmm9fbbrhjYHcdo+pL
RcO4hcTAfl5kf/pwKe6Yir/KtEtIZEiP2YhIB9/On4Th0B1GAWbVIf+JjHNKA7cmnAcxrSDifZfG
C4RreXGaSsEXNB4jVPdYeLuHTkzduW+qZb1Alx3iZ07YxD0N5nYuAwPgwoVsDMJbdZOUpynP0Xxg
IBVBv00ap6ANiVfiqJK3o8n2CpbjV5v0PoLf+8FhIxoXq3a+QoTUjRGImHXt5zLH3rq9/gnacWTU
MPLSDUx1eOXHxd61QGKuotN/tIBQxrYh7w0V6F0ZjrA8WvPWdVbrT1W8Liy8e5RhUBYsv7JU8Ngi
V6XE2dtWEfhBRZipLfCIlmFpMVUKoSwJ0KmJk1eem5JmYEsyFQogxNXfuWlmB56jariNVkyyelKz
PiPLmYnPUdrRDe9zdm2qBEgIBgF3yk+9U+fsctiGylS5fuuWtu+EwRs+NXFKHSFOy5TeNB0rWm2O
bpZRY36PuyLJEsKYg/Q6xw5ZEcj4VF7fSyKW0PQBh6Es3LE6Kk6QIL4NZbEyK4cLZefFlV18beqo
uRMqvIPi58cknBxLQiF8XSt+Ijkz8UmjfGsSkJIGg/uFY+DMr/5C5gHz8oUJmJEV1xR0imGNxQHU
6nM5EZmNNYZQYwMkYYGOw8v6o1uU4n4pQKboCsmvDE3SQbVzZdgmMAVNQ5YAEq8MJqQNNUBOnZqd
MrXTD1AQY8+1gGBlCj0nLlIlsgXjPksK00R+/QxRnS1wJdoHSWE/mfCcCBa8gTzTcgoXHy6i7W1f
IsAmYMOUC9Q97Mols7qNrAgPAgaIRdeN3yq8CtfAmQ9zkT2MuHHCGNhB2vGuInX8Zr+xp0Cn2TOP
eNuMre04nRcUGart6BQuXbpD0n6PR+SDEL+KMCZTSGgjJOUNY3LnSkaCOGw8M7P8OOf7rEoqHicI
ItDPJfKit9PRGaLESybzpx20D1JVSB7P7uC4TSQ4UKyJ0q13yRj8BuYDFyXbttysTho3mF9P7Ntx
gC8d7qCE77Up4/BlWscS1DG38GA/gyC7rP75Yuhn8NTlj9E+ZsHThK2Kzp6RqEuaIjZ1HRPNppPG
p6Lj5qBGwmFAl7O1MV+rByTJ1QueRc+uxNHiV4t1xE7mUqEjSLqXbjOHF5fbqyhZLgDKwXNn2+tn
JjjxrXjNUjS8cTbO2EUpw6BH95rYLksYecxu77J8eI9Fj76Ag96va3IMwAxEo/2oWuezaMOLUctH
M01vHZE92XZxIfXnTuY8CFH695m42hqBOsJ4B7wI1lg5d2DTXmeXfOXJfOzsoN/0+BZ78oBI7piP
SxHSnJKzJjVSLRj0bDXYLFpuPWmwQDezwauLHXFL027GUG7ipL+UFvLjNnwQpu4HLogSbF30HLCX
MucuDKrDVMafQFMeY4Qy7GzqS9jwBZPToS5gmWZSlZrrDdaB7snqc+Q6qHyzb0GQngHUX9d+dLCW
7JLZKgUAflMTTOYEfIdYyY0xVdd8uYfMRJqywYOuv9cQRBwTJq/Qp2/0aD4mjubQl3ZEPVBKbnoy
WvYJ57GJZH7Xyf6zt8imVrNfFaW7B2HBI7nAHjXZ/YHFowQTqLbQfOu6FNsE59BIvx5GaFdTNFJE
lW3MMC52iB/B8+gFQncLabFRfgSgzzzc8zwVnIPRAf0zXBQkwkX7tyzvRHkjNIdogTY3bUfpLTUo
vix5sLnodFI29OAbPdJElJmkarUWH8DHjIRNKvDYNuqJiYW7YZMHGa+ALNOhj4HeO6+h72VxNDtu
xEzT4FFUftvF3zk5eGDnWBXE1d36yepAhPyqd/wsrWnrtb1D4tfYNxSOFnlbVbLX88HdDrblQUQ9
RSZx7JaqWmwcLMhg4+yE3RIVROvYpCGr0ul7XPAbUrnJrq5R3gA0F4lFtHJwLGqgQSUQ/xGt/s4k
XmscZgpb9UcbxiMMFTJy+mbZjlUhvN6d9xHzUN4PhBqDmgG3Om8R9l+E6OK57eqD0stfJAqvA9Bj
MPzyRZfG75JMr6UYvJCezI8G7dtNoodoYruT6V+tDNHGhGw6EocZQV1iL17cVxg2D7UR4l6V+kdR
yc+6IsClddIEuPbo2wVJmHMzXwW2mc20TPtwTu+kMX0MTvYTdMxysD48g5o9Ba5+38kWF6T1neVl
h6AHBZQzpfPOLBy/scpHp4b7TKyYGpeGLW58QBW/Lo7WDPXlEWoEG0P7PQgM95KoQ1qYxbWG4Ah6
dxt35XvSYYaxtX5eNUqnMILMRdAM2wZIyMzkiPk6JrP9PsvW3KP3DEyB5gQBAa29AzE+YJOrh/mx
cTTPEogfyzQwUOGz9Fy4oHTSrGfX+I2buritAbgFmZ081mEqnwNpoD9y7MeE6+zZaF+dfulAPGod
cT1l+4w1ER+RNl+BejXPuiVJMGuM+yWq1nquwmdoqve8KUk7VGn0zIeHY3fp7NPf/2nMBUGdtksS
+fq3rWRjF+vlMZ6kgvnokm8hWVebbS9w6qGqF+b4WSKRg4AJAQ8amcm80WNRqa50bDdmqf4S+K3D
YkjkIxx0bOvS16AyqnMys8qBS52/T4iJNcl6a55FxWCD0LuAuOHnPmY1FwlmCip+k1bQEhTBhLvP
yveULfAeqCXs9tEs3qvUuc/zyLlOpdwnRtOdxwKzzbT+VFlNJJcDsT+lsba8KuMrBNL/Dje+2Wgd
u0e3H3EA2e747ibxo0Cddl1QoxFnA8LHsoz+ycrbE/zSHgMM5Lt4sN2ncTEP+RRWN1GHBAhhVntA
u3oFRPCouT1lx2y9BUjHDHNgfezoIaup+TD2PNptojBizWkf65a2xB7naGdUNhMY0ZNiJygDHBQC
JnuttV8sDl1Dh9dTsL+Pevs8zMDNONwpgoX7Fac8jf5+adCS2LEM7p0S8XLC1Tg9d2lxrBFEAalO
SWKs9PuoKHbN0s+7dFH4DwhZPNa1tsmVI14Mc3HOxSAWHoVB/O6idPIWMAwQBfHhIJio8HoRdUAd
btP1nlNmnZyvmXFmrz9sZGuzVK6+x5oLnujK0ltUCcUI13FYyk/LgfDDj3lyCPpdr5DbBRL/LpnS
k6za5AbRKaQ1TMKqYUgTiRQyGBK32SS0M0OYEA/hI3InxQlX/xrBTI4jjtIlwewc4f0Qrj7tAdiy
Rgl/i0WrfCNpfTuU1SXW6EmLByspbQ93CmtXK5So/goTsAdwsi5gXx+4s7mfywozsRtZO0YxT0x/
m9tJH/pHI1R76sjynLXt3VyMXxrbpl37VpYg+SV0Qua1DjIDDGEkNKVkml2tEjW/JeyNoYaPIcmF
JxFE3k5gWjpbFr4xr5JrlDO901pHFWn4xSCFGD3TRayoqLx2pRV3XqormNwaqdQsfDazBWcFVnrL
0l7B1qjd1wmA+R7IyTbNdH01exyHOX9CaxZtm2XlZkosWLkkQS3KGJmaBuliZiqvbeO8hHDsNXOE
Ec1duMtFdelDot4ZfOJEm+MP6uD3pMVQNOTDReT6R9SMLpoAYgzKBuWP4gBFEhbikYxOXee2fOSP
2Vo1hZW1t0Mj9pkcjX6d6eOxRCFFDRpcwoJ+q5hYJYQhtHVBXNr/Iuq8luNW0mb7RIiAN7ftHT27
SfYNQhQpeFOFAgrA05+FPSfiv1FImj2ixAbK5Je5cpO3bXPucLH7uR0dwjKEgxQ0vjrNKHGeJA/q
yWI+eTye7Hyo5y1HzUyzwxTlUpwCFYR2DUx8x65FEEUo57LifQYRDhIlSavidKM1BYtcw6MLDEiq
5mTmUU5RRf9uBP9691xnfsQsnC/DQHk+lejTSV97B6ouAZfRKYerFzNuySzCTYEhKdITDt/6uDg0
mMFOcxtHhM4z5utWhvXQKBh/i/hkzhQuoQAzL4JdhzAmjpyE7BPzN+dkLD/QD7uDtURCymKk5Sx/
t27JWDbL1/zfLw3mB6VfupsBCOKh54EwlEj3vp6eAjVclKaTEEAPyaa0xhpt8bocoAucxyndSZPk
GsfEnhHRS1XnP5X+U/EMHLSw6XaT3WOTg7ahXPBgmsRV8h9KQQgLlLV4jGPJv70GYDol/TctP95m
UN4trvTbMLeQ4i3FKIkc5sr00BEis2r2eC6/6rcB8NsuYNa7JvS0sQOvpRLN2IeI2ydA38BL6yxc
ec50ZLZDA2Y3fSR5GK6qhK6eauyfsu7HBsnqIUsmuOJSljaAFHLLOfgaFfVvFdLHYszTHxU5aptb
4qUPM0o66+6EwsPlYcSrqxsPIbsO6HDNsELxbmNx6WF3QL42V9rQl2iOzjL/mmYi57hqP1QM/T+0
LYzL1cOAPEy7Y/nrFuogQmJtpBk9zETci+NhOHig+FbtYtDklhWBKQjfy7qDOkehVdHbRBakfWQy
Q00gVJJDlFJo0BDV35FZI+KN6rvVKZFw9s99hy9tBn97mSdiG1OIGTiBYARfi8OkM/72w5Cc2Y1w
7ER7ARrjpQ2KP83CUzDrszvb9tnj+5f3Tv7kyF0SoYAqAlPdqEA0pDGWLc9nfgRgal0WFdW2aljk
L2JWJt3lFgyELegCseon4a8em2yOX0bmjPMCCh8UTHq5nI7dzufYXBgOeGAwQhn87izWPOFRQxDU
odgFe2ERts1mrqhWsWnWeSWzBtQ3467egyWA1bTzKv+3Bq+gjYrGESlJCK+Y64udL+Q1ZXXZ1fwa
VpE97arKHc7xhHNRJTjUOGK1IMje5yx9MbtyXEEkwLKM2K0Clz2VxCNtfJjJBJiLgFw+jXGM6e2U
3sfirTDFl5f7rxF9QiuqXV5gwBre3QVhSRXaRjboH9Pkr+OirD949qOq+rSEGYMtb0AnJM306ISP
XrvGHNyxBAFXLHOXNhKp/5UJVGGfJHWCY2qdFJQoCWSloiQbXw3OOtbQG8IIjofqWlrmeuMeSxZz
2uQod2rrOFuPonyXtdpQNmq/feV1S+dJwUDFXWq58dPVdXOgP+8iaXYguIqi4DeW2DgkQ7ho5QCM
K+jDNbOWWPGDtCn25h7zb466i78E+M0ipptDmvupHlnL/vs9tQQqi24ej9J+ameABJAW+C25/PDf
z7KuRPmi6bsIkW7++/3/gpz/90s2NSaqaDBLAp8oZRXExf9++t9/KCy6wEztaizdNaah//6j//20
LoezH2Z0shIWwgWXx9WpwXBHhyY/Y7n+43b5E75acIA2uHnDqA/THI6roVY4++nfCUbF+oPQsyPu
wPvI4aGthLXDtImrCHOm5aYK9JBO9rU0vn1NtsJxJ4ZCqnwZ/GpYm7732hvNrmzjZ5zi0448MUPS
ZP6l1WIvekX7h5kOm0RhxPRqCrtxB1D0FkxvYfYcepZPV2XPluSLFU+Yw9gEWam2eFUGx+uf4Gdl
x550HDFkjXXM/G05AK4S5WdbPHq/dkxKp5JLK4jRHVvOlDyAzw50tov2eUldg55sMYy7weJfNAvj
WOWgAUvHRJeeiKkW47WjRguSMVTyitM44cOllxVOVuz8+jX2KHsOoo1NWGdDkj+72oV5NGJBdZ1L
+5kdbyDlrKOw1ADNk2ebYhT2JVz0M2V8TSnPxDcYRcNM4hYdcvSwyRPOtIbYXj8QmeNMw6mNqR5n
xxX9kt067ZQCdJv+RCZ1uO10aTg2ncmZ/MU/tBwB6++o5rHFEfOaEXNnvRhcPJMfRWGdoPrypw4x
jtOwAm+iqveoWyr4sjncFDE3KTkSh0ktCqg12SQM0n04Ui0Nmv2/J7a1x///7PL/9Y9dvXOXx/9/
j/ryEP/fEz5Hid75JpLFElC2u47n/78H+78fDGeI13phQ/SkETBBWOQxQvNg5Wa77drygM6By38S
8dbGeccIBPpyRbl1N/HuUT9EF66haaak/B3a/XwZyvrRVPGfju6DE5gcuipiG2HFNalsjfODBUp/
Md3yViDsPIYFVIsJgWLrpriuQ2MCHQXxC7w3w6GBTkfxU0F7XVf4i/FL1Ejl3Oonf+c4LKqFY3Cv
zchghK1zAxgFP6oGu1jW1l/RwZypA/F3TMHuki1ZY9eIQVTyLOpseugZNK1l1b2qHva9KntOa1A7
d4bUt8rGLw6AiCO6dptNYUHhRZJAKTCadl2K+dkIrGDdEVPfQOLD4P3c59+IfeUO5h3FTcPB1ZbL
IGPoH1zZH0sWYwy0BEKSexrVYp23S41iX1L6UxDF7HS7CR6nQKb4k8vxNLqHoOLUwxv1pkPAOTED
sd3Qk3SLyvQWOAQC6Myq9i72RpwxjGup670adVnTQBwz9db01PRJ3hzxX62VUS0pBIuE6Xz6z/DB
4EtuPVH0O5ESU52s+FYlx2pv+6S4AOEGmMI5YDMHzOCdDdRXM2et1ibfkZRLMpogV7So/i3ZPVZs
0zfW5vDUNUx7g5E9cSCYaY7UbiD37hxBxyTR0CeGsvVqarBJzNCAqIxovnNbBExvMpuhDU7vxGY6
1oTs2GyXVRr4x/Fok75Lwmnk29qSOfKGozEjSuRDTqorpiCtah3CZdawFTFRqMytwFEUNpC5GKT5
VF9YVX+UjpnsJvlnZpBOmP079z5INe0m1B6pQDu+IW2IXdqhBXUgDNYND8IONsU138DbykbtAbIt
8p2TyvrQgtDnctvvrOrTBtHueonex42+GH3rn6Km5lwWu3yYpMd2uckK3jjZYajndAsyHmQxwPQp
m37isrd+g/TL6S1NIDSUR4iG/2buBpmVszTFxa0NITxO3D1jizKcDDDMZnCjZpOOFUldyex6xmvO
LKN8rptmU7VhdSK93W48GKQt6JNjiY5RDfGvF8J+HKxXl3qZMZ2YXqHUKB9Wq7ZmBoN8vqGH7sj7
9h4EaLFlBV+B0wFYt1c7xDyE+63cVNOCrqUe1GTxNAqmq2WWOPuKUCv6PKVEcUPrYsaZbWU08Uu5
PKumj+bdzm9silyUiNRDMY2gnZRP2rAvLrrK0YLEgdSSMSOKoluII8LRvJMymF/oEzi3Tb3RNamh
OKI4gid7lwQKvkaCMVeV8E0wzaw4MBVcdK1tWL1Bpih3XRbzxEwI/qLh+2Y7vxwMzjTIANoQ6aPB
DBfbM4kBV6URk/wL8WSS6XmzGeLS2nVR8QmwQB+8CcdeQpkJjZiNdzD4WqOpxtfZYoHD5T9Nrgu+
jvJNa/Z5ITuI2ZyX/zXmZ54bAOBszpC20wIL52RmRbwPJZQawkcEX1LS38Wc0e2ElSKk5WFFxp9e
adcZ6JMjRpNlRoH4ZBJ28obp7EF3WdNK/wVRLeARwDUejP0SZxnJ8FFbzahA9yu3leec/LHEUEok
GEykwJqkbPFNcWsmzD9mOW+nor1GCeSrOYzzTYOSktKktKpSshFzOr0Rszq2EnHSy3x5YCF0dpT+
sTfgfVLFUrjhpw1R6i1stG6TBVG8of5CUqzBRxo5tD1MKSUX8WwdxjwJYAzBADJiZns+lZFQKj9D
nS1MxLbeqBkGDwL+AXDgT2FtmZ+BS4v/5hKYS2liFQ2j364Bq2TaWLNiefY6hycUPOdWeZQleAjN
1BCsgNJHW+D9UE7hO7ktlyE1YhcjvHCaS8TNNNRnmCGYkYgVB9RK0wBXvGJ8RZKxfJQV5IpZkm53
dnYffdM4uIoh/O8ZE1lY3qD0p8tdIs7asw7N9WQMbxBuegZXVJjNWJAS0BFr0pZoBnG775QJHmwp
nHahgnSmbawz3ydLx84gdICSrv0/shjts817YnghCgWro8O+jqR2qZyyOw5RSuJ4tlCFCD77raCp
E1OML51+F9Gyxgc/so6zxSuGeRbXZcgtETskCpHBmTEm2Q6T2WJxywqGHvlA4Mj9Zy/nkdHbVi77
/GA9hpVG1mGcvKc6BHCu7E9TbG7wPFirRA93y82eB3iwgZ9dFW/bKhy6blM0ubt1fVxmUAxtXOZ9
AjiespNkIjSL1YKKJtd6a230Mh7AnVPOL7PC3SWdWh3AUxB4xJhVjcOZzpCSmbar1wVgW5n9c1pi
bgx7QW6wHq1tQZ14WNBFBvsgY/CXb9lQ3h0RGXsa7tfMBTgNCDYqf0xfJ6I4AEvH7TzSy5I15gFz
fr0TYYUJz7NuqW19jJJ3PjVzuJi+dVGTRj9Lqs/ezKwLhrSn3koIRErlrMsyvkpdY1GpNm02J9Ru
qXJr9Bm2CUyUvc+kWtMBPgctV0LkoDUuDn4mq4PXZx9j22AdDI0HxKzzrOt9n+XkPBLoFgM33o05
1Ruzk5CbFDi4XMFQZQC/TXWuX9RQHSzw4avZnI89tEtsPxcxAYbOPTYQowSCUV3HVmwCq/z2XFQh
Q4DAqJKP3u5ZDIIeHpbrsjb55Q+Hmfx1KJS9tvOx3kiCLSs7NG6dRU1PHUQW0WhS/M70UQTGWRbd
Oo7Z6NrsXeakc5qwOlpp/q4Jz8uaReI6uGG59XCs8eyEYl+bgrIDd+WzhdIkxrbKC1eMLSVvHJXS
yL1WMI84gFGhmVS7svfUoyVKlBTL5eLQ1G9OoD4X0vYQf1dF3x+kY2yAc240mpBCrjrRtWVT+TZB
J2M4MrvlbZTmcHZsYKpU8gIWo7RITOOK13xLKwkjW8r2Vq7XHWxHkTHpMvxuHlkvE8JOD5QO76zz
Y7oA1rQYnxpt27uInnEESqJXfqN+Co885Ry2Z6eEUiB99djOHMgEYvjE5GidC/u5GrS5hqeCH7RW
D8U2jAAkzUkRch1pAUh7+Q6TKa/aEJKwZjHE6VVespGqI1ZEbtFG8MYNdsf44KWtwuRRLIV9JmMp
s/qN6zE+4RxcdkKcEV0R4mlYeOrSSkg85yJYEzI+SUFK0Mm4iNbvvk0NVgD7mh+MJwPZGT088fje
S+pk55e4BEsI82roA1yO4MgHOBx+MW7qsN1bEtxqCeyWyChWXRKbvNvpJhgX96tzoiyIgKTuiaXP
KYUBS0NuA4KDNZwuHosqvsQ+ztAJxjG7libDfwWwJe/fkj648Se6sFKQHkYUGOHXXEuSCjTeyNUV
xsS7JFCWhcuQYdfEQISlUgxBFzFGo2RjftwSxLPXXavCtYDQRSXVi6FDmg3cTzeIT2Me/SN4dlfE
lAsC96wH9yAqnryWjQoR+F31yU9RUPrlYJoxE/1J9L3aNr2JAFJehFFdWhpC5cRKGiomkFhiQI/l
VGzkzQ7PA4J/cIzK8cHOxWGcwKyQmjBJf/ocTw/t0iCXu/9MuXxIJXUYggZZYn8VTjrRcli0eWrj
I+OuFuMTrnIH604k/slIs3VoAcBj/PZFtC/MqT8B5PkasefxpvtwovEbSHTSlYGlZMsfd/CD8r2m
C+YRc9yZGSMp85RVNYsZ6HRbAB2M/CKnoxNnWb8lTBn9lnZyO+NQdOM/asQIyUXN3vpd+j5kvXGO
miRcDZDNUjB5D4bd/UGIXjNz+udPtMJ0ITrPO1O9HZv73zAmUij7d25yI7tks66d8WRz29zVqbrj
deUfmGWory0xY9b8bWymP8y0HjXtjYTAUULbA1m9PwAR6MEc0mTtw9dYFVODKzvk2yY/uO+LFTH1
eDUvzQ+ufyqnEN+6YGJBWU8gD44d7fhS1IFF+B4G8HWCHpA1tAxkOEG8nVi8CkEgtQJGm4GpI57w
NhX22/KgGNn0nIalt3ZSdDUbDW+0NsE0XHXiYnZjvj/P8c2vcIXG4NP64FFogTOWOkKzZbYhBeeX
qDHJpC6eZTTVDgXWSfmNsSUSExIEbCpGHOK/6Uh+TxkBrzulc066+zHjEKYC/j4Yzn7j+eKo8asx
mZw5LVet0CQTsKI19UEvBw/OlGzH/ypot2sVMvbBoXfB434wQ64Gs0NBZ+cdlTsD/kRTELJ9hW91
mLr0uPyP2QBU0rhmY4MgGldvZhr8cybjhf4WSulGTqCJCUeUzhWGyKAiRTcRWWdjdIG8uGyO0dAc
RcTEE3AByGOBODb8msDgAUCKZ1qSuWdTD52k36TEAz52ihbBOO0SG7Kvcq0HVTPdDETyWrifXoJk
Go9vVRn/rUUfgp5GgdZTcq1xR0Vj8Vm3Def0lE7ekXo+WxbraR5+53b+BGeZbkWXhHtOeTgdkS4T
UJauVOk2tM9ABdTeHqp7OHanICWETinEkTA64VfstJzWcTi0wS10ICmzhv9mY0xVt/G9LFlzJWHM
tfsqxy1tpPObQyBGtMwFFzVp6o3fnEamlW++KEZaROvtQ1z6HB7qaAnyPOrAD9Gyi6uvYVFkzU/Y
wTNyNUJSBUB4nIa/bV1u7X584oV7tIdXbgF8uNJykdXdv0nYPksrBEmTVI+9JWlf5uRVUauIvcH8
6ywH4dDmjEIbiDP9zUfX2Qqvf1MRiZQMzm6UsyFDnaQeL2J0HyFPlFytdfNhzTMduH34PvTeWsJB
at3laGkMzzXYvJSLe55yaWWiADXBcCk5SvJXDc/dirs9/hcVu0+SrOimKke8ArQPr+v4ntrNHR0H
v2S7WC9avbN9AhCT7G+xxULRV0yirfQUuD+1ATmi6djt26F0n5BfNkEu/0bm9EnjMc+IH78tz4kL
t2K53QBbyDxsHuSN0xAbuOU8acaNKUCMlQJ0tQtIquaOTjZhsRDBuPhwR6mNfQDMHPlpu7wgs58D
a3KtlykDJDsi+8LI4nmKf+Yh5m4GiX2l+XJMglcu/V20JXE3uGSpu3eEt8c14EE9mt9iGVZb5rCb
Ho9YFu76oqACfWLN9KkTj2NIQmoEfifp401Zk1FoNSew+pAFzlveR2ejwoBspO81TsNubI6YElC4
+XsDfd+npvHASLOmfLa5WhU6DsCGfZJgm5vwivLuowtWzQ9x1CPsg3XLnp75wRusu4doCuCVRVsk
ypXnj5ATLEnBeamOFnXhHmg2LnLzswMifK0k1/8SI7PH9dkZiteKkXQzg5vzQKXGozw6dX20qFQL
ZqqIEPayCQG6s5qUv9q8jQrOU3nd7ZfF07IrCqX4JkqTTuGmmS9z624hVJxbzam3btQuKMD0TfEh
TATdt/OtDpwXQC9vusZcVIy7kE7RpY6Wayhxf6wx9zpq7nzzD0ChGJhSQES1KC7hJP5rA5cLXbmZ
w/Lkk5DaBZ71kLDS+VE07tPg0LkeHInpjo9+mac9V4G6YOxb6wYTEh3utD2TLvtrBA9V6Txi6SRd
XbWHspSndmaRySY4DWNiIpi35+UTsd0KU5liW12GLpluti3uMcod1C5pSI53+hZN9Q+v3TEwUngj
xi2qpt885om1hL+uS++hnv0vwL88ckN5S3Lgs6WIH2l9XTmj8TX5zmIqMZ+aMHrKJ5I1ReFceqd6
bcvx5nh81KCzjkXAQG6mUWsdxtGzCmlZwvh+cumxjPro1jf/JrjiAddBdBH2FC4uvCcjljZm4bU5
XOxls/IzuqgRa1eR3b4xEv6uy3ybBfxLoDI+eSIC62BdSe2lG460r54VFWsfHz52jOKg0QjW2mGR
pnHjj9NzLLTtO92jFgAT/RmE9Jwz1rpnWFUiyui5Cn5YtfWZi1/XAE0eGTiBaU4HIiAeIY8enDV9
A10+c34soqdJgZFRM3gvKGiYKIhtuJlotmYA4c/JgufMwh4SBMcwo7FmsLGhqg+qVn6B2ewXzzXv
KGovrwUtrWgLsffSk6CpOljfSttvPie6TE9nYmjHMvE3InLea6hHpn3yTEEMyuR0y6xmbv/hIblC
lvDWths6aD8jI1xl/A6u8SJq9YOztmDd9zdu2/zxbIwcEzuald6lE7tbQbtTdZ8sIbBAPaiJDDbx
IdoMAh6tNnwwfUpAOHd13XTOPVAL5LU3fqyMTT1HN0kj52oEiT8F2SELS5gBnzCA2ZrL9FiQL40s
+zlVyU9F68GEDTeCBofPN3+aNLpOM640AZtNF9dcsymG7ov02829YzuSP5zpteIaV597usZ2McQi
8BbAc8SdCfGpiy1O8eanyhlAulNxQ+3AOEsdwMoeyIipKOy22n+07eERZkSxiTUHeoBtUJE4OMAd
wI11mODZBIG4SjHI48DKwRTi2Ov67lqYufUC7/AC+2aEADYrkwluX1gEOHr/SlHELkpMntIJt6Jl
9hf4e7vSRxlACvrwUwKNpkG0vQa+FRjXMEJ+bAQYAfUvyHmVLWBWo+k9UGv7XPmLGJHwt6rLkEFF
+Y4n6bn2U46ANO5EEIadHkzXxSUV+1jOw1PNllsS7W2j5Hso/HflWLcZxg21GSuPbqu9L/lZiL2K
QyroETJZUWaf1QQxMhiZrGUIPCQHm52Pb7MB7bqiTlRvR9guJcmpojibItg6/WOaYdoF9ToINA45
IXeGdSBB8gNLs6XaclN8BeqVrNE076ZS5Ny8/pPbDjzJLF1nPReRWRCZww7ODXv066NiOFFY94pJ
DiA29WZ5ajsNxXYeuAsPgU000L/hzjjaSsLDmfW9mZrmDFK5abvPhPswmxKQJvvVyeuXgEQoFjqX
Ufh0derqq2/cN6c3FQ1cN84DDUPD/lbxsKzS9K0tsyfllyf6sy4xZuyRb6TpOpfa7T6BoxaMtZjP
ip/Stz+XE4ykGmEVjkO3c73hY8lyxMv32MW5hIPQ/bJq70ZhxL11ok0xUMDmzRSojtWxz9WlHfRH
NlV82KHFn7zgq7zkDw0NDJZYVIj4BBbQnDb7DFNj2gmUIBjZLqNob2+4wRNqH9fwiNpIbb0lYbOx
DK6fnmzO2vrGXU167wGYxb1KpyeCi7j7B6PbD8qEBlrwwqabCIfP2mnLNwdWhTXEuEJQOANPo4om
OTb04OiM+qxldQdurmzjQTIfDHKGruVd9gm2VevVg3m6ADdXMFUObAH+NuvVj9nMN7/3n0NfPVel
vIeDeg4art5+EG4xaWHotadDXJDLp2gnx4aRiGtdQm0bLeOBj5fzm5lvTHTCPYNiYtPIDcDleXct
svSYcBhBiG+0x5PjmTfkVzrhcbuQkeyJfJDFWt+j/3q8iumrCeDqxk3+RBIUgSdyP9Ay4CSxT2KM
MbdtUEENRB+oEUpE+VZwbqFkDDdPgQbDlzJyFBlv5ERKKOuZMyvbpfUZa5PmwcBDW6JUiWK+HbQg
0s+kHi3vwZmbqzdjgPNldjWomFgJOWFRRdtcals9Y94ZNmzGsSN6BJGE97F4Zizw0yHv4LQipEAF
xWgT/8bKxyWl7B8hT01tS+ZQEqrF3yeK5JqF8avfGfbZRJhcGUMK/K57TBEfW0D1bmQQGeMsBtUh
Og3s1PRa9V5wd4msrAS0BlorqsuQeuByG4HSwX+LoAfRpeScQKPpUc7W+5iBf07jU5oRnE1EX0Ix
IOHZ0FU/MqJbdpzc7TYpNVWOM9sH1+QklYXGY9JE7cq9RYoEdqydd8oMMddW8i64weaTEsdIgTPT
9kdgqiff8Shh5JqWUst3zgcHPDuN6sj6xcW1C+bqzSaf24PVq3vR9tgzfV7KVFXsv4C11oEa/yyt
yUkRtWtXiYtvVf/YegGnW5Qw2aAV2/EZFfaxGFiLiBne5Yx/2umMYwTpZaB+qTZ9WmdIU9qZxLo7
fjI7Jjc3Tzdt7S0TALMjOizoYniGhMbxgLsiqgB2rZXdb+KQ0JR5mlpxqB3jizeaZRlnfCvtS4aU
mtdDBPaPOHoznnwj23XSewOgfq2KFH4O9C43DPE/dCQ6c7B2hZ9lu8qPrjhsHsxavuoCc6u7Xi7R
Q2h8DIpBpbfsR9jbUSjtYpf7CaNm1znDHNsRA3jinMre9RH1znjIjOpYI0HxImxKt3jqUufG2s5F
rAc9NgznAOBcZ6Totd3FMTIGuRRT935wE7bBlGOaLlTC7JendzKoN+6ZteA/W1p59ZMKSryRmTja
AgQj3Ji6dk9ukMwsMkT0ZKt/pnr4oSQW9xB8orDzDbp5ZkbzOJvDwQY3x1IHMLQ/afL3DZZl2SK5
A5Xj7U8nnqnJ/uIt/Z1zoUgWlqcALBHdetlvVJHfTxxpoP55DO7qv7LjU5yJ27a9MZwNxfTQsB1C
r1pcfaFvvUjVOopIYYw9YxYw2JoDurxSogFLyGKyksVCYv/6Q2XCswMkACaf8UBTVn+ozHTjmYRe
6epK2z8UVlyMhUYezU9FE/l8bjjIkoTIM0jWDg9MdIsBlftWebVHdugYGaHR2V5iA0kma5taxTVw
5weZcWqoBqotYbaRPiB2yC49zaXamjicmAk9NaxdONW5D+f62hb9meqMZxtjMGHfb9XWVCUHNnB/
56PI5QVdbSUoe5jR9LjQMcgJsOD5ItQrOw0fwYR/DjM8WdN7nNr8JwIxCbqLOGTkxQcIl+VBzNWx
VS9B2BzwGOxNuG09I+oVRewfzYLlj4098/eVU1HlFXbqo1wCj4q5DF6H+QkLfkqxJ5bLENHfSDNA
j+reLXS8mLRX5I7UxJgGZ2sHQ0IsgO6V/ltvJ5suSh+SjHuQOetdFQSPaVA8WeWw82PywKHNe1u2
p5YwwGQZBILgyFk0uVVLitjgbCknLig4etB4nIe5DqqV2WAz09x9h5AGInzTXIEugNHIlA/Eu5Jh
wyMXLZXk9JBwMQyT8gjZ7xyPBKsJ+nhx8Ax67ivnKEdvlTpP2N8nQEWNgaVmNPv1GJurwe3aTT35
z2bRfNnzYMPtx5ZIjLmjkXwmybiUnqVY3cs6NDaUt7MIc13dwQh+dUuz3ltjU+4GxOmSxMcBd9Ku
nftT+cOL9lqZPCES7+zajvMr+ot5tPOfEG8T0qfHZ1xNJf+MhNacITmmbXImy8Gxtig/MZtEKwib
A7eH3DrAz95ZdOOtGGQB2+5rHNvDvzHCiGzjdMM595XSCH6pvWM+jMNBZ2W9ITjtOgBiS7GVKftY
7jHLJV2Bhh2gHXhz2e5ibzwbGU9Y5nj4vIb5DBGYKKeOyVs8LZ33UldoK5o9t2wgKMa4OdYWBWZw
+sINmGtmzcvuptLdnFsRWjmQwslnceVsT+fNoWqba6vrE1DDoGn7bUOapzS76WD4gBY1cF1S2zLG
S4V4ZIQEzn3M626SEQyrWcH+psq2nnESvmPySjfFEtXtIYURQDtEWj9InhhIt1+GYz7nvoIDBNIj
S5jhlTIaVwEAtMkov30Xa1MpgmBDVNxrzlHNmsjFP9rjKv4qbeI2WsBX57ZIggtVJQ4ebE3pqMsN
0R5oFtbg2BudboZQD6saY+IuZnqzG9djn5G7srOfNCn2XC15SRKfsisK7BwThcoesdNTdH0fQ2wP
ZBE3SVOJS5nXx7KV7ymmlCF6jypIX9pdqHU5rFwX1CZmdtMrmTgtZ2oO+XhrxJ1516W00PRCj31Z
zgwHBPnONeDM19hhAFEp53tM/PQ0Ru/1LLNdbMXgGaYWz5c+Tzjb0My4spmS0pGZ09eiWQ9QcwAs
yW1vF1czzRLuCfyK4D3chjpPnyfZPoveNN/MSPcAMiS1vn2Z311nxrrD+P6BlPO2dZzmabGZUqFr
Gl9qJlTu5GX9IIMsfA1F+s4hgdWWjuwnOeOncV0QwxQh2NfCfCocexOmGQmLrBguld3sKatmcsNz
n+bpd61pHBSRpTYzNXonffO8qKdfw4DHWiVynfZoqE5T3Z26fwiiSbwT9XDPicaOGmm/vMOf/A4S
nOGyHrvjVGr5mPbsQJUcwy/uRcla9q79MDCO22O5IKXke5+mkeq7jkAYknypL3OQCWicUB69sH4v
4TXecZMMm5Bm6tPsNe2V9qmjggmY93ZzU8QTiF3wV5zKFFYD38UKK1GIReceBGG+Z4ZChH/5Thbm
3bVh3VjgVo6VWU3rTIcn4bfxV1XacGl9/Y7b2DhXJhpPMOr2BtNv62UKPLxuZ1qJO0a8o3A2jjM+
Csrqt/gjMFcaX9KEPadE/DK1aHxRxf15Go/h9AJPISINDmEeGx4CvcG4q8faZtvWi2tmm0o/+SXz
eK/oibX2uEfc7LPv/PxAkyLsROxuXqRXAKMf6sXVrYL0tZtGcULgQ1AULlr0gppnNCIxulEYaX5G
khthhCtC5vchAdGMtH3nLHWUWApyXo+ceCVhWi56c7p3U+c6Rc7ALmu95EW18jhUneJ6fkSaNyZP
IhZEX0B5doKMKGcb5oHuQZId4t/JPCDliV+N4cxLg5vUTF/Knh0wTCxkBd08R3YOHqYl32Ng+4z8
P0Puv3E481nJ+A1S8SWhCm/Jmg1HUGAB9zh8NHgqMMHUcuuMf8fMopjIGzIAuvPz3HEEnZi44BQg
JR8fkCo/O28QpzCMn62+wk1nWk+hq7vdgPV0shxwMaV4rgVGMxrHW5TZjLq64FNlkJ7Mj5zirpnK
JS9F+bdJiLiRySmCESdiZGkRmSv8l8j3Ab07rzkJed7JiKvqfsypEjP4VGyJv85zePCy4p+HJNRh
C6JGUFO2xzbkZfYKk2W1SRyEW7/1tsH/I+nMlhtFtij6RRkBCSTwqlmyZEuW7bL9QnioYh6T+evv
ou9LR3R0d7UtQeYZ9l6bQCpOCeKgWk9xDQNtGeXAgMHP7Y1qCRTQIcLwjkhlL4aBqSbmkySiv/dM
sVb9TAY8Cm8SWEaWKTWk09TDOOhUDCljKlBCuw6y+FbF2J+QZo6Q33v2CsTeoaC51AIW5sSQxrD+
dirA3lq8mYKuMYvNaac662AV+j3QVBv5aGxlZSwp3waK/NFGL31DMGZvZOfIfU2ziawScxxSlyX5
2wahhiAY+7gLIlHCchgC3hCn3kGv/GXmGnPWI5hyyuaYJlg+VIYyctTJG8OSdzLArngtWHTzBhNv
bTkM66zxLmBEz0ZxyD37bUTFuAnHYqvMN1eUf+cZQLjVdjt+tzKQuDWkc5HNiN80fUBoCJO9BYRP
oINRtt8NnqNDZbo3dOLW0TwX2nzpUw511EBvyO+ysL4V8B7IVqiPXFjoJZjw1+G/LpA/3kKNl73G
ZDtcM2y6IXX0FhICDTOUrpRBmkQ9FEGTYOSxGC+M8JmfqkbWOTrzi9UiAnOHQtE2Bcdc60Ph0z6q
GImdjvFh0IGWKXYlrvMDb//fgkG3xXiWbdBj4dcvGbtfdlWV3pSWjXA+aZ8RL/INtE2AOlPfhfbh
56ACaP+jIqVYDkiRWbVN9BhEtbOZOzGuqBpznbymvYdTB0baEUS+HJ0lB3BtpwQPcdjcREkF50X6
g6iIg93oX/LQ7g5y70W0y9ChSr4h75z7+UCmBHkh4YoQdR8xnXMLQljZTMy42rOPHov2Wpecf6BI
ogpm2qK0VAKajpX2Lib4f0PGOK5tjF3U4dAKUHDbE+VTGtMW9Y3/02H+CMfM3MSe+0sewLrUASBa
ltd2h9IuuUFUJ3mMd9rLXL3oLGnBMsE6LAn3iQw+59fedL60VT9UiCDIGkJVJKptPEaoBmHI9mEA
3G8Il/2tD08N1WxdO2skNcW6kNWbrey3vJOY98O/jLvelDHemaTigJvNs9njzEFjzNFek7lsYURn
zpkxTF/pxmAZ+Y/4Y6ZoAdYW1loVRDvWZMUvuW8rh4SOrq1HcioKUtnaO3gH6kaLEUoixyeFNc6x
LuhJE7Rny7a29FhCICFxyNyZkBKt0+aD5Fkiq5PgJfD90zgQt+xZt0GaL6S2n2I9jryqPICJ/mM2
Dm7fpP5lJ0v7qItqVW2HqWQCw+ro0Ej6JRGyh6t+YBWvg37azg25DSMuTK9d7iq/XuM0+4vMjxPB
nu8JkGCAwsaDBTEGPZDAxAYOp8wx2DX5ezSGLFmc+cfuO4X+HUihcr/czy7hDO1K54LO/seLHnPF
fpLvZ1jxPNTvPVFxm2ricDKIURQ+FkmfMUM/Ukr3JYo+Fq/urB+HgfgQ3W7ZYmE8qtHeETDPtDWk
3aLgNYbLWC+OWg821ZhiQLAW9WQ68G83A9KNZi4+dX/Bv09uzfgRih2wjRP/6BT59V46DSQtxyAs
ZhhvMcELKJo/ySNC+bAF0sf/A4YUeIz0bpuVezCn6J077EKxc0gSApwbWLImGdi1tL6GELCRkeDu
8iqUI36BPjaBpFVZiAQTSNgbxs5ke0zNER7bmd3iGQc3dF5vgy+RfKwYkQBR6++IISDKGv9cLk7y
IxRxwVyHgfVcMqZcI1Q6MKz9y3Dec6yJdy6ND6l1F4AZGXcneFnz9mKngu0RLn49I6Anw3NTlH/S
rljnohh2duTerJbFHwwNxg9NdoCZDjTPae/Ff0alFA+CdmAgU/tMaexuspHlo+P7r9BS/uiqISWy
77g5kYaHPc15bzMWokDcDkn5mkbjczLnL2xX1tZA8rUjW1b878VEcdVKLlOSXtGPW38hquGFK2FD
mFDSZhEBDRADggTc6M0xJsu97fO9Z7AT1tGwMQKFiwNCANwb44hM+0gxgpLlms60KF5SPtW8jykU
JTaGj50aiSX+mlzjjfgP3AoQ/R4boN0OfPknDGNvpM18GW7znUoO+MCsxJGrX2yGXdP4T0E+nVvu
ROxc4yOf7kG13Z3skAe0x1jv6JktW77pDLdG9uM3OwdPme4gecwmn0riCgbaFQHehdpkeRFshhl7
+9i4tLOaD0Zrxvb6OAbZp4tYORj0IYQdPCp9jKcxQ/QSvc6xulHSLB5SmELvflIFkDZHvTUBLo1w
1DedGZ+SHpjqrI8N4xebaNv1XNHgovRoEWXsc/BmsTPQL+hTbXoh0Gw0mDWrzc57a53qm17sWkWY
7hbLy5bc9U3FNDYps/4TlJJNagVFioKenhXJ3jGnA7jnbdOj3CYnQmywkJL1hA2zqbk4gL4PCp1J
wkqPmzZdm3bxa5bevfCZL06YMyZqqDWqqpaSYY0L+CFE11m19htSv1d3mccUWv6YyGRlFv9qSoDW
a6+WlzwhyN6XKqdIRuDJavmMf+heYkHsvOjoWOFNWQL7oOSqJ+LjAonvcc5QNKWJ3BMDslcmJag/
gQ3EOgoI+0HMydnoJcxq/q3eviLtc1dltoSeYCpGZ7rBtvY8yeG7ttt7yYBi0Mwz/Iw33wIYF47B
C9Qy6hWeDo3QaaKW0yLYCjFTqy/AaFPqUxyoHwg+T2mGTp3cxPXCfKjsnru+Ije3RmdS3sjBACYu
qbWWMqW3GM8GIbWI6yRPcH/PIMWwipgeL7zzavjNNW/no5z817AQJZ5t4vqa5pvyeJVW7XuT5Eu8
6Ihie8SsuivkzN1k+d6ardm1HyaPkR3+tyiP8fcH4jAPeJklcFabjzQwL0il5NqZ1TlMBCFHBYKO
ICPM3n20wowzIS9jTqLdgOTDkuwVXCXe5+zmTtlbHaMxqsuRWaMqcCZRCg721TFO0vjnY+tjh8oL
hnvPpSI2BpeaPHuuhd5pjRZKpeEa6usz62+AJ0ucZtFHGXa0TVw+9aQlEwZDvz2EbbWSMySgiUos
0N4FuhtZAyg+CNjaWGTa+2b26ZvmX3PVIbnh8kieMlTQA9axlccIe00a0oAuH1w5UuxCpN8h08QF
EM8DtlqUOoNI22PrIxFBrQBpABbhXvX2Pzf0yWfSzXvtR39Gsz2XWXfXNo9uQ1LZevynZuaWTbZp
2WbhKhUbwIjTusRkoJP4N62iRxeZ1uzXz1GzEPkToiMyqn82zQ994p4rhs6saZinCJQB/JFR7+YI
OJpPuPPOVgWQQqMsZPSLJq73sApAjz8hdvyNe7bvIkQdJSzx6OHBlq74sGV7kdB7SkyogTl9Ijh8
yanT8ALYOwLbyCH3n6zJiHdDJG5xkn3iJ33NXZ5zWDPwCOSbjNyBP9P6ayWYJ+e6pnbwfvAYzSu7
o8rQUYxFvSE5IBXZOWmdeFf6LNnL98iKn4vWe6y8mnHfGO5HAVa+xEUNRvah1PzAbTr/Eais991E
WW1kH4r6JlxIOvWrJ4p0y8KGzmyUJIib7n7wundPvUai/WNIsGY9qopNG4UHyZexdzIOpPFLRs5r
SSzF8js3UnwFKnpyy5MXchYKFIHrzqxex2S69BnhRkFibWVkXJuYFotVJl7AEnvEQKdjb6Vke2iP
4bfdzEjoIAOxp7vjjzmryHhXc3vuXMBYNb6FFJ1WAAYXz1i/bxx+ANZmu6bqfzCrLK9tnHObkuGM
bcrSPz3hroB9Kt50MjT0LqyXzDrnPRHN3q65KrI5Id6F5d/wQwYS1w5zeiYV4tTDZNn4jnWzUSQ4
EwEUbflkhssOHwgJu+vO2GJvZCjtTs2GCLenoee1G9DOK7CkK+UpslQy0hjSHAGPcW+U02wHIK0r
uzb7ja/+ddQFFJmHzmXBgIVp7Xk1H3bMRHDq1amR1UM2MgfoGYQlc3sRQfoTmWON20y/4J6FLUhH
vN05BCkkDVdSFBfHcBymVepsQrd795mOMK5juo+aPh7YkgYTaluPXQd9MKudTm8aG11SaWX/nMn/
RAKM3Zu1Mp0IhW205Pb1BB5yKLvtze/QgfV56W+7oCeOsfggdPAF8wpnFvOLwRRXNBinWi66F+zg
62BWb0tJpRscicjNxVZNNsaflM2LkM+lSTwD7ikOGmtViARWW8jHI638N7GdUxb1P3iR7v/RJ7RM
YV4u25HB42t0Sw6lGGkyjh+EYhcR4cBVeXv3R8YKOfNGFsGolgZm0o5GWh+AsdCwc3eyvmR+9WJn
HH91gftfT3q3/B7KaI7LLrxt5dEvGNHQKf80Uf469bSTTqgf0Hdf7Kg8OY7zN+DJqLGKrZQaHgAI
oa4S7Zml+rKbKxd5DPuvPHsKBucPxqZ9Vrnz2rSqp6SZkSDXt1gFxz50frxkPtrC3o95/O7XMSJ/
wYI5hKDKfinlyZiCUGN7AgDitdYJi3hEkhPvU3/yGiRgtiBz3aIqXHuumLaTJux6GbYH4WeK9fM8
4AFxtbo0VcDCguo3jmXANc++yEDc2pvfnTt92Z4vN+1ULyiZfts0/ycIM6d1xZ+AxJOVYb511eKc
hHu/qWz2xdSFsj8mczecpyEnyBo3Q2ew7i0b+0YT8Dq5fb6WbO4RL8WvXcsse4Iiy/ol3k4hz0GH
B36VZvKfTyJMIZhxaEjMnkMyUvU45tjnIwkFgdX5FSDNlSCKPUG3wUoIeQ3y6ura7XtYocg0aMhN
45IiNsqQX4gxfuLHYXA/PhiV+tOK5LiMA+BJFqAnEL0qZMex0bxPRY49zot2Yas1NRvtukLk1NfI
xPpp3nqISThQ1gwWe/Do/Cq9FdwYhPElOD/QOB8GgjM7D96lMW9NobLtXBfvLsrpsWnNNcSgMsoS
wCbGz2jTPRVAu5dVOGEwOJMg8wLR8IkIZbUN/bUO6Z3FYhcwTfEcJMVPsgkPmvw2tonLriXmsfex
BzSD9wnEi3owne5YVs7YWqYxRoTJjbQiaPEjKzIkAMX4NkSQfQybB7SkylFp/DuwhdlkrrXJnPy7
hedJMjd6i1GuyzRhdA+6P/FWEdP4lRmjAOkhdM+eeQvRLAIboJfQ4zGwDRj1bpxsOJDevEDDpclY
c7b+OlNsBcuSGa7ToDJjHzKZpNNGYXuVVXtXwvtKWbP7A9WvNcM9W9T7RJO07EAEWtmp+pgC8eEi
aZwaXtBJL7HkjJDJOOMD0535kRf61bOLmxraO2jZRSfD6gB//fvgbcuRs8sq1TVHf0MQoPnjSwbD
ykrfnZgZRsiyDWcpu64aJ6z7FgtUXeSWkdlG4RPTJdsZ/glvTg5W7SZMcEKOULntXoFPfcO2XfZl
yZNXu5tAm/bOqx3Ax+FHZCxnteMUQDHeFBN89q01UYncKpYHfd/qrv4IQSQGDLoqWmva5LgWcoY3
dkXlXtxVq4etHjJJnfs4y6I+cJSiwRACpgYMT1JzVuFs45+7uVn9QVb6pRJWhXWwm3aFzjdtu2K6
xX6rJh6gqX4ZXADsXDJgSN6Gq0ZyVpPhptB+8CA1Yz023hgWl/0UJYqBnZg+mpmmRYJK4O49lb4y
5/mOFT2vXTyVoX7zk+hzStGKGRWXglAGJMfoAVdbugGZcajJjlNJfpiI6F6xm4dgeAlYA6BhSvYi
Ro+AIS49DjXeB4W1aEyGhspXnJpykSfSPbV+8xva/k2SFNpH5k8XFL+sLMhaq09pHvwNFWqxaEJi
0l5tizAkw/ibp6wX3KBaMpkKvFptf60m/2YP94x/skm68JT69rnCjmrYaKdbFlhxOP1Sy+2UgzBL
YYJGn11Me3fErhp44jiVX3LU6XdvX7oQEbQfsoC0vY5fC4lcpEIeaEzLDOyI7zbVtW4ZjY2Aakeb
FUB18rT7x2Ag8AiNdK/84XlJ/mXmqLHWLFTM2N61OcFZSnH/uf3CB0vuEcmZRcgtq4TFNBgbR9Cj
/EjcmIlje6FrTlaBIomw4lRPLWg3ASBjLD6s/Lo+gQqhz47b8/X1by5q9qpI4UgN1XsSUZT1A+IA
yJYB8diQSUippiIYpP3jBxF3ESdr2xDnW3DTps0fkjL8bZX4X5EXvfZMLpou+pZkkbNQ3U0ZfU8j
nnKjoNCzqj8J46oG28QKxjrPXXbUKQ9SjzjM7v/5wv4yCZ9wUoKUZyh2mJ5Neq+qha+uGFGmETYT
z6a/Vtb0NqVLfUwRNBPiYADEIEaMFoQ/b7It6It28VejSaQ+YQ3TTlcRIspzauOpE663smmGihwl
Lzs3PjZfX6OUUQIm6EZD/vNdmCFEga7kEmcXp82uXAz5Sfcd1fW17fEr4IMXOZGoIn0FffOB5OMt
Z/d4zG0yypf9tkdiIZo+zqK5+40EyjqhPwUt1joOy72yrC/epbMTTrceFOKySb7bAYU83dKd1IKf
wSn3QdWPe57IW5Pb286t7xO2XhCQPqGHUPUcr/rBOXAY+no6WlForDtwuEquKlimRKEe7KFarBp8
nT5kx8VgSTzbQ9xGm0xGXF+eoza681/Q2GxdzQbFoFIKSm5Lr0z2XWsBpdaNRNyfs4cJr+Vrt3wT
3SLucftPQqp+XL//K7CvJ9DSBVSgptxbDbLfREMzofb1eFF4myLy4dcgB7BMRhnUMObOiteJELWo
rI84+nd+iymCqAIHw4/zkKfIBKXI7oR5aQrX/FFATk2k8F/qkG0zkOyuZrXhA9v2TA+Juv0A8o82
0+ofs4RUei/nhPfgLUh+jj6yduiAN9xHZQVOTxcsUUP8nmERvjL7OtYaIaGTvDq2ddEdtBQy8E7a
EHfPKkO8/H0BGPOplMFrFDMEp+SLD2Vq/UyueSlANY1RcB778lK1za5VKaQtXrLkMooqQbNq04Zn
F9wU+9QxnoiorV4m8kxZFPYm6C/ZrFs/Royc2Ez5mfgWHEJQgtNda25VCRYy9XBoXzkY8nUxDE9V
1NEP4TPK4aeCmWbkk7K5NRjqOYA0Mj3iWsY+JgdDESfk4uAZxUvLQhBRCIEu6AWZzPoxTDfGYaFj
3UmRv6c27NYsdMqtTllKav8BphxO3FwQc1NgSm8pG9mR4q2FXzySNwAStRf3GSnYOo4zDxaA3Nlp
82Oyd+e5YyggIaADjAjOqKj3vhzfCL97qauM5azEmuLgLhBZVyHSx9pLOrdYHthkttb/PWNYRb8y
NUF5ewRv/uUJ/USHGm9tW3/3dfwyzcLYVbWVPJRLBrdPB5WH4wcOLVTx/pRvR8gtJze9SddjJxpO
ktgAqhzVNNnOC+12G0fjm83w+NGJOWdp05nZTdwwYRpRKyAYKoJIL45s7sGuQHmIMrOqYm/Pc2qx
2zvi+V/SkVsyBCC9DNR2FQs8I/Vf/cFkJNv1+VbbPqcscW4TFtai2Gi59Epj/mlOMTNm/7GJ4meD
eRi+W2Fya5Y7am0McjH1CcSONQNa5ZZQ+XxEFUEv9xMopYaZMA53ouMX/Hfz0WIMHsHESm6jujdP
FhOXFeiAa1KzNTRt/5h303thcSjXJLZ6TAVCfpi+r36qClQpYBGU7S1/FrMZd7dc6hEjtYlDNCyC
D2dk9FYs5bpwZu9QmvSdrIKmPvjIKMchBn4XDh9ImDgk57XpoyncaN8neF6ifG+V6cl2qCZUWr7O
bdezSjR+JJrVorIwURUBUhQel76PCEtt6HBlf0k0MhtrsVMVZcYMAjX6cqBSQoFUj4JHowr2Y8Dn
qr6CnpozqqhrpgQAV9oM3wtfw54NsdZDfe8S9a/P5+eOwrBri32mXrDOnNOpaPc221wzSOdtpKnN
rWXF3ELjPaVJ8Kr0xOKlC15UWVD32cYzhvps3fkFGS8I5u3iqA2IdtKDbaK9ZHo0EPEG2HNWc2Jn
LADr+ERi2J/Big2Uqf1vZgKMgsmxlHPdc4q2FQvCPmChdayCU9WNHhkg7QV/zKNKeKH7yb7kOmQK
oYirMCb1Dth5XU+0OLN+E0Wcn23jxy2cbUXc4hY/yb0L0ycHiNaidiIhvesPLU1kZRjNxivNj54h
EROZT3JTIn7TtjuNGWiouXyJS0ZldvoL7NPNiRr3WHMYlX8zmaMEBmnSRWQBjLJ/RiTg3SL76bEI
YLv7GJlHLHXAzAAODJdxtdkO7iRwVqBn43aEBGql+554PgaG9ExG/CTqEQgCShkLN+uowAM7OXsI
uW4tOBAz3p/tpMIzEIVzm3r/Ej6g0GUtoRi+cLMP66W7BDFzpj682nYG/Md0dmk2eLgEX5HXRIzb
Z584I1Y6BgC2lVP6f7QElby0LG4+b2vD/duOJYd9J5b4pb9NA52hNN2LC0w7SofDYK9FyKq2UgLd
CXJ6Jw255VhINHF9LmbqcHMCE8TV1xTBe+nLb8NbTquK4iHSb3MVfY6NeEhGoE/2kqEbReyd7XTn
iByjJCv0SC2yt3jTjzcOKKgBHpZEQAmM/ejwA2+h7w8w/A3K8zKkesriRVm0KPUwsEvL/WFWQi8m
U2IcWCC0+lr5FBL9UOcnJ2QT1D6MFS/lOPoXhOJoPvzks+vVHzMuSEVH7D4m/8hr3Oia96c1uGR0
U+1FzXPSGj7R8DBiLXkxHFIyOq946hwfJM8C4rllJAFtnNJyj4HGFV1WwUEk4n1yLA5BgZ3dZNtU
NG+uabsnNzbgO8KAYmnLMt2tCKxgqQpLq3/KaryVVfGOzMhm5mTTImjrOcIUlfjdfXaGc9dW95Sl
ZVEpdHvZger4XqF6DKb81nQe1v6KEai7ttzhEWz7E1cvhDy/eQ8W0Zc/ocjgKKXApvIN07fECD+d
DDyMwfYXS+t2ss2JhSEprpH5PTrDZY6r4scYSUJzH3rV3mxXcMcSl7XAOpKzhxltm1UjmUL5/CmJ
MQ8YEebg2yZc6eg8yPiT4+OUZ5vRAdvF6/5YcxU+SAupVjqyqLabEPFL6rnXNulmrB9cpI3O/Z1U
BTCl37xyqUzzQV8RpzDUnYL8qNptFGXx1R/s6eqMqNOzxGu3qmNLLTGcy5iypo685Fqz5YZCiJXe
N5V7HpLsaLrdfIUWPV9NytITALR3RP2f5IT6bXT67//EEpBUGLAcvF/uAWMwMQWvWbQQGZLmjkHC
Xk1NtiUW+SWME3ap/nSa/cTf8nmvsAQTaNgPx9CwL4Nj8miCcu9LCDQ9SKQZbiGrUBNhff43ThLn
zWmc2+xOD55I3gnq9a9eKnNsdGNzptnTlyLtsLw3P0Y2hJ8tr6z1L0nYkHnoXx6yPqR4D2/FNI13
LNpqBxCzAPuF/zjV9IbUDxNIoSr5aaMLyGr5rAiJwhzuuas0RVyep4G3TaGAy0GZx4GMqn3sONVL
igWGcZHX/yIsJDx+HcDTOtWDZ22q9Mh0YNgEOX0YY26BasmoLpFmJy9nmX8GrdxWy2NPKEGznTx/
WDvLD5rgIFiz3kNf2nkno3SLParuSyclvI8x76601hnUA8R2ZjxekW/ReSBJsu14JBshWpj6wGty
IXFsxmN+WF7QTTKVv5goEKzFpPNK5UIDD1lnAdPhtszqbz9lvVRjRM27VD2eu65EDGQOv4ZwnC2K
YVxgPrnCIIpvdpYbv8harlJH0x+fbpLPJcJ/lbZkwJVd/GAbhI80YERa0qOuoim5wusHs46bX191
XxYI2tcxW3L1XP8lN7p4hxSpf0qqcDcbEbzbDu1p2ir/5jCGxAls135CZE9ZPvoFgdIzYULPaSWT
A+XGfJixll5Kp340Kxx0Jf/+0Hvzd9AcQwWRCJngvGn6oNnxeGYIxQYP+7xhbOfQ+XJHhnvC7C+0
6stICPaKOLhGZ958jezJ4UArNMt6DQ4mUDOSsIoausFIvaqTxLxZPSmdBe/r/r+/BSrITN03yemw
Fk+OgiCKIBPvbpHXR0QFC5wwNFjTQeUitujy399FpcPy1wd9nQR/GEOXW6mSacNwUdv5zTNn9m6E
5NVWypiDxpsRmDdM2Ns9f7o5YU0fbTnQoXwiXfKmeuI8WLM7m685gpGnAlr0gO1cxm3y6LewY/Cq
vXldX/KnCILl+UYKPHSpduZN7g9gZYlnwgwvLHSs4IWQujSN7G/AQocbPgX9yC+4w1bJvGg0Jzaa
Cc7cRhPiAUz84o/hST6h9WLchvViRqd5AyujUcyL439/Z3JBQxyMz87kAnjWzuMMDLkjaHBDUx1s
8Y/Ft8K3nUeXwIgKiffZGcb1vHDq3Lq/tQ7R13MLawOwWoi4cSOL3jiEPkG/ZuDTXlXy7MRTcgN1
1ouZEULBEN1nyxfn+fMI7YKwgG5eI1V+IZpMPxp+SNoaTijkEsS81dm1GclDVybrkjJnTlvpB2vg
6LK17n+nbLd8H1Y1GY/pwIAMhcxrRyoUDVSSnmGmEkoq+nPHlzxgrJW2DD76Ejf7VF9k1TeXKcJx
BQBo7XJ6VvYyYJ7FdCERFCjMSLnPzCybkdrYpjI2mmi9k4P5T/3OXsrJMpf4UeR4xT65DSCixMz+
NjbI7pXnqx853+MU5Ni491HhPOSKjZOOsZsaQJ5yix8TnDs8GxdpsV/6ADeZddQF4kkzdp7NCmhS
oNy9GaIoiyeCkTG7oquT3I0u6xYf8jB6oGYE0OwdkjB+TpvuMwiKz6DLHxvISauch3+TuyybxZwC
vMOehQJsTgBwj4spQTr7QuKKJpjOvAgXHRNkRdAshjdtEt0dhx68vluD0+Xqfhz7hEGqi+4jN+Jg
HWJLKzr0rlMX7NPAAeqEzxAnP6Z4ny5cgD9Hn9YcbAbeXvQgUGOtBtVdkTqCe+WINew73h8WuQ6W
CjGFaHlEhtymw7cxiK+wib8ddHErTlrApPwXWKaHbRJOX6mVXZhRoQcsQ+sg8xiXVTtuOn5mTXDH
GjbGuvbAFwxNFu50ebYhY20myZ9cF3IbJRxsVUFjzFgYOAthUI1iX+93HPLpcDRylikJI8ISSiKx
KfNa1zn/PHT05b+/1ET9uVG0SMibLfBUfNr0xlOBNsrRLWDaZr7ilWfp5rGagfx6wUpxMuWwoKkt
c91F8FC82TkTnoGymqKUYSc5INXwjRw1XtvhMG366asmWfdCEiqePLc9jqX1FkrIUACjWf6iz8HQ
ZLd9vGDIv0snM3FQ/nOBhWskOcoT4UUSyCDq/FguTiZOEfJykEWtxpw7VUdbbeTsCzUE/GkGyEVp
dAuBN+7GFrtE3CoHch87CUVMITJACkQBa2NbIDHHRZJ6iH38e5wjQa5C0z/YzPboEnp+vP0UdZ+g
zkmomUu6/qGyXoP0lbxvjd7MmQ9dzFBpybGqXf4TOrAjO1Qa/pbaDiT/Ok8M95hQ8sajd2Spw1dk
erQSg7zE+MqWK2utSHo9W+re06IfmigF39/9lmTErlla/QkS/7Pic3UqpmsV6DqX8cJqMmxilOlY
SWbdEQDFb9RSUCUKB/vyl2rgO2oGAfucpc666waowctjULk7dL+LVZiMIdZfTzV3PG8P/gUPKl9L
LqhRzPTFkdpjxsJkn4iNUTYUudiM90aGQIaIDZNGkmVdVtooHMJfYaiN6ksIxp7BSghZ9RokORj8
jKIl08SEuR5cnKEpvnA3gpOcPYh5E3rIUlKEMFlzQTFmV6D6LAtsvt+oyglMWRRDIBg6BoYY48Ww
SQ1L7ysjeHddbp40IqSx6F8DWojQn9HmANNZt5XzF0JIsXUhUqiiL24LuhF04s4v2cGW8zWMeP3C
V0vH5cnV5d5um+/YYLqSd5B1R7xKk0+vZ0J/VvGXr6urB7IR7ZWWu8iKhkchk32OwyOf+oH8I5yY
TmOcTUQrXAv5U2ly4EzTIFetFSBUgaRQqxnTOzYRr+zDXWexexkEZ0FJ0bvxtTGu1eLoCEdcGslo
KhhLFiQmziGkaxTW+6ZHHxY4lPRw9Nd+xTXs9QMaNTn/imw+0buVm5Jfm7kcUuMxR183siQy0xNe
1ooDJULjgaMAXPfWwaiTp/NZDiNhZTmT2o6FcPnCEOQKY4LMPAV3RbsMWZ2EJ9kMWCYihlhyFo6y
UTy0lcLrQ9znOp3I+pZt9Y6JcakrUS5Y/Ibz8Dr3rb3LY+PNIB4GEjgSUJdEO8DX0SGz3K1SRAXO
/osuExBGZnc1waF5kesf09lH5zwYP7nhgKnKWce3ORrjHocfmAGs58iU9vi96OpIPh4QHBu+uBqJ
5B50oiff/CL+L9uB2n2zKJ8SiQih8HBLwnbSrjNvGZdTH7HLxZNcEyMVYFwfvCeCL+MNTs19Fjkr
jszdAvfnUP0xu26ZMJVU7Yl+tJr45jd2fRHLX3QnLwTwIoLNykdoMfNGsHtaY7jvTpJZT+ybDpl4
BBF04R94SvLElkyuwzJE5WUSXcht521zde1BP6xHy4HKlpGH4LvkR9lG8zmJGrVucCGhZps11g1+
GL6FmCHhSzLMKWHD7RO3OnObWbw3lf3R9iCHmO7WxzQDlzJ4G1jQSA+K/AhXgG1akdhLBu0B+qxp
9d9ticOt9JHyJehC+iRcmBPy6JCl5FjNhvjrJSlaY5ZCuEN4EXQRZfxinIZnPkf9oqB8dQRL88BP
XvnINH0G7LnPUqefuXA2RiTJEKkovogcxkMPRsLCHNfR1YbtsGHO+o/Qm+9BtnedkNRLf89+gQuI
3JajDaShC7g7VQZ8wTZh/2TiCgKIzwrxRBRiQhDTWG6gmHJKqXNi9iY71pAtoJXStshfaQy/2Dkm
c0BFZjJpj1xWZQ7hFlW1t3jssI2PNbvUKD1Ygm17OqKRdlqFd0TV+2HOmVBSvaVz+Zf1M3BoE2tG
Qxj72g/EvJpE81HC76niYf4zk3wROyYpevOyTfEGFo8bqGT21m/xvVFF4Q6FrU+wIovzgA6O3Znf
X5UYMQ1KXBBD3K+Bg2NLD//H2Jktt45c2/ZXKvbzhU+iB26c8oPY96Ko/gUhbWkn+i7Rf/0dZNU5
dtkRjusHmZRU2iQIIHOtNeeY8bYItBcSm7UBPR/bQb0n3BUzMDaL9tuW4bwHLbQnpRGTCeglCmFk
1g2vm6mgwmPH2I2ov/q7aT5Kc+N8NaKK73yF2cO3iaIWbQX0lX1YGIVPbMQ/m66/OJkw2Btzu2cX
fTdF8bqz1Ybg6/pD49NFObcTONSuA8Mz0F0M7ikFP6TiTdOYjwKtFybQmE1lCYFoBFdmVxU7ODyc
nC7ja1bIh5ax53QWNV2JcJibaYw+6KzDHMkD45lJdwxCEzdE9MT+5T3Q813B4OwWO2BvrqOe0ArW
rML3hhi2rcU9dHLjYF1PKXDfjPOmeDSzYINxaxFjdMeX7T5GqWvcRRqy+5g0voRFKeGGcTcZEE/I
6FpcdzuArp69Ar+rToaso3XkBKCKz+jj8YkzAiFZAVvxboomaBTRRrbiuSy6fjE5OEKu6gSl0THz
ouzLTPlkuwm/tT1l6L2nX0LEYjk2zUUb2FeibkNiQrO8aNEG7GWW/0xoCM9LME5lk2z7jGuODLq5
WbvflZ2tPTd7FoU8tGFybtDX4MZc1hXRx6a6R4MHKYftzX4iVo7YoRRp5bZX7EWnPnyy3Bj/n/aT
5geK4vSia2xN+kaIOwMjCOi1dZbFeHNlpHZOC6xJ1xXKQvyrjjzLYfosmMW6I6tQ6ua/GuFZd4yG
TDfUHnxKbegJ2g51/LPS4cAz1F74ojhZjdPOMmCp0zplpULFCR3RYaozet0qmYBXu90qrwYSOdth
1QzE7xB4PStxkw3g/6na74oOx2w3wwn7KtEvkev9WXkO6LkBM5J557vl82hyvJOCKX8YxM8/Ryrj
k2Kb7eGjgEmUGqRX0CXXUQfwEQkm4uJtxDDa2Fm01xk3mdUqYagXxPKBAEkaBdW4r4PrVTwAYk9j
tr1Ya67Q+cGKgFqbcpHEQOBZMVjM0ZBqxfDixFjW+xyLhcQVhaifkRi3aIH5BYwdUKAFvaR4E/Gv
Imnz916qv3Yma0ADvc5hEE+oZ3knrj1oulmMwCYSJzXve2LDAVFkH4Yd2n+bt5YzmCgFFD6mWQMQ
+4h9AHyYaK6lJzLjAYq56hdU+JV/ql3904HgPTPqUJ9ZqOlZDT38P6vAwmKVxRBCM1cv9hB6vuwx
PFV4zrTWfZF11tMtlzjdigBBVUMFPjRzbai3IG6uEETaA13cnfvMMBfyodSQiWU9xb3h1aTMm3hE
B8ikzPCcu06FO8/oLnmGKRc9FjzIqshomTd7ZwwhM2bmeoqnX8i7GGB3wNdb3T9pI4UMDPYoPIz0
pFRRfrY56JuceA+/6z+iCiO1tNnKeFEZMrww6Czk3AtkHh2NkeGs74NCE8k2bStsCVd1NVpb6fOA
eTYvNKtnttIp/dCpTIKMmXqy2GCTfpQx1K+EN7eV/xgENoro8KFx6c0NV+5aV7GFCDgN4FrKI6TO
11qLH0wDpFNivIOHy5iEOznXL7u/OngWIWJ9o27OcYBeM5AdjaOSK1peJzbTHoGxubGyn5T76MxZ
GsJsWjlFAYsstp4hJzC8jgswHE3h0iSJj1p5goEG1dae3HmZU5/HbCO8qhczOz25XtvMibd/pwd0
vu4IudEDFAUWEboA/oZKV2utsRAXGoLO1NAh1hnWfTwwsBOLQsD0JM9oEVT5l2oUadVA7xBLWJw7
LZF+TvBJqfUUVKZ2F03afcakb7yaInTatEOZARdihZUCoxGlDAxLUlL4I1EezQnxQ2CUimf6JfLQ
VNxvRsNyV5hbs4XNrfyA/HWTM/o/p9kot0Q+MfgPa3agoh23ElnStkfhOWjSoNGdhA9R3ot7SJC3
J6GT7SeG3hcaXYnZvsNnbFcAOjk/uN1IuoY7WdfPRPY4h0BtC2MsF/CHcMiYRXgJQfMxMS39BSqD
lxyLx9GoXG0tU+abMq+9s20wyqT6mXem1R863bV3qVly9ut9vM940bicLHZs4AJIrcIIF2jvZHMG
Wx1Z6EPlA8Dx0NJnOECWnFzGU+m9MrjA7knN/ZLCgQV7DMX89rRTJYItQ/MY55ebOqF53QEGmhkj
LdIxgY3fVCgu2Y3MOtPoj/S8Vjg24wfHHFrsYnq8FO1KhgX9WB70kYYhSbT12Y/wj2u0B1svsHYB
EI+MTNiFA61sT9zBCHOaTpRKonbXSjSpuV5XOy0fccmNkt19nR7ZEuhIAwoUzxp9gi5skfPS39b6
cpxPdVAe6gmuTw/4cOYYNlRUDSa+qls1c5O5ZWsUTKWFRFkxO8iSrGMCE5r0+dufAUEJWMRz++Ik
wdbHwEJbuu5KGoZxgDx4DN8LXzT7MU5OTtBpBy0pcKkqdZaoxBk7D+VbA1MBJdYAtxRFk8OGeBZW
/QpI6rAWDRpvL3JrhJLlZ6GK8ETaYHyovAZ49KSLpzgM5prGLEqOE2Nw3Yo3oP1IkPZVdRgtdaFE
R6xPEuBHJ8h3TvKoYEQzXmk9bIPbSamNMoXY+Mri/labctWpPkCgFrhzjwHUvBMB5xDr+EkBO7oT
DY7wGJTQkkoHWnzcbEIqOfqRQOsgGuKdMNwvj2D479p99VBVrvTWY6SUNEonGnfSu7UX5gajV7XQ
iJnaxaXwSKvxKZwBHnAy1t69hkd3kTvYZnOPADTPAHzVcuJ8gHlfDmxlvxNp3BPDQ3NAoGCYqIIO
ZEKh2kMX8wwT2eMePdI6qruFpGl+oqZQO1QN1AZlNL7jiLvXaL89VuQjzJopweJHiuxsguj0Oukj
ssu8URurm8gvK69R7OiZ9qDm9B0bo9uT2qj0hVKeixwfX8pdW7aHRnrN/e1qcSizbs+MDFW4DIN6
llNUbrQS+nnf6NpzJhqBirt4J8buV533u05p9qOwR/txwBSuTfkjnTptKzGR3A2+hefKCkki6NVG
1MZF9lb80+2tS9gz4JDS7Q7Xb3v6cNB9WwCs1sZN1yLdtgBBsLON3GUfj5TxY9s/p5Gati2hLken
NNZ1Zgfn2xdDe4ta1KR91lqP19xuhI1OeUaVTSImTtIRBdlb33TejD0/4gbDznbpZDC8uW7UTNLF
rq+fGdW9QJVKbx31fVLRmDe7NzBl8jtJFSf+ZGVLIeEDYocgf6JMAJhNA5hJBmgNJE9IZdH46mSI
p7uxtk5MBK0NjT1c6uGX2TB/uv6cuAh/1cqQpJzYWbhdwS09tm1E4dFrorzqcvuWrhW/jBpJdU2q
y6JmhPcYDK5aIteDs5Hr8nGqEutQuvuwMi+JqzuvDQLppVV15qoOye1l5rIVQ+JctNIejoER8beu
32e2SviC6uY4GEnpi4rkybMHg1CGK0ZQuUBgKvhVdYX7/vbT2gCNoxhuwBiokXAFjvcqWurptMm9
fU3192QU0/z2fUJEXmgKAWZjAV/VVm5APkvPehPqn2GGjqONs+7sIGm6q+1hmo80EWHgxuV7GhO/
Wvb6Z+zkzmyYQudgTBVbCOAoSI2aAMu8k20C0goRzfLJMzorF53VQ62vLJgDXmiu0moIL7oS7ymU
qEWtoz02I7t6w7mKyW7osBnm1WmsOPi98KvLLyiP8axjXP2WSURCNWSYvV4AJYmUXN++j9mKrf6U
0kzrx/de6Re9qdtLIMhP1TK6xzFS1tqFpIRI2thD9dNZAnO8XeMt7oIdcoKpOdBy6ylCSyTKvnvF
h1mt0y28IXXyO9XtbNfdcumONn3WGrlFPiXLaDTrvZuQLpPjggm4Nu861H8rn/vxsQUFMsM+rK8r
fkIcUAr6xLHcnZ9Bs2/DdliCy3VWGi380bwiHzg0Tzrjkairuxeri809YVczr0EamDL4eK6kZq6Y
lqiFX+v6gYUlYS0t1cqS8XCQg3bqA79+RLT3KDWPmDGqiEq/1sJEIN9lWp0dpkbH8g2/eMkeEQ4e
Cz8WeZ6S2k2MjUruW7uwnsqQrRS5avVHgW3JcyvrjSJ575gh+kKze3GvWAQ/9eCjhc3wMgl3aXu1
/ZGTKzdr0/CJFblc17ahH20LFdvt7HKCYI4TP3oLGbagMkgOet+5O7OpaLOVevipnPKAel97srIS
tnpHlKWiKdoXAO8SiyZB0Ezi04jt+VhO6he9dvSkJD3IujO3uGSalRxGjEf11L9keruMQfEbgxec
qooQ6VjzH2geG4fi+sxzSe8LwsxGd1EiOUodZxNS7N9W3QDx4KiJaTcBTpzjnq2e8Ai4FLCyfDOT
/Gcmp/FnO+lX8g51JuU6sp/ugW568ZEoVPal8pIXZ+LjM2SrLv1AmlVzHmTe76frl9sj0fjdvnS6
6Ep4TBcqV+Fzg0W9LOhZ9wJ6CRhutOQgzF8VjgDLdjnE4PfIndHqfWOFBmW/NQub4P127nOLZd7a
Bv5RZ0J8akrwiI1XB4+WrHZehnKpBqy8H9uawjAQ3km0xBCZlXWvd+M2svMREGdn4MEa2Kzikl9q
DHSZIEY2pobAeG9SdZ/6EXUBWGfw0d0LY33GmbV+xmUTrfSognBEfRF3fOo5fSHwjKiVrIrQAr1z
DHR5tUe7JNSo7cME4o5vEshQwHBzS+zCrvt4W+aspsyZdZMpA7nXW3R0S+hveR7qAX1rg6o+D0gQ
UeTY9qqwsKsMYYbhsCMcrDKjDZXRuHQnnM5gg6kOpmF8bQbhLadEagsxFmuVGcaTZeFvB04sdgmG
PCvtsvous91yGwpvuPctiBXAU7QVyXHsa7i5jH19MvlD0KqrctHkkUELkjQoxlvPsCSqFazVhygE
jMvWf3yFkQqhTHetLU2c8XXqD5UP9XNILR2IHiF2e70MmmUbFX1MFrwkHKeAazHYY80oICOJPjXM
HalM7XW7dLzNR2wul33XUdjFccONLR1rfSFJvFkH6tqFQ1P7QGLTp8pMRj4q87BPP8HshcLIg55e
wO2BBuDiLTTVE3rZh853hmOTdd2j1dEQMUQkSHprz9nUMbZwi88QM/Nd5Pvja+cTApMlF8NThBHf
XoEfeJsoYnJj6uZrjwAJx0w6L80uv2cMGu2k0L/H1togvrQuntc+yKFOlloflZso1tLd7ZHWYYaM
GEsjI5CH0YZ2Bvk5XId5Iw5R5v/SJhmu24r5Y8pJ2JB8Le/C9sTFIbatU4qV7hkvysQOak9Fe0oh
Q4MZqVlZIgnGTyOfk+sIQk0bx+tpYhXx6WlouMYQ2N1ha7qSwjAeMTirtq0iHAbOdLm63SG7/FNP
hwCErfrJxJ7TcEwctasd4yXHP1SYzleH8WHIG5BZQAOQrxaH25dM8+At+CDpdIRG57LUVpPf5ceg
712yC4z43sP8qDfI7YkSWrZkcdUIk4Jg/cfZCPihX3uiRNZeO8PCbpg3tyRUV+R3X3Q/v/aKhmhp
Q7bGvji59874UMSPKQPPCwLD7tJNDMcsmah1NLRP4eS2D8JPz8R4j49WMQWbNGcdTko/Pg4UKHdd
I5aBl+eP8Dyck6cSrOumfBZljaXQ7kA5cyLD4CDDQ8ho07SBmltXVhxrk4Ofxqy3txMJYGBHT6Hh
c3bgV3iNvsqDUc61gi2xVmgCom3nkvfSm/0aWd+WSE37Uic6Mu8hwTNtPk02vhdKTXSejZEub09d
ANSFA3qRNPvbZ9f7Fg0ZKbV1nmik+ADgyxN17K0GlnFfI6Voa4t1NLT2t0eo/Kv5IPvoZarj+GRr
NoCbIQH5TwRfazT+2kUYQQfjrtEhrzkuPbRrNVa39XehYcOGqAcTA0XQsWY6B/EUUhUT4m5o+pVu
lCCDmOkdC42m0YA3FM+lsi9pMSuFPq6LYKrmwUDMVK6SM31kOeMDWuZR+YErl0RWzJCOLMMHwyUh
oRlz+dNunaPe4fOYIveUIE69B8Lw1uL6fUU6Oy0Ek2cTmSp31c6TO8CqvMbAXjH9dy+pxSwxqPsP
e6r1+9LSn9jy4D/3Uf/fzmwrNZ0lu21ncR1TvjhjCeXKhM3hxSkdN9uJtqGBZ75IhnYdJrr+KHD3
L4n4ZVhKbxUYEdQAd/L9ZU8iFLQ1o90izsRrZFu72z6IjOriSP8ZC7jGgEkDb2pXEdKItPS/hozI
ruuN5/aFvN5dj2luVfoD1NkxBWeq2uohoJszK/Bm3ENEu1CcMJsffHmvrLzYhU3SLrD3AEuPjwHZ
P8fIjP2Z1WG3wokT7CbvXnheshvSCgWiSe1pIFqnRvWTS+u2bzLnfg17HWxW5c+MjmmLhO8NIGxZ
y7DcVtcJQpHZaMqkKFae8jgyrPu7NpgeO1yRy7DvzY3WFnSahW5vpXNocLo/5Ly52zpTZuMLWSDG
SruqgLWhFO8yDBd67tRfIUZMhgF1+eCHX8EAt6sp2vIpd67AyVoSW5+S86dfheAhgdyXNmK3RuFt
brlyk10zOPEsYhHtS7fA5dVUSO25UhetzvR7ABS2G+m+7gw8u7vbUyDSaN9G9TiFk7kvxKXHz3aI
W7wUVSnAqdyeV1951SN2hEkzayOsBXdZ5YhNJPIXsiuKtcxRCdxaLa1AhGa3aK5NNlBPDpnjs0Gz
rPUYG+FWXLsYQ9S/9a7hbbRxEvuwQU+sAuAVlUFbOxzXrpUJmhxlvFQuEmQz6zbRVRRcc0faJw7k
28HNBEpc3ZmHpA4Pxoy2B7D1TvdxGttfmEE65mzeq4fIhEY1mhb1rCIJlz5CtJVx53nw/Gpvo7l8
Qce/yQsFloxLeT7h8lHsLK2ICI7rglpYmb5siqa4NsuSpd7l43wY+nZVmNy83SB6zsOcLY8S+0ol
zr4w2Kj10hVvAwIw4BmPTdQllynjXQwa2iFJ45Vxob2rr7vtSMce4eTSW3aGxahYDefAaNgPIER/
lJz3y4hq6c2z3+PGqD9oZPWLlgH0UtPCk6YN414r4OblVjD88QjrxLjv8V3nFXys22+M5hivqZb+
/N2IN+iVvb0LURxCxKOkuX1BKaBOIvXQOgcgRKF7bRs6mi8mnJYFJHR75hfw0kzSBt7qcK3GplgE
0ha7vudF6UHqLa8Gyqdral7VJAt/UO5KlqZ41jLMBr0gB/321COLKo+DYzsV6qj70nyq1PB+e4aH
DTWoLoY9We1l2o3vRdMay5bhzhosR/rmeQzjHTJ+WEd2GBXJykgzkJj8W29VaM/TEhMJfeKLYQce
7OEIIkytUgQSCULVpOtWdtIle1lZPts6mkF53j67SEDuuAvQy7o+nXTnGFPa3d+eeRgjI1ZljEDm
u5DkWqpQgOsKzIVfSfOhN6p9DVLlVfR5uMHk64KDCp5KTLlPln2ItMD79EpoTK0dT0hRquC+idiY
Rp7/0ifhiRlhdSINQG5Mm1lm7Hqb2/qds8M5hobEqJAlqz82iZVrurRcoJvmgZttybXJtrlIN25u
FvNqqO1LHoBQCZLwyS2LZl5fj+AUis2AwccXZnkQpqYezCgsGF/mYp7btKTVMPXn0hvWjXIs5G84
4G6fSosgZj1W7sbglgGldKzPWtl8hCKIjjUoeQfF9CcWNxigxuQeMRAzMJRk+qJrHWe38zU1rBOp
PS4GD9vatJX5YOQDL6VW+as/ONhE+B9hKpV8dkkn1q7ft7GPoC2d3FUDgz4dh1M7ufL+9oWce3PZ
e1Y2axLzwuET+9vB4riwE5pSuWW/H14CuPpXOPobcHXyp3Eh6FH3Sv/aem8ZkFUFHcBsKBzIPZ22
jhojXjBbY0tuyWPvBTpWycHdylqngdjG7Vn3+zeXDinj19Db6USC7YDtv7kIITDA0NGdGu80AaGa
9zGavHEs9Ec9ItVbxWy1tJiFUqmYjIL0+7YJNQQhZLKoT5KaHSsUitwQMkqQ6BCK8KMc064vDuhG
mZ5eCQxnPbOXY76xmzR80ybhbFy3MMHWmvIt7imrUm16t3SLYkK5xXPkvw1xab60dktNkSfAFqP+
eyT+5xkmnVHoV8KIL07IKLUng7SfiUydg8D+EoPy9Gjkat0au0bBfqzIsrXjQH8mhIWOKF4+W8th
S2pRvOU6/QzgId33VUIkp+07q1oyHVEgcHeSW+lLVYSbLJ20h0Qq/UiQBHc2o5lstaTYlwcpwvw+
e0GCtzU9BeXD0+mF7Gghy3VJCMCDM6XUIxxmq6m+HaeMtjBJjCf2jhc2yfXJsBvzSVT+zp7ieQBy
epNiljnevmCvdJcQpyADuy1AOac7yrDtLhmz02Wg0pIhQUBLp1U/tW5TVnb9lev4+SMV0rzGa7/J
kuG1TlDChpl+lwVG+DRGmG7cfDBPuOUmhjTJU9UBMMaUGR5ic5R8aBQsxTCeBxGNYHOJ4/rHSyrA
eOMaKff/+L5d5f6q7kE0GZ1OKFfUdPih/+e/svrqJXIZ+9rESt/euluwmlSD9cclmuYK3VcxfqVd
5Cw11rj1YKnmbbCPtwpVVdzh/chdWNNIgOS1APKLAQVksnfxrxzR+FacBj8Lv5aAgEsE2THkiiaS
YA3HSr+vG2AWTq+qTwWEJFYe2Ui6PYK4pU1DqIp+zK5tupA+FBk926FyGzT/nBKIjo1Ddytlc2ZG
jCqdc+Ykzs+2id4dhfdZIHxY0ckD1hSY98pT6S4FVz3PiYJ+FR6NT1uLIEyhqewY2A+a/uZDjvcj
SbDh9eQwiGHHjjXsE9u+L0Vi7KHjBmcV9sl6HDx4TLY3QUB9v51mVpoVu86+KjeN7D7VVX5/+76T
IwlDVkfOjl0B8HZV99hT5GxsQa2EDmtYwx/2VxGMFs9OnZ9aiKakNpRzliC9N/iYq6Uav25rfiNx
zEmbvXg0bkiEAHWIq6RPSljPmXyfqPKPqemxC2BDvRppy9FZ4ou4fkG3fG8BwL9OrzdBFb71bWJA
/4uSB3SrA+4kG76qacr17TyGj1zvVS0+o5SCkpuPtkd1NW3itAA+S7Qv2x9MMKjLMiQNp9ykJRJP
lCtJ59MYbfL+bm4B9zpOWgx27Rpl4l8h2H7a+p8N9LW4ZBREFMN70pJ8pVf6uAqxbx/H3hyPOLnY
wKF+7z18y7Y9fKZW8WAbLDiCi5L8Ulzog8X4roQGfxsN+eztdCNwnk27l6i/3kDjOw9TOm6F43ln
bOvQHxt0oVAl57eSBnbJOEttnyBdP9pCn5R74rKrRdQ0/v3tUY6CZi9s57XP4OVaWdPDXL7aRTvp
7sc8qR/Txtrqmda9hSkINTkQx6YFFuPjPPEf4a+R6yXcYXF72g/gfrPi2mZlHnWnKhGRR8lylGi6
OPidntzHPge0q9P8IyhYZFKJcXXKjGgVdiFspNFI3kWl7WnBH3/89l9//+//+jn8X/ld3BfpKItc
/f2/ef6zQNgdybD5l6d/Xy8eFrf/4n9/46+///fVd3H8yL7Vf/ylw2X5+K+/cH0Z//tH+Wf/fFnz
j+bjL08WeRM147n9rseHb+B9ze0F8Aauv/n/+8PfGMTyVx7H8vv3Hz+LNgdT8PAtSez68eePNl+/
/9CFcztCfxyg69//84fXd/j7j3WRf7X1h/q3/+T7QzW//+CC+ZtuWq5p6wLeje659o/f+u8/fuT/
zbSFi3dPMJB2Pd388VtO9kHIP+r+DQW/owvd8WigClP/8Zsq2tuPjL/5nukL3xGOb5q2b/34nzf/
l0/vH5/mb3mb3RcRc4Dff1j+j9/A5V0/5Oubs2263a7rOL6B9cFybCH4+c8PpvOS39b/D3FcdMYT
xyH8mh4a+2ULtQrbtLBH2Tn4uL38tSopQzJ32cXFnsH/rvPpBGW7NvdPjcB30SaEO0enKBqfQ3gO
o98dkPX6lbeIBfoATNRYzzIsVXKKXtA6v9kUliYyRUz+C8AG76U+veGuX8Du+Sy8dkXq2mLCW038
O76658hGMk/0bu7aSztLmZOTS2FSD4Xf9XD4p0/vzwP0zwfE+7cDAv7CcrknW5bjuKbv/vWAUJmh
c7Q67gwjIM6wdtP91NnIf8ojlbbxJVHtwem2HsZGyAORUfk9TXFGvq06ssVy5zp8/wuzU3+D+/8U
4nQcjJG2pLDf0qmAMuimOsiaJjxHLZK00W6MlQhJJxiFfnKDIWVEgX8/sar6AeuNDNN+a4bF3tR/
mSiaNx4dhzRu+51BY3LUlbUdRv8R/kgAaW4cjnkRGQ/WljU+DCFnBrTyZ5My0SiDmr1DcG0viqQ3
57k/alvcusA6sKRQ8bBjtALEto1qgYfm8U7ULb3m1tEfMvJf0Bpr/qEiiO9g5kBHSyc88lr2KkXo
a6IA21bCnLaBqtGOVuWSuKv6CBelu6q3EBoy2ls6pRYzipEZoKXpI4T+uTdo7zCojBIEw51+6rrp
yx60dxM49kcxNq/y1c9te6fRXqMzvvnPn7bFdfTX09+0HcewfJNTXzcsj6vzn09/pmZmxlgpAOWC
GWFI3guUluhZ4Z+UIsN/qWfzsaiGmTKKNybzkN7i7N1nTNakPd2RwiIGFwr8JHq5o/NJ+Kr7RCAm
Hk1lxeiCkEVX9fTdXR8UkdfQNsMhbyj/4vW4BPTMx1kvDQzm0nlArK/B2sPhpwxSyzB1krjhQIj0
8H6qKFsWWZ2sLFHYDFuIsLttGv7zETG8fz8irq3r3H5u/3e98/zzEYHyZnQk0IYrLZZcnb1Uc7Qa
kqa0WmqeN84GP/JXrN3NPkLkcGf41k9TuNGxuuuXceymqwKOm9JynNwwme6awQ4XnW2oF4Sv+r61
9GOQ1U+1puP9yjJ/03s/vVEEW7vmTHbqcv6f35D+bxe0ZeoWeb3AE23fEOJfPmKnGJzUY1QOywVi
VjLsgGvIDTBAOsymhQluROJmRs3c0GJj1g5i1ScD45C4nMk48VCUD8VyZMqgSEjb641x9EXbEUbJ
x/6fX6phX9eWv56Plmn6hiVMn9frmt6/3I5zVfgWBa25zCRiUzO5NAmoBJovJ4crhk6P0e30qcBk
eHuYMdHkyhqw00dIhrLYS7dhaV8TdpotmmS5uA7JsYBpahGndr409HHjXPEtsjmJhrAPOcLY84S7
iArIR5pBuo5kuBYimrHzk2tIuLHY7kL6MyvT7R7i4JfEdHJnYPYVU7cismIT00NaILRlrCYeEJyK
wngyTNhSlZLbOCU0ClbuoEckPw8CTXfUrqoewVQtaaObNcxKzGJr4tdeiR79FI57KekdzEpKY2zw
wyWMe4gsFZ38KHjsnK8ys2mEg8nPrXnYjnsvAiKepI+x6x7aPibIJR6e1PdkQ9ZxKgNepA3XqjGp
FMQ1MPPKdMMDZVWzJJd7jh7UzskiuagLP6UHPZ3OFrYPzulBdJ+hKiDH1Jivc/usepXsA5BkbRgc
vMjS1941Uy2KEA9CKxKVXAxd1G90M32bvCyeVVSL6EivqbpZGd8j+Rrj4bWKWuOTBNroTkvMz7qK
f3WF++EEPgOMIJpV06nE2bytW7wurtmdElWdrEp8BCKY52D+7jJjRGTbS0Su3RDNTGxSJp77g+Oj
YhHm8Fh2gbYIU/VeIs6iUwmYTPOpzUojwunyaVtAmjMPPXLd4YpGKhG74zW6blpYdXRh1j3vuBvt
+qm+hlIXjN5KBgqxGRULDAjevhIqWHq4zmmwomGdOjahrC+7xKApNYmPRoV0gSZSS3LdvJ9q2SyJ
fTuE8XgWEsPF5BjbAHNBZ4RnJpLTbDC0V9XpD51RkGjMhdkgm7MsLXsYHbyYgThl4RnnlwILlB+9
CkNkhmfNakTC+6zSzdiahGJt+tyWC77bkwKCEJmOOc56zg9B8YaU7KthDgC5uloMsejphiHWhOTg
7mzHz5btDeMwgXxBCQ4+xonOCLmZsbdyZHIfP8VN+pWbDm5naesbTDO/gkwux1KZs3JT1MGrLXqg
lMNrWZaMmtxoiwJ/pYh8XKjAxN2ZM7W208+utj0aNOAIBLXM3SRHhLug4dBdB7STEWL7ygbP4Mpl
NqL78ZPPsdOW5KGq+dT4H0PSnw3f3gWMewmleiPZKmd4PS6sgizoIC/EOofHXkE3r0G7YNwX5yQy
hrmeA4zGhde5oX+wr/d0O/2ZR4BWVJ3GfCdeegqgVq/qEY9oT5c78EO6WC1gN+LsTHyOGJrOVmsh
0YSSheTrHlwbniPbunRuoVbjQC9QuwbWuGjK+zIE7FPIpejrCwJXfzeW+qKrarKg1pneRKRXIURu
U/JUWKm/ogGYR9WiwKZjtMATA90zfnHz+l7vcbeFBjleSYFDuw7re6d/okICLzmO73UwnpPCfSqz
8OS5NAMmkHVuXb6hxv7AfLFlkFJzVSMLiVUDrxThAUnQC4BL7TryNagrGcxG30a5GNAlTABeMH4C
ZyDlwWXTiMkEeG7V19cRQ7UkiYyTH4CfFcSXhMwbXJMMJLoE8VhTrotJPNHR045JY1JPO85dBvrV
IvrGulLl9VieXVOhpnCzArchuOH/x955LUeOpEn3iTAGREAEbjORWpBMqiJvYBRFaK3x9HtQs2Y7
3Ws7Y//9f9Fl0z1FkZlAIMI/9+N+HpD4d3Vjl6IIwclD2vV9vGNl2W7FwtaklmqJfzf6ntJormYf
BdsJLpXthx7kVdCBqfk+pTvbbF9Fx68On+w7tGYOxAisA3gLY6AfXurDrrNGiE2gAcgmoKZbOkPR
knoMNqJsN0vhTWCONqPunAg0H8VE20MRQM9inIy9ziYZrOWBN6gh95b0kxk9aKHzTYsVhVlZu3Fp
9WwSuj4HQLvUHcc61ZJNwwc941OHkzwQ/MbX1TJI9yObiuyespu6zClliH/gQu8Sq/iCGDyuu65l
NzzrNNe091qn5h20X/AtC97eLLBZUQC9GXygPcLFMR47JMX9kMorC8QxWQhjwmEKqfAjyNuzKNxP
vHfDKoQDsEqyUG2AGvREXEDjjtyELu/gYNBizfgc68Ip0f1z7Pa3IBdk8WyDe7VGR6r96MEySVcH
M5BQC9cOFTw4Xt/zokXaYKu9GT0N8yOdKUidKO6ouX5w0YgDIemYP1o3HhdHQk/BhD+z3M66+6FG
6C5ZewF3+pkMzPzYNx16ujp9mOtAuUpzXQ/IkOybPavr3+pogyYlqO4OF8zm3gav1FgoKkknn0f7
PEhuvsKsoEji3tq2pfw0ZfrUI9Nn2vAjneaJ4BtOT4wmdT7A4e55ICxkaSeHQyv0+158wybT1iYN
krboPupg2hBc+amjUwUweBi9httybdnEZjENVivqYPigI4ykE9UmSwRcf66ciMhjrz2mLVjg3O6/
46yAE0Y02oQiNxOmWfX4exnb+Ou5E0u9+A8AIjQ3qnHJ5i2uKWJpEjapaVOTBKSVzmC/OlZ28g3W
iAqt7JHaNelUn04VPxlZdMwFPrqOEbunJ3vNsV99KOc4oSeKY+g7X4Leev6jazXIRjAtLX91Yw8g
lIrwPKYlteDMbqhLR/w3khaqMtecjIIbESvijjlDeJt9mb10dDRMoPQdUhTPOIo0wRrVFzf4km76
NrawSzI3y9a1brbHfKw8/BUDTaDlD0CXDxQDHNCKeATjMFEmS/6MFOhE+CcP8hv4KA9T2AZY9Fcx
bUvNxd+z1KsCxsvs4Q0G3GuTwGnDdUfDtH9x9PC1WhxO4avLoHbNg7BgCqvfJ8XEDqJdRMRhAymF
J7DgMSBACuK+we+oQ90I7O6VHqIXp6KiOlhqItz2aJgYnttM7yl4io465UWeofPoNF0bsFxjv7eK
f1PgZ7d6ND/pE6NsWBwUpwWv48Kt7U331GKO39TVUdOvek05GxvdrUPWEmNnJdeDlnC8NI11EfcH
HkM3255/xwlD+bjq9gPUMOwnp1EQf1dtiiupE/aGc/gH8j8JSmE8oSlrHu6bA7j/NfNlvJC1/qxj
C+aR273Cx2D5AkBfao64m9LXjhyVoEF2R1Tkxuweo/A0cqkXN4Xl06BkDZM7/UAum5vWxXrP+e9A
4+U+iaZPOgHu3Yr4YLeYDSzhXEQzP04udjKRG1zhVeCusMV5Pf5OrwYAtK60cr98YCOsJLsQPw1j
a0NxAByyGnJT/SVVDV+Bij8CS+PW0uNb7tNE3SVYnJiJrxmdYIFqd2FzmI3awec8ya1K6LIEMBRs
rJzUhhk9zRmZ/Fncmti6L9pGwtGU3lB2lccUKd5TJUfBgLhUsPnY0TkvNj4bbrqEqgotqbgWrXk5
suWbQDOIkoacOyqfrVj7rgJAc6R01n0ZcptH8jMTAKfqFJZDkeTvpUMGFv9XNPdboovMNHX7w9KJ
zirH3Esz1tc2tRJeoT1hQDsjhb7qA7e6GstkzQj1MWn9E3wLL4SjyTyaXHT6rBXNN8elZ0oHJ8bh
0QZzyqrcVTXTmjBk/zmxvgFTx3lFu1Ul7stGXAA/wiftG/iU2CI9M6NGuBvbKw3pn6LkhWekVFZZ
VP9e14p6Hjws73SFHVMDB0X1u28s0Kn2YhICodG6lA3VTX1vNdpPahvMMZk4hcSbhvxXt5SBCbtC
qACeblS/EjP5UfjxVnXSnFv2TRG98XSZRb99t3xJOfYteQeo7OF3FhCZtAEnyI7nb6ousbNXeYj/
ujmacQjdxSGH1bZfCWZOot5U4OGZdWssF0HXwbU1510S78sOTg2oSLGyevUhnekc59FdnrXU5kyP
RfwepKT0wfxRGGQczf5K0Ovd6eT7DIfCdrtvOzTem9b/FZERLVJtS/RxlVIqMzbmB3nC3yMvMavq
uwlxaEP4Ktm7un3MK2skW47bAhg52JUm3tF2X0EVsh6WAMl6cuZrAoCMoV6LId4ltLnUg+CoCbYG
fLM1RfCNCmgAcUJmftRCyaq+z7LmYLBXWZVqqSX1aetUL+zWnHUQBrsJkjhGEL649efPMSk2BokL
fyQ61fNUXmuczaeI50MflmB8WE8GjsBrOsnrGQK2YsoZWgbG3zA7R9jKVy31KmyqKBCOWyrD0KBM
DDcQA2ywyyX0ZuA6HqXZPxz/PnK4u6xbyRn3Mrl617k6Zr5FVYWzMgFa04Dppg2N4fzTMhclVlA+
w6M9SMEuEzbnk5Vptlclw0/hjC+43V85d597UEnEV/WbbNGLbFEQvoueVFI8EjXfKQDWnIaGY1yE
Ch6f6a5UN25Ma8JbXzMoCmJjB+OtWVXVOG0xM+ElrCca/UiwafZnFpEYN/riF6SWB2yY/cbrZx2A
SCi8sgvh4Dperg8ff9703qnPsYZNgXrfUmB0tlTLDJphU2TaL92EuQWAh8S4jZuwUqfY6aZVIFg8
jaWt3i5h4qYvY0EqjFj5VdhMXCK1nEKiB6CVT61Bw16dioNqSXIoQV2NHp6KnL1DVnIXUK75HMGM
k4EETTUibIgj6Qm8hwB/V0YWP822TathcucL7Vl3uOnyaOI4Hm/9CcND0+d35YAz3zVeiiK8MTv+
agoTjlvY7psqPnCbUk5ofSYaAfBpvjmquQvM7KD4CKzOP2UMbradC6GWiH0I8r81HpOpAJTvG58F
KFZiXkCWdU5sWMbTNTPoBzWzubHIFExJ8pA/Oow6Z2NApTW1dU+79vLzei6jOfFvQx58Avbcl5SF
jIFW0LNDhUNAF7GIc2/ymbNPbfc6CZuGh7Iy1kvQD2s7OwPKARIV7V0O05lKOMt9g5riuQz+rS/z
/shKe87i+bNPaYDhsfRYWIa9ju0Mv2xLxzSxckNAXDTsR+FYnwY16dH8lSxMQbf1YRNNEW5Wtenm
jqzyWHzFSfgmhhmEwVjsM4vHBb6RLnP2vu8/U90DWDS7WoZ6HiZ5TbOPVo6YCFT4UwXhTilFeUVy
oPxiRWcY1pXJfKXo/pc/PtsZNpZWSx/mjjpJgbUTa4uOs2Bo2vOoiNAMoC1BYqZr/Xchyp+ww69U
dZjUk/yNB368KmNq7nooW6vcp8JWa3cE4Lj7Cv5z3PdngW+qgLrO1BAYcJj4vwkzQUaB+tnGw0Oc
iUc5RgvKBz67sLYYTj5tJqbrsBDnMOJRWznNwzQvFGyOLIq+pCiXn0VektrWmW/2L4YQX76CFZjk
IDxe//xogPDHFOvCqiMN6cbDW1L3+TpkPzB+9rnBjQw0IA76e6wPlud300urJKoUe9wu7X+17Xic
JnoU4DXucf6cW9nTcM+4Eo4SBKqelT/NzkMNiK+DQkm+/zdAF2BGMmFsSSlHOCX0OYhfMb6vulWf
slc7E9mSp+FWTMMP0n606lBLEEgU7xeA2qGV8AhLwn4pCRkBYoW+xv7BfaObjoGjIEqT1yj0eWEj
4Ep6JXrbA4hRMLho3kanoImIjUE5nWXC6ozJJoWr5pfY6R8KHPjmJiWGvYFhgAY+oqvEk7O1G2M7
gXThaK03GysILz5wyK6jsNzvwJAM5IDLpYBmluO2XurfOMhtiUQdKNjb9makPOGf+sII2HNMVwou
3H2sT/f+CF23rTeAgl7rqDzb/vhhlmTThTKfU5mdwS/umhxb0GAYu7rTp7Xj3uVsjBpKIA7B8K7r
0t6bunjJR3ZeBg43F1vwviIUxzmDAsPYTTzhMByTZvQSNVzBeBOyTZcmJPTtsdy2s6nWuWncc36T
x7nOjbOlhzt9VOYDdTTuEjQ8uU7BkMTqtBc8chw1ZueR5VBu66DonmbfIPEwfahWqTNtz+0tUwZa
0E+ZuuFjBrCNm/I+BWm4yX2yFU0ThvvelYg6oxG/FiY06zB3MZN2RnwuJ14u8SfatFlk97Jz0z01
PssZK+LsmXba95wvWkABO7XHAYDGsvhhAnzoCedxNvzsQypZPeEwwPHWhgSLVFU9lUWu7d2w3Dgj
dTqtrLQPnrtkMLL4O+DpY3SmeXBIVJ2chl3ySPQ08ONzGrnTLfM1AoYqfiRmnTIYA5hBdpiBKLIJ
mbbYZtPhlNk18MfhdzKBmhUxFNlkitexaqf9EBgxLQ9kuGy3hGeo03tCwvCGwqC2I2vZCSa3e+4n
vMhmOoTPSqDAjnMkQTmlw4Y0fcygaViMNk4xzA/YZ6Z95nbVXiax9pBqpgXKSdjfPs8bDVvF8jeN
2hrujfkWQLo+oFNpkJe17iVS+h1LS/alK21PR7F/tOsJicYxgl1QFTfsYSkUj4HlnOqXtTVhzzcp
HD02aOVILekFIFF6+fO/woowOGdArM+ojkNQYgTTEV7pspivpkFxoC6B7DTZDfhidk2yIb3784dj
9hlH8u6EqS3b95rAiJoNxq1s5/qE6+sHxLy4JVJ76wIrP2OOZ10DHHOoF6daxvp4MULj8c+//flj
WkA9ffAjqVnYAM2cuE+gkaAsMBfEEr6qiFCsqqZ8xA+c7PVBNU/5lHyIoSy3FtG3Q9zSHcu0019q
icO9kyyXNq/Ft6ziEQ2SyZoexhs3E/FFTUWKC9INNpqCaNZh/NhYumqoSZ34kiGe4QyYNXcPpep3
ddINMFVVuWak1h+T4GZrOHAfMUAOV9hq+qZKJDUwAZs0dnMwjge8FZpJe62L60ZTnJBmXbvBE63W
eSbcbVoU6S8ntr8jiiC32P4h0lpcRg2Zxo3hrCJ/bm6VVsuTU4t3Zi9rZhfGhWejTmMhMWq9ma99
uDSuiTHeq6WcenZksbHT1oUvUi9R85mMdalOVjjAUHIttldhukORomuVNsFrZ60d1VbnqUF+LV10
Nkp1wTMjUHNj37RobKO1yqYW+mjBHIEls9Va/9iCDoey2OzSgrU5rBCiR6u559ok2uZgujKglrlh
p64g0dxC/1WqwD7aAV1JnePCTcooRADUUZ45Vqt9XU2HCmH0hP2AnmWrfDLqXD6z66BoshmvYtao
awiI3kNsoX/Gmk5xIfP9MPhiHwuLi0UnkKzc+aqb5k/XhxMaSRhtnSKE/j2jo3XBWFytrPqB+k+x
iQA1gnjKFi+uph1GsbNeJtFpTLLDIFuk+aq9+klQXdMc7rwTgDSmQB3Ke2LcAuv+zy1XjWN3qeqJ
xXREQbd5Uh5ZpQ5aDGoM7g9lKll6Y/tf7cKqm09OWLV0WwGbmPJwpNup2k1qJgyhsOQG+YgONpBz
1UQOsh9r1oSCSUCzO5J89DFVa0c34kxaaoOzmYDz0+lClwK6TX91i/ZF1aH21Az1b97r4jQPxUtr
29bBHEnDSJ4kB6l46pfjOSh9/ROv09vs1MV1dPwM8nA+rZkoaMembhjDKTRwEv3+2V/+EJTMn0KO
M91khqiwmbafojh5+PNHYmVfAMMcGpuPoZTxg1tyCxD2AmXq1ucB4E4wUkeRJjbPrdE69hXAD+o4
+0C9ZcPc7hDQ49EVmBE0OqeQaY3IOVv+IM9NDPzMVyrcx7XSV71MaHxrSuMeA/NdNtZX7goWdYKR
FwEHYF0CkWUDypJLHO9uLsmhupHs7rk6qL/OKhQ80+ZEH1PK18jhPPTZgGvBME8AEdJjWbvrYe7J
ZYztGeqHf9QNbdMLbKjRhJ5rXgeQjD/2nW02ORwAzdhwXCuATuG+9XMIBXXvGZy/drZhPIXmXPP0
Z6fpxz68NwJ8oJFLY8e8hvOiP1uAN4yfzqi+SkSjrSmpmOMkbR/j2nwU2DHrTNz0qtd2nPMh52kX
Bg93SYHPVvOBW+JS84wknLfFgQGuTeMU8+O2UbD/xlIeTX5elzIBpV853DoiK65mJLZV40a3goex
OdFsb0OSgPOH/FGQeOmZKXB6kPU2sYEXww+GSVd1R1lwE7njgbCZxCljsVI10bYd0uA028Y9913N
dAq7+hjK9FI20XuBXoExLBa7Im7uAdVQfaUNphcP7Q2o0QOO5eOx5fLHN2y8pGBgNjypqdx1Hikl
uatbsvBBTFdOzyY7xno6ZhWg0xYxyWQAxc+PD1V16TX2VdybQ0YJcNuVRyCbu5g6JmkP4UbqjJH7
aHqYadGZYHnEDd2JM9p+02Pe1yGjyB76bgAG0QVmuKrgBArEaoK5RxGkZ4Gx5MxB+cXWdLoqih7Z
TdjynEBc9yJzKG9jlr2no00LTej+bur4yYwD99Wt9cnr/JGht59M27Qba2II9IOQ7N/Nwg5vVYpU
HAdtcs76HPQu/Tm9OeBqLPVu20DSnE0Mw3Y32hu7Q/2sgtQz0jbZt1pGPqc3s9ch7LQV5tGKBjVl
3YEcvmZlYv4ey2kVob4VRUInaTpKCBAUccW4M1f13DQX0wxg7qgdcZaJaZ4b/ZrnPa5BaHimgX3Z
yH/KGJtFVMKGtSq40F1f/ublvs6JYb4MrXkruVJW7A/mi2X6SKfoRkbpCoJfun/vSOhCvhyowGjn
CzIr3GfJejKmpIn8xtxHQdQfwBegGVQgf1tm0C1w/2s4VsllIOpC3+58sUnFzWo6mkuzFnYxijpK
HKV8+pvGbam5dRxP60BARhXGfgf4kq76jo4QVrkmdgLPRnJkD6u+MjeBiwDSI4xpyuR2PmQisHaD
O/abafRPU8hzrc84qMAwMo+O7x5SjhnobdqDnfVbBT28rOhMZPH2vQ63queXNmKBdJ/VONyR8d3V
tdPtSa1QeifYkjpS3wW01FH661PaweHCqMd+J2M1bvQe9muWmNFhmtCqjc79KMN2oy/JpEqqllJ0
5tEdSRZnlN9Qd48W6uY+Keed62Rftp5v6xQr81w8Krv52Ghx4XMkgpmi4cv0O8AmjuBI3ZQ8ggYt
G8hl2ZywmyDb9hrx7ags020VjMGJ6kiAz+yvuIkisFrU5pl1Ez84NUEzv2eDBBjqFk2sTHXYt3uk
UG5BHXwRaUd3eBVtgcxLG9JuDuXFj5F3UP/fBnTpfWyw3YpKkJ6OfLBHmeBd1tSaxJiFvhxhjkEI
aBmGVAaVXqN0Wdowedn+bo4HsqxmDZO/A282En+L1abEUbMjARjumfdsapDoOzMbiecHaN0BZupK
r3+Ua+V7JOx34YjmFOr4FvAPsLOvq0fbJKbh0N5EW0eHqe8lWRh27GeWQFm6HkoOxvB92Eky5B/1
4RkT6JXmU8YhFHMnpKFYkctbLruCRCcDO1V14pbp07anyGgXjZrySHn/0paqOyeMwe4l+rlBMwHW
f0uGb8OF3p5kyy6bvr0p3/LunOA8+B58rfNsmrRo2yZ2pzC+m5DjVpVLTkjO9OSAgZ6vceR7Tphj
YlK5faRib09HVsV325dV/jWaCK7YnRcOlupL3hw7Z36l8qPdN6032eqnX8rMRCyPlatx2AnuGTFB
ZKCwzhOs4wXV8Wu9UECtl4mubgbA+MeXnzalmK80heWZJd2fBZZk3i3+mkFNmw+/lUutWSdvRU8r
GaP3osVxz4xqNU8pWshEVR5e4hCrJMZMx5y7vcVhcV1YwC1UGj00EBj5Fl3qFdZYATm2cm5jgl9V
9GZF2A+QDv2zdPIXTW+x76BHI95Q7sf5M4GtYzJa2+qZRrZhphdqcH5qYORrzFnXAXB+t9TVoHy3
wW/Wof7ADtTxTMdvPSciEYls3SNGSD9/DhrihBLNm9gz2qBRPaGsI5WL7LthQxO3eC2HqXlwfH1R
oNGuWilsD8ra3keoAJHCEKpYenViu7yFfr8HIWgh5CBxuGrR+AKmB1TcHBTLvxMHBvt+0CohlSxe
YvbMiQssGM9TyJ2rXNJ3GqWFjK0GInGYV/sRB0HPHe0t819i060HnN3q04CWZcyC8fieJRcZ1W+l
X4lVKJceBAn3sujiOxj7deK/o2G+RnpL8YvzaBjuiJWDoiu97FbsDpzHKoWJENtU4rIpMMZuOPpZ
9zSOEnvIWNG/I5h+++l26BawfSybfR31827sKBhYZklMWcO9dFFdA45PqVGGz37beqgqikirINqd
ld90LoMey9tiz/v3q8Ymn/bjU5VDeATmCcvaijy6wsJLGBUmlZTmAQE5O0V9Fh9rlyrCIDDxBVja
jk0d2DYOree65CK1jGG62ABWHgkcPNj+m0Yp/IW+xpnC7UPV48zKjAaaGT9Rp8mrgtwT+yAc7UWJ
0niKFcH3qIJHIN+ct9t2JTr/MEAVxriQvpk9IzRqzJlGht+KtEi6zc12vOvNb1fPHoaWSU+SqNfK
fxWpnjCqrKyNofkP9BCi7waM2uLQWbe1e3YY7K+biamOqY+U1hv3zDZBUKf4VvWgPOSNfCx6MsXR
8oGkOcmGxDByzqpUB1kNUDPHfEuKoN7MMUMQNoM/uhVs2X0cZOCweWoIs5WdSBe3LyUtLtQ3nhqe
bVn2CVcZYUx2htmomKBK6Jk2bytbeUYcI8HZojkSGMEMgCYRasFN6iMWlGSJP1WAwOR9VFK6YTsB
ekm8jO+ET7sbwZo1ZpT5xAVyiGU3HsKyP+iV0nYoinPUHBrycSurdqorQK2akY3d31zkTJR2AIIq
5HnVsQ2EfM/y1H2mDY7TqMGRUcVvTDHof7DbZ5zBqPz0HThz96vKzCdHQWXQ5JeOAKhxvNswWrvg
J/0dSZ89T8J5FNWPGZaxTSsHzyBNXtK9pW6WshLpvwj+bRUZJoyBbbtpYqrg2IIj6etyW2Jww5Kz
qvT42mgNgO3MPNikDnfhLI550JPUMrdDOf2amjBbxc6vqQi+qpm3xymMHySk96EzxMaZ0vTk3uuY
0azCFr9gSoO0hQ6H80pQqqFJ5xLpzbFqqIrnW0JvTzpmlnl5TRLmoQTLtgnlEZtZWkA7QvdsmPNz
MxQj20sApxGI1TJpPko71u8qh07CWo2o50nLkWT2MWmU2bcqdfehWdx53I5YrxGDsGj6O7KRX53O
9tx2XEI4cC88NFx82Ybx7QziVqY2qoYJNcIvCNMCEOnJjvOwiHVAyy2BK2qKtLt+wVhNUcfuloIu
x8WVbRhGSwyfmHk5t/Ul6JC8QveB5V/u6bEKHy2396wUdyyzCX4tEzddpMOHJZfMejvGd2Xd/i6M
6i2RxhUYc3DRR3OjA/+51xrzC8I8tXWq5mD9JoU/PjFB9zlf7VQeud48VVQJ6BaVMI0xblwGk0cY
gdLjEf/IESe673Lxq4Euc5B9hRsoSpw74vC3mhpP0BnHjsHYWs9AyIU+2d0WhKhXl+1nEdbzrhjc
V5g4xrkU5QzuCl6wixdp1ttq05k07ebgwuNWfkYhMzJC1ObKYeJ87LviRKmPtpaT+yvh/tniFn+M
RCC2s5MQtkcHUOpYcuK1VD+94uaiXrjY/XH+/v9Uzf+ZqrFxNpM7+j9SNZePro7IH/81VrN8zT9j
Nbb8h6VLnMAEZGzdsGyiM/9M1Vj2PywIEIirjknLmrBxWP93qIZw1D8ktFbdtWhnlaZavuq/UzWa
0P9hCcvEIc6udEnlGP9PsZq/uuiVwHtp4KIXhE25q6Rt/tVFXwwVMerUIa82VC9RO9xLx7nRO4sI
jYOVHAyqUWUgPpbo9H1EXUxePdhVhXu+xjeHFf2HGKvdwX4pxSeyID30BiszgAZm38yhAavrOaZb
Uaq7wP/A5LYPsvFitwTUaumFDnNvld1KuiOQmQQtXUn4EYdzsrap704qPBFpD0eqY5pOKlnhu6OB
jIbTzdjYe2ZG9kZWqESdmDfwVCuC1/7qXz5S9o9LyOhfozZyeRP+J3v0zzeJjSsfpKsTkdL/ZnZP
NXaYMY7g9biFF2TjoMbl1hs5A7PhDvvLOrTjp0LvPBLEHuDFU0ck3pgpYZ0H41B38UlOEVgegZio
/Iue1wcoofshqx4jQLqenZc73mrCm8n46Be4jShGPEZRHCwGtzNdiruOELmak6+MmXsRNtt//woN
8bdXaPLJY+IXtiXJQXAx/PUy8K1orCSDGi/w1WvkNleHT0KPbI81HM048VKqrmXrf0pA9GWYweT6
+g+/wl8TLkrwK1gOgSaF+9EmcPC3NznnJ48hmxDmseN9yPCn8dWe8M7Hb0GAAUvtXop+nRU1DUPN
fwhTib9mL/75wwmqEW3j5Uvl/O3150Ylikiq0kN024azgR/gotOMltp47DHnT8/LDjPMK/azcDGD
ej2zOtd6vW1g62ThU9Y2a2URN3AE0a+AjQjDheHmVBOuCCyKRvGoMw+hhhz4LDP/479/9+Ty7vzr
Jbq8e65iqeBmJh9kLR/wv8TjgsmOG72hgVkHsmRwfE6m4RrAEFw77MnWiNJ7i64cAmu7aXJWXfOl
yi11nPRTturUyBF7ULvy/dHLMWJQJHMMvgpL4U7dDtoA0gmoucONHUNrW03+LpvFYzRaL8uZ8N+/
FON/vRTkV0JtFh8GNxsTz7++lNy3SAOnyGyYkS/C0Z7ztjtTA/3aBsbHJMVe6/SPzgl+Gtvc/4ef
/b/uAwfOFisrvR+uqaT1t+tAYBsxDKqiPTcFKS90KF+Jvi4kxv46pwgiOwTp9uyEw67NCUSNldav
//2vYP4t6ci1yO9ARypZD24HOsv/FuybQ200WdFYTZh7YhPIf1ikNzwrvtxkWzjiDTjZm9b1KK8D
LpMKM3CnR+W605a4N/osrDlKT/oe12SJ7mdU4YZNIZ2V2w4a6Bq6ZLouZY0aQneLYX/NkraKpo0/
A8PHa1zjltLoqcI+k+1pMrOYpK45vQ8M2LmiUaSZnicno6m2w/jOljXX1SUTy3fW7S+6V8r1pJq1
xol2laUAy0qOLAW9CwZby97djhQmrOrO2lg9FRPORQvGy5TJ12BIngidnUrQD1kh3trJ3DdS7vXG
/GTlZK7Y9upC6P6NfuazaZV3hdveot5lnmm+qtb+it3oKbAYuPqPqpGvo48dmkbwNRSkvcSd743+
R9U7P2hcDScoLvhc5fettrP7eu1mw0vFNy5rZirAn998pzlLwb5UyA9nSE4aMbOaCXIoDKQB5vN0
Kq3RcHgk5fAJO2PtTtZXULqH3JwwsxbaB1hIarDSJ6b4tHTV7a238oNchMGBv5FZ6rEqv8MUa1NF
IZOVPGHsR39yn0O9wUMBI762Lr1ufZEwul/+YbbxNqbWPgjkGxXluN+8HFjqKgvkK7BgLBYBb1xQ
ffbzLa75/+2ExE+yvJsNapn2i+EFtGVKVwqd0ZylRz/4gkh3m9ilZXKtFWOVzsKrqx8EJR0Jwx4K
rvgaNuffeftk++2tTrg3sqrloR1kqzGS+0J2aCqE4bF+J/vI4LTpbLrSPJaYvQ5VqXaB3d+n4cy7
kAU/DHE9JGbCMpn+hu/pjeJ0tULKQvCQ5pVNbpyx1vSCegAkwo+p0GlhpCNr4Kw3i/7mqGxlN9RO
RyE/9M9rpI3Bg3h0UqXYAd46ZSEelo7QvamSp3K0XoeBVLlNSxwOazs+oJlv7cQ42h0jIC4eeMOd
9RVzVkuyjGCHCE8pcTDC79zrVAmutCb8YWX/gaP0RoUerck0GwCx76FNFj3PCBH+KIvlPhoMLwNs
nZo1+3O+F5AyxRE4vyuq7ETPzTkZ4tcg2FvAiTcAGw8TpWZoV9AD/Bn+GECytRUsjvgR10pIvWvs
mqvBPEOaJ8/MjTgYJkMbDuzEEj7GCek4nI9Kg4tDOKQpoSHwYzvYqCvN9nEscsRR+lftIOaTl8Z3
JZOWYwfJrFJ8qI7fvinBb9Wdv5oWkSmUuyB1QL31dAgKHZosg1DKnI7uQtKKivDU6loKht59HgJi
u5NDZcH4kJQ2gmJ7pjeDJ+FAQLETH7ZqL0Wo7flNOs9AFF4FaPQR00sZUlzsZMDiJX6tdcYUjhIP
22jfQ33s1vDOPvwaw2gb69devlm289yI8TcgnB1wBvAFJkFJBu+xBGIApjAjk7xuEnEt/B3Q9C+e
EXTZNM4zJyMvR4AJrPrsx/FDi5090zjRO8+Le7Tokh2z4AeSiW9Vyo2G2pI35gn3xLyateiU11+Q
wm7VzJs1hlvQluyHzC84r2JlWt0eXGK4mIG4oDHB8Hs+miZQhMiLLnE0Xu3GXQW6fR9aFNkq4l0K
hwtRQrgLdDsz4/MrenLMgw/7O9HrW1nLDS0FZ7vjuaeZmymjUbbWLlUHSm70f4xA4/gcBR5pi2aL
4+RdGtR+Vxm3AkHqTpgXqSgeolgHMTyiuA2iWW7weyptnY0fPQPgIZ3Pdq4op7Ho0WWKUwrzy60L
StrSqlpFRvaZKl6+72OKAyq9MLx5JCyPHtyPbwEsGK9Jq+82u1nt2yBoIE1n4ky4oqJh4DyrWa/M
Ty+QfeysOwsnv6sS9TxGvEmgjl4te1zaUahVdm8Go0am3iZFEbWJ5XMgHdZTd4BzgfBQ4f+i3I9Z
ceE+5w2/krS6/2LuvJIjR9NzvZWzAUzAm1vYNExHz7pBkEUWvPdYvR5wNFJXj9QdujsRFTNdhpnA
bz/zmgc1Tf1SiRE4pTvsaxbI2RTgjJTig2ms4928AlKt8/Q5MawHtc6vVTi5oNCvoVxepAzkvwad
YHj467tb2ii6v0Vh6CcQRsqUsGmCauaWbf0hCkPrYqA8hIPhFOePrTWgqRKrXL4yFT85kEf9tEb6
NRXZ6dZ8Qd74rJj6PlPRnOQ4jQ3l/a8fSP73WEqhEKR+55imQXnw9wdCAiSpi62UOoTyG+BqMIbK
zrAI7c5KB2IXCBd0Uk7HtUM1raZnQAsZOzyoeWGpQPhhPjEav4gSYJdRhy+dUxMvUBH5u6hP38Ka
38aODJQEBLyppJsyQg+/P6qumSipD6rlTliBw7V9zqXRk5X00Ks8d2L6ZF4YTqDwWyzFw4AxpZFF
MGXlS9HVL9JQsgJNIrT0DPxmRXpW8eAhobCVXsAke4Yycu72zxRHPDWC4Fm1B2CjXpuZ7gRfw9rA
OCb0l77/pYNVHuf2fpmi90if4Qg/qnFHg2OI0QEaDuIEsBb4/duacqtZgTAqX9rMYRS/DeUEbxI0
YKzM50EBi1Vb9mgeeuFj2bxXwxvi0pcW9AR3xjEEgRyTa4c1afNgepUeHVt5/gX0wI/kEms6XX8T
6uRHLReF15s4uZX04OfoAcOEn/lY+qJVuomZ7PFIcwDS0wz3R/aANUUgSiD8dmPszpZ0nGAbURPe
WX39DlgcBzYdmg3EtN5CBmDxBbzbp+GnhZi5rAtAx+O7enoSVeWi15u6jokqzmPfJ75Vl59Jhhle
U94DDnMAz50GSeIuEF1lfeJM3oXCe9ci7mLMfgMhF29zN5/0PQBgeEwl3neg63TYi8gl/rJKbLdW
RbkbILGEXMKIztlhqz1GQOEJfk0KxmB50glX24bOTcv8UzLBCATdKIWbdnP2RA7kAPjTwfEDto+2
N7NPOaphHkGjWq0FDa9s+DAVxCj7NRir/lqqA4ZCeFgIw2lu0jsL1kU3aW/Zut7kgnCBU0pqWtp7
wLXtcBqRLZqSf0b6/6da2v8mQLN9yP9n+jImG/J/L4T57Vf5M/5/V3Z0+dUlnFP/FK3ZxFu2n/xP
lRlSun9QX1A4JxUKTzh3/KseJlCG+odBd42/AHWtG5s+wr8KYsY/LF220AJES1WlZiZzePxXQcz4
B6kvpRnSdhntBIQg/lWu257mv1SC/medmT8d4SSd39U1U5dRPNZEWf1T9qnOXDF6MywnrJZMV41R
opWzpjrXFnfQ0IEUrJBceIhWlP9pWZ7VRp2vuhShbKDFLXzXFLkGw/zRjSqs+T8M6X8+7B8LUerv
NRIezmB4JAhrjJGmKuqfaiTy3FmTvgziSUzBGcstcLe8TB8nI2lY6HP9ZkyG8dBinHFW8ZHWDaF+
A9SA2dKcZKmfLDEvAjIwKx8kLBxosKZIcBpYwTpZvGA6nq1mkNa4Ua0ga7ey8gBg+KSbFdzSnOao
PLfPoaocVcjyP5bo7tuQoKo0cHELkAVtyl9BsdBrWJrn1VCHU6THso9/ywEGFN89KOHf5MvbivnD
vfE9Jqa0JewUV1WNZfD7vbHOdR1lfTOf4P8RMwj4NI5iTpaSC9q+/56FPFOfJiQ/DryD5EjaqSMI
/tDxCHRhF417cEm4/g39Tl60xdUgL34jCcc8/Iyp4kvb/McZCAZBTVuabINHynv567n9H95DB+hC
qAUh02Ap/2nhJURLoDwlHF1V+JzfbY6uJ24Ni/cBomBMTgFuSaw6hFywMg5mcy3duQS/OoRFeJx7
/FxRACkw+yAl6UWjdibBfET0Bk1M8acE1/6lQV5VBxNsdKhhaEMeKJUo/U0tTfv3RQr+GdagKZoG
IiDfwi1/CIKAzo6GREPvlI6484mJtUfG+3PM288mVpZXs4vvp5kW2xKOUwiglcbTqLxwTtceKL1q
F9MrseUebqjZWeZZX6RnI5VsqNhsqPtvsPPaYMyiITpn9UBOpE2kM5uNhwLbmLu5ET/mplaDscmE
zahteqNKvMHLP2d0599WrOtsQgrtwajqLxQP9inMgLOV4y26ZIcxoez8LQZYpQkMjBWFvWqCSFaB
VhAEFBcUWo47yUyRx4ejW/3dev69FLmtZ0ryVH1UGpCUmv+s9CPAuVjVehFPk5VuGbLb62ZBO3xR
jp2Yi3Yzu0s6FU+quIPtpe5nhO2OlYUDHq4TSBM1OzQo42OCFHArIaTQjqZwTnswoLk6IzlS6cl5
WdHpCRv0QiQzv9dGudwnKu3q/xa2NaPm7W8W+BZr/neA9/1inK4UJy1Ubtiyf4pFZ6zl46Q0xVP3
bE7UKO1oijwxU/ILHgrzdZogBa/p80rwluCLpixt8bPqEQWWPv4594DrNq15rAc2OmMXjhDycLL2
mlj2Jgx2ddw/rEWXjkMv6z59b6jezbR8/s17/B5Ta7QDFMtEzozJQYhJ1LcJ/MP6LsA7CbQik1sy
l+peVsBlzAMqAbiWABULgcGg3Kt1M76K6E6KsA06IENCJI1ujmeoteQWcDAD+ENEGUPMMXtS0SU5
dhax+Kg8/J8fl+FGo4dbFci9rvxp2GEnaB11k+Q24mSzH5HC8LoRDSl9XRUIVLyCIKkjViQGxNdx
iV++bzQw6CEWeutyWC2Y4kM9VmfL6sB/ROZV17EaQVtk6Ff9XMRyevzrZ/7WbvrjUpG5d3Evk1V0
6ERZ+b4H/zDEbZjWtQQO89YlBrjvUqkvExQlXxzDKiiXOds1otQ9Gb095vjoSaZav02ai4tkt6eg
zKWXhc2xClWLqihvHdLjcogfqNXHo/zEkB9hlgTWdUI+4Z0OOBU5lKUPozr8GpLkrRKnFt62Fnrj
pnNLIvr012/4b2EGjTeZUEYmW2S/03b5fRGFcV+oshw31+89TL2wdNQ6Wh4JT5T9PH2B5ISdks2X
ammSc6UuwD3adLBrAJ+7Mol1smM4uZsX1F8/2fd6+G3s4ZviFsgO5S6yzD/nYatmhLrcyemtaAWA
29ECZEftB9CqVqzaopR2N4ge2F0u8RWdStUrdQiu1dR/bY/7/dxxOV6q5FNCg++6imgDrRNtuqJN
3urN7YFEz/3e8t/nsZZKGPnCfwtiwh44Pf+6b/VXaLlakLWKeEdz9UXicTw9NZFAzyPFFts6/Jvy
v/p7DsrW1ri15O/oVFfpP2xX2x/WnVnNiqiuinXFthdwH5JC5U/qp7oBMcvpP7UJCpcP+NGQPTQH
NkzeIxob4o8Ultk5ebJEfEiQurMl0SFxjQsPnIKRQNuE4uqWi4en6Za/URLgYCClMn047WHloqIA
sKedkf3CWcpDlzlL/2Zev/tnv88r70ZdQia6sGR5C6H/+G4UzND5xhrkCj+CQtPQkv2ADsLwx6tk
1S5VT+tpZFLud5CoppqvYuAY4su5+sQIKIjIn7wc6nAw2NGkRn0gXbAJddraIw8vaxd6vPXSTHs9
DTBdXWUXqYdRArFvY0PZmEEsBVG3Q0opCS/mz0lAoPQOcl/f+/2Nr9URxHWQlR9qt8+2EVn+ZnbR
b/7zFbTNL4RMuu0S6Yf659BENjNq46tuXeX23igjBBhUT8dPpL1brJdIOtSCjy3HCrwrDUbQj6Mr
0NpId71lx5YNsQufcyUJWvM5Hr3sI6y8PkEWv9ts/+hQH6cyALbY5ddOeoW8iAVGrQW0sqE60M9K
sReHrAYoHG2y+iW6xzmVgptm3KpfTYm2G+g0e27ddrpRRJDfpxmYGWVaz+x8Tb1XQYfXHoNkYURI
9ai6dBWfE/mI5VZQWLHJRXnsZx3aGX33Eb6EAxqcEkdiHoHI4ssBGEWCAQeLAkEMrHOvyYwf7ehA
QBVWiL9Inuw7MuDSG1jT0QcFIoReLMS/0Kdat186hq+6bfxEjwcHW4C/BfsCai3VaDy14Xu1yIc5
8yfaMmisWERjtQsJG02XTndKevo4sq12g9IYcnBPyzOuqbxsbhvmjjpMJu7aAnMKd340KOYBKXut
4C3iPNptI5Elzmwiw+cAxps0H9dGOlXgC2gLIYfn8rS812K646eJxh8sBGiaFLJam7+hJSt+YTpt
ga9TbaQV1gMGfXAxEhWpFmfFubFGYs9T33kakVrD6xI77WNaY+RlmzqiZFDqnS5yK/MC0L4s0HSA
x49Zor2cGELhdbzrnvEqXPp7ToOewsM16aChPADv4veCnWROmgUZ3QLczoGjoYHkwDqekd/CJQIN
ZBA8TBcVOMQcBhp0zgBtrPVrCCVoSrT2Js6TU3vjjLGZyU1awWDROHxpVwZ1B1DD4aH42SoFoRyA
+qxUv9PscnCo6WNNvYJanrV7tiZFaOojbU8zEBMOW7gPP4UP9Z05SCnpOvA/kndQfBHfAaUEzB/W
gujlgQMJ4dPZQ3ZlRY2P5gQU3sYGasIMsdiWFYuLhYZEJ7+K2RUh7yUwixGAwv5GXz0Z9X20g3Q+
xRGQF10euwWxLrxzODnSFUsnnDMdHc2GkXotVR5bgfNNsTZ0C1pw6j43dc7KgDsjlTl1dyXl3xK+
Gtz+7NVEQe6m8sc4l/9oSqePeX8aJfYi2CQVIz+ODx3U+cnj++FuYFXCC0Q5Bec72EvTr/RRZ3GC
YIczg/XFe/wmTbb8MiEgQi8KKsqT+JGmnhEFhhB0P7RXqL3N4kASyickgbC28mH7a/JzN74LiL/I
hjszEt9rfsZ5KhAqG875CgeafSe7DLaA6yn+EzhhM2Fsp9bFTI7hU6ArxEDJHS7c2eG+UWSvNe8x
QZRoFM2O+R6/bpP4mbDvmnO9HKEAtq0LgL7RfDjKlJ/hgRESxTo+qQB7iR4cdjMzabKJFAcwNocQ
CDbVAX1cA7xb/f4T8TGmcEF8CFfz2EP1kPU3z0fMrPLYy+ER5bgbNreiBtEOLB87YVtRXBTlS+ET
TJ01eCPe8uGJdcPNiTbihrXXtx0cFS/oudFe2rZnXqLjgZTuEbcazfTV0ROo91fKg1S5IHWtxTVb
KqCnXvshbLp/toA6ozDQZEPa5VAAOJKcXmRfeQalPCYWnXpExxcJk2YOH8Do+XBMh4eqfTIsHzt1
0yOYHAElzY0njdcJopcgHFlcCQIEU3MgrHKTHiEuZadVhwUAwrAXr9IXn965+S9E5cyck8LJYOjA
CEJRCXV3+lShpy14jyFubWvP6mv5Xm8OzZ4uwXFk8eE0LWCRR/5uRwipGk5DVbgIcgwy76bX9SBf
wDjRDh5ox73OB/0BhytZ/KWMbl0E3WtCV2ew4/cambvFH9R72sViTlzraxv5s4C5hDMzU3eaVT/9
tbQXhFvkcY//MvVdDcdFNLMmF54t8hWkHnLk0o/CrH623FRyZq5nmXbn97+0bJrCrWFbKkBVZObs
6os+y0cs2iYBV+oq3P4H4X39VZ+bx/i9gCJx6N/xsmVgeLeBPiRn+Un4wvik3qH5I76Z4R5Jyg4Q
87sA3vY5fuHvcnDsCEosDueA7M6bYCuWmE7zSHcQcgvhRSYjyIKxqS0+GCJiBViMOvC+4bnMs7dZ
ZzevCN1J5TGUXMo4ubQf5VOJxtsII9EWR/TXnbijwX3pQtt8nWSyTYSIbfMDu1xtoh9H2DaFQYf6
K80he3kQ3qjvHNr7nJm3pYfqRWdtCa6muQb9MNqpUFK+6D+jAWaiqgqmBufBmc1gZ69haAO6V4h9
KB9lXt9ejfWWyGeQP5Zyox2JBseoBMyXasITPGwo/YzLad/W5y71Ws3nn8ndPs8hCPpwRyHQZlYg
on2BBAJprOCF06E1/F56Uroz66ulPId+WHkaoFsqB9E81j0CYZ5WnOp6cAXlSVA3NaF9phz5swoj
gnFFRYUjzrTuerwJfoozefbRTD85YWf4Qw2gJ1AbtviL6iHHFoYFJwWGxugCWYojuCy2RKqKB7Ti
xTJ3hIOIQygd2wqs+wHxPrlCts4vUth7XqV61fwwl8cS9rTPEhUJYBpXEz0R1G0aFNJRj39WWIGU
hwQBy4U2wb5JUfPDkNHG80813o06GEaMp9yBBkLsK4s7VqQScDq4IHxkH9lb0ro3qquU7cYy0GUc
zLFW45YnOlVB0aHHwK4VYspmNr/ChapAsGzXoYeiZCP6ON0zRyE1pMZpuKDQXUTR+wcN4BlZ2xkI
DAcG8HS7Ltw63yWiT19VRkcu26uw8AA5insAIK0OSO4y5Xet7oIPG7lbJi+9ZbSpHEU54qmxyHSj
th+eYMdlbiG6vQUzPKBoCtGgzb0GoeviqJvQtxxlcJP8UZo8U2KfI53jyx9T52wAdgkUM2Uyt5IA
bzuyazy3mavjMiUgEsJPOawZjLIz/MJgcfgmPM/oyJPXM4gL9LH8qPc2d8flXtVhyqLl6Futg9D3
HiW5Ho/X1UX4E98SDNdx6kLAWU2pEm7xkol+KalcG0AD6S2fMkvFy+0s+QMbSdokaCivkS3EfCP4
iYgbAIsZsgj83u9ZO9HoiskOpT0FhsDdBO/rmNXMB2MJWJqbjZfz6UwV00kqbviC8X35JrzoxHSX
sucVgSoItWX7slYUMIkgXfFrOQPLqxQfcdSFKsUAetpBVphEDKm3dIWEdReOb+k0uqV5k7RAZmSJ
KiDcyemzJj+ZWJe8GjhM/4je6ncwAU2DU68DqluZvfKlAemjnQqQVBqnqMSlBANqguXPiepAG6Sf
ju9cg54AFDEb8IIooUbsWqI3l9CrgmF2uOa57roZ7TEXJTBNdLLNaBiyO/WT8klB+QzsiLDDR4oH
HxRcY55JlskYptEbGcwkMEaSBMErcM67YccApAvhpEiw0xd1giVoR6U7hva8HxE0S8gtIMU88fPi
VTOdmLD9kZ8AqcD9Yz0NuNETOuhXhdaBGPDUxSdEfdFt8MogLiS84wSA0oZazeIIhiNH99qpem1j
cIDwWoC1WK5h+Il4XISg0UihfG6FefAhdCEar1mu0LIssIXYnlIEpNDspsilo8yo8Par4cuPJIGA
Eg3Bq6GY4hqHWQsOosRJPAEH+GqLSMMgYOkIFcAFbyz2NUSqlyQKZMSMCqC/2CzuOFFZ8Or3YaxQ
6CRn4MOm5Zg8hj+55ntpR50w4lZSumeUVhb5iq6ZBt6EnVarBDTIZfuRedp+GRcZP2DA83iGDy+K
tNeeolc5Zs2yJtzxBx3QERmfNQihoib0ypHydHUUhzjKJ6/QLhrWoEgNKwiBos7NEfFV31dIkj1a
QFQI2Qtj9XoIsVyWWpDPzkwxZXVDA3jVBz1q7AI09axCMTcOUoUXB8cxa78ASF2w8iNMV6n5C94s
BSq8AdCkCGjfN42HDZylO0LJWeMK7FX1umLmLjoWQb0CY6l+19QXISp3QBFcHO5f4lIJhIgIqqbe
daUBZISfDVsBvZD2RW8eco3F8VKI93p5iqHiYSltL8CAY7b1Iiv2Or6EMVTDx2HXoAbSliCN3ob8
Mmpv/IQ5Tk6SXab+RY6eFJB96KNRH2rRSlu6B7V7UQ2W5vxV5igX8ImWgshSio8TmMVIL2yc5Zy4
+Nj+mudO0dZECA7A0xMN7gowdcnx4ovrTqRADtVL39Xtk2ko5FE+fqOOuelOO6ngx/1TTSRoZSSs
EH3dorggb0n7/CGNYybqjTFXlLMkHvvqJhQXNXsYgaQgDxbdCi5nU+aSKh5MNFxCR04vpX6uehQu
jGss7VKKi+gXKvs885XwnrnDWgKhZEt+nNpdNwQJcTkJTLVDrA6rGGLvh3LypsZDZlDrXao7BlW1
TYvzIklftf40E+LO+duQvETIQXbnEkmPArpzkM5AsU4k/gV2f2pQaaccowKVb/D+uvCn/7mRRm9V
NHR4OmCIZUP9twJRgUEOqCLzSqvo0dJRix5cdTmEwj0pEa10N1Xhla+7gSx9CODeS8auKOlD7Zre
V2DOo0jxUa/XvD/00Xt7N67nYX7LnxEQdBeUf7rS3NPVua4CwqZmu8OW6Bd6OOTFo2IT6VeAkzAr
x2WNsyMbEMYjowCCio6GM6FqQ9DopXxfjvkpKX1Agq40AxoSO2RPx8WzpO04KInqq+WH3BGa0RLJ
/6a7JdNZplD2eyENGxJJF0EHa8CU/4yp0ZV+jidpYSGs15lgCVpY/zbGT611mqdjLt/V4Wng6pcO
ouZvbVqS8MIj11JQlEw/Gw5Aw5FIOdVdGu1RVpTnC8a8S/gSi9dpfBehU+tHMrcV69XYjWZomudp
YnMTWLhVsjdi7tsVUXhop1EwavBJ77p1lw8g0P0xccd+r4u7Sdx3Er4fT3GxOanfFQbeU4f0Qsrb
y96quOSAKCWm00NWX0tceRSCZ1dVHnPA4Ng+R8ZrJQeT4PHVEM27EqKqrUIlQ+oF4SjCCMFDFjHv
dh21GL5P8JRuvygHGiGIjXm0EpC7POHYsj2n5lEsWWBgK64MwJySbgjhfHSG5hxFftvttnekvJC8
C2BKE5T/IIP9MFcUIsG8uY16GHIPiqU+7UX5qNWHaN7xuLTfpgiZCpcRFvQ9iFlwMnnHQelwePLn
NMB4ZpSa8neGklCvczvTI1Du0JgHvhlSJXpTJewvyYe2sk2BJfZEkcpFf9HCWE87y4qvJC6zUjVO
JTBgOEJh9xgQEs/NQbN8qk2t6PcJOU/n5XOABzjQPkX29dCx7vRfDEue+oxvKrvxdftK3B6bIMKb
uHKk1C9yr6/3hAhKdxpo1e3FchtldaJ05jMofLuWXcoXrDRrwtTEk5AvPUP8qjI0Sz28WXquBhIF
2aeUFTceZhBRtkVU1upq9W6drzyohKRp7eNM1esBVJVkfuuH4wBAUA6oNOAA2pJ7yW46wME7oG+0
4OLk9dZHV0HBPXSoNyJ6IWlebu2sMdDXIMUgDpBfelXkPfqQJOBM0Sg7aeNSZVQ1YHkBM07yYMUB
EhaneDjM3S0Og75zi+5A/gZQsOJyoewmH7EzkESqUgBhOaWvRfjcr3e1gg7dOYYvU59PIoSj0Thk
A/BPbHfOpQQqmVKoS7iqmsz/QROOyxpQISx/gl6jtsLPR/O7svrNGSJh3D22uHrIJ54eyTIxfc6I
G7fELr8V1Xtk0no4yXNQRV9Sfur1Q5+f2DN8/BD5fcix/RwO+6q+UwRXZHDMHZ9fITIgHOOQcOIQ
q3v+PTu8kPdxfmdpXo3i3fTVh5Atsp9Z9pwru0V6ILKJsnM136IlmKZbDPBdP4AyCjewevqhCs/b
wI2wfbxueuu5EufjaslUyAGAgZKWR4LZgywehfYMdKlW6WHf8bWUcJUXDVsC7SUlFFQMhFT3wMm1
ymVuBPMe4bJtR3CCWz9X6TyjVqIEa3FTqS8iwhLnN304Ccmttq6rBmvpUq4XFDpS+YLBYgGMzQSe
Hozt2TKOBaok4h5W/NC+GSLKZyeN6uBiPkXNoxFecR0VLfwY46uFl3rVI2OBkdBbMT5q/ZkvYuEg
sJaab7rIqjym4n6UDs10KAtMAXf8IZLiOkq3EvU9tEB3sYpQyBOdlVHe81Rpy/2008Jjr15i4cjc
ycqLbt3Dk8Lko89O9XBmsSDhTzI5WkeSi369n9TzIvpopiAs6vfLvZGdzPnALMAFr4Hf594g78G+
MVQr22Ta0V8bMblQtgtGZBmidYQxi3AHdD+EesqHsUYy2UdHWIekUeCZQ1g07Fr9SHlyTIygbl5k
5WzdR+nPEJJDdhYjgArPGMlhIiHPp0Z73MD2uZepFwHZOQrac/o4gOdf7ptqJr7d40MSFkhaPLc/
UFZGRVkpv3CfYhSWZj9Ix2p6rPMbS0BQd20bbCtS3UNiaQtcsmkx+PmmqW4Dj8y0+7B+JAEsraOR
AQY5rOs+GQ+MftHS+jmTd3Wyb4mHInpXqK5mD8EkHReuniJgReBO3GmeiTr5uCs/MIQSotP3tB1F
7X7Obqm2jwiRZX8sT8X8xr8auOipelK80nBS9yLtU17O5XIx1j064/xqkWJod4ZOlUF3dPHcjeDt
2eHc8n64okCIjqLftj5fwzQO443RUZDEwCdKudDOKkRW4uMqkoCWb3kFGVw65uze2lPIA8LPorzD
jcNlawJXIVEhKCEquybpc90AD8flqEQ4oJsP6CJEIj4XoKUsrL6TZ7a1Kh1n2sfisSajMbwuf1e7
N5NoDMWuEBFfiZb0rkHMhr2P5B/adOMzOeeanaLqzihuKLBsu3xwcfRlKjbQNCkQNGfBLX6QHRqN
xx1AHxtDUPKyeiQd8UbJI/rdFNUxPh/s7qsO92J2besdCS7WiiK12AGjPbTI3Lg6yhcKlkboNINL
Dt+igY8zLFwuuALAYKmVPFEdkmqQCv5Iz7HxOSiMibh1a4pU5Jk/6P/QsaPfMt3rz+NVpuKBCgNV
TpUV7Wgmzc0JVRbKUuNWxg+ftQ/5q2BX0hm6dL/UX+Fz+dmR0CGiCdQMzTBbRAxiJnlEZMWmd8qP
j4DmVUej4YdDA8wg3aetlQ9kcV5GjQZGeOIi2cTtv7FTuEspeuLmojtqFvRkF7LHDTbWlIqhqtnY
QG/fwhrnwsADxrTN9/aTkkOEiJtIjuhQD+P9eIiCM550q+GStYcbShRqcxSowJKXU0+8Q6MTkQUb
jaol38sSyhSwbvgAX5522Y9W9pi0Ito3T9BStMSnxgQyCWkXk94IN6y6K1uuyZ2EkNI5Hw4MC+IS
1LZhZGXigSBhhDnee1tE1m3DDakDzC9SMcSw+CvaXbRDwmFeCFdtzkHeRMISiWl/7qs9yngpAXGL
CBUSjHrlbv9vcbLpJ5HBzaZTgpKn4BoZDiJBR7kcbVjpQ0fNiMOvMq46buvUUWBMaLsEjXHxlWmk
h8RUYaRaa7wdtBpbwDIntSnOMFJLto3okh1h6TMD+hehNM2mEWUpc2sfUPbJQ3eZHE3CbR3pXCqt
GRoJ7gyKjkmmUYdlEhXpCOWXrcVFQwHiCt0IdEMx9CDkUA8xFAfcjDDEQKALtcCGz9zaEyMCxOh2
ddvwWq/DO9yTZXUQzjYHZHP3U+1Pis8oIo7A2ISc+hk1H5sVXA64ZNsKBRhmtnPB+0NzQxCvK48W
/8CyoRVgbrzxoYji0FdlmfPv+NrFJOSxdf3IoNBP43U1GjPRGR0xnmZEXB99o01gg6rHpgB8KHqf
NUplC0Cy1W0NLcglA81ibc8TafU2Eowl8bLAL+rPqIuz82qHthGLvrrXITUrKIruCD5ZsOxz7EFo
lOn0VjfZb7zVEXTfJkaZ7+iN9ogV9h5OZfhYII3AHiySHX/LoAPuohkLADsyfM6BiJp37pjWWYi9
RQ74QS1/Smsb0xrQ1SSdaKrRR83pwPxgomN1Nxs2WCzq+0PqFgN1GSbRo1jHLsrQ2jC3/wB+h/5i
OoAa2BI0+qGGhgWgO2BjTPRETxUxEarCbOV5J3P98D0/BvbdEmDGDZ+Eoi+/lV5YnnxQ+dm8h8/U
AfYKKLCtHodJDm++/WpfaNRNk7fuhcqu0MOBk4yr3Qa7PdGizXKXmCs0rtBXE0Qps+1MjTQE9Ha0
keAmhLuQhhNNVzpXEhX3HVqBMJmq0GuKbcpVmlKWE6G/JzolyIvS4dn4X0pZy2dNe2R+lWE6Jj54
It68lR2V2TGu2XRHOkHnGq455KRauDC2CLpxuFF8Yy6q1mGAOK90TvDU77B/Afse7nPRrSk0Rfu+
pxt1XgjNsguReBPv1tCtlqDbonHSYyJYSl0i7RgfEVyM3fGE2d4VFQjKiMhBwm6gvaAf4nKvjzfu
GH7LpHEh4Q+l02JDj89ZiTypE6dBzXBUe51+VqtSi/QEoDQMNS1QvXI0mLVfLLvxQX4S5xva52zm
6kaSj8pvAu1AggJJtB0+crgkjc9eo/fKp6Db38W7IqOj7RicT/AodUfWXsI00Kvtn235O2WXAta/
i+AamxnoSBTtVZWuJDQzXID9GmtuTOhNpKx8ghXFuKX6CUs9pxsuobBLoRDMZJ4W3VFMB2nzrTgv
8nwVkduhSO468cgIoRGZsaolir935ZTYtA0VapMtgBo6/NSVQ6elaP5jJeyhjpud+Ajgxx3bGuIn
TSuKi5PqmoNHj7hAFAkEAyeYGOjJXb3u0diUS7z4yHz9Gqpdvu4ksCFIROOpkgQap1bKvUsoYN51
mUe9ctj0oFyOR4rarChhdIfPfwZMw4ieKYAbx+TKoe/LF6NGaLlEZMu02Q3R0KixWHvVEWUi6E2y
gMuBziQQmop5gNc4PXE04xPOlmMmoxq/zd12Ia4ISVE9JT5/mtUgHG9itMstn39GGKB+1SnC0Hup
P2Imht1by4rLvIZgJwka/L9Siq2uQryRvi4y0Nlgtfzt50rcBA4C6kGVl2wOky55i6IGgrILFfRF
HB37B4ePNJiGaJdRG6JNQQizRTG3Vtmhc8bIEJQATAdXiGBQaHg8KIs814JZ8lB0hscIJZf/4LeE
6bpbh06hsnewKHUnSI5cSLi3oH9Cj4QKPJAseccfskKL/DzlXi3Te2UZoPjOunTR6JTX62DuLYmI
a0LYL0ijU15dw9CnyyR2F5HesvjRgkiaCf3wY04f8RS1pfzV6q+D8pBnj/KKChLJs5G/TsnZ6n0Z
Ec3SX3QZ87ZTk8IfzdGpeP4nGAGOZqoH8wilBbGhu67wE51gAKEKBzbQSr8yciGl2ELBKt9kzIzH
PLmwysSIDtgIRKWa3HJs3mfRY3h53SXayYantwfeCW0enCGwU9G9LMflA1aZS9d5RCQQLqn6M90m
2fpKUeNvok+lv2LYjGzRON+nySOeTXZWP8UIohm3bro18WeVaNjjnmThvhXvrfCN1xiGC4cEFXFa
Dil62cUXYywOWEEgEL1Ntyog0rf1dunQ1TLzeuSzIo3Gt/qwKk/p+syCmCjGtRdxRLkJcxI0Rh1W
WJgCSQDKRlGEirpj4uBFv17doWA3BzWVAiLa5SDWh3Q5YGxigf8j29V2dR70jb927wuGjfngz83Z
gntTSDJFGoBptPbGuQCWg6VjsNL1o33G0A07qfb6j/4DoIBB2yJ2ac5KFve9m2CnyeA1Lskcb4K7
gBwe1O5APWW9hbu9wGGPqOC6A34wXKRpP/RHnQJQ5m2NONnpOTEQEZxoALk063LN1vO7SLjU9bkm
/G53TH3YHWYNAIY/lGgVIDK1Q+jIknZzc8TMSBIZuTP93qbdiyRE05F/nFLNpd0T0uA9clyAYyjQ
8R18DojC5OY6ahMXMkCHO3Px+WT2K4/Jnmfa2bJZGnAYAculWTUvDmC8uDvivcZu6vkPZcd5nLcB
lrCEInjpygKu9ltgPHGdpkfDcpL5gZdGbVWlbvew0rHDuaP1pdaPKRDkBxZpJRyKhi5Sun0v4aU+
7K31Lc8PuX7c3p34R77R7jXLu20X/KQyNtI3zgKpPiCuqBpEiAdWZklm+b2+aUJyQk/CfYS92Hrf
jadmxK1inxn3ELfN+iLGXtjtqTk0QHnTp356UimmieUlaVGr/g/uzmw3bqTb0u/S91HgPADdfSHl
PEhKKTU4b4i002Zwnofg0/dHVx20S+fv8vnPZQMFuGRLSiaTZOzYe61vPY1k3Y1rt9nz3OJ5x3Wa
057PmWHMzx+ePBO+lG7Ls6DV1ty7rrrMU9ppUyUrx1338sx1kFVH9uee/Ua/mOujjbctq6UVvXKb
IbvgxFFJVkwKQiI58dSu+NWcguaDOR8Hl7FDoMDr8dayr9uxwwWFKpId6XdiXEyXvpmfGm2/Yj2v
cKgxTOxWPOe4pfPkaFOG1DsLyTp7PJa2kKDapT/eR/Vy/M4i0Y4PLRxMRd+BzQxDGKQtG2kc+vgy
YG/TnonjYIgcjU+u8yDzxSCgEDDnh0diWV+JPLy3X21jlVKVBupZMsoQ+jluuEIZoj9maoXmQBRP
EVFb5EyFRnaq22fHf9TcTW/sEm/DztxDshYGvKe5Z2Cz9YVQhWFy4VIfia2WHWpEsRW962OprRlh
VuCay0OYfY0JPYyqY5y+AK2501R96AbqpMZ50oofCjFKaaFhOHVYll06b5gK4eXMK3nuryrnITK/
u+kLuBtZHfwQ3uFa149mSLoxYNANDibaRu6maj5cL3mvskuhyUXnb1S8qgg5ojWoHTpxqtnzOCek
GG36VVgPGpy2/DjKLemrUqAZOUyUI/56mpZYTKy3oL4wfzXY24LyYRcM106dCwWnj571wUImzpBe
pefE0AhVptBmFjYmEPI2uBRa/Yj2JdeuBSW6fxjApQRLDMB+skfJMSOQ4RvXeIjMjz57QAiQzPjl
PST3zN50FjDnReidSrUru8eQjUwTUu17NKk1JKkb4S2rUr+LeWUxXolarmR3Vyl3UbovQmPqr38b
Zn1Qqd0NWNAFiRrdJctS8PHbJnrFd+0x9KeAMBg7WmQCiDerfQGkz6D5q23i+F8aHEO4Iymp65+C
/kn2i8G7iJRF85Wj1d16VWWUPTzEkEMAaGf3iXfdeRLFoWTLWFHFRz4S1J6GW3Ie6ZCytE48SURD
OAoNdSvNl0ZDr90qqlNgBsuWjlUH7Nwgl46J2izSd8BfWDNXnc24miHv/OmhymhfC2uisctowaiP
WckMwvuYrhkS0WEaFxmKJsVYPIM+nsVUNyRIxeiqLaKw4vDcRx+pDFeNeyxHeOmMpRWUiYDylVFs
gu22Q7UgXf25YUdgThT7HT0HB67Ka8nJ1WxWD77LYH5CevrdfMITbVp6TkqSEW0jejojQQ85Q6gK
fraGusPTXy2iHEAqs/dhVeXPWNI9Mj4KHvRVocNWxbCr1ew459u/WKK0cQyyS+R8jTx41DdeO2wC
ilfTIEBUNqskOvcFTJ7Ou9sYqA+7hpm5T4DksO39kbHsBj448qkPgRLFiNiD5PS9sqW05b5uEJ37
3qIbCfSK8nWgmAgPzX3KcGBEu1rweJkEe6+iQ8Pp348M+BW1s6P8+7RSbMQ94szq1chVZvh8r/4x
on7w2abMgWHNiFbhMtKqIdyK4VB+9+KzA+Vmmf/OD3gDybQOiQ1MUTl4BpgBuoA23iMkTGNAbRDM
SM9pxkUyVbkl2lniTnou7PKuoOZ2oGJ3zO2RDw34FBGDMjkNmUOUZE3qNLk6de2TZ9XcWh8UZw2N
GImBVnMLz+mOdCAEf47ECblrApgIZHKMhwqRN2IOYq4YK10ybuXaTxmhIIwgAjF67613Vb07xc7I
n3okWsKcj2NGzvjnyX1IvFtpPjCZKe255S6qs9LPo1jHKGW1+GSwsXA5a2Zx5RYRaCvMgdS/89g8
Dua5oDLsoyu5ObnBJa9CRLIgFwKIMx0xLvnZRirl2BfJWWyQbZbo/uTV4FRU+qk1Dm189VKyNeqr
Pr3nE8yca1CtSp5A46qhVJ5xI412KvtzRv03ny2T3+0a85m1ffa64yG3HkZx44Bb/SBNB8kpvp/m
MAWXyUaw0VxjdHvqXcRvabo0bfpXOgUIzhOi31M2T42HgoDO90C/xTv4+s0iZLUYgdlTxCuEa1Je
GQFn0H+M7qCMs+quJfoyWhRDunDNW5lfxXhqzEvUMp0xz1myJf7KIdDNm7/kJ2ypMRejMka6kTTf
q+w9m86ljgpV3cR0kNlrR1LLgDygRkttPLjeqotQBGyU91AP724Yg2smALU7cXOMc/kWXbGZWdHN
wrxgI2e1xLvPRNaTZ5UAtK93nFvLYDZ10nhsSaYQ0RJx+VidbetW5d+5Cg3z1I1XrYnmd8K4V3DJ
Vj0P3eEEMoWMktPPE+FeWhqThUnoEqKg4qFrd6VxikDnZw1Do0dksq39FHL2POsyEmCk3xpFDyx5
bNUJSlcw3Yxq5zWbIQ3W+XgZ58Q590VLYINQWb7n5il1Hlrn3ZePusbd7Jza5B2Xm0h3xrgq24MC
Bkmli88FQNT8zbF25h/HZMcuoUTMUabnAJqWfdHtUwGLpSZWhrsYkbIXeBQWN0GTnX1QzG1i3zJY
oBUSWIi3jKAjJO3Rff4910r0C+xshpMVP8JSYKBNll9VndS461toOyenPGm4dhRxatzJ9qXnR3Qy
UH1jpcaD0d1yssGCeYE4F84Fp+UdFD2zRWTVXkJeJAAIUlOBu/F33kHe3hL54Ml12h/C+izRzGts
CfMUBToh32Sqv/XNxfAumTgLdCUdO08+Xk6yD59PY3uLqrO8cobz8moKkviGU24/6DXPrvbd4vHV
0pUtcrS5/JWn3fyB80dbyuqd+8FE0Zt8RPV7jZjeZf0ckKrXtHoZ2uur+T4oD2lyk+h8FOLngLjN
Mn83uf4DYIjq0tQo04FmwDnl95NHG5IFSyDRObKJqVOnn+dFfp8PfL6ubB7HE7lOCsE/F4gD4p+7
jn9w6Xtn2RmZEIEjd/MPz9/eUSz0u/l3DO1DnD9zsvnYjfSxRUoVUZhmXzPatxx+iLKO7qmHZEu5
p/ln+bjRICXjTanDfAZ8fiTzLxCzVHnWnG9cjGRBSfN76N017X2fUMMua3R47JHRcOaboN4jRwG1
LvTVmB86tZBzbMYsGCjc/Vhv62Ebqttk7PmGYN7irXwdnfUK6wszdn6JCDfM291xXeFbBupwCoa3
sNy4al0CuKbdaL5JSi38NQpRmKJ8JoiU4eTaY/UKaYbPQmPvYeje0uJZ74+4WVkbw2HlxSsuy9pb
atTLFO3TytMWfJnVeyd6TOQjPIi7cdiNQHPQ8oAeI9jM2tfqKdIZFLz04XOln7toi5ZQPaXmD10/
EBsPI96Nn4R7iDkNTPnHA//pzItQTb0L1z7wyztQHJF38gNMPrNQJANypa04Mk7dKEjKQHp2T28Z
LIwJrNXYoT6w8m9DvffnUokGt8tYZMuvT7iPxUD9QuVFD3HXlfOLIiXilFfxo+CQuxX/hFZIMNps
ngyufNt4sPtTNqxNVHkIa9WWBZR/rthAz/7YfTgd+C9O3ozhjeidXO3y5pJ1s7RwPbUL+O94oTKL
H1hyxkv1kM68Mvpvc0M8LbeM5NGbIPtAI8K3cVJtceNl8mFDAiAzYq3Y1lSJ4c4FniFuIbHagX20
iF8b6Fxv58U/kKuu3sfmDc1MyDi93aFZKcKPunjkkuNNdnKlApr/B+6xsFryFtLu6Ac/WEFKnpz+
jze31u6D4OBztRa7NHoLq5cyP/yzMEqfvZi/Cn4gAiKNss3ZvTybAj8559psArPb1e3DT7dsXLiE
P0lk3lYfptsaOVonzGgjB43NbzQhrPPHC1Hn0bLKveHY5eg6f3NEnz3iLhQTOBWajnnU0jznM2fI
qzQM8m76PNQVIguVUUvkqdjraXowyTx5GtskYD9i0LYdum5fl+kbyLn6BIJ8bSY9JLy0yI4iFm+R
KkOmuCJiU1j++Gk0/c3BftaVudjZGa3qPlhD7Ief0ZREpo5ANWxxKic8p5SYg0AYi8o/6jGmTxC1
UU7meq1tMJcCDI/G7GlkG5tJMBYaaO61k6MRSmF0/4aaaXz+ZF2IoxwR4AjXcQ28gXzyv/g9s1TB
Vm4z89Tj9d0re9L2U6XfRvAFmHhattSuotEdDyh3YbDnZDRb9UnzuqeGX3m0K2wUdaFp+7RN7Zdw
CL709BB727cxu5FhiteQa6WQNnLkgl+pe+P6N2f386VA8KIJudW0wQFr0C/mt/jLW9CFkYSTK2ye
64H2NRgoBYeqWFu9ipA2deOxixA9x22vfbUzi56sQaQP5C6DLbc/PoV1yCdP2gTFXNvtMEVGdCIQ
HQolipWmYvf5Nwf86XLwwUJoOLpNC8CBZnif+QZkPXeeOZnZ40/Aipw0DeU9mdwYj5OV29IVaXEL
H4IaTUk8hMExSM3TqKofrRNY3zx0cXQFt7iKg9XPI/v/lcfDo+iXM7+4tte/kDsP1+z7//ofL4Cp
c/7vVxDPzx/5i8RjmzB1XG5MSLu25Xgun9OfZGphe39oLs86ni2WCdDM5PHyF4nH+UPDN2v7s4UY
ysd8Q/3F4dH/mK9Ew5+VkXP4pGP8Oxgex/r7ZSIMHfopfmV7/vtfrmeNtKoqEvggnCJM39zI9x4j
J0UR2iTMKA3pspU3xPhkjR7+T69z1lWXshtv86nbUr9m58SqA4wjSKUmyHpolMNmaSqHygumFN4t
0Qqxs4TbHOt66ncchn7IQhwErlZ+DQUyy8p3/GPTZ+TopiV9dmhzxzgU7kJoWb7x4Ey8hbUePDUi
sfbcNv3ZchXP1EnQGfAGsUrTLDgmTkgbNfBTrCo6GEOtrsydSxrSHbG3OjNDpNNoajIWexlW5B+U
TkZgGtz21DG1q+j9lDZVTtRfZU0M4Q1Ct/wMRESfzUUDU9y687IVdXtCdv3g4vwIbUTXjprowpUK
R35nC539fTQyKbOatQ1iACWfwUZ6pg/utWiy3vM+dsgmENjWbejci4HgNsomFJckXLL0u01NlK4a
t1PcdNfRoBeX+ElzaAojONsGvVQrtlBrjVHGKai0YlGNwl+ntZv3K9JKyhdT5Qxmy7Q21rntBG8w
AIoTgTHDm6a1yM+cCCN4gpq4iRwkCiy2r36it2sF5vPgVam5tSZmMLndzS70SI4UfmO0J9A52hpB
ZgA1mzwguDVz9jSpp+WQpuVzOSpBkYU6oZLSPZKnQEXSVQ2yqyh5SFqlbUvH7ZlyZe4XTkS47ajK
H4tCR3Noi/DVUFb3EigdY27q9vkLgSzjt6Iy25ewJHkeSZuKf7j1VC2qKqfZCWkTfXmGBs1WaKjc
rLS3SZc433vfRQEH962EyuLOgnMkXFXBp+LaqWQzqkx0lOU0nKbRU8uQdt67occkaE8O+Y22024j
gS6oSoOa2rliPz6WIBfG1luBpxgOdofSeOxs/Zuu1fGmMvL+LBKccc2IqlRFTb0KQEc/FsFEnNtY
5yeev3SQJKAh36FtaQJNJ9S9M9TCt/JhQTvcJF43jxl/sLPPnaFlyzrgnSo6gDhejGQsqKrgTeSt
fNd0M4CUEPjxR8pld2hz4RBOMSFxcBLyf9My9h5yR0ETLui41S7qXKvGBlQ32CSTeuy+9LrDvs+v
y8fUkc6t9aC5BSJsEAvJdFePyQxMKFL/oetT4KhRxESSkLybFurlk17Z09MkZ9VrgzR80ojvtQfw
zrBYGbGroTT2NT3BJ9e2qkcjzBMIwHn6TSS4OARLyxWydr/yB4U5228IhkvbbkNXLtjHJJW9+kpD
0+TLYtGCkWTQqafGE1FfJg3wUD2ICQhr1LLmNzbN36ybxkf6reYmlYAUjL4Ert+RdqOVAkp+RuNG
NtmcDeGji01ZD1fZaJOjF+s+UxJnoupwxhTjhdMwvdPbUu5iXyu/EKPcMQJqUXsHsQgvmSXTb0VQ
+E9xztVbB736UgcO21YnIJwcOHSCmhSUyrqWqWQ6URTbbir6h7iZ4H47Az6qEcz18yCLBsF5ZgWI
BXUr2enOyOXPDBWhAH7r71PutDu3i0wIryWbX6OAykn3SkTknbTR8NQgiVeLwQzZ97ZGqhapk7kC
b5Lh7tWIyFJr6vAwZLZBM9u2kLb0Mc8hHDV6M6LZ8fv3CCYNcqym+Kp5FT5umcbD1RlCqyaxMu4I
tizC3qFKsXRYzXli3oohrX8QCRgfS1JhVqJHzzz5pb3RfEWMzdASEAJ8wZLbhKedc6/JQMYooBg4
eYODNUerNOsWOabPuDCL4n3d5ta101OC5UtLOvW2hzLpPejRVJ1N4fCJTERtw1VVZGw+aAUF9XIg
kw/7LFQZzPc9JEb0uTTudtWURWst7lFUaFXqntpcZ382jhpupzwW/msV+ToRNlUOZm6X2Ek00Yrq
Netp9PvKwo2Tahed243+aJ92MT6yUhxB385SdgvBR1yNrCkikG58qFSWQrNU0dThNpFsx11FgC0A
NyxLhogqsQ2ixNKPbjGfyciZBnz56dTukiiKntsuESGBbn5Di78H73azMsy9sSCfuUnS1F2xmk5d
C/mKnKb7pndRidZpODCbsYTdsyE2C32kfWNm2Nk9cpx2Tigrdyu5CtIFmbaI+dPJBH/isk68xno9
eWsbZCY2TjOkqZSTYBffDTJILp3h84jpuiQEIGMAX7cJYRGk8DL37VzEWUoIuvIR99m+FWa1LCvf
eBeda9I7BvcGMKNxX9hO0K1IwUcdzDihfAhagWuyp52gbNgnqYytqyBBCRuuDJnZ1r3zSm4us7NY
S9R9Zofdc25OHtbZWL5V1YiE2GCGCmeyWjpG4l3DCCB45+X90WmMwsGhHGFaSUkT/egnWd1MI5/z
9CwtW0dTAzW0ajyMy47I3rxQGNs6sdtXL6jyfcpnca3GzkEOB9j9ZDp9v5+GORjeDLL6MTCz8dXH
OY9NrxzoZ03CQSxeJB7GAk9tk6oJ36ZCutTUafUSNn11Sxsqv3vDtcU2z1XOxEK2z3yu+Ck6InWj
ZeF1+WMv6H+uwy6163vNclFTV0129uqa4DI5mrl7DzIPC71QNJejZkJgwPMS/a4XXQO/1ORKylAB
efPsV9/EgxWYtvbFVVpmrlxjMM7VWNC1UA3uJZG1E/NHu02/cHOk+OmizN0k6US0hG35AqZiOjIq
bF10NCLNabKgO447035UI+f5jlQibLqgn7Oz4VjT+ySx0atQ1yCuOln5wR6UVXGahkfdEOj6TDNA
CatGrBtOYIrvtSPxGyYEa7LfHFvgw0YEt0aPO+/Ni13ajUMfB+J+ipTDGNOKoZPk46RWHrTfm7Jq
73HM4/LNlz37JZOEQTwchnaQFXXYQrWOuC8m5C09j8ClGGzzOpmYJk17qLGxTPZLGrvpgnLc3pA9
jj4/TlS0CSu7RtYrJEJCpClbV9TjM1G1w5deSODduUvxwSzFjTa526g9p3nCCiwQVhbhaB9Mq7XI
K9Sb/A28DZtly0CDNQnTOzW1A2mYZcPaDH36BiCN29MM6XF6URludQeVdWs58SFuy2jdQ09exayv
dMyQKpD8qBh+aNZ3ywm7a5Zq3q0zmB1RleAFyER0yIrBe4knEtjbXronmZL2R3YExcgETe4QUVqi
guwki1Pi1Si9R7w6CbovKkuLZnMVvysTMVgQ6jGqHUZhbVgk0DQxiOfSL2/s+yk+42Da1qSRL4vA
1BCo6d6jDOjtaQWGNN3yeqR77PJ3UuQI0SZfnk0Cvhb4FiH/IWIq9Tz8ofsp01Vmow9Z3fuA8aVW
ruOkHdZ6RN2mpdhPTRt7bEuNiA29mx6cmih0NUXsUEUCzIT5Y+xuQ6PSXgvHxFzO+JnVNmRjopN3
XYuazFtg1+lQx4hM6x5ndkJOXtQmwGASh9DiBFGbUamSqr13HyKXTLUIdh9yYJaATZDjl43T8Eeq
T2hY2ljAr3E5RS9Eh6E+qAiSqupsJCq+zM9WWSDu1uNgW41V9ZV0dxsJyOA+Kwhzq6wrq71pjQxw
/v1t8mb5vPyff2PU/u+/f9n8+TXM1Xlj+rcvlnkb0dHuvtfq+XtDGuZ/0Frn7/yv/uNfW92zKtnq
fvt/hjfZePd+x6wVx2vdRnlUdX/fK88/+9de2dH+cNnY6p5mQWaEDMuG+K+9sqP/YdDEgAiIY9Kh
n/R/98q69QfIPabEBiQ3y7NNtrL/sVm2/gCwZtCusQhgckC5/jub5U+JKbY977k9kkLoARkmL/ip
QenzSBVdSvVmROPdxd1EgX5nUK7046VQcukD0yJl8zdNyPnwf22L/nxVfwYLWnDZeOB+AgsmJSEN
Qnj5gulop15d41lnuGQR3SuTi+w3A6IXrJtm/lqmB8qp+0LcjnGGgCdesmwHEfo+9ASR9b3JXlmH
/ejF769WsCHpoXI3qjl3HoS16rUameXV3z35hSfD/S+f+NOfXdy/IXVnrOovzd0/34Wu6z59EF9n
q/L3fkNtakoOPq094heWefmhfLGUmI6EdkhY6QNdW3VN+OQ15X050OWe3hqHICiIDmye2iJaVGhj
Sv8LyaAbOLkrkYOh6qjy6LXJbCcTDMsgAhx0aVf2LeAmxm3FQyE16Q/TYxetXEjYQnZ6VWDZZPCc
fI2RO3rBe+GBoEERaYIr+ud3/alp+OebBjTLJUiDh6Cxv7/pqEntMKvYbHeMYKOIvawfn4gZXWbu
j1lQkgXuvQjtPxtsf0aj/Ytz/dNB/Olcc4Y1GkUeqWiO9+mKkdR+QdSZ+cJW2HmxSjGsL/2NFRRb
f6yXIXhxgeCNqqCt4M5U8F0rfSkMdla+WJTUnp5/G7pzzrTXIoWHmapYYMw2SFZKm6v9k+KV/zeu
c46au9snm8fQPvev66FX5JUjZxbJCqcIqdMF0v3tCC91dH40pNniZ6Q4O+EhynLsK4FFfs67WXxY
xGDU2rXHFqc7L1H/FOHPogD3m9c2XJgI5sFYTQzBimxGEc02e6BA9ZlSNpr8O1Ey5YK598+f/czR
/nzFA9q3bNeFmUwkwKfhQd/KcXRTPV9Igt1DBx9dhQgptxaDQopQQM+QKPESUsMNZxvF/aGzFg2K
gfxdR0zYGqva1jYTu9piHDa/ObZP3ur5wvzbsX26MIfCGTqtAWzcGWdQnbBJMBxj3SvgzAXAqLL6
2AIp05i7/+aVP1GLP7+yOx/ZL33HhsOSMOzxaPEZ6Ja5qCeailq9DoGf0eXn3JjZcO+FTHcxq/3m
1Y1//kzcT4MINoo1nQBePSmjpQ+fqcqejPwFJcvST65JD+42RsiPgs3F/5sBDvznAzDmW+8/3Zqg
xWGLM0OgoP3722+bRhLny4k3AfkNDcpq0jpDvAcOcq4Egy5UsQS1RT5vjgOcL9RVgeQMuZeCLd6c
ltU/6twdHB/IyxYJ1we4pTLEkea2q8iaFgYQtX8+6s8U1T8/NNNiiOAwvzGcTx8a+3NfYwOaUzQh
q4jREMbF+ig0ulFNv4qRfWZsPKRLfqjXoSm+uAmDb1BKgufJb45lPkOfzyCpjYatk6Xn/dnQ/uUC
6nrfSD3Vou6qzBUp8otueM3nDHHtjg7nPcgSRPb0yxZlQ0vjEcHU727seZn/fATA9WdorknTwvt0
Nky/zYdQAcGiW7YIEoeogxm2WT/IXm5Lpr1T/FTL5MW3iyNYceACu6kWyLKHhUbWq54BG/Tkt9+c
l391afsgN1lgPYL9fj6OfjkvlciTcphVb3CIAdqh0mvl1ijrlebaR6dGvaQjJFakKnLDDaRLWrHz
G56w/q9u7l+Owfh0ZsJ+aGp2URRIRrijt3NncFaSJHlv4KLQo3k0HXCuWYW74izy/ndPNUYj//mj
oUKC+cs6AoD489ArqFwV+j2gnhLqWh6QvaZWJGEhFuFjGE1YWPqqh31ZWPh7FfrNBL/lFOIPNOnu
tOsuM4++m34hW2oVECs1WphmrQUvdm9M/V1xCmdMVojEheLJ8b8HHUQ6t0UBHa7MLvv5T3ZcY23B
xKnAq036IY/7dT+B4lDWwuexD0Z9403P40A4eBJuS53MpirbdGG2cCnzUNlnC80lpbZPNmDDN71L
s2tg711527wDX+uZO2vC7q3cbeFajJgNLNY2IimQpgh1iWgiOio4jF22Kftgk5gaBiCeOFAoaiNY
zsZb6PYrpSO517INecU4Dl+CKVgqNmJuANopEhu9hVkEPK9Cjc/8YN03ax9IT2/pK9+vniPHWpQ9
agIXTASaaoehgBLfewLu+YmdrmfQW7Q7S9/qXrgq0EO6Nn1qzpWUB71915Jb6aRI9OOTE4Ix4NeL
yUFNoq00DCeJl90T+X0fIMAIjMs4T2uYtOoTn4txof2+TLpimYmDE97pKCUNTn4PksELc+ih72o8
1vIygcPK8CTFtMRd47ULab7gow/iS4V1CMkrRkOxzDABt76/pOFPMxM6jjIgDrKDJ1EhTLCEjvmy
0TKkHHTk5bCSXr917JgQYwvWIBZtlX0JhiN+OwG9bOzp5bDfHrZ6WD0khbVo8SD5PKMDhhcO1i6f
pd3hjBkKLWhAEs58LDzbO6dazme1R61e0rXIWuN+tH+iSiP6en2CeY6Xy7NbEpcbvA9vyP3uyB4+
Jqb9ZSiaMxOnu9FAxo2/9VgW9iHAFtXpDc2lCR9euQuoRCa4hgVgjsz5GDU0TfjvkwbN7jf7uUvd
pZQfehfxpnH4R3iCuwVhrwivkc4aFJNMrG093AR6v8tI7A5xm/a4EA0IpR4t3DoH7s/lre/d3t0A
OXRdGlTYHekNYJkeV1Xx5NN5cM6eUaFlR8YKqARfVpazFDI6bPDOZT3kOqIJMNznsALNrSzMn4sh
1HWYM0/5NN0NZcOJO1fgtEYulZoaW2Lc0KHbeYak2XMumbwIxJ7GCOvNea6HD9s1YELKpZ7CZSSK
KJkhR/Sv8nJgQ89QDfKDZQxL4DlLkyqxlTEQIXgGIcArFw12m9/15nTn5h+VOkXT2sc+LIlTSBr/
vrbpvMmri8NkVAXmScyu3mvjwVdrzV064o0q8Er119pEeYoH+b4ojSW9rvuWaUVt8cGia67TK/tf
pKvDfQHA04OVl6gnO13On2TIxRKku5K7MCpRK2Knr/h8jAaWX4VNOIPPilVFiw0u80NWjpx5qJiw
lxMJug2Ai47tFiQ8zmw0lWLbJLcaN97ED5CvCN79VqJ0M6cb5bLirAY4I1vzwvUA+PG1RZxX4Kmv
eijWMJpNHW1xDZZC1gC3HzUUhfO5BjuCeM2Ie9B21AIlSIzgmy74FdSXUjfXNuWC37mLngMbHYyG
EntEyNeAhsc4XthNsap6tFY9XUmPSO/eXUQO52/cDdacEsRbNfEOQyvUwgmx+Q+NaTPN9Xty2vBF
Zoj9J6wICZyFa6oBQPFovU4G2fHW0kMB784yNezeNKgXkudHQ2ZjCyokxcZYwJwkIQsBobyTZb/3
sCO1iQSe5zNGA0aNJdPCj557JFu52xwCXgrYBFlP39Ezc89NCJO7fo6sNzt4cZHQ6TTRA9pwKZ1V
Oc5WVXOti26JMGhb1P7rBKVoML/69iKswadm3ibX3UMBdgFjSx09Me1m6IupdMxwumXrooMfIAvY
39m9VxfHyB2W+Tjwu8otYvAq9HFjY4iaoNSE+dYq9UWZLCovwteMr5wT6iAKt/DUDKrbGzBKbMRn
1hQxwMsOA5tUn9TpFqFYnGqbNDXvS6xUHfFaGu8E34LNzBJtCd6z1zB4J9xxM5S8+2U1d+ErBVbg
VYUSTEe2bYcCShLUaJxvftZAvjtrxpp+9IoonIWyEDnC12rqaF35UAxTe1U044qtyb2fnMwSOA5Q
sDTEqAa1UejvWQPZCy5NIIJNmGMmKdLFFNVraFrbOjZ2RhDMZk2rUaB1gYUYh4pHUSNYoBmrDLH2
UhIQ2nARO9P4IqRzh5Ox7J2FmSLjkqzRqQ54JdgC7LRrd9uxTPqQPYUdbPrB3NW1dWyQTydDup6f
XBOzlwY2ybwM03zapTAIkDw36QTop1nPqzKT0r2edzzrqO8Te4+8iIwTHf6A/EIE76KrrW0NV7OK
rN0AW0DoHBR4E6mZaLvrtRm16xJRHncd2D4OnMpCpyKY/y6sED+yYmgc+fyMhD66SLjuLU/NPjJq
z0XD3vLnj3fhFjnJoeGlYoJV54Uo1wwAFxqyCdiRLDgED+81nhJpqt17P9DNE0e2nKsliqhudldJ
9Iq4zN+Jxbkf5lWqnF5IPdlYuN16Q+C9hbvZh6tKHFrPPOapfqgubSk2mEdWXcET3gSg1MJxgBmt
m2inW23lKfCEg7FwepZATywJM6RBsyqY6ksfcqjtP6at/9j17mPXCghesPKji4bYby60SMVcw83S
nK2BbiMTyYKUyY0HdZAB60nF7K6JREsTeXIGE77KnJqKVXrQ9gM2AwMEDbk5dpViBKOxXWOhhPYT
SgDPyjy6NStzXe6SkfEIdCuFsckeL8nQLHUMT1kot70WPI7jLSytU5UDLgk3JOLuamnuzViHidmu
f7Z9OKa5SNK9aq111j5I1Xvbu1sD0GDevBDhC3eABnfxZqXWwoFvkMrspPsYRKCZ6Hqz9tBpOFy3
En0vA6FlATCrb7xz4RXn0E4PqjWPdeCdezfdUFWuDHQl8yVh0jKXfo1vN9iMDaUQt6uyKhYP90BH
9Z6N3aG3+hd0Nu80MSSuX1dBva0pCycwiVyY1KdaEJyrItnMhR8dC5BxnXnkwotiluEiwIXOAgzL
PAoxCWG6aAdgPDHPgpihbdpDY1z4jH92CGzWOq3SrVlGm8GAkSBN0FL0z47tEIvNmA3uIrUdaqeP
wAHRQY9r73n1s9PrxzzkxVfWVOwiLfhhltSgQntnN7iNSsDbFexen8SDOP3O/nvfOdq3VvcPRjiu
YtqIyB8emmi86E7z3BD/nlKZ4TgCNj5aH6JIVoZ8jCcN9rP2jbCn/8PcuSxHjmzZ9VfaNEcb3g4M
1GaKdwTfDJLJ5ASWTJKA4w13AA7g63vhXplJt00aaKZBVVZWVQYjEIC7n3P2XvuDKJdn37feyY/G
d+vduGunrMId087Xvq7YfjmXs2Vs00pgf1lMutUzFlLX/uslNebGMHrrVXPDbnfbCg+bwPQx88Nh
kgC5tJ1rwrWcICbMw0/upY9Ck3HW34iINPTc/lWSbD/K9tnuutcUFnjUerdN5F5E/pn783ZJ5qsH
s0MK90LZfXUSxro68998BQm3AoaV1Kh++CbF8O6p5RqqCk1DXfye7d9+axyyAXyNY5EFqvTvmoBy
g+czM/nJGa89jyHXFTsC65Ci+mDsHwYFKARuV8dic6eS4obqXe/SVwIDq3PolPwoOXDFLznfDgq5
2wCEXsttGic4tJh0HrJ0+TXZ/s0c0fMNuY9B9laWfRdJYCC2fddZ5tgAXF/X6vXDNblHMZs8xCPR
GWN4Hnlih/Xs5xTor9N9wM0Sr/A0+BG4EEMQnsYB78gIaQ5fBReyu2gMDgLiTmz9ChM6LcXB6T78
CUpvmKK2R1Ofl8fTUFZPYV/9noAkWdNxkfXJ0atfiJMZXlDMgzr7lGm29/ufEbeGQVoeKwkQbU+f
ikvEVjOzPraHOZBPhmzmdQlJZjJhda3Zsnn8ZwyI2W6cXJrBXNrqY5nC87oAWg2IKX5SKDnzUhuu
i1S2MIzpIfphv7J3hvCJHt8lm53nXYJGwVfw1kTlQ1WBveWRydybqArObU6NABtqxGyzlhVrBbVu
Qmsnaa7x8KxFGr+6rCxFywEvB5ceO4d1H1WWe7dUw3HIcQGyHeYdeKBBHz1WoLhTMD38u8JZQRUc
CtHfjA7Rl4UiMcBexTd7OqkH6LkSCFxrxw9TE58FZ3xtUWWxPQPe9mxx37gkonrFKeTQGvloqHp9
LMIakF9/CDTrVVud0FIeamGdEtsnPdXdXcbOvRhgUOXC0Rh5f0rPP8KuuqqQnK44Wcu9aX7WwnXd
QVOy51TFELB2bkdqqkjxRQd7I/gtf1hRnfqsemuJvzRUnZR5Unpgm+1D21ovrlTPanpClHPKRPIS
L/VTOTPVaaoen+hz2AWwvAJclv2xHvmHrq7OrkAAEgMq26XQ/dMiIfP3FK2Cw/Z1fUsBNxRpgCef
HcR3it9VHkKWoevLaQu94Xbx+JUyfsBgSImM8oWvuukIAWADokpeBFfJR5svD52mQYjHUSblPzoM
a0PCXkN4hbNNFRUkeShrhRlwN60lfdPW23xd61Ryiv1//j8pnmHUqEQ4qaNxxTkU3p0FV9g2iNV8
tV/PHmlPo5oOwTqcSdlIHIqEJtXH9So7BagyYEk8qMe5uvHbCJGSe5E6eShK77Z12bqx+g4VdMj6
lf7K2Wm9G9XhF0445QQeMDZ6mYJHN3bv6zQ8m0/uMI5I+9SNcMN4eFA5yihOCjwrnusBUYvO3sy3
tPZ0eKEQIDrb4WBHOPuwLlmPcwGaLZg/1rvIGSu+vOCMuB+SjXcryA6YMvZikAQL0qmfNsJPCg/G
kMpFHybDbUY1mUBRiatkX2ASw56zXkJk+xAUQEryTQ2cwBuLoJRaHTMaR5aFlbWieUA/aN1OiOre
rk9gFfA0AD1fT60iTin26efygK/aO5XQFOLJSzMP/n1FB4j4OF7jHydZ+h4jNV6Z3LdLhSPaPqwP
omoynCiQfsbgPONxWv8djwdaHf8iwvzJE4+5BP2E+r10A0hiA2UZ74yftL7D9TroVO0R/F7We4my
ne0j3vd8Gpx0b3XAvbW25Kwd+ibuqfSf0vl1LP2/sj4ZRP+XKNX//bf/cSf/qoaYnP5fx9f/+of+
4/807v7Xl7keXv7rK6zv4/+zCNdVTP1/H4dvSWxVf8p/+x8/Sv79U//b83c7fJaSfi//gZH9GuW6
vsI/h+Ku+HfmvvSaYwQrwnEjRjX/nIkz92ZMRtQUhoq127kOzP6nfNxx/p2Ey4ARA6dozCArO1ez
YWT//b+5zNHRlqMdxx1hoy4X/y8jccGB619arsJzHHrOq0cmYKSElOW/DMXNFI6hR8VYh+4pX2pA
FKN8LGLOs4VLaequOFNsWKKS5k1V6fI0ZNVNlQPwc50iuhME028SOdL6SbzlqC33TfioCgtDFWYI
KuvT6Vc5pV+qYAmg/7DBPvsezmBa4gCGTeeV6ZuV9ohELZ9zgFk+15DG+wrelmgWZ+/Tz9AjLxR5
bfOWDW61R/qGtnn9rZm7eNs6Ekn7+ls7I8OmLCB3NGGBYmkQT11D3voyq1dXvU2G40zK9v7rY7Il
PG1wsXRQ5/M4oxfv7PyLz4f/SoTnqY3Lx0Ly1hQnCB3jeEcYx7hvkSROTMlrH1Y8h1oAt2ppdLSF
D7nMZwMp8osnUKqgiwe6oCeSrBraL3jGe1schdPPOyc5BGW4XDxOG/jz+BtyVn3QEQyDFqnhbmrN
Q9Us9OAJ8j2izY73ErsKMWGMgJFPP7gOClHEXM9VPi1vtbi09LqKYCmeqdBSZ1SHyMlaoE+slmOW
40bz/edkjXIuF5LhVO6BTORseQmT4lCYVXTkNpw2Xex4aWKfZznSU8tHCbvP2pbCy0HPdlBTGTrQ
55s8OjsxQdITM16doqtqUPcQ/pDQki5JEUAAekZ/4ZyLlujuCH3mvo+Ay5B4TCQaeigyqFlxmXdQ
TMFxrHAfnMfG/0C6xiBRxoajVf+784o/dDc2ySj9zwb/nZClurepw9H0jxDkf1QgFMjE4qpU223T
gG7JLDwNRThEuDr1z5WKhpsmGLAXxZBbqrzbTlawI5nS3hH1BsjUQvbReuTNMZQmYc+dzw3y5TvP
hcbTWu0eQIHZFVkA4Kst+Frh1KNOp9Jav4zBChPaQuRaUDPuW53eJ7mBcUDmT6Ljhzsssmm+bOeY
1xDOlSZDtUfuGAAppAqM65HdWHuQ9nmxrcl8TkBPSqubgkdgsqLusXfj78hwmzS0iBL3rU4rWOBz
8jca9XvSTTxK7sZvwbXJKZXPJJ5yb5UA/oO3ucuel/69lFN+O0IJguALvrAQNkk7S3kMVwVDHvvW
uXXfstw65yN8iExUpyX8zGVwHNK1pIta2t5ww3ZlS6+ttsaHpSQKZjYXhs3hXtnpg99AuBAYgM9h
aL2FVYzUcorPTQxNLoqR1iX41RVW3qQLHvOyRnmd+19xTnYed5isXSjwRc7HWNaTQaD0ZfachuqG
rmroJX87TSEzZZgy+9HQ61Hh01A1MefH6sMdg4fKbV90U32IxLQ3WktJ8TvQj4vRR5ulI/m0AeHS
hM4DL9oN4hapY3bxHSPox5Y/CzGwiCmyQxGAqM4Kn8gujByQR3Dz8y3fRiJ7GUgDdoqBvs+bX3Mw
Iue62KpYQcKhmVeS7MclvMvogEZgdQ0O3HamgLZg1kcLZsIuYhnFqnIoLCTUZqRZ3LSwOaJwqAlZ
oPrJibHzuT0LZW7hgHQb212xTUv8WfDMUl6QThGYdwRTX8b4R6RuJJKCgnS1+HAQ7GELYS5dxsM1
nhd80cyC4tEsHIxor5qBo6JN/FjdQr7qCrTwoXsred8WXcZDSLPDbvqbmb9Q81YHoeRvFkcgSYsV
LTsqcbUf5fjupuJ+RI6cJRZm9SxvbjyMMCDiUGa4WDB2eXyMqx6IVdnYIPRqYDgJsGpbH/p+8pBj
kza0kixCy/1hzQioXwBZp3m5d9VyqGcT70K/oyb1qZk0oLVuKvjXDLKcRw2lfSqcNwAU4uTbxLCU
Uv6y0T6aJjUkjgiAvcSNeFncIUWs8RSa+rzYDOWSngayB72gcaL2SBNZmUHfRKQzJJquq+Oqe9cR
vAkL8bzXJh9jMyNW7Ofy0Ns+KHI9PsdWABE2VvdovH9NPkE5Kke4WVQgrNJQP06hcm6H4tIjRELR
SL9YL+ItG/3npoo72qPm2vvRd2m41V2DgzMv5aPdO1STpF2xYBOfZ9LXVC7OsY0kRr7mY6GEI+qJ
iN7ejz/qvh0OSRwe63J5j5fyS5QyOebWxcZVsqupsHliMrLIca0Tc+hSKsY5ySq+RIvVxe2jV4Nh
zu7SIM63fTT98kcmGUmX3cukeuia7sUuaHMGMH/pzs9Rs6kLopzKYe8kHIzrOWNU5EaEK7vDWyfd
k7Jg2wrNEaAk7dxkjPhGRTraRDon+tdzQZHNthRuy7ED8kp429zOb5nfX4vJf7T85MW2weDPDi18
yf7Ctgv/g1SIfCI0Mou65RwrEkZj7eHwWaxbmfslqiKowo3rHKNxea0FgSlEJBPiQ7MqnQQz+wKs
nvbJ9jL1ANVU3jaKPXig978YwlGLnPitIguf8hb0ilw8aKwktIh0JCcXVmR5U7vkE4/Y/uu2t7F1
AcOxihHwobC781IXD0MMFdomqyYY3cek5RlenFUti8nsEIXLeDuWgEXwYcUS23fp+Cy6c4cxdpCA
qnpa1PHyNcWzIfrUhYlta/rqg9pjDDH2ZQopG9ZEFbZoUrTArpRJ/zN5HX0Ti/w6N9Tcru42HPwA
Xg0rtE6s7hThc8+0BcllRjjYJYTl9gJkbdmUIDEWzmlN3RAH4JwWwhY66YSneRiiI+PhN6n63ybQ
McFBy1NQYKPX2Tic6vHdkTPlP7nNtMrIH5PIy2/i4NUszrxn6UQkYA0BD4Cb7xozvSHzTC/za6Gi
iQgQYLXzd5GQphQTorlXjlnXomECuf/UsRWgwehRi3f6uQ0iQaKT6I69WXgXRNQ0BsanaoZbaVUD
uBpL7dx+oOVX0kcandeki/94QrBSz/rJz4Aat4yPG6FwwiccM9AiuiFtFdtFAG0RnGgyh9xFlPlb
dt/HFGJumLPn1x7Vvz1am3Shgxq45sHLy35HX4oprlBnrxRfqU+8QmkuQtvTpc8klBsqLTcPnmrR
miOacXlQxUz4s/1SWX0IWx7HezvqByIKyiEAthr5X7QB64d0ATbm+N/5uhAkkIrPY/5nKGbvdlLZ
N8Bn9DHhHWfIk+iY4vk5LQDf1cwMDPE+VgNjCdfFu87dET6w6WErNg91JoCitPcep4YHizM6YzD5
5ElI/SsHaLTxQDyODpzmQdnEqqTDTeWJNwuETFNig/K413ahZkJbp/pP+ifrc3MSo4TpFBCO1MM4
qxmmXrxSCoyXJjo4gR7uM6dFkcGB3+sD2IEG5x1MbI9jBwc00AUpLYYxw1FJ19zW85u/cCwfKwmp
LgH8Z0C/iQmwMGYfGOGtfaUqhmHOJSUp0MeaujT9Kf8aFs75WRVS6lcO9GZFqEmKmYhYDRcgRf0q
yDNLy2Ifaqb1rgrvAt/tQcgXO6TraiuDib2+PzimRxYWoRJQaf6qBM6nGuh77pGwS0yGqgAYSsu7
b7vUfzTWfSfvZJJBRS+MfZK6BQoTGkbkjLVaSSzYnDBr8Z+SNpesdZwnaIM20WRtUFtx38RwUaxc
I2ehI0P+PO54+hEpbXjacDQdsvla1YD5ZvBgpCsRF8nUZAi5fz3dZAcySIsRnRumge2cQ4Xvqu9+
HiT7jh1sMSo9LeWfGjHmUejsy2VH3IwtHzA7dzIvzlngfLaSXDY3XALQmGAbY5/eajvjqIx8rKby
PqhnBoQhcCeuJE1x3BJZjdjfXv4xJoPZstCf7Om4b4YgnnbtrB2mpf5w63VOdkTF/E7nGM3fCAll
IC775MTZLq79FU5M+N+wFNkR8b218RP0MOrQ48s4elF5rZwy3I3WuGJC1f2wyGJj/Kp4rjL1MhlY
C/F0Yv2eDj4jeoACs7647S5P8h/kcxNOFdNTshVcTg3NsRxJ4qooT446Z+SZBg8BjcF9innwWFJ9
WHPCDhgiMS6rNS2wBjMeyy8aphCavIq2HEabMvd98PBeAYXVBeKMJ6/OzmEaXiwf8ofVOjc9b+k4
8O0cBj2+9M7UnGLYXNJ2871dJE/aRqmT5R5nPfnchovaBZZ6cGfrHQlPB8ttmI9BhZqkdJpnjSl1
GzC5OrWTc0kakgKl7Xx41vTZ5OPf1MloK0YFKYGYoVvJRfHSODyoVp2F6WiulsydKZvKCA5TwzJD
TEw73fi5fLbZb/d0hrMOUEFc+OMqFe63wSi/M5c8M5yhxzAlB2b26o+85bq4ukes4QwA1QSaRpYj
TjWNHE59OPyIOozJeC8XBr0GX2AMPdQYYR1CO3zQBW1op1hYbe3olVVh02O6244VuKchCZdN3iUT
YZUlJzBYoGE1VOQoA6vzR3XC6eoDMwF27TbDbqXODbEL4Z8qWM8wvxbPyW+zANIFHbg+Mm+etLtt
dbNIUG1GRPWD19hPq3CRtHQTclOkmMS5Wvmrk3dX7N4oMqrp1AMRe4o153KZdjvpyOY25Pta+9Z1
Aad1CEjO7EaA2AWReEEENUZ3HKzG4ge5DlWxGd+T2K1uUT8xfani4LZ3ELsG0UoFZ7XcFp21ra2E
RhzRoYvIvpUMNait7ljZPScTdqqNJxF3GYP9Cl/nfpk6dxMRZCJiy1ykB+V7moIT3X3yjhuOciKd
QnyEVgz6vER/jKeXEcBjuviPSFQ5pAEbt9mBVcwlrXzwkpjNP/OaWmPCTb6h68mNM0hNlzvL0DZl
X2DanmSlSK0tG32ok/Qu5Sa/CPC2UUTAgG14rwGxUb3jremcbqfBJS/dc0eAJRQapc1BV9AgTTNv
2VZWvFX4YOOSO1oWLkw7CqDml+FtBnifqFeffcbpbv0FBdPac28ahvu6WJ77XPd75f+KGuuvTSKu
a25Te41gqj1QLU4H7zZ8m9H4QJyf1KamKcf5BT6+k6V7XcAe9mTxsVS03Q3l9safXq2G62mFSFYC
hEtYm1KYziUedVAdzjWqBsQYHdJbjyqL+4+kYP0RFEDjKrCPKqRVwxrNw7yeafNiOSUdVYXW9qeZ
iCiYBXzAHKt9HutjkqbZrZ3YfyJ9L53XxS4fTN18Fi0Jrr27PBQpkglNW4P9B2Y9vijQA8AhQ++h
Sh3ipR2bIW7DJCUVkExrwU0Ff4K+Rge/d6Gcr/oKi5zaVSkDq9GLvnF95idcfoexA9aHNq6/WM1y
rsY/PL64auvY3I7glMe8+uyW9pejoFct4fQ5picParXLQRFEjP0eLdbrWHdYSkLmJl1tfQASKbkX
8BvnKakxNvOCrMdmFtOswptDUnYg75e2Q7jHRerINWoromYsXx4ZXhM6PujmaJfNLg6tnb8oztAp
YPcypiHfmIKsZRydVeQR5ETqc6mz/RC8NzLepL1IGUBr68414XsTyYTsDf0dJom65KF5XZzxcQ7l
V8NGC8M7BosdAQWItc1ijwTFzvX7UGuS7KpuDyinuQw9xCR3ZHjmcDrmWQMUHP2OytZwgOzXOQhe
gwGO1oIgdJ/PU3uxWJ2wGfvbZA9xoXql48SOn27HmfQCuBTmEGpBO0vhNHTurGn9GhVL0xBUVPkV
ydY+GrvNMurPejQofYr4pqwiiy0SoUUeQSdd2o/M85ab0opvHPQyJy8HStuyJyHOAYrnhiRwN2Zk
W0gqvi3m1VzoSUzw2CwbrSSwhtGUhzCemUrzxyYBSruCvFGS3W1nLK/Jn9ymEneUjHeRJFzKtoi9
bG/FOOl926+1hZqgADe8vP1aZySzz6O463tiqHq/3tvBUwBaohx7yJ20t5Y5JDjC+KeQLeKsDXsO
YtY0G8CRT095BTsjnAIN43l4k0P+VzjJTz3LalsPxFUgmUH+FnSAE/STMyukNZCW/DxmGWAobRry
OTMaZcVi4KNW4R7iiDk0qPbqipzw5hm7PCotl1RLU9xUPuuMYKRLdExPagIJyZlamiPt0e+YIY/B
IxVR6W6mZTpQcRGP6ZUvEi8rKitBIQuAXOBb2Bs9H+eAuqhZ8s/AWlNYJIEV9MXmxX7HG/bHrcab
odXXMV84w7f8JC6McKrfTeszLMTxQ3e25oYZyrfITD96gHtha352P8MRmGwPkGyi8de22a5OkajN
Ayq30YDHs8h5tAYbc3DGijinFP66YwFQhChwoAXhQRiFQw0tsKTskP9WlPJbq0KE7/RVuYtJ5ZFe
U+HoHHsSNUEe5mlwlxf1q6phHdeUN2BXaECvYtMyE0RtODyQTvjsFAHt6jxuTkiZX9dIcldoCH08
CAiT6Lyvt7Pa4uQk5NhNnHPX3xRW9U7hxQGvoSlFHmyTBms8BpfPI4EHNc+mcOYvL2Gmr/MIxezf
ostHQhMQhrT1fC1nlQMMRdXae39GO1C7snSybSPVjxcP9r4N4PitIfUVtgjRuv5WOuM74IY/SWhf
az3Rh5qc+1lzdleTfeekPe64WBOxezKsCiUyaeJaz5OQzSlvyTvovb2ngviZFgyTQEfv46GJt6M/
oHLc6GbqtiQ3TuwV/poyG74MOF5bkf/ScES2dUDIiz/IeDtYozln8isAg8kxButP1AbH7leaugqJ
Mt3OjMXZQj2+G+XgnhLKqU3johzQxQ41CFE5NbGPkHC6ri+wkBNpnHOCAkRIM3tJopumX3aVRS4K
tfC7nbYBYQTTl8v2x4duy6C7cQecLKZgHbOo+sICauGI2Zd7jcVuvLOT4ncWap98IvktW03xa0rS
YSJAj317N2I+PvqmQd7IyuhYmQUy36/Q54XPdkgomJxmRcp2fqYrIXY8EkRe+OuGDK6bwB/LF48V
ZeiW9//DfpAScc+u0CIuSPP5N2PbKSf5umpmLkhEtqWT6luRC9jHdQPM166W8zj9yqdVrJ7iuLU0
xyq2hu2YFQisGjpJWdM8RIqKMQSWwGp+38Zjz8bGdLsU/rRPWCfhKvyM44QcArE6AHZK0Qi9rW+x
j1h2Te2uFc1Ef6zRXOfN3vOfp54oE9vBwk7RbD2PrjiCfdB7GS/c8UFxLLLll7QAezvRq2ca6tdu
uEqeGKGEOfKOKkS7AIYbgxyNJ/A5FQ5nhIIHepIRqglbF2d34e5PFyopL7xEQJhuh5CGRzBcW8e9
VU6Yn2jvbMU8PxI8cOtPBhu4JAbERqRGBiIc/v4SdS5wx9xPKDh+x9VUngPPKw+jNjuahgbFFTmi
hSn2QUttmJQOKrsp21lJf8HTU+2FJQF2qxtAPrj6yqteh3W1hl+f24Lm1coGVmW7sihLDqDmmjeF
2U0W0FKvCI5VJOP7sOc0kCYQXubM3c7Oix8EK31ZMXkvsos2hYdZNf2ltcXIKWlKOkCrsA0EGbJh
4q8g8WL+9mDuzodZI7VNiJEFDEfbUXXPMZyijR9za2ba3TcllS/qjzrzrIeucwjvYPgh/Sh9LZIQ
i0nk/J7TOzsDhdzNgAIkDBDmQYAPdQR2tF9e9EQkNy3f2I/fOnuG55PeNd6cbhTNuW0qo8dWkuem
OBRYJenJPs/3ZumspyTgBuo6cn+H7iZhhnRqLS6SnRNFoQY+G8vJQfvyIb5GQ/NGOwjEId1RUgYz
gfN0WLJ7BvFHZ0D8JgrEC4FNwozQbEDwDWNmIVN9bBE9lDmo62FgKUXUyqaUE4ZFWgCAgf4m4Vit
xpFA9oLPo+M/LX5SumHRu1mSd2/OeUddeFRR+dlM5WPgKQDR1mgfnBE9QNGvsXWEwdNPstV49UXx
3TD03YVD9pqlXvFKHwPcQsbFMrBqW5KlwgVKA14b0kGyZltjhL9hJUCixSPIm/ROiJHoHwY+nSYP
UQo83bZlBZ+GEpkEZJG8159L5bqPdido4+cknqU9O3Fr0RdBuRKlVPdo7kdPfocqtJ4AJU25fyeb
4uI5HIwccoaKEHJn2vx1UXUmKKdHyQysc8ln8L1ndDLxfR9Hf6fOPMqhe0SYq06BCsCAQJKfxrze
t0O8c0pzm7jRvVUzHCbGOuNviJJXKJBi/hjT8jzaU/DmzKiRSlaBvv5AsfXXBXvARGJEXY1cMa6s
hxvJOs+SjT3PX2AslP6L1jdmUbxdIEKb3KJo0tqQQwZYgKksGawAU17mCtVdmESHFHRB6jSvFAwn
D6eFlXrE2ZmW2hfFuvK/u+DGRs+6cb2I+V9Hi03iDtq4W6N9a23GMxDM5E9cDu9TiRPPTzqoRyyh
N/PzEHUfczmTTACpxklkd2z74M0vvNtgHModXDcI3gTFURkh+uuxhTeMVaR7UYCqy57xiynIX49A
9Gywc+OfqvjRhpAR40hxT8fUY3xK3E/47jGX3XDgPVgB6SGiLQV5pukPVdQH9RVzD/ZqjUQsbFD9
sxMfw7JJTospkGw528ojZAMjFyheH6dUZ13DlF5ilg/nORFvtgq/aXB6sBaJdxqcc7Cyz0u04kvU
m0sms99zIp2jWlXlCxz53uVEYMNNNely1yCXjvPlFjX6j1w53dS+xW7ywmLrjC+qU3ezmlaWb/Zc
Wj1TLxfiGPr10H5vx6sBBjeZCEm++UjT5svPBuu24dguPCqIZcY4Eg6ee6ik+AEDf6WYa4iwKf7w
aeXBsQhGXb/0LEYhhawPbA0qLT8dkCChDxAzT6BWkTj4ikMRD+drO+GT8Wwm65xyCFu3zU1P3vvS
QFtJgvGRSfpzbff3HHSJfutcffB7ZqNOiSMmVBz2SVWIBLOSZWSeYjXjE2BXeTd2gqyhikZk7PZ3
eWiteUqM3dM0fSvlQgXGbHaZHPAquNyi1L52EyL5MC65//Q5AqzG2fFhrK2/YLlunWX4rhIYxvHE
HdGbd4aSUFcC0Gn2IyO1nRMyv++67qELOOeMNe2cuLWuCzuQrTbaQmFnUWLFHE7yUu8aGwyNnoK/
1Yh4LfZOLLwPls3XqGYZ39HMS6OZGNs2uqxHa37dG4X3n6v12vfw68WIRaMNJkAgHKI5yW1aRsr0
fz6RxdNcd+/7VQfnA/ao8IcmfuHcTcK+a7VoDpVWH/lQPRYjqZdh1h4D7b6LFneN7N7aMX5Fg3At
HPE85iWaA0oKmcsPC2ve3mntA32I3xHVBI2kyt+MrrfvhHzup2U5FvZrQiu+gzBULiUJHKWDOcMu
SbmpDs7AV1gycm3mmPUjfglsKAdupGsy80AnZYJBcWEnB9+dEZPjRfFe6d+pbSSitzFMXpyg/MxS
isKIhtUi9THzbzmmo/Cc5MHz6xemAsW+SLk1fO+aNu69djTKRJCwVv2S8cShQViupUN/KF2STwD2
5bpiVcgFUX4WLy5bc9KXK5LnVVUJtcE6kg4cjk+mvARe8ZyX8HEARUGQJ/gi8afHYaQMTzlWSDB4
DQE3xZfU8ya19T6U87D3LT4Ijp8vDstH/PLgXq7/OMIHeXd2tLiLm8plYrhs1/u+zBDOTu2vMW2d
M1aiq/SAuQ9LD/cfufN2PYlUZXKZu/AXeuw1YQbWNcXRZIePfrjLWl0iQ6SH4VjrdojPrzvLit4M
PAGVujRI9pIT/xHpxj3CnxsVp5iWSTRy1mklvVB6lP1YkUJkM+1UUYv8M0QiKz/nhoLP1dxg/WOW
ITSCOfvi69e4nK+YS9xLy+jNWa55ySFARcvPNVWB2gyd/DFLfr/kNW3s8SmBOO3bA5YmEX6jAXmr
GHVjA/P2NHf4lCpn+uXyT4O5rVEuj7pkfrEEbzZH0U3Wm5tQA99KreJZgP3taDQowePWdQHsS2Sl
ETjbQxc0r7Ni5ppGBwZiHkho8UR36jEdiGmM0vGmr9P7eJCYuIMcoXz5q11tXiaimdb7NgVJbP9A
+/mKFJQRJpXSR4GekLmeM/9ZQUUWyZdlp7GVsQS7QfFlGMUJN72X5qtyQ8BGzes4q3DX5S+ghy9L
yKHNLfMrbqv3omTu1MXYpbxrV5QkpdVEJNC3oQ36JUbWieyxEUQBRmn34CzzY5by7aPU3eRj+x6A
rrLT96peby2e0V0hu1PZRBkgt+Sku/gOcdrJC9sjdkr+WIM4uX5jQkFjYXDeGmlfl5mjO46FO8lK
RpnE8ZqpP6eAWtd3smCHEB3EoWG4joMmjLS5m/Im3FHGPCaNeTMG1Mo/vianIpWlhC6x2I9lcbsc
AqY+sEtYjeeuQ9M2Qd2s1MSURv8WK+GU/DqIJDFh7XUDKDzQiCd+gB3DjovjEJtX9yuxi9ckiZ+a
gXtjRoQgVHU0RfzmTPqkfKwX1Wr4ZVP45UnIfqa7iGC8BZPDutvJz4odE0ug9acvZ6oIulympRdE
AGbnHQ2+zk3uBe+0hr9nVMUtrDVMF5u4jP5Kj4fIYlpnOc1HODIaXr8htg/brl7GmtyKaTeKjhNO
iDya4ffN+hSRXhF2cXyxgvTkFPHdkJSvuBROQZURQxK2Dx7PKnl3gNcqbpkit/4WFas41M9NvJqf
I/CO1Tnu+7Oof9vLeBMpfWlF+uXPLVVLc65gdG1AfzJ3pD3gZcW+T1gurPp9Dv0bTE80p+b3aSzM
dpzwjKlq9UvQ2SskmaCp+G4j3oT5UiVdT9q/ME3UR0rgzAQEczP37vsUcuQJl5q5S/7g+/Y6hO5Y
S9hgLbt5UClYwSEhdqo7okMUG3tukHezQikeiI5YwTB/DBP71utb+DXARcI+I9uS15msod/OFsFV
vv5Y++Fxy4S0A4MbEU5hjUQI5snfJhsuBczbnUukSvMyq/mjeafncnFhXW0MmT7sj6//ydF5LTeL
rFH0iagiNOlWWbIs2XL2DfU7kWPTQPP0s5iLE+ZMOLYE3V/Ye20RkDtMUBIp1TiJK8cAydej1IsZ
pxi1PNlGwz4APbGpsFstx1qph7t26JiQHEoUI55p3zsD2TXxrd65ofwGcLQIazQecouz1s+rDUon
6Gr4HJIhvEiw1+jgx/e5rxja2t19X7GK8Kyn2s7XtdOdZ+7Tys1vMjHPFqvhtKC0GxKJmdj49UME
0IPP6E51vGURFvrMtdlUhJvSv3YNqUFUaF8g0hLo/iuTdMTMrA+Gj0WJqyXpkYCLcNkJ8TEtsUde
bW0DRjecW2uMnowyMnOVUrygDH1g3H1PfVFU5JJ49NQsMwokeNa8xRhQb4yYKt0kF9ljrqAt43Ey
272opnMIonIVGeUOQiN1t/UgC4J7+Pa2rip+EeC+ktmao/kZA7KwSf/gH+POT2g9YWcuDad+cJri
B5EhcXB5Ma1MQDxFFf+kdnLrXVRaTqruWoPWOrLrgzkG9xkmHd2E3960jam3doMtryS9vLQNl4MZ
0eOgN3RJ4YHjE6MybUtuOU+zz3dvdWe+IfD4AI1IYvIRSwuJmGLCCs2isCUeW3+40nr1pXsvFHNe
VdebXKhDNDqPo9ueUM7c1VG35zwC3ZmpaxnhgG6j39CfTT5qDTx0nU7fss3leqDei4yCigDd0sB0
2ffqf8hnz9hWEpJwO1nxEbOQshPjNrn1dTR99CUmug31brFA3vQDkTNCPY0SM/WoBDS8+nkqzYfA
IMYObR1KRmNcxeKj7TRZ2dwWEKZfICndxnzif5ggOuGKcWr9xFK/4BpmCsyQ+87U60RQwozB/BSW
1SWsR1YpKTKzJgyzTRZ/pYum2KU4Q3LFJzEMqwwIHxwBtAAtN7oBxT1JLOSzov/U7vJ9WH88PyyP
0B+3RgSxetAHJzYOs5tbxEXjiNem/RJPGsSG26FHTJBFhVh0pHWOhbP3sbfdjeV8PygQXUYo0cGa
mTimNuYhasa7GrrlqsQ2xTTwjz5fnomVYBaVPThkP1lGEF9BADksmS2Idr3uD32G5Yhnctn84DPF
mO6xkNBI1fZpPZZXNoGGjNQJhvZ3J9VfNPLWRb35XYDW5p1m5ruMPQulK2ae83sjGR9ls7wprJUo
Q5d+OcPpa/XkKxqpodeOM4DCK0M2WGCsApN6t+um69DzCIfW+3ItVKhsVpIGihfmQ7oO/axrv7Ew
WUsfpSKDmoAxwMjuYsat1M7XeDQfYS8GezofcvUW13Si8++kMI3VONkwuWAYZgMeaJlNH5myyDH2
79ESOvdse1aN710xAkOQrsPh6il5sPw6ucXVqOgVCZ4y34vS53MMsYtyC+8b4l3xsxGdZDUnHbHW
nI0pvB99Wn8U5FtY+YCRC+I8KT1datEx93Ddeeopk0waTK+YTh4bQcZN4Z44E/JalRDbWDPEqGL/
n5l1zMn3rBXTY+YG99earfapcZN96xPHzldNLIpbX0wUTnliuztd7y1dBBd56ax+2o7LA1hz9peO
Ccc4y4NdlvQE26G2hZmebGNBBkKv/U0+DdVuoHPH3XFNHBzHoYptbrgJJiQmDGQ2c7O/dkn0EbE3
R1D4VcRsrwxnfIBiSiR3CBiWowvB6LuMSbhkS4DuwwbM7vuwzSULhAYeFKCunLufti8u/4GWcJmI
ez+zjUChHdE9+OjtAET56L+LTzaRt7H2axjIcbS27JjPlQtSZuc8IIwiCsIc56M6N54z7CnzQHBB
YEAnxkTdr65mbJ7nFJxbi7Smjp6YNgWo12g3VOUdrGyqqRDyH/5zXyclfnvmSx4B1KkEepCzPdlE
dXI/ehfDoSqJbYRXTjRFhGgF1TZhh+cj9lnr+tEsR4OxhyH2qeXvmtDCmZ0216lg04Rc8Ibi5hjW
+WfesZFjCXnKDGi6Ss7vhZoPdZNzpoBp8gt2gwuBGPpHMG463/22MVLuY6JfS3Q6AIOtbgOsetcG
rX6oBx8NH2F0BUzSokbrgXr0J83lqaVEi21i56yge6lqURDrFaytVnBS9/BYe6J9J0vAJyCyRRmP
1gRAxbKrAzEpPqcrFBFesputPgKU2RytAY57tlpREX4lDeFqrkr+9XExsYMHx1GDOEXP6nLUyg/b
c8bt1JV3I8LykmO0QN2HXpTHCxTA2gEZIBmoAq158wsme/zw3+gTceSbvNMaPVyszQ+HuT+FneGu
ayteXIXu2agCzgnUcwkAOhx7NmJOgSCO/JdfBjnVKiDPPizZ63R1b+x6lzCtTLHqlP7vDEmavLgl
oVE+wChnOca2C7ohn0zUwSvJqq++SNWGDuqf62Ug1VzvGcVMuNYmWiTNysVphx8EAKnuySfMMN/q
kP/THmlnG8M6p/tG6j+E97SNX9rdCL4HwAWkPhOBw5YO6Mwdv3CwVQlNX1qweWuRINIjEBUatfN7
7i4DQ5SIUXpygUHtKiehDO40qtCxndlSITO3qzut6XrrkMmHMBPOjsKI1kJf/QTJRxcRhBjOyl0i
BkjurgRq8PZSsk+9Ni1NlUJMgcFHrHQornaa0k1QQKK6/hsdA4cnac2DWDY2ufW4JcPw4iQM2GMJ
cLsqSEIrSbx2XWQhSeJgwxv2FsdSnM/dYbBJuC/b5tRrvPfRwxwSypBnTByMpf1jv8Usp1+nKUoR
4b6UnlEfciDSJOM+hcjj16MX/MxzYz6MM+ogw5vMNYpUdfSsJqC5mXesPFEuQsctq3ZxAFxY2PL5
pg5SxTJ9nsB6rTL54aFCYp5QLma19NEDVs3QWMLbtfOX0QiILBvG5GRM58gjD49kZN2TJ99QT4gO
hDY2PK9ko1V6+bEqY3elmuBWh6tk50Lh9ULkqQWVFOmVN5xt5lrzOxaWI0/IkgWHCM/Ti0RF0TG0
9TL7QxfxyxwZSN9nGngrHzXAceDOU57+6SmkWkV7WxUNd4111s3w7lsBUi8r+AgL6ry5ZsuQhx91
5392WXPVtfFbFIwJGb9chzY9qojhnIjxZMbKu2tBUMXcP+RBR/s6Y3LWgJuL7eh3jtufrmJgkFbo
tu3eY0bjqLsYtyQ4w8hHrmXQNqW1uysGEk5HIl1WLqp/p63ooPriBWOAtxGZv+4GClWNXdNtLQat
anB3aeI8DSQsERFbB3xDHs1npLiFjDcbhYYyWE3789JxvaBBMdZez4KsVd6FUIF3M5zuBh0HRCaA
1nEs1N85QzHHaGrOtVqeTS3IlTqWUMB2WlNZ6cRidI4tSCToMoegWUd5xWqEG6k2TP/YixFhXc/E
TGb8zCP6/ZkXdBWilbizZvaGJSujojJdHLHa3UnbzJZv/MHuqf6GwP2tNQ12LFkUUoc/+HIed/NA
4jkSuC1M82MqjB1hqTRFGCnW7dzvhI+xJfbIau4a4uDRV5BzSJ5UVjcrFrbTdOdMqXv2PZRITfXr
9lQ8AxEXW7ftEI/mHkFePpqiwc/sLcSMJ3wjB2bEj4ManrlymJcnwN4cMiI03oWmohd3U/MLd5iz
0WWFcGguvJNLSnvCVwrSxvsd66fQlO+ZjPODWcifxKptunqEB9Ey15Q5W3NDxmhHUS95FnqmDGlB
0NkrAgdwK7TtLePvW8HAIqrAJBOu+YzGd2+RGw/s0WK/egkCnEtO/SYM1vUBmd+5p++8yP0Vce2S
2gKY1A7f/Z55BpZ10sVWTsi0kqmcwFUf08iaW3+wMSfUSqxjCZijvxMBgXNsmOci3BS6bDZDQePM
SoPJ9G9gqnRXZ0xbxKQHqCNn20W4PPD4iRbXCokVH1UQPAhrYMkvuFY6tgKyzgJ4r0QADjlzyFm2
J+hCuxjp5VrFzBTKsSS3bCT6Rbpb+vhpFf/GafqT291n4x2HIfmTS/0G3vwzyBAmG+qr5QTW9oiY
fWAIW+kHUZgetUuD0wN5JOmsWATT7rWYUYxFnAtKZJswReJhF+a8D4zkx4WeWxVq7yeoyozG+BU6
cLcpQectUdOkbMD4Kr9UzRg3FzwRanykD0YU/RoNiH2ZXNrAA9EKzYiO8seMRpaciuplmqhvTI54
8h6OFjHI7GuLr6BkG6Q6Z+LHYjCR1vO7m5HrHiLXF3n02zLsXJWzofGCjftZ2FeiOcSN+MObezIG
ph6TKD5DhHOpK/EXSB5YSjsQcJwnZsO4zgDBSb3JatJp90zX32sWOVsjqj694N2ZkoJ5s4MoK0X3
kGBSIHCWD6nEOBRHci8spgUIlrArGqshvk85oVeJjG5pV2x9q/o0aDWDIPuJXEBbgY+4r/Vchrxv
ciQbcRZqpxVrraXHLxtvQWkRyRdxBvW4qlatnd0EtLY0rn6idtwUiwdFTtMTqlc+/Vp+8iLl+yC1
8S2L6yTjv67PvrrZPJP78j5rffTq6dVP/XfRASDBew9JnAcVGm56ittznzvdk+P7h9mgkkQqj2+e
7rwQ/n0ZhwxiW3VBNb8tc/s2pLjE48lGPyaLLVplYoYsXkveKiCmLlj75R2NKuTYBoJknUwwFJh/
eCwJA46ydT7IBTTVF4ifsv0I8Z/+Rb5B2N0P4L1Ui2FQzoexxXWZA/9kUrTktkD9om3G+02DmFnE
BmBTxTZFMnbYsljw5DFKGKtOy5MAWjGaZrlx4vk9S9AwSUqqpiwrAD+Q6sNI3AeAgopuvOJtQrnk
4Wkv09Ngc/9xaX0IBxqZkubRF2Sfl8K7MYb98sLkYPN9JP+/CiL6aDoWYl3xgxDmpnJ7k0yXojVT
zltecyVTJopGVByKnFPKIpg5zqvvmlL1TIXMNyD89UIDDBlUNmlxcXTHhNnsAU90zpMlmTtFAWQx
QtkthttBqJ1t0LykSV3tUsVeLLVdRn8aGFGnWcjH2DjrhvmaFM1eqHJYUVe667JizNRl13n5Sr0a
NSnXCZp5zUxmrcVcrEu/8e6cFnQb1o1j22TNY1FZ/5yaiJogcxGZi72d03rX2OcuJeKtMIjTvWtz
v5QyPKCLII4XcIaxTOpQKT5ng2ucnMa/l7QLyUgqZJ/oR98ITjA0PKRqgMKKLsVOyMOSG050LkqF
O3DQXyY+mRIjEpwX1txuyDxFjP0bOnYqRuysuzZmVAyDy+jbU0ELRix1c4fDwUeZK8UVjP52curx
JJoFom+eEXvw5wtOnSZcHAcle1MWKPzWpAgbmjiG0Y+ZAkD4QQ5CZqfd0y2z9oepxvC0hbeYjNbv
5MG+n5mfMLyWh0FGPCkuO1Ij9AjMTsQv/C7Y2mmQI5bxUjxB9hMowz7IS+YfSX7hcN+zTXgMc458
3ZTO1s9YSuaEU7MZ7xu8TLQBRAiwLS3Sr0RYd0XkfCdTchoG3oBigmVTRcmWTfZmNIxjAuxiJ4zk
l+SbcR/7XE2OQXhdi4GhQYedmGA74xgUYZg9mYH+c1IHPBH6ZJBgWKanKOVDDMet5gwDgkd/YQqW
mNJeyabEYYRdbRbuRaNOmlp3vLgZs03afOPALvtOYgtYOx2snCLiBaunY+VyUTPxfaxywsC93KO0
TgPGpLMDpYlceI/vHZKKke5IBgK8Md/aYXTgiqkIGTCr7KpzdmmPibWxLr6sxdWN7zI/hdqZh2/Z
DMthEh5ymkYfGnvuTv3M+vU4NqH64TTrqydHoioaw/xFMfOM8/bE/LiBRI9YtbJZwsTW1i3mx4o6
48igPdizo9rNmimiA6dycDXxXkSx5AgzojhDLFYsmyEunDXmyWdRBmgXQmCQdo0SyJ6PCu5kxVx9
3Ur9UkjGF5hl4itGHLX6rNLgXwNabk8e4nqw7M/YZTxL9lBDO+LQBSS8vo4EqeV5jCTxxnsEaDUz
LL0oZqHAX1csHylf5r0RAH4vUzTXMjRvoQrfCttHuxclLJ7sYBktAvY2u786n4xLQfBsnTrZbvbN
p7Au2O8Zfo7w6qut/fYhLI9SJe6+iIK9rsYlXhVaqtVse6edHic5v8bO4tVLcVLwkZiQbOkmrXJr
9FNB8HDKttN71BpfNaLILjM+y2Q5hfzU24ok/fKdHgF1iqPENsEPA/tWNk5KH03VvuZKdILofohw
SshcuyjKUxtH0/jlj7O5t0ym/gYWRNZXp7QMz+DMo0r3dyjb47XVEcLo9DlHTEJMnT1gLrTxwIZB
haSMY3VdhbGJJIWOzyr5xNCC7A2xQH5Etef36Neh22KDbZFvtj1JHQ5IMdKVLIy5yt7R2IidOVh3
mQPVUrNjIBnw5nQUd0syUDQ0j2q0T31hf7HSDNFb5aAr0X1OYxmumsx+4sPOWYE4KNwb6zEsa1I+
fY9MTGvXxcM5GYcHO4ZpqJTzwdv5akZOc1REyDF8oVb16DnlzPuYJyEkoik4tkFjHnylH1pRivWg
XHefOMdKEtUTOqX9inDwEgCJ3VmJyO6tP/R626Yl21i1LTrXoV1lWh5HO3sDksqMIMaDC439JRyt
fldgdJrt6jqFAkU00FZm3gV4w77G5O0zrWHpOw4mhVMwI+BXdr0raubVpc9qwMTPtuW7oqR1JzQ5
5rFloHLX5ARzFcFrxyQPIDT3dsb2q0eX0Am2DAEwAIskqw22TCzavmlvxoGSXqDiCqtwN5ejd6jH
/iYxZPAt1jgz7MTcmta+tkoUTjXvFuomZFdpF12TOfv0B3SinhXdGK7jViQbCJYXBR5+ZmtjwPY3
tXtnlOZrnAU7OfDhTiw0ZuO9sc2P3kGi0wGHXv4217uP43y6OQ1PrdzqoWZiTKbVtrfbB8Hk+dB1
H2qwjVPNnEH07cF2/Xzt2qo55lLeFzi8pSI+rySfQuawpokZDNaAWBsEIOUfE0seDibnIYZ1FFAU
WYX5xCFzHNpTnxfRgzP/mnV653e9cRot4pBEDgCs4efoShpnE9pHl0/TzrZP8Vx9Fcg81o3iZyXX
jPBHEt+7INohb1BwrxjVIFTguqlcbqHyYJslsg0igBCnBqs+0t4t7vRL80w36r6wPOVtgF2apRzd
wRieFQLs8///LR0mGtTCPP7/R2ZQOgNkMi88u8u/ccNzg1OnxTpBe4iq5gOHcN/D/qQKgjXgFjAT
RoV1rrA/uIwf8cs3t6w95e1QXVIEj0snqx6zpHvjZSc+1knLk4117n1Ap0c80LtBqtud7iM0e34r
1k6uA7ww7g350S4f5icbJ+Whg+p5s6vxUdGYfcAE8raVG00HxGD2Qdk+h2lh3KOQf8gs2ZLpXlsn
dP8Ryiv2x0msJtzj8qtt9M8wiOcGJNVjiriJeO76X+fRqqepnuDZslYPyen1EybmbjPlB5lFlMWI
JSQC6zOSfviC+pIReLjVsCIdtr7XrATfZmTjipixjJkanXZv5+QvgNwlSmrbUzOfVJTfWTaGv1qw
h6qLZgPWIaNI0TAktTxjGXrHQxqu2GqaVy+JJBPfW67j5jzEI2pL/dOgEcdvxkubByeFdvMcYNXl
agZxO1VkOE75zIQ0GRn04shgnulME+0IFWfcEwiV2ZmkIZ2NWw9bJXDZESDyOwflbG0EBLQNK6od
s4b4zlLtix229C+9eFckG24suksCIMP0CqY0OjVapGRiduo8UFjR2LDeiLv0K1x0lb6DNnjyqDyw
oqH498MnlvzgxGVAahVTNQ0/9J6h56n3ucMLFKE0y9h9VCgQ5IcBlNLwnRqm2Hc563KzaIEIiyq7
tHa7imTNjKjVDMw1HVvixGcRmQEPi3tzpCe3SRsdGZ0TTOfPIA2Z5bHAZ0faQw9bAff2K2c7SSX5
5cBDx0WbHKOFkt3CoGWcVoCJXQ0mln+r9SCEdc8W38Jp7IMbSlgaQlvvcEkQStXeT0jfVBhCjDUu
fVd6/K0MlOauDAGZpGu6LHvdRACzTZh1XcxIb6LE3Lchcj2QKESb9tsyIVQuUTuRws6Nu+whKEEV
k8m4yh3szzYzqNVgsBjNGEhV6F9pGWx4mdlnjVSLBUH+QCMGnLHgAAditJjTAK8bs7mxE24vTxc9
oGrjGLf3Rm0zl86aB/bsMORy/ZFT+xOzgFYzwUliN4FzZGk54vm3WYCbUK8KDnH0Dq/D1tMhSGiJ
CQckD3TpCTl0WvuPwURipnItAN9zfjIt70Ganr2p0wpsuXwfMJD3ARenJW8J+stDVhn/al3fbHNK
QJrUf1N9MmvMtVTf9j5ppglVEH/UkQLkDBiHu/i+yWPsRxVIIba2xzIedmbGLpz8ORDshfHI0Ftb
NQRQ8W3gr18+qFvQc6CWIylzGQpWv/fYnxNjmiYVCwi7uam+7KDPOMfBrHZ5FPbUFXLvhwqdHnDY
DGnG6NZ/y/PmqRFyKkYBEaTVXtQ9I2R7zOECtjsieU92Wz3LsSgPUVdtc28EYWrcV8qdD/+SgN99
NnOSuha5IGb1bRnjhIyD13pZbWLZg9icA0w2yADLFfIKmC9VQO859OFGljAS+oKdfx+a73nH9rH+
bEFYbPTg6Y2onQdU9lAHRqDfVl2/TGWB8NJAdRGHB8xZ2dptxdvgBE8DTgI8QPeOor0mPOwP+Uy9
Ri8iHBcM1VBDjx/973pAVpEX5grB+bcIeJjQDuGRrYNX41aGwY8pgnHPLXTvOMmlEuBTI0UYL6f6
rhZfWYCNGnRjA7G3/1GTx9uW5CZP5cb2iMStJWxu9NcDJFp/4w/qS8TS26smvhR9bR8s8o18P9tU
wgyfUIDX8dXD6ndoGBNu3Nb/mIpLVNnfRq73Ckn4enScx9IMN+byeWS4m/HuV/m2i/zdlGZH5WcC
H2brnNBXnKJQFwdh4SOZWueebwz/IKxRUjXGQxLIYZ2W/s4onQuRxva+K/Qu8flwBV20ZnKJ9HT+
CUAJo1Sj3Y/v1UwHarv6L+v74YD++1vL99jiaVjefbS+DAK85lXPyT9GLE9oEu+itreorq0Hbb9y
JPwLmWytlaaOarOffE7eKgOLlIjvsVIq1Fi4eTCrLX9y6qJ3IueOQ+jZOyNzR1xH89H0S76FiN2x
lKvlW9IGvr1qKE/hTOwyi4BNxsGLlw5gIu/taDN0TyP3NR4xN4rePjR+iV2Q6ZM7Bpd84C4OSfwS
lgA8AnCQXWq5jav0lDRID0owQu1vbsqr0WL3Z6SFB5tEXZwxUELb/mFE8CFj3JPGjE/fQunPSOBR
qeGWaEY4TeIfoLjjQPYDPHQ4eWXkI0lzxXfaSHJOivAep8GdW1y4TBjjxsOwhQy2Xmz8yukQif0E
zvDSOgl2bZ+RQR6eMt84db0iCNZy/00xhXHutyu3iY7LZ5Zjv9t67f28FKSUyw/zEqeY+x0Qa/fO
g6KQxOj9ESaSRWOWKLIruc5HIAzk6aIF7W842q41o022G+VPa7s1L0hxxpfyMxoB7etI3eQPxYtE
teX6RYPrJvxq2+ba+9Y2oSicspgTvBJIU+N/IrCnvZb4u0zjt3fiR9rFryoeXoboLhIP4KwfnB4C
PMsCtlq8FNR0GQSRrvyKZ1Suw3A2F++rRA8bWv3ZziNCKsv4LZSBXDf8vDb+S3D+7ms3ewRaF8G/
cgS5jx84WsD2Q/nZdTDQUorHSVFoT48DKsJKoaivHSPD1JkcexJFV4QWXqbAxwU/fqG6KG9mw4Vh
2B8F7ohrE6Hks+b5p6MpXw5fHMWlf2cKr1yxh6DOAZ+Mwb1ddQjEoyoNsRr62TGuPwjAXWsPXpgT
GhdLD8dM5489Hyxf6amzGrFXUr1nxrLCmW86LKHEqgrHfTo/KJ1dCq1fC39mQplYl6jx1okKk7Ov
1bGoisfYQeXLdJE1DH34FH1HYRrg3Oh41tvb5AvnCNBzhrny12DtQi87xQeo6o9OTaLxkI3viRKa
uNV8749CAiSdd7IdHmRof9o2wWo+3JHSA5CUIJ6Y4z+RByzTiH9eRYwZTsG30PV10MalxPzdpOEh
gH+2tmv5p5P5kzY8zL1PL22xVc28+DB5dPCKJ/o5sNp12PkvFoV0nNjvFJeUimV05HAEgKbqk5Vl
1yxXz2PDWihIZ7UPs3eCln+7ubixQDy1aoRcbRrEUjYI0YXR3jMNoGGbEsxyJLSuoqL6kE74a6Mt
cb0UtT3B4YxezuztoMvb4WWa0g8p2pNIcAClcIhBiF9Uufh9qUFXaacu7WIXCepxX87+1UpJac6Z
5Ju3UeQ/SjLlTYuzSai7HWLfWUD5sAvqFYORFwLj/iDJcwP4GXOJ6Bg73Rv/ghwaSnADqbrV6HFX
SZMAE3bgMFsMbVwQ/gB/vWDtuV5/mHsLQEhcYQuyvvqyNTc8LEsPCgXZT9FIsFVUtU3UDJv3Vdix
Ns+f56r8nBQPLUqp566ynvzU2NUMehyEwGtpDzc3doZNxr7EnIJ/iYYpkpXTWYsEasSyeXb9cFtp
uLzwQf5InC32o98w/kasvoKkiDTP0YzUo+BX1T12ZZbriwhw7Yv8rY5exmh8K4z6NoXVC86tS1nI
T5WiyEQURcVTvvjFEJ2M3H0vGbKwPLEhAcdw0mxMBCkDhHTqd7NVvJRlvxs8CXMjumf6jyYgY5Um
gKkF0/uMWPXQlulfvBzsPLsNzH+u/PYjlixyc3uetx1jXtz6+4lVGDNjfCOd8Wm0WAArjQU8NZt3
Pi0qZb65FNWbqvBBN850SNPoI9FrPc7Bsx2WII0ZfaFNoPJsh5SCN+6iPcooTRlI4qkIMFZPxrCp
0bEbbf9hQFfbKkBkLvjqYYjJV+38A8hjqCf6ZNme2nnYKZcQ6w3s1vCEIOZ39ogBqSWlU/ZsiGXT
VaPmoB2oplbu0uiQdFN56vSxTAR2TJC54OmfXL9lJ5fQ3xQoxjALOQzs0L1YNvbWUbCFdqxqxfI9
PRNeO0oId1bOwNux8TtTW7C6sB46VOz8PM2fT/QrxbdD0s9sX1sPhblpcPsHyGHYd3ANWO1vsmvw
jA5uQqRJwMgkm8maCeCRmwXKpAq7WafI+GlColtRnTbJ/DrDWTGCp85V2S70w+8Jww2h1AH7fBb5
hvEK4OCOVddDG+3Mmt1QiLx75UfDybZG7xS5ZAUmSa9P5Nhwj6m13fDpTF2Q7PM++IQWumQrWYck
6knhoDqLdfEkjbhatX5wdhLrPazUdBnx+rje0OzqGYSNRmJPhsVdaw5wMekIspImwfIWhgkXRIHV
eBMsjjXpTluTGzisUMqY54r4uRUpzvd8a2xWk/E6t7jqhoFFkaiK75AJI+Ajykl0eJmdPhUl3t8Y
m1rQuc+hqC+JzSyBZwqhBdb7KpkP6YTHEe/304i/BDSLvkFIyGkSSLWrs/ScKds+EPz9nKbOqqxY
aXBGi0U2xZHll2QCAF1n+Uu1H07xNq/rOy8b67uQ6TJiOlgT1u+N2fhzNdY/cJ+Xzsy792LBzhLE
oTs7cisj7nkHQmacMhMVyvlnmvmNsxgoUvQYI7DIgdbkifXGKv40ZiUxWDFmXu2/ing65MuxZSRM
yPmSQpclgMRp5er2PXDI3ZqlB1qtt4GUVOlvEIpPk9wSS12y8UXOJrE9UNayUN/MRJ/cuQN132GJ
c+2rKiG3eSOdTEFgJif7LRd5s1cLSu7X9ccnZn3iSC4g2TgTmZhW7ON9I3UnKO8DL/l15vlUtowC
MPTtpprupE/Nt1ne+Ry6a5/E6XlClGdV6YWF+h/fAAXYmHVYLC+FkQGl9T4MxmC8PFvmDXpXOMjs
7VRdkDJTJhFHVNrds6+MeDMi4VsT+nCiJcZnkJ0yCwdb6ubn0G3OgrMAnapJ7zQ8dHl6c/AD0+U8
mwvgeWLMBJxrZYfMEhGpH0Au/cbx9DxbDeQNb5d4+kRBhhXdp/ev/QPWl3jdYdHdx57+8xFdQLYZ
P6LGQsVkcneOmpenDTe8p+8x9O9mmv9lHnL5LEY1aQxLN5bcqYDkLV/RD6nO/mJWwmsxUEn749do
JK/9FpwuZ9GYsR8vn8fO+SFK5sbo4US0ITztHrgiy4MfZHuODUBFDzOBh7JlJTwgturu/IGNqh28
8nn9zLk8Tpz2bDTOoHRfakUvTHetJYI+gEMAUekEpW8/CGWe/FL9QL19NpPhNes0v62IjyAn+fbB
uZGcq4hn4+rLL2whannJiDmoRMJDsPjfiHhfmVXwpqtgy3f9mMytiRZreA6TDjO15eKB8XDnNsK7
sEp6klYAMnHC8W2Gb0gXLeb4JRTafNsWwM6i7C7p83sX0EvghvNBe5jYCOleuBIHu4dtoOYqO+bD
r+N3444I0NNkJ5iGOGIBJDzXlF7clIl/XqraXsPWmHSFAGiZ4HnuvgoytaW1x8KefRGnxJUKzvOA
G+ASWfEZsf07ZK2HLGP/GjYi4pNH9sycAM3GqlfT1UcI7prhtyOSezyNHAtJ8VdYSICj76l9gPh6
w12EirOn3GnG/C0jL9bKxr+aWPWZpfpB6f5vtspz7TG4dtkeWThaSMvCH+6aEWuUjAc+wy5VCP45
lqNRNIuKWa3VQDlB3qroHOcIZ09h5r96lPs2jel89b+EZSY7C9R8oXcIAr61oK4JvkB8Efnn8j/2
zmQ3ciXN0q+SyHUzmjTSSCPQnQufR7nLNWtDSAoF53nm0/fHuNlVN7NRhcpNAw304gJXiPCQ3OVu
9g/nfKf6bY2Z3oKpSmApjPd+kR2hXlBypPIRq8JoVuyAErRqVoORjqWRrZU/pbgXqJNPtqPex8q6
jTGnGZwv7AJs81wfinW10/LiK6eohup2xH/72Sa0WVb4MhG5wFt0afbEzzCMDVvSNnJEF/WAd9FE
WakP2JAtjgb9O9Df9ExCZK3Fg0FFTsMSWIs2YJJJdKVJPz16fKuqPMgRh7qe3fsS8dJQ7gKGn8sk
L/ZZxvsl84er39svVvgx0oNhGtxn3B5lGhN0hGCHn5Ug22Qji+au52yD3V8Defap3gFwEAQM4MVT
iE1gnJw4+dB257P3th5vtuDnAYDX1jjdG6FxYHvVcmSFh4Ktj9E3/v4FtC2fNNUI0mI7OicaK00U
HK4pgITOexkT4A29wWq8EqQ4qeDJdROxS5ObMBOG1XLFcEkDeE3bjwi6SQHh4QoG3FqzoEVxTJeQ
OQn6Fu1e90MYPsz2W1pRoAstptfMpFCAPsDLcms995EDzd4OXF1opuZ4rOLbls0v77dkDKWEJghW
iBgALUH9ooEL5lCC/i0GjchUbJ90dOhIZmcnBpJ1Ku98eOC4Q7iYWV+jxtSxx09f8ar3gVusbMsD
WgSHwwnLcGtEyeNQ49R0Z6AH0zJWfP27pRGfC3DqGy8dQ0sxHagLvGI8CVDVzPigqrmYJksRX6IO
CAU4cKdAduEBzmhHnVrciasHW4PO6Q36I8oLAEcmzP6UdIEyLXoQWrBI7MD5EtqM6J2sF00iBfR8
x1x3msXyTozjMdPptVzdgiZLynWYcwNqfvRptmF8FE11M3LCt/FzwKVKpX5orbqaQ+MRX8YQY1Ow
fysoQLTW4n7Sx13nxAZQKn5yXsvGLF6tkl1KYWnAwMsUlsGEWzUPnhzLwcc1b2aIu9RxTuQ28WWJ
eI8c1+Na7ZdmBPCCyhCGaIGpChOp6YNMYVVOw6Ngfbr4H93p1OhEJ2be2aj8l7azzm6PBLgewpPX
Zqh26buqznxqeuQjzFsvaS9B08At1/y3bkyZAGRPaYDeS0r4i8iSmxUbpiddZ/w/SEhrjgBAj3+4
C1r0VGrPQCpcImWFRW5rWK+IG6/Vt7LUTnAB9W5gbQHrxVt7eNCj4Fh1rE9Yrk2yZzjKXVBPp9Kj
xil06Hl9/4QY+YqY5nkCbLmMG+3FDSitqRIxAcrqNPJbydBvu8LeeX64Npz22WEoVTfavppc404f
s33CmMgOkG0Y8ANPg8PiYKzNhzhCWKnL7Kk1yvsChEtXRaCw+YyaSnu0B4zmvY/ChzcvW79YnIKQ
Lkg/tys43Bdu2RRoa5/xyyT68CgMPuEFd487ad+hHE5FWACOn15TLbrhvyxR4QF7FD0xJxia4XeQ
7LrqzOpdd8J3c0jOlBQLxz3aFSyhDpxZWi01B/NwYlrXKkM+YeE9LAyopdJzP1V1YRDIbFYi0Qmj
st5GFcgcdNzGHfKWG2yXfWjQAbHxrHP5hgcJ6QBWAAjgTxWKBXzk4a+ceRd3y1zqocYtja9RcZFF
vGHUvPQnswOL7Gfo6cepSPcMsEhzwmgiAned9NojqJ6fmTauhga6QF/x8Szrz2Kqh9WkuFG8/LGu
RhQghvao5tVriUhXgQfr3Ppu0jFMxIJjvhE1tVTUPQkzv9hlwwzZspAvj9deF98RQ61D4700dV5u
YRxwSITpDs6tvR7sYBf7AbLCwnvGy/9dgfMjmoTFxHoEQ7HThPaY5AdkyQBZYn3mow4LYbni3M4Q
aVl8lqnDPaI196Mm9tPIPjQI9n5snGfArZZenLZ8FXkaQJXlzma3YsNjB7ZhsgHIJDh0pK/GEF4i
Y9Yv4CDpWvvc6cHN86IzJhSDLU9wo9Uc4bBo3Ex5A5a+wcDkgjnqCExNQ7mHzUGiLZqMaujj3eBs
0s5+K7ou33oq2Cd5eUFzBUnF0Y7gRAFlY4OAZKxW87e20KQWNbde3fl3VIMXMiyOTeN+1E16zS1r
WAQIOgM7hbmRI5gm8LHhL2I0c4r8qHUagstgeMBbfhVJcEnMQ27g5sv06Lvn2TlhhciuwaFYOA94
ms9a9WlVsztSI60L4OPFDJ2n0juzcYEFOk0YXLyPBPH5kJnkzYrx4GrI2cqOyWZIIIzROt92OxVL
xIfAEk7urDwVQl0EG1libpvNWEx3crAZ8KBjbgKCB1sGd0xvc3uThtpz1QEE62JGEFzJZuS8ssgi
YcEtPvuwfB91Zm1ZAja6NqNf4OeeGgVGLvBxeIkI9DjmYrLvMuKEEFqSEQEj3YXHSxQGQ/QmYHRV
hBtVM6OjwoNCKfVjORR7hkXlhm+91yXqWNmXnDTdxR9VtWN42TCrSeWmT4a9hsx4oTcz29+/s3vZ
rVI3eDJNOnxbhxdKBNsirU3M0THEtY4du4zN5RDJO0eHORRl1JQhvPXf3vQQHmlvx0+1V3xHeIbR
X/cvVKnQgZzwRdr682gMz8g0XmMCm8kmAF9hVvamTZH5ikg/1mVyyAaPSBrFSG1mfaElob1q0IrG
JiHWSYtYQEZYoklFY4SFc6i6hIKt5gA0KyhYVRR9Sd7OdG/zGVy5DgCISWnfZA5uNDik9hj+UgWl
BuOPpbD98si1cMwjC+Oz9pGwb1u0CLpU1GzdcMJaZaI/MfAhuzblasfNHsJyesTjvi4loYs10924
Co4+oUrAbNJpzJZ9Jq5+ToSQgA6gF9G7Z2X7tOT+wvbcy4EnZMT+evD19UD+hmBwt8hCcVFeiysj
01o2if4XiPR7wJgIVT4TUhw0xRivysOBoNLPpCx+Yh/iBRn7n27cH6cm32qzQaSVwc8+TXeAQoij
BfSe/FKxJvcqVZLkpqmlKyb+Am/7wuP9YiL54ZYkIMKDh8vsSL4WjKfXsgfw3g+H2Gi7DRwKZ1uz
6ox9Fvl13+6czLlh3ornjgNV8WCviadleT6R9wCLYNzQGBWs8joU3WsV1OmaA64PGZPUheUuZdHv
urS3Dilxab6bhbvEUtcyjJFntnQTNZH31e/uAL2LG2kVCygbEXUhQeP1lyaWX9O8YR2a1xIYLMRX
5m1mzgQk09nBQc7kIAZIy6Zgl0sg9woqDyyFcwPRjwsZe08MlxuuHlixF9Ru7mn2KNW9obYnwbwa
HxexDoU0Lg7SMS+MqztUSmmmqy2oyzP1COje4dhH5ncl+yvQmGdBDl4HcTgQOMmDkHGBq6UrDOTh
sqkGjBgOapQZ2AP4d4PxhZhiAlxwUiFr+G3R/PKi8l1DBEYoKqRDLK3QjPZ6oguCHMJ1H+K9BPw7
LLuSDSZjCM+uZ+CjNx2auagb2unDZUSzEqVzQAf9qDlYMFWDNL2LdvhzXKrqgwJlfhxtPdoh6j6E
E5rHTnkAn6Vz9bDMPQQVp4wZF9+VMLrN1IIj7jE/KdUchY3x0mADOb+AvsoZhLy1cbkqWizubj+b
yFV70mevs1LMC7R1K+yMKBUbRkxY3PseSbruk1PhL64N7P2xEzMy41PO26qFgIzw4urGxXXmFy0i
Vbo09jZTtdb6BTbqZOV9gX3WBpf1rOdGtnFs5lAOFCZF7+/NYwFWHcUOrfU+RoZZ5N9oJr4SKwTL
rT6RxZKDXQjq5hDMlKnUvkhGNjlZdEV9sBMmfBEbVhCq02RDDA+UATiLcb2jD9KPXSKOFLj0LFN5
9qbo3JX9azVOp8oxLsZQgAOrC5IqnOwqbSYcOT6CroiRliQXenFMLoqFVYjzCRZKaaTJdmAv3Vok
wjLDxUKGUHVH+4ygfGE6hMu0VjxeQBtq22YkTF7vxRqxrL1LG/cuEorUO5vBWXoRnDDkwCIIG1Cd
IvLdjXSvaZ0n64HQchmrZ4/dEokgbw7HPZs4tE4eTPCmQnWuzPLJEPm16AlOggx+Tow+OOUkZfBg
/zjo5cWcon3JCxQ2GtDckOAlA96yK3nxKxsMC4ChlyhFYcf7h+DwkeWsMydB2DntujvGz+4c1KZo
ulgom8uSWCgYiLdRN+vzqGU3K7pRN64MOwm4r0hhkRh1NJza5Kll2Qp0bZprl0ognDOyDhqvQdlu
cTGNdfQ+NR3+/nzY5blMMCQGjK8M/4FnPbHkbh8HV9+blGWsz9l1pjAtY0LwUI+NJ6SZRBnZREH5
E03sAElpY2qETXskkpgieQJbNDPP/Ie+jdKnntkwhfbJGxP3gCyrffB1oa27AtwGV5W9Lkxkg1oa
PUCVaMElcommPmsxtmdgjKZjN4FfZ62/YUWOZ83Q/Oc2m43TNZiLMGDMThoUUoNoxsD0CD29SVBT
NDHhAxIqAttfHrqRbfqKwA29SQzGhCn/ZaqKq5V75aastGw3yjp4p1ODi3HlYwK/gcFBiXx01bn0
ka6jGwc+rcwLG1Tzooi3xBhmN1sO6Q2D3D4PtfXsL9g1GVTA+UNTu4RWOoZsrmF0oqkB/8mWJjHL
VyJlkBGVzJHj0qF0rNZ2Jk+jWTTLoOBZF729jVD8O8lGM3C+lUH/XFr2Q6Pq+8YMwDJF2kt0F7Xw
0MTcwJCy9+7FfOh7sOXYGTCkRjQxvkAppGApKdVu0oEQDKO28Y0TYoFiXLbb5gZr5S4taH9qqsPd
XMlnbngc/KUqGH+gUxRU5DlsfJm1K01/NQY0AHQL9bZvB+xks++IqeLJSgGjIPOnKuL21XQLnBog
pIEJLXISHLoqXIkcKxZ9+s0I0YdC1mUy6vtHHFvJERUbMmXJOMhq3Mv8X5ez76XtgBNt1VRRUA2L
mmZ9IMR7FfvmBabrNcRgfMiYPy3mfQ+i2JDwJkkGbzJsvOnUOl5zqR39C/kotkwmGAeDWpY5Inbq
iIhVzwVzEvcRXPqQDa/iSEZuUmyzskJfW1J/61SrpsNuq1Hd1powrDgGaNAQEnavA9Uf4HKxPUj2
+lRfwmz2IRucYSHmoKyZQo5o/T4iAjydVEoXA/Yu+wxEHG09xADbuEt5EWowOqHjnUp25/4sa519
OG1hvmp6tM1+BYrj0mLFXyD/tXCt4Di4T3SVbFOZfnJmkAKH1dXNcCNa+vegk2aq0+kNVchLihe3
wnA6I5r2DHUWRaquNOgwi4D6o+Oj/G3dkppIEjdiZvGikjTiKgkhUiGKL5lteF5+KQ3mRHyGYXqM
D0iMQt688dFPSHoaOR4L1V/rEMKYyNgc28wYO/bMZcTYkRLxmjrkUEc2yEMtHW5likFvgtqqEZXG
JemVS3GGl5VtIp3ZfBXkV/R9n0hCqbci+0OXyUuvHsc2lcyuMGBYWf+h8aEfF1PhoL5PbYVcCtOA
GYcs2AGd+8anZsFkUrLWESmj6cpCZzxMOuT10vmk9X3yuzbdMLFGzcd0JghfOwbUkXqPMqYGiZ9e
RiPYjD4afr2R/O4RLK9a9uIYiBBwuBOotOE1rO8Nm6rcQk7gl1saIvyasfXet4DO5ABK33+ZJKQO
CkWsrza7RyjNe13ZH4ArxH5O0g4gtJVwj4TFmAWQ7XHUw9ehzV/8qDD3FSKmFJlhqvXDncUHi5so
2NWq5DTtX7WK+i1Q5rYvvWgZEK/AIAMzDKe+CY7mgg3BZ4LwMZR3Tux9DpN8b9p6PbD0XBg+f8t2
5xVG1J7DYtilgeeCtqhfHauX62jyvoPggC+a90MIUNhx62fhUy6b1FDo9p6coj4kJR+fgGTw0bcp
mjJd2xb3ugy0bRrbX61x031+Hj5B7JcSAMpT+m7CBovMccaPfIUby4jheeOdqIlF3OQu4VlxzU+m
DdFsg+rPNXpYMBt8xawhhcxiLw009ki5wbNi5VoxhMED7RVfOKJQQ3PODahxF3ouCSQFvOJiKBJB
g2wfSlY7ZpeykBch2KEG8uKXLWtxt39gqQpxJ4L/C2/vwFFO9ojqgZw3SJNa5f8KbWQQcxS23ze8
jRLcqn5JyVbH5aKcUVEqyNlHqe46xPVX52GSsdpXy6Yh6CNGpe4Zu+/sFx+uiqcrcv3VSkkijbX+
wQ7cDRy8T/SJ3SHwkbsY42dE58AZp0/7aHab24r9FBWnW3tnXTpn0yMVLfPEhsdwIiZfNHsI4KEU
mcHAqtZZKdhMRRZCiuSbLmx6lQT3rZeiY4yKxth4nfaZh2IGqGRsTh3AiS1Hc0zoedCuwDpPEo+r
mx8KgMeUBMAzRgaF47rSWGPE+S0Qew+jpha+1oH9VqsvaFYR7YcT2L96ezjRDePVNoOn2n3/Xbwm
M3UKBao+aF8cNhthi0vVZLvagAOpR/EtCbuHckLrGfUCfkua7Xm6y47encCkk+uTKF7PdbKU2nfa
BXuZDk/ZpIGcYQqXNfYvPpnB1iyMm6P9woIMwzgyfqYw3VE23TTM+nh0JGpPYW9s0TOPAd+FhZWS
WHM3WoXCk8BvJ0O1ZSdQd8J0VaNtBHGBW6t+ZuibstZ9IkRo0swXEn8R0rIU5CASt5xBLqz6R83Y
mnpCnHGscGAGaXmYzO5MZgFjSYu3YDhBapDDpfVvVOrWmt5qQjXuL8csp0hJsNKHSCqbyV/DkPPx
a98LJibAPLNmO9S2WuG+f56M7KcDl+SSqilcFd0c6dHmyGwspkKxkwQbMRVqJfXqKEeG8ZNWvCeO
/QxJ6anqUeJDp4CBvY0j9zkiweeK+CRdYLeyL2aSxPdlUX7qE2ZcPGzFncM+sOs5Ua0gMkhJLp/8
OI/f3OjLG78sy9Tv6LdPUScMDHx0GmNjvgdFxeHpZc0ym5JL4sCX4UyGfuoyEWMzNZPbXGw49QMq
zO4+S2ekRmy1Zzuz3F2vG0xiGizEgZaAWSfWhkl4vkdLjUUnxy4/mcE4A7luluGELMshMmmjso/c
3sdoOFSxXm6mWKvuosK6r2I0fo5CVtYG+VpAeFjCnZXzdUD7jn/rlxng6o0p60+11R9KTWs+dLN1
KFIqwQd0tNaZPpiEfTr+ukuJPGpJfFzlgWSXyEZiq+HqW8dVek4SLnXJalFhckSESMre2K08QYR9
nneXWLjgNX3n7BQVgHLwpQbOt/HFVXVLMlDYH1o7sdaJbqqDURArjvb7ikz4qxIaLM2o1Rmc8+g6
vzr9GxXEZ4koc2d0872VL2XWQcpF6YTmhhUoQ5GuHHpOtqkmMJtBgj3Jb53NpvQsehLE7b5JyHwZ
HLAAoA0ffE7uxz7nIzeTF404ZheeCmxIcb3q2YzVgpctTE0bQECys9n23Yh6ug/zjkfBxendrdlo
5KkGKa4VTJlNx1ctR6kdwRfsWamtiKnoXUSGKdhlxTi/d/Ab2qJDZ3CpUDItBqnj6nZxOhSWuWbe
tgdyAOX6KjxBXGQG3Eka/iXkvlyMg7bLrOipTLXPBP8Ha3u862ED1L3Cg76B9bUbbGA6mcZ+ejSa
fV4LvDotpOfKsLbSzLAfjvwyQy/aGL53wUcV7fm2Fp541y1IeCHUYPRg47bJRhB6ucYdR2dZQ6og
W+lhMHHdswJrHbzcwSzbyIATw0PLTfNWm7h8AfLlUABkWnyGE7Inf7Lof4qnniQRy2PSVam1JDLS
1470FXuU3h9xCnXETW/s2eKeD5ETpP0qLI3lOMY/x845I2d1Vqb30MJWWPlOdUoBZy1EO6p1WoR7
h+wEUh2AqjpOss9KiObcy6SnD4Dx9RBFhZ7dCU9z0PLilgwUlECUh0XEJQV8ONgmafISS40wsmUQ
F3RXxJssxYDPZYTegl4B2XmxIhTulz37pgz5Ng4j2M6Jyi8RgGAs5wXs+WcdpgrNT/hGHEKcc4AS
HbQi/cU8Ja5vUH5pHx4hvtoIKam3up92w3hKU9EqsUR9D9PlXhG72wIevXISQIqLwTPQLq2IMfgy
dH0Tiwzplege8wE+RlDrG3QvcIeTgexXfXpxAC7lJgtpY5LQrVoTfkqkL3pizUtlcOYO/fF3VPUc
ov1fDvPerW/rf07h/nMI99+23/ndR/pd/6d/6fz/Rpa3oX6/QH+8PquP5uPvKd3zE/yff118VJ8f
P/P6z9nd8yP+yO7WpPtjjujWsbCaukkD9W/h3fMf2bjETCWVjl5O2ER0/+/0bvOHaUrTnB9oUUlY
PIrNx5zebZg/5q+VK3mcY1u2/FfSu/lX//qXIk9GP8/+SBl3hZzzwy3hCHLCDflP4d2ok1DY6axD
OyCMiY+BSu1aPChtZZ70zlwngFcXKDk0TDhMJJcVxAjAxFsho8/cIAxxSI0vImEJrcdqljYVCQcL
08JZ3E4pNolcbQpBxwY1htHMAiDVpUBZn9rfxCmvoh4DSjFq7KeC71jqyHSBylBYacyu81b/IDfg
SZXjBgfu1iPnZkIkOGIzCElySTEoINJbNVNC65Gu8qFDEw2QyxqQLbRrFwWeP1v3fH8Tyxe3YR4I
1bHE4qLPC8qA3pApSyOpwsI92a1Yq4brXBewmGTQlxxTG7qLpxMtw+6ipfhDANQkzoYd1rpiGYuU
E26xfusGshYW9pyZesKXB80uhg7H3xPxm1YzF9aOMk/vHItIyCjeSgynueKSmQFklrsyMWeUYFOj
Ettm5619M952mETNLH/ga8IpHKD5NvfmIg+D8+QSpzQ4L3GF+N31Zl0Lvw6dFDVnXe08kVwYUH6P
igo91e9nOk8WR5s+oPDp3n9HBCln57jRJYyJO+SPATlHC1rXN4v8mdoaInTwbJAGEllh8RqLvOXO
ZY3SOL9g4e1tWCQmGeA5pSjen0PIwYt6unadjcr1q++NG1FZTL5Z+zo6sv/8YX6mCufRlOxSrC74
sQBsBujVko1legcDPLdTpUxlmX6TgoM+qQnZLDlbQHEYAo23mSzRlM3T/JwBwr3UHjE9FX2/Nt1M
C61BRXJ0u9Vh0re5g6l1+CB49ZT11aoy9ujRoAc3w7H0ZiRFFh0ydCTpGANDnS4184tkjJ7zdrwS
IbAkAW1XO+kNv8ja4L1DH3khnwLDOTN/fZPCmTSYj+At3MBO27LGkuW1RNTHTuVhAt4/OPVa2g+S
N1qh3VneU+3D1wuqZd2mmGflttdg3RT5OZm895IrflQ3qyXbPtEvA2G+iup9SPsd1LZjnborRCMX
W7Fhx/M4vz3n70FU4+wCJAKmWec1H4rcWJVgRgKiHOJqP39vEXwW/mWouGQR8milOKSdsYraZuX5
1qyLXlT4PnNwGHNIYp89FlO3jXjSHkHbgUou9AHLIAqPwXgvg/xszu+mQa25m0BLsVNCDAC+YGln
/J6m+lClOX7v5Ei9T63ehPeVSBi6hB77SmhxE6FszS8yvh6gE518QFUF/PWhJXMgKDYNV6yJQ04j
WBP7TcCaLdMIg7t14BZ0GIWePV7iOH8wpmLnaa9eggCVJF/NZCcIlzK4B936i4nzzuVVMxwITqZ3
xLwH5ZvRKInHbQHyw+h2U6J2duucSJ577/yf0oruGbbtGjIesXAfq2ZgBiIOKiSDE61jwAwP+MOw
+P/XaMF9+JW38FDHG7SlPPuHS5E77L//7X/8R9dozqLwI/v450f8cY0K94fpKN11LQt/pjLFX//S
f9cNt6H7A7GUIXVLGIbFUoqb9+93KPPjH47jWlK5kLJNHv/vl6gm7B+uLpUNBFsXjmmZ6l+7RfkB
/nSLKkNKvpUyTWE5Jv7N+b4uvj5uYebX/JD/LRjwQeIgoa6XStFfa4jgcd6wqnzyxnik2bBwukl3
YeoweK8CVh0CJDJvalAF8ci5wlKtQECceOOeaVHtrcbA8ZxjiO+xOJkCcAdIMVl5j35KYX+MpMZg
ioF4UJ0y1yGXg6VR27wQh7f0BM6M0PJCSDi4Ja65L4wnHThwhelJXxZj1bFocFV+blTYM/Flc6WW
Zdnq8U62KGqYbuKjPwpyntGjTM2AZnjwWX6RaOb+Yk2FNASmD9nLUxQqsaz7fgKNlttUsGiALY2L
cAxecteX0z4u8dsvROZheXI4aH66vQp+amnsvHZmM1WLahwHUjLyyaleq87w9DuvFgDWZtuAh7lE
V9M2LWqElZqqMKwapWEjNxMdGn5Iup1EHmAhbRSCYcM6x4UPZjMg1hHrnTUBpi0aDfh4RG5EVGaI
7ycDcBWTU3N4NgOvs17YkHYHzbGlhgLby6eNnRQkltpB/6L5hYNUhuRpdoWp8tRuQFk7fWtO3lgf
WQC+9FTArqo+EKc0xkEKHMrfLIkSipDGxvyHDbusPPERho2DKM0Ws6w5m9Rg0/4IeIjCmdwBNmVq
wKuAgVHVm0kvNRbgGkvHtwxtQ/6u0NkDaHOQb20GtP/2toCC3u4QebAwSCQ6PIRnOc7aZwDj8tPx
vI4FfGyis22FKmF9W1r8HE0CzYNeUpk1SB6Qx0YVNJZIQ2VACWI6KIHtyjLPXWNHMIcQd2yipEkg
GxEBDrGxF89FV8BZ4+r4ykSYMx3NCxCr0gbpf8knndPWiFJVAgSLBLPIlM7K1AOG7flkKDIUKYoH
ooVSh4ChFActFUbnEIWaUW2aKO9TZpZphhKsZ82z0tJk1tflGcL0MuZNQOqv16ynQmMnLVyk/4hX
Oi16Im7PAnfluzW4nGjAiUk6pk56Xis7gbm4hjy87XVsSPAVzAxrqQH9dBnleoRH3c6bZzNHlcf4
aATEA01wDA5+35U2KQ1GV+zIZYxSPA96EOD5CBDELpq67Emi6YduDPeIMnX1TSSw5uytlKdeAzyl
ieUlj/YKgW6DtEu0zz4uQSQk8BA+VNZhQCziSv7yYlSCiAbg8vzUQ35VVD6ZhnMD7EezbQxvIEnd
hQRwnEqGwttCidFaJlYGLXSpweIfMM1zq20Z7gpzrfHCsuR23RHFSciSjHT1KnYfQhlkxa6JTI8U
ogzmUbMKHHdy1mjdGd6HaFDDd65jpH5BOmCpisvYkIi9a/OdwB+3JuNq8MpVMFaTv2d1ZukvoYP5
ciDiRc+na0aGTnGkhkwIeUDsJh5LNRGMSY9aFTDXUPmerdIjAzHpC9/ZD1lPnMpYuRY2v5gIKUYn
05Dm6ak3CQo+VqWDHTZQcV8vdI5LZ1/Cu4vBUXaVQAymwnJlqxaRuKTLNxBK2ApJPlqWUe3gqQls
UXGbWZt5gECJLhT1jRY5CRd8y2R2EXY+dgJTYa9aD+1YFQ8xoHsIXIU3nGMMc9PNHVz0IlXE5BTz
bWGPX5pvCQrNZJqQgAJYo9a0y+icMHqeVqEmsGKwYoa6Onme5COl9dYMNfCHT0UMkbMLM29wGSdW
ubvthtADVleNDRI7CvbCTH62rh2HvETBxBtznzGPTt7ygTfEsIVAOujNrUnrEmGACy3Z98+9JuYh
dVdVtbZtp8RiKzZmnpHgOOiTCVqqM1lZOqATkeSzdYSjAR33+OSBPGo1B1+oFHMSmpJILgzSl16T
qgFXzDw9GOhZSug43AZOvo4lM7eF1ScIXX0/7MCnIxUDLRYJ/cYg3HnBM4+YwEQbAR06R+ZM3IGF
VchIAYqcozCWajWMRvfmaa5bLWUNxvOhsUTwUBaNdbNyW1TQ8mIb1Q9nAlw7IkVjDnw5whzQezNh
SAMXFvSXSd8SiBZmmY99V+4UL/20IUs5n82RRoYrwq1GU1+bhq/7u8m1tQ5eoCfH02RNYAcIFgyC
1f/Fym4ew3zlXMGhHzT1337PTxjLzGOHf/hiVmI34337PZdadZs0f66s/qt/+PdBxuP4nxZuYp4Z
/MeV2yPT0e/xz3Xb7wf8UbhZ1g+w6cBnbIuZLhQkCqM/Kjchf9gOfjdXgTBWtAr/Pv2wxA8DXQfY
aMCJUneU8W/TD1P+oNjCEWsr518afEj++T9VbI6wTGB6rqVgu1FRGqb5jxUb8/uudUy7XVbKhTxY
YsMZG+eQeDbgJdBroMOKuPioZYe0P3ELIuy7+Y5l+cVCTke0Eemk55l+wR2n7xP1lId3AfGUp7Bg
Qq8kaEM8QoM46DEDOUOPP8VgcQ7BWj/g9j2W4EQJJUKVD/IQoU7agXMevOJBT9t1reDHAnNH4Jw0
w7Vy/PEczKIIPWV1a3busA0aef/7D2dSaZJO1brIy1+96+b3oZbA8AUJYUBAOY4xd/7IPIn4ddTm
PjJwF1ECfASP2a6uf2Z9fP7TO+D6x/joLxmpWCBKGipcRkf6//H6gnBmc2bYhuWS4U5h/ueKmG0S
PMFSdnAYO6Q/A+lWaVx7d5UQ3p2JXIDmHzWH1vafCDuTO6OzxVPQ9Z+4lpdNaeMVaQwwEH0YXAti
sbaiTNUxiPCb1JnBBKKOk/Q0idPvB0I/tB5L/yyqzHwaxLNC7X8MB4/QPzc0XzjErhnJfPfFGJKc
PYD65sUS+9+P/f1l6mY1s/NNbanhfpoyf53kw/x/Or8GT5fHJA4PtuGWj3HxTPECKiBpo51h+eGD
VcTp3geAQQFRX+SmpTyth6x4gcIWn6Hho1f3gEzUwgAuM3V423EErAR6j2dzDOAEqcTcWGNrP+X4
ieM4OAUy2bT0NHc2iOC7QNZ47TLLRi3PuQiobY5pq6LXJsJdnMMKIy3HDV/DUh04DVcBlvW9F0fs
Sqmb4m1eVkT+cgeNK6Y8LPT67kWaRJX0pggPv7/MvYHtRD/cmwFEScskqKgDvnAu5RQRW5hO71z+
G6mwI8DgDXaB5cb7CWPJ1s+2v58sMzJxB/xpnyEN9FsH6b2sEkRwdXDIOov3eYSMmkxOtIt+G7xF
VlXuONjstUQH/6YhMMoYNowrOWoxq4hOBz9izbnG9THEAovYnRfNHtio4ri4IzTPuwIhWhatZZ2h
o75hve5OJqi0NbNwsRXNJOuNDl9qSdZGtfpfhJ1Xj+vKmUV/UQFMxfAqicpSq3N4IfqkYmYxh18/
S8cGxuMZjAFDPuHevt0KVV/Ye+3S84zj35dycdATeSj3gkqJ3+OcvaZGzU5hQtLmdWyfhe1dJnN6
tnzP2kFHBoFxf8DwpGEaVMCePAQLcZoduqauLkGs5JmEAVlr54rtfDx3QJIAK7TrsYNB+DedPDLg
va+q2qn2fau+JzGfwWn4hzgJWHeAHt4l3YSEjdhLfAr+dhq9Gvo/vxM5y+AJGwoe5hboboTp1xhT
2AISTSy9g/6UCErWBDHFlya3r0oEn4tfNVc7ytuHqfewgYn8OhjYBQYSQtL19NOO4aJjx1832taX
tp7O6djUFyZNxT4o7o5CwBjIAcig8pzeOatY/hqMxj5Vbv6+jAW62r7fW1Gqz9zFz7hmg+cs04ch
b35ZOuh2idkQJNks8mFW9ZPvZ9/1BFlP+HwTkzsPX8rz76q81SCr+sL2s3uyzMA/3KNGy/m3t7Qf
sg7iZ2fpKOe5YEgACl6BQzZvhATAwq/s5ASBP94VaYDv2Y6fqTBfTT0+RQ02Xz1UF//+AHF7PjkJ
Vl2rqAgIZnXVAzg8tP6QH2wfa2qjK+/G4Nm7TRKvUgtgekUFu7diKOiuU3kXi7oiHBe83WU3RVed
NuY17lb6/pukNra5ZQyXxo28W2/OFs4GMvT+fsG0gRtA6oq3xWebrPM4BitZmupFS55oZPxkNQJx
Pk/V9OUbKrgNOWvZpZz8Hfs7/8ZFE9zgmzThjPl2899/prB97luLtJu//4hdUs9No+uchqguNpje
7B12qfJFDHV9QDdIRkbmFS+ByY8K8XX79y9BhMQ7hoekpQOA4dXO8i90YP/81T/+bBLGellYgksY
UNgz2z+dnVzyzPM+RdWxhgTcuv/HiUwyAD6PxppIGLP6zyKvQthiIyUYRLA6Se1XmRXmIU1IgBF5
Rnzb1OinLJPVuln6YtdJPCiVAlNfcVzSsfjvsauXkIxdYy/zgSNkclIyS2FHka7FQz+Wn37UyeOU
uHbYC2tnk9fcKf+KwjAcA+cVwW8J5K5+HdoT0kUAEHr5aCv/MXWSSxGxMsZZUBOkDNj6RIQ0ktp5
F9dvtVk+meRFB066Xjz+CALTEoNEg8sDin4/EOd7Z956ltjVIjvW+RfC08tk5Iw9wHIxXiGwu9wU
brPvJ2sbqHLt2244Z81RWOgPg2+LDO0uwoLHlyIPEUEqB8vIotQArUfeTmrD0NBumBmExFkxUneC
QwV2XEWEqrS2Vm5zY6EbyznhqxkjRHUwxuLQJMUjWvBwcBNcfBH0iBKNnAgeCWA/RDLYIJbpRvnA
ccr+2Nv1Bp+NPkJqi8VOe0+5crZ5NF7Que2xli1sYIupRvXvcV/OF9OSkBKDFQMhtjsiTOP10Dos
a1k+xPGuqxS0K9QGfgs8CNYXy5o+Hs9DHpzuT+L9iVg8cbOzat0TUN9H6tR7GAaWanMPfmDu0332
AT/e9CEhl7vJm4EEEMoDAx4kiAmZ1XVFAoreZALbfxytew6uvPC35GBsIU8uEWkX5ngGEbyzJ+iC
qbNLMPWNy0AuB39nMxtm66FlHXq2OujZ3oLww+jiXJbJeYiExk3fhkadvbnK3Cx5dWmJ6c6M6dzF
JH2y01Zs0xvwp2Y94kY0uDemk5jzt6byrwNbMhYdnDIua6phS9MbpnO/CWzCoZHGejcrsYGAxyFD
ZeYxKwYnJyy5pEP8Yjl9GHi7ADk4BxWLJEjvLh5kxy4eE9S0TJM48zYOEe/zwK5G+Bjrl11lWVvT
hNaZL7taeRhn27BTBhhyxPQMLr+gKYcoK0LDw21cO/nWo6GzkO3XZh7G5A0V/kF2ybUNeE+WC9h8
vjg1gPICAuCa9RSPJ1sNDxaTnlyr0Lch6wz+U90cYmvcIo+vv2Pyg9Lcv7gwWYF2I0bS5B1QWMcF
W3P+m3jWV73t7bO53kxRu7dhGEUkz47qT4d+OPGjA+nfZ12BHOuDEK4kHjnDEz9rOFw+uAbfwqoi
m6Oh9U7gk0v4qWLLR0AobomSb5gdL/evkrw0S7oboj6U+olYeZ5lnkrvfuqpxx43SR/I69hMLFhK
VCewuwWotExA9UJult4dAeJ50L/q1t/HUKBq4PMR0U9Nm9zznXhV5wuDl7fWsE8R2noSzI985xuc
kdS4oeqKY4Loo+EajfCwD5WL7qQNoRZdMr86Izw9FG4HfMe4xEFzTFFrSj7QPSnUDtBTm02Hk/sr
a+qO9/9vDf+cTA4v3r1RuRSlf7hb9OFtgjaJwxKt+oBHs+GlvL/GrbwaGrO2m4T5nRfT4o2EtULC
OANqLkCsVSj6baCHmYvWOJF/v7nRAuY7TEcN7xZw0tv9LCyC+VrRWLQfsWltbCpV30fV6RWPGenz
PRDZeTRX1raEORBb83W8C4PMcJ7hYrIU5jzLT9xuj85IsvkSHAarOEvEDxbvLl5XwsjlC0Ubagoy
UObsZmbDxnAXBpx6i0buJiV4iCz4sOUCtjvFx0mp+YFYIqyXjLSBmcJJPpokfeAr3y11hdR/vgCq
BnFffgBfpbigAh351yrnJmLCGyYtfnLR4n2dPlsVXUtA6m3uvkZ1FRamsWf1RmRc/8AhsS4KAHcw
1MR9PqZY6/n2Fonr1vKGB8mBqcpvG8EUBuenSaICL+3oimB+Mw7RpU/FS4WSHsqTTs5oZ2GgextD
gKmCtgeK4oibKJz7+ZJO45P2fCCqNkBTpOANSrfJWd4kUPrMNE8220AmlntVyk85uJfC6tZWt7Gw
2/kFsDLKGvaxpfGeZvgG8zr5WnrwPwuSnm4kK3meXwMbKG/2yEz4lAdIuDyezNHrdt6EoNvG4Oza
1tUn6FN2Pc+V+5E2EcmPWX9O1PTZ8f51Df1RzjhJ4POQvHr0Wv+5hY2KhxgmwZfdPkYqeMeASN5D
DNOgvjS1S9YOjAa3BoRanhA3gZEr1Ccg+ldD3FMCsSIRQb+TQvNvO9+VqT5gSl8ypqDAB3B/OwFy
RueF6RYn4rDPo3vkHYYGZoVMaQ1kg96rBiRUzg5B8yhoG4VuyFI+b1LrEQ7XhvieAh5y8Jta/xzl
uOPc4Uv2STjMGAklZR1xMpdYLF9JukXBsVe2cHn6s8ffVh2ca8P94ZYMr2w0uHRGZ+HYW81Eti2W
RwfQzUqUC6o85+CXBrfLo4XAF2sifofRc3+MU/TcTtfJ0Y8qES9O396ixnzqx33SusRaA0eIiYXT
qP4ah4m5MXy4Dc6zqdZPDSFqBcj81IM6Npe/dWl9VcvHvJhvBnMyHHENgmd1bmLjG4HaznXGN5Zg
GKWi6oL376Vz/e0Sp9ssIbe4B0jZLiGbNOb19nflqW9AAOeSODUbAa5K2t0ChDddQo83FT4H+4TB
4cPgTQgHsObjeI3r5nlKgk+XyC2EseUx+VVX2OC13JaaTTc3XEObXdlvWcnn3QmerDG9iuraWv6T
PeO2wzPnxemvIVuOfRP9MTIGmILLtUpvaAmpX/Ux4TysKM/aQJ7ToKdIMREsv0ijfUzRDZe4W2oV
PEnOv9FbDkzq75/OZDFeqXE3DjzzwOx+2eSVgPV6C1jorkTH+Nu+ttp6b5nr4oyMWaFPJq813nKi
hdiqHKx0ek9S/VH7wxPvmbeu0p+moB4f4xX6il/LpK+OUBAaunbv8sFH93knW+N2zKYH2oh9gnBa
pCcr+jJn94sJ7rFZql9jC4NkiJZrZoJ8r2HgNXWyX7BTIinHRv/gLxGOkVr86qgfVs6vzs6BXWam
WM8+jPnc+Fk1MORJ4sYrimKGgMtdbi8vwoNUouNzF3GYmXA2lb2jcJzMYzZPFqOj8iFJA/D6d5Zl
IPbJvKvECEA3s3+w7sbqp4Gh4QzPSKZTLGepxrJTDuF7se4O9h6dTgHcraYB22kPP2Uw4j1y2B96
KHx63xThQlSfoCRYGQLtpLPXccLHP3hf0mBvcMQkhdxrgsc2izH9gPO3xedBGvISdpnPtt8Gz2Rz
uVbYSr3vQLQ4vuVGknBVU241nn/AEk80B2FO/YllYjiYM+GN3S5Np00wdK/KMc/DVL+7angU5W7O
7ZtZdNy9X54K1mTIUEtfCkjbe7eouLgqoCZGc0km/1IrH3KeWfsbxn/7XgTDbpr0aSg5Otm+tStt
5FNYF0g7yUsgfoE/8kiZQfjCbIKzc+uq+pmbHfZvWwAQmNyfWQDbGTRmscJBEI6WtRPC3pVTQviG
NmjtSWxUMfHj+AnAYalht2T2xdLeY1Puqjm9LQ0pBBMcviLrv6bymd3mLvDNh8pgl1G0ROOMCmt/
j9t1OVVxdWDE8dh55eNE874rU/THg/k6APL2Cz4IEXlRKX7yBkJJ5ifcMk+IrY9KieuCURzHIhER
K48Xq3ai0BTpn1YGqLyyEssVVwrdvlOPoBvuHrPk3Amk68J7tIp6zzvxJEv11CfDA9bFVUMwRqzQ
6xP2hGaeigDZFTSNqn8benK7IghWo8fOkvWAKkOa8C3eCzgJr0SaIKWNNjKToZn/uKdNG7O+JJjw
146MLgEdTzRSlVIWr+4qYT0mB8d+bVQRtvDjF/0jR+SDPSYMUCmVaKCKeCCVedqgLlq3wDpy+D+T
xfHD9PSjT9gjd7RVRnsy2cTtPG1BH7unXSVI8nuUSB1ILs3ZHpaj8zAwjFnh1PukiX2GdDWcu4CX
sC4ZCAhFwpn3NGCeMCWIEZGeXQQn0VJTu7W78ZxNPXljsXz12ZiznuHDVlyDBaKDoS2umicma1yz
rEaFejAjtGm++6xE9cBwd5smBD0WwQXF724CHGJHfxzu/WL+5d93fvVy5KMLtaAsr4bphNM0boNy
3EMfIenIfXQ8ta10E6YUgGTa/Sl1tG0ydv7r3mi+K+G/TSaa6yI61lX7ezRJUR9s8gbzdVAo7jH3
CHWQSNwUshEOxFV5774McU79auf02YFEkg05li9eDCYxl2vAFGJq1nZsn7VOfgoWV0oQLcraP4+R
RBQZBpxEPZC2sDLs7qj7eBflxk6SepVE+Zt+bJMfo843028cwccYzXEn7b0M2Ffe9Q0cNJ+AkBHP
W7C0JRmXy2V2osOIMArHS4g/hpAMDuWGoKTAfcL8cSQrcYEbwKhv9NQPF5L4qutB4rXdH/DMT3OR
YKzy38sh4/f6IInBsaV5g9PJoV3pXTUZdEloBWfqy6z1dz4ZOJOBHbT2/2T64t5vowibhN5FgF5A
W+0DjQI5+mvyAI4UY/jTYWY/6d7dWcn8OzHlFZ7dqYE+3mIPdWKwnKa8pa44Rbm1HaruRrLCK/jv
MxNJ7DQdDRIfOCM+LwYno6V3tEIf3fATND3wnGi7KARSGkpEnzLM8ddNmv0YWmvTOEU4LPW+gU67
OOqY6/zSmjgyPVJ/Sk5tU8PhrKz3O4XNySigA32Oc3/Ym0v1Y7i3kwObOqfZtgClonTcQOWYz7Hr
kkyBPY71ZLvNZQdy1jBLNGbL2imInEWZ17TBCWUIhsxeP9gDi2o+Mrn91Vv5z8nn7HSRQVvmmwSg
PCpjpzjLZvmrbRRZBPNDX0enpQKI6Uyc/e4fXkWe5ILp5YLauyl/jPLbmz61EW0az/nli+7UEiRE
qA4Wv2hbOPPHMKbPbYCxq5bADnNnOy+M7BVQK4BkkR8RXopE3uveqzbYqJ42eQoYWMw2npBpLeBF
Vbh/M7t4EY53JBMDqZ/JEMuOsPYhNx1ArvbPQQwcRNvyokmqAyO3CQQYDWXfRr6qx3CZTyq+UKbe
AJLILlxhsK2tWx/QDuQvkftdWkf+V2NompSzV7BU1jA33lAaoOqettWIs3jcl/OwguNymA1nv2QJ
uS3kfAoH/rFJPK2EbYEYsImDfSKWY9IREpaPlyUHuNaYX/WA8r21yz+RAVuLsvfkLFApBVjNe2xD
zKiRK/qYg4NZs8f1q+DYg09aNchAZU5jC16AUoSdKwh965zdfZHUuBFoBzI9EXLoA+fDc9chJPLl
kc0y9mvyEpBPtOxckwBqStQgXTF3HuRWHI+PTmXi1sQjNdgp4tcUj7jcmmUU6pRkObwYsvHLrVUF
V1D0eJK2c5MSzZYX3KHWLWMa4Jnt1SwwVKIRYX8G1uzHVHsEG2PsLKeX4l62ecH8XffThpDop8UH
T9s7L+Pyu6ZVdtL4c6xIhY2ikIErTX4LkIPpbp6C2QKPYOEMXqHTBE3UW+e5mXaGG7yoLtlRy3+X
Y3TGBnhlObIjuss5tDQS6xwD8l2O2pCmHWgNvikN0+x3j4FcATL1UvpxYYWTptFl2uMM/quEobyK
7D12r7U9jFtzXcEqY0Fj/E5b+5wMls/97K4jIkaIN9k0C+7jwQ8hIn47A72fA0vKjYtzMwRfSbHy
p/yACmkPQQb5TLK2PZaXA+jllRHUl7Z5aBf/AC8LKkcKVcB/zhgHJmyKwsAuVm0BFaNqkJDOYC2I
w0CXjZ6NQPtq5/onxzjEFVxS09rGTAQkA03dEGoMjsJaT1NyorEgEtIHiKe3biD3i65CrwfK4uNZ
zrvgRk4s2iAMfB38fpA2s3sHbty50ui5RnFLLYrUkuWZ1BcL4KlXCd6oVUhY5cbXz/AAAbB15B31
G69/MpowS85t2v4Moipse7GJkw57aHv2uq8c1uVYrEkW2YD9KUwZej+z6hfsniNUunh8pIFfLwUD
XgMzpHkA/lD4am+Un8J8MdJXTCoDP7r3K7IC4nFjZHoGdTzOCtzwAcCB1MT0fHCb+chRjOqJUaO3
8ht2Ujn1sPc9Lt5zantQ1SEEctrdibNzTHSfgxFpp9VzGpvhCFSCJtBNTm30VhAGU5beZaDeQnHE
7G9hR7svztyLRQtyfOyPPtHuMQ4TbOFdATcNjH/sgSFWMLyoEDoVujGD0g7gTPkFccypD0F0Sh3n
2oBz87rfMNtxGJZ4qmbvaniHwCQZLPuTpITgOLhjcRvL0+Rja5X2wSH6tsi+JKAz9FZXprmW5x6t
riNafQpjjHwN0ZFMkAjMbRDUeHszaQ8up0iOUSYW7yjJzvRiVACYDkdD/PD1crt7vqd9fw+8YVgV
CdS98opQl4W7sSNCdgfCCyMhYAbXRZVMkoeRPWREWMQ5QiqThVTB9K+AGoOR0Oqe0uKOq+bln815
PTKym01qlxlMIBBmqyUvUPv3kZ+zc9V8tkm3Y57NcKnqjpbaDsR9EfUkgz0QQtCltaG3ahS8tzP7
Vtm45mrzHENsPNtE/rGI7tZpb0WP8f2hYe5tyf7RTQcfrYwONiV58+eGmoHCFFoZb8XZeygg07DG
a469TsAPLoIylXFmxcLlPDVZfLJ88tFceBWBObp31VF3GHDrE+vYyGfDjGEZZXS0rSOuREUZqHWU
xVpkpgyEbYIHLvrdjvaZUed7INS8F0nmXDGomjvhtX9YW84ktIIEbDCWn/7+trENwHBFq6n6+Nu/
D3Ugv5JevruN2TymoyxuHmjloSZRk+1nORGzidTj4e9DMsbe2s5Q3pRmI089Xs4gV+Z7bmK9l3T4
D3125vNN2lKSmOfAsYBGRhl7+1lFMTnfkfFkQv4IU53VIQGIxpNu3Kdynmv42eSilLU1f7ULIopl
4b0hNcQyHS3qks9cGrLyna2jSZspdJNfgy6SzwSqntQYqU9veCWHLjoID6WlpMdt1i5IJddksT5F
Hb18SzaDiWFeTEnzI8h+OfjYmSdOOYNF3w19r1DHv78qGevulEWUZuOxC0CwyI5baHKFrOJFdwHg
oNlp77ngY1gbvvWq9YnMN/niq54ZVlM2p2QJtrgrkw+hpn8ojf4hkf4/ZRb/h8gCbbPpG9IODF/e
Zcn/IjsGlBkj8PX6tYhQ8vd2wp0rg/zNSwlVd8hbRqI4/VE6Mn4wFCp1k51t7arzsvMafGORZMFo
5bdiwEAZ3cML0641md3G1otJI7/9D6oQdDv/U3PjGZ5hO440bdxL/8trZMYkegf32ZhszTHsTZjn
fQmAQlrDckaXyFKnf0nJC6XGP8JgtA4qxpdbKGwESJJBoDrHxs6vys2mi2Sx1/Q0sDKo7w4MsqCb
dPSe/sP3fPc//bc/6q4TCmxYXtxXlsmO3b7riP7lKc7EQv6EMRrr2lY4+caF7w7Em+hwRCuSmA2i
NG9yTKJr1t/X8W6jHzKbdX4eLdHJXTomDLPOuJu2c5oRwUjGOLHud7R6RZqF6+fRCUHFZnQ8qFvs
ycO4TIOHvw9L2v0uzNf//ycy/7fyKXAMy3B5MQKUWZbzP38iBY8E2W4MjV0l/rlFwvDQtHybVSWu
k8kGxK4EPQsC553n6uQopNcAOh5fs6JgfuK5xEgFBq6cebrZnQ52/+H7uyuv/u0Zvyv5URyi93fN
v9//vzzjgwrkICxEvBlvUObV0xCWNs+2nY7or7KFmU1iMuv3/sIthpfFmOtdzrN3/fugMFD9/9+R
axr//s5FvUzkBc+VZXuebxv/pmaq0K1S9rOQG2NZvDOgXseLuZwFRhnwmKyoTbg6vD8A7k0IJmBH
+cuh1f0BbRPYN3AYFUbaLlb1KmkrY+ubEeuQtjkGTL/iCDdKJ4obCY3mpjSgFPvoIlNCM9sCg69C
W4I1DLgcvMh1Jpfr4pg/qzgYNlg839sy6tZDYbobJjkt0UitxTgu15E+Lm75WC34aDmJ12jRAFX0
HRvFtL3UEwgSxMO8ZfNSYfhO2eTlzmYkSWQl5PA5KCzbqQlDFn3tCkzYr0Srr1yh9M/chm1VS5zC
QknMbo/7NXCYLtkKtEC+hhEOmimCu9iM9kdTjDhqyr6HzQ+7ysaJrXtF0p8vDxb1UzEzeg+gqwP+
B8LU1Se3k7+Je9sTS5Ov7X4RoUy5WjtUoOOAqEmXzu/IRM0sSvPI/PnJs/WX8CeSBeoS67bx7Ahp
7T1/RPjhb9Nh+m2Z8Ega4bhrYdJmEyDGfP48A6lqLONhLu/8FZrTopw/x0HT2sq32TLVbgIbBaCI
RBd/JqB2GT48ZTPIWqK3XBDCgRVt6IMz8Q3EPLeI3BqjXptjFtCHMZiIqqE80oNu6orRRAWTdOWW
tK2khTOYHu6pjRGwSWL92h7sFPYjLxgvluU8OvmR0IFLIUek++b82QUszCL6j4EcYrvwrO10hyBy
cTJYKud1KfTz0OS/TY1BnLZbr8eRagagC3P9JoyKCGtwECHsSeNXRb/VDax/O+hMrDHMcwUlvagR
gXTFAMaLIPkQ9fEqXsZTNqBnYEYBgSxlk0rPV2QmM5yIAF/tWl+YJUukwOb+fkxHEf3qOCromPeI
56B/5dskgZVjG3gm7GNNIb1e2me/xLnsJgHLDlF2MIdJYs7POZLisNZYIFrbjdZzSluSIZIumJXQ
3QYH5WXxfhZzgCZz3+goP2SV9UYx80f7Ggt3T0MOQ8uAuTVt/bR4aaY43ekuHKpMfQ6IJsxd6vOm
gC7lHZ2eaL67TAKD0LY32Ca4XvuKNtlHajMz6LVOVUXOeu++2jPhWbAod0mN149EmL5x8zd33JBw
2H+rNLglGrupRG7mi+jb0x9WMx1suNzKzg9eG79myk3Xpucxch0AqPjurWlVemgNVpCplxbXhilz
OBpmC6b+hrDUfJzAND7JxiVps8uW/WM5lT79LQ9jMvtXh7VB1CbXPI3Exlk8IqByHaz1WHknPwGR
VXe23pfIvZ+1TFmG1c6Zat3Hii6+WfKKUJux3nRNtid+5mkwJ9bjMQbDVokfiBxfYlM+Cr84907e
XAe63hF82jUGG7dKu0qu8sm4LWXySWBWtyNGZuea8qfju+YeidV7AynkiO5pi6eGyG90hULJp0KR
xowEGwynkifAyRuvbH+3GtgUi+8/fRZgZHEXa10bzre2kbXbDG8D5e4JKChWkuR1oJigXNta3hyn
ehQOQHYNs/LIJsZPqQIRcfZbsdj3KM6gufIPHNuM+iLwl3nPMHlnTB4hu0m7beJBXeIWiASgOHs7
wKA/Gx23desQ7xZAvgzEtuulcS6gQHYmkvuqN8drg2xzY7BawTPVruzWau9Zb/HNjpubNkjtM6cZ
PVEGwkhMTB8ttIIeote1EIUm8jZ+IcPBOCOsz1aeKMvtHAWSsANimrI3T0E0rZBvolT1sgODKiRu
9yDGptpW2Ct4/7dnWHrZUdHwScOcn+vyZCw2rk/QlZKPzs1uEfNldX2arG5AGeOgxc/FF8Yz70Ti
zrPwM+tBPI8sTLcV1Oyw9iwojANYLkhVBAtTgDDJp3nXBqqhTA+bjiplIkpN2C3Mi8ICsxQNrwyR
QjW9gmzmMpMmzmQ1+rcyhYAhquzZcZPnIPfxQJPDcCF1HCMzMh+jW4JzaxJDRaKHEXt/NMx3xFST
PDAcY75RtTuAvljWkCMMNQkRzmQNoCdVd6KT3iY1zJTIMK4t6ZT4xVZ2jcpvhvizIxyJQC4Mbcpm
0lMO7IBwdpd1pLYevJdLmtGyB138YoAZ14mozlWdnjQusxtG1kvsotCSgsEjyddPQwdwLKbsqHwg
gH1dXOPG/9HZDmQyGF4Hi08UmqBrojW8zJiUycGaXiokj1smqzDm59Zd27AJrwFQMH9S0yEXjmAQ
FL20RVY+GQiCcI1UG5O5wdrGbrGSAoo2iEJURmV3nZo+PkjygdsmGNDXtDPFI8oPkgGgC/XHyS0d
bhblXRf0altETcROoLZeO7iE18Nodce0kQCXI7LG63HPsx+f/z7EAbpwJBdX0i5aUlEh1LVlNl5j
0uDvwODPpVPygeu3BwhYoUTvUU16S/YBjftHdGcAMPt1L9GQIqtdqMNFamzMiGAxs/XkOp/j6Cp8
d9j23CKrdvKD0z8fHvxsNad6OOQWMgvWNGyzixb5l0s/WDAk8pLhqrXZ7Z3FLcLAi11WB3NwxmiW
7NVgfDR3FXnELnwNEqNjccT2pbCtI4lfEK0qTEEsc/tTv3DHg1AgmzkijZFZAuRGf7VkHRCDvDwx
6GY9i115PIETc9BeSBZz3iL3SVQ8Z0n62RYt9qvkddFIgdwyf02toQqRyKHpMrG6dZllbvGZvenW
TU8DXerRzdjg1cEUYWImymWYlua1086Th6OD0amUYSEc85RYwU9QyP2ZofOGBpSb2baPnbp3q7Yb
bweAVpAcEVKQZQa+n2h0y8PDaBQtY25yZFlDNjYLRT1dA4loxie4hlza9qRRqzKVabKLZWpSgVkQ
thGpOFaeg1NF7Oe7pFEmhAHWUS4PhPqtrMZStzRmP+IUcXvCEzOyLN1kQX+oYnvZyYmg59FBfmZN
pKLYukk20czmZ3Toxp0EYVaZCAYliyRpWbOvU7IY2OvcwEckK5NzetWmqX3AftU8FnQ6Y3yP0gOO
dcis/GR5uXwYM4Y7vV3PYZ6eB4ehvlk3T3wWr6ah/COL/u8+APZWlcfOh/0+OO7PLr+nDgTtPQLJ
CFW+IJtqdLrCfNRcnPI0zDaFVKe7fYlXAKPCgxnDzh5TcfGV2YdAE49ljMgf2ABbuQAGzZCRZiKs
6JBl+UuL9fiUCGqZ3jP6sJ6DeCsqMBCuWzn7MUYFAKV7vhAFjFOQhVd+bjWDR486aoPrCD0PtqeV
U8fqSvVHBrMrzx20wj0y8nggZlhboCrGiUSZuruWjd88zRYVE4Xjx+zd0zuNn/2MCkwNmCGBcFOU
cGZSHZAWkl6Xhrsi6BFVewv62NqTDtfLwc798jgWdM6sv7IK9ZSnsFKyaUyUVR2nFtrf34e/v4VN
XWyDuXnPvTg7/33ApoBFlpp3O7cQEUnGZqTvz++u0ZuPHpLHzdJ5AnB0sVkA3+wWR9DfjtsBKsYp
mdVj4jQ+qtfWOLpkjWHEbY8thFdidiIgl4HIAIab2XXIic1bEuA+lA4zplQseVZLII9xf/j7K8Y2
2bWY/Qk69R2WYzDVyRcBmBQf9nMvEA5VWHSWDtmm62vWl868TfEcwmGyHm172fRjwZiVa0kJ4BOk
VBYbRxWnrug0ieTFBtNPuSvmEQlXQWIwN6ncqowJEwwORU/2sCjxPkygzXyhybyqzeEoy/Ky1KCA
8hnZ3mwHP/HxPhcQCpBVPEZJf26XmrYNysaEPEBkD6i1MSCih9jFifPuFv1JxNNr1qo/qnIZWJdP
Eqv0etLij6wLZOhLtUuwuDHWIOIIUa+ZT09Bnn9kAt21UR9R9xOHxfUW5mjB7nC0XROBiEaHvZID
6wDUxPk6swkJEpLo6aU6pWlGPtk08vlii1eyCRF3mYIPNs5M3V2NtGdTjewFI5Si60EiGSKWUa8C
NkXErhucawAuvUW9yKUPkyB7rxey5iiu4VpFf9qhNsLRxZ85qPw5qZyfVizGXacXmktBmEOf4PlQ
F5sZ4ibAFhW0uFA8WPywNxgy0HyvJ77bmJBVWePrrq9J9lzPC4R6cnK2zEhRGZmotO+fnFYm+4Y5
BzKLKJQ0hJBMLQrzBB3wfxF1XruNI+0WfSICzOFWEpVlWc72DdFOzKGKoUg+/Vn0HOC/EdqDmR7b
Equ+sPfaYw6eL9NZE0cRY1wx7jXEd+t4Ulsbb9nK7WbEqP+yrpgOSjUIrwsyoYvyk8Q3EVpkPVAe
QG2ZqfgUw2GepQ/ijcc1ZXO3reNbN0iUChbyqYE1VZMhOzAZ7hoQdZlytWt/FPGGPBYzY/UHQ2bb
EvJoAjGzZvxAXcdGJx3XXEtyE8eQLDW/eLeE2LotijBLYwZA1Xw/+Ba5vRInpcc4tGSks6+jbhu3
9mOqppPI9m5tsuISyA8LHUlR3w6fFXCcg2jzHcT236zO71Uf1ztdfdHpPaicAadXts9x617/jqUc
Xu0KJwHXGJsrOxWIUPL8vvCCnJgydRdwY5K2XoWtMOqtzsdgx03AX6af6yQTKwAFBOngg84M/4zl
53uWEtSXhm1+9IqLD/t8XAiigRT0vbU6UwdDJwdQbaUd7O4mkeS8yru4MVGG+O1nHrACpl7ZBprk
Vmzduy5nGG4Rb0oR2r8hGeU41uEUzKbX7pvgRS3XGqEBagNWayaNaXyQDl7pckgvtUw/GlvpYWEP
iNsmSDf8Q3xbyALFU+STXKG7qM+KngBjftTCBHOcEkJrIgYPqyVJs2/bt4pJ+r5som7naogxJj8w
TnHQ3fqsrE916jhrFyvBGmhlGLB950PTj3sdoN7antQjsJUaFV/OerVCtMtBAVckKneNg1mjoNL3
kxhnhBm/O0FZh9XcI3IgkYBu0If5w181msbFgGq0br3M2+bKOHRO8zalCFynSsxrB3ZYyxpJJfuy
/I6kWz1VtrY2/e5KqAwuAHeEoSfGnzLNnyuRiJDFeBlHNwLDYvTa0dkdTO9UBYlFnt/sbN38TTW+
YlWxg2xoPEdzsPZr/zkfp/Q0SMICfKv5UT6iQO4ZPp8SsiZtBmPdZwwWJ12KNqy9okU/N+NO6hkX
kOT9Ylf32TgA8ukbrlkS6HrJIKkU0lhrE4pmG6ozsVZk7wYD5p72ZdJbaxMwr6xTOTI66CdyD1S5
L4zqqcznL2b/JBmXtn3D8MYWZ50lwbfHvc5sRAtVkn0WlcL8G1nwOuW89+fuVoHm3wAmD4hxdBO0
VNNadF6zifDAYVZEgkbIIU02jxXKCNq2BJPMVBlVmLj9RXoGCAe98XdY7qFaVG59LxDF/f1BEyD3
yB0i9TVBhzdDU0zd9Ll3B2uvm+4/n7P4HHXlV8055qSjfiAKJllPDW1R0nYsCG1yNECtc1lhWijE
o0dsDlEL9RmS8V09oi9D91ICnLTznW+9lFLeEx/XrPOs/9UIgFyXwL+aBIJTueiTC6tjMJL0twBK
7boYu3ynKT6hLHUexJOwLWMbW7BfDcEMW8QaqgcrxlzNNipt7TthaN9+nh/Q/BzL0v1Xl6i9Jflj
/JzBUdqoMmhNQugbB79AeaEwAUktP0Ml7F4kO0uoV2vM4cfALO/cCc+V0MoL0pttu+4D7TkzKhis
o3g3lno6Y8FHtbBsJpkh5rHZ300oNp226I442S9Gbf8G6MJIt1pGeYwAmj9QKQbHjdOyD6K9f6TN
i9ZCZYTi8Ev1R5aVZRRSAu2bChm/iSGZHa4g/7L8aCBW36fp/GX1Iy1n9l0Ywj2mzbRypn6+lkNj
wJZMym05DPA6fedcR/01ymEdNUW8wcW8oA8mlryxPJpAVXZm6YGw9y4NH5NdkQ17z2LI4DrdAwRy
xJjNSFFmBN6G0Q1bMxdohVnKdDu07dkk7pYHmX5znh91iUZd+jeE7f7eZuLnl9MnijKaODeIdjOD
W8YWyRaow33s59uGecMGSTezICf76RqEpVk6dCet88Bq6U7omsxW7J7CP0r8JwyJ/O85s5yWuKTI
SKBpYRdqPOuiRaXzpIglWDi95fLZT7lfX4CNbeym61fK9OSziuMn3Fay8e88oQ2cwzNm197ajbgJ
S8c/6LqYkfnNL30GFRw7L6LoEUGDwL1ha6gaUiwsJIa8M6/OL5ObnypXU4fmrzEZ9/gZnqNmUbpP
+YLhTitk/WaAPM+DXsrmf7a+Kq0Izjm/FgPRGjosydjBaeMDvw6Ty75cT3N78dEahNioc1oWKODD
clIRqE1CwNjSo1HCi4XW7TrxpR5dubWrcy71ckfKQLk1Sbxhq7uRMkcVK/oDjLcnQhhuenPyKuwQ
nQpo3As/PyzZzZq7KQZ1CBJvuEA+ITvCQRrABCkk8oE6GF1KAahnJfLsxeoJTNLaLlgxG/kkgnVc
p1pO2tF4T8xrFAYO783EQ2YKn2WTPe+yCMJO3DZyEzU26h7zJS3IKMl+kwALyeh4BxRVp5lrb29k
kt4dyKiK50dL25BctEv/0svSJSU6fZOBdotn7BJGcSsGIw9btmh2yTxq8D46SwH5YICzgrpAlTIh
J/FpeiR6ldEcUd1at2hg+hRjh27aEe8BAkivRT6j3KoNG9eguBl7EDSjgagjGqZ7jrBNG4kX26Qr
5lr9hAOvDhZJJQE8s06LQ6p/eV9aj/jhmaB15LDPRoDlzjW3RXKnzegQiEIQ2zS1gJEleL9j5052
7nfpiiJkIXEXZQNdPAKUdVcXhEW1qU3sxHSwbZJWjDK5pqVRHljSkCSUZeZDlnhAiBlC4LMZ1z7d
u98hHfYA8TWFR35sJ+8NVw0hPTW+VAZwxEZcR83/mbOmOmIdfzeaW2kve5EzARnemtTVjwLMac8g
OTVS5+oH/DBVoR4csMabOeGM8rD+wcTpF8c4FWdygS//Ni5T0TP0pQc8mifVdt6qYTR4h9CarpFM
FIHMFe9EHYqBzDEtSBFbF83zQMmxTqfM2GGVfiKT8cCly8dVi64ZFsHN3OfWzpTzd5ZK40EH+LSb
0H+0OAQZvCHz7SqDeiImj5ME31XuwwpXZF/urFQQ5Ad3Cn0+k4Ws0zembbgobbzHOeGaFAdlvMxa
fWg19lYgALKNOxKSaHupQwpfV7P1id4Dyc2IFXWD5ld15ZZEFq5S23xVTfLVe/TxPgQSTHAMqHtb
vTQFAaxA2D46Pv4sTH3EpHE99CQ+VuParR+zFFG2E6RDKES1hyX361v+ezx0Zwv2zVoEnNjUR9lB
RkF/b2ZAdQtg0siZckQA8RhszSif1lhYRyAC6SVNRv1qkoVgWuUpHln6BMteIOaoqvK62dcDMTnR
aJ/Lwm3XrK+e09hgDPNSEyxyaYf+1W+bZw9HPdTYREMGr+LgqPfXpE3J7ACcu5P5unOS/l1SLKLT
LB5VBQklZvZkJziThWFEhL+ie6yys4Fan7kdPnpUFKcmihDX2IimTKwSW9tp8Bqy11eMtlBcMGjR
s5EGbCG1F4KmIlBYHKn4mPdqQUTqtLfOywGgSrMdUvlqpQiUUfGQuV05bN99MNNc7gximJWOw70p
jK0xSiR3VWiXX6gn92kf81AOS7wcVCKLqZpFwFzWdXCQ6aSMCdR+W8TbFvc2jmAI6BAMVhJSYuDQ
VM3IpscoPTVBsMYVyzxWQOudvHeXD/Oppidi6+1WZ5wm6BnnP/kxcYducgvapjxjBdA3S3Br0mCT
dsgRGKdp2hUzA3gGe7GrO7v2yMjdXiH0UOHMeCr3zWNgd9W98OpTPJBXXHG+a0KGRteRoAVXECtw
s89br6J61v0QohgG3BLATAGCegZajTWwPmYiGcLe9Q+mj1OrmZzm2HLTYFc2MB8VgimaIOAt10ma
Igm5mRDLTla6pwspoTIR+NToyasZWyGxA6e+GA6j6TyJpnmZncjjfSdarM2Z7zRXnV3mugiMRYbU
bijt7moohIz3rDqMSYxdwx3d9ZHfb1y0anEW9ediAFVIHZ4UqPk9B8dWIpDBWhU/FPuoODRdOECB
rntbe8xfCp1BQu3mOOLj11oGX1OHHLohagh/oEXsLWE9GgDmsMpZWBaSWT6bzqAcCI70d3jayR2I
Ohwok//iJk+NpTE0UM5dUrrTVnf4HPfzCN+dX2BG7EY0pmC6+urXbc1y1/YAk0TGdERW7ZkNRXPv
LXpqyZPWNEiCUewwPE6WIG0ZbVv/xozozogZW0jmTOCh2HxmFzdys62u1TCJVN2FSnhoVnJudvJs
1qgexJYC2A69yZrXOjlkO8p1YtWb6d1BKQJSSF0GJZ9qJ2MbbBaMDef4zai091onbVvFwgq7syIm
CMA0lpL4vWnB0neXaaopTEh96JxxOsal/9QDpkIVQchzpzHZIALceorp25jFuK+mSXq9NUgTXxGe
ESC2hCFNs73NWBoycK1e2Z9c3RG7lTlfJ4YYR7yZClxffqsMU3tOSrwUGRNSpdvtoS3UzusG5y7A
KLMeZnNChugUFLVs+2rThXWe7RX8qPWcSBrBQOybwn2yMha2xGGvO56kzQhvdzeULhmUPsZjEku8
VdL4WWjE7q8DmtAXSqyjyax2Ve2Je7LLXRb17QvrvmgfNUV0VXB+11h6xTvZhX3m7awiMt4QwE07
4RycXBP7oFURC73pZ+xkeuwvhjPTCQ1ABMravs2o52JHvre1NHegJggCHNK3xmsPgoXKYL0HAWlj
NmpfPpdQBBOez4j2PmlhldgFQ7F00jckWIamH+lg3rNrjejaRrY4It9cL+KbLCoPmqKRH/FOot48
B0uEop9j3NSy5GUqPLJ+bdrQJyqqjW+TrkvMHcnNGZdsn8dv5IOP10zLcc+OZGiPItvB6bn5URai
7pvWHGiaQ101d+SoOP1xiGlnXIIwR/u9NbOXEVGdkQx56NPQrMrJfnPRxImuJqp3SAj2AoG6czFT
egPQA5RzqOF4MueWoZ7bDU9UuqFnsjFNNXmLM/1GhUgEIvttkOfVlzd5A8aSvwUqv3y+rU1MQ14f
bT9jx66yjDdL/4166F9BRTCXM7DrHIEiGgWabqj3nn0yU/3Q+pZ411JnxZndIym8WcjHV66KlhgD
3kk179OOKhkHU/HSRZz5LDayjZDetYL8A4VeuQC+ggfHyBwmnFQLjteZq8Z00g3shUM2MqJh67Fd
EqTYq90i23lv7e6xLshs7jveSk/9SMcClF4BSzHN/n7CqE9A20KY0+/qjKVo0FW4Ix0CvzmSQzIn
Dv3IcrZBm722SkIQ5whiRKBpy34WBeZoE/Ah2PMQpQLLoSv6p5yslR0lIigf2qvRQpLuXvHtEF+5
cTzsk7jSqT0KY21eRyjKx1K8tSPR3sIeB/7q9sRZlzB9T3vsYr9+zvuadFl1rKfo0RyTf/QIz6Zj
OpTlxlH5Gmu1gPcjCdm06NtpCH4Szd1NdTUxemsY1dkNsevNtWJvtu2g2BYz3sgiqbbwgHZdPnzP
AoBFkTD9Mf3xe4wx/yGMM4GnhebIgKrhx5MwcttABSBE4uts8mzWYDABMuW7FimDP/sYsCuqGAgT
CHij33LO/5mcJSBNvO08yoT+MKbzMuc7vYO70qvpheFcaATFnuk8UGp+pwXmVldP2NmSYMc0mBjT
gfM6GLRPxN8aEkMJU7kCum/o6uCy9mB5Ehq9QTOSJ+8B8E8+n4bubztP7jSDzDgkUGv4A5HfvTcg
rkZkMHOvvyqAbqvyruK2jMej1b01pjhguJk9RRwtWhe4LNIZFJEqLsAEg7iH7sPLrd9Jyfeg1l9F
o96C8sPrjH8ssRqbYFPXIBi5joKHwc4Y6riXucVWZZMwujG0Jd3G6NLXIEV8rJlbZZFPZznuCvzk
uK7ebdRGYcmqGp0TnlcXY3bhmx19gI6Bx6JGVExuUbUwBui3TQ9ElUjLLtLOpnJOJlHAKwZVWw5I
ZF9QJFxGCGGUUWrVu8meP7zCmjYWD3flRrgnCHcyC4FYVPMJ50q30qjucfHfkZ67nDMOnCNh9Bh+
jCX9ohPchlQ9iY2hMNWbPRc0GV8TBXpspFjBbDY82k2T3W9ViDKsyesiiJI0OoDbtnu0gmsdM70x
UvMcJVq+1VuKT8fAh+uS32ZRcuqFQw+GJnEJPmGkqfN5aAyWIpE77WaP3jeI8RoYJ9RW0LijHauG
B7TPZwH5clVh4d64DW5ix/7uUc9gaqNmtUd7N+TJT+lnP6bSPjrJUijx6k1FSALpOfil1Dh/VgXg
c2V+6HVZb0h8PyKz+y5m5HV2ZH+jvt9HtvHR1taT16Aja+vTQkzI5h+o3Y/J/JIo57Wxpi50jZKV
+S9OuhofOsrKuf2he6D1sljQ5aTAebxPZWoULzWJraTgwCGP1wbhHGvpuUTYl92TzppkPYu+3fiJ
66Fhztg+AFgK+AiZkxEOmQ3/g5XD1NhI9zpPJzLZIPWVwIkeMpjIaWBcVX7UpoeO20Q/RTdzlRYh
IaMDkCUlkpoHIT8WNa3ISGDLLh6kg11C3MPqDK24o8WK05h05JUj+UYyOXwnOsLdCgvsCsjYQ53E
b8LBcdS0zqdeDQFLBQ9lSw9Vwa4R4RfDd1fpcgtM9I3Y9Yr+sf1youZezRiBvY5wTxM8Ttd3x4R3
yYYpTkRl/bOY6DfU9yw5gMIQi0fUkq7cO0Gf7dZ8ftsllRQvyZulKTwK/PoQw+K+lRlPR4JRGc3S
aSrVrZR0HlJ1l74RHExVtvdd1kBtRN1f0mHizJhwVGXXWUVX6Jj9VmbMZ7IpeK3LhjfYrDSeTnef
l6Dj0fnwbCPJBbmFHmFaeRY3Dm3QUaAs5azo1TaJ0ZebQQ7qBA7f1XbLAoA5GiLHjYyd41fvljTX
+pwfuJfLdal/RANJk4Yg/q8nR4ZxB+nhWdbnoZIyfqcmwBkERM7F5Me4qEEgQzwjC8zEUzZTYb08
jJgpYln6Z79/il0+OSQ7oLNEUyhwkLE16j6juPkhvuqEiOmt1wuFB5Zbi4/1Ya78S4VPd+Xp/t7k
OZIIZ0zDvfS2tbeC4l8mXq0p4tgkdHEBRVC4seuLEamUA4t/YP6g000wUh4lpmF/YHV2txKkhvDL
fp2xYYZDJemjpGJ+49YIOFP9XkTJianisKuKuXj0N5VyjD1E1ROiqWgVsLpk9SfCXNOvpAbjD4Fd
EYLTW7SicZgNWwrHel15fD9xob0x8xCtbm30fBh4YrMwj8bXMvE+cCd0gc6mmX+Rvb0gpblbUUay
xeZiW+XJ9ImF+iuqo49sctuzWyKDTZsZGFs4SUUPkqY8QYFOasw8Xo0p/TZzhBUoH5ijxVgzTWpJ
JGjtysf0s5yOmereHSP4jEb3Pqv3IG1ZH402kC+fp6JRzTeJ1DQ9axGDY3ZV8WpOvMmi5ZqHz4Qq
9sZUmki0XpFQ1rOxqT3yrsAm2ORfCz/mJ+k6h7ykLtlGXnzvIT/r8+mqMkaFMIAjh2+5wR237shR
1eMh3UgHKxfAgzu31cdjmduk3XpYhPBgPliYj2IGvNxatUFdZLusfRwIkwQ4cfHGFAVUeGsz+gri
5KA7XQr4R/umtfxWPhwsO8ZmHxf8bX2k4QpakGcVEXJtoK1ajuhVoAX/xqB7GtBVAG0g0smm7IIh
5oYBCKfMsA5qbqH/SHYNTe0fI1V8daPHRLV7wxv4ZrbRa0wR/SzK4KdgCoHZxLsabfCWehXemdlm
RpwPW+YaBKL7Fy+SE/D/Olu7qtlndfTNduKjEsUFZfeGzQLpx6gWXIZBumgqJtpLylH1VmIES22r
potJ+G/d8UiLdUv7I/EXO9U4e8lIh4ggscmXH7d0I2LPU/tEPtJOgF+CwjJhK/IekUwdI7JKXMl+
uNRH8HHH2JZwOw1m8DLmHCkCtJSbHJXeMfmNKtMMZ1v0PBuoVyvnwYwcauTsSh7XGd5QzNzjEIH7
IuigplYgv2ztkxqCKQnxhxZvotT/6gPW4ktzxq6pXPhFQfurLUIev1pgbvCWqBsaQjMEY2IfEXuP
SWOvE5K4UN3y3QwR0xZntqf/skS7DHb8r+U23jBPZ1rnijdLOsDa8+wjmMjSsoZfsbjk47NecX40
xU8/HkqN4kOSoLwyLSY+WUnihuHxkLrzbYyBO6puWkur/zeaprymJHcSjPmRU1BQtql6HemTc8gp
qlcR87J7O12MvvWm67+pkPdBLv8pxVWcvaQIWQ423HM2WC2Dj5iFw+yrTaLTi+Vlk4S9SHdFPD0T
cbhcUW9DEGNoZlS/QbC2SVnCMWX0wSclj04XdfvAEcWmdcLG0cHZROi2KsMKR2eMV21nMLdtE4pr
7dhMxi8ho9R6HdjTzL2j5iCwxo7PXso0eGLm3tc1AXaV/V77PVQ1zVgb6L1WieNvSZt4JTyK0cjA
XFFzgKKVeQPRAM7wbBdvvDvbpCbTJAUtIHT1nGXzeyHmB1+pXwPb9BL71Sf4rZZBr41aYhMbxTtr
XKg2USGY3kH3Med5o4TiTB6fs1KDEUq6V2EzL0dP7rAd4ggPeIC44SIWxH2w7W3zq5pMOFulP8IX
EBSrHJUjXddG1/HFjkhYyEov7nJ9dh6Xr+wATCifwPHYVra8gQV59NGyDbCAkO9Zhbw0bfWotMj9
ThJYNqh31pioISkH/bLN5iXRznWmrGvM4KP2euNJKVlce717HFJnNPYqTtrrn13LN4ALFQFuygB9
BLC58d1p85eeIPDf1PmWAr9vyUeKQKHoVnHSIqODHqIhwJ46I7hkWukPIEyQX6NQ0y7/e3FhADU5
Rzkc+Dvc42gPbaf4HIIq3iaUnJ+tr1H+XTFc1cwYMfKT7rkYp0X2b2j9I3Fg0ys6h4vRoktzRduH
nq5jKiSwhmVKmj6LYCDFOqlP6FD8KwOnMeRZrjeA6PhoGihp445sHJj3IkxGiwFyHq3MJi0R0Ki7
jjgdb2WZ8S3WXRbLi4GuXZx1VID3I/DMxQkij3Egi5tblqz8ZmiGhNd9mmAe2iaInhus7hvGiaTY
D7QMVq3mEvZCeTES5sfLNzBrrvE0uXWEy/U5A+T+1rTrliEZZ9v8kOZcwY6vxvt0IiYM65d7ijNM
f2lnzof/PEaOA1tgjobqTE1Jr2w+t9HgEUPp/USS9PnOHbj2BqBsWTfon4XrRg9akvVAg/Db2lRg
EJR470jevgceAcy89n4m/IyrzC6tS5R3BN92o7mbS+5ydOXB1Umf6rbCOj3mesm0Z9SeDVwR2yVH
qcuJ0amLKILDyGzchpTcjFO7q4KAcXZnaC9Q+Uk+zGR19izSZszUB+uH/FJvxYRKIB5DrRkUC6ba
FJziNW+VBhvDX7CrAu4V1130hK2cvcxcPtHwUdHLfNwQSBesk0Qr6aSeeKK8S7ZgXoHlqVWhyqOE
uEgSId7CvxdPX4YYiP+2Bi65O+q4fj1ybP7Z6KBN4nFw42PQpMZTqguuCVy4W3fKtlXrt8dJ2fKs
Ww9m4fePEoQjuHYbENEaNIp8tKJQ0SI8/H3R+RFZc633nZu9xJkfvxToluGZvqhCTW8uoNbWN5yT
nwy8xa4Z4Yrggj+2nvnz9/aw3zMxlmEr2U+ZvwzG4OYX0wdgPxNvOYkGrUUUXoJKKrB2Vp+IB6yz
QlBtJgi9ABdE4GfcAIBSbJz+0KaVw0fKkdWx1XRgdz0Fkk8SbYDPkfapzpzT1PLr1ll5am52NaXK
rrQI3e6/z5w1tnVoqPJU2sHZmvvg3rL7Bzeof4sJlDQgHKR6Am38KzFQ94x3phvpxegWtcB/rup6
NYw4NUeyC/7e1ZScJSgi6dOg9fLc94OPrJ8hVStydZZTRCRVdaD0+NdM1fw8d+xbc8LNY5QJb3Xw
Sfk6PPfVeFIOKskEujZ7NfTkEmSYHejl0zQ68+bvg5IYlJCTwXomIQ8JfRUlFoobmZgh3pNgF9F5
3qMX8TaDhzokaYbPTonyy0uc1zgwQynGbB93trmrm5bqRrXXCbfXxhm7FpKyN+8HvQzQbGQVn/tY
l+fRLl6DsZ2ApwIPoJVxtwNj5odMtag+uifftJtHYc4cfokPV+sPoawLxnB4RfyVUQQzRw+RSRb7
4rJLyabPku5iGba58bS+2JsEsq0sZXknmRn/ahIHz3LET4xME2CCHGNiw5GnRq3G554X9oCkLzva
q+GZ7cm3OsZey58ic7prc+ToEZxmiJkjOdBmEcDK9Fnm87oRPp2+kok4F1RPPkfOXlV+sx+GkhJ2
IsggcKhFpvEpRuIGBxHwTKbpBs02R0hs67ehYC8OJe/y99I5GKsHQkM2OIGDq8uS/0LSRjjHyFQs
lTTPLLIbBExyB8lRYeMyjlMGr8Jzq/lxzNP5INmSMLDwsEYkLcoZq/pREMc4CR8YYxUnHxvyKrc8
9HaW/DeRexaUjoO5I7HucIm0BG/IJ+E3OAvcVnsnzZGxlzfeD5P8l02WPGduV28zL44RWTgMwBKH
iOe2JnOnSEj2ysE0r53Zq/aaOdBZebkHoFE60Fk1ERILAYJBNtk9t6B+4/t/MfvJYFrXp7uGFvhG
d7E4/sH4QhYEa2tqcAgde9oXATYAElmcRz9NAQQWoODcfEBHkqFTNbIWNiNVO2MtsfdlQPZKxiqv
L6MYgrg+XHCqRScpFB2cwS5FBR3GhQYFr0YZvxpmQRgKcheSuufylDNj3EZtp9XrLMa3VS4uy7+X
vMfrZ/UszEqZw1lYnoWiMdbjTHnqwBz4+7c0u00uJWMMYUbAtw30BIaltQ9/L+lMZwyJm8ceGW6i
m8+ZWAasbGL2paC97esXR1K8xV5SHzIXVJKb5uJY6FRupj3pWzvuDVzl8FYxKga3CQlCpZJ0p7lz
A6ucb26Aw3RklPWYNf50dszqqFdC3XKJx2hBTkcVwBEjqSAzdQHXeR+9IGdELJy2aLTS5BBbhfGJ
1AgcUfpiud4+dgInVFHe790hGw+x29+Lzq/u+kD+MxaghNsDKWiigzXOxylOfzTfjA+N3qgjqtfx
PgnAmKQzP2fp+W/TgD7SAAyQOPZ/L/5Y3ayiq68lMTA7WsJ35ZHE7KI3fG8VQANDmz7nyWUKhOZQ
eoP1apUztXHdqHMpwWMP2rnVbOLNwJA6wCHvvOUlVuVzkvrJjv1XcPSIhjn+/Unv9ODYGE2xn4gT
6uJenHSmWv+9VKMEmpUXya8fMCT2GXsqb28E+oc19nPYSujnBcL/k0m/DF/aPf+9yEm5ZyZX1/8s
uyU5Kfv/HSqUwN7GLTC1MaMaiEPV1J0Hi+r432UCILVE5bwvo7mjZYpkdvKIc6fvnbTsiK7HDPFg
WID2bOvECtM6/X1JSG26Y6XHbKRqzs7ygpG26FC2Ir1MSpiLbD4uIM/YGy8NH4Io/2zmTGkcSLbn
DCcYuksdLrA7+u02WcJWlC02OjmORT2PnDINsd+eP56rKViiZ8FMCwSDmFzMKRw4rkNtQvPrOu0D
Ba2HsjL8+4L5TveQDEO7FzEhD409HprA6wCnU3wKfca4a7G94HFuebLLKvwrheuBX27TPaRYBh8D
xk+k/2WviMILAHblQEvjZq+1XwAYo07eERvYNVZ7x6i+u2vitrv7+1KLIojCbXltOr7J3GIt8veu
0VPWl/+9/PfPKlT42G/Zhuk7wWr31INE2M9zei1s1bFGX8qmmf7gwuFG9SpCux9sVhO2Y61LC0m+
vlQeKOFQK5QZ62xCFRyu5ed6VN9/oIha6++BCotdR2jWi1fCYi4WLEFMlmDAjBTPYMCPjCp7LnO5
ZWyaEtRD9lhYK+aspN9s/TZKv/nPQav6LO8WUfSmWKIlysVxlLfUhVoh2AhaQJqEbK+5P3Ez2cld
BqIOdEisH2skQCwGH8SMRkyLTHlf+4uMUhT21bC3f1+QRN5QFGkfoqpZQhCuvRCM9ffay8+zaLZZ
F5V3xhI4gcWCM8f0b2wTy2NGlBngWQMeTeeX9PreiGN3DvaN5qttSxLaVreK8VF32Rt7bpYckhjt
g5NBm1MAmby4u4Jh4w7zCywdVsYSJnf7p5R8S63yTeTcLHWMQTa7/04eY+BTN278LkkueawjqBdd
uscRbm/wK1RbR0jtEilDu2iegrFcyK+upUsJqCOe+kkEoW34xdl0WIFUqcM5pFNvkJl+tFP1VUdH
L5+y21/FWZOfvmOyA/fdpH0eeef+bmzPsmCBDejpKvaUIK35kRaIzQOToNAXuI+ZCqh16YBZ35jM
AcNZREFx0Ns43huOQ85dzaJQFvV+BPqdFZ5xrhbjelbY8bZSOHWa5UvuPRRrs/UcSXlSfR/sg8L0
AbmSyLFCKBZsEhB7J5zVTo3ywVzYwmUZmsMIRz6LXIQlMxw6NsbEt48BcvzYGj/ddlGWTwOa2KXi
J5VOP0R28W1WVnxFfc/turzxmd59VbpzNe1WW1KmqbHdjYean0F5wiKlA0meIx613ZpfwTj5MEj/
fmCHgLrV39GKqf7/j1Yzst4GPbLBg1Pis3kgXyJuSZrwfRjWCf4wI74jlmY+/9UDHpYQ9HU0DH88
FR/XSUiwTrBysWxOq1RKtdXS9F5v+r1hueA+24UGTy+CSOqXBWC8R7aOuc3I7V0clyXvXmLU56od
iQ7t3R3xKL//qwXRjFEQdv1LRhjEvmIyeI4ADPWFKTCrdWb/f4yd2XLcSJZtf6Us31GNeTDrrIeY
Rw7BSdILTJSUmCcH4Bi+vpeDqluZsrKq+9BpxSZFRgQA9+Pn7L32rkLgthIKYRHOdng2AVdvA+C1
wIck8vy4znhREUdqTlj7ltv5NNoELjl2ufEyeBkrgOC+0zH4TpkoxLZkYDm04Upis9on8GM4Y/YP
Rl7DySm4DPEcR1cP85yTwCiNp/jLIMguNIsEVg0eomCs+mvCBrzpR/+TV3gwztrxzjZ4+MYy775Y
WrORfn6ixiYBi47mY1r3W1rBXRiIRwZrWNgiMR/TedoS3OJ+1iYj2orOAWSUuseenssjWkYw5w27
UiPw5XSgYHP8+n7GnMwIIgv8i0DlFiTBvlK8V4d27ApJ4reW3piTIG1ZVShYIE2aPBELQUOj4E4L
hwc9oSJZWQZmYFqe7pFZ4Nlf2hZMUulUG9cCO4kHg6M72v7Qo4SPzbOdYSXsOxxhRd3gtKbVo3Z/
zgxx9zLDH3TwOv78V3QlPhEiVj60Dd/D84vIeN03bnlo4kpfLy/b8BmrR71jYzOHNUHQznWgdbn+
ON7BbUgOywM/W2OkBPbHpGUFdezE3Xzc9ri1STCXzimzg58H6ixvOXymxXHZUzo+mG1FJEFko7HD
SVdjMnkQCRIvM5Gf0qJ12LDC4EQC0vwozcc299G70hnkKD4iKFCBSPiR5NpVB38AMQRAMkni4JUS
nQxU6gilEwiHjV4mbuMHz/LhsoX5HRqd6s7Ag24f7DaoT1MZj1cXRybwRlXiijl7SyLx8vE4R0My
HIkaQbBX24cwNL0XWUN4wcr1scf3RuWsx1SXe83UnG0JfWQrQ8/eGfTMyMUQ7Ym2ycV1/OrQ9hS6
y7Ec68OcD3AV5SM7mnhMOI1g7GAk29bt41TYn7U0iC+lPfCMiNa55hihgPz0tGxtnvEoEUdvmJnL
GHj4IuJFlswj35RPQJ8YE0huJb/KTgPP2zrzQuuOIyHS3bg1T1Ey229OSdM4mI51mRdXs8K1afSw
AdAdnh32UQKVaG5NHf+YngJNZ9ookhib83K4IFjw8rEvuSElPWE327GR/W2q9VbN2PPX1h7fJpnS
sHAH/3EIciQw7MvLfwLpYoCaSJAIcu/1X+UHWYbMf2YQEy2E4UsUsnqEqAa3H6v7jCVtI8uYEbLH
ShS7xqc47uWTm2cPH5fOHPBrUbX+q36dbeyaSKIrcXFq2qZ2r1969cuX/wiCSVZeXaZbF5bQRfQ9
VR24CIZ0NR4s9f8L7dY6xEn+kLEu39P5AKXaiXq9tCKs3ie5haYDO3jIiwt0/Js2ohzcvORKFR71
h1Z7+t5OkmEHpuhelDj4zCrKbhHC2Jazsp/L8lUns3EXF12HK0pSTLskHNIgOkP1fiuB9J08sFb+
SrP87uhNDGyA14KqKi/FBFrCHqPo/FFkp0jXoolbVjjaswa88qRXTf7Kog+ZTPnOtcZkViLgooQR
M9Z2tj+HUi9zSFuhLtZDkR3drGfw2nTXtGHAQCCkdSlqz9gGjI4UCO2GvP+dHJvufjCNELauUXxp
Aa4BDGu5ytn8XBGklDqBdm3t4Eup+GZ+z1loaTBSJJLWFDbGGeDsZTnZ9xpYQ1XkMFUZtontRnsD
BdBhprez5jZlvSwyjYZNROXtOvKOBKly71SawH/Ll+SnPhDQNt1FTi8RppCwIZLWuhtdh0Susg32
Y1UxWbMs59xp6b2W0Dlpoiq4lr5h3ly9eapNPE7CoXin/YP41NGHu1Ya36BDTJdoKG9Joqe3WAuu
YgZtW+kSKEzY4lFXk4K2MeGrY7SIoW15q4SMo1VvUeSLuaMDtKmaAdIKiBEqg7Q9xTWJcuompHIl
X2BwdJYN6CwQi5lp8ODE8kdUazZ+sWhgfpn44KeDEUs7I0BCn9jOZ7cHhJYqJJxCzSVU1Xi2Q3e7
3JemE2CPcbMTCrvwIGCBratipGQJ3bMLJWSvBQKRjg9R3LOha5scgC/aVPgbuwmY+tkEtlU2ZVHp
kO+5PM/2JCpweiGlVZ7nRycV+xk4wSkdBv2CiVtA3aEOIjs1O/Y9Nh+7jnEAq6604SG6q4wWpkE+
Moq34y8p8ZavZgTGGqegyWAebtnSdQ19AkmmSCI68fVLEKeIwtI8ODGsmHe9xXydks8lfsPs1/Sg
x08O9eO6NL3tAKZga029fadF1TezmRq2Aj4acmLv59Jp9qhuxN7gPH6+y2zcmjRjWI+iB0t3ppvt
xEzRBRQyyYga90hK2bssouUwZ1tCaPUNLerxwWm/xZpVHrrJ6LFGYEkVUnNOFdAFrWume2I58Dcs
GYGGToAXgqLsmsriC4f54uZr+ucsG7WdU3gkowqOD14cXt3OOSI6LZ5BVOOM7p+Yqt5Ky2rWPKnB
xhr89kZ6ARSRWJPXWMjhjmnwTUIE2nfL3ypCvdswUff3MA4sDNTjeBhyAFDFEFIYzmkBXl6piWbV
0OlVf2f5X76ZUpqY7kM0Zhju8qTBUA8dB8EH+bHViJNm9olx4BjO0IH+NPsuS5xnFQe4/cGGaAO5
adXxqkvHr0ubxJyQcVIQaqognDveUm5exsHEe6r6UvQqhtXyg07u5Q85wSNTqX3xpOCZGWgNRSkC
1I8NTNQ8EENDl8OuYhVH5FY6Lf+iXid989JZDj1LG5t/VZvEwDTxPU1UUmqKZHrAO2ZhZSUkzaPP
vKltAPKab29CBU5MY1PfSqtx0G9x6jArYhvgJ9mIJ8oKosKEqCfWA/OSTNh7hfFsq5w0x7HCvRnl
ctNo15hS5o/cr97DjsKCgtPfj+QYlRaW5g7yxSHEvnIMdDdbObw8fPsVE0eao9vBDsQe7yMLtR6d
DD1uzjXMg2NgwTAZbJ6alKUHfZmWe+BvVQrdjK8Ih3mQgRmynCeifVdM3HCfet99xIA0brEGlzzE
e92LuxMTMUTbUQOoLvAY4KkCIw2n4mKVPz9YvQv1H2DusLKVxlmyrnCSsRBrAR04arJ91YZiftfS
QtyaykJtoQ5ESLX0UxvsKumoMbKTPlpKNqLZZbCeCOLaU7J8baYBEEUzHiXtg10xIi73ac9sqMQr
4ut65zXPKOZFwDnQs2tQIXTxt26I+I8JC7GsNQ0HT4QKfZA2tykJn+RYcBYYmVf4ISK5XMJKiXFb
BU1xIFhsfMgDt77rw1I+DY61d/HIHgy166G/7o+t55xSQkAvNNCsh3roGQSZVP3YrjZOQpaMkbxI
0QT7cvBWlbAViT2fVgX4kKPFbsd41rzYvlmtqzJJ7j0NZnFFtJyjGjzCw9PBBhke/egrSy+AKfWr
WuROJy/B2Y2oO1VRUGD1qi/mDLpMz/jDJTv2KTEt/6FNagmuyPtEpzd/EUxWNCdFLxUPnBYI6qF0
nQEvY+NeRiGjh5IlruL+oOEN1XQBuk8NeXEdb7VIc85NblZ3k1t8J/Z2OliywDOvPlL8+w0TcfcP
HLZ4hFiEuCTA1RPR67vYKdtr0OE4YDokMW2k9Tmo2s+GRufbb/SRNFOX9dTibFzPyZGcY/pljnm0
SBPmEcxPKEOto1Gi5cXWNr/0E4J+uPlnopzde8MNQHoCltbSFjCz24DIVa+pKjsXzQQnAE4e1tXD
Ab2Z1e5mCaYvY+VZGwTLIFeL8oyJZD77QVRvCVq4NOiyMXVh+KXafeuq9tsQDc4pt4if0EBbAkoR
43XCDKs4gaS29gV8TthpHbYWE+ZxVkSH1EZaFQ/4kpaZadRZ2b6LOCiarRK+E+OmumNLT8wLneGg
D0+ZK29TH4Pzl7ROz+pLo72lc2Wh9x1H1Fp9jzRc1MByZJsf3ZptxRn614Z2thKQBEhjc/ZlwwCl
XTgIw7mnT01bBZDz9fDYaPRZ1NFmANF7lTOhqVpD5AOPtIlfu2PmL4GwOuRpRZmpHW0zhsFnMsYD
LsA38ojFhMfdsvS7WkvEeplS1BT7sBWq9gRi/ZF6rFijQgivpNj6uIMd+1rNYKfxF17cyrJxU7HT
jRU9CiZLZ2lF5tkBibaN6iI/ZB3ZhgRiQ3qLqv6+pbp4NT0Wts7J2rXbx4SaIPUl/BBAq+7HT7DC
WWd2kHzS73WDjbpyxnRP7YN9yG/zPVZb9q7WL1ezxTJqiJkGQTz2a3JTC+IHtJNM/eJBKplKqdnf
QHpxpNTnN9/UcoAuIbREwuA3lT9mh9HPbkj+kR/6/JChjJJpVzyQfnsYsjr/1PTOHj1nRGCV9oLy
e635vneOkfFfWDfopMfvLUdeCFnjhfIBOV/Yn+a0QrINUok47+48afGwiWxhr6bOunlV6O/LYt4j
wsyv8MVIMNPuQzpkNMzSp9Lw43fPXxORDpYgm7WryZAESfl3JU/ZA6rPLhgyn6D66ycAhregwB2j
Vy9gBKoHgjfbg2fKbDOWyvMVQWME97rCxzjSQDUBuqLHAAAdNvTBqIk12E5ZjJw0rStGxuopa6ox
PrhqlNEV46ksAp0yQ5+2ceNwTnGw+AVxpeF0PxjSkufS5szd0YETI89PeGvVTKetDPZQ3bwABfM3
k7pMaar/8S9GaWN2B1uiY8hE8xnHIJbowTPWs2HTyzJHm6tvWvum7DmvU6L5GFSPY8+AeRqNL7mP
Gpx28fTJmeJ+2/keDDJ1W9V1qd+hlqAbyludGu95QRojtTrNDpIgv2hC5kJFfbbUcNTx0uFEUczY
zruTMBUIdx7ow8mTlH580WX92Z3j4oT6zAPuQWO06xp3m/Z1e12KO5mb3UMPiM/2o/Cpysg2Hak8
dglJ43jO2VLsDP5I5IXoJmrzKx/RtkEm0Dej8WRg7T8OnGGxMWjBGlBEs21niBSwuNKLcEfw2WE2
0ylFde7ryMU5kORrkcuJVN0uRTzK6aPVvENfAbTsdPchozdxtQbkZcsHgD3PewKB06/9aNyF9N8+
wZVQacOeVxmH5aRnIzG6BMS2MzmlvjGHVzuE/ucWCZzr0aftS12t6ZO/KZANrDuta09h276lDjGd
ZtB+iRxmmSwyRCrlln+NiqHfO5jAHQ2+mlgqvSnGKUsbCkM0nV/64u7H9DxPRH5iF1RF94+BFyZ4
ovHdLR/KMAwsraKahlNvxo/6HO8H3dTvZi+UxMFX548mxZxuMNxo+1pxZWFXt5+HIHrVp29CpJ+N
EZ7FcnZgKQ9PRd7PB5pTyEXmydlb2vcBHOXdmG702af4Ken9czjGb2B1KROXvH4ccrhvPoIDpiv4
JzulIEjHOTrH80gHVwkDtaTNnu1yfos1kqnRTwiCLAaO/YPJ+WZZXHvS5WYkwQ5po2FjvQXARtQd
qgtOjYx7z/j6dbSfBy0Pi6+I+BCFSprpbvUVhM+Wzqy3CprmXqh4aKUOMTxSJ5frJzD4e5ZJ5jRh
2Xt7vsHxYXVkg+Z4yBLSk33jA4R6aDGB3egA8msxwe0rB68JqrD5PNAt3WfzACyZ4KstXjNn1eYJ
PPMZ8Sw0aAp+dfzSDep3Ws80NfOwoRc6PkUdjIlALRqanQUkgaAmsDzATRjlLDoBs6Ucp8GDFxWM
hirNWsnOPDEMq7aTF9bHHMwPmkDBCE7V1ZkP3T+dSDzQrLA8ufO3SLPw8CuNDVDCDfZf7TmGDbg2
Jf71xpO3AsjBfZy4p4oYnmyVvovSH67YwZLVLNCM0fChSkMXvY7qqdjBCcUO0/uwympqMmyN40OD
lEzqRvxsmlR0iIausQOkCwEXQPpcD1ZNw/ri2wWATVSbwP2C8dJG8r1uUWDYTPDPqUy1s6Ufe0L3
dgyz9O2ykqouoDZ2+UNMXEmUAFOx+02iZACy5zhexUO+T5TmYyDrZO7T8d13sRVO/vMEzBF5u3Of
hMyedF0Th3qQXFf6CBs5lvEOsx1+ZfW8I844IG7MCWnNFBUI3YHT+3t3hiHYD/q0C/3CQA36bPY5
7ePMBGaFtTChCeC78Js5dK8WPDztH7xYyyE28sllc40quC897OeDRd8q4u6OioCRhVKuxzgvz4Og
FUbXli6oEXly50TildiH+aANEtA+83wAwOE5ift9alcniXTIPigJY2tyj8t5Du71EbRPnxEGlAB8
dyLQPpGBIj7AYnOotEzFDoNbUE+LXcuHwRjGM4xYudPxOK4EuYJunI67llZ0sX6LCswgTpePj5Gb
d0jlAMfnjX6CbfpuDFF+nzhcMo1Rkbqj+6ZKyKNixivq8lOFiuPgVepTa4dAHVwRyIyEhwPDOAJi
G54xeUQb0covHivApszG1zKZtf1k4tjNO1idWumCLlW38rKRRXBVd5ITxLJZZHQBsdzSnOqaHgyw
/3meBy6IhUrsNWcUrIoWXaK2ZZ5gfWhYKj+dL5Y5nY16Dl7r8M1DOrYTk95v1CRzaZDRXXxbmo1z
QI5iQUoDMamEejENqrc0hFhxJbG32Hd1otLhpWYZCN86ZqFdhkJlhrjJH0mtHNMgJcsCf3ka07LG
sV/t3MU+B75XXxV4eaJq+hIoBl8gdsvRRZtUnkJD3bm0fTixePe25906D9IG9ON1qos7D/3LEd+k
uOAX24xq0NEMQFlL3XrhvIiQbzkFddyUwdCP5+Vyt5aZb5YoA+17mjtIdsuUprRLr8FO4p2nt+HB
dDWckalfvVH6cj4L2vTYmSTg5Ung7D2nI1VPA3gw5u4mNPvgrFtfLPDWdNwBFoH9K08BSJ/QNifq
7hZQ2YJr96YoQzKm+hE6YSVBijJ+IkaSBlyzb3Iv3DVFAlKLdUkLAg7XXhJcI4twlIlGICMNWZ5J
YxCrHgRlOZXBxzHV8T3zgXYGpsSI4nscAWexRWsIEg8MfrWrCJAs0z8edbFHUZ491ImAzQJT/chz
OZFsFj2x/TWqiEjOnTN/HawqfprBUT5OI6xAi7Sg40fbo+yFCyx6aAhAqcodCU31q6VixbEorZj5
JhcbZ/THgCazyeLQyoGL5Y+AxeEK1LNP19ixGoB7TfPUCkONWGv0WpxXDXgQ90iIYOmQAXiR4fRH
NZT9FpxEc4PU/OIUs/42k4qeScTooK5Zf/Pwq0NhJ0dXXmuQudcks0C7GChgNMe4y8nRHeRzj7rz
0ywhGI6ItVaL+IUr8RyMyHQG4dBHGi0qD8N48XtaDozcMHwFqPvSxAHOp6ZydCDusAQjPtTptKkd
mAnfPsjT4X5osXW10xg+0zxAwT5gTOe0USydP8eITkPSBx/FBHPF4ApREEHR08DzsCnD+tMHb38p
NjxTlcKW6G6wr1ckeAbrlIz2Vd9qzsUwg3STzJazlnTbd5kNXC+fvO5U1bkg7YstE4UhSHOAAkeh
63DAKtoVJ1ck1hsnqZ7NIjvyppEwJFE9H4ZurO8cP3hNtOETQuYtqoD8EUqofw6Xn2qqxmaTo8CZ
s+Yp9oeXKBLESfEow77I17k62Y597gIxaMfjiHvdkpJ5OQUI4hKqpxFV3KFsDfRPvYMTAn9+QrDl
sZoJg6eXox99rOdrQnz3qLiz+7pN42tOYA3IoK0Yx+k2Gc0FEml0dnrUW3U3kHyrquASU1yNNHTH
rxpOc/WVZBRSVIjI05MCXFzvyxM1TM4B9qihmZ7UXd2BXpL2jqDH7tam5h1Zuu6xsel8uVigGfSw
q3W5C2ImuksY0d7TfkIwrXYKEcXMWQZrqyYa9yXevA1yZIxt2h+5a2gwwub2XvKkNp0bnmSOXsfS
7feqcQgK61BMW6kefaqLnhYF2QWaE7w2djyfQuAyRBeAdlqEkx415oZD5ffcR/DZ0g1+Li3tj4Eh
L/QC93vgXar8sTXn6q3qSXuP2/ZFBPCls9m03vraR7c/djj1iLIh8JcdaSkblvVRCxgoz1VcbJ3Y
116z1qKTb8bkQ6ieplU1+wVCjacEnnaouOtqstNYFH9BhD2f/TY7+DYSv+Wo0xo15qzCN5DT8/5y
MxRgMnFpJdjNyJHalr2XbaZQZ8VXRz/DLL4K3sOxRCFU8ngaWTZtyCNpPgfoZVdXGjbVDVE5oiSn
GrYfZUOVawEDgwFCjtEdhSA9Mxok4OQw2M0+LJSSymy33GxCeI9BJNGJAfR+HoymWGFrvu8AWCOq
YR8yccnuZjUdrxL3+/LpuIL2co5k5mYP4BE7hyJw0cfS2oEKpzpBroKzIXv0Nst63aaNyalONWqr
IGFw4XTWCyp2QOQEFNJyMe7aSPOOyPEkDUZ8U3jy1JkFlR15BlVCD8ofgp1OXOLKNXOCd8aSnIY2
Lu+RA09bHenlOasfhBY7tyxmiu51/p1hdjAJvW9CpR/CiYnXhcC+O7gkUSWBivbACWsW3WPC2OGw
TGIRrB1F8xho40OrTngiaV6NsbxQcdWfzZr0Q0wjyLabgpMawF3hZOELnkPG+2N4on+IE2vw+lM7
wcxJpgp2P86dAzwTEoac4lOIZ0wnWagLUOE00sMmgZcS93E9ffEsksAQUBPhOa5S/IH7YZZgnlLa
l5Ui9zgg363QZ+op491cRNq6N4T9MAiJX69uGEVRRUWP9XNghqBTBNQk6ULRkY1yxNRPFkytb5aK
y0PYQjNoKKjCvCI9LbfC3Cf12bUYzRvzmN+PtAtWY5Vcmra1f97vwxxrJzqSUH9CAMEuh/2fWzVK
z2I9c1kbsDsY+pbSgf27QA5joQGqGSlDNeSpsD0mD8FEd3xIx5Me9ciqkxq4pwNCarlFaD5Wxxgc
dRfLGk64+8md8+xWB05664PxUfXQiZ2oLrlowmPnx3wOpfEkdUu+Rfqqm4r4IUwftahI7vsZR1+e
zd4lsbvDXNcW4EPkNFCp5RMOkZYBFA61HIjCarnLP5Y3BsAomJHMsIk8zyQHkz8+HofMTsm5FFvL
GOL75T8JisrOg14ORc8GDT3Guw497m6cO/K+vLo6DoSTbgLcR4gmp8tyzqia8FBWWnNlWsaZS4c/
5xSRfbQFc0PZyvjFAOpEnA4vgtSPpWJzTC2AYNbRuZjKapPYYb7H72iZovuUNgR5xZONgEBqci81
tOdEVMOi8yC6loMynhRxVrzFZfUQ9HH25pftLjFQzddJar1kdQZ2gjTxdWugL8Kq+oaLoNg0NhOc
IvAfk4ABz9JRsoOAmW2E4ghlFgcD6NNWFOrHiZ2Z30hodSmxfFIkgl/FZlkByy+JtbW9uT2UCZKY
NWLSYnoRMjLh3jkPeEL0RbqPCOlOC8FWG611G5FcHBi9pgdleCdIyCDbXp+3HAI6+P6af4vy7tqB
m0fihakSth+ogsmmg9NbManwhRu8tm607SdXP7Re/eIGvnF1KstS+BXPOw3Z+Gj0eXInevHeaWQ3
On5c3UaTNl8QACIXTJPp0LxPyYiFxptvy8qGMyombJvs8MnugOwPdIriJAA9n1j19eexzfPM09T6
r0EwRG/k4Y3Y43221RZ+6aQCsYyu5aiJo+pYsHhznEBALALGb8Bp0+bQIvY6G5lxrSxo6Q3Z2FEo
5QFewR+04PRzghthK3DubISaIqScpjIPL5dj+jQ858iisS+fWTE1hVp15EUParFGRkOHPZgS4L3j
kYeOynKM835jF+Z0+Xj2FhnRocuZCAR9HcOWQ5BZch5c056fLxkUDdoQun4b0zA+lX35RppDfAyb
9J13Ez8hJepWMjXMc+N69atHv3k7aiO6dkktoPddvtXNlDxqf3Ke3PYhVxVfPQb9SfPjnTOI5OYX
M8wR97sjdQIvqrZ99OJCbLUi+e7jWL2x8zMdtPR8D5mEfbWsiMxMIBSU+sCcxplAYMiCvLyp9TZp
28xn5IWwNuYYOMxcfLOD6j1KiDwD7ImSe9LluBrbQpz7JrMvaaefjYFkWUx94t1n1FvE+R9W1nhv
oIc5K6XuD2/SX9XEYTd6gAOLpH4kXAgU3RUhkuRcxQdVojTfGIKdAKc1gAzwG2tDzQSx1mRX+MfI
JkAM0ZTtUKbquRU8h01hHmCze2jDMveMcAt+hsj9N3BiCJbtKP6i91pxCgzoQLI3im0me6VXskHP
VEl1pY+ebgqdAT7PQXobA/HsK7CKFIWxtUdTXgQmkZ1rhzdPuAX9Q6gWfaFFlyH/ocuEI3E80Gb4
uIl9D/otGhG8QZF8sZien60aH8Qcl3iAu+aayFDe520CkazU5p+lh9CQiC4jO3xPdEn7uNzjZ4Vc
SqfpmPMyD72JHrTXzeSTOfi0ovIiuxLKPL/BK6DNSeXM8XwjlftjiPqL29UOY3OsIVnGtAzRzpPu
YQ+pEJI++4FeQjGl39XJyEbAUnl3ZYQjRX0li6K8lBluBI6mzmuFinTj2kwZwUElB29GEwR2+t32
PSKKln6LG9uXJdfPTBBzglbV84wDS5k86UnvP9kRRteYM1Epsk+ak43XWMH9TTwdVsykObLo81t9
Xx2K2J+3ogw1IDM8EMvxKW3LCBNMRRxMQZLyqJvjVTL5AoRUoAxZmhBh/jVb5ISdA1NjCPKz3RfW
oUpFf7b8vT71xDyo7iPrs8WsGESTKuyJLx1EDRSlHSlvZX9IrF6/d+zgdWaECgOKLCUD7wEeZrAV
Wt8/Z6iNSKRv5rcoC0Aw8LPgbzg7jpGG4rNFfBNEJZLN1toxzTc+Zwnt2L7QL1PUfZ6VDnGw4JNF
jmadRq+VzzhYvnbIM7dAgzHjO732Og7eKWLgfpN9vUZmj71KdOYjOz0M7Spnul60CaAueQpxYXGf
9yQPiMrchvxS6fYjqp3imC2lthEk3qYSVXYzvSC9DwqB5yXNP7Xf6beN1xxBxkcfBiIotpaicq40
B6AydpV2NBjIbaAkEnuJ3ngXKPdf7DkVPBDJjpQJcxvFUXRjY3inHMPI35LeTJTEIc/ya08v8+yo
LlxqZn/Ad7VZeQZjM+bTbRlUzl0S3OV59ZnRy3DRBo9h+byFfTAfqSFtWODSPZJjPh7xoY+rcj7Q
JGAoUTM9F7KQ+6WFDIl/K3udSWAOcLXrRrn3cm9cV1UWr5OxrL4NSY2OJi5ew779VDOwXTnSzB5S
X0uumN/ctWJh2e8RkSIl21vFrJHYksZqAHnl7Wsq2odYb9Hlqq9yHYKvNeYnezKbLYtiziZNYKNW
6U/hWBkvyIEIz2CeB9eu2DFX947CiKM1jcvyxctPWU50PUnJ6OOsR5VmgLaSGWQkvkIFvJ80HBn9
rPMxYWep0aXwHjA8Bo5TIZCifyBoZKUG1Ku+yaGGSOdm07vZ0hxR4FsYDCrptiv8bo8VDjwz+vg0
Rh0TPjrakG8YrwkcGj3RJaJy7+bClKTn9k8GaTtYPyDjasJ7awIoAKIkxmjmEI1fl73KA9/oQ2wB
KJCdk7HbnJfEuf/5S7Jj+4//5etvVT2JJIq7X778x2F72/6v+hf/7yf++vP/2P+o7r4WP9r/+EPX
p93zrz/wl1/Kn/35sjZfu69/+WJbkkgyPfY/xHT70fZ5t7yA6EelfvL/95t/+7H8luep/vH7b9+q
vuzUb4uSqvzt57eO33//LSBw73/+/Ot/fk+9wd9/24sf5dfvX3/9Bz/Qyv3+Gz7ov5MLEPhuoHsB
jROfQMPhxz+/5eumZwSkCJoGJldy+0pWiPj33wzz745FO4aaDSWwZZjOb39rK0AsfMv4O+BKxwrM
wLB8Q2U+/vOlPXwEFX5cKz6Jn1//reyLhwoDa6v+9W9/zjN0nMB00f4giiCOwuHV/JIgyTya+xwM
1UZ123shNrN3GJmQ1bFzUHbvkINNgfeOgGnPTv9LRKjx1zTFj7/u6I5P7KbhOpav8+r+lKZoVJis
ZmoO9q0WdgId2lonTzrAiCc3tHh2ttPuqnzc+zwMua2YS/o6Md7/dL3+zYeg8hH/len48SpcV+eD
Nsm8CexfXsVUGjQSJfM5BC3bhFlbgYTTAkWG3u5U8uYZfK7/85+0VPjpr3/TI6bUtZmh2Qze/vrO
UR3AJJANY8XBOajRPmeHdRu2Wxcaoc6iLYlKDut2W0bfQhXw2VyatAJ6Luhj9RsBrKAoib/MTqYj
DlJ7sORXp5uRfBNNzAflz+jByGrOniw3PpT0gArOROojNIdw9Z/fDGO/f/NuAq6iRc898B1LXec/
XUe/tBl+MyzehNZ8pz4xDraGEZ/a7puL9kVd3chqtybCQIof1LrttoMsjdx2bbjvQkfhMHGhyceY
At4c57lJH/amR56Gw/tJyZKkoGx500ZVXhdK3FTgExz3IVNWE40qKCz1d9UbVf/X6mw9/MqZ0ikk
D9SNmSWZLW0+scWR3I4t4060qeKdNMT1JOl08NMsvis/Qbsx3JRdtGL+EXpQ5/JvOGNUrAJvA61O
keLI5DWpT9PL9LM7uXdpz7HZGZFU9zt1CdX31QvymOyp69ehBYby4TGZKrkQ6siaDd3OpjuhYkOk
V35Vr3Xuxz3T7K0mH1pCRhMJdIrdQz0WCXnjeU7bies3KvgmV1qkyC15JLgNSlSzWIU2Rveue7xx
8v7UfYBAeB0H6Unv2516ltVPq89ZfRApt7pkJA/4zJ0a7nIgTxafZcQf88Q2EKRLoq3kMEd3kD/q
NVv1q1080zG+an4UpD7mKHINELtyLim5CjQYtg7KWgIvuJf55fzvgK5ijNseZ0Flco+0Ox0MolBR
4p1z1yovI28QbfeO5LSreonqzlAvH2byIfJhgFSCFxjL5b5Qn7vOkamn/aTWJsGZuauH/cjlE+O7
+tDG1D6kOCPMeH4IGNH1DonvvA+95O3zPpcPzYZAUd8ZmLH+8/NgqgXj14c7CHRLdz2TpFj3l0DW
3iWzo3JrHgduPT3GeMzSph7m1sX4M3Vo7sVKw09EoPSKDwaGJvp8LC9cGBPFbDNnJ9t+V4tdi+iV
Iu6/LD/Gv1t+GBl5tgkq0XLZRP7ywE6ZH5aBxvIDjpUxEemnvMqJC2CwDUzGw8Q4kfqemTa3CtdJ
aY7+y4f0b1Zdm4UMyBdbj255v6wZQBFqpKt8SOolqBVCrW0tOp7iJsJ3p20RVj+oyzsl7+pp/Oe2
UM0P5B94oBzVRfR5vhDBVTkpctmruo28hE0LXnS3UUuqaLvdf37hNnvvr1fXdj2dPAKHXAM+vV8+
u9rthOZVvPApv7rRo8tLaTw6rewYJuDymNQcIHNs5ztXtNtQXWdWDoM70YF2xGKnFgeHZ3XmMW5p
UCw3LiA89QlE8eH/2Duv7caRLF0/EXrBm1t6I1KkvHSDlVJKCHgfME8/XzBPr+ruVTNzzv25KFZS
gmiAwI5tfoNO3dbTrJ26Z2e2ArPE8o37uHIgJVlYE3AfU8PjOPUe5SM8eMAllbVrUrxRiSsR4M8w
3owNYsrDpSCI/c8nwPi7K/evJ+A/9i7hzRBIA3bt2utuEVYt74ZwoLYWdSVTk7E+QTCLuCkJ6CLt
VoNaUfm8VBeOCAyTa5MW+el/+Wh/s65tVjQLxzIMWFT/YR89457h+hF9AnXGVTiv2LohJi4rFrK6
UDHRNNFrSGckGBa7J37I//Nn+Ju9kI8AOzowfceBqfHvyyMS+Jf2I1q0ai2ot1U3u4r5fRAf8pY1
rkHxsuY/Wfm/JeX/msk57t9EHZXBgeHxTZduolq3/7IJx2EQZwx74pUGyC8gyAo6J6hCcLaTEC8Z
a9pqU3YYxUjFoQPA6zcq2SkJ2i7yvmpRquDjsB3V07gFJnhgzVpVhlebccmntQkKQV1qlbJMtVxV
CNd6uUML8wIs22TVVrg+ByppYQsO0mkbsPOp09A07EIsipCJo9pS1KJUGncyaDeqohtHaPVPTC83
VooBG4Hbhp+gdjgVzE0TdAzXsKVjjdb2gQb8uk3yk0aiONWkatHat7x1obiPLKs6NS+2pCNA+qAD
m1HnW/fTg/pw6DEc1FdQoRUz4y3ZVcV3jZNpa7CjqHt2Mq2dyn77pN1o2ni0O/6UFDRhu26I30wz
2ca1JX/qoWmqW48Nt643degFDwjYoPzKXa/yFnCgCBCMQLjJp7UH6kBsVJxdzeFVqx9Tk1yAE6G+
tor4OTZ9dqlfVKpDBbiWq2TbQzD27fcIF+9S1xZqtfbTsMRHrvhUebHLdxCas7O52xhFUd1q0A7Y
N9NVO2crlUjesivO/22nJBoWprF02JghT53V91RpiLpTUDMCTNZt0MdYqMxKfWoTmCBGE5Aotret
CwcJZHZ1DG4iDLBQ71J5VauRrnG7cUL+ebVUmqMyIxs9UbWuKrb1DAFNlepUtEcDOFp/Vob6sDHp
oHoh9UlUYpT53Urlei6vUo4YChXRAuUmbJwf1Ru0xDl7IrpoEicJ9nqu5zywgNkk9HLaqnSrQida
QEf5QLVyra6aSjsTmGU+rACb17ylJ3watfe5vJiK0upsjdbwFLuELVZnT7cJet1anRH1+VRyMqqR
19htEvI95knZyGKgzSHJL9QSULdFzNRF/T/TudH4KnIYt3inQj9gKKErVBQ61zgxT9p07B38Rxqu
YdSvI9I0lf+Vc7uWMW+Ll5szpcv5a66dHf0M6PnDFkHHrRiSg3oXCP3gzhEA05lDudlpjp2z1c8q
dbyTRY4ECkO4ZD5WHquO/6sviUrVRn05tezVJqsyT3UnqGsMgu2h49OqBawSARC+G6TrbwvTllvH
4MslCUQx9iWiiMp31RefQGwW4lN9H25mlQGrJaxOi7pjPWILS0PdxI57zaGWRaiRQTrfFQh6qrSn
gumrskmVtMVeD/EGxcM3lcyqMqfjS6uInY4B6tjumwS+ofKBqhMHN59AgX6ZLf1SSYlDBFDZZM93
MJCSVS8K+HY7jclJVZLq39JKDkgrcnJ3Y0HEIqeEiXNSXzfHrQ+2ludNx4A4kbB7lU5PsEwONgCJ
Nvy0o09VE6rXRaPoqKAtSkMAP5CENaze0rfNXUyh0WC20FHO+V6+GvDPbTZZTEaSdBsVA1VIUi+r
0mxbKFnnte8TfshMVR6tPr9KbuquQ58gvh0WpO5bh4yYCCvUYaODOkadIpX41s66hRLrZtQdLDhm
qGBV2k3OmnfJj9R3VPWAigCqFlBvFaEbrT4jaeZI2qfyBvVrdZOqd1bbo0qzVfGhcvW0UrcKki7V
eUoUaoR9gjsC466VRQnDq5Szc1ZvqF5FnR9VRZCMs1ftat+/c/2del21Iah1rYrRW24JMhQVSexa
8pM6ITO5oJw8fL2SUwICQmuelTy6CuXAe7cIDa5joR8H8mbeU4Wo1Eh/kS8K8DlayuiVdEoVD2x6
9AnCoVtR0A0tDYzxok6vWpXsVyqGqLrA5tZWdU4/g9kSq74bj+r6qLAccpbUyZUmXdtwugi3e0ib
fe5myDL1NK9ZZ421U8tSF9ybVJzqxGrTvTlTq2LhZ5YQTLF89naqmWDNCd4M47HLbFK1x3LEK0LE
h47oqRbNrQLioqnrry5e623/uXdkGFCpgKAuzkgapXJCVa72aXoYw/Sg4ps6FeoYdZLVR8lmuV2e
dK66qqLVXm/0lD2SEgiJXX7UBFRzLEu4rau9Uu9VAURVASrSqXdQ5VJCuPWb9KDOf9F91RNAu27Y
ZvynlvItcfr/fcX/rq+oSp7/vq+47hDHq+J/ayyqv/jTWLQ92oAunRgL+InuujaNvT99Rcv8RxAE
vqnTWjBJQQ3qk3+2Fe1/oMSku4FtmCbEelXa/J+2ovUPWzfpQyFgRcEK58z+f2krOqauqqC/amCP
TlCAfpBtBXTWXN/7z6ba2KCFb0dYWYk+mzeW/1w34uLEdb1sSgs5lLiKN1lUb01ZAzt0k7PtN6Ck
ZfOW9rVcJC4A/2rswMs63pmggi5FET07zm9rNNMvo4PYLUrtp6aITw2BP4Cwf7AxRJLUPgQh1iGL
MXjWhy6PF4gB0CFJxTXKLJAnZtfTiSIIFezeT7MM0r1RuRJh4BTRxBEWJQYpr7dnqBRJLEbjfYQS
btAXwWfv0/wJc5COEKT3XvgsHeTZcsmUc+6mGa0o571LpP+coUPr4gxxLAb/GwtP/1kOqCNpwKNR
F+Gp1bTyzsogp6u/uf0xQkruUS8BiN6OaNCbJsyBAzXq4lj/RIMKTWUe7nMz8w6jiaIsimLGosYS
6yJiedUzezn4fQfqh23H0kYgGAZTQLO7x6TKO+HfeYoz03gA+2c8eHHxKuPwp6jbaOszGHzU7Wrc
aG3ZLrsmA5HMqCiA2HqQZfeDyxCeNg4usxQxjxkkOXzMovgn15DYYp7XP7p13+2SuYClrVnjfRl3
u0b9PC++MfyOHv4cFDAzMYvY2OCVfQCeP2AcY24caaGSIIN7zEHZsdDQWjO4+8ZjTSznKKCTE/D2
FXl3ks3WNsND5Rxn9h1enx9B0qLnAmPuHgOEdYqGB5qeyEXDZkPAxUv0teUj6WENO09Y6FlXUUwa
IB4rwzkNEuhr680MYFoTP2LZrcFZPyBdFe9MHVaYX2lf+eiKw6BP+2SgOYjqpIzPOZqRR7Ri3pqZ
fC3BxAnw3+guncRWQOwO1TkUxhOGf9GgfyEShiaaIR7DGgCnTI7GOMeHYPbvmV2iIukzjx/6RW5H
H33pnbIUjGHxjWm6jcTSi+212bEJEGnWzKhdjmZwZwpRb+bZvs/DWtuac3xCIRPTKGlex7gflpEb
PyBBKBYBiIY8034lKLOiHlv8jiax7zQXINy4mdLpYmsQE7F+4KYcU2bVqYBHG3YXqqxx2SC1u+5B
ycN3RxbTlm/c6cbaQl4d8gq+FLhAuaLrNy2AGhignGbfndEhcUskmfGkRJ98hsCCchmOOkumTevO
IysFHIWc8aD9MJtzax/95tm8T9ziUswBAljtj0saSRBon0o3e26d4XGMMJGBG6Nwwus8RwQ2zvvf
rh9gJuhdTCkf6zlfBX43LjKKoJbR9nLyHpOguLPc4gdHrnxjgJtPKPUs8IxLFNzYjxXw2dIeweIF
RXMYfXi0Ng7AqTKSr+tqXFSWjzhO+lT6DqR6vOwRjLc2Y1grU9QPnDbfG3TrqTxN/0n9JSptR7fI
dqEBjmDppO5TWaIO6Zjmd1Qzpe1HKnFEYTTvBeCxE355jr8znK+qg46H3LGxQRCLRQDyEGWqYu3L
4JGaHugR4M16JnWE+Fz4mKVWhWIh5PozWfZbp+GM12X6ixshS1En/jJTjjswwPtFb2LQ3hofSLun
zJiLe0QPO8R1Ees0KuboQ4jwn7fPM3w+CwcwxdSbSrxvbVr6naHMbRttQtYhwTwpHrAIkEGwdiO0
1cqkW2t6dJL11APzl2+DBwYHFav7RkYP/QDJKhguuBqduhGWZWLhvLccJrA++GBv4cZ817P9CH/h
OKXd0SjqrT8Fn5GO9EC/RVp1FWXIvhkGdJpk8L/yOn5AquS5AzthavIIwPpL5tlC0o7OsYxQa289
V7wzQsx4y4+XQTSoeivu5KcbBRepSL4RYTzWLIm20nOljSuw0j9mPr0MrWy3IV2S2RXg8gfMTlzI
zC1Edk8cUxDUuj+sJ1semtIDIQZuDUcG90M4P9XsPCW23z9O4/ARG/syB5tIkyjaFi20vVz0NAW6
edPWUXhvVuqwR5YaFYNO+wKfNuCByCei1dcsfcziN4E/fVQ9MgOaWY3foKzHQUNoh/svGLP17E0f
RdvjU1NqYHBDBASk061FDkyuC4YlYujxMvNSjFGJsXDsZ1iQCn7dWdgnTtzNQwgztXOt4pjZTXWo
6re/FBh8RBlm0Re7Aln0JASrtUDbBbZGRpPFUuozCCJiL2aiHC4shI4wuUO+462am/auHPBu7hCR
GWYqqsRNIJzIGUgKsjoI9tvMGX14xm0NGwL9w9Ct3xI/AADAHrUEhfJqCc6YxPcmqpBQsERsUpLW
5joZEQOL6y90L/2HSjxoLT/UQ3zMG9wWUNVmL7ThHKV6/Di647kvv0A6aBABzpk5Yu5NeU7fxq8O
ZqZXBy1H1KdLgXoO4RobQx1U/dDuoxIDzqjCMcpFh4imK2ysrNLWPbYjOGEN0WowgLuFcId3NPKz
pYeu07koi3MVQlwyk7xeBpUPDXyIGz4ZYitGP2fMUkg6IkcYOBVX5Nz57yAfOgwU0aL342lXo5q4
6MzgeUiR2y2xAUN0kf3Abatl/YDIK2O13m2OIs22KV56AZWGM1tvqS+wi1LHA9IFW2nOvFWC3UmK
ZoiZNVsTI/mwnH/iOFwn+WyB/kfdYIrrEoNNSlmt890ddn9IkfdKAM3T30a7zdEt1vdpW8OBs6zm
lXFljACBACLh+O2xmJEFb8v5tx9ifZrh3fYcFv2rKWLtXFk4BWO7A1dBek+Wb7tn256rZ7A4GIxP
o3t3e+qHw1V1oAI8eNaDG39R2vlXd0o9QKlzRf+vpNqX1j2M6uo6936ObS2hjYnJOsZ68cxNo12y
1tAuwom+XQfxNGJKeuHd+yjw7nPkLrcdYiMgqYAsL24/dPUJi1hH2rSlC/8em1rLNsOzaTf9vTMZ
d1MPpSaLS89ZeIPZ06VyNk6mtXe3Z3ZJHBjT6S4YES2owCzXnbHJ4AO43LVedHTVw+1ft4cKaBnH
p+LIVpisglzhuGJTHHuh8ZB0AmAfT53W586dbONKg1zb/DlE/fZ23F9PC22CUvWff3f7faNe568j
/7ziX89v/zI6z1raXVf9y0vcXuzPx4H/r3UknFGv+/dpNo8wnoEZxwyKVnNUdA9dGaIhYxjWY9eY
9hKiePJMHoo0mfQG1MFRF7J7N3qTMeZTii73LgPMIoqkSX6VpfioUEf9LEB851nU/R7D7lgOqJWM
40hvROEL3ZYxItlBjMD5nfSagBwetJ3lIMs9AvftbbsXdOmgBIel8RO5EJu9OvwdB8Y9unvFl2yK
1wivnV+xWf/QDyeZStmaYzTN3gYNPA7YzOhVLZOl4Ks+k83ixEiv9amCBqQA4+5DNXkm9Da4fQiv
YgATauVlrCQKy0mc4C3nWhsmDOGpQPlja6MUhuoD6Hq3qZyjrLp8n6Wuc7BBCR/axgEXheXmEcWq
cGcPGKi2Htg8MKXZCS/CcpsDPT6zOoZNYsT9vd9iBp2nro5ymJlCdJLBNVT4Wt0M88ehT7WlcJvp
qbfcHihorT0PkavhhVH1rxiQI7UIB+INzDOsgmiWHxEO9PHoxJ/s2E9ZMFpkG/bJY7l/6w6wfTQy
ogXKxyu3KlTDovtMCmXCSJf7dvpd7bVuGxy/pavhSes0NGLxrfRbe/rO0uJEpel/lXMGULEtPrvQ
+CyMUP8g6QP2BK/hPalafGxLOb2a2NHRUW2TlyatgduWsfWU+nOwjHQLItEgJS7giXjAWgHHmN6w
LyjWW1g4O+P9pJNhTnXanjUoGdshMcvT5GTRTnb4eWUIY9B8HbOj53b2nn4zINJkMA9YMiPNHADW
HUH+7JIYBgIbKy1DSUbCqMjZeEOnnbHPiTdi9rPLPAbM74aiu2rlZNPa8lDkdsNsBfdUPHH745JY
i/65hm67ZDjgvQhi1MKAXP7m2lSG1hD77+7YoowF//GXPwg2bKIbwuqX2Y2c362TH4zElT9tbayd
KKuw/5gwXc5EktCkXv8573G6l5rpxYvY8wFgDkKg5JZtGAiWP/jjHGDyjL97UZHrV/4nXIr3wKGP
6xjgtvNGGu/cRYietTEOIVEJRAJuzYuQ7KwYuRbPVl8QCarBe3Q0clIb1/eHOs68ldEXJcrAlly3
joguRmVkQCYkIbzPAiY1iXlixZhby4LOn3fewKjVGfH0Ft1eZMZ0MDALP6DKA/C7caqjE4eMMb2g
vmP8hxQRAgCnZOyT7RyiqxxEWPlaHU5QA65whPUwuMSaiNbAm/MHIMzdKkJB/VGzAA0bEsJyU6WI
F0Z1/aJLZKWBztqvemSjN4z757sYSYjnufCwbWt/VV0pP5s8ewyzPvmdN4jYZbP7DUyVIZY7UfPA
zCv8tIsJyg9pgEP0ovxlzQ4gdrPGiFRouGrPFHECNsKP6jig2ZR/m0I/OziafaWe9hwNvfdrNLzf
ydBUHyzqQ2TmpM6PwnE37jDmG5QSk4dCwp+fNbyFe/rUO1RUqFJkEF9KewUTEL/JGsdk0l+r8P2r
OaNNyCZHskSzhrEbT6Vemwe/aT/Rg8ISyW+3jRlq2Mvim0sqpoYAqJbgamm6Vw/3i1PQcCFS+72j
xBi7wlznExoHBowpvHe0uzBHvNXX9qDQzXvE/QogVihpdk4dXkuv2BohDrJZOr45zL+Wc+IaO0Q8
IG4zlmtM575NP3UtFFfal/4+8QwB3biOr2LC8HGava19cwoIbSatfqA0buGYpOE31Si+ZHp9lmnp
XNFKDDaDjZeepNIiSHZ3zNWPUYVlwyDC79DR9qmvFxArJbKk8F20Miqvk7An6trM2LQkXy5S6zEf
3Q/YkLWxIQ8sUFlo7PTbCerdyIzzrh+bc+hmxV3bpRpwCx68piNcDuaw6/x+OrJfvdQoXYIQYYyD
+QYLILJXmpHGO6B15GCGUaGqYy4Mu/4VQ3vf42MwK/m/8W6U8YJ3t48xSqhXPGaMq4/bc27r1nmq
0GdNw+ZLy3H3qvLglMwDwccdT6N07726r++cwMuuzjQvy8oPz4LZ2Bna8TKS6OZWHfI1+B0kjMnw
1anofKxoHsBODtxznQ/1NfVGxu17yVUAveZUV8NO66sTDu6qdrgAt6doXFf3Nekow/tsPSSztrod
K0qbTgC46x151g4NsHbr91gNlRCfr9Ay4VEja7AZZRUfppL5g6eUQNF0GpdmTRvYgyrNoK659j6G
q8HtlDTkogfdHn9DWTfPzABXzYBmgNaqm6DTmVdU6Ku3wO2XQ8KkMev79KpbaIeKCrKSgZLfFRPb
BT1GbHLMKN2lE9Wv3I0ZMrdFqjGHZQoy2zWX3nzEKifYdB2WZfro29fbg9tyFfF/EZsG9RIprEsn
q+JqWKZcDZg7QMXiaYYw9NEbrWcg1xW+B5wxp3fvR/g4dO5te6OHKUnDkN2hwjUt3AFDPdMoxJIj
kquwrORaNPgbdtX4AY81hZ/2z9vXdJUunmsuEdpjqmSb8hIEdngafExgIzpUhYoGuHz618kznkIN
jniz4xYO0bMaX4E2ndrSFZh7+thf+0VZbXPl5pBm8koRIK9GJHH+9jBWzFC36ilRUYSDBDmGJNX2
qTG4meO+vCQ1psW1U7nnspC7TLq/HFSo3gRYa0YQirGImbdwIxTurmVWo20aIXaZQ3uIrM69y4hM
C88dTo6TFTDiEIAAhA8HhrTmraWDhnR0iKFl5aF81uc0M7EuutOUiVU2eOKpT3tvmeEQLMY3KC7V
ueth3rZFXL60Q1sv8aIVz1YeHAaYekhUev4jJybHla6YLzjwEKXh+TKKJ1+hXaIcvRDi3XY510N1
Zw9d1ISrGqI9dQMuRRe/7K3HMMVQW3iVuUN/wEM6Qd6FvvbIltoAVJPDfnTM6CB6+x3++++kqeZ7
z1byCsEmNm3t1cjNi2kJPNk6BoGA8WpmwY95YzJMtmyDEa9HLmkyr0prNoNuAmtZjCvRh/s20McF
JWR7FnhXjZxjtTwoZgwhVpgOeyszNTAkTbK1Gye/ikHLFlOv/aQwGWC8JdzhmGLHkMrXYta789RW
cEuD3Ge+T35czR5z37iwT656uP2r0GOquZQKGwVkIBF+wCjRMfDnLMSvKrfLRUW8OgnILrqp/Cv6
1HjpPI+BVZZPx2QskxO+hdnCAm+/mAY7ZpYewEOraYvi+3Utc/93W9sevQN7nUbGM9Pznd0paZqh
+E7xNFm4Vkc5LgD1m8Owgs/4aOlfgWdAVw0r5wEn358xM+5qo68X+shnu/1YTHOy0zBFXcootB80
dXxliVdbfdYg59wFQ+miL4lVSedDFW275eibNPHm/DCScPr2XZ70+CcXXXRmKOqNyEyjTPYQxQzL
YFxrr7hLU2zE2RZBk3qHts1HOlu/kalpNmbdV4ucHyNSnSKQJmH0E6SihR0H4T4drHYRRIz9bg+d
O+0hbyRLLQbRoFtzc6/R3FwNkd1v8rDU4LNX1U6LTfOBjtwWMq1cNnb8ITrwBVpTIZyfVbSM+jlc
T7N5J2R4H9XNfmpRSJRtBEzWgvTVTNkKQCmGSsRvxNiAPaKSzEK89kWFhJAGgtIG9RJFWF4jpmfi
8sfkd9sEqOyzDDFxyQw41mJczKmHiQsdvAUI5/wd06QApl0GmMD7whkFQrROpjo0Ybac+pq+DEWL
5SFUM0FM3zbDjG1kJZMdaxD/P2APe6ehj1SWZE8+7o1MWa3pzqTX2LnjoqfakTX8XbpjAyREpzsS
ozTIgHZ/j4fOJwLtR9Zq8Z4mIY3VsPixUH2FpyW6E6Un7uuxw1CCZiG1Bac/tE49sJ8wBeDSazWO
1uKipyA7Ri3+LUIHPo71kqg0qBXpRfaOdYIlnNFUrVaaU53HvMV+psDcrvI7XIW4tEjLVNR5aDUG
eh6eMrBC2yrH8XnS6K/F7K1h5cVIGX2SX6K3NjnRKgGn4/jOMWmTaB8m0SXOP2McX7a4hw0r6Iuk
ChO9VtkVH5bEjXxWKRR2eqVpJIBwY32hBw6QE99fD1B8DolJrg9XGXIf3oVEOHqmuVNC2PCnAX0E
bHHau2A2svsamNk94qofecE4LA7jK9eKQXweflkVnR8NlU9KBoSvIJXtpVn55Ih7gwW+qFFcX4zZ
HO/qGS+gxqI6b8rXNMSCAetrNT3WNPrDIUqYVfnhCUBzfqlzyZgYEfW+CkHiEasumxEJXLkxWh4Q
MWKCBaGw7BjdialD1VPNF4BbLfJk7rZIj20s3MfJGN+lVsJA0pSvJsZDRVLhyh66Pg2xbjvL3Fu4
tNOBSeIokyPMrMXYkDabvkMBaXSrO4hfgCe1zdBH+c4zmPCNdn5fI+e3lJ6GJVAMLTwEhAQvW8Ch
9ZyVEMnvcMJFJLeqbUWIgAEGLhx6LFjhu8FMENEfCIuajlomLeBlbgTP06Y3fLnW8w6XvqB47iVM
7wK5FTmP+ZLK0yUkjyczrUNc1hCSan8oL/xD0/7kaCicdW827uugnPYpFKtgyP1dLCC62vKuMqjc
U6j3PvNzO6pTlEBgjWU0FXtxP2hIZ9s21YaITxAh3wInNimHmaOghncAhmIcx2CUy2EMaLMOU3ks
R8ZJ0ip3DgIBoCZib0SXNRfs+uailf0EezJM91XP7EPzyMcGxLNp1vSHiErl4BDUkZqRB21uvTsY
VatUoL0MaA5VHlSemESOZ640u3Gi9feTesi7ce9Ug4JqT/epG1drsl0kTaKqOCZp/u7RAWXhxAyX
Qv/O1mDCUWJeoNH5e6wRXlMPmgKKVogfoGAeR1mEEHPvrKxSkR10iUhonCMPZWtbqeUvZqsxNWSH
R7IwRFlJIn5aRoDSquqSDqBoJmTnelrHy2rvdXZwqlztCmuX6sn5svRkfvLCHC9znBFQP3A3pStR
UBf6jsWKoKfhWttqmlkPhj6umKjhBWVuCbmYi+D2uHK74WwEFWAN32Rjz2jX+tYhNQNUV5qQ3l4c
PJpzwrQZE5d7r3ofPLvGO4oORG55IEMSXOLjEYtVgcTLMYhMjU6ivxvzCeG+qb+kmfvtznRvkizf
IcP3YBfDj2PmHCZMD8no1lvbZIALk+ndwoU7tCrDc6fP3n1aZj+VdF/JR5N3usfvjp/HTIE0h9vb
nvddK5FE67F0nHu3OFT4YmMZggcdpY6xUOKl7FUQHxPfHx602kJ2v6hd0niSDlTXKMoJVmwsThgW
e9MIhn2dRL+Kxtv41LT0evQFPm/MT6LBO0kPajm4M2BszPpWDF7Kg2tWKw/Ymd4O2xRNlO3cwcet
JbI83O5gckuEwMxpbi5MvDEBVpoTfd04cBZEsMe4Sbxbr1T4iH/0ybwHWqatGvVUTPK3Ddz3Ioif
f/749vPCBfYNDzvY+6IQ7+mHWfbBS5H373UV3AmvG8+3h7y0x3MIwu2sZ5G7yjxJH0399vYLPFS6
fZWDwZ/iGNRoYl3o5ctnt9GvQIclI2mekfe9p21XnWUm5XPCxBWuogcwRz0tYTosWCQC911PPtPW
pOEsjOh4+62te9XSk521nmhTL6K57M4NttObAtjmBaiTD2MdRVK+MH4e5D7PXhH4zIXc7i2zHHgd
iVv/MofkWUzMPJsxVOo7MLwNuL9e47KbJOW+msECgPWy15Hfmd8W0Z1x70Zzp/YHz2e0E2I4sbI/
xzaushCEMmprZs/l4PiMJWEOBkHEOGL06xfgE+FmqBp7PcxV85K4drq2IDuCyOC3OsCUZdBSfziG
2bzgrYSxN20xiO78NnbH16LJq/t+BIYvi2nA3HDyt2Zr5Iz9ovpJ6O6vfnbzr0jUb1oze0+M6fwt
8p3/Fwc41KlPwtV+WVPzt68wqLcI8+CvA0w7957++gwEsz+f4d9f4X894PYhwykt/voWnV2UxzZx
c7o4frfRx8ZdmVbUPgpdzx4s4/n25PbgORia4urjbm9PHR0wae8Mf46wvLZ9HAoyzzxurePtCC0r
tJ0XKk9u9Yp//soPUXdvJMUJPzIkbZ241aS6Ng3wi8BF1SVa3V7tdkQcY5LMyBlvdnVEE0KG9y3/
9+2Xt4fZCF6LymQq07M0G+n3x86F7AEGhCYQaj0M1Lh2MQmWb3Yhlr1lthKTN29d9dSax+kAzZZ+
TOSGj0ErwkfUBx1vZnwOcecYRV63tHIcDOAtj/QwegO6d95ivQOCNvB6JmXDE2wHDeoJfUctrZ/q
oHs0IrZNoX3qMnxB9LsDM4HOmf0NfXzalFNX7r1rJ320N4eScgM96Shh+GfnvzQf2VQxv3eRpy9E
i8JhzZ24mKEjL6VDzh9goYPR1+RhKw5/9lni1InBNqZhZvvQlp2zyCOPTR+N0WMRi5VTD9U61WjZ
zUaY7RClorROncUU0onrNcNYFD3AWuyFLQQON34E0KJr40uP+kJjjtc4R/reg59XwwFmUGMdGRcb
iz7Dn4ZdJo0ZWPJDKSB3Rf0Y7fzG97boEK/bXqcJjYgKu+UQ7BHY2Y/Yvguddl1VUhihUvKkze60
HnvUf0DIdHvu5HOipd+63Y9raaSwFwGTziSpVCYtbKR44XeDWHqo/+3LajDOHQ3vQ5Z559szL/dr
DCjJTTwGJlZXfUcaHt7SitdZiLmR5q/0Ag08aj/8Vd5Hx6Cd1HKdtU+hMsMGdAPTGpbQXNAtAsly
12JUyjzYXWalCSSm4crqOpAsr+MCec2wwvUWS0Vf/hIlhpNGjoRAlIQPc3rty02h198k0iBZMgQ0
4h99Tl9Cp3yvYlh/tVy2w37IIwEbZobuEY8/JIe7fJTPToBxWWIzdtCLa5PielXhZrXAlPrNBLgA
42rCVUnB/alpAsw7ZzTyNGAjnR+ZiyDAcCGZECxI0kuXDtg4AszAPwPygo60ZIMUvpvh/OA303IM
53ZZBE0G168/V65BnuUGe5qZAe4o3oueMp0dWV+rOEKrSXM49eaq8IIvbpsJzDKSRdofCVF736HW
RGJ7J/rghwQlXDfvGS4rjE36z1nNpgHKogAzlMfYmmy2Psqabo7BwdXVqog7/+gEM7I4M2h9fEDX
Y5AbG1B2J4352GIQ47s+jPVVJtE9TV7mtGXrLaueWUseNksBL3mRBroDakduQBsACkb2fVEn9MS1
XOyMaHj3EG5ZhMV0yGNtOxg0qaMI7Ro1yKhRm+goGNcMT1BBRvUOdB4SEY0RMUbsN6QyT0IgGSmQ
UU+wTix9l2kLUk2AsxgyNTHOi7hdA9Gh7YFaFviDe0bGW0yRAHcYyRdSLzPsu5U/N8/AWjywE0Jf
OAecyJM71JHe0Mh0rug36qC3YmrBoRbp0pU6ht4ll7rPRpQ06Le7vb7NMrFFVQalh4EuRp3oD56V
4PNRKgtSAGHVoFN40JZ/rIIznhs4mxToLMjcP4SFgVxWw4JpBX6K5A8WUJqDpRSJMYr2F4E01miM
PZRtSXwMK9gHWs6GzZeKu8RcplqtrRs/+NVL/6OwqmhJRHMRjzc0VGfLO3f00AvwoNUCR/ucRoY7
WDem28JBmiVhetEmXrWrJSUahgZ3nckyGs32oht1tqxb2jMagou+S88MY7esGSGQ1sk+aafpKqfk
0Jmts5J2pVFI4E6FikC+TlgLs/NfRJ3JcqPKFkW/iAjaBKYC9ZJlyb0nRJWbBJK+h69/S3UHb+Jw
ValkS4LMk+fsvXYWMjU7tHk902OgbtZLCcCWCLNWIEqw6g9lziXqn2JrD5zO8BM8Npqxc6zk7Or0
PWfJmdctufgJqePKJUC37fOnNuqLwMjHhDmH+WPnbBvxRDqYz/02OLg8gNCRxA4MsAGNstJ0a9vH
Pp08BdW8uq+PffYXZDTgfH05ReT9rZL4rujpAM+3Ky0FiZcLGdSL/kuDDbFYTGR6UvZMP0x3U+rV
ahlaXi7H0DBrxSMFnLlNl+FtqA6NN9EVQNxgJA/JEtfh1LjahgQvzIb0MG0gTqv0aajmHnPe9BnJ
nTMQTMYSC3fEAmk2NPZdDMenPw40yjVXWZifLEjO8wkv61GDibcZrQheCUtLnWE8pqGRefa3cEj/
hdbLTgfYR6DBzJeZQ3Z8c2DzhaZJ1nN3N2P65B5MzvTg+e4j/YnkwafN6z/Qs1FHbySII5tRZ+na
OpZ0pF2ybdhZvB1LBOtvdpE9iP0ipqzOtPqtzZpfS05BIdhSk0Suc8OEpW35BF1295jW9E2LOi2s
RGqGWcUmOUKU1hN5zafxIxF4PJZs2Vqu/pci831x9k5R7A3DP9ZM2iDrDZ/RUkGuUj9R0XgBqHaa
rUXUbKO8+htlX3Ne02AbHJwL1rRryE5ezVP7bWUNoJDH3MBDx2o0o/mY1GowbGfvmeFUmhot83y8
0fYfdk3vJmSMtJLeL9FmpPR45t6HEnzTUGw9srYF86KAt93lzxs8XjTX/v1ZV8tnpdHW+fdgE5Lu
mXTD039PNZlmuW7MZlj/+9d/P26u0XEQacbYkmfHJzQcGTp8jfdf5d9f+aOtobvs5Pa/n2DoyN8m
rHP/HuJW6JxRiepwFO+/bevmEZw6ekv/nt1KjPlqDiu2De88p1xEDol4MN3lcfYkoulUfBfu8F1F
/lNCsliKmsafw76av1tvvBNuAMRIjdtTWu4BLCkDuaLsViVOxS3c2HGlcpPxncTE0bnFTRbqLSqS
DymaIph0YTHpDNSoPlPhngyDT7zKtb89iLpgycsQRbQKUVOnxzQG0kI79dIJFTpF9sEM/z2R040z
RhhBcvS8FMBr0TGr8JNgmEw2zLBz0W8AVy9fK7c62iC8X2xAuziCxNWzNnpXfuMO/8ESTGCCnr9X
JcqTtLtVSfLsK++ln3M9tKT8mFqSu+G5w+cO8LAYmyptQOfhW4rhuznN+Kdr38oJyzW/TgNBDr4E
jGvjrpfSkKLqSuyllez9cexIUwdYno3TKkpwRIm0D+aCQML7N26n0o2vMyMUGoOHuh12LsOD2FB4
bhEV6T7vm9VmrOtdF3g9WH/fZV7YQq927oCvEkF55d1oxn+arfnmIREI4M2u28kkIqevv2yA9J5s
vjXJad8pms8lyurALjy6w2P03PPgrU/zWWQoJk3xiu+kI/MkaJf0sV1c+8llAhG2vcn5PskIRUrq
bV8ML5Xj/dUcykT+l7vWRbWOU6e5dFL9xTCJGgMSblKM0RbdIZ4n2zgpy+rhEHKqcORTVDB0BaT1
CQyZu26gXoy8ylqVbTxvbDHffc1z4FrJgK48DbV6+agm7TsaJ4pcXbdYXD0yF+9CrlLzmMxr3IJO
zLDWje0PNIQDV8fM1MlEx0hvDRadu9Ws+uTeh1GZY1ya/I77pjsaS5SQxCh89GzLNHKGVU2WiZ47
yXom8zxAPpSFfQ47lWBvEEb3mNWaCUPQ2sbDIiocvrNBDhrIMLS0E1Ja3QyGOblwMbsrnkEPh6NF
W3CdsAYl+b3XO356PidnFatn4JMLst7i2SYaDiU8+3JGNHRKe7xpijDXo7e0aYlG1pw3YTJNrD3o
jGxTODuco3N2uurmtNXezHsURWlypVl5XCz1UpjbtkIzWeWBsoxsC47yrJNCeurN9g/2hPpRGyGV
W05xjuSyyl3VPkbDXN2oYIhzTx7xADJbTJvHIZHlibr3RGt3M1iae3GdIn9C5JFx8UMWmv0p6G37
N+U8dXVpCJGXfSlA2OsLPyV2CewZyx9P2FgXR5LL2aXVs8cqD59cbxoq6vrJLLAOygVLAwcNXyRE
+JKwgi6dy88gR2uQldoUHt4Ef/aehjiIdaTPUlXM5fGUZhxNQD9eVUfA2DQXDo1PH6e++5VW6Vda
muXR8bB+tCQErPCuKBDecnq0DaitviiHzUCsUqAY625y06vP7Kj7slXv5VJgCJAaNjdakck8XLVp
Qq/sZM+MPRQUY61+ZiDNJiJcfzslkKqGura3qj0bKntJm7nZJUsd5u05Sjz/2pFXck29qTiSnPSH
BIpkKyvXCDWTIQYrIXsVKkfyMJA0ZcIAW0Y2QV94CUY/MMT+TABfnc2E6RkCx6vO9p7VqHJlzSBG
epcSQ8C2RPzEkSAitwrfWp+WmDesdFc5kflI9igMlyxh9FH0kPjzT0VPugWIt8F2O9GMT5ONSxwg
p4y8eVAsEOXAOoNLUtuNRdY+J1nBWsa+I2ayEyMKzwDR2cIHUYldpYB1tLqNcCmxw9F5ZX5KYyBV
H1VvowH+9wWvEU4xmIS0jYImm8rQwWMbkm2aB/ysMEU8th/9e5hbbchdPg9JIHxOoqnFvE3MnEKd
Yg4UnWn0yHMS1OQoQbAyAW1rKigTxTHMqdnYypufMNBCoD3RtHzQk+xoFqjrOTkmA0MDb2LrIMqL
RFIalAN7xgorG8dZ4XE5gUCYCrLhzFntu85Q69rvEV3FPBSt0y9lMCcQBx3dOND7jf3r4iTE3aSM
T1ACU5em6ijq6ZybTb4XTXlBblzcagOJsyk53Iymf+jvCfLj4nHYGop0MwtSEcpRtKh15orbw25Q
zvq4blMV1JbvBaSKHE08qkQEAaNTBG/3plowU5AgBZH1QcfQkguCCJrmLcld4oLH/q1LrPMixwMY
MkaImQD+2jIHcaLp4rfuS80KBFJZ89+nu9lY6hIRSDtUYT4gDapj/02fMETWOPZ6cmCBN6EPmyDw
rTmwcd0mpblVQpALAsDnIPU3SXsZO70dn0q//LwPLq4TRQugdWxXhqoevAj1lXAmbz0Q9kew4nxp
Meo/18I6RtXHgHblrcyYATBHbhhsjm6oZDoi3fQoMBqtCePFRihPpkSQ+pjuO7f8jgbun8J2Lmrx
ift4trSmRCBDDrvWyLVdiG6j5mF6j0ZyqZNmeeUwK07LmlO9xRtiuS+tKrKt7VOTJ2PymFiFFoAB
vDN8OY5zFmyPBuKRcnqatamn7lXa2lPzOcpYVhYHt1nTSIprBVZYVAUn8UzcydzOq4o981KkGUNQ
I381xg5NkSuAEnT7bgS2P1Z0HIbk7vFYyvfE8Gn5TfV5irl5J0/XkZi7SGoHhD9oC22Sm9a+khvD
H/K1rIlZZfyj1j6One3Yjl+0KB4jiNY3KmUD1XmU7uqu/clTtP9OXUfb2GHMZQLlYdWIDqN8SYds
WrdWxKuS94u4MMiJydx4m1vRZbD033ZUIJ+tpd0KT32LuJ+CuJrfWskddPAw9XDKrAnPcPs3V83W
ps1dcSB2ZwQdx4hKFRogxyV9JpcqoS4zTnqe0gSyo62X9NrBUg3Zt6ndbjtCXNgxWPgjtE+AbUmK
JZPmmmtKfy0UFuu+BafT5pxguu53NOPQchxjDYM+D3va5+fI9l/sjU3L8W2hsNyT/oBvJU8vZl3t
Gg1QPhUpLnx64lo1x6/IEGlBRs5fHkjdj1wrnwAhxJFtr7XO2SiXyXOL7q4hOIzmGv0YsrS3Wj8z
B+awdWEdiy4+9d/BzcWqc/OLTi8kMCY2LXxjGAOiyAnNUc9vOmOneFr0w0iUKFUGkQJEhi8F2XMJ
GBGY/3/FtFxJpGORe5iL+rrAwdx7Su8D8j9vtXd3N2raMdeW6tw5DKncZH5x+oHwtriMqFW5LePc
dpHKQ+yK+p/O5CMuC7ReMc2buk8RMaG/JJxx3C4LgAPXaz0KyfK01K4buhrxP468RmWyLTmFKEoy
x+JCz4m/NPlBoaUN1Wa2EJcthgW8odEejZ7bOVsQCGb3FzKAHKKH60u/PKXRFQJivjMI0gwB2Ids
ob9gRb/6xm1eGnv6nUdTnC3disJEHa0otd/9ktmNBoSyawb7MY3rF6iYt2XyiKSksPMn6B2KZMq1
t6QEL9Tdcw3KbuV2DlhXONZePv13WoEfSV6IwsgsMpm+xU324Ik2Rs76qPEprNq7L19NBi8vKzMu
2uRg1eUH4nPnMTPih8ZUvFHL0n1QxJIXMFzb3lkeM4t2EwMmQcILiTFtH5uniCJ+RSbsg1clrzY6
6Atg0uXVzL1Vq8dEhCjffNKr5DfrPeeT3M1f1BvQWv7xZJmQNlJ/kLov3gMxA7kW3d5r/GFrzb5z
5FwXYhjKr7rJuKqnixEbHlPwe13aW92jJatfW1TnJp8pTyuv3g+MmXwbIUxlFxSk8fjeGjVZd0ig
u4hxq+E5ZsDeXa1TIjU0gBmIrPA9eDWcWYdZkuPOzrYQhbxlC51PvHTJBrPQBeqMQDA43XQ7Y4CU
mKp47DqdHlDXlARxdUgnBBziwZpQto8GRIZKHiwwwzBCtZ3V1BrNcj/dIo/lmGim3wncgHWqeY/+
/XAy6CIm12WywjHNBzDNA5ZyHQemnIjWNaObMTSgHXRYBJZxHnra1abjHjIvSx/QpUGZqlFk5M1i
rNp6ZmwBOuSYEhAgDZdy6qPn7SN3D2EDXqzkQFTpm+2O6K4tjxifnvgEf96gPhseknzUtkZtEAV3
L4zJ1ZLb/M7vmCWSWtdCQ87y4YW0IxHnyObBlkZHdDc7u+pibYt792lxyOFyuMBveYWG1hGBlZX5
mQ4RFECi90Ib18uKIIBk291aK89OdhdVJ0wN1cn1iebpNGqkovDy439f5MQpQRPkMd37bMSn1GQJ
zmVW/PfvSDDhZszZW1QhlRwZAAamZy5H1+gWcrKxIE3J4AYxxQD6Otc+ct51twKxw2Go6QvaSM1D
3fNAlBY2JDVMPDyLgCVMLOBpINQtyKXFUjINDXgMTlqHkXZBBhSHAww9UKpohNVHW8uqtTtzVU1D
2a+bhjYaN4FzmFNhhgtJNaux7wcQQtkA+YansVTXhnMzuat8mWpmu+52mbEPSu6RqRlEiGASfQuQ
Xe7stL11TbJDn//RgVWGaDyj8W1XZV+fnWkoPuYFR1t9pqDOj3Ucf6SF9cxGC93DNxA7oFUMWna0
oFL5vrW/vMSct3NVPKe58YnnctvC+F4Zif5lRWSRlCkfRHM0Y7Zlo0w+p0h7KGZ1zQcnC2wL2nnW
8Anrk1hPQFplb697a/7lau2ouh2iPAJP5K8cX3Z9zW/oll9S8EKMzv8z1/1V8fnj2BznVa0Vh6gE
GFFid7Hvudo9WT2jZf/OpRYFSWw+pD5hCCXGCHDC18IhtNbAiEhFHvR59pW6I3P4OFqjS2ppysWY
bfC4dOWyRnzS8HHEN/oEYjP6Je0rEtn5pZ3mhjDgubKeq8TDXRt3eLIT5zqm3l8MxdeiNOlf5PQf
/aLD3UeAGaESG0yWW6qeLx/y7aryGcUsImuA/rDbugsN6tp4iqAtCyMyVrOmX+y5gG2S4JXOaRuZ
I/M0z6KzLR/LpnmYrKTbpk2ZrF2ddBLfurQlyt0BuZ1y0FEDyQ2EjkRoSG1jZ5ntNRvkAcusy/nH
e0jFtc+Ag5FeM1MRMEMBR7MaIda3Y/eJ14KVyCx/SKURq5XEjc/ne58emXf9R59uQBvvKmyUaw3h
ko2Ga0X3pAyt5tXsg3Jw1WZEt71KW3G7K4sCFP9qi9T2COaODoIBj1kfvKC2x1cEp1vDN19nij2w
wJcBxPFO9ckLqYEB6rRLrJLntu4TYC3q3MzVVe8Z6JUWIkaLX6xwMy51kzBs2+B0bC9EUuX2Sc94
K4osttYIot81amMPQUVqI0OxjS9vMbe11K74pjeu25IvE7148GLXrTe0GIrFI7Kl5BDXWkfWkQqJ
ZA2HqnxR9nxqU6070xc3tpPxJ12WZ00fdmXpfkmbUkv1aus4tR2K3P0q9XQEwBbvrcisQz2nzqE8
3Kls/JOlFHqswxRg3oNUGboXmOsQUTGvsA+kNiJh22Zx1pKnzKHcGPp1bZLZIBP683wYFPWkigum
VWUx7iGNaAxw9NK/I6hh0NGZxlAyPM2UQFQYLITkPpfBNLuvEW45pVl2MKOEa3r6/Ysz3RK3exIY
oT0ze2m04gxU7OY5i7jvcikXSspqHHMEdai+psa+ZBU3hmmjVu8J9NRi81XL/H2iI/1m2diUrfc+
OkoH9g+PwTIBuCD2eUKiffAM8VaPNir7GP9Bf+x19kG/jTZxp71qM40akWGkrvW9mOkgN/ljKpIP
jRheYtDbF4aWATr716wgdyHtFE1qX4F9bhySsqrmr0E/T5sQsPscTpmmoI+0vrS0Jy28Hiq6iuMr
qAjFdHaSqzZu1HGIxEMFVDHCMKz1D72S04pzd7kCK5gzMl6e0qEy8HJV62RkHkT4WaAZ6Dn7fkS0
02FLadoizIx7BktOsd9VOsYmCFyj9mMi42/Jarm/x5RcI8NPBHWjFq1xUXMAdwl+1pN15GPhiyZA
Fm26iSf5spCPckSyHSjB2ZW0lyykWV4GlfGRpziRHBTeuIu7Z8c79dZ4bHSIO4P2MAxU14kTFFCt
cNKLh6ZOn9qZ+bbnsqRJ41F4yI90g8q+JMfiPrKN6/kvPZDxArwe/rpXEZljZ7tk1qAAtdbWN12S
1vo92ZwrnynzSq/5hI0XTK0fpVTkO0OZj6pyl2YuS2LU7sqFwzc6V9tGRahp7lfnzXwA07VMmD1V
sth5af3rR/G3qZNHG2mEYEhmQPIeQeY/17px8RsHDkj77Djk/2naa9+gWEehEYaTWN5JzKalRl3P
rZJ9s8OjkKeRZZ5MpMlW0e3hODhAvzX8duguXSJKEYZxiZ5xPTOGmXHoRJ51jvxq3yfaOSvTFxln
fyO7PaIgfu1971CqM5eMCLoF077PJCBg4rwBE1MzmoVj5mT9wUimfU+2q2ljVxIGPn6Jay8psUt4
EyZ9DS//iIcVZYhhcq0nJArFQt0sBa2cdxlRWaJRlzUtDqOBuu9+BKhpaSTRmaPSJ0Ea+K+W7qLP
yY2AH8ZanndezBl+n/oElvEXOPI7oTRoyq13cBQ4q+65Ps0Z/yI90j676BryN6cyyU306FgiEVpN
uKj8Tn8Z0DAVlX/GuvbQghc1ZBbIlHCWhvCGqdzb96FKPJBXr+2EMh59s/3Mu09cbrsubl6cWt4S
U/wMtfM6+7EdqpKlmcX+5roIcEeLnn7kzW8Oky4kagTf3WPSbbT38lubi19laK9O7SJgMF9I7Eu3
Q0RgTrQeC4zf5VPtcNb27DPa908v6473WArp9IcOogAd+4vRf0QIcMjqZdQSazR+ioNpJ0yUTJvj
Ra8erDnbo1Wnd0rQFb7s+lLDncqXL2JPwH7UxmttEhYBW4ahnn7qCh5676ANTfI8dupRwYgJLZtf
alZmvrGoxFO/JNwtf5E04Mltj4gXQz863dN371foPMYMpKIw6/zz/TaWqXFyo/GYZvNGZuziefpt
leV+7u+q3ZqbQaagUhmuO1Tpemy/kfCO2XzadC1NIvaVsxUbND1MvBx6tLx1IEHwq7VYymnJV/pH
OrRHAlBOMfSUonSKVaInN6G7JGO1x6jkOl1SeXNlWNFE0UT8l754usbi9Dsk51xjPNwoIFV9rn3o
jemuGmxOK3MZ9rZv7Hp2YMgpeBEqvyUhonyMZ4sRXXebF+cVEfD3EPeHRNi8idp0nbjkprYmjBGQ
kCxurGdj6Doxgjjpfkh33OLIsQKalkU4G9pVxNMTgYI/ht9/FmOBhiSmfZ0ybBtVf64bK7T15caw
WW+5rUkvRJzbxQ99n//6A078BnIkJVuALJO04gLkfwKSdTY/M9f60/LSaNhWWwSSq3Z2Iii6YwBv
b+dF/XZBLM5YYSBNlZunHQTcOUXtpUAosMlhSFgCz63J/yrx+M/R1R/KPVIYsnE0dDILLJttTsFK
eWQHCG3o9+BjyXoub3JIaJbvXPCJRjqjYJTGdu6XENpXtvGXAq0/glf3x2MXMkwlDlXJYs3p2d68
4Kguztq9HPXVd6kqhoCZA8/jcaYFmzrMTcl+KHPwHkgOkw0tw1CTSAVZLkxkWg1b7kYkTOY9dDbt
iCaQhttp6YZPC5DBvVYitIOhi4EyqOnb1f1+6B3v1+LZ7vrFe+IwY/m0RCiCvmjtWNF0GpQC4Sgk
6bKpQiLgv6uL52beCnvqd6dVnyViYi7aXRaTssHY9X1eELqIifvfMd6mRJGNln1L30jXpomLtOBG
mTF6EndX0ZcFYK2sP3nkjvj29d3SABuwzRqlGPOpIK8I1p08K5TfY2fToHTKPUESbAOPnmp/F/Cq
yFwksx0/HPF+jJ1Bi9vCNA+Sp05Jt09y7G4AhIN8BtbS4XwmJaJ8ngam7aZHBTGmMxUf15nXp8fB
9D67rAKGQUZJ7P5EsfFk+kQhzTOT0uKS+Plv2cQvTSQfMNlhLaSRXiNK2872IgNJGCPC99WYE0Op
4/zWW7mQR4lwsG8xwDlzMV5t0yQxyC6NNaMTFWqwGtdVlDEKQ2Fij/q6SqrQG3yxL2vQo/aQc2Cv
ia0l+WeFRvcyDLwBPVcffZEVgXXbvB0uGsyu1eAv7x3SUU5DRGwgDyNa+D0qxw32nUuq+++9AUaz
1ReE+KmztarflMRh2noNsUq80rjcjLH+Qmg2qrpXz3RvMV1QdrLlsZ/m45jY667w/9iQTHo5HWVC
xd3b7sWpMQOZCdqnUr7MjXkfkZ3y+DRrNEPpHZ1mFoasnR7jpbpU3RhilHvrJTDSEm3xaDIV/22M
9LVX0BczRe/Uvltm/F+26Y2VsDLUVrWQ4Gdo0MPSP8zU/wId4cLU9GPOoL0aZoKc2c+ZWp97X2N8
gcxQddEuYpDf2N5a7xrjmJFBBvyb7i3KOlr+mmg2ZYR9v/DmVTSBNXBtLZxc3JClec+9wqsVOotJ
EElEYzuZvL0sIpzadJesJD31QvzENl1Dz1gP5Y3OXf1bOniel/lM6KuGeYUUG5BJgZe7Z0pVFFiu
v+psmBZ58W3oJuwM/CO0veZBZ5eK6bdI81lLEzLXZ5mtK7OAt+Mx95Bx35IDCFAnb5/GYWTq5wBq
sHvjCQB06Br7RRDwyxzxvSAYFUgPcIklifEs1weUlK9ZfRpIV1GdgiWlM5FE20liEzksFdSQVWnf
j40iWsc+FvcmHZ6cXv+0GAAG9ED86liUcxEqtNZONx+87o/ION2V/vSIerHaZjQAaSBmm5Efx7Gw
4xwNx8hDeMYR2iTyIH7V8T0HSzah2TLPde28WA2rsscJKUjNPMhV+S4FswnCx2BLKOfUGWLPSabi
KG3fxrElhaajysyy6Ms3QYqQdXetAt4Yb1/eW9JJcxqXZWvYdGsx4PyxevNZKOtiJJa6u4mu7kRn
V4C+kTmZmmigNmQibsohh4i5GHvZFt3WsYu/VoJ7vfK+DPR8lo/xq9d7jVsVzWKLsZ/cgATimmY9
ydnXgzvTRJejHwBpApV7Z9aOrgWFidluwyoXL+mwlejrjNSGeND4Z6rUDX2JTwtLiSA2jFTTk+GS
Zpc6FE+T3v1MSJQXt/huumovjDjs8jJ+GCrnkdPVWfMHchw7f93LOiS24yQbIzTI0PYYvO/NUdtp
kedC7HCRhr6TWnSJbcpHi/Rq8b4kxrIdSA3f1h5HOPvvIu7iuThFQVvdsahPvrReCvq7QZQvn66Z
7U3dILg1StoP5VDmWuA6kUiJZO21hdryhiLD0psPqVnFNhcqwqzLY10p9+BezWevVeKErPg+vIMa
W1crQlbZv3Vm3tGiEWEt648MturoyjUv4z0bavuhissHEMT9pznZDO3H3joIi/8L6DA+OlL/TJHG
g7wym8M41Q28Yds/eShD9lyktxi8ctzwwrreTK5eSTarB2upIF42fykK7RZL0t77pguSLHLv4/IV
CJLDZHVvi1eBOqn1nS1taHqqwhvsk8SHviIoJpO5b9U4x9pNYGLdc0bJ83oindnfxG1lhU6jdk36
WHimCGMNyWjkiVBHjjqb5YNImvEOGGLBQirrTECq58hYZ7kM/oVPSyfCKSrLMMKn3zYAlBuOw1Vp
PS26QMtbuORddZ676XVxE352a9L4OGbdDl1FsbFT+y/ypzaMU41WyMgyjsyMPqjmXq2WZrl9v4TK
i1dFLdZ//EHalILEMoo1zqHbIExmxKgIIEG1TO2SlspPfWIkzdkPydQe7GezZeExpa4Crxve1XIr
4gbBmqMTGfsEKOVKTjSnK7xs95CANZXyOal0sRsBVIlooqSa/tIsz8N40i9CnvOW9sRAaZBRpAP6
TzYW7UajTcu130P3hulhB12jhW0kmYEvTw2pycuQUhiy+OUGe/rg7peuQJ6XvnRG8eXUYu+nnEVy
3Sf5fAkJVWNgUlzqPL65VHLHOLpFg5vvzErucNNcrEy8TgNKC1KjXBx4LEltudM6noNBNYECktai
Ph6cgbu4Ge1wajUW8KWd7740pvpQ2TqvaUMclC+JhMDskEQWCgPgvPyIpiraEAv16WejAKUgA7fi
CKbr9SHRIRvSjemDXS45tuYM9eWAZIf4uHVLWGiwmDk7rrL2reqRHzClWTe2tfd0eql5bl1TzLIY
4vGfxPXI9aGslw4E40oZpYL7kD6gajMPRq6/I0EX64SJ6Rz0HQ7IJsnxEIn8PXcKkLVlR+e4qMPM
ZH21rAh0BCvjYdBEDQwd7RDaBdjJrmMd5k4rKI4qxhupbwJ/mZe13qfWE6hcfDuIWzXzM52aM2id
hVit+qUfrfhXuPIPpyL1zgDbDmD64Kk/Rmn8NVfVJziTAkEKLkK9y7KdMOhAFMjUJvJdtQF9toAu
hFVW+3FinNc4UG9I8TOWS2eF1JCbC+3KexqXMojhRLzo0FyxIP7o1AFXWubQJRJoA9n82OT++9L0
vzRcMaRqbntAQMMBjknVHHaomJgj+0EWm93h3xfBMY5svGx6hzZWH0vWDztH/XgXVzAMVNUaq5FL
l7CZwpYbF+QXNaBhtYdZ6/lSy+7w74///wIw9rvBsrH+/1/p94f9eyxD4F3bmjrOg8JBADs6x3/f
oYhVu9jk0JIXhLRloyTBeai/aPsuh1zv2pxi2p0Psu6WAwSl5QCG+I3PJt38+1OyALIBmkKpOQEp
SM2rP+OQsZgxbbyaGrlPnejcD/NeS4doRyuWTkliPyYRKb1wU5i5JsN3bB7HjohRR/gHKwME4fbX
zGlvUzdIjKEGN6Oad4Pdv6PLhQTzQ4UY7TozIrGV7JEVsg0cnA1HnFL80coX3KYWB1kKW/x30Rtj
GARvdelvY3rHYZMijONE4riOv5+oi1hAhoPu3znhSZNupJWyKEjLRrl61vPBfQF2uk7RPnwmms13
OMz3Re/1bzreEfYaBAeIBohjL2xDrNscpmgzFDTR3OpBS33tqaVhc5rvauEoV/FnypZMl3mcH73C
FJs5xeehOVis/GaOPyMrUoGLDE8ICAZYu9cVT7YnXZ7TZevufXfaaToS4VpmPzD9oD+q+tV0CY6V
Ld312saipSI6fKVhvdt1PO/NYvguCWnkJM4wMaubbN2b09rtSd0lXhIWg9TFw2jTdu2T0fyMMlR4
MpX9o8Nd8KDGFsm+BtYDPka9ne6HZpIssyvdyOGcE9AQ/PtvmhV/E02HxGquCBoVRCmiPTP++8dO
VO9DXOKP8QXsrwQ+p6jM6iFbergBf+gfIcTMQKcChdq6MV4H8k6pkNF8DirTNzHB1MTd5FAqfVKV
4r7emGb7lFUn5TM2wBFvg4sdSDic4jcx2pSkStlkgQu8ieTKj6UbXZzck3h5xjC94zWTBlZcB5wD
Xjj9NskWM03JSBPA+XFb69JzSyA3offingaUJkeRwJGxR86cetf/Id58HbdlDCxRX5PLkSKdurdR
MRdGTD3dtBqO/777/xez7F/we1Qbp3LcFbL0k+44h1gnuWC0jrVH/7jiPT1ZjXZpUujlOnoMDIOu
xcQzbtbFjPTQ9n7ySDZhtwjWF8Yyi30f5phRgnKSVSJxQb1y2Ag5x2IIHhPKbgvHBr6LRl9zy0xT
SM9sC6exuoxp+TTHw7cyWeiNnnbwEtN4mGz0kF4YRcwkJCcYFmdK6w7FymicyH4dDszxgVcVZCTm
urFjeWWhuqMK/8femSzHjWRd+oUaZYC7Y9pGADEyOImDqA2MkijM8+TA0/eHzF5Updlfbb3vRdHS
VFVKMhjhuH7uOd9pp/GFBydMVLApaRxH2Fnbiyemhd+qY77bxik+tAk2Ng8j54VRrKMOovdZlDTz
RfoxvAaYCtW+9KJbXbLIGsv02fRN8DgLl6X6N0+pIE/1eJKtb32be60ui+0OuyruDibut7M5Fu05
Nt5ZbBxtXzwmudMxugLui7mQY7YOSXSOoRr9XzTW/ihWViO8ocBlmuBe1i3KQXZtV3OTtLMfpvR/
G83qHcbq4o3JzTOEe7EWAk/mYn91UffQp+ORbmH4AEzI3mjtssQoD6tO7TOBTNxh1QTwPXnJKlff
nHldXtcatSWTgXDmb3Gqi2M3IggXyGlVsVQn3F/msUz1jzRaoytyS3uiHOC9Xmb7UlIkQRM9Fo9p
4STv2V0Kp7laabqfbRjX5Rjm7RJ2kXtIE/ujTsyPucA4l+Hxq/uIsvoqM0m28AXijYLSMXr73uKh
s3b7JcrOCJlxoFhzXCSsg51prFREuO3j2nIwGyM5Llw31R6Q9UQRaM4ytCS2JdPlkNg138Ta/HIb
3nRIc8Aj/q7/+f8E+fp/aKbEjvjfEPLXz/UTlMPw+R91ln/9n/6myHvuv1hHulxQaCAUju3Al/+b
Iq+cf1EI6cOX58PjCVPCl/8/FHnb/peSQOc9BXXBhYtGP1SP65tySmX+y3YcZ+PPAyT22R/+v1Dk
xT8Y8pZDN5n/F8eeTifLU/9oc6KbZS4kfqGDjgfrPWucKODTLMzyo1oPenCcwwqz9+Bw1hR5tLCO
rv46a699Ey9/fxkbtAyUsWCFF/aQ4PvYQVH2LnjuF7CbRJaQX4doeVgSVAZu0JzPsjn/26v++Df1
/t+7meTWZfb3H2/9obxMpm1hoqYxDOcg4P1/NEwmLFVWc0Zk90TC/WIjm2Tbl4ldJnrF8GSM7XBa
NapPMVtYyigwB5U4HlwzjCrfvIsrAUpKIXmOUXVDQHcIEM35mS2avrQNLTGJavZFJedbjSsIJgUi
6npTZVyBm5oi9sCJ/S1r7PUWc07nrs05NCpxJxczu/z3n9befi3//Gl9U5hbQanHD771h/36fIbP
vzWQ/i+NV6Y2tOIjHxvqOGRQc1ehdMiXIvjrypnFA4S2rEYO9fFpOosm++aPjzzLcTesMP17YBoB
a8SWCI3p7HgW13SJp/I051l9D3luChdgdieuv5oLl7gvVzDA0UIaNc4tgFo8GwKrXOsj/SwEZCzy
UXyh2twjtUQcOXMHFzo+34esxn3qr/0DkAXq+qziDYc3j0JbGw81OLB27gGQ5CCwu5IkdSapEMp7
WEKWn+uLRMIwYAfuYRlVl4FhJ1mde5dGmv/+qrr/2dTqStt0UH5o9/ItT1i2+49esUaZ8HclTb+p
UyNHbbkdzwBS3Ju8SAX+Q5hc1jmqoDcj4UizZEPcct537fCGUWRF0dGUw+GVcdWSBkW2VNA0+jps
+gVnahZ9DZvE3lc9gkzMfSSJoG1j73oa4Li07cRPPp1r7FYPlsMdS5klPKBsgescYTzx+VfcJK5i
T78mfsHSowZ4l2Ip4Lb9VGNCZNuEdZ3YW2Cn5W2I5g73a4uGlNopzWG8NZbKpPAuJcpRjT+9hYJy
B2fGzpyHicTt4PzMph+Z4Xp3kxGnTz7kE/40wc8hk/jUFMN7nDjTC29867TKVeBvaN7KJopZPxsb
lwLS26AZrdTSG3+Xl/yP9Wt/nUX/9qaX9tYESB+7x8HIyfjPj3jsrqORu2uF3mZh/VLcfOrad0Pe
r3NoOOqWL+7ekLl357YSgqbVf0VUiZO7F6z4k3jaRCysEWsSFjYuLSqlYauN8PsSz+A3Qv7wiJAz
ULuuqvsvJ8NXiU2X4irX3rcsv9j+R5pgZDE8+00RH1cev7tVR99VNojPpeBjBrbyK5/0ZTAfMswe
R3ZjOAqjqr0jdydOZTn9WrUJRtqL/i8noKU89Z+1gXj0eA/7wuG/AU9quWorzvu3Y8FeWDN5k1S0
FVBUxJYrvTDyN3vRDx8szUtMf5gxos0jh82hXMe97zbpTnr5WW8VAfUwfXkKp2NauI81Urtb97sY
aw2Gy8LABOH87qTd4AaGwdLk+mfS1tgvKCsiDgZ2DoyiSzplYMn/lMDpLnIghnZrfExIOKwx27IN
wSf8Uc2dmbEuhx3Eht2Kwxzu95H08bOs/UsSL/K+Mua9yuL6GKnmvSNd6Da8qnDrDpHCF0f8dThg
0Sd9PQZs+9uT3Ch2oyTwBm+a1Zsihe8WzwRkHlanSs9sVHpIi6o4YzdjG9GMoSliD6df/kJoxdqX
NhlOz9UuzwUcNP1rLlAYnFH90hiE3dkB8WONKDJCbwDBvSJ9FPYOBOMBgjMPlArFGVi8YeoLvdPu
rl2L98GaMdfTBRFGYwpAs8LKsE4fdGHh966+ZoGZRTjT+0yhUGe5yGuTzLGKmi886dA/VPNUcfKw
l4AZRUU3sqGf2EezqR58D9CKP3gfuKOxWiQ0fFV+9Tj/iuLFgZwyf/BXANKoEDQqPR66kiDT4kan
xsvd22gtvwSciUp8yraKLlnRN+xJWCoKuKpGzfenSlBn2bxqlPt9145EJxWeUAMmzW7cIgrkEJo8
fVtGCK1mO/8oc0ZjfNW/JpbW1FOxF8zXdbdiRAqAiRVk1uxTlM7wYjuKoTwSf4A/cx695CLgM67c
fdZHu62QizUdLIRu2JDLj3HqMQANLM9lWlIp4augr6YNhTX/zoH1RbPE80WOhhHlOM/LGxGng+9g
We6QH8LBMzXB2QmTVYkt1gPIFq+87nPeOFCS8Z07Xnw2CYtkVGqeKsxmlPriEs1gWaTkVzFex5dx
+eGt852HfXFLH3M/bxPq570kC3QzsjD20m/dhJVaieKGRyAKrAQp2Xc2AD5oYcg+dB+MqXt0axoe
iBnwl/XDG8vyP9IjLNjkNIa0M052OBUP0UITxZLk+TH3CAYTer5JyJkkUKb0ZB4JZrI/pL8jIp4s
DZ/wdmZeJQ0mJ19oLKZfzvjmRZjjxORvzVSGwpIAGtYe9CErBcApJz6jy/tm+4Gzsz9mLJhdrjW2
GX9VnUlwLtE/xlR0R46H8mj0eBOiZNhYZx8lS9Wg8sb7lk3dvuqSSxnPSVCNbIRwosehjhDh85rV
v1VdyYcGqXzKMz99GkfJL8/57lZe/Z3Hi2BjBkA/MlnAe+ZTRnvRyR+qPxmoeDexq8ti9fdePjwq
rJZcu8oUpWprKLQKAIR7MTr9q+jGl8knVxmPv+NMNneCK9G2E/b2WtRBLNfquAD+uc9Ewc4pYSvl
/UDEMI61SvHnoGyEpprkXUp56lQ7UFlIRxA3M25shh4cIr97C4c91g2S6mm+1RZkJKmxKQGV0BF7
UJZiB9+e3upouaRrJxGUmzUgl8eCr2MH5ib+zQWRd6hxegelAgthrNwbVR80RvXI4+qFO+er1ejx
7CagtqgE+Bolcnuab4bwyHb37PM7cGol9RtZ8Y2SEp/YCtCFtDgIiduqEyggnqiffNuQPI6H6Bi7
RD84hHFyiafej1lxcIdct1e8ShICmqznV4zHiaQLVK/2S1NN5oFqJzJzZcOXookoDTawg/n3U+cR
TJnkPdU79lOn+TxHCx0fzdJ3+7a2AO5VZXmHFv2AFM0F1QXpVUvnh4KfQoZd9+EqxWe7EhjhTRCb
S3zJi28x/JPIg7Ous/pgqr4IgRQxPIo//tjamI2YWCZPB0LTtSQfhha/mB91LyM/XFCKp0rL733K
xM0qD08G7lfAqG3T+Cxwti1/d5M65RkHNoTN1CPO8BKfFpYtaxhfyo09gPD0B4qod+gHF1sLJzaC
1WdVW26gWsCNldR4xLnOsEVuaToULCf6aQ9QeQnnfmRNHf3AlAJboWLVtwzkbwEyUqhalQUerLZ/
GrPia662+Ab8xbPhz8/9ZPl7eMlAr94Lw/+hzETeMTD+9iQKFVyi/ai/uL6X13Jdn7zU/WQu+ukM
qRU68Js53YlJ1pZ9qaiKJG8P3qEb5nfscxxztfGkS5XwoVPX8pIQbr3UdNWQVpyW13TufmD/JcdC
zD+MXaDhVkzNVdPfBNBYCrVJqqN44OHqMQn4aoFH992BYHBMYYPspppOQ4bavZ9E1aNOeLq40TMb
cf3qTKS6Hd4N2NwoaB4jyVIC+44Q+UGYy7UkPaZ8/wneIK2yMRVlIzuDSHVHbA5m0PC/3bNiOUkG
8aeWiwZ7aNhHQJ6pwXKJt/o/if0JTujhXA0msmEswEMrH/+8BfCohyFDAYnSABCppuAtDB2pWlmB
1JsJ7Xe1YlNGZSU5B7SnJdLIdMx8U0Yhlk+wbJ5DCjaxL1TaEvR7W5fu0VCRCWMly7BTNfe4h6br
GGm8BQt/rTcH6cALs2rWknQ3vIgu+YHr2ePkxqRdOGmE2uvXB4riwmkuxC3O3WRfq3E5E2DXj6hG
yykXCU8Gw2p2jQTULRiGgszWP33C/OcpHxvGfwDPifgwLAaWOGPOckt1MZjM99gtyIrnzT5jN7Jr
XdzcKbngFmE66Cyuw7bxJT0NeqdPChTPpgo4gtN9hOXBuWuXoX32KuacIucdNcYCu5Q/3iCsJEHb
s6FxIxeyUAGrDKT9fvbp1mb5cBQGI5JpiOwBh/HBWMnrY+8h1YHdSK2LwzKPAJy1fWEl5UMWqn/A
yPsZZ2AI0Ah3fQxVHRjhNAMj7ViUkkhMD1H/2ve1D5zIZUHXA1tbKQQraCw1xq44F854RGtt7hUv
OXZ+QZPBE6Nw2KXwBz2uQuww3tTECq8wzfkcrc6JyGIZUsPgbm6SfakojUi4MrkicaC6VhiLM2pS
lvroEJ8g+z77R6F54ibCTu9zsIO7LjHSo4+ueLUsrtcAuUhO1DGVxxoHG3sVfje4JzvX2zN6xTux
qXz1fFcATzi3/Wawx5ifTGWNpZ/F8gwLHHs+Ll3Sh2vY1pco6vWxHaoHy5iSC+fzO7woCkKQICTY
LkfVxKHW9NpZFZkjwyL9AkIHWH4ZhwyMLU72F06qMWzYDO1EJ14bUURnsZqBRjDhzcW7uxSSh/ZK
3jkWEHd6Oyfoo68Y8ZNDMyWfENSv44LnFVZ0g3ur9Y9OSxjVK9oHnTAJF5VzzDNUZTziUxiPbGlc
Xb1lCBEnQuQDvXK7rpBHz+Vcc1FadkPHOsta6hdGOnE/o+ZPmn1ljG+dA2DwQinx9De+/slDyn2x
pls3AnTPVoAGNCbsXH9A+Y57+rCdC6ericYESBSnVXSqh63caB2Cilrs3ZDwrwMwxINNdeBPOjTz
pCrf9DCe+px0StYYQMfa+cSmMcRUBVJnfKiVi5OoI87RkLQY+St8r/KfrI/JmqHuolIVxtg8mtW2
4e5tdZ4HNtNNabwlfU5TRoVjCzKTjxP8kf9kwHG9Y+9lTVhOgpbtKppPvk3ESVn1dGw2G17xXQN5
2ZcGNa1k68Bq72BekzxzKY3rfO+7V0+Y0jE4wr5YJRtI4AnJxHSkrf4FD9O0fTho9rKS+jTOaBJx
PP3soTDB1bZ/YxaKj8XUv6apasjeW9Ulkf3PqZ51WPSzf6pmG7HdeyqwUdE4Z9xcbnQPiuenHPQS
eFvPgL1s5Qne9FRFkUv5G68FTCxXDNYxKUyGfiHuf5tykHsCzUmQlJN1qUzxU3hJHlrl8jnMFmyJ
CLqVgW/3YqrhTtvVYzx3ztmut6PS1WfHr9SREPRzRK34YelI0dSj6nhCUEGIPPrk2osMCGfFe761
6aG1SrZLeQxZx7xGFdDxmuJbYM4BMt7E/TAx8Bpybi0brPavL65NLXiCu0ytLfRUrNKi8d29T0w2
UHW9QiQyT8JeQ4XfOYz4vUVm6X+bkID8Wb9YhkIfydY07OMM8acw3J2wi4SkMET/PjGP0LFzbrBN
irGsY8iol88Zo51IyX9DDr6Ua3wHhlUcplw+QbsJdc2UYmvuVBNtnRvVeNO2BE3mkuoBUl1ws7wl
qBoWj2v9DoL47BTRvZtFzRWrWBooOR3++gfs8nnAhR+3gsPtzp7sPHC51JNl2DdAEEO1Uk/Gvq0P
Z8Il4TQNW4dS/o46KQ659aDrRsE6gLwSGwWwAu0FY9eLA2B08RCBeS394mVdhXccCg2HojQgOFXM
xWWK/5vGLW+odKjJCZ/iWmCxsYfLNOzheRpXmsmI2+OPVO3aXMgCcPO00+vY2Ppg4i/mGUEohcqT
Xb1uhWUle7vA8P032qvmb+Dz3UNmrFshzUQug8D2tIaMTUwg7B7bAf7d5J3y2r547hoTKvH9wDRG
6zHpztNoRA8tYlHoeTyjKO75mi0K9ISKn9Zoyi4oQb9Z9jh+C3hp6OUh5/gng08QNE+b8ZkYsHro
DCy/c2cezZWB2lLJKc7lc1mtR/Ip4s6zivgxM5sTsyXQCi39/eK9R3mPwzAWm/krKe7mNrvQ2cCA
TGEcK5tgyfTmz86mu9G61Q0F5nM1W08DSmZmjvO9nOUnm/aBcFEb1FWLqLjVQWSzOumNFrfg3BZx
7YaNxHDnkPXBCFgetFNRjhY7QPOj2QtU5IeNOfrYiR9WftbGoCuuSlKsGsv7bLnMhUB9sYsWxBHJ
aKbi3mwfGd2fItA8uAI1KYuCXoR2837How++GvghBL483uXNsl48NvizVsWVdXl5/eufYDUV17Zg
hjXSR5oFUN/bKrBqzJ/TvKfRrjgUQEsYM5atMBUCb4S06HPDdjBY3y3KuOqIPpcIIJwxbWpS9dmB
GQyVtVWXG/rBLT5U531bUvcL8WmyY+7Qfk79pWIIE0sWRnjWGVzThAIdrkQunzY+rKAzrK8iLj6h
lQGu73+auFdJzgwPnelyUa6dE2VC6Z7ZdJ/O2bE3DHgz83TGFkFs6EE4A0XcuKwDUETnsZ+hYGV8
aKqEF2dN+g88vqFRdc29rbr7dnJvzIinZOifrGxoUOWZmqi8e5HQGdl8o9S41UJfRjnjOrd76Gq+
vuqONI4vwirGgtr6tjo1+ZUuhyvrn+Rk+1m77/MkqP2+PHZiCW2vlscop+NSEG+gCvELbLJ9cWkk
6iW2WrGq9GiOb72bGIFDVon3YPStcP0/doK3155J9NuTQH2R4arY+M4r0HZTMeCyhTxLYcR7UoY4
KbPikG2eEWGwys+MLBhsSH82YPreLZ9Vh3k76XhbrRu/ZriPH9zNhMscrQbzt2nRXpRPRBabT7Em
S1gsqHr1wJ0ScZXnKFXw2CnLKTsLnsR6bb/hXrlO+gWn+AJMqDM5LepTt631vXSwoJtHQVlDllkA
rnuNuh/M5MQ9bNi1Y/+DIrEKZuHOIe3rdrb71EMT3ytXOxj11QXXebKv4lFyTBC5WzdrIxyxA6bR
n6m9XlKXghO9+F9C2viceyrdJ0gNq/WnXowhmIFQhKo85r52r1ja4KcTUybImh1UI36MlMsMWNro
iLc+J6NrN36vxqiAlUKXQjyS+l24K704lU7C6WNkLr2LCJV2E9cUwpOQ1WaiVV6UEg1MTn5CZxdp
HvxezcDJWbt7e2YeSvL4uY2r/q6Qz39Zg1xSWXtaAk3iiHJCL8UjrY3SChwjKhmi4csNkAoDl4af
oSHo5tTMJhlAcmbQQ+5FLppZ82lhd7PyuP/R+z2/fPd3K6b13AzFyI2D7X5XtenJ0v69GAFalTWY
N4I2LQMux3nqAlc1sqeuKanvXYlvcvg+IfxBYSMjsJ8M7zue0vm+XolwyFJ115jYA66bhilRynzX
qzOb0BVmviNOsRV/OgPpBg6107C9QUc/Ww4LZSMALKghweNRCutgYp6wonTY0zcJhdCvuAUXWgXl
QAMyEuurI9NvdiL6B1sYt45k4LlNy/PcifjcY0i4i2Im0d6RTUj7GNc0er1Y4RiXNDt5re9fatN4
mUVFYog6Cej4FgaVKWUnWA8BfG78efEK/0BFOOcyGuvN8dUB0xoN8VtDpOOYm8ZVWcly14Z+kb6P
a1acZTtj9TASsPS8UgzS9VtkNTYxNxM3VXlZdAnHpho2fOr8Y9Lpn8joP5xsatFA/MeGDeSZ/dTH
gtsoXPr4LiFQAJULHE+bwOAah0+Ut30W9286SazrGzM1xW3U8FaJ7x1U3/wiPfEbflp8nJ08zL28
Zsk3YxiY382lTAOXW1UlneRkZu2LSY5/Ic6LYY88tuoWIEFm+ivu+PX55co9XwGPMoCaARAAB+qP
mC60esgjxETFqLKzS7yfWbyRwYBkcm5i2fJr97Jgg0AAuDiV9WdQsjpEYj4YrFLCuTQOsltuqoEn
tzjCPA5mfQA8EFNZ256Gee5okymBOdjEaWLVwcJUFNNG+VIGEKNxU+QeY18fEx1zGDUClRwykvgS
jgklowwRtcuyaMHS3ZVAKzreybvRQlM2WqCeNuM/dn4MrJW3Xdx7eWpcIAGlv0AK6NWN7QPLZJSf
2GbRY71pi+uYldsvRPXFeZqy77NSn7mV/jLbDlNt+aha95nFFsW1fUEqDCYp9NTZBSsLIznhfsab
z+VULtvp5lev9Ub8aLCrL1qv578chRnZnwOMk1dzGeBtuES5wA8hrjCH27z/Cd8TcNCG2YSF5oY9
uK8ENgkrFOst4vwI+zT3N13wI6YKYSfbND5R9IzaQER4EGRcaQHnEdVwH2IG2uc5PpuhfBAszR/t
FVtMjBDKH36IMaJPchdlWXyubIgzTn6iVkjtV9N+7n1amkVW7zOpiEOmFXQEv9h8rZTBIu/nzPkR
71zQT6D1x+55MPAHkmiSZQnkxW8qng7JL45u56DcxQjFjMedbcpEISBzrbyTo7zacytvFqZ6nD7z
w9hgy2sR4YF5crUW4xNJN1S6GhEsGmUHS5nGpMZ8TXOe32NC7baDH2SvrYmSrgxmwOIxIg9QevCd
4vtUEQIljV1O2TbXySmHe0WSICAchvTitkB7e2vndBaUnjj63Y1k9LB+wBtyjDOS2Ju0qOWgoJjt
gXEcKloZaEwBBdRF+yZ9rX2rfTJqLUhbT4hNy58ZSvTRdDzkczG5gWS7d7DobgxGi1GvILaEqfDT
R0BCU5JMguXMEt7AuM7ezIjWx5XE8XHpMTvFQ+Yeuj7GEx5V4Uja55o1yz7L8F7boBJzdzgZOPBS
D8pA4/XmbRi4l6LA7Ruz/7nCht2Bzq0Cmb42wHyPIm8+MV5chy2VMLjGI6QTnhAO2eOFTMTm/IM4
3XV3FDZQHEJaZJM/h4Ntr/Qk29yetoYmf8zXE9pctavt1oMzRnM1yZ432iabIJtgT0Y1SUjnLe2B
p+KefrCTseKnwTW5NhsdsduSsk62BJlwj7oFwbYu3xEk8eRN9yx7qZfwm4vvUbCSriI0IpAcsJ/q
EIpdeloL51Uv3JbSjPSrrPpXZxt+WvppBQpf0sbdWVloUm1vfvGeOQArLG+j05YPpEJTcppBLTns
Z6SAqOaJ4PukkCPq7MTgFXeYiiW+xekpHeYPMuRtmMHsf2hcxpFpLruLXdqhNLubAI8VDh3lcEkm
371lPQLixnRLEqx2Cqh27XKDSb4fxMpd2nHTE3jJlcXh0Ri4pXmMjKBj3iAJW0yK8/eBejPmvl8Y
JfJrbfbjcYiiZS9N4JhY5Z8GT7+rCdduE/cfllX3D+tgUSuy8BhuKp/XCtbQTPPBrlijyyQwdmQK
JrpaRAanviq+jY7zXQ4PXjSIAz7z+oA61UHkdSKrOw254+IyVN8if5kuFYu8Cw4TuNMTYpCrdHbf
11DlBRHMJlnYRuF7ji3ju0tpGlQd62lugGtwDX/2wW3dqXIl3WawvwTVVrPKko+Fz/aRuuDpYnX2
c22zRa3G11GPSbgsAhvkdM578xcN3DGKOzTRWMhjyh5hXxPsOcQMjZvsg7M1dET7WaUoBLn1DXvx
x5CQIjOa6s1Sxi1FJYqd5ksDSsJbyVpW8RYdcHpeDM21FrPoZW7eB4KROzXX3bFVJ7lkr24vJDQz
dd9HBFoFbStxv75q6YIEzEidaUPd06WL97yFzhNpfcRTcsGEQEKy2ozOgsSDwQIwaInbt/Dmd1wK
eWAXyQ20Dh1HGNVfOQKeSZWz4HGlefR0eT9UznkW3LklBKybKQkSIJTDbqkncCbZwqtb3Jf8RRhD
+JC6oNIy9E2cJGmYCPU6UZ5GYLQpPhggd3oTcsj2YvtNYPEnKRKgkM4r2+b22tnFYfE6bMw9oENH
jUeTfPUOXAN7Jn/CBSP0j1JzwE3gfJOkfuli66fV3UZQAi9LPuw7hIOdJrfGJ4attSndae8DT9pn
GzY/JWMJZhGiTm1gj6ip4kETuVg6BngMIJOJaDl1fvFUO1KFLqYBg476azxX6HWyARAEBLKvrCXg
ph3MJQsvAMSISyyrmsoF9z9wNsfUX02JTcMGJ1Q0ZLxTVnSuKI4fedvL7fh4l91Va7IjXj281OOD
mRnxQfapeQd57yU1MYG1s9efIB7kZ0gkGqj9SxTRVgDdxwyXpOVg9Kxg5YjaOzZOXj7un4YY4GWQ
Ygg2tfs4wQz0hjULOy7pDI9Q8TqcT7kxGntkcskuv18OI71jaxuz2C7MLBiZbEeMVpJ9BtYk2IcI
bg4nitaSthHxbCPcET6peeSw1rBqidjWXBBrfyHmkSMCLbVEM3O0R9NzG9n+DmAlHEAYiGzCEAdF
/z73z76kKAjF+NbW2U9fIW6N43uxeD9o4aCm4ds0Ib8asaP5ea5+FmF/KeWwLWg/AK58RUT5UjJl
swB4xDOjhQORnEENOWTD0WYdoxe38m1N1TM2Ex44ufSpUCGruDb1+7KBdCZa7XdCR4Tbk8lD0k2e
Mj1vcGr6B0WW/On98kyfBIOO+D6W+gmp0Q8NPnVUGraAGOkw5unSAQiIt4uQ17dHjOAKVsl3xBqK
2fvxXG1XsHYjV1cM2ycvpuG3Y00PiequJgp0NT1I8v3QvIq4pZmCItlD41ymphrvifxD5UgIHXcI
QkJPAb/o9ojZ44j982anhCHzKBsOa9EecHEVR2tKiRbMRoDFlyHLK4C8E3BuWcc/bjOjJdtfA86G
YGgASM32vCGXjB/cznC1ODqI5qR6sRnQG0/1j6lef0+wOaMxdvZZCqRGNDLcOn+OzGYuyJMiKPjA
RvCu2cJY5YNs+yq0heyBVy1gMiGKwqPW17p1ndBJrE+Rss0mkwTrr/DeFa1mM1ySAG8Gm3zI3mTu
n2UcgTuChTvIVuzXfqTa0CR3WifQAuz8GRTYuamj7N7Mm4urNp3ZPIB683je14iPJZyTDI8ZPk5W
GBk7wjWF0yF5OkBKR5Le2sratTzT0hxE/fLb9Cw+pp4HfwEBuU8vYoCs39JWF5u6OEWlfunF9Aia
l4XESmTQnY2DkU9v0rHGJ6/aQA0jVyJeV9JyBitBwwkbK2oPqK9sswgxymW8zIPf7GOv3zCnC49E
XDqDpHOppjSBSxX+AE3Ql2tHxtQ+4pGjH3Qvly8JXM0aPLHvHOzjduJwy86S9MgK7YOZ/mfrN+Km
TElC3UKqon4ddnY5+w8z3AOicTma3CjAXdllt4fGm58zgu4VtjtcFvHOJPp/T95XkBRIXVoH5S/V
ouhYftpdjSZHnxmT6c1GYmCYIchm0Pfa6GT6mV4KtagD23dAU3yAS8u/FdzRznO73tWVfh3bMj6M
zDuHthkOJZQ91EfQ/kWqAN5yPDDUIIr2+tWzbL7L/MNduWV7eZjE9NeYfXZk2f9atnHA0LwcDKN4
6zyiK4kinOKSWIjdfg5H8nHZ5BhH1oERmAmaE9yfigtTgAeJrUUK2iPKjGOc0uk0Lg2SH6UQ7HHP
he1FmCsGIr0yvyCgJKGbQ+kZvTi/glvGVaBZYpBvpRc8xgTjgqk9VpVNP6XD08gsxLCv6nHB74Yy
H2khz5kNv3tNy7BfHU7lJA07KslYmfC9DTbZBafNr4WpMbl5I5BqTDeXUm0HgUf20jcR4TDnOFl5
m02IGfZQPjrJ9MeAeWrNBZ4umEXDypLZb/Nw4BjfSwfsFtcHkFWCmY0yEbpz6uqkC6zCzAyvjZqY
Kcc4D106x0eBLQlKxXo0LeDRFgfwOcMfA/i1rp8BVBG5c43vvTOjVQrnqLNsK+6bcRemxjdF2CEs
khnrddXxe2GVc1hT2gIbrcbdAj2BVNNmTStZyRv+pxBLF0ZxdUDW0Luqo70HjediLNpGV/rEEPRp
wFe/I7dNXoyC0FNpREejKXHojoq9g0aaTaF3h8VqfBZ+/sVrvt452a4srWdmV6KAKq8ujpXfOwYS
qE2MVnTGsVKsCNqhPRAc928tio7GhMqShp4HbSUXl4rDvYeFRER63TuKKXK2mx9ZSxhm6f03f+DJ
Ereo2wIxJaCrejvLuNy63fDWsAXI8+TqDAhK1fI8DnzSW4F0PkQpseeU4pgsYuQbuBl5XZ7vGpu7
X92g7PaxwfAF0qcsk3M+mqcptbM7Q4OjNloZ2mbqBAb2iNQhyEmL12NM8hEgXN7uIOZVF6boKuuX
YALQROGpnumXrq/jqq7sgeYgUePE2L9BbGha4Wk2fU4jEAk22tia+eEwo2V7gLfAdlbqMLyF5PMW
aWq90iNZM1sHPFeQ4/43See1HDeSBdEvQgRQMAW8tvdNK5oXBMmh4E0BKLiv3wPtC2O0MytRzW5U
3byZJzNwZyDTsHtBDtF1cqG1cCMgMpJeZayKiBb1+CVGReY2UOWTGdF/ydgFwjnud+aJAgqsWQVS
ZlDWz00hjcNU/JU5HE/u5elHUDavPP2xClgsHaN4+Ms217k7g/cUJyx9FD6BSzcWvy422D048D9d
wqA40aTnTKiWzA4rWwx3XuMTUfjmWDeALouUnBo6314WCH7u2H7FwqD9cP6WTv+YO+CaINZcBipR
AB7dA5eFinIIb4e+iDZWwENuoIzAsj5U8JH0jLndnFHvk+bzuXB20GtIcMla8d+obegtcTNMKfQx
nPIp/89qWTSbzkNliBcq0/xDbQnS0Pm74WcbS3k1N0y6K1FbUoogoA8BEekn7W+U7e9MQXdoz7Ab
4OZf19xDVqZfPVgmnJuxCXZWzt6/M7Nhwx0JRBTxbUyc4rWrsSlioYBA1/3Q+/PjS/yijcoCHH1g
AfRAgK6cyq3YFzl9NXmMlS4hsWC5PTQ+jDHwVXMNwqlZVN/mfRqbllzCTrvLTIOQtSG0NLF8Dv9g
vkQMcr+h4r+UxSIP8lyoG9/dz3lOeVYLVhsMW7Rp8JavSKvg+Ymja1fjjWodqGBgObiFJADcyhef
2KZjgerr4dtTURTCT9K/SvjRgxshLEbW4sIA+N8PI/++pWBeN1l31US5SiWyE5VoHOUVsOEq5my1
P2WYvOYmuJzMKN4xAnOopdkfUw6Pvn4diiTblB3Wytw/Yjbg9wXsfiYDrjakneaN0DxtV74ff5po
Z3td0eIDBt2gTEy9gxjjhEMi4+lpiupKQvCeNUASBhZBfIw69skWPVeJW61slv5VHoJg0mDSesm1
0w+Yg3mrcrUsaPwKTJqlbaeH39zW1TrnWZSk8xuBQVhxadquaSj94ibEFdrM7BumQ3NdJOZXELLJ
pO73Y2io8dMoVylQbkjobHgLrtm+mwdbh6QNkkVYIXfk28JJ0MH0aF7V8EVM/CHo+Hg35UuTcEEy
Ej+h1qXkNeGZaFvNSY0BRZ8CgZV0Nt5rH9znsJD3g2Q4Zs54TAxBOD7Mz22jfx1DXgQO8W1dhrsO
KXhtRfTe9HlwAaJvHmVITxv/D85JztdNNMd0ChDQk236kNZJeekaFxdb8g1MPmN66C5BQM9PE38N
EsmHfsx3GjGgcaTdwc4S9PLSfKLIonpuRrEPxxQ3C/JvN9V4u+uto6Cu0E1Cqj7MAUDTyxhxgWSz
+crmj96Q5CFmQ/PE4g/vdFrcWGxczMnW0JJBIcWIWZHX9Gz9+Dl4Uj1S+nIGA8+zH2VDLN1JnfDB
9Fv+XRnYM5tmxOiruc921s3zxovWPHrbMre3ZorAwihEVqZ6gbaGJ6BIINhKEsFUCHnNd0So4N75
f1WB9SD4h/ssWFaWOdp82KPNNly/Rmek94b88eQMyT1LlhZXvPJEMLfCd+ElNMT1MTYAe0rYmSOX
b6P50HO+2mXO+nqg/K8WEPQUNzA4vzYIrHZ+sL3wwUg/5aTlpfI5GTUM2gNc//xBhYzjoW8fYt6W
KLTuuKLwt7umdGhLHSaYgCBVxSGkwklbu7CImwt1LhktQQdSgxrz1odneeG3adIUwsQ0Wwl/z1BS
TxuAxlKeSj8stkfgPApuvM38Qa2c+9ovBLDCZjNqqatZhsci8l/Dtp9P+NNwo0hPgxWJKZqn0vJ1
8P1sOUm6P1HkGas0MQ+ovWAabGq1dN6ATLXopOKb16OkfVczNghQ3Ti04GiL8USGW50dfH0Cm9ZT
M0PYLIbQxEZk7BBavTs9HvMpMyWfgsJNj9okPw33YVUSSIBEy/vBsaILtqYMKbhv4ys1R/F16elq
nIjjYvnV1AMLnJb7i4YSkkWmv+VjweJo9MGkm/W5rsxq7S87RPcJnh2FDEWPaawS4as7JO91Q+S5
N2g9FlySN4WfPWELICldMP0H1oPlE4DLS1A1KKNEX9n11E1oHxuP7FDRpoi9IfQLShYwvVgQPykc
THdt5qhn9LJ32ODV2jVMjSbY9McpmkB79i644sZB8bsoWsMsNwtfjS47D5bDhKTp6q6xhqRuRwHA
aB57dECMi7DAJJZyxTvvFA4mlhXVDsdxppXZLcEnIojAxXCcPWKss58AOk/ckykPwTsa41ivnfar
msb2INP+g80JjlL4Ip5vX9giU6+o8wNpBX1Ss2RATcJ+qz09UrZC2rlHXdpV5vSH+wlsGi2ORTCG
4IGoIvCS6GKZhbHo1WAcpvAlxT6AoSbttmowW0LrjbjQWPJpWvKv2bfFnZjeoo0MVAi50VkT8TjT
QQHXwi2f7FTGj+NC00it9IlMD7d1lOiLHvPi6PQ+fU3sN706sd/dOv6t67l4AMv8K3LqABhWopGO
ps5t/6iYhl9rsZmnybWtTYz/ZI6zKts0Xs+AKGscVV0y0a3IxxAZ+0J1SWa58J7JMWMjSYqbA7bh
9u+fMKQ6q6wiGY78QctQ3RtPnDHJIaJNYTU35lOtxqWyMDYArdJT4M3h11BNxB6CDMHfoswx84O3
3GIkpUIJQSMZi31YMc7MU0FXl3L3QYhab7UuTLgCiThz9mnkTVwIMZ76ufMWdg0iRay++iLi7VZM
LkEWXuFIWhriAu+GrPuMYlwoMm0rNkQYaYiBryfmekArHSCAFeWVHjSgazoDspNl4UFtIXHepzZN
cWl7riZc0bTNsURpwj9liB1zdnv/6ge9sy2XEokmozbbiryPlD3boYu+i7Iu9q0cNq4bURQlD50b
tuQr6pVQ1KGPwXSZQ1sfnAy4GXBFvD7QskHKhesCaWhNywT3gV3HzPepUbDsRZDPmS0fRTPScuI7
UHu68c0OMHqpnMu2GRs7JxhogxDjfHIa44nuxSMTwxvGb9zII5WmU+M/mEK3mAwTiPE6PqFUBet6
KYaLSSciVipuh7493RuPZF7cAppirxamTbKjBrU86aRms7hAJGodF9embnlS1XN5IOELnZcl91uT
e4cpsb5mSBeXNrknYVBcJ3TYa+XkVI2ACer7ibUehqFdzE3hwUTF3RI2pxQFXvsKGys0yB537dD2
z05OfJLs7njNsoGRgZcFrQmnTQTibdXUfbPPU5wJVjjz3kgfwqj427psVZmSjMAEaRIgCec0n5nT
Ps26ZOm8YrpAHQeOhhWLdwo6tVucUy56K2G1x0Lr8eYKQK9dku7Zv70E8LSurpicq/IgfHI13uip
AxZXnrEfY14BdwodnQSVPRKkbTiMdxZufyz4EV4WXIcyA7OilsIvTcXupGPETFuok4uzcmUmVbWT
vO/XExd9NiKMPZEl5TpJqk3WkMmYACWu5sp5YsnO3192bG6j4Ye1H8CfYlg+Oj9DMtGiglSJvjMP
u7KjWM004vNcD/rWeqiJoWef/ilzYz3rnT8QhSBm+UK9cTrL9qzBqfOUJ14fL817SEpNFBoHnBD0
HrKSyS033KRFb0O1o1pSKp5u3PmKnZvOlyJr3wUK1h8Ge4rEcPdOZXw0CAbsbfRn7T8MNojEOcKq
AgygbRcTmmr/89jTZLs59SA2S5zovAqvXmrhyRhLLrLFINYY5IIDIORsGw3TuporHwsl6U6ZBw96
9K9a2WwSePlZ4AqbYLZTPOqJ7m4+tQ6+yDmdfyeIP23fnQR2l0MfOupQ9O1xSFhap/KVErfsBAz2
hBK5URRc7aOSK5k3+s9zHVRH7DkgdSmTeYir9IXjuVhVgTa2M3faIIFbzuQvdlNu55TgcfF0E66N
ubCeFkrmpilhBU+Ntbc0D22DfgCB72/DyM7pWofX1jQpZRiyu2BGPIxl9T5o+y1M6DkaYkahOeO+
2nATasLeOk/5c1fY72ZekPMJ7KMl633lonTk5lStZOSpV68iouCqKT/AdqXRsZT3clTngHoOMJ/D
fx6ELkwR9ZoTi7loiME6JMFwrEuTqKjM3khw3AXZF2Rw/5cwEQFmVJRypuxIlmQL8+SzH5LqRoyv
JPK8hA3M6pONdLWvpv69HdWLj/7vyb6/OT43JUuYHNMLOiIhAIQ5ykQ60qdG63nvW8k65yJ2psTq
OWs0ByW21IPHYU8TaLGT0fRlOCYdBTJ9iZSNB0oRoc5ZNeAGz29pOT9wp/pN4vBHe1Z6jCEqblI2
p5ucyq0jya9nRFRkBVlBXAS+tgm74Gi1kIGkCQmg97i90ffXeXZ5dq49Aw+uO7zp9CZg+YTXusD9
ODgdCDYN8D7XjPd9HPwGc1acZz0+e0YKcQW4/96mk2llpcrfAM98EdUw3QWhujmJ6BQIy4OCeLJK
C6fcDxXjjKYOnBLcl7xr2YfTtnRoO5B4s5ddqbLt9pO0mzVWQRJ7GQs6Xvi19COkK5OpwsrTc0S3
9qo2AJE1qXuZYilv8zDIW+x1zb40KDENKdPC8KM+sdpN7O+Gx5l2mxND1o/eu+SjWoVUNvm7qgSI
3s32gUG6OJO3PZY5Av/AuKVyL3iYMYDGyghuKT/bh1p3sBplebFJxLusXcmSsCQyLZo/EbC8wLib
QB0p1mke/blXOPmASCuKplaJY7HHBlagOeZcYYUIstG4p7OD+wRXrQO+ra9K53jG7fErturn1KR7
weFzgPel/4X5sgzSRQwDJPM3pQWQnRQsPKA4PUmjz3aTFXJ5zxB5ufeZMJUO5iS9KwPGMZbL2Dw0
9XuQa3dr9tyRrNyt3+OiAZqLDzhJ1Fsv0ocGCMkeRJpFCdxWEDPf5FjBXLjHbejaX5oVx6pt8gda
aa6BU6onAic/KS1bN+jwEwYOdpDzjuZ0vvUwdjdVpd+mgM8iiexL7lSLFQeXJc9UqgJIYsz+hGNm
Du4uEgdFtLxmcS+fLX90LhQXbF0+7RvHppewJo78ivYfz9mEJ1ie/318bDP1Vn3If1Q2bX6ZGn77
MjQBci6/9GjavlCOYWIcnSDQzmEFaMYaAP9VO08Kf1tFgPCd2X/Dro4I0+TJNlDg9bwlrBQK6mlk
vnOwbgm7qJdVorVt2+5Dsz2gzNznUhovebGqYNXObWmPK+BFOggzsSJjPmjrGGeyeIHV+1Vrs93Z
ccLNGsenqLW3obg0xQDrJZRq8RjhDEyfTTutL8FcPNpheQHq6xx0PSxQZuORtCRpTWw3BUbvLjLK
o5EXHzPjlWuPzea976lqLr0eqm6fbjIvi5+ipadh52cZZb+YLreua1m7uGYRh5Glo6qZWHDKO7Mq
RL9TC+O98bhOYblj+w0KHqBg2t6Iw7jrNuEdOBP9ulBuvWt1Ei2EDBaNelxPMvFXim9pBU1nZQcC
UyKtvhsTjAqa1/DqjRWnhCL24y1NyXRWzUDSsP/QwKOy5MbROOwRs9ECW56aQOAiK7a2Q0gMxS8/
q+Q/8BfiUYTI2SJ462pMvDIJPOIazHWBSZ41+ugddFfhGgEbFA5Tu4aJlAJDDAoqY6KwNO55rjZA
Wr9zZ+62rAUnWMarqNffgWIdMpfYo9PRhpmZiZ1ZGb9zGi9Lzp5VF9aG3mu6e1q1m5yV+cqnUOFI
NOtP5lac7eQie1WbK8sL7C1Zzk3XUkNKCb3a+5jB+nY85Ta3nRFyB62zxmkiZovgSzuH4EAReT+d
S5U9xWZ/afXg7814PgAOp4Sonl4cnqyonJuZJpBL4dh73DrzQx9zOjsENw95z2Ne4PQK2rF4oJwn
vfp+eHPsEMunO/yBADLf05Ja1rzFnVtR57YmCwK1Dx7qZmDzf2+y5M3s6+ncRQWKcpSg6tnDPqga
6l+azNkl/nTPDR9/ksff050mHsKhqo66csTzJKwCC3u5m/vBwqtT1A8IKB911kAXCId0O5uwxYT/
N+/I7mOyFRujIcgMWnlGqm2fphp4XIQxn7VIAncRCPfaajJ5wj/lYUQp0D4G6+TI8maMYAfsyj+n
vZmd4za+Oc3Ceqm5p9fS2iLk0LWdfRpzO27qKMKk2yMxjg197TmGALaA+8KGgswzd03Pagz38b2S
+lxTKbDKE42xqSAwxnsfez5EfFEVzmMdboIqJUZdRwEi/cZE79jYGvkbq4OJiYk/fQjxGcpev7qu
az9q8NM7KRKKQqfYPpRjKDjm+JtbBmi8JKa6UbEH9KMdCWF67Ybk1TaxFuRYaZE1UhjfM0UOKRpt
ye1tPbs2HHmwviiF9d1Pz1mr7tDsU3gr9V/tcy8Gm34avOKj8grhrii6yKm4j5gGxkKuxrD/lQqh
t/UMkKXmr2v1J3YqwblqlwAduGOn2hFwTW7MRU6+7LydfGVk2r1L/xR5ZbjXZvfRJON/WlcpKmGz
R11BaUu76NGwiPg36oWVrMtVkTSc1ezpyQE4nPow0Dk6Qm7pB3oy4Ag6UfVEfHvcjKkk/s4LgsXD
vTiiVVc+flffQhNh2gVj28lHL03KH4ekfFT2+l27sLOTVs5rOdHzJzBKntwgqU85HHPcwDy2bJpi
o3nw1sLc4W+gk7B1JWQJzaePhypIcwf+vkiSo2mTDe9n7y+p3OFrjFmz0uPLca4ofWQrR7i0JnVt
25486g2FGxpqTPA9ChyjgT29QTGy7nYdvVl8qLiLCtDMMdbGiaqjM3bibySZx0SmE59oqJ5+zhph
1IryyA5LHrOBCHSxawIju2TmXO8xVzCFNtmXpbLxMWuc5tCT6tyMLOnlH85Da1WwC92UYV/fRLbo
T27L39/UX7MBqVfwIScPKM4BxyJGaj/YUmEOcBg8tsS8aVIuuwcxx/4xvnqWQQEhKu1+Xlw21vJF
+kD9NcnpXOe81QDmysqHHsIEolk7Z5X50lo/tm4IURLWGRzLeKC19p4scmWKSeTga8c/4lX9cIsQ
fGaHg8Rm6KJ9mFIMP4csMPPs4xAXp4QayG44eQ2XGJ1cYW5BUFxiniIBDxFi+44TLq5JL6p7XHn3
wofa0hj2jVzUwTKGEC5E/Z+XCHIY3VHPX7Gb7qBViAcZQ4joQ8DvpbEUToDxWBW0KijeahH5yHVX
NBUwaxYPeVHxEMpivQ+i9GN+LPqw2mURj2g6obUpp2ew8XpvIZWv7ZDjQCvnrtisAe+gKopZ0c0a
ccbSjT8pLfMz4aidFdHJrGP0aDK23l5Iba2US7wa6sAONp93rgfIvSYPLMjzyQa3IONYWz7AkaWG
Bq5x4Qaf8FzoccF7SL9hjJE3dN0zXQsNmajC8gjAhMWNAJe1wmR3KvBr7eqeN7tyW7WixoboQ/Nm
UJt1dCRQdCQ5HFaMnUIST5hpbs0KY/Emyo9GsV6PqEcIJWXFno1S7xin0VQNWWp+fh40IMvcG6kA
XhG4lM7F839zhwwdBu5fs1n8Me8mHI7PdnyhlIofo9MeiVZQuwYrABNCbx9hyNqbxCWjN0HTZb2G
r8G2DpAC0nVGG+e+s71o01cEk5IqB+I5imJjlvHN0z70sT7FQsifuRst1gSsE+s3S4JEpRmPtHJh
3BHf8pMjLLGryMi90od75DkqN2k0XTofVjU/L97FTXdwW4/y3SUJnr2kVKEeZhw7lwSDuJNMtyhx
iF9mabcGM4cb1lIXDE39KVA1XhnvS8o5u7iGVLvZJXqTS3XtMEcyA3PmsyBFwJ8MWtyzhtldROyV
l8ARv6t3KI0F98x2zG77hyplqlbD+FTg+ISGlXCNJVCcqSHCBAkPY+LGzyXagioV1zgU0/ZPlFtP
vGGTBxRavQ2Kf00mIcl/B1SAvZyY/75gx/qdJydEvlWrHpYOlI1rTNAWQxE+/gkCqyOraCOH9C5T
MiUO/Y6rqaQL3GrBF87LF5xFwUZO+KStFtrYQooPx+6Odg47pMDoQkoRPCR31oXXgg8imz+yAfcs
oPSNJSr7IGz/aFLicE4xIIY2Bh/dmtyMRYp5X7RHAFDuazfh+XFlE+0y6XlA2/xk30xDjtGrubN1
cMHasA8MC5gdbEegnbpclxOJ+7pvvCv59XfPaV1WHFVzqKb4jElQnGYJTd4M6URhY3LCJ8LrHkbO
sZta+wkGcMohJYL3hSww6ORCPS8hHov2KnVqWioDO4dtUD/Wz5MWT1blF6+0hBDfEwk+vTY4sVWZ
H+Fsb/sMW0+lWE/4vQV53o2GjzGv2HPgc68hveft9GjY+XDAgDpr7NXWaDzmPltRaaWfoy7If5tJ
Bs2XJkJrfs6rGYwd53xRa4ADg2arHQ7v2L71PWRNzpG/ivnZ/qaCjERdx/8lJRxWM0EvsdM5PEq3
am/1bDSsigPYCiHA90BGlzKrJS1B1bRlksOjiRFmwal051wnT34n9VNNNRRkEtIDhSBaUSbDeGi6
4C/TsLG1TD5/5O0eYG+tWjG6SAgYih0n/s/0pMFVfiQIk8A49p0qeKzp8zypuMOoKoL0u9jnhRMd
rBFSkz3xSAZ1Lbeq50LdR96jVft/NbwUPv4McZGtwpM3sPurFemmserxDNXVURgqYt/bVvuszyHl
KVTamtQaJtD+u8lq6nf9hlpOSz/knTBvPQ1svS4pcavaw6B9A24ypWQzq7htnRL6oUj3WPPmShur
vtW+y3M11OG9tjz+qwKlx2e7p0vnP9Gm08UULhTbQJ8TwyY0OsORavnrLa2GfU9h91Rmbz8klh4U
q/KjcOnKVV545E75MXmN3GOgdq5d8tJgW2Gk9ejWrBEcmsD9ciTkwiTPNN6lOuSoqodds5QpJ/Kb
pXC3tb32Y+pwlkbMUj6pgY7E6NXRnGsUkBSbwWvF2sOrwTWaWgfKp1b16NFeZCtivZpyn5IZm5pz
wnRpTgsDlQgo/+6z0dI/aBn7Ubrtay1hcIlnrF/cc2zQIQ6uVgyc57hT3h/PPxYFin7eyL/UUpRH
e/74d0Gfqsc6s9JzU7Fjzah/2lKYU1+nZsjOrqw39fCTxWV3C3NeQZfo2LGPzJ9+dvPb9OGkU3uz
HWsPb2rYNNTmrAY//puytSRY+NtKbz7rZa/UL3lmFN1N6JVvVbqc0uYvIkZA5miBorNBkhG2W2NA
u0wbc9jw2YIyy10AiswH026082GPxXZXPeMSxbnpmi+Bn9fP//4nxq58JnILTz1dtZHYBUWiNjhC
cMcvCUfDeJ+ZV3emxAiE/3nnhHNwdAL8ZLKiX8ihC8oTsUJoU5fCohA1CsFSBHHqXBLxZiwYY1Lp
/ZkL/AotmWBHCRIr7mPEhzzHzMoCtq9iKEKtvIVlJq9j9jxHtYIRzCa0Snlhk7aDAZyLkk4lnrnS
EPrfXHg1qddLPbgzDIcftCOebWlSotBVB6clJkgnALYvWleOfmCQMAzseQuAEmpHx0vr+63Y5maG
/rkk95Fimq2cwu9B+WTroWiKVgyHqrG/xhIaxDTbxzrFjzO39VvtTBR9KPeiiy64JaK8Du50C0Ey
b7wIolw8TTyJO1YNlBohqKULybZ77h2n3WYQ1S44/C59g4knD1scjk5kkCYVrXcu1NH3rZBt7QfZ
XHGNZeRsrJnYbd+Z71ZLM7cIGDdqaqDxt07FpeZu0amDUzaXSs3tiW1Ae0pq3h6DMyDa5ElzbLrs
ZJQD17A0PAIDawlIgd0sJt4wppV9tZbstpPhr4fYtNf+1MFf6bsXv3PnG8fUeqRzfjMC2l5oRgBr
TFqi/YHQjcTq1fPWgblDRVJd73xntAjcJD9xGPaP1SO8sGSbJiOVOAFZAQizRO2cfsNSH0UAEGdg
/CWWgvEe0LwK9cF3AmcPSYQaO79HgMXDhqkMX48HiKBbKHeGktvCttRds1zFG3Gg4eg5augjkY7C
kuebaPYtHAaboCu9tHypNWVW/eAR+W+B24WMbR3FdvyEsRBJFIemfonsHtSHiwa5nAGYZqkAlkgU
hPYOll++mNSpr0Zg4n6h5Q4LEc9hs/hNSt57jLgRgIMdmnfK8jUbHm1CDVd3cPdeuLxEEZkF3/1w
CXZDhoOVmSNLpRq85pyo7yQOkE7xUTD/tWvTjiU7PWs6mWPw2ibuePGDeZ90jBLzfOd3pvJn7Li1
6r//Lkhh6DAF8WPJ6I1jhjJuJpOrTeMqkbcyCDeuyL9EXp3zFoEo4qUnDOEd7Yqh3ndmPq7pez9q
9/LvCz08zh7d/62O5j897D4uUfkBXqLctIJgDg1htNIUpIhmI37xJ02ErozGC6Yd1Mz8gbXcjcdP
fGq1EVL1UhjAc5td1jM1kNSjKRKn2bAbKY451FnnbAZd6iU3SnpCtNda9ukOPAC39UmB1xuGe243
nyF8xU0yojbUpkHvR9Z7eCiWL8ECov7/P1VUR1Ah2G0EeeYt4JhfQioUsLKOQcF3jP3QEPNVoj2L
2T1yfBw1rgJetzG/F644Q8jEAMj0thOu9eWKriRTodoT/kq9rp2g3jk9AiBCSLdpXPGUCnCAunKp
us5oOFpWfTbAEnp14gG0AJRH0yJcH9k45WK/v4Yx22h3AeRVzFP/vnFMyISaXepV6j44hpbalaX9
ZwgEvgNVtCcr4lHc2lGyMRGhIC626kDs/3lown1rdeugqppTnVZQitP4s1lqkHmz4Vl4s+ldO/07
KpiEaBfyZXH0hbFTukwOQWmRq48xnWDdY70B+2UXJRaL+RqlieCULVH69Wz9zJRq0NgwniIn4FIW
9ud5oGox1Rq1hgKlM74lEshRIY95ScebW1oY0jA4fLaIXthCqAojWUltCpU028F8L+FN3Yq6oPgY
3MQBGam+UE18RFOPAc45F4zWBMNHRhyblpB1zK3lwHBnwQfZVn7QnL3ANB+QtsWqZQf9rVwAhg1G
sCRWn0iaG53THjyZ+M9NMzAuJAnVEnHQf0LCXdi7+QSK8MQurib8QWdFV1PK4UDA2zutM18VPpmM
6m0KCxz10bt3c7CfOU+8V69x8n3BUuw42LV4GvxFP7WhnVTtMF1rnyhxobwvDaRu1ZBI0J077oER
sUs1XijrdMiaw3WHFZz+qUX/FgxTe43KAvZizIzalqN51h7VN+08gG83wRMH81OW0kDh+6A6BioX
JpTbvTGGB1HEOHfzSa6mOZzPCebNbR7YAjqoW8HKBFKQFCNKWTL/pO74dxhzeiQUScLCM7cFXZl4
K8zhucgA46fu4s+fnLPqhfcWOlQ4GYEvF9uCvGPnJBwRr2WeyR9ZnxwWyd+Rjv11UxXDDU3JP1sT
hrS2Vcl7lZ2DLD3k98RoQWdFN3yqLCZcyuc8TDGyj4/hQJifKUx3+U9jAwrycjra5piS4bHrruAE
hmMbj6+jxK4dx5xZVUiU1JyjvXQt89LILmOYi38odG7eQChVGxDe/j1QfX5IOcywsujHAWz4hZLn
R2apv8Rel/DXu3JzZ+2MRX8bDX/XGHWIEa7TewXQ85BGFND2ffBDVRQ9jTGeDD3ie9AgrFfN5Iu3
Gk14pUBrw9kx1a5rxxs0BKCvqbrCg3ohCqyPnZemhy5tI6QeOR09U76pGJnHEWb7WjAcW/Pg/KXU
7tFquugLst248hI21E1t5xjqRfnoLoQtZYl85TI+X3J5YiiQB4mx4xSguJzHLswPvR/C+qrL/zyg
GDvXSOyHzujw1MjWfcaS260HI87eEon1wwmk/TkX6g/XFmcn8HedWhqkYsKkOP8hvpRVVf9Wsfxg
0KIdCFLHuqY96Dg1BRdjcJhW7y/kq6i+UJEYX+yQaPNQmu7LpChmtAqP+Zu7lBzftJODPKIPMsa6
ggt8p2C0fGLUvLFDLM9e6cX7tsCNKTRcjDz5CGdSOLyuAXzzxd/Apzml+ODupO6296rq1+VjPTnP
9ATF376jYDk0UL812WFvlA0TPng8ncb2PWM2gEG2jbYtN/Hntuvkxs2E9WC2/iNBDbY2tte8AoWL
V2zy+7VKWcnAgkN/VvQq9hiLQ55WRtGoG1wC/JlF9KDiGiQf9kM2UtSQTTQ1tLU+sjou+bb9S+Sz
nm4tokDNNH7G96CQwJRCPocOnp+fhEStGF9E79o/ZEBuBtLET6JebRUh6SvnQ9SvdQPpQ3a2e8Xf
Xd9BH5FwmwBasV/IyQ9lEHispjwbKIZv6UJ7Dmz/hdFS0ECdZ+tGm98ulX5vBOEBHkG5Yebkly3Z
2RWeFHURieG8oWqhtgQGteGwuZxc1Mt9BRQofoe3IfZAUpAcC2cY6d6/+JhP708hbGDgVlS/Zi1J
AUcT1XHSRACiw2ptJVZ4NktusBEN9a9U7ryFhSfA55749ljRUvLyDCt3eoyjCYcrAfYu1CRENK/z
xPbkiTMDVL3OX///JTpELHBf5EJh62t8d42uH12t8EwCEha9Y2xNxFA/Cob7r23I+DU00Qt7bKUn
NKT0tcIbscm6ydir5ZckgTLIxmwFBrg++5HsCEwFNz04hqk2wb8/BqPTSWA5Wgfs2R/isEDYj03O
jgxfdCtTQBzTePez7v7vV03beE9kmtf/flXLFBeLMrKTRwycMUOvZ27Tp7gtomvQIt0pbyje2kGN
+5j7EZN9WLxJhzof5ZXt6d+/tSv7CTBAtRJt3pyo4SxYZZMyTeGwOq3KoYxNLFEijJMsFwFE0QHv
d92Ll8Cm77rwwXPk/3g6syU5dbbpXhERTGI4rXnuue32CeHtgRmEBAi4+n/h743/pMLuvaPdXQVI
yidzZXx1VXuXPdOtwWI41o+AB+u1q80lsX0lw+TtJwvQisJ0v/XxXe6Ju6B0IXWCFV6xO3JXtdOB
4mP72DY+q3JJQIRj8YsMlD5WaXAzkAh55vNEtIrlSN31Kenc7FwtuJAw7+4HtN7NmOd/Jyci8zBF
HpkC90JB/Phw1pWFn2AT8Fvi2i4S8nTRW1gK/22Y93TwltvZIeBQ2SkKuYj/+lAvqFfNEwpJggOR
D7YeYXq0G+ZD4CeorfFmOm1x9HuqGm6qpIEsKamu0yY6sNdyL+FSoVaZDw4sC1OrkqqIbnXQLcMj
91oL28aoX5vzXDDunRL4yfAaoOXznDxpUfwM2zw/di2ww9y3T05g/3atAjj0QkTHLM2H087qyGjM
IIdrKCopngNsdSMSEECXjJpJY8pjkwX2PVQd1iqSRLWPfwhWznhG4QKsnKt8V/gEXtRkZxBk+EFL
4ST7suGEipXBUDZ0KnMMl0htW18FDDoFtkhYiQOGr305Oe0T8uA7v1lwHPzlACBIvPx7WeRqJUVm
vmg7IEDlkUR2pxYa4a+RvRipWkEXnUgFTqh529O3BEPeyQ6ZJW+svQUKC2dcjw8FX/JeSUc+z13x
amFeJ8PCNEqtiabRtps9t391RZam2lgGLsYcT9KoCte07Zn4YLLhfjc5RMSlCE+2vjAvkxdVjQIk
yfimosQceJtsVrjJ2nfa+9m44XStzTxdtVAXxxvMWc3/AVmYbwm85WQ9Nus+7k4O6/Sz9ooJtm+K
lGsUVXNBePdgs57rgBmjuTE04sirxk8gN3rf4oA1Xf13DFJ5mv3sG3YBiBizy5md7ElHiA7PC6v1
MzMduJTY1thDr18UFVhYZ8mYEsv821Dl0Zl+WBge//+lWKwjVef+IQvz33mRG4wfLONXHuU3MN4R
bg2/qDGEi3YXZmRuOhoijnZOJwfVzubdNtFIATO4CIDq+UnNon8O6ZQ+Lc48k50uh+e6SSDMZCOC
a0h0EL3uGirTPfU2tT3DlIdrKhkT1YhCaEc/aZ4fLkM43KTv2S+AuRhy9hqMVHB3kyK4/vtbpwyT
nnD5mqfq04ryemMlqthhu+oeRQzQTcjuS/pMOhBNyaZw3L4NvoIZQDImLNKFLwXBrtbNNxngpJHk
QIoitx7aT97SCuyxbNxxL/POehayjp81J4syRDfv3IMxOn5DmQ2uc008pTbFjwFr8136xn+S8fRU
ky85Ul8GxzGazXXBFk0BRnRofPFHte2vwpD4NWIx51EsEbnjjo0QBpFNb3fz1chQYgm0012dZ967
sWdzs3RREE8IoxPIPXIpUH7YqONfW9bQnPtUWxFZBZhym76PHj764kdTAOBVJWVf4xg4+yKdoF7o
9j30WnGYx7i8+u34RZtFDD6D42BVN3CkbVRdk5VkuaPpqacC05mIMQuv/WUWFb66OU3jFsD2NIPh
XJLsdqbV27cUeOeA86YN2yldDY/OIoyQd8CQXJsDUaEB16Z+d6B8c6nKhcdoVTyipHkfOaRvKlrf
7kAcY2hw4e94th8ev9HZF5zj2q64/XvhMfi/P6F+Q67DmEwIna81Fl2L3px+Sxw5U4pufbmEaTdp
0jd77czTSzq16sYJ8Q8f7CfPWbo5onB4qrAO6sI+wO+4Spa+HSqB+UGzI7i67FVUs3z0lRmvVVnT
JrqQMYU786bD/k1i4r+57KBRk2p8hTWchTEy6VMb4kJovBVTZhL33Mfph43S8uRN3a31Ob20lIFv
A67LmtnGdsqHCIcS2TpSD7JfDs1XPPvlzTb/+Q5HXF0H7ygmwcUmNQmBmsxAT6CRNM5jiKCBUzwh
zA0Ycn6H7ZHdYxX1VLdaJz8N3hXZ5H3Eo/alnMAVO8xEtrMFOjvoR3GCnVSinAVfU5/hyrMoIcN0
/21QC54dik8wAlWGsAUfU1lgZuOkDRzC9cv7v5d2UNm+owdsWzAu+N/XUGIVMt8Mc2oVUjkaznSB
QG60uN2rYrkkgfldebn8RJbAudk2v3WoD8IJzhzKsf7lqNFzn3yEYUIfW9xj9NATl1jnPcWV7z1P
vtqlGvJAlGLGpVSHp+36EnaVOZaONPuKeDu+eZA/ZaWx3sa4ygaPRjn86vYS5/d/LxpmP7KUeKhC
Ly+qYYwkQEiStG7sCq/bkgLbCG3IhqxI30eF0o9G4j8sHZYfA/Cxf19f/0D/YfU8MPm+LyMT8IEm
OuT55Bw787iZQAAAbDFvzNu98z/MWMsI+GB1kd518XcjQnJbhGBPuTSAKrMVKOmBoO/L54Gx0R4r
Ox3zAjBdZClxpxI2uXXjS2F5hL7WijIkEeo8xSmu1m0gLlYV6/gAdDnaJ45f3HXbio2Aq4D+re7R
au6OK0L1EFq+UpmPmzzn2ldRcByDDt0TbgHdDD+qdCDNub5Erg3gnVWE4jPYxl7fHws/B68Zut6b
ncm7Kcv2OpZfvJPOBiQmDxkn/FaW4UmAOufqCJ7bKEXQKyxMAhh+tTfTcKzxY8RMvNiJMDQfagZH
Ccfdlf7A8Db6y6CKUGZmSJ33+QdBz5qlfEakw32feZQF4qTBUU/YzqvBONtLIq4UMgTXcWYJabmr
sUE7h94Kf0VF6N9kj2tRU6TZLEl0KqYguNqTZ11imBFlixEFP2L36q8v0iMn6r/b0cBIZOQuLRC+
jpI9/NPc0VrbFR2+sYT4G1nPeKMXL9mvUUpnTPJ9PiTo3w3YsVbpgcjPMLCD3bkWuh7uwf6Kbmb2
hKehesw+CElRg1rpsyvgiI0YanTktVBhxLN1A+oOfcWaPioassCYECYerZbIi5tUD3qAUKvQ+LZp
6r5BuftEH2SzWtclT9jqO/v/4h0c8S/t2b8isfboruZJq+BHqykzTiCFX3VfctwIpm/F3KP8hEq8
ZcRNypYzqkuO7sAD2MN2txkspgRF4p16psEBEdAypdvGIBEHLr6sVCCVN+GHkyhvZaqPxxlP+NWp
u1Ppp8kxMhRAVOxp/m27gJGVvItzfeCZ8JXjFbhmGY75sdb3MGf2H9eT2XMmjjdmXI2ZPhPjOhNr
kHHN38E9Qb67osNHe8OHyNahjSEGKyoVna2oKGDvV2hXRv3vLaC6G/W84mmQ91+VCxpMh6Tsir6V
e6FsbFVaXfCaMqKNBO5ASWdTHTEcf1aG/yKt1Tw2dLScUNTDcV5R6lJ5gIoS5/sYB4y6U5agwAUa
0+fRbgGsRwuHpJuXQ0g6jQLbAroFIQ7rUq4vjan+96L7RjPI8dO9mxGZa+HR7j1IzFTRAKoTNYeL
PPY/Iy+vT1quZVxF6p5cld4JtZh7QatI6SOArmw2r3fNzZ2d72Us7Z1HXo7Jo9iLNohPIvXFRatX
R2bdhY9nxueVXKeKRtS57+vXfCZTH4TXkKLya9nUdzefI+JhldkjgyvsXHEL+BmheiiA1aXN8MPB
GXtZSFHec7DNLYNDsjoGbuHwCWFe7mI/6WjXnSuMK4w5oIzYHyTW9lWdxM9jqyBQJBz/Old85N20
nFLXCQ/UDottH2YlK0HB89j1LpPf6IfpAjD1MCrDzk8PqVSkVGt9LVPoHk1l/oS+Pd3SYpwwC7Df
D8Pm1RE1ca6IuUwYhAIHY3zsorEgxdF9dnz8BK/1c9wsJxIa0dkpq2wXFe67qNBR6sAhVh9jnYM9
xLVGFvn/XrLuSa9HAOaYDNe+u07xp3c4WeOMiDa9izEmdF5Tl8j4FK8gwkoSxsfcyeDlzkQUC5+f
w4bPB2z9PPs3SCahK8abiMbo9u9PJaP0gIn4VPf7VhBUdUoKAUsrfslH/LYDoPAdx6wIsY/CWRLz
KymMxwA+RZaBAE+K5A1yY87cfnSoq/mKwDYdmPQlZ6hsP3HKv3oxA6fADv54zBu3Y9jjVMlo+kq4
HL/Zcjo3UBTtOBhelayLJ825Jtl5mbHekzixXiVveunGf2w7R19kG0GQH6LT4s0fOJfk5d+LN/qS
6B7xfXidlxpNPMltDJuYh0yKI0PXVn/0RZMT4kAjUUG8qT2oujz8npcIZ6RYR/tgz91d4SUXkCTc
dVlecl420UcRfs/nIFmfLx5XKLVHXlhf9JwomoHgXuVtdua5dET3e/NzrFJL2LuwveMvbsDyBSf/
t9gaLmFfsG2d4fv0GCZOkOV6NYV3nYCEItvpkOrBCbcA4VwGLh3J+BmKqAeieO7cCzbZ/6SZSRPk
cj4DPqWYpaK4xDP4m1GVFiLdi3lx2482Gp/Dqe8ukk7uIFv18sGq3nRNtRMB270DGILHFy12fq2p
+Mn6/qZIZPabOizYpHExEX7qQ0xhKblyNL3rqIiu5c44dEhkjQVaOQ2wgGTyiaNLjlOO6GlPpiPU
HE8UAKPJe+Goz8MZREAgVstJNU9by+a5p0xc7PWkngNP7KYEmLeZo1vWY3qEafOCzH7sNzkpplvS
cQdnXdVvU7Jvlymo/mae/Fgcm+4gGGlYsV2xn8T4EwTEsA/qiNCD71y15b+LCW4C5r/mgPYpN+us
DQcJ38k3EFuwcjdxXz0FwwpNpevKbsNg0+N2gjpT31M1UiWW4fktLAumSJK9C8qimRsCWRRrIo96
qeluWnjJugVbiNAkrx3FKy5TYMrZxvDRWj9zxIcrbR2kf9lg0seu2msym/QzNCzFc44Ty/WZMGQR
2BpjMw1My2MQSnUt8xb3AqUyyU4C22YHr4MdZJ5t4DRfBcfsQ9JiSBGFzSZ3wuUpE5Q7Fq5bqnCC
DcjOXFfLM/itP41MWlDUKZpyji0Zn/3GH0JxzVu/2CkZMVSYQKmk+fdI/ZGTZu0zDlXQ3PWFR6cv
Cwyl3pRO3KWX4lD3sKizpGrM/PWOwbfeKR7dew0OSUyquNpeuPV9dBq3hsfCFueZ7PNM38DyIhas
k4GqX/mw20OTQXur16uvWlwoBKV8algcT8ztyNlhD9zosPpbDeQZRmPB6c0UjU9TSMiwUdcUB+DG
9yr9aBhUPvEGJIzKaxKnkFqkjRndKHA8asTR0kOfyarxM0xDLBjJWtvc9QZoTz2jZOQ5ZSBD+6DA
Z7qIXCCu24TLMFMcHKZ7nR+BU65Bv/rMaVPBeJCSSjL1swlucTCDveWJ7eNrprWnjMDfhzTdWNF1
xGG4I+pZ7cYVP9avkoW6LJLP2XXNq4HQNHLtbQYfWLm9lD+ciiqmyPpFlE9d6D5qr02aA0M2LfOM
Lwh+RGbgRkG3ZqX0rZ5m9En/5ju/sJdN30hk/xFLOn6qcPzWBvaRIAKGX6dGdBqFOIyTem8kAlwe
E6uflGLqTF/FLlT1zrEYSzecX3ik+xfDm3PNpqbYuShkHPLiE/WMh7qTL+4SZg/NZ1bEZzMSN8e4
NIBtrK07/rvnOcGoIJhdDBszsQ3BHaNORHH8bbPUdH00Id9zLu95MmE7WtZOYz8CEWfr4aho6znh
YAPHThVnj+1+aqL8Upb9f5GZsGYllCf3Ztwlu3YZxwspue/YDa0jLBLg3oQ9wWqY+S1lWLh34BFs
TDvOh2mS8gK2CXL/1D6bkVhky3l8z7T8gGl7Ok5V/hwP4I5iojKTC8+W7g3/GtuSxOXcYHuCXn37
90KF2c4rpXsDd0ac8aPRvfWKOZuAczOuoNXhLGuUQ46SK2gKyO7Sf7D+jqdE4LkV0U82aPICtb14
rgnkECzBICnvVg+mAvc45aMj11dYQiSb1+ZyN0hu9QKCtuire+BLoJeucnGlB+ruMqclj2BRjCk0
9oC/c+I0uxo3BueQ7kdh5HSCsafvzUKdSgGv+QinPQKkfHZrEn1Q58PEN2/+OCGWgA8o/UgcWS9I
2Co86uBljqGy6Wyl+KctGURLzRFGqPyOvGqf2+U7vM/u4VTe31G9BfQY/JA+n3ySQUYFHctWOk+c
61jAvexjmy13DdRmsUr37KfuLs+fDdsFJHDsN4NrnSpjTUTyFiY5U3FC9aopgYsX4l3RnsLWCfY3
U3UAADkBu3l4AMCPXJNhutLOQU7rvIxhnFczJ7ObNDhpQ0lPzBoPuwMjTRWgSxH0DO+lBYpxYKex
l3ViP9sz/RxWBufITjFHZWkcUkELULOK+TU7d8QsmYznIsPLQSIi2DryyLOFuWlQD7uS0fj/mW3H
YAJ5uFRkrIOaYVAEj9W1Vj2DOgS3Ko+zjesl1vZFptkOK+z4/M+dKLGI5J65ss2HCDg6zJNVI65D
PnF2qjl8LkvhPAXGdq9ZDe6gQnVtF4wXkTXU9yry67ukoXW3UK+4cRPrzWooFoJJcaDkrX7B1475
Ay9DVBOAh3aeAgRkWzHR7rNVfpC9KY6sx9aCC9AGHHfwYkdHdghd9qgmDGBMLcKDrQN9dwZz6YvA
P4Zojsd+zB6dFjD6Ut+6Afvddm5/dimBv0DJ/Z00KX6ltLj7IRP3ZuRmYCFg42rmEzMyjzq1wd95
FhJShew8dtTPcL1ig2Q6GKRZcEX2ekSj/xl4bYhmPh/pJHybUhStrGy2RS/pdcvT55ggKMIcaUZB
6dMC9fvND5fnye5BT81ZctPkCFWklt0iU2yPAdFV1xnePEHHhLLX4hoSmrvATrx9cKY+NbgLvKJD
o5pLE1ePUagJr+hbUsdkl9OmP9XxuPe9FiT37P2XRJRFmiz60bW4BDMdH8O8AKI+B/dY9FjJHKor
VPpaFP1tCdL+ibIu+qSpsSmq02BjOZCE5Lp5xuujyWJkRBsZouF+NHZ0SlSNb3MR7CXfLYLTh5QZ
1oYCUu4CR7Dl90cUZ9RcWjAQ3suIQAvlRfl94Fu1ClGYrrxy9++RlpHL5bcMT3IOwktFcn5TZVhw
pwL6rKImfKOr6Qh/hm1QkX0voZyAUbLvjvKyp4IfecLWu00rF18C9lnsqul31xpf1hSbZ8GCrj/y
yUPolN6Fnslhlw3FtPVtD8CeTUuSo/lJwhpPp49FOKlu8ZceRHtKkiBCmk/OQq1DRen8xqF0cBZg
ea7FZj5XATEmpm15EVyINj5Q5u2zbUURIptmGBTH5N4s95dMhL6Ek8fYgo8WZdJDjmN71AVH6qHP
PKMP7HruEUWZZTcvDzsMXFLc8X9yGq9T2sifVhshGluPOMqxYaTNE+lGe0uVKpxvRdEQOyKQ0VFz
cexu2HG0L7ZLF+zCxvTNJmr68PLvse82jr/NnenNCbofLRvLeyM8TiRqbPe/rEF2V/stNr3eT34E
PRMC3c3JrVss0/4lXF9MmGEMQ6XDiXTOCfqEccUwh5TbJmkIe8AcICXGM49Tysx1U/2KvVLd8wjw
4RLV50RwcjfOtyYnSkFPod5rK01vTGI3zcS+RSvaWRJGJiHZQhhQ47I2kqX4j7wY7Yag6VEVwwI2
0HmqafK68DM+hXKeHwZbz6Ory3I/54ghtgc/CHXl5proB+N7nt7eeJ+hZ4Etz86dTUNNDUd75xiC
hjja2q0ZY5A6zXxjiT1nfQkcb5QDndredBWGlEhRM2VovIQ+WIcmdt+59P0C/QxvNxH9K6PJ373J
+otPzopgUP01KEpNm8L9EeCOzCBmyZkVtPU5obE5pflNkAqGu3ei5nXEpVbsc7d+adMuO1WV+E6g
IzkK+hzcpsYmYVdoBZRBfG99AHQDR5sWscXD2BZT2zs5u56tKKYLd4N7s36omAKpJXTvLludBBEy
bgzZYQpVbFjV/OhiOXZO8ukqPKcIdietJypOHIxPKZuGZqBbD+shv8rI9XQFrBCjJopvS+v6tzCR
HOL65Ktqo3wfEm3elhyjGHeG3oUSDn+fheObtjLOJCjB3C8kCMqQ1MDS2ETYtbkDkfDXccslyE1/
7qEf3Z3Uzg9hE//vd/33C4d5K+9TymUww2YGN0pAYf0J/r2kYQ89r/bVu+yIn2YupRakxRliRSw5
YmgPNJVMT1a7dmkNHU/qqJkfcwhKYJrhq//767BeOZZIBpbt1YS7/nWeiC5jtd/S/gT6aqTKvrWW
4jD3AfN8KwDL7qZhu3cxURmdipvlEQiUU3Wy2AQel7b61CUkFSCOeHFq+57nv/ustCA7duz+B/PZ
JbLeDQ7EvXbGDsBV/+6Y6BQaMmFLDnzBUC+9bWhxn9YnIAVjL7XNnEQw66V0b7kNpF5zv8C+MC3T
tqma5RGWYbFlcDYe7Zkgb2VD8NVNiy7sgNOuW7mVjbknSdkdFBM0CqRkdfe8lNioIHsXL+6NeT1T
mdlosg9QO5oWpd8qAL8Hzr2u2HFVcUSInI2CcSL1GgLew1oHFY2k5MHmXFZaiX2XCmkA+N015tx4
rZNTMFjZnuox9tQZrb+5gurLlbCdJNEJy547FjDMZm2CLG2C5ZUP5yMAhnYyFs11fsXF45TjruFr
bAbco9vTCF2E/dFzvPfGkt8H7PJ4sJqdqnlWF7AA4FwDYo4CdnmR1V3dsKeBgUS3oJ8GNlLYHCJG
AhsRFb9yQRmfVTfR3Rc4s0PbxiTWMDfp2wulYP/hl3mehrrZ9QmO7w5AyEAn8XPBbo7NFg0ndaqe
+zj1mN615RvWf32a7eq30dYL3mLnUBcsnnDgazx25hLi536dJO3JeRjepWwfNNYcRtV36MjOfMAu
dhJe/ydPo/4DihSL6TwVuzFEW4N1HJ9qXyOlRurTJ7y2rduIcqycKvF+7ZXI8FHt8I+z5RQTh+6p
HK+pQwdi3/FcZny5TVflPhhqNOowBjJl2MD47kvmcxhJ6QW5GNZNpi5A1CV6V9ZCwfAJRR9T7w3V
RLwJp7WPwjTUWfJPAhjy9CEK53VO5TonX/l/Teubo7Mkr/NUw7wrg+ZdYZkgMNThuHmUbl28NHmR
bUioxcd/K9HIaYn2QEklWv5HRvPrdM6A1dxIQO1GhfnbL+ue4rO3yFDuiJdxFEwG2x9VYQ6Vh6OB
wdE5pvjqKIh/FGO43CwmrZGOHsXwM1jiS8wQYJfX7XdRwqOq1Ufj44Eo6oSaiyG7Af97RGz4Nzlg
+hTkn7veb/WKJYwafQSW/gckVXPI5upKBr/bzURzdgMqYxW8ZROjg7ym1TbZwTv4FvEI2ik6ATZL
9Ghz4239bvo5h+l/E6BG8kt4inu3+8vu64U2dE7PJshhjS0rvdrH4T1XGBzsaxcPxdmWDFEkO4qe
2NclzT5zygjuXBQbp8WjX3Q+d6/NojBq8X2srYnylIkdixVScevoC2SWQ0sl+UV2zpk4JQSePM33
spTYDymyEznDlsxHeiBhBkIhy639SJPniCzMk4WuwDmCUNku3BTk3M/uRMt0sKomffhF7nLDcsCS
Rkkr5XvFju04G3D8ryaZn8uMxjWO3p9OrqGLZjluSqZmW01NGWEK4NfW6A5bv8fYmvCETRv7xTbl
I6FlIioZh5JHKA8B7sp1obbXtHcP48BDzy9q8peicvFixhbwdA6PDSDMTMiDSgAFcScoNIZxlTCf
nYKeB/Yg83am1G4TA29xViXAWqZr046/1YQXva4KaPSRUs/IXW+NkQuLloGBZOO5Agf1Q0Xc8ppB
KPZkrmYe9ZGJ38fBje4NLgacwsz5WwpUHDdubjHPxEwCD3Xbkp2Dotl1QuzVHt6j0MMgQynByU0j
b9947C9cZ2NpzGOzgBzZ2cPNLvAwcd+cp8D9GiVt1FENQhQ8R3tMRnjzgsCkh60ah93DEWudogCS
tJAiJTcb6yPDl/wUqYH5sM9MsKt23SJOXeWSMQXGcnP0H4wU7BrFi0pJ3ymflpyCwE0s6ZOxnek3
G7CSKqSewX1bHSf4H3haXG58jHUlvHRA7eqV3nND5tfFFHQMB+oVmFTs2DT/Hm2SE+wOvY0HUW7y
2PonsHlRWH54FVMOjYUTWmfU4oYOeE9rAJcG6a9JAUkIxRLWxw5qLBYrecpo514veLnBiEH0rfeh
d1cWMShqw44pbtm5zY+hH9KE0sNjoSlqb6Qdn5cpiq/fHMum23iOnz3yqTDHlk/Lqr0zvJPX1rOo
HACmGXTIe8bD1WzEL0Dnzj4r2N7PTLQ6i5imR5KJYwxmRS+PQD6wkrQh6oYkPWUXhCaskExwXqW/
owVj4dybb7miixhXX7oXM53HZLgPeO/xy/ifbFTbbbt68GNBxdhY/fEnIg3hNZ7IV2nyxYdEzT8c
H8Unsmug6X5M0K78NvLkgDBDhgX0yJaQoiB5zGnejcj8xvIVNTndUUNNj8ASv2NBwn9OnMssVLm7
9eo/ta51T462LEbcI+FpGKmgx9vAgMJhXmVPsDBHtEDxiqd6LYKlONSamaiRR2XOyV4zkG1AvKRG
2CFmwGaxPgEc/clP/4sBdPvA70DPtefBvFu7zdHrFpwXpPJwsac0X83Et9abSO4D0+NbYt45TWy1
HM3ESWEqBPcv3ynmGHaOU/p7x6rxHS0GZ0S6cuWqpb4I94NGU+Bklra/HBwLBcaETSY7omwXaMXg
NPvlHrTBq4357GkJuvQcS/8v3CLua69R+8oIzsgB3cR0jr14/LNgq1iAMvuVBp/uU+Ita/QvhqnE
MLLXjgKMjR7mYB+5yfvgEGnEU2Ktw4AtLp/pGV2OdFwBGg5P87lc8Vn1+tIYfZ7dqji5GIMYaCY7
zAl/3eCcGWb+omNcmPcYliXRq54seWgIizBUaSTyTIJMwCGBaaIVgh1z0+E0eMVfZc/4AMjm18ze
d/1ppNuG8uYApyPNAHrgqNqk9Q9plSeYHTlBAfM+4THYJpKjlJqHXzBo/oRYDvFmjs8Mm88aptW2
WyKKjWp1GOa4vumq/pZVhHuaeiYr2KAdz437x5kbkp7u705MIWG94WBWSlcddtklBz3ZItVf4oHH
J3i2nPXCZwdbqe7IKpnfGlixlYHPK8PkXrXZJ/tGVqsgdm9Nm/81FkkTmfkv6wbUobPl6OXAXTij
leT+3Y3fJ+KgSh7w3TQe09X2Voxojvyv+CqGrMXgLY40K71Xc3nox+hK13Z/pruFt57IqZet9xPM
uljq8u4FGSVPtSBSAwmJ7FqPASxgOr1pNe6hMIZkY6r0MIlBs49zwUxZ+jka1DlWpXOnwoBJKby0
xnAWt2q34EtwA7VUv+tl+uN2E0gSx0PhkHV5CvA0zyrwtm0s5c6f8VaaJXkXw58KOWoD8Ityimw6
Bp1eLkbD+B/4x9npTh0SnmjPZS/uIlvJY0QLdln7y4fKeuuzQwpLO0IsfMaCvo8y22UEx90wxGX4
4jEPvsc1gdrgA1Krf/JtygtJiC/QFdAhEs3AzaLbG/ETk2ZJYHiOUeQLhJ3dsh7uLOG+ayXWmX9w
Ylcod4SJsXYP9WeSjYwzQ+ubnqzm5P+yY52etOrC3UgOiMGT+Ijbv5Xt3XDDw8wk0781jAKcRh0Q
NjE0Q7qEWZMwjwrM2zhOX1pwWybI7XsQS9V57vXOtJoWZfnKaVzuqRhgpDrQClrN5/7hyuSv1K86
KJlpZNwFduj3pzaejg3evEMZmC9XJO+1tZzpqlurWAditfQJ7Zsy+4zoyCMPpBqKy8PuNibzvo7h
LrrY6TIPk0ebMXePdUdlXLtkl955z3tu4zEx1lmvRjc/7e+c7OE1tQ4GKJfvC3aEpgD3O82rF96z
ba16qoqJ+AWgIukAqyGH4NXhDqQY2QaFPIDsdLocpU/kvxvHs6lSr17+jaHWjbri97Ck9cnlVl5c
/2dm44jmaPfmmwzZOQqaVx6C29LuU46iLJMW3hVciNa+N8zz8/qJAi1/W2Ta2yoF1N13vV3lV94B
h2IGECzaBDoSp8LNUgZnMOJnYvOYUBHV0Xv2pcLt5DSEgGu0KcKoBRVqoEDuFRM7QZZuMt3fKIrj
U1UQ0OUdY/JPVTUKnPO7IHeeJtP3tpqmXTGMv50IrZHB/tE15TPtQe8NA+CtDYdiE4qJrajjPC8S
6gEyOqHKNYjY1Sbaa5pGN3zKE5lCHLG2k/9dV6WDS/54pwUHWVsQjMEYiY2EZtY9m2cXNP7wa6Bp
Pi37gDtJg6sYXP8I6uk8BOKqOYkd7bLbisFl2pFUCimDq1yy5G7KCqfPelaCVrq+zxnLEZQJhPyA
8ojh2mQzW+yq9i49zpFKkbMQAw+mWMDuCIHyQZylJwrlliAfusi3PIDxpJZ/+AWJhzYbL732D+yS
9Snu6KlME0gsOgpvCuH7jNJzdjXM0U4gVxDhqx+NJ49hbxX8DJ5zw7S1q0iHr5oEITFLn/KaR50H
RgeMQHfpZ+e99M6x3RIFcuJjPrnBS8/O7uRmkEIYfIeNj5XdAqjDNcNbKfLbkH8NBVBDHd4xMRvc
Efa0XdGsQh86FWc0wpYwjhFkbn3sfnoNOOkYn/uUq+ZWT99saOBPmpqcM3b67z76x7kq4m1+IxKY
0EuUzjs7Y0FzOnbrPq7nha3hiXUFZWN0n93E2bhUWcDttjfaz0jZskMjztScWsdKr53vi31ucVLh
sGqfCgutsl6ybbdC7tqm/+FWmBZv49weRzCDSFkx0rWL/NGGVvOwW9U8gsPMeDOjNPsJSuCw6eAa
ALSlpSPhEYcrCFShHthTtal9AuQwbXroXUChRLSxXWld+6l9jBl0L8i+D3i5P7IWxlZL98HU5x4V
eozF7YlG6NCiNdSnXnTM2OCj8+oT2ZqJpRqjXPL/ODqPJbmNLYh+ESIKpmC23Y1G+/EckhsEhwbe
FQr263WgDfWkJ1IzPTB182aenBWkKY+m7v/RfwW1rhUoqLPe4gmbvRubGe3vI91JQ4XXyK047ftu
K6PKf8cEwudjAF1fYdeXjXlZkF3DhEqRaXQx9KVFWDVsh1qILaKdihsMvR3LI+eSSOWA+UvpN3f6
q7dlrGH/h27eaezg/qeh5uN44JVABa27tfCCJ+j6gZcvqzmsvWNo5T13i0kuv62TV0N2CgdldrOR
eDRHkadmfQ0yfz6AU6XlltHSbCq5C9SqnsWcTCfKDVgaUtkwjDQBNU3PzYodS/mYRactrMz6pD5R
MuPhHTXioyU8/WT2FYbljN62dKF+tBuSCtFuKPeD/RPwAF2ifcW6TPtvqMno+MD2+Wp8P+Qb+UuM
yMHUsU25Wx9ALjl3LxZQbvZA+7hX8KvnYOBGlpGP1W6uBQi9ctDnuEkZ6gmU+XKA9+uwxvKaN6v0
5QXtXQLvnWkqQkpLHAfBpd9OjdiQkHeVikyDauo+4ZrqxmFbYBR0qzUct8dlNV5i6hh33s94EaxL
cwlDlmSY4cBLcN+9Bj9p7yKocGY21qB4xwx9FR4163bQfpk9C8UBUP2TcxhrvNac83/nrjpjYIDJ
bQ7zYRhBJSm7uWMKavbm8FfmzNEDNJRdUlIYVLineENMdjlxgIoAOCkOUbjvfpHNx8H8w7B5Ic3k
n6olP+Dm1OesgUufxEe3Tpvvue2e+xFrskZ2RCP1yUZQkJeXzOWdiN/WbRQskwmzOwX3US4MRJoA
R5OPXIOXtwh+WDEzfbccNMwWyq3Tky3F+sqBnEy25fYsDaZvwn4zTXg7jWF8Uies7uBK953HqmAp
CR4YhKWyzQ1YsTDujISlcJLWP+Cu6z1nOj+21jO+Ohh7zIqc74sfvFD8azmX7sXlWV07+DrWlvw1
1oVDz8Plh17jcCk8dq4pBoAud8oLGeJrU6oEexCH/oE1YaPbTbh38Fp6oxclPf0JQriXFfrWvJjt
ZcglXSTbMqNjLTh3PY7GGKrraMw80VYHh7UgLoZMH/bEu0EuwbyglwsZFJvuod60I14du6FV70Dl
1vtEPCBeMdvigX+zCxozV7YVSzr9bUX+6diOfdbj8plm1rVonfhR2u9B6dErXwhsOn3eE2kOzjb4
VSazpry1qiFrx+WP+mIF4VqU92Ayl2cI0j/9xvdovvpVACDnx7fqV2zpNysJ4nDyGSNVQF5SyhH3
zaY5lq26VECMWEuAtUtb2EC79F9NTPOWzZDehP0vN3hntAXzjsXx7zKtHjR1vyL847r62pGwDG3+
7+MwFl6Ei4V5sIMqBEGJe0Tccmd6cu14JAkfiJvEWHnAz8mLohvDkpwXNKPPOWiL41RIxOlAAQDw
CjKJIsBPAca9bnlFDCzsd4uqgDxipIQWftBdCl6tbOyD27B9VkLX+2yDjKi2If3s0rHe1exh/FQz
qySvHmAejnzbHpzXK00+3cFL2j7sYAqGjai/C3Y5p8wia+sFhHGwkxmHaVyza1xqJDXfMt/7tHto
tVwQ1qePpqdMfGmqoyhxXRXLOr9y4dwMaUdpgIhkeuZ4m5eReSXyum8qaJuvJqFpIabOYUX2jZJg
dO+9DZFptOenhBq5C6Ff2AHprvfF8Fr5KWSj2XF2DZN74qOTYuAjQe3RrJq533yZ7tutWRLr7hOO
aH6esVeFjUsryNTP91rwmXnutQ7M4KPrQCHjOwIuj/QDlOUJ3Y1mL5mcBjyph7p2j4bzfR3I/lD0
sgclQadSgZtGNEZJtb3ONlTsLyNzbnro1HkGE3gOBvsMwA6iBCVGe1aHlswlbkmVnFuBbB1L5Z+G
2nvJqSDmWxi6M9tB18mSH9qMDMOuvovYDC7Mt38D13nuYNm9N44O3bizMJqL4mjmVYTJD/aolNR2
TlbHPy8noJGBuJJQQ6XxlX/rtH5rbGvazS1dFGXjfauZgEI/mH6104p1FFfITFvkue2+rGlECp6q
8oo4FI613Z8RM+zrVPh/gczj3wzm17YBfFIan45Jg5Xrq0vcefGh6FnRQvsm2+6So2T9fSoW3Gs9
+AX62H0eDjMGMg5nKQG9eA3X7Jvja+8l3fzKnJByQh5E9iuQmIMqfYD0/QO28Z95GOydsU6/7IBt
zNS7Gcv3+jQm9UdGzp7+Vta96RjaBYa4wCnUaww14VX0TJjSfizlYHMnD/kHLl5eXBLzOlASfI3B
g2TVfgUBcFdr+eQZtCygdL3+/4uh+j9Fz+hFuQsGJ07TtLqzmG+H7wVl9sfcR8DXJbmQ2MzqB8bD
6kB2FdKl00OywjOHTbK5jGl9hGoJ0xHIwZOFpPqgYgk8eEpLXSDZ2ahVoKvlJnauVkONDSjH0v8s
zXaq8OiiCcgyTm3/naN0H9o8FLBOcYljyFs5iQUq6ksXDECDKRx19Wuu2TqxtHD3NvVVfpM92LKz
peM0H4qqiDFqOPHdAoi56tI4wqSIAnMz0UDMCZd4ayudHQpvR+zqfpn0G1WmuhTdSGVzvPXsJXNy
tJzmb9slNWB6vXVh9fYl65eNzsQo1YWUUViXJuYnRMExNAbW0QLFK+k1ToVmGI44A4mg+GTY0rho
X2B6RUFt/WDG1FCz3OUcPBvp+sYZA2EsqQD7UibChc9Bp5WUDdFo12aZcbRt90cw3NsM4Ow887WX
tckM7zbb/O4NrMdoVYlle0gqruSZz/cSmJ9Nmc2Ro8ZPDbxpImXFK50HcydRz01HX42JGqnVkky0
kIIRVzgWptv130zwrjiqOYF95IXQv6SjZF7MYUmjNxyIP7hvvHygQJjtKdvs3D3jEGovXkrsUW5Y
dZtosJrjjm76PMRuLI9lov70tfdwaJJ+hkO6B2aqVSpfxaC6pwk3VrPGv0vSzpH0B2fXzbMVudBO
ObdNsPksi8RxS7YMVHHuyvsYePLTXjMR2UbmhYtGkPAIGEc4tcHqWuAwGAr2BUUmmPTaH/hezefU
j9+xRjsnBlnQjUu9fPLWf2ancomJRjJxgg83KrAdIHdmlyIA/6fbrS9d7EWpmmFj2R6TN/UtT1la
Ud/TySQcEpv63Y69TmIXL5PLB8fXfkkNCetbLKwfsnMbdAKyuipesO7AyZj6LGqnAMtXC8ne3X4j
XkJ0jFM3xdfFFFf4SAEGCevqqtE5+8ZIZLn32LRN3ktrVGLfYE6DRtatj0zC5uc8l4W9DF3+eu7L
/rNcCTSOPaWB1Vr+3niRF7PtjCfy0UDXzNIB16mxHBAR20vXto5wU9lqmw9OYcmTV5vNsaIqis0z
C+qNrD36BJOVzXMo8Jxffkc9nLX5X1W6Mn7awfTsbL/Qj4BuYb3SWlXSmqF8iurzRF2AAT611oqQ
UKYJA8vCtgE00bGHfHmaE/+ot2zCag3inDoCB1Le27vOaSnSIM/i4EbA+eZzowT0f4Iw6DiJsJxd
GjRhd5wg6MYnlWzNksKiP8Nu85MYEY873mtq8N9MjxdXo6OOke7sGV5/qY0O01iGgwR/6XL9/xeL
PvgdpxFJBgVvWYrlZMto8wnN3v5/SbhQbE4tzLGh49kB7DqG2MTO60Ncgv0uP0tOyzCtbM5/JksJ
fo7zIUjdfheX47jzAF2ypiw+aa0HN1P+WQNFAogR6jnhrQozauvkZWIggna0Uqt/oU4aZ56G1qi5
DBkrrfdcMYIByQSTRodUXKE8uGfSIBFiS/eiu2p48Go5UIIkboZfmbc1QDkqizqCsMLs+CTSTmFL
IrlDkDQK8nnkBxtXbwFBS+quKaExbZMEXNscbQ/eXdavzaMxTVrLVFDeSIFeF4SNh1e90Uc3fbIr
Z0rpRviBefHQyZRGC9Vf1JMQOPNboXEjJWpvt6D41HJNTQ4/OYS2aX6D9hP/oUr3hCV8g/BAJjFB
PxIf4rwpZh5V9ZqdC/erSnrnqvLk2Ngm03Bn46mdEZPKf3m51I+c0fAK1yeqSbjelr78A2YFF6LJ
BcQXTX1rleNEcYJ9rtTbCGg63ytSVQJcLAd9UodyJU9EDwQJKd6ue8Pn2dPRAUQYSANV2H7xF9o0
HLB6iHSFLOwnNZdfRvCztAs6jte2fE399rEu/Zsfz8W7NIFMCI+H0hzgLTNg6CtcgNFkdy+rW5oP
CdED3R2q5lrlF5++Py6zGLJ4ADfe1cWhyfsnQnN/0WvZKi7k+7c0hWlRTO+rLc6VFLcmX9vzKF71
gmd/Te0DKFbcWOP8xcBn32giZRu2tWYUdjNFi1yxJHrqyoPKvhj9YyYsRVN1/tEY7Xpet79zzOmH
WTU86XLjT00+5MRayrYxNIG7/Nn7E6XAfvWVlL7LenrwT8E0fLi46l5KFrfMWL/jrL9IWDQHA0ku
shea00zn3GQ2R9kGWN8Q913YYcwoQMNAsYc6Wk0DB3U4PAuv471tGCZpGNAXbuaHK8VabOct64rD
5bvHBkEtJn5+kC+HQZsK7Mr8bg5Jj1WSrW0foMcOKXsdmmmTY21ezJiWgHSCzi5tsGFux0oi8xEf
6a6xTrUnkZ9oJwHsc8Kh6u2xGF9ZXiT7VvlmiCXumi9B+eRUfIwDItJakiaDSJixvSGTnVTZuaqr
UJaIb1Uq3KgXybAXZAH483gQ5cTGFn+rNQcriCT7MQvo9YbGh4p1NcwAGtls3t+TuUuAvjYAqIfq
H3AV3F9UtWCnaPdUdAD7N1L3NpKHsxQu8P/DNEGhOBaUEA5I46N8JjMZfzLjD69huwUE4xLUGywK
a8iaO8QDYeqws/hldMCjlmZw3/HHwcyDnW0aVkqb7dFLNTtVRVh7mnGNd8GXMzLhEbC7Q1BjbvZZ
dcbfGYOfcokwz7h7SdMY4MD62drGR8PvpQHC/Ldm9DdPAb2RxUjtja42ITpbDoPlvVTIn49iAtNc
PxsQ0iJcoySk0tnl9b0VDy3shloEtjl9z0e3RSehEMPPGrAA5DQbCWSysHozcoL1nxBxdh5Yw2Lz
c3FVEtqolh+dy5NC2/CnzAzTnRgJfxFaZ0m50Vr18CsQGQ70tGVdk06sXwb58PLlG3kM/8nxqhxn
WrMVg+SRK+xLV6v7kFNpkqLPex09y1byG/4QYzka4Z714E1xxzh0PvFKMCDe9JIDdTAeM73p1Jai
HBxb87a3JJZqHQcRTPt2y+bcFyZZ9l+W2CGf4XPqrzOL18MUD3cx4ND1q/7LAjDZ59u3NDCWOuQe
uA3OrYMPc+bwO2lY15pS6cbV/tVx5WeuhvjMDA02kplzsufk6lasDCSXR2QgLqyNR3WbSYahtYnb
m4r0p8M9e5yk+4mz1r7Vs2UeCvwGrbRvcdqUz9izyOK4ktTnpHdrbTIEUbsUm3jv+5R5EYSBsc8S
98PR9nyiUa1vJ+IWmNEax/q9dMiqNsTu2B/MK/VB72PL2aS4Dc2YsxqW5P56Srwsyv0cdDgiQWm4
tqo/hk3uksesCRuCsYxhWAtdIhv0Hcd6ONhYcNjxEsfYjglE5vjPbDEjzIUsuscGjrtDKzk14KA8
TFY307YagGA732fiwW3hwFIom4X1y1q+ybUyOGF0b3TI0jkbMEQn6rcdD6+l/7K0HdpowSIfNwmH
JOdglYtACAj00af6+7R0hQoFFRo8zJ5xm9RR33RvQ2E4D28RZsSr4tiSzziYW5NH3nEs5kSPrMr+
3urBWVdTuvc9sn3+SI/bsGHFLAHm5NEN0G6gqOsdXlFsjovbv9gSJdjuH1aq8qeaSgX/beHdf12Q
wbAnjFVUeGYQdgIzfg3NKsLMOMMPnOShrmABmgJIVEwdFsvSreCcAqAVfALb1SXbXBO0QW4Ilp49
1LpMz+wT8evEK184EmHi7PS0uFdpEQNEolLfSIHqBrk7oBggrOjNA8uag9ro2GELYXgHY9Rfw6ia
yEUbahOX4K1e+70k2Jul607QHdtp9Yv/ooQ84v9Wq6b4x2yvIu//sVKdD6UaGFscPMvmZr+pP+2q
SR9Dmp2Bg77zeWOsSLqw5ns65950xHUYGeMo3je8eI/QH0qT94BqdH4qyuy2iOkjtSimb2KOg+nA
BE+h1fKzzoaXNbGG0AMaROEN63CH9GhUfgUV3eaWw3pDpzhDAXU9xtZkRY4I0f/Rcx2cjKBz9j0N
6EHxE8jp5+BZ3wcsszOPp8OyoCzLGOMvTQ1kKMPFlBjW++QAJ43mZGqp2p6ChFaBG3bK4JBqOhcG
d1vA8bQ5xD5mKMP6wZTNTMe6whbkXn3HgsrYOPJW26wf8t74WPBEZPaQ7RJ2W+cxph1utYwLeioa
L6LUnk8MuMc6P4qMChKF8axBRd1YC8pnMyId0E81/cSnROTY6/rI0fP45GIDPtBhUx8dwFRX3EHh
YOC+gDYT2glh4XET8hJyex0r4aVX0dyymkmHFvcK0M+30mzqvScLrB3jWB6ZPMRRLirfA2U62fME
RyKfO7wYIJ14OZ2HxYKEgnGJTca/POZU2mja6CqZbVwPXit2Q4KBq+Spa6HrLDGJtXoE5tVizE8L
e3kXARI6K88AAP3dRWj8BkyGS8+hNw5cbDRa1O8m7Jui0uUpj6j5wXqLpjrf0ecO6MIrdsOOs0FD
kShFXLsM8MMD6wjOIIW0jXIxvaXSuMYEA8+1Oz9ZxJAJBPNW1nbFnjhwyX2U6WVVEoJB+rXSBVBU
KG4SjCfrofF1SFBNJIIM/pWPecywCrQraSSl+ebKcnpIaBQv1iTvU12jlk4jqJCxu7bx8GcxYDNw
9HF3Du6iRCNIO22Au3qa5jNO2fbgUfmU7LlbnXvpyt8Zdr2iR9dnDkvOWVxciIV1Z3LXRBKlQ/B5
+eukiJszD23iD5T3ULSV0OMi6MISvPhn3bJ4Y+1w9Frx2+U4/GKSX4esT9+3kWrzYEinOhdiWI4q
qdpjWc3BmflWbgEVDpW+v5yaJOOcofWHTIGLcN0JNxi/p8TcLkTqyZrEfaQ7v3whjkM2wfF/MSX8
8FOsHoLo+s2oCPrZon/zxAZ1c2zyfSUQT3gSfSuKMw4zdZYJW+EWCNgO490TOzDSaj7pIFhkMHe5
kAw7ZaVRCeZKT55d02xfaVPHuWIiEcUFOXlzWUn7ILKHXeO/rs7y5bryx7ji81Bywidc68s8lRIm
NjXvVeaELq7XhtjSzh7Vv1hWnxOb5tNsVk+eyFgXdBb6vso+4dgbUAXC/LWf6ylcGii2kgssh2SD
iGBlByv96ieeC53gBScW5iLR+KzPJv4FrcGJpZ9LZuCe0fovBrPdqhOB1YI6e8epFlACxXNQ6JN0
OR4HdsZv1yQTuOhSTPx7jRONWb2dw9jFSI/sAPJxB6WmhF6hT0WgfrBePhCjw+sRFN/rztjbaul3
s7WIb+XE18dFExVxJHwcszMbsx9pHd8dkd7cdAgOcGI56Di5e4eJWUfF0v8T602W5nTHd/9Is9aO
2jHj1UB4Xq1u9RsTElGY3qUIsEOlj7UsIJJl/i6dNYqgJB5LzRzbRiDdN0KQe7fz3ZdpNDC1uuRb
NJDpaHINAp+qJIYacKzEgg05KGsEqxCeA7XHBkQhAXJs6Tf0Ni9f3zfeOJjcXQ8cwSRMHu+GKlkX
JAR2ZhfIT1yMexETbgFQ9DnHHa+eFrKMsf5e0x+OPR5tX6hHzn9/bwfmd8oA4jITr76R/jawOK3U
de4Y0fsjBI7PtmzTd93UvySUgtpe0BSUdSRxhAcZwOmxd+z6xdc1JolJPEn+oD1lRwA9fO+bfs9m
fDkM0JifUvVSVlb2N56YPWrJiiQbfqtNIURWeZWG/TFZ6uF0BRs+yeSQZeXAHJ7c0gbO1v+/UM4e
7OOBTsgO2k+VNsd4jan3mlUCBL6WJ8E+Az+7ODU5jdrsFzG28aBKSwMhtdMD85h6eFmt36rW5ptd
HPKQiTy2/VtV1UukZoCMMTvQaGgqFG6J+nBA9+S5qBGuamozwE18g6oJpQYuDsLhhg8AG4tx/oc/
gPfuC/tzTdtQWZ4bLhSRAlOa8u4dtg5yeup8+THL33Zy32pd/8oSCxOB0b1nrHXA2gwsgLzOPnnz
N4T4++DHJwJBrNRfXT9KrEmcurh/z9jd7ry++H7vCCm89IH7kxvgOGf+T4yfn0tdDYiM7SUevM/E
5SFmNFvfklv85Q+vjq5tbM0GqX1cGAGhu34mShK1USyWOGoc9OZz6/YZ9SQ78pSXDHG19o/CYWSy
29ZnO4ZxKIlXuAHbL6QaWVnbX2njLmHptd8Yad3DNFEew35gzyNofGARqnYU5T1ah0iuY5r7Cd7X
wUlf58AEBrea+MJIHqNFxIcEfEg2j5hp9N/YBIG15j7qHwCUsGTOZ30PR38dkOyR84c2PrueH2rb
t6Iizd5cgD++C8fDo3YWVTnd2QTpFhiGvLRL1tApMdukT8Peq9oQusxI8HFBN0/Th+ly2nHGd9pv
tqBmb4eZ5Gmh3d8WDQjpzFrBcfBmjga6fq1jWGCuc9GJxN46JsTIkrd1pD3Pu/ld7TOWNfDnxyxC
XPmr6C49onVR48TKm+K8Uz8DsdASn72AiUsHkcdJDLy/kN8lNPFmoluPEQsf19B8TqP5Qd9HKkY2
5wneghjsaMM/5M188TVEW75N/M8DFJvJeC5knB88JLAdykJGzANEpc8oRKNf8b2IsddOg3dZkvGi
yOcHVZ8dqxXKT1JxbTv2oI+Y0P5VU8mrccZSko93SnO5lNjQ7CaL9tQOjS5M68VjN4/1Jkc4dZRE
NFGEdQcTa1kLlDxpsZCWhXpy+xF/C7Wxh4LhJOyXddP8kTBLdyaQQ6fuagGJmJv6bTKd6pAzmR4Q
oy497x3+pcalaqj+OS30CAjeMEOdgKOU/0boZSftY0VNyBuAv/7saoaRTAzOHpcCsSEXL8OhKxyM
tq9larKX96n36dPxZTKnIXJILexzYX6nBcO6FXSedUrOe41Xd0erTWyP7DPZ7QJyYQjvvN+0bzOM
bNgjyFAMk9ayHntBQ8USUEJiy/IlGLyf3mise/q939uMQWWYvWhe7SqqigrFGuwNla/MDPFib04w
M3SQbg/dllL31vQFdYPJmnZARcCr2kqfB+aAidEPXqPEbBq/p2X1Xisbt0CnmSVa+1e1klXMZBMO
gfcEUy1iM3Q2vyCU1TABnOKIgpoeZhnhXEqomGi2/oHuVibik6kJxLq/va1mbkcrhupjIzToMJGS
4nr9q0nXhyvNx5h43oEOTYBDAfMXOYT9EH/PTfNeJGsD5va7Q+osZFfxCtn2rZcWJHdnOYAQp761
hejHYdQZCn02QGcs/vyYR4l8tpwCA+Geo8S081jLMqSexrmIfGF8q2t/jgABfZpKfcox2yEoHJ2K
wirltXfL4kjOJ56EwuKzRXSA1+1OVMyP3rOy6fDyFhMXMe6fIK+/62q61PLdKGo77DBh8u92PyDN
UhS99ZU+uhrDEr0vh3mqLm6Z5DsKYdA2jmnh/MZLlEr5UsYbhAlp32qLXQCnSULWKeubglAhXcrS
xSC6c9qjpHBkv+OrhQ20K+IJBwme9ow6gVAJTm26IgLBOXQNttKj6butzZ8O8PgzqU/QUfM1Sbh9
smX+U5YMYn5fPMp02Rcfm6q0sRIOtG3+WJDTjTkDHBaDdmUB8o0x/9sQ7+TyFYjBjrwlf7JY6u6k
uVDtOtkG/pND+VznmHWrltfa1HBc8H+bhaiv5RSwI/TTcMvd76QzzEezxg9oJv0jZinc8sTZAzVk
A1Fgp9TJ+lRNJ2cIgqNqPesESU8cuxj3b0H9H4veJbsEeW89Q4siPhtMgvCAz9ef/FTYISPMpJuT
pQqehljeKzBJp5IWoBNx81snqLqoEvxdS9be/JUPeemhO6I3bOhkilDRKI4sDioSdF0I/onHRGpw
s3GtHUfkc4syViZIjAh0S6yAr8haqM69F8FYYZInucs/Zo/WvQwFLtpqBpWjGjiIMwuMnduSVidC
cCZ469DHbfU3JpYPp66bG6n9j1axodiyyLidw0lcW1LLEX0Q//K2erc8dAp+kpfRbT6WOM03QVah
CIS6dh0g1X1MZdXMw0wv4ewtH37P84Su3/yItF4cuVvIDIFCP5j28jra7cf/kDOXAxrPsxqzxEY6
A93UHDOFkDLlACgn0/pSGH/3FTiYhzX6MU/jRLES5rif2pYRpQXtJR0O7BAw8RWL2RJCTdwNSyVJ
1KCM8RPaM7P1v+3t8A5NhCiRab51BjaHPMD+bYC/A9v9TOz0b+9bXsSqmExY8tdIUvq55dhsOzQ6
FNrq72QmwKA78Ko87IJTllpvoqZWpGbqGrt4Pi1IC5pzNhdgTl4wIKObYK48T7OvL9Mk/gnUDo47
jO10cH0rl8C6GqXGeBfsZ5mtF2rq/nSZxb6S0L0BjGme4UX4iUAEuhSLUnstak5noJw8QhRCOGHf
EHNEZltOwnbuYlraewDgZLBKXnNm5j37rMee09r42SbDSFHbVD31OS7sPD1kGJ9QvtTvVSFDZF0l
L2B1tgJYvHV9YNdHjaCz12vyi2vzzAlkPNVlcUvahh0lMMqQxSsx2RUTTTc3vMWsLmM038x84LPY
Vi6Asy09Xr1ZfU5gBo9B6yJx6fZ94vW191Jnt1Brv+uIVJKnz9NrBl+1lHisVHM2IWWFBh0k1kRZ
NOvibkySkx0nUK9xhg3SgQw2G/9SK7aQhlzrZK7welfm4L1Nu++eOEN5ZylY3qd+4YVbIRBl4D1X
izL6Fv9ebiBvYrWfLeMmcTHbJhkbmLj4QRL2cZyJLuhp7a20PVpPuZBZg+pQ5+NTW7h/VEbqjymA
Vu6VAFObxHeZUEZrEZ9nGzYSTSm2AE8JGsQQxPfXaZ6Oljv/qY8dBa03a6bEwxx7NrNjQTSH02uI
QbCp0ic67nb4ePRzU6QCLzN6WR40+lk0/S2v6+Bo5aCJxlxx1p4FHSvV15KnJSadJCxj/mzYk3cP
gj8GOAq4RpfTY+UWX4PhWfRBzp/EUJwTWaALQJuDMdAN7vqstVNf5vfKaOi0moBo+lAUybGw6eg4
Dy04TEZqhGrt5De2Hf/WBoNrZunu3DFHL/OIeIOuyg10h57wCKzpTzd65qNO1bMZW8+6c50HGbsu
VJ1zr91ahzmVYGC6jIFuQWuMjLZ6pQ1EnB2XUdA5aGfaaF2467kor2lGNBCcO3wrsqM7TILJobSj
BQ7/HTOEn0+vydjkR9/hdAZUzdmVjMeJxh4NuI7Y6GgTL7DzRzYGzhMOwhNFSMOp8ua7Tez7slby
q3XIQA6T96EzqnMtB0wsi+KZxw6pOgRdZWo6uUBC13RrnwevOWWsYveNzcnKaMRzJXCDQzKB5D7w
4+kQZtPRiGhy0xezZ7SfFOPB/4gEINzLcejjH4bNGL1uNYEtO/arqrMjUcJmN+HxCLeGFHS3Gp4B
RgjOocanpIVEDPLTyimHKKiO4JZ8EzHfb11yRhrolSzM8pTAlovmpsPuS60E6mCCSk5Yel8XTRdl
fMX0X9UC63Rw6vOgfgzT27jdlFXai2jM/ep5zd2fa6HayPJRixiKx6OE0n8XQl8xXFLsWq508wnu
sQbxZYUsy25F2f6DNRJP4lbf//+7odmeTPHEADqJxwI+fF/F+O83elMCJnqXD2K5Z3ZrYqRwzBCt
YcSuiXQQZ/hcp8ajb67C7L9095hV8T7tWvfb6kOoJY6aBk1yC5xVfyhBA8zCKcaKoex0oDAJfg7t
kXyAcVGrPFrjnF2mjU6cewOIYpOHKfXVl2Vx2qNtNax/GuA4eT7Luzvs3Nyu7zJvaUXRDpypJYz/
lKP7xOJQvsAPd++LzCKTN/89KDhtSGqW943JPZVVWZRrBrtaJpvxuPgnCUueLZKVG53TJ1iKURCI
AcVksCwNCbRf9mFrxtXVaVMOHtK5j7bJraSECBOqXq3ls05nDuo90qiny5uRzjaaaXMTRXL1eCe+
sWMH/Zx+mvGS/1Ii+6tJNiStmT0qDtw3FVWAbfarWWL2W0zqmmt8MGQCdtAH2O9a1r1PyLiUOv/L
Gyg5oe/8sVlFh3B8vB2FceZFtNhAxgnY1ZQS0swbiP9O4zOf0Jl9wNxzbVvq35cJYzUxQhe39xjf
dCnj2///i6TbR45axo/JjQgs4HgvV4NMBoVS3KnzvszFWw+SLCJZxlpwYkhxMTq8B14tju1g4uFv
eqI2+AAP/vxJ9qPb1/WsThbGe1aUJPc8JMad9tnn8CH6k9THKq7Q2+cAgh1e5yzQLxnBlGumIXTF
DNCUMZrjYwQtkCPnngkdfah2+Ob0uPcXb/qwLfjTZZXbLw7Hvmwr6dLWvF78brv5eXnwagH9MCjz
o5pquM8l8n/LFwLNY3QOfGa0egW5d/RbUh24ZDykNBKu/WbxRHmjSvhbyUiXK4QLs1LAFrr4J7V2
LGkErMF9s37FLbCdzqexMMiWYqfwbjWiosSONsfTDObb77r8KnN6/Cjcuuh8/UVau3mZjQwelFUd
C+35T3nY+Ivx5Fk5ouZAea8R1LR+Up3OB7FS0ZU2P+EjeyCoCO65JPEOMzxY2qHJNPqyu3lVE2qd
Q3MpeGtVjlOcJXVmFx++8nXN6vnUiekUOKb3vPTrkWUQN+GSWtFsyZcJiAdT239Uncdu5EyYbJ+I
AH0yt+W9k9eGaLWh90y6p7+H9ePOYDaEqiR1SyUWmRlfxIl0O+bx3Q9bkjh2LlF1KwaN0CSYzwz6
RhEDEM2QbeKINyGauH8Eo++tSgXCUBRIKknjMvfGoryc8qDfiqK/+3E+ktFs01Wb19OSmVC78uOa
eP3a4LL3WcI7WPu15+68TO+/OmMLeNr6xI5o70WnEzjVMpv+DjaxIY6wCqfDOlca9kir825NILyb
7GnLRCD9mhiLD2GW3Z6Hbv6IKg+MyjEg9YR1EjBj+pZL0RGSKqnQmfQZecSUek3zwT1UEfkMj+yl
bxLuNqKVHH/0yMF6jt4+9T33PnXuAwC3Jj1XvHL9mRLYGRdMhryVG0INzSqewCQUPjaqCMSDhobp
lt/K4+oMemiRsugGCBbl20CXp0gbjJ1pqy2jVG+VFy7lN1q8zwp7uHTRNFeSZ/SLBT8y0T/ChOrY
aQBfxdCI+UFC8t5NfgNdGNd17PRH9hwnlIL+EelPKtC+jmLOrMH+Aj04bSL9oGh6WKGfvQ4Dll2M
qKQxKTm2NRbYXqhxtaA080brFm72xF1hgBIzLmYu/Mx0MiOd2FtyNvgoLCzMqwmk5N06GsMCaYDa
1FH3xo3H254CPRtzTd6dTMO+mtA1F6aFVkmUYiK8WG0pW5mDrxl8dMY0+dRCWLNeuMMP67j2r3Gm
ujV5A4dBE9Gijl0nmsxoAIaqd63NBN7yIWGDQKeGrmUQEsC7WQ61M55bFw9OXehIWpZ8NNG4AXhe
bdLWLfb+ODLZK1O8h2qLcafmPYvZOPSMu4e0tTUtgTjtYac3gdD1jfdTjnZ8R5/l/hlKhihiHnNJ
uXZ0/ZChCLlc8JbI1eMOhyKRjr64anYy3ropr5YiQc3yhUzY7dnYwCs29VFX/PJkA6Ya2++WBEu8
jS1AjBaI51KOV1eynB5ZzLP+5u5Mvk1hUoVV5KgIL3VFYZTqo51dRdm2dNU6csdn/4XadY5Hj7AR
2ZC1FPWxXfsbxIKF88QDdFBXa1EqfPppdIfD1O0UfYUyAro1VepXMsQYKjojOj4/otX91ReqwULj
wa3tYIRWhbUmPlYd4mzq8U2cSivcNZaCvqzUPsj9l8rNv1E1CMr2/utkNevMSdpPqnCHPc4Vluq9
sbKGomVBw+a+wXd1V6aPaagMzZuBaLvWO3fDor3fqmQa97Rj6cA6nFcngGEb8C50BcQCzx2+cfit
akPXfkPPJOBW9+ljcKDkmYZYtU5LmamtfPyilrMkRwwpgABPK2bVJZHBt635HxrdrY+w7ibA7DMR
EMYWzdrOSz+1zQXyx9FOq2JVRzWgq6TxL41p+pdqPgSqDA6SUa5TGDuwutl9dlEOvHQdJsoUbP22
0ViPl9KctvyYPrJjOu9giXdM29SYuxPd5hK5Gt0RRpltng/ztmsvWBPjY8AMZpPZ+mPQO4mj/ZIZ
kXnKusbhnwnVRk/ovu0pEcSoazDHGtvuVI4Rv63W0a4jmSbFEA9V7uzNWC0EWyqEtMG+GGHtbbgw
gULp24poP4dMN85+OjZ7BNN/jFZpk8PhZdDBexNaRKOQDlagp6LsYifF61iaYj2Y2bSqu4SBeqi6
l0J4pEVdTgNj/OsEGKHq5MfpupDms0asMgO5gXI63DaR8VmjMHljLDDHZvQC1Sy2wjns4dfmJ7xa
RkWlWe3SDkGwJNTTOHB3zIZCQGph9Y0rMJaDgbYIw03mzclTyibzkjxrTyEqytvnUJRvXjE0d7Ns
qGrBvokQYW6NmL6PCXRfB/mNiEuYYMdmagSTiwCzae5cV/OvBQDhV642AVSMXmwZl1TL1qO82ana
/s4sGHW0mHZqZMSGRBjccNL+pWJ02Zqx/a0ZIJxDkHd78HzOO+fBZlSdfpuLuRnZK5KVaVisGMQE
72EyGtu0jYI11LLgPXbaOQnWYLGXAZGFyH/vCWY+0pR1lonmZ5Kh0XJiWF2FfhyJyv1ipytETHnX
GN2lrkHeDCK8bYgqnoo/WqZslJ/wPxMvjT8GL+GmYqe8emRNrtz7PmIhXn0iJpiFungrUcrfMpRt
3DdW+8BhHKyHxlsk+C9XGlFBZFRZXwjcysESV1/io4sGEn9BF3nX54EdNOTpZ3ve2J/tUBIqK3yA
tMp4iyFbqYB8SNml12d3i20RHzUnx1tDXGHQ0xhyUyl6BQI60tZJbVLi2ABvq9K/E5bODTyMAI1O
bMvJPesWxQoMab+kbp4oFf7SBmW/dzUdVpiWIDU2WX+0yHmsnCJfTSKo33i/bHOH0UNra39xSy9L
g2h+qtQdK8bNNWOIly6xW79qPs3YY/NbEjmZmuzsAu+BmzkzRqmhKoLJOYaVifVbC9pT2zfH2tX+
Bp3brdkc8ooJ37qQUsH3V1yGWrcuDoyqCzi0XSsrxsnhxH2+XyYJMKYub46cYbt6GvIz4dKLEsAL
5MgGusUkw7w2Uzt2fcnGzlnFY/DQ1hlJsAVL/JCgn/6WzDyqLi6xe4LUX3m5a9wMjyLzkqsgfYhk
ogdXbxjny/gQSR9txmAr6zbWqZEx0TG9sr/jeVRbtR9YXpPvBDefZyLbZLXId3QfGtzdiTEN/xrS
j8sIEDgeAG2PGvjVaLSOVGU0XnFWkbXkzzK45vswxG9jpTc7pMZpj0V+75MX2xrOJC5Q+l26ABII
KaG8FY58KS3axhpCKuvig6x4/hqFYXSOhvJ3HCX6ZmBZuPJJgdxReBTJN+tN9MyHan7hR8T4dUIS
IXMCnsnzXAyT3rArB+MrGWi7+sb7Nt77vPuVJq1G0VVULWuaqjbPYpy8wg+oRWpn051NoEcky86o
buVGSvdg8/fJx0+LGyPiQPMScd1fNp1qX/V4aQLXvFC1kQAdafAqICFhLGN9k7iadSWpT5reRzcV
Gd2W08CABTbIn+HZlVzOtcmS3eI6ljAue1iuft9CNwgR/rqaDcM0JFSa+TatLiGYe8crD858MKZp
Q0nkwo50CGJqTBkL4rDHChAcrJxScr1RPTfQ+HsQZnfMvKo54Ilhkabpq3hGBLbIVfvBa65+3GXH
UDqQLEbBTURYaHpkV3Uy5lus4ke9ZlhcKWxyItBp7CWL82gDbqy06QbjjA6NGBe6ofMhRFFuJYOb
nVn796FS4yWdhlfy/xRb2t/hoc6NOWITuvfY4Xodym2V+BPGevgqcWG9l2DrqSpVUWDcsoSf12ez
uzI18xhEaG8R8/tg9OIrkTaa1vtCvXasofQs+8jgGL33khX1yF1GsNj5dBUYo95l0Cj9rc9gel/T
fDJZL90EtoV82jlm6nj1XO1SGioiasEuZlKv2WR8TniBN4ygIS60Y31k7rqRjAposTVN8jGjXNpZ
SKUApFJmD0VxDIhoXewcz2oMOnYjcGLj1rXZYdPhuGWTynYQiRzoa1zna6NYphTJsNborRcXg9va
NVo8+VANF4UYuk9gLtGykyayOg0Iwk66r/hbK6zf3jhmV1/F7tUR/lswvgdBXX2ZlYxWgdGg+rHP
WLV0+W2tgf2N1tBpV+T6DHr+rYEwJcvoZVRKjryH6JJ1en84/ROW0v8Gs9FZNsxnokFYZysszq2g
DLgwvJh6j+RWwtBwctyBsc+clgzxVvPH7sr3Oqxga3/fWPm1dWYcX57OgkhCu1MZYAbGL7piYYsB
g2Utm272Vm1iUoiDBkwu6GA6o/XIDPdlAJxhdmH11loqxFEFvkHG8uAx8l0ErtbhoGF8y5bnVXVW
v5248ZyG+ZDAJNmMU/hPg5oPDJpYS6vctZs0P8iMuMoz2pF54zBMDAxmpJoF9eFryt3+kqHGLTNV
QoEm5BXk/G1bww/ozWOkQx3aojEyea4NOL4ZdJ51/FMIpM4693dZaBlb8MR/TbRRmhmy90YXv7R4
ztr0vCVSTME5X3TmOuysReqpRUpEEGsotOPGbNwNU3HdLhlE+qmJ7XE4xIa4YFX+EelA7sJIYJqk
lDezvFvWDVeQaPqpAvqDudtjGCERb6YAvCZLgRjj34kHBUJ1Hk0R41+6SQKbvus3WcGavNN1nPnR
K24V5HhrKJei31qKCA9ejge9S1hIg+kkxNzYWMk3SDK/Zf1Zlt2AmsXatsNZQdpo6zpXdGUm9Ck1
HkjyAASnP2nFn9YIvGNHsHfRGzqseSM6VPqvtrJoB6yHb334TWe5v4i4NS/xXf/tdFaUmfEv0ufb
vctBdCnhhuF3UHJvCRO4ICNgzq65jnqVr6GzUjc05Z82FwdOH61bs+bvbVGu2hb0gaI/OyhYGVoW
YHGt4oVpU9SmIPhT1j0xMEijwP1vDbcUAF3zaTtLHxFp6NKXK98f2plsdCffgjuDU++uB70JGSNZ
4YCN7xnx+mAZxHuCryj/z0ehAQ3YndpzPN9/CyT6hInAUZOZczYzY0dL73CwQ9TK51P+hJgGkjT0
t0HV/n5+wpw/2zW0kqC38m3QKsgZVbqO8sNDuIXflLt7G3pCEXXjUh0R29vj/z5s22Iu4tAaqIgM
EOjlbYEduCAws/++6fn1SX4ZMSPfXPL3B2aVf2qwAXeKT5v7/31Kn5+y//9XPR89vzQs6v++kSCA
iaCekjAE2/Lip8TomAZW+Nh56OFiOfZO8u+/Tz6/wrd/9bZJtycb2Zc2HXY9QWEkMzkelRazzRoh
axb0v/7yAy6rdHktzbEJHr7ZvrMM7B/0Gh5jD9s1iG6cWGRbAB1OdDc5c7ebSO7oh/JWUVfwRj96
Wu8huTn3wGZmy9ApIfHKuQGJ42cwBW0phVHva25za8eeknNYsHG2WUFs6OM64i0MvjsGVMtaGL+x
Ehtn3Zs7H+GcLMPaTR+mSMel5/U17XhccofOvIpxGF5VVN68gkFSUhkWJADPvYal/h7V7MSQz3eG
C9aWEG21J6dJF0WWvNdNztCr0Q6SefFGCsGEBJPqo3IUcXz7F3sJLqX0Z6FvMFBSUweraBCvmUE1
U+GUF89pK17IhICSre0rpQZUZ3tAbAlHesd4aA+6tRQkxWhzuOI7K79yv892eHWnhWdPv9JCtg8K
NLjeoxVQKUBNvU0kR4XQPB3/r9tHFytNxevMT92TM+oUvKeF4FVYzYLZButtluHwGxjtSW59gD5H
wZo3HaqapKrGUhluy/MA2PMfdzDjXAfaV4T56YjFGw97kEZsg8lsgUZFPHHDLL/qdSZfnBylJyxO
rP3g1DqFOHiRpH/c0I4OeNqFkWXUG+tsKmerSTQ22YtrdGuHUHuOTeegSAGaTcS4QRX7McHTBguU
Tp1+2jdwMdwavlgY+eoDpL3Y9uwcGX3xL/WFlWw81P1LyRDr0khIFq6ZdRtMr5g9Q6ZiS6thEAkv
Dp2nxZfVlQU/BqybXTvisIxKt3nI4stN5LbvGzZgDal214EnG4bpuhcgFBcViUrwxpjmkhBvMzHF
+lyEZBhs3TuBjQPYXZg5ZJe0OANmF9jYmWRmswxh3rsgTc7/fWr+fCpBxWaTfZbcL1d4iOKFYyoA
VGH3GQfF+AgbDEqlmJauA9jQbnV4oEzilh3kms1gxR+alk4/E395nSorV5vOMiv2OFDNjWMX4mx5
1VJGts38EQAYgs2ACb/poTyZ3a6a9Eubx/3p+c3P558fPZ+DA2XtUgBANCeY4YaylviIeNPy9gXs
Mxke6vgIy6MJLmDdjDNe8W8yuw4GTDk+fDta1lrtvj6fUtOEHNiM9+ejyaLDvWdOGfQd3mmNIfqr
Zoe6cXKITyoIP59eYr/nlPAErNSIWo/tP9JUv4u2Kz+AJp87Xh8GamNx5fIS7e28nXZJMErglB5+
+gSbvZbK8mv+kywDVusQq+t3l1DJOTRAxcip1pha4ZElpjzQ8R0VIJGGatlbEb0aAuu2aQoTF2rM
0rOo1kViW8sWR8QhULb1IShoo22+Wqvcp2uFXOXZiXKbqVJVgvhkSe5rtTw9D7jmQQVoUjtrphb+
0muje2GB7y17bh+LsC0SuJooBCYK7qM3OmsBuO1rJIrPKw3VXHoO631z2HuNTp5GTLh7vezvwL7k
xBz9hzR5+1K7LGXK+Bz6ihK8wveWmhYFL4MV6fBXO/cNt0Q1GT9CMWxMFEn+vuyKS5Bkb/GAm6iz
/fGa25OGa0cQv5HYlCRkohGoInpqc9TnCsVJK6uD0fziAs68Bo8Zm7bGSra6MoZzXPQuCWmK1wNu
9XA/cmNvO8O1z3JxTZg85SiPzBpTMvcJiFgJUtFFwr+u6kBlnGBxXe54hbSjRq7gWBUd84nu6A/j
7zpOahKnnDSUa2FGtw3yAPJs1x+Ec7M7Hr0B0RQSiJBZzQw06B+II/jxpqrYFU62xfNx8Uzdv7jz
gVqm6GA55bBjgbMA5NhQjVraRyabwQtUjR9d6ynWs8jZWYG96iuUAyTf5iiKb4EWeKDMdt1MlfbS
m+XDGw3xaGMqbz2RadtOetBeUTeaOFKUQ7hr2xdkdC3FOyLmDXh/HiSQtAXwMZHk0dUO2OhTa/Pe
T86PwzL6xUsLd6dpGMuXccGk/nnHf97VEyWWOSSN68h0YBlAMuQuiHLZDVbB9YxdAqDwXHA6oy4+
37RBYV9qMAXb56PJYBZPG1A4q6rpu1e0zVK6U3WwtDF9T+MBl7JmplQj8Nm8BIkNUHfhDqRwc8vV
rq7daVeaGIJtpQhulvNzlTTcU9oUe1jc075yCaeBr4fXETNKIu0/nTL1MrHt3Mdd+OrgA5Cirk6w
GslBjrAUHfIEm7imOMhl+fzB+QF2YE4O5cHE9KbiTLXzpUmA6Th5ZDla3/DPRR222IY4swecYkTB
+ug7c5qX2ujDlx4hZ8tobt9r0jiPMOGoV5+KjyTgvoP20K7dAntfyoj6VNoWO7EmAtOYsgI3zKlY
s+R0XiKGubmswntQBdeAkeeeUG3BygI1Psm1na/RYm85FFfjHnO2eZSXx1aov5C0jX2aW/15cIYH
QFV31zq1zcKY9XoYltauDbw3wovu2sEjMfcbyitzeg/WVMZvF0XGKR6Kc1EN2b7QxYHFpXfK4vof
fjBizTWaOwhidalHSrcSkbkniPrYREPCdY4yR2zM4JMyyl4uuRsvm4gRpuW4kj9CTL1MB5Wiouu6
mheTQ5UxktPgUhjAHkAO3Zrn022aIqrUj3latDM5Td4C473TVH3KhfzDwNbejL1ds16BAlgwaFEL
hYlmaafuO6aWjIsT6D9Q98fnKyHdOdwTfo5t0ELDjYxXtupUk0lvWNZzzBZ4nv2az4NpMtPph+en
X/FFEmdlm8FMS4pjrnuYfAJmPJ6Mgo1MDJrYKhDims2vkFK0AXauHi/Pg0+fAGwiTKu1vsfLNfwk
WvcOaa/5YT8oi5+qwVPXBGa+0UO8a6gsN2lX5inCwrBJgkhfu9Ewk2PZzwH9wEIctkuwZcZ9kF14
8mjnWzZZ2L8bgDoATkYyPef9GNKiW98xnpO+cxPwkIOnbyYpf1yItNc8zTCtxhPrBNIqZtf5C1aL
NezMqT75GWuvBtbtFp/r4/kIH/+PAg35wOKwtGBrNJepNoubllPX4Bh+dCIsSnyPbP6hrfL8EzEa
jJd4C3PVv2UjKmSYo2eD42E9CULAm4WZJhjJdVUR9BfIJllTfrsDhRB12wR7klrFZ0cW9vl83rhg
lbLG3aqWOajBLABEdsf++VD1UbFt3RzMidSqL6P8it1QfsddBFLK0r0dze7ZhxH0a7eqilvnS6yT
PVkWXcdIyyUPoCKczI3k7v5eqvotKrT2jxTJleJY80Ok9Elblm8cWBisFGuJdevn5quf691hSsHc
lTNrKaWV5apb4RlLjqmWeXWHXKcdDWl+OkwQ2fS61jUw2j9IlOX++ZQ1P//8SDNOJnZavEPayc2j
8IGDIDzbYF6ejxIh1Hng7gKv2hU/Wtlqx8Ewx/3IriMtiMlx83CIC8Ur6XX2b9sb9vGAcaKBVLsr
iEGBBApPLDHMo1G3aCAkFHWHCGWjarnTPbyNzehcvFa3vgcdXhVlkntP5e1dkkleMtWaFlgviNna
nnFE0cXCpYGUCEZk28J5R1RwL+CLf1spFOfBSP2z1lGLp1uMTocQHTwfgAo0A1UMaj7Q5GUG6D+O
Xm9H0XSvXKO21WDLfREotOYIlwmTNsvZGtZwLx24PGXnripy5droJjcipuabU4oLnoYU2H9rvs2f
ez7Cu/xehpyinm422z7oy2XuNLCk50OgJe22tmr0Cxc70Dimw0ZLfO8AdvvHo7lzXTl49BCbMM4s
dC8dD+Z8iCEj6S4L4udTiag2GoTQU5BReVtHoXsNzMHchaRXFs+HsTHkAjyAcTYpu8QvUxPDHmpJ
phAo3LXRta+k6qx9zWXnKh5Y5NtHPeIv9EzuaOn88PlckgY0erj+NeEEe7gqbw5pBRySKmOQZkgv
XHvuVmw657la7WzOh565ITUFFRGq+RPW7CN+fgQVa4viR+JlEiSSR70cToRShpNqkZYh8HN/n5+L
Qw/gih2RF++inPicEf0RgdZuRNob+4FKWf7E5LhsDSu9P1Dtrb56X9b3MC63RR5rZzU/+p+nxgBI
CNBqqryffUxdGPGbp4TGudMeOjnl+7FigTHBkhwVVEmoPlk/MiOmWeK/Z6ohrTZ6xzhbU3BTXSO/
ahWbdDE4xrV0MhoOKFihctNfd1WYM+sdsJ8SyT3YUs9ei7T3NlMZu6vWs/nHEzotQmp9L/7sB+vr
OT7jReT4O/zrXZbjfjei8P489L8jVTm3QWvDe86J5hMx2skm/nmehE2If7kIsh/Xg3RLEMmlX7xn
JTUkt1HEG7twGmIOZneASnkfmEyczLbA1NZZOb1ZugRVx1ZzssqInlb/Pp+b6yDGhaW5sVi7DvtM
Gjr2k8MsS3OmX1aQz5mHZtxmyluKvJArLzPLr9SEx9FK4l7CIWDit5emKtVl6nSGc5o5rVLDpwsZ
YIXS7elVosmyqXh7PvC7m0YN1QvQ7ZUkeHQN2Vv+t3NRlZ6vit72d4OT3wecWyuXGvGEYCa0Yj+y
CG9QDhTY3Deeh7yU9Qm1I1y4hjdtnrRCfwRgOCbDv1CsczY5t7K2k51ed5xcJaHJpURdO2pDkT0o
1ZW3trZ1YOqZf6FXs1tT7A3haYjtM2M3b5tW5W++vt65uvHqAfU/Pi9LReKyDqGvsM69/lyMPsDA
AFjaQBb47EvhHgpILXWW5+ui1scj3vGZiU+Ynreb+MhHfs+GVYJIqKh1EnojsCZRsSuWnQ0FOw7t
k1Yquc1L3dgz7d8aABW/6gpys0uY7QjbDrZQMvobw8HnAcceW7JsHjrvenphde+4oLFhrv+Yyq/a
rLQPaWAaUbK/Br2vb915va3arLl6A+0yWNYeLGWompFX1k0QUAFZLNFoF9MoontIxd2tMgC7yFGc
vXmLTW+qA/0Vm9iHZzd5ueqdmMIYOM+0WWkeiFJRCaKJ9aDP62ic+H7gbqK5edGdv58IBZcwbmYs
s+E6wSBLXyHCjUsxJcarhlGOpvQOfr43kr+Uun+zMTasiVbC+MPLPvVmtcknC8HTtvhB4pGXNJbo
vLjGm2MzH0DeNUfs0yQJiCmsECFmCIaV3pRitBfS3nZgEw0/FB+dFcX2LXSTeC2LyllZ1WQeqrD5
jCpl39jxUJXXARV91Fhn13CLHoGeb5wktHaKWAdLuiA3zxb9ljS70GYPxnDVMIKl50v74zOlugVg
Vm+hIqhhCWxk6Kn8uYf8is5COCauuw0BOOTnjlmjbabyVOrKurWNFyzIw+o2Q+6lZ3jDph9RCWCL
n8r5EFhZSEIgz3CpETycKl5vfZ5RE2UH5luJ7lQ3drhJnUE7ls5YngKjEGuZNPrZBbTgJJV/6cwA
7weNtuvnfvH53POgU8W6p9D2WyD1njoUgpwSgleYf3PHeqL+VvojbesAHKFGqW4UVw/MJcY2o+V3
z02vv9Ly/ROMaOTOiM0iUtH4KehCN3zfeB96klSspkk3+9P3BKj53LKe3UeMZ9dW5FRfMQFcAHT+
rULdvBmMrkgWBwzaohgmWd7rh3YkxT2PuKFfOxVvlTA8a5RWnwffO7IQ2XWGIXa+qvpb0HFQfay2
gW364ETUa0rS6VAwquFW2eTBagz5S3rGAlRjtCrz0n5pIRIArMsX4KVYVhMRdQ9ty4x+gZXewcFA
jqQd1XCsLDCieWpfnwdPum955qhTSOdvJMgcWh7nYTBCAKOVq4d1bds2evt8qHurYQNv/XNHURy9
+cDVqtiUI/ENp7AqFEdi87CgIiq1tT/Ab50bC1G5YbWJp5AIVuYO9QMyxTyuQJEuJvNc05578vyI
BEbNVLCG6rcNK8olWPXmJ5Fr2tvUIxz1rt+f0+pXp9X1yaY0cW8W2M5wSf2mPU7f+FZV7vsJDAKr
nujU2H279CboCm08iuvz4EWasai4V8YNQJ5m6rCSNiwZNBDhXWeRqQQXGE2UeiK8fmMJ7k9Ong1n
F38d6Cj6YZkDk7r9HNJ+/CzTH8Gb81baY0Pravpt1XV6z2QRI5tNndpyOYLKFODepB4D+IXfTQKM
jItso8Ni3+dOSVuH1/Ozz3IjQEKGLy7ACi7Iye5/dchxgIZud0o750G7BZ4CgddpID67InyBMkQ3
c6TNZL/oU7CrWKQljHazNcX5+dHQDm+hoq0sJwC3mjQ3PVJXaT1S0/4RbEl+ARmxUXuSEXudcM9a
DfnMgbtXUVv9AAVVPDTb/j0ylj0+nzJt7uPktpYYRlzwFppCvVD1Hdb2S5rH6edYpJK6u85eu9Rk
fJYj0Y0pVz+mdFhICXxzttCHBzaCCl5L2L9kJgb3CiPGa1lJIqvCVW+wmrY+jqSlLtKGEKCtvehz
LWSOLYcYqyRiysZoHfcN8YeOvF4PtBAFZNLw0kUdpg1UwaRT6mxibLxOQ0GqjkUzfBxUxaxVxiUL
80dblPU+Bgl2ZlgSXJ4fSXZ9yyoE8hJi+UXg0INin/bK5eroabugc8plNphvGbPod/7HcmdbnVjx
xrPfI9H+YZ5Jv1wtjU1uQyg0gCWCRejAG5jnxCimc17UbwQdrRM7v3YZ96n4CsKK5qIIuKjiHdoV
VEo3CDLrus7LtSPaYsecWyDEMfGGo31LR/elxRN04L/vV8Sb469qhGvvTaAMcv0SwktHWyiSDYt9
YwE/08F44B3QPwN2yiFQV619z32HdDx+QhX5xdYr4B14Mf67nlRByon67sHDW489I5jG4AJmmbjL
Y9l/s5RDaSStUGRpsJMAvd+p0cMY1JzCGGip03rNEZ3pG9POuGkTKr2CpMHxU2e45XG1eB1YYnZh
/9rcfhAOaTYARpNHit2qQE7elljC8f1TVhjrbMoSrY8evKHQDdJS7U0rQK6GMoGxtl/pGoS7SHDp
jLUMNwEUsSa+YLAig48as3S0Cd5lzdK9rsZb01Ctqlzq0cqSJS9ETnvNVuajz+Nk3z/ReQOW1nI8
K7RFklwjMAk74u5D2tAp6NpSbUf4sPjtB0V/6tL+h6wA8ey5o7JI/4V+mh8TYZSIPxxwlqwIV9QH
xUaEAels9J6HEaQxqi1drB8g5U+JqVu70a33RSHHvWa34sTeJjjOnSKtN5diuMgSZYWNQKt+iOZq
NJiQCjIpBCc86FoHYc79BzqegP7ZWBISu59gtliNfU46d97MgpYRFOBkczMvjNqCnKhlMOH0R/ek
OpuTdDaphg6jKgFUe41qS/lY/hbYTbKWlsed8sUpaus0pYm+Hih162nzWOoGdY1p3BRbaD7J1Vbt
JfIdbWsnDvnxkhx67bYRLTJajixElNXSBxL5yQC0z+SmatVdsCcQQYKkENBR9Alploj8vgqxcKSF
NxHoNa1tLvT4VEAHcRNKvGcVl7ko3E5jBoXp045iOOctmMXTuZZ0Z/fVXwME6rqi25zwrkHNTDAG
0ONBu5WQ5qBIDvvesNBuktA7GpFmf/iw+0Y/9jeVYHfQVVr0itr7UhqkYcsKBb4OovjNgm1bQUhk
4hedk56GxK6LjCOLqjiz71XU/WYUaK2Twqf6M9K/XS8P9oVKBkL+GfmYuKjvUswroJiWm8irs3M+
juccVemYFma67hpqsUrHz7eTRRpIZANSlM4ikvjA1i+H4WirqNuM/nC2W/dWZ/6jTv+oYipWfEKh
ekCIjtvgRjtQuU1g6ZEbtKdFCfCryk2wPYW1lbpzLgV9pDVLVlAppyGmhtvWMRCbsymbWcMrXgm0
3EqjxHWsOqpkyPIzkYN5MuEoMvGnjBEMRaX7ZIXS+FDRp7zRBR2b5DXofM1Mtj0kjopO1060DK37
sroZWhn+MZT87Cm1gHKevpgYjqRu/antCsqHZfVMv/JDm9Gm0bvvvlZeWuXzwYiGlqxkDaqLmGyq
Bng40WiDy+jRKd036eVopvIdymOz63CdrQAeR7dCd1IKP5r30XWaj2by2K9B2M1bVq5ph6jeM/3+
f9SdSXPj2Lad/0pFjo16AM45aBzv3gH7XqKkVGZqglCTib7v8ev9gapbVfeF7bAHHnggBEmIFMUG
OHvvtb5lEpt2N9kZI4ChX3XhuNXnV6pQpffUBcOz50z1rqILiUmf4L86JtukGeBDKprfQdJfMMBc
xSRe20oHoeWNb+QVE/xRaflK8+TDKF2Cdzr/3ax9aH/WlrA7m0PQGB9T6A29/l4hLz32adSsOhxu
UzRnIeaL3M1zOhf5YtA4yFB9k1JR5kxM++qDBpjMH5weocgQgT4xww8/jNMTelq6LpxrozEBb1Oj
La12aejUgM3xmjTo6krICIvaxMycByOCxw5hswtiJJ4Kje6dJAsbcNkqcnaxGamrw+eEsrIhE40m
wiSEjZ1Jvwe30O9SRVZhAtVSjwJk0jqMklALo+OgKTTv821h0jwbOmx/qzW0kVCfLjuYWk7+TjHR
vV0AwBrSnUMW6qHJOnJ0CbXIDj3zjgmFFHrfRXu7fPuN271vv3C7erv0eS8x3+vzsW633jZ/u7Fv
CMP746E+H+D2dG4X/3a32z3+duPn3f72xD6f0ufNXtAH9fHzls/Lfz2rv/3p9vanjcAZ//g//3pu
KFH+dePf/gYq+1n0+7dnfHvczxtud/7bL3/++duf+/xDnxf/es1udxiQsqwa6MbYfofLZCD0t71Z
fmywIFXX2qmOUox8U0xvr48GwgDw/Z2PrYNlrJc+h0T1bpCcXgqtfs0y+xFzOlijIj2OqAPCwnGZ
AjVLTQW/AkfLwHMRqdyF6klMxtLwQFqYYxgzhAssoqFgtBt2sNdaUmQwaQVWZNGIxWjvC/cSV5Vz
qqpxWfnBuLOD5pehoV6sMKYQOKtsMl2rr14zYMggchRLDAvQVRTqPemRKRR3o+H75kCN8CcSlFAV
UMMykOtjC/ONsTWd8qXxRjp6eh6gVkyr9jJoEJH0hVQF6mkXRwbBRs5llEAXy+4CxCm4A3NB/3OK
/V1S7QSWM14JGZ6tyFtAr7IuegkVuE8hDMdkAl18fT4/zZdueyNQakz7iXIZc21ZxaLHceUUm46Q
4KUHqm2d4T5ehh0q+TTVyB9xCty7WjsMO5GkPyefeA6SUFZ9B4/VT2njTKWZAr/Or0ao5EUfI/rV
NW+Wo7fB9nabXVmoBH3S12SpI0aXXYNZMLLPef0AlFp9Pj+Mw8BJ56skzQ90AUkev12lT71Qeh2d
QbFbF9k4zDLJvQBAjxe+avG9F7AhVUtG/BDMwt6WcWZBGkrfafDZiOi7mKXwj/mQHlwmV5eBIdrO
wrSNpAi5plEle50+YItP8cK0FaMNWls1PxM8e2LjwbTlLNkyaOwJJRhw1PsdiV2taLyNO+j4nec5
Wl6ZX7PsblCO2N1WcEFt6/T6WJAVsHk2TtsEp5SPSJ92xYJpUs+/wCSuG8m7vL1Ot00nxcTQtK/X
t6sRTPMl+RzBhlErE3g1omTW8HAUfJE417OmzXHLUd36FOaKE+HGR1HOIusUzR8XohI30wCur/T4
1M4vYJtXj6Y2eXxUQZ1k9HfuaOX8kIN/8JuYPF7lN7iUSE4eR4y+dd6xwoUjtE2EUd7pcd5Accxf
WMkxGvJcd6HRQ2ckwxtkWckqm+nqJuaKBfME4N2du++Xnl6W9/oIzzO3WAZCt6SJF2rHDKMjKhF4
NrelOC2zkhkhS2MoKEgrM/OrxjrQU9XX25WpX2relH9eCaeV3gfJVz3Qza8EvKSUN3/8GsIVrIdP
tz0dPQMCfp9uD5ACJXAs83NP3N6HvTs+mbcHqB7TTnWfe7zuOTeN+vM+pXrR/A9i7eyH22Pk/Qfh
bckT54VyQxnHepqRi1P17WbqsxgPV7yAVObdt7j/lnBdxq03B1kYJTBE8MYfND+1FRpjdRwJDTxl
9I/bsgyRYj7r9DHvKjxeDEXC9mzH4yGV9iIrg/AQcd5aWP00fjXxs6fz8ynMdPyK/WHTYO15+NwX
xjhBQCje9lUwgNwg6O5v+1KH5VJgmIgwuJ+HItcrMu3yua8eXkyyzS63fZPe/koyDPq3fUYP9BZ2
inO67cTryGo3T7PPq2lJGJpZdOPxc6+Jrq2OIu9wuyo9aPFx65SfVxNr7JD/5nJ/25vogBKpMSC9
z0/Jn1qWlwQ87/64L4jbGJD+7vY0fNbbK8eopu3n3ijI1zFQhO1tb+djL1IDNtbbXsRz0UavvWRz
26sN6bApcpLpP/dqORMjF+TLba8gs20bFKm3uu0VdYBFzwexfLua2Wa/G1IUsberSBvC/Rg69hKG
3vB1jFDgljHjtdteS0XZQcQaoR3zfzTqqXUoLax4n3udtoU+UgOgn/equAtPGrXG5/uqDOqaDh7J
596wTJqzFSv/c69T59HFL63X212HuLAuoqif+15e3KafnosKH8csU32UY4R5NXrPIhwHQZJpi6h3
6q2mqpFBs7Yqy8L/FvyMsgjuRTupreVF7em2CYamPYEc+Yi0DMFWFl9qGxi6gcjMz5BdpZH6xhlT
gtjpYHjLbzgZ2yfpOL+0gjUspOrwqWgbd91qgX7Cr4HvZmZVZ311pJKNrzTVtOVYEwtlZDTUjA7l
sRkPL9L9UWia+sXc/skuLPN7PHXOUraqv8ddipyvBQuNG/7F7h8Sv4h3tmbuWbfqm5EzEfkUjXWn
KzcilnraeLbx09d574OZbWOJrx7BlbhaJu+lEckddFFckzIf7nxE1AYnp1gjs2NQ1QsJbo/+lKF/
t+xr0/JWwOV0UBMjMuibmkdD8XMwWgW/ojIkERw9eTeG99Vxiv7szlr8IejKHR1/sVaUXZ1TONjm
flrZ/HdK1zwAblWvlg1ihUXIcaiN5l61GefR2NHuJg/gLgI9Vt2J4hvlF+4hsW2ARLBq78xBeEyo
9PapdVPSiPnYMU73Hxz/lsU6HqC26U+Dpw+IJcqvCfOKhTdNORZawthSqlK7INcBFscJu0NIUCwH
bYZU0dkfQoJY56sVDjygAXginrxOpDv6bN/Cegh2RmYn5xRvtJsMzmEocuzN4eiemGEqWgVlrlCV
G++FhJg2eVgjPA87ewoDHoaCppmrPhMnkjhfXSPihIfEdYXh0z1BquCd5d6tViAJdPyjHjMnb2/o
gj83puiwa/siWI1p6S4aN0LLUcVrw3IQADjTwwTnbWf6LNn+2vh2JICpK6iM8z+JKei7JHKeAEJz
golJz2UwTGD7JeSuU916075J+z0o8fqcaSR6Ks8J6CTjmyY9UD/pVtBDaWogPzv0J4IxpISZ73rb
EGoItw8JP8L56bUo7Tsn89Cvu2W/TLDqn2Lau6d03rQWOIQqGHb04DoOAD4YSGw2ODvEsJZ2Rqd1
Fvo2RH6R6v15Md4nbnyII8b+qZF8a6JhaZd9fCScKTkPM1oj6Jh76+CCOulY2zDx7grGRceh0bfF
6Dk7vgj6sZYqPDQMBtO8CUC7XEoViCPBdWxul/7cOEM/T0n9XzdVWDwXU42WDbB3sLcl3gRvnqmm
RTOe+J3bIDEc/JQuvb9usGAe+0ALju28iZuGEM+GBnJkYbKIwf9tOg8maEHeNjSAkmZpEzjLuK/3
jiqqJVPGFJSfvy1aSt0h9r7GRjUc6hahXqybmzqatkTryAOGfPiJ8yUl5Lhvc2R+iLonPTujf+Co
gRcMGCSz4wFhwmJUHdTXiHGdreEswR1xSEGNgzoRpXfo7XJnDoPNAq25dCS3HvnkvJaBevW1YA7D
jtaGSRt9ot1VqwiER2pWdz7NALSjtH6D0NhWbS6u4eC+QXAb16SzSgSj8CJ4H3Nv1HZR6NDuIXmc
qVe0riPYCG3OVHswCRZZDjYYwAjvCBhA4hd1BzJiKpphm8s8viZmL+Cxk2lWzlfpvmNlaFm8Kwmj
DE/bZrDBbZTMs1cy0Th+rbRaPZVG/E1KBvFdCTZTOvRjSnCPda6d44Z+q9tYK1uHj1KTX3vM/Xjl
YwM+YH64vbotcRd0KmC2wcaiqRmV63FOqgI58m1SyEjmLoZs5Y++xAEmiRIHybwgys1fYxfUqpwV
EQ71FfkS+j5+1N3i3cZ/fLWSvEVbTGAGmml5IkOb2t8GiCQgQZfJ0wzFCKXvIkHCP+XUBaR8Dd+E
70AMbJeIOfsfUqHh9CAwLXK6aRRErrFyStYH7qTf+5qLZ4BwGRzjyH/afmToaBH0RUqqfLNYLCAq
XUknmI4efUsOdPJi6XqIU4rKzCgMRHUa4YEK7HtX6MVxqlgCRKHpv8CpfWtEmF9cyM0gvuVZ1h1L
ZfIbXvyQeZ+dZtO9WY1EQKMUXzB5XwD3KI8evnJOK1NHXNzHgOLoPh7idgMhpV11Lta7oXXPQxB/
GwlweqrJdJu7pekBoY7fOeXeGhykwqQMYFckF6/0JePBbiQhD/DnYxQoWF4TQVjtZG3qwWuObR1v
Q13Yj6BwEtrnGgwujfXaVBslqD8nppItZ4cKdKXCGo+DOcOe7Xb+ZGkwr09TSmhkFttn3dfFlcmO
fq3Xt8sJFYKFruwihcPgwqC5IxPzakk/usMNybiJXJv5Qjm1r5Tw+hWpkX7FxTaLOF3SRTWC6CxW
vd2cVhst8myqD6TNNgdMJQx2Mjgb5kwkSHChHOR8ySeRmtD2+6QhNG/Rxbhw/MbrDwqFvRED6IKe
w3TSyWeUDDIV0w82kTk8z2Pz9ZAYv2LOtAdUoglcXmAijdMTw2IXRGjrHug3CPDVQWOmSgMbAovu
1T2LuabZDYOxtq1MbCIkB+u+de4q5H3rVBLHFsCcX9Ikx/dYJ/JKbI61CBB6bxi247WN9QPwb85s
FVkFGYy9ps2RE/F1YeEan9yIwqvmsNTQgxJZipScRDrDRJQDxz1BrhBCIAbUp9rgyoiCqt1s55WA
S2AbY1jawzpzbj5WHhIAU0Gu5HN4FgZc+a4N3zH/BRtLezM8x947+nTNrXjadNuJbsSh6YHpSL4/
SGMJ6fYEFlj5VmHC2rPoXbW1wGs0c2CGKbtq2D2JSEED37cuCeHj6zD03cYm1ZJIOW+PHtRlWPCv
jdvF465JaIxm6h1XebOZiYqNfbxtGHvZu8lyQAOm2vG26SbP4XtSW+hv3eQ+BRDGvNhD3ZbqcqdA
mH56TrqWYPlubstnEUM/NbGg0cB5p5XQT58Xu2z2sqDcX/ON8Qmy6zXQJ+wmfy3eF559wOFbnlJH
S5h4hPdgwxOAWt5IeHSK4wkP3iL1OS1XFRgZANT2+naHG+Qt5iC3IHa1YjHd5mRPsdEsNyRcN7OD
QzDXgK5tLTvoIIDB2RtVJ/zX1ZGDGM62YIIg2NtArZxEcSALQIlHRKjgogJb1H4feW2Onxs6k5+X
SoyU5HYUxXKcb6txSBxSYk8MrPrH2wbSRvx56XY1t5NfGWr3jT6/vnbhMpvt5pzRPAOhO5/MdU+P
jrdz+20TeE69UqYL6WZ+JBrvh06Y+84axDqnWXP0iAmdG80ky7SgkUXiZIeubnJc1zXcA/7/lRMA
XYJ9JFaEn3/YrSrBtKHtYsxiLrGZy23pudcMiQqZNCx0feI3l1rSsYJL/7UZNQFqqk7/fpsnD0kU
RgcfLLVYRgRBHTj+m5SU9bceffkaS1S9A96wjXuYfaFZYtFbaZYl3tzo0lCrvnrJz0io8gzu8L7j
uHpu86IAoAq4JKwT5+hIcFtFmf0qm86lpdI9mHHK11oOx1XajsTSVPkCLT7pArbQV3gdI5d3Ixfq
cYrSg5mzNsnc7C0ug1+wL9NNV2fvheG0a9n0nLIkU1HLjbbdML4RLaId+X8KaHY64XR+dJ/K4SHK
sXZUrLkZKj9wzH7SXBNNKClDaTcvKJjOR/EzddVDzfLrpDNm2hRAF2eJqejJksaYqs9NjSb4BdUe
qyXC3QW+1W2FjtRV3vc2KlfE6p1gtr41xczC1pM7bCqzQMVZ9J3xHdnlqe7co3QQijtFxQCzvB+J
wkxU+pLk4KQ8nIEmaez9N15WBrQZGs0B20lUYzJdEfKT3ZUqkowj1hfUzQitXNZdrbMXMH+WQTVj
rkX9lAZYFgHQuKH6ic2+aQfjYUSmvYimblFAoAFrtixDGCoaJM6dJ9NkjaAqRNfTT3eTXmrIthlw
h3270m3WRF1ltAszRIWu9f6+S6voVATWWqDsX6hqwJOMiWTl6CQ7kAivnp3eXoVl/aqC5Jelx4CI
JhUtGb/ex4zGsMNGmF4wTu9smZ8qzt5ks1GF6lDqlg0c1oslM31JDWvuKqoMrxqTDy+IjUWX+N61
iXtnB05EbOtIe7cQxG2dJEsWLrhffKLai+1nsAHzftpUdnWFf0Q4XdVCX7HgfMkmyh69NOzv6QYw
Gn3I3Uk83TYlelxH7BP6m+yE2s1pzksFi62JzyR2Q7EdCF2Bi8n0TqaQH5iU5YvI9elck7O0LJjt
QDSVvCukQwy5OwdCcmjiHMOqvnz2bf+JmtW5ybsXZT8tiEsF34ymcK2XnNoql1NPIu8LEGPL0R5R
Kbg0kKfWP3z57T/++Z//8T78d/9nfp8nYB6z+p//yfV35P9VOJvR//3qP3frh/XtHn/+xn/5he3P
/PKa/qz/t790ftw8/ddfmJ/Gnw/Kn/3jaa1em9d/u7ImDagZr+3Panz4WbdJc3sC/APzb/6f7vzt
5+1RAOj8/MeXdzo4IAgffvphnn35Y9f+4x9fDFta4vYafb5E81/4Y/f8P/7jC/Fzr3UQVr/t6+Q1
+/if3Pfna93wQNL6Xbk6wilLt6RUwvjyW//zc4/6XbiMMU3lmrYtpPzyG0VmE/zji5S/E4TF0Mxm
v22alvXltxpG/rxL/G7xIIZjCKGkdE3zy79ehX97G/96W3/L2vQ+Jwqh/scX5TpffgNoNb/d879p
g5EUrqW7AokBkWqGztMr3l8fwszn143/RrqIxfw/qr6qLnogu0R31ffGzJxt4DNeNKLkna/fm+YO
BCYSrxmgeF4Rex4sKez4aPcy3+rBNXFMQooj97EOiEST2ghcE+B7xgLSGLt8Z4Jhp96Z1knGGAaM
yCMGiGnjR92rStwX/gyp17SvJ/rvmUYpGk+EmLqdfkQHczJr1gJSYBAtp2cpBhOI3c29X+5bV1+2
VdPutATgYW+M72nqwymrm6+EnzJ9rDkhGo29SRB7IhyHUCHwdzH4P2VWe9V8mCGahbw1w0UaipfY
I8zSr+V1dCLqSCN+nX8KKzvST4b1KGoOiaWxgLI/LVMLOlngXzj70wmwCpDsLVKgiHmvk3yjz1Vv
UxuijF6nJ6Y4zJUr6Mz9RL+JEyAvbglVJX/K3I/AyMjByqEH1mW50otvGBGhT7mv2fQOp+ilpPW/
gKF2JJKPBGQeBZtpsrOd5M0YBUC1H34dbYcu2LgBhfQUvoU2a2onS0+upz/LWUykcSZ08ulHOU1v
4Qj5IS4fWdzR83BqDst4aNCIrkALEYiqYZ6bOO0Q7XnucHIig5Uf1I9qYVLlwtLGyFM78ipS4tPq
EimBhUuLcJ5fpuMxvQmmpd5UqzSSRGBl+YeWQvgKVfwmBd4w5TW0fPJH3+7OQ1GXxElwinTM8A7x
2DGr5kx1tONe6sOwJVI7Tt/C1IhIQzR2SYEPr6L/DwaI+CZ7l9VXI48BpslCbglpW1ZIetel3XtL
ow+7fSUoQ3xjE4SdsUsnRo8ZaX5LO4l+JYH+XEQgf6t7euEwfCTWF8nAYcrffEBTdI/GbyR+pYAp
+PSVoEIWykqJRnNCxpbDoo1LPmvWcF+UL3rDDXUCl810XmIzOKdk9ik9fUc/tzSq7yTtMWBnf43+
0sG804/VYzb6R9o3xdqcxUJBY3743cP43Got8QOd9k5mJ1GLaCS7xOAD1Zz1ZmKMWTu7Cc0E02p6
TotI9c+pLxMqfeupzcIPKOcUmFXyotHMWWQ1GDLVR9pmNOtLr2n6utbRjOJyY/3WfygrmTb02J5D
kARgGIWFtAV5CqyGrmI6Twjexa4F2WUw5A3mN7M28EPnYyfL1FqkXUjx605wee/bSUuXnZ/jbR6f
TWLNKxZwVRz98iR085FPpNLUo2bduW4crDhiLqZq/E4K9D0Z3SzzzVmh38L1CCzeoGDXI0kciFtZ
IclFwOFv84p3xsAdK4wTax8aHM/GAKOc7gdqucGm2jWvYQs1bBD12XUVTFnbr1dl0c35x7OryeSd
ZEQaIpbFbqNqnoSZIV+wR30PODvh/1w2vk1JruzhWPfFSxSnDDawi+046WIqcllIMs8D51Wvwqn9
XvRqa4azl9cVCMxClMdAWOiGLgKfGZ5dryh8gpUfF2BQBz4AHm88I7uFrSMdyh5rXqCorL9nenof
yvEyEfSMZWztWMSesdQnrTCIluAv3sSUPsQaQ8zU+wYs+oMEk4COF8t3ziL7pHb0RWnSaCbDkYzR
aYNaGukvEyOLLgkV6jENtENQFY+p1f/QiG91sVUaY/PVDylas/jDzNWTYRtXL/c/Jv0KZstfKlBV
m9gp72Om8UWBZFXAlqEsaDdjhUk4NR+BsMKxMRU8VdHu8HYkKy2bxg3ADVzZ2SlLYJzbTOuX+KKo
o80wP6ByRUG6JOlrp83LxUrtmkGDY+Nnj9XIAVVL4Vmbe5s8EzUaVxS+P8h1XouuvaPPoi1kpa+d
MPulaK0uptnHbQHMkDAEFnk9wAzUojcs1Se093vB+A7JgsZRLxpom6dkQQ1gepATTlahrzQ/Y3Vp
NXfl1D0w7LHQmSELGJC9EJf8vQUIvmT0wS8SzxkU6Fd7rNMhtzLvyWl0ZTgHKpcl8ygf4SgyBHaT
cR1b8FHLiLqUgyozjRkghXMMgA3M+hRZZBJ451A2DIhhvNiIzSgkOPzwQpZdn25/cEQgoD3Lrm7M
i1cQ2QcPgUNuiK+qysnMibuIsxRVh1cTwpOeDD9+qz3/g0WmsTB1lrm1qNF2t5ssKL97QwYMVn/G
8PU8KWsvJAQPxmM0V7ZeDcvKJXqiTJx92UDwsysoBkrPL6148PSfoyKhGyIuHWYthD0it66nQI4h
abTbVVZM3wB47deFoOk04a6yWTeIuOr2lBlSlhR3VfaQcDDaxianltnAl2BsmEum+Qxk6pO21LXp
OUH1nNiju8KVdNbTObZjILCVbvMip4NDoTY8o1DbBorJgV4HH13Yn4Hw3AeFuYwNCLa4H7tFxzsA
SbmIOPpT39ccfeFPOQu0ZQYaQ5Si69oN0mUfNdnWSJBCe4A7LHAoSUTQkFl9jx3/jRn7S/zk6GBz
bE+/8kr5K0QttJ/TcFcVvOAxmudAcKYS3E3GrA8YZ5ksB8ChIxbAmWb/yHXcEU4IcI5wt+c8dBgD
znmHxajmbpr3be7mr7ohnQ2nACsG2RAJTFBV2X5VyVguY8dNVor6joURFiYG4isSlueYHo5WCYaT
VYKjyTA0sdeZ+uUwg7uwRPq9a0r7JKw5BNIk4IVjcbDQTL5v/rSx/CUTK97O6aBKsmL80X7XYVxB
z1TZ2tV6Ar1HbDAyRq7TW7+UbM//D8qKbyEcvJ8f4et/LRv+XjX88/+XukKxyqfy+l9UFWcS+vIk
fP23cmK+yx/FhOH+7pqSNbsyHN2y5J/FhGP/bkvXUpbFKl6yoP+rmFDm74aSpgRTIbijkvZfxYTx
u7JsS7CDtT8TPvv/pphwhOn+ezUxlxPz37cdG5WvpDHy79VElbUsiZHtAZggMLXssRrmYQUeHoGD
COZVuF58lC0MTtx7e7BCBjwCJmBe1qlFI36ZYTUitjHEj5YIyZLggneP+DGgRGF7F0+Rdsz77kic
CHOAugBdqn0DHzSg4TZBJRJOVCU5wlJkmWsI78gVWa/jXws5ewTaHOLKwo++/lJrtOTia8ODnZHF
AD7E3iB4zwkHqK9NUed0FyaYB6KQDzIEhyxT+ZRaiU5/2vbI4Ta3hY1gTbEI3wZdLTZEQMTr2kOX
a6bIiIYWkbMMH0u73QPhJMBpPlcMSOJNWcIaD0igidz8mpGuOjBvfEQ/bD+GPTZ++rzGUbjBfhjR
cHVMXQ/kHGIh0cLpQdMGQlk8DU6IR+aEWWEsymV978VNfX+7pJnxiflsfApsSVB24/3wNbOabTf+
ps8mPF5JhvNgXu42Hi1o1JRqCzf8lGXD65BWzWOB9UaCzd435fDTdizM8F12TGfBvT8qdWV4kRRJ
+HC7JWyBQYTArhY9LhFpHOBBjiQCM6BoWNNXuMlXKGqctRYFUONrRGoqCF3kzg1nVAVcEWOKQ8hx
k52pyghPTQ74Yqo13olh6RtxeBUWbDat07wtVF7Q41dzHqhpXSpOEkq5B11nU3t08OjHWFd4ywZ4
GZ+gxfkqOFTrmpbwDAIjcHHazXq3IoACHvCk8HuRgGqO8izmja/4P9SU0ROecgAxBojt1Rw87/aa
TazcA1IE6+TVujjftPcBM4oNcEJOTLobn8t5Y1fJWllw0Bh8Ufu4BcHZFjOOoEXkV2aY1FU2tOfb
pbxDXOdT6YNqZMdko4WeymAfWtMj6yxE08Qz+8ifdsXQkr1p3Oe4mp41N+rv0sB7U9DNNfdMbEm/
DaciX44jCc2MjTY1vI9LwwlnaQo33xp1J9ZG2SIrdqeTzwzk6tUE1ORuCoSJ9LuN3etPZjHWx9JA
XmxIQCcdiPPIl+puHJlSWbq8OOAf7IGOrwbakZM4zgw/gegdURKigaC6Hg5BN1oOLgMWrJlPWlTc
y2N6TJswOxRe7myjotv6MURMPqiM2YPQv+/xGB4o8MjubfgC6Yn2Ag4LYlPY4jbusQx7LooDU1bt
XW3nI6rr8i1gbXMKrMogIM7VgpO2GzS5HweCiXBmxfRVq5gvsP7HhmoI6oMIHxwVXHta05dUcCQy
qemtSZB5A51jhsvb6d6aL3oDPU3rLYRexnnS74/OvPGxD/i0CA6eUbnLVOzbdM6MdXXz0iazHxyU
F4RDlZOFwSkY5SuLDp8dQ08bIjPJMrAMAs9mt7kx29DpcFigcbgap1a5n5UiBeF6jqY5732e3reB
HO5k5kVPfmc/NVLaZz4h8ZMhAKpFs2G7aUiZsIwy2VkQWg44skeY9UENI7U190qgDhPuvW31z8Es
Raicfp8YqdhaYMYOUgTmKu5xs9XKw1k10NfxixGQT86mMfJfKTNZzDEiXxuwqxa054B1Chd6X0LR
MSKmSuG/b/F7cySa52BitDZFw2LLc8NTETsheLQkOrHItVZubDLSNersXJT6wc9je5XB/v7UfISu
/uKaVrcFVhktNUtk64TP2BnVgnlG9FOcSfjtemrVWAaYeQfCCxs+M7yFj1HnFYg4CCeZhInyhILa
zgPxZHAIsui/0Qgxtr7jtDvimpNvDK9ps2NpkJRwpxwz3rexsVn2bOp+cnaBUTIZJIzD6Mz4zpnE
RRJhgQXIJvtF1DiaUhugRzvGz+ao4HTF1bbH4A1jfyT32G3rZSXijHnBn6afwWS8VplqHzdJTs2e
XJveyFbgMa6OOceStoXoDg2fsc9NIHJG0X33DGLl2hbFfSgS+5DTqDKiwX1oqn0oCu0pIAihkOSx
3q65Q/KuorQ7dxJTdOhCScyQjS2FVgUHw1XtKq1Uszfddt+OPvnLY7OUbZKvzDaJn6vBn4ewgzqq
Rn+enADUEdUhcvy9OfnqPon6HwY6MtzjqF28jDZKwfQrVPMUtPxB0V2tU8h4i56vCm4Fxz7qYPGV
yL2HXAu7BY2F+JAL3XtwU13xIupoweJiV7AKXpJv4nEK7g3SZwThl1SYxSDK+8wzLkVcwgn2+pgM
Fh3sTSojXDaC5XsLYSqTv5qyKpeDOzUEKECft3J6IUFvDmczxIre+cYPDCwaYgKNGEB9YF7Gl8TF
ovQUxkyQmW7g6pQ/RtMgoHTEKaabzEFveJzJ2sJlYQjTcmbOjBSTpuFsOfrbxyktdp3JMsdzzeex
6IdTNdn6tsaSd25B9KadznrECUo0nsgvOtV/uJmXQbuMHpHeE5PFCuo6VXW2jIUOtxAS646imTpa
PUFfgF6mopNoKIBcSk4ImUJtYEJm11CpOacyk8uicR0cYa4wtqHNpFwQdt+QI5GbzZ0bBeHGRehH
yInJU5o3iObfTEWQj1/Zl958chyzBWDTZbSyuunoVvrz4FjhBqXoNuUEviJvavgxk7PcBoCk5TDd
KEnFCFCwbMyZb5JEyQTa3jy7DF+3DqFvBxD0cpNH0Y8+U+UFwxb9lHUacnQaaNt0cWB9R/aygzM5
bND/hVvd4H2sNPcJX4hzAvXAoUhcs5pw1c7Nv5MTDVQG3CkHymvfQ+xupU0eTFGmFxf6lF55rHaU
/eQaAxa40QRtSSeU5XN3JTwVXVhXrAIbkj4L0qVFasxGkRNRFRaix74ZUMcl46JVFOV8B8CdVz2f
1nqoF+gs6dkhg1okelJc6ljFC0R4+jYv7fwCCC5dViBrkex7PyI7hCFfQjkVxhHuhnPSA8Iqa473
Ucl8L43qemX1ECiEnjk0CrK11XTJI7kBYxrpW2NqSETRIpaJCnAI5k3yOvx8qVsTHTczz7/XdJJK
jYGfW+wUXc6TcFiqEZS7tiKJSccLzEs/YsaqC1IiA1tLV3XX16j/kUj2dUN+fCLRYFFhAHWR7bHr
ph8U+jBGsvTcBAlZbW1grhmYJ1/hh33PRxQ7E7TGJeIe/9Ijv8M8S+hOo6ONyOZJdDFvcl9sW2W+
GSkZApZPhxBDtfkyIewZhXcwYs1Z5axSdoM3ITck2/zeRMu1s8VI3o+JChV6U7R2SG1YOKkHND03
iMFy4+RUeJziSHlalYaXcTizIC107o909Ld8Ewnf8co7MdoPmIei5TCN7tnujP/B0nktt420W/SJ
UIXUCLcEwUxlyZJuUA5j5NyNBvD0Z8H/uVGVZsq2RILdX9h77VePuN6zXLQg/JCFv73QvedjSvwv
w/8JwQrzZR8UFR7EZzep/0iEzFOQV/s2RMWaoXuIsmJ9VGU63RLE2TwmNublrDAvSVD0uGP8Dvnb
UMfLJnwcbYiEvl5fnGn+6QMywddUWG+DYtKQuMp5Q0bYkCedPYeFKrH0dfYPY50PSdCthJTLdyTy
+TNBAq8B6Ty7lISAcz4U6R0qPmlGoHWSS2g3V/6+5dlQRAcsrduc6nBurua6fHUsoJCp5P2172pJ
MsGKOpFlQFwHAXPHmvWqS91xVyL4wcwC/ms66j/WwVW2+WfugQp0Q4tXz2hu4/ZlgIDCjMwjYHTq
u3sl8h/mGjiPvPy7GeIjoEr82biqs2jh6L0ydL2jnX13OXi/lj79MVGIvnS+AWXMKS7S0NOPnhAN
3dklyadkISczndiQF3AeZR67NtQvo0+pZKnnG+i2LMLbJ1cnLzloeGX7eSwpCK6FC9ZhrNPzzMvU
FZl9KVfYpSIf2htC4uxim4zlDLI8/n0xnPyDm6Q5GvCIkU/l4P8HrEU6B8wzhYja0NpeIUmsUdUT
if3vW6CwPJSk/JE4bpLpRCZG3G4nZE8mxKSMSzuAqZBCIVVu870jzPlCgvnFw41+s6Z0emqX8hdF
oESUPrYxtAqqcNecb4nr3wzSIg4D/cmZ9dp/Tq7X/9z60zEB4xkLl8bmXCx0fWDJbqJOK1litK57
sEcEcTK7dOZgP1h9om46rLnFUXakg3vwhoIRje/l4F7Q0C5e3Z/AyzEk6j3rvYrAP+Sgqav3YrK2
1VHvx6bhnNrMIxbDMF/KInkOM4TyIPmQ7RVYGSsWLfGEpmgwaueazfW7QjZ6HI3sye5q85qVHppP
r2x2Fs58FCWEiUxckIAuoFH3oy+vyVIRzjY4xSHpIasuDtE75UgnmcAFaGdcWvlMn+4W86W09Ksx
GH9Xf6mPomFpu5OlGxyNdX2qNivhwob/OPb6lvdyJcfOHBB3U2WaA6owDJr/+5Iz175gQXpfbLNF
LUVIrCWtk68HuOdzLeBumIjOapghu4Kx4EFBsOPqrq8TYgDPUh8WC9qvsFtI4rGhv9Tj6oLmY/yV
LRdU/XuI4xgmM3tXklszGlb2OFYZMgUuT7knBVzHRstIdp3thQljiaVIS/eakPaH0Ism/1eBXg4V
E+8yu4xraJAtObqIPVFnEjfC8i3GgEwWbfnY1qwO865jOrIu2Xmol08OJA7rWbo3IhmKXW122VVY
4ccS0kguxtjFXPpNDJ0biAgNj7+CUejS8ZT3BDsBsDgSINrsWhhGsLn6u+kx7y1yKmVG42vMXq3m
9hkR4Sqr/vbqAdxkOL+auqzOkz04d5JJksjkowxCef7q+jff7JZPASptTQtxaAh5OfRrp146XTxM
pv6zkmL9YtlmeNW51+69nPWByS0YFw5F9op9v25eGy5RoL3rj9bc4hVDuDomcAGVV/3n2i0BFUXI
QihMERUNcAmm5QfGxMNckZmGhrg52OC7945e6qdm7g9BiiIFvd36ZKQrWJ/M02/1xBLDsCjbpPs3
l1V3M239d5sHr7NFAZZMaCegAXdlZ94LQLHYJDTDq+HDIM2ZNGL2tUFLpGdbnpreZSZd1/bln5RS
By2ymyr9/e87W/tGnNiFEf2zUQUDwal56N7HkkeN842VMNv2e+/ZX1lH7oxBqFvSFiuIAtLeCAok
lNdFz51aKSgwP5nuzcbgT0zn0W9C75jO/QuEoSOUIvEg8aZflzahbMzxj1RkYQwNlBLaMfKDB1ng
182MQzC38zdxtZ/5h2EWORQlUmIVCXf7uQFl77Y12Okh2CP+Baeu1qti5zJOk39sZ/QtDlotb0Q2
rXlQaXfIs9W+6e20mDH2NZSEhCijd1oIXf/3xWeiVxR9girbT0qm4P0DoSXsd3ogCs6cqjP84ee+
aH+nicSwiGluW6xgsF8q805IHWOU+eDVXXkx4JRINYYPTNgxYBq3Vkz9ffHaqyyZgCHD9m9ifugn
TuChZ5o24lrfrZsUj4WsYvs1+7TsmCkZk4FHyFLkcd6trZV+JJwWAmZSvlcW912PZCsQDnFitv5R
wVDaEQgH0ipsvb2WNDe+xgUZSiyz22QP7sEhU/QkUyHFKQ+7N7AZJLZWoiNnB2eA4zvZjTT1/7E4
SpZnUes3DXs8ogyKIPHewnA9Bm7PfduOR4A8x87BvQ3KuX5syK7V3ms6lfKjDSZaZJwg59BZD4Fd
/vUy14nhC2MtJfymgSle5tXVW6h9avOs22FP1V5FWvTjIZF6IM6+c+9ZMKq4JmqR0Kbynnf6M/XW
PxklR5S1Y3k21cZGYLW1DJlzb3JyC+CQ9dHUGx0wPJmjiK4uWber8MudyAXpIZCGhFgJjJtqcePc
AYffmTXPf/mhWv0kTZHDHV0+OGt/S9vDEWAk7EzpRBOxRWXo+hcbHU09CSOnSdL0pV+gvFBKmDg9
EBtvk9glMY4dSdmxWZg3AiPCmxlOJ0g1HN+deG60GE7ekr2gJwPyaQ2CYQMbwbBRA8OJD1ukxnlu
i71C88wHJfiPRG7x4JQjzvwNmmqRamq30TiKAfsMMhDU19Z5BdJkzwx1s4zRGwl98lwo/5kYuIoW
YG3fClu+1v2HaVfW7zmxeOIbmKN11YrzNPu/F4RsPFwtV3nYveQhm1K2OkjDyuHerJh+tXv3JhB9
QZr8nDRSsoLBP1sw5iSNAzFEM/sis/ziSK/kkePCa2ZSmlfmyCm+TlxFGbMVoF5huvzom+MM07hP
6lcjmD0GeyZJ6faTJmgtpmopjqr/WGY8MORzrfEmBbG6btirYMQsh6jwMizGX8Ab+GD98jUVx1X7
0zUoh+ra1tfCRoudbV8Ag361c1odCKkqr1MPZ90K5KkK0+mMohoxWpjewWBanA5JQgIfcvIVoNS+
EaGDeCQvrzqAtkf0l7n3GQZeQ5StiymsU7Z4DSZCGCNzZXi3vOVwaefilCp5XJheRMQU2JFQEEpG
QeBJDbSJkl/yEkGHEjXga7+ejkZbtxFlTn1ojQfLqtZvAx9Jos3uVC2SoMtAXt3SHrdkzOGywvDw
x6DDROWDdVZ1QVsbkDVUVy95BSIa4fBVpQm+UMsR+8VHlgEUpTLaV6Lf0uNoa5NrDNkSjMfs2usx
Z0qYx33oYhCp2p9219Zx0wMDnRAtmtLs6XPUzMycXEcnteqoLcfiUmadZhjjotNEeBlU0Em07bnH
3HB+2X4RHia//kkuLLZTk+AhltLBTlooX52JRDzbTq9VWriMN1ia5BAuBu8YlKAV19pnSozzcTcP
1SuZM6hGXdYvQ+YZZ3MG/TjM/7OSkUkBjHZUj2pFh12g1Q3UczUNNy6ObZ45X9YgVcekUj+AznH+
OCuOKh7CA3MKIghGB7llgeNQje/EBH+3nnH09Gze82RbKgvrcfIVqgtL+VC80KUYnWJ9LAy4UhyI
VBdEIwhC9PxiBrM/XKqSwHschZ8ANvW5WVFcwLgrj/gLvwlmKGMdTWpEipUhaujMv8FqfDCKEwfP
TqLeN1LgPDWBk1szAxkJqhzdb+wNk4381++uw+SyC80NlsMb3NQ14bI7ORiyVUKcFLsyDyvsKPBV
/fomHnUpgb6lw2MmilNJcRaNiSfjYWFPoV3k6Tgl9y4Lmp1HfsFkq8/Jg8jX4mXZpl7Lrjd3gws5
rhsTnDUEHzT5yj/GRyf+Bw4iwYDkgBwYbzq0X7VCuwG1zb8PC2DXwebOakCD8BK6DQiNqdvsurZM
L4szP8llGbgz/WXfB5MRrZ60zwMOeW+Lqm56uEzpPIRHEfxUSeofWbwxkBol9awfkH4OD8bIwCfS
6kPZF8S1txMthuZarmiashRaURjy58C+7RKr3INOjgl0QEyNZtpxglgUU8PnAAO+UfugWxcgb5hT
d2LOBJGjVcKa7C4Si8C47T5ih8+9KPODuWV3CnIBotrlvAjRAKT1bW1bFSNNfnS94TGk0dBTzSWD
92tnJP1+7KuP1aaBVqb1XzK63kkL6pExqIfYJvRz02VZ/DRyYvMR23pNT+5of3Tbm6sKfllFUFAY
OM2Bkx5hnEfdYAQ2TQ+jX3gVT4Oju1NaNdjjlffmPBlOWzzNi9qTc22QLC5+GyqMLTMTZ3Cqfy2D
cRIRBgh8gX8D1SZqlXjC5QLd6MPKMkzh9vgrLxMfjRLBsmkoy9gMi8cAeyMATgRKGMUoWZ0TYmDC
P+puof46BmmlIqqgEnQQUyMPFs1H31Copdb04bWEMwJiI35nSNlYTcy+wuzTqvVlsaTLmJQMQtUy
MJDddKoL5kyeP42X3Kp2KFIrTEblm+31P2c7SalbVnQ70Bw9k5/NCarYIA2LarJkFgeXxW8tmyaZ
bVSwDySqAL/B20S++h53wi9j7fcq9wBaJ3+JOF1fs/VB2BnJtqDod5RfWN4IU74IohOyXnzo2ngP
PbKzG4iRMD0e8FHNpDIUz+C0sCS1fxNJWirJk0tcbBUX2W5nvVXQDjca/Vv1FoKevHBP/Nr6ItPC
QZfa7h8sRcapIjbRCW3UD6X44Nw0zwEjB4iUyOxaKrMajaYbsFItgDa9Z24Ld8xFPm7VD+2c/Emw
RUV4KJxoJQ9tHyIaK0CDPs7Bu70QSml1DdGizM5JO5XX3J8pD9iIn8vcY7dIbGBlsl+UlM74EMUn
+Su//aEOno36EwY0cJsSvja6/g7f5d4FB+/XBgSztf0vUSjI84ARd5FlsVMPsJ+D+Zp7y1ZO5gyM
a/9P6atPu00ODrdePOQkxzMKLI45lXyUjz58NPTmx4lEtShI4EErlbecMjZ29qZ/qkPLPmDNHF2k
57DaMP8u1LelyznKZr2ZTP6+siEzBaUKVlsCvWvgJjIpSXVj5LHMdKCQCRaqxjVB1aIzDnbqcmeD
qcIKPdHGj5HQid6pikKkJjwDXCr0295w0GTBYYAsHwcIn+NmBCwz9tM1KxhCdrZJB9IwBCoV+niC
hQxrk+WR4lj4hL0x/TrWaWkc65b4d1IZux1R2dMXFwaOIva/Zm9a97EDURswMs3q5KNOLIfPV1ww
2j+MRuiwUWb7hPh7IeERlVwu1y9rro1DVtg9v9AQRGxeyqNjly8eOOoiFOWHNKxz6dnEiSRNfULs
dEtB1MftplNG2OCDjDPQMFmqJXc7uJHdGOmwLNg8DI9Jieny3y/bB8PD2Faf/sxs3cX9GpkrtDny
xOY6YF9V56zGW9JPdJjzttAXXrROsUG0ub33mehHYAZxHXYE+aSEYxTkGmfk4pKDMzsXwA0F6ori
v2CYiktrKDpS6IkN/9ZokFKdiL8mqrBZ9086yYCebxRv1Og7XHOEc7G0oqwv/hu3hanBSgEEIdPg
zGN2ViEaYPGCUGHianH7zuP1xG7fh9BxGOqxCeZltSiwWaIwwCJOJ6TxLxMmG7M/nvAlDcw0Zyo/
j+xGl07anjXaYl/ZMat4Yx/K6S1b9clWSUtW5ry9zQqpOLsAKjP80sFZmA/MOBhoLfzx0PH7vd+H
l9zNwVAMOmXARuwbQ8o9sEA7yoZt4z5aD/PqPvii6p9Tc3kNoYrHrpfSAW0RJ/Ms/CgLi+pcm3C1
Mmd8Hno6V4exSlQHxAw5Ov9dS9PfA4PyIsNXw96d7R+Js5KLFqxp1BpZuCsGkIPNUE1x4Rf46Irk
rEfjyqfSBJ3t7v0UnFGTBt9qriOel+YMGfCJ3QFRn6bbH6HKX+psMB8N8diYs47aGe6QbRfmoQyX
9dFrFuS4OvsjRW4fwYLbu4kR74PBy5ooE0b19p07cxwb1WsmLEYChh5vTol9f5tHbqHKMc92GPkZ
UeSGxDmdB2ZDNFkOi6wJv8Cj8KY1qfma6NkCVL04MXupT4pDjMFWa0NgZppIOzDfLEUNACisPZaG
KZHphuNvd/jGu8OeCgLwbbZ1/ejm+llvwE3DWH8bYKTpxOsYHWJ3bzG6PHMnvAZmCpDTb7kO8hQ6
akt6wcxcxg4/oaAeLOjHzx1utXVzoP37km7WNDP5PZTgpZu1w3tWfJIsbZyHCZgiNeLf1GH9MXSn
QRjTrgIAdOw3kfUAZzJpm/yIQ5YNofHXoAQ5iVaNcdmjnpyq+rHPnxw1uEebyVQDQAOLKpsZ5lVu
eLF0UuMjGPRVZLzbgXjtA/LmHZei2QCwMIcsO2x579DocUk2ENI5XlSW+ZFAzyDs4CkgXGxPipYT
wSJAh4T9inFoGPt9kx98a/rpIs3Bg4q/t5jCfeUQXSrUY9twGlsc6hHRDF+CNFllO/lpkBVeZiHO
vALeZPtHchH+A+RDh5QhEW8k+yVWTlFe2d7VsR0rnpKA4g6B4qkwoPLIhHbfNt17onLNBsgh7gCR
wVPtfGTA9HcK5P/byMi3LtIySthN31Z56yHznCec3PcFl6qfgd0ze+juLg6GSKVhXDuZ9eXmcGK1
juxeMaoc2XnNzujjERDujxAGRmist0KichnRNtac37eyGH/CmjKjykihipuNd5ub4vdcr7E3DpwT
iWtfxkTgFRhYbLBIdE8t6Rso6qWKfcsbIqYiEo8jPwdKOHahhfCecjQBu4XUtTlr9CvV0IZ8Sj+V
1dgHX5nFUy8VIajiyXOS7jPUy3l1mdk7w+wjnvaLdxMbrB6h0QRuLo6L6ZWfvd+8hzUjYGU2NPWB
5VzXGQCz6N0JYpORndeWORxuuy+8AhkaSzzJpM+QbYyv7dlhPn5tXf3eCdfYN74Y42XGSrGy+9zZ
sF/PbmC9kSk6srIt5hg9HfogpOuPk4dbZmF7by+9/RCODz3QxYdFW9bDinC6IJ7hPG78CiOrTkmt
1ghAFzBCJA/XoiJBqa3rU2sY7i0XKAlUZoKH3P6n8pAsLAHgJuqfL7RT8iC74pea+v6ZzTDawmdi
UivGSIVAHoy9ghCnbcWe5CesO/W9dNSt8unTYQMOeFWt57RY3ePQpeZtSOV6I+9zn3VZf591uZ//
l0/UsCbs/OzRgfOMMmqFK7f1/Qzc/Fuz/JqIyNyWeUSeMiMXAmUTEQRHAP3zY1WrH2ESiltlId5u
kAoOuR6P9BnFa5vnZz4CF+326cVNIJ21q4O90Aw+nQ2gi+g4amSX4Q7YIBEzKyldcbPMuSmYvSfk
DMF/OHZwJi5otkYmWiLODDJwfOkcVgvlnwER3i2WqCZFaRRBgutRLYc0tMV1docobOUclRucgIHd
JUTSNFhJ9iHH9cP0O5Q5q1pBZTHQGVbs3sWQ3yeLLlGakEO7kPn8BDw19Mg4cjwGq+lUkHqbyho/
RDM8D+YuDf0nl1KAJts+WIwwo9a0eB+VewU/lLE1pXirqBjTIDTeeBxdxFkMg+sagNaIHQuiw0d9
dEyeXZ8tcjQ1EPSkAdZNaXQBHVYlIeTJnDTEo4wdcoIl7Fy5HaKmJPioV51FOV5DgtAg8cZ0GEw7
yCyOCrcLD6yBnQ2We1yU+dyrMWA4xUSrXvTTgEDr7LXjpXem/qWDw5mzRoR2SRZbd7CFt5xIbBBS
bKxL9Gql4ry0/Uo8YskEAjUh71ZhNj/qlVlqIJhw/vv2f8w1ayXeaB2Jw9CYPCeelH9foO20F2DL
b07PWKOERLwYw3wOy07vNIIQVEjFy8wImbxhj3j3MqdE0GW/Fymslp48UsvQ+gTD8FdX1MbZSpbz
v3nR/76UqrjJisbcxgS/4D6OF2a/D9J22TkW/nkKioMaUVsrcyyj3PSSaNEF6itm9TdVrCGlqS2e
Aizv+2LyUFkVjThbc4LOvxm+TVGk78hmBzF9zUw9/45gYBd8mCUq9sqRJfMpdXDZwVZZpn/W67fy
2J7gqS7eLWmgTsfuwqcMt0w5TPIiiA4iRLB6WSTVcbb41pNviGlvtXm4H5s83Xe4C7ys73ehHUA5
LLCAKCDwus8fzGkkdMlYfga+xQptxRYXNLEvwFO3QK5ZWM67hXh2hA2d61xchPWnMbuTXzHECG5e
EI4qDqlhRaNhR1a5mj+yICgQ7pFpxIJUE5spxoOZ1ns+sS222aF+mGvlnkxrag5G5w/H2nb64xrq
KDCT/kcOE2GXWxa1dC/Is3fa+pvN8Y2R6fhaGI9lNnnXqmPU3ywG1oeVlhXk6q7Gi/484le8s6XA
F1KL8GFxSkIpctZSYWPPR2Vxk5bogh/Sjrdv7g3zex0xsEgJHH3Of6aVHh4KTrGdXyblt7EKG81G
UB3ReGOplxmpegMxibZe0gfINCj7PPHIQKcFkorKRazqgcgXIg6n4XOiYj/1iVSHxJTWt9n/8Tvj
REJB/TpiAr7kjfrlDfV3MI7Bz7ZMYidZrDhra3nsO2M5N7Ns4mEK7lOhy/cpQ+mwbNMx3kd0VsbV
c0RxUdkdnckWlngvszK4M34Po3RZ77nf/6XswO43a5N94ZOtrPKQeaREieq7EPRk0u1+y4mzDapj
EhVGb90LZiizY7a0eDUgFWKzYW2Of9g/ewyH8YtJFbacc1vwO6AOFurHVAQcBc7DvJBDRzCfeW8k
MS+rzNWhaNf59v/xOimlZgFuptY2WbjW8p9v9PbTav0cZks9dSKHaleav61sCs4Ja90dKT/rs9U4
3cmHIvC/b8PKCU+IB/mghKZ5b1GMVMR4rbKRZ6ZlqHm8c+BxZzqEJmzjWCeetSxOuFs+cChqsoZh
8YbvXRHYN6/1XktkpWeMMOGpD+xPhL2H0PDXO2A1FUuK2tgUgXsqS+rCebK9V+avKEzZsx5mPvbS
ZQ3epL+bke5Lm/M5aXiMq86vDuwHz6Jg/Wspo4986y3ZompHP9T88aynnVg3jEZiX/EZLoekZgSr
h4BsFNsYzjMb+0whipKDB6k5r5ErKOxdJoCslEV3lPsWZ7plpjFu92+b8+fIDzVijKKU9ML6nmJa
v+MI9BSpsxN2mb3Q1c/OVaQVpSq/KQ0oU/ni7uMDQo8UEnzNvdwwQD9PZjSnA6bdiYiXFPHSVHCn
aKfN4jZoFqS2NQxuOdHFoOQvNVBScc8oL662HH+bhXczVSliC+XwQU5WuM8Y5kdV0P3S88irYQsD
Rii2WGd6Qs5R7cvQyM+JUUZ20UmqSWJzbeifrCC9+SVHijwk/ress/c0y+xnWfEMjgaHegKA49Di
3f0BxOMKlpA8K4vymrEx9XmBhH7A47YsFNm5TU9SMrh/HBov5kwCNFGWzSnstpy0IILn1j+UUu81
FeIAp+Nu2sGZoQOKUyvh6puW/Eny7++JWV3iCoHBk8wD+4I57CnHmHmvAZntOiv9u2Zgf5iEPZtb
KTcqijtPVsGB144WpkkRdC4ZbWIw7SxjAsGyvR/mKo5ad/2J9xjxo0omdmoZ9xlykwOfzfAIrrDZ
1fyNBIhQk9Zmc16I3Zx8/D5dy9a2kLRlNXskwKzr41LzAkpLqutafPpJMz4Qx/OnnPivegLVRLiU
RKUwzzveSmBvg0yO6D2j1E/8ExLwk1LhR1FxgIpxRQG7KdpzO/kR1Bive0/MO4s9hkvv2t4DD10w
wNS3MB/lcaXvbDyh32Wd4DtKCJ8y2BTvZUqyer8N04K1+J5YKw7saBvF6W+YWXs02HaEvQe00EDy
ikznX4/I4aLy8zZkABNyl7g3UvqbCUZFQI079T9CJNvOqMbvIG8r+GSOiYe4+MrL5RM5PVvuwjgx
gMU3hg81yhLTuqAvag4l585pG79rMT7l8/zHz9RXaGfJOQ+bSLNfvljsiVKXpd1IPFRQeCdoRr8E
LclLOFht3K/DJjdo43+/bajRQHWED+z4N6YIXVTytPmlQ20tT+uMTVc27MAIasi4dt047FuyOKc6
Fln9nVcNXFEvS9HP1Bg4+uxlaaZlt+bsM5m6+AczHP4rgt4+uOPJZuHyQNRfbi1pvBbWs2d4vBrh
Pen7/nUK2UGXDQRaTsqv3pjGZ+RZRSzGyjxWaXOw1Dq/Y6Vrd2x5UVOCJhP++GaYCWyQ4RdicS9W
FjM6NY7pUbfjBMGP6qmsv/ElLz/TrZwrCWg2FRGB2kIRiizoq6Vm/1WAT9yFYslfwNESQpBn18bf
5sWUY1R/AYvwgW1uTaGDKsVuDy3Rsq7h4YoJN35I0l1S4XE+TZSgfoeN7WfGGg9sMsEK1STto9HB
T8u7UFJlB97OqaDBdQAG97RJTzgO2ClkXANJNSEmWX31hBCPqqKJ6dlQmTEbOgnN0sLa9MvFjOmw
7o1nOvJza4hk3w49BqG5X+6JW/0ZqMMjK6tIJWMxcUb3NMKRMcB8JPiOK6e7tML7TcDe+MQZBlzK
9Vaa2ziYFbpw0qCXXjZ0o4wWe+d15n26I09Pb3TrNgCmKDRHlktaVochkT/8jGQM6CyMbF2QILP9
YADX/Jee9+9LVvTIRjy4ICQRqHgst41POTj7wSqdR11FCMjJ082d53Jx73UlsdV6Y6sueW//rKwv
s9oAwhUbLuX3wQa8c7fLBXGM5WuGH/jh/Y0dvGD8GP7mQT6+icUxyK9ZjKisHaA42vyczOk1DTTZ
prQB0BiEtTGXedwymwWr3SzfvWhLdNbkQHVOdyW9rr/OfmTAFr3ki3O17EqzS8E0Cr4Vql6IBgtM
ixG1qmVGm2UDCznxRVjhDT3VepqFAPS2qVMEsLFLHrbYiOuHroAnvyXPeNaN9/d9dnVwZBJ6tmVm
X0ynHR64gQ8WFSM+sjCnqOND2PBM4LpMx8e0bo6NK3+NI+F2S2MYz9OyGs8qzy9Djb2qwN60s0nv
5FAN9NXFxMsw676SdiYyv479wnOj1YesmeVLHc82JpkEmim3PZxijR12RxVVnDsnXB//fSkaGq50
0HEgBfrnDjUWLKbCsI4zc3/pehQHZRHcKuSCIPfkzcdweyzTno9ymE03cx52zeBnEBjfvCHDOD2o
aKyEc2N/6u9CSRjZNDIGHTuXUNaah34ut2ymRNov2vd+L0t/tRarPXu15aMm9tNLaC0Hw/Dnz2r7
SWmsygQONv72rOj0zVavZuFozDMd9ckkqdtRNaTBqng96pyIIHr51dWvE7ujHQ39Sn81rUc58xBr
7GwkNHPIyyTrDtaCBDtPMILYFNVolchQRqXd4RLGg1eN7JxZ3nuvgTLDc4f4gI2ivMw5SwmsQkDa
SMSEOoysCNsKzlucSMIZJOCF6aAltDjEKAFuWPCdnS1+BQjIdtAoygMLJLYbntlc6tF6EWVx8hm9
Oy7/FaLJep+tnqN1k4tLjUErDB/IOO2OruGTze02575wfqkwJ6DCI0tez8u+TJLh1rCdiaSf5tem
D+F8qozHFs+KFvW7gWJ9K/3S/cjSKTYWeE0pyrLLAjR/B8tsIM+E5IiapJVscORrxdvBLflYB8tz
ywbz4JjyZUE/92AAUC5G4PscPjlIxm66ch/IHaAEiCsIZJgbel1s8rsXYNgKS4eXAPX6YzPUb+lg
yjOzjfFhtk2EtWBk2m19zoJchDA60nW5sCNoNy1vg454no9Y778t+oQI8xZmiI5sFx2ULne+U+Ew
0lGI448kgM46L2X+N8UpZBuJeUp8qJtO68XlHN4GPw+jikSdm27hiuUBfiULgIZDinxMnAsCaCvf
j+oNRptzHTZGauOKcWc1Oo9H3wcvQXp6k+TBaSpx9TPnrGJnk5ugftn1LbvGRQxNLFf3JytGpENY
n48BSNzdsg4PRgeK23ZJiezB1KE0b7VoI1tq47nTB1OwRbM3YlQdnhQ7+WPAuUk0mte8DEK9+BOj
3LrKSIEl6fCpYujp2N3XxJXV2iizQMnqx8bgxxWcI4eCC45NIeoesvCexfKLf0yedJkjoF94uSYS
wRHPrWBeUDuTPdQH05NhYmcvGb/umooNN25/6+6PW9B26K77stxs7wliQ5717KYV1w7iIZLFAVWQ
Ww1A0MoDoibmhiX2jE7HJlbMQwvY10TS5ek7PRqe/FaQ7cYxp+dORlbHFj8s5M1AGHggvfwe/AtU
H5r/MMySeTObD4S/yEs5PpYsWQ5VwTwnYwvWUgBSVxJ+nruvSoTduUj68rFq6WGKRGZIxV7a2m92
IaqUnb8y8qmzAMvm1GLjXJr2CGH/Ad/5sMt1kx061b00gW8ftUSM3JogSop+yffIYdHR2vqlvMOq
S3YVQ99LDzGRGaKLuFblm4LRfnLBDe+n6VBI1T0LLGSVHtVRd5Llgs1pTzNO5D2gi6tjBG0UQPpi
Q269rOKjQ4/Bx8U8Tj3SB5onbgtU2RMOlMdsqal2K/VsLukTPXx5USSs7OSYPK96Ohe2Hh8Zj8pH
3GXj/3F0Xkt2IlsQ/SIiqjAFvB7v20vdeiEkjVR4KDx8/Sz0cDs0cyckdR9M7dyZK5/aUn7gQvIP
x9H+no1+eY+pI7oKVgA0U1X7RRcoYCDbd52p6hPo/a/OhMA0HVsfh561Q93CFSM0Qj2S7POT69t7
irTEEZAryDgTPgOwXI513jyYqQ5dMONySM1L4bM/VhLojfKIg3kjy5U2RnlnjXYcoBXQCat4X0vg
b2NhfQMWVWzshZxv106A6fp5W+o8PDs5u+3a8+8EDzvAEN6Xw5uY/UqDE9LLwJ6kx2op+NlFSNmw
R/UJ6wZ+DPS9cIzPJvDBTAR7Q6dIXORPHDu3dcJHn4Uj7l2MTEzlCHDJaais52XpPmfibL857+9D
9lDzOJgtIBVeIiyQweAe5kxNZ7dVlIva4j2YLaJEtqazE6N2mRETKOz5oYnLnDUGinDpx1Ok3B8U
cjyqytXb2qXbKMJRBkaTbT7HMOa/bpcqueYcuqOY6Lw1qpL7tjYr+pPDFXN3eLTmbviYsuV1brWE
FdG7u3HMwTzAlKQEzTk0HiY1GgUYshGfAsSAgjJ53b8PkVyONi5TbkIYWktJc9paRJdbBPm4oGnH
OWt2UlYB6c1HSx/sdMNDYznR/MoDED3z0JVyW0XYOLpOhUdWw3elR1o2C1DMo2nKAx887y8CoLg0
zF8aKqqNUhVB1ay6Dmnx7DB+so+DydVZlM9hvrFJa3JqYyDH9MI7I7vSWP9pWr/fKza7qao543g/
4C2RaIGIBhzf0mxVI2qATPTHymxmcYk2bZVvVZf/x8bvOxsCL7AG+JPjqwrV1WQtiKMRPTeB/5QO
3X9eO8884fUakiCKJRnQm9x6mlnG8B86DEYTJuisc1efRAE0K5QvcPPqczEXLxPnWBYIASe9GaBW
YGbrCBqP9akdfejMp7POSj+9hv8gsXnC92zQK7/+dLvyV87YRZHG8td1F6LfAEvbBEPH5CzvcRWf
s2yhCkf/mF0vx47OjT9bD0w1X6VeuGA6Z5/q5gxr9KTH9sOtCStGSO9BFPN+LgitjTagSufbFEVv
VKNdExQ0Z4ZR5pUH0HuYRNNdZ4ffmx4kx2hnOBY0kJShSz41U9y+rRDXLc0jN8PGbRfzWpj0HpML
A+uTIlXbzkdLDQyHn84/p1LlD2f9cbkwknPP957J8rUfcmjffLyDTyx2u4/e5ald+BMusaDf+szW
J3YVfxVzEWdSweqp6+i3Zho+8D0EmF3HywDODPiQ61HXzJdwZsFUkeFOJCATxqqrFUpvr3qECapc
1ZUW4IGj+2JrjQSM6ayhkIGgAWkLTy0DOGyyyj3DImQzebG5y7qoSx5MMskjc9Lk0dvqd99z4Ik4
9G5pt08fkwL5a4z3Nft6PiVd+qPkIYqzfzyOrpXfljGvD5OuKuQhdmfYw4iQIqwwpXaPGepT7qjo
FbPHp91N9dnDRI6MxvJFZ+Wv1HTEimEF+MZ2DoGbVjt6FLGw0VcLqOzShfk3y86p6qwUzRf99Huu
m/tgtfMJpi8zbUsPCKqwv+Pcjo+xqPe0t/3ppHikTP37Wvr4HFYCO5QYVnmEz6FBBjwKOslDS8Vf
luM458DkwyOkmJCdNCerePWkjjdM2f19MvJMnYxLSBNqZInFCM9Pk7MEJ4NBWdHVIXt4btq//17N
1Uj+fO7UV76Wgv/7EqTCbEUSU3LqeeTWI8D/czm+1GyEO6E+E3/mTxtQ1YkOXomoT9d/v0pi/HCO
GTQshLJ9lnhcto1I8H5kKKw8Cv8kK6i9ZPg1ZB7OtR2PDFPqDUQBR0+bOY1z6oEH2uqFs92rzy7l
nU4n0fnqQwxcXqWd1ACuyQ42df4VFOEDgDKvtaz5VSWc9ooxYOtQw7IIcCzYHtn8dCiOcQY9IGps
4plNCkot5mQ2pBl06drIq14GOAiFhHq6Znaw7676hAODX9mPLCOI63pZfYSntEl07b9ChVCvKR6H
fT+x0nC0/RrFAD1K5icK8ohBolrKAv+BuaGNesT+9CZxZPE0rUTCJkuXvSSewrWQxtjXwkc9lC0U
Htw2Y3iOmRdYPd0rNo4n4C28TQvUEWk13OIFmphlXdjihlgZpzefD5R3LtT8AFzjLacL+JauX0ay
eaj5WKJyWPXnRJqvOmetGCgsDKSMM7pOt2bhHRN6/jeXdCbkYL6bCQ1620zmXYJSuTiye6aohZbJ
Wh8MRaOLjPWzJwwk0io/jfD5tqRAFa8U+NgdcIgdi5wADdHHrsgmdodOdsyxUZ4n4z3lPdaZkiDX
xk0i65DYXJoQDx6QXCZtL0dm82ID5GAzTGzCsE33jwn2c6cXJm6mC6BQXHps6m0xDpAE0XJG9yXx
8+qJ1QwmydQG4ND6Z9m4Z88oGHVj9hhKp3vpJFYcBGSO+MrCR9tGR+snkaj6GLDxgWSfbDgGDSxR
e+vDJTp45Xv/mHomEzjrm8pRwc+uHI85ofGb346GGIX9HONFDFx8g+haZOZ8vrFioBOpHU+Ntr29
jlldueEfvEzi0M04PbOoj55sgQ88Enhh6l996qjXzCuSt7idyIK1ISuE9R8zBKzLFDL7uGG+r/12
oX3d0tSg6QzOAW5VoMLwH+TvJvezk6rTGUdMs7pQKBSwbUhZSu3zyQvoSrC+poqm7BlfjhWWRA8r
8mpFQ4Zw4QEbKPktnAP8d/ZgTuAhX1s3wtrX6unUsLe1c5LiGjLYFMR4lkQL8DK1dzNHgLs3/nZG
SfsUyK1LgQk2VUxUWrjRlYt8PsdEXut5ZF+Dkz284MEKL/9+1Vblq/B9dYDLoTeIM8MhohnVsYMW
povzGvp0D0FR9NmVs4DJjd0dqhoDnJ1Ve19E2WtRDu7WR3Y1VvajEEP9PGiqK8swB4wft79zTv0n
mqU1njoO+4xtM71UQf3R9fJPIJvqhXrN8Fp45UccUlbkEY5Mqzbi2Z1lL5nPe87ws8bNOJGrwX+G
+nhqa6R+lhpe1aRH9CYfnrwC7pOYcxhqAtZTwue7pDghHS5kcHn7Og945aUBiQnlX0jW+BszMg15
DRSPZV67HruBmBSI6Z3tRA4gLde8pj0SftcSZG5+GccdSfBaxQt98Xzf+l1guQMUZogA4SklXR8Q
dsyLa5BWxes6eObtzCQ22pfSQ9a0aZ97Ja12XRKMvuQnYdhLaidZhX36oSt3c7xu++19uWbYjezO
ynDI4Ckf3RqLo9bCBNh4onlr4ZVC16P1UQUTVYghcbA0Cn2Qq/IyKXNDXHQAnTQ2+Wi5guidi/D0
bhEGl1lg/hot2ysgCRqFqz8D19ITQe9hWxnSkDSdsXDvz8NYtrt0SQmBsINzZQdeTVfWZWi6e8NM
s1HdTPTNCwumQBkjmFu7CKPIG6Fu6HdFTccMW60cKg3O9V6DFPgM6Cl47cDPH4om/G8Om2tYl/2F
WSSjaYOzsapSaOCDc3Lr1IFRwwMlY1ON46k4QgpFfIwT92lVeyJJPVMQAWnhaU9yswixW4WPFkr3
LWrSL9QSce9DaI5VEODhCVC7DF/GOaIdBXNsOlA35pTutRHhW4qt9FL69bfeOCefOMvB6/16Z5MM
PrMVlKsVHJz3QppAcdelefwdYHm5g9XzUZmivWB8xhVvdxddPnl4Oe0lfbHGtMZWzIG6k/5b6KHq
MnG9qRJjiN/7aq+G+mSFwpyouDlWvtKPEPob8xZpLhbAu4mn6dat/Wlvp1Gzy3vyJZaOxc1qrkwF
z/jG+rcBPH9fzDyrBeeXJHi4JZIkx3m57bF+0MigxZY+5pKX0INUYH0US/U3sQNCo1HX7hVzlTHd
d2vMw1uxlEQviRJv2aVWWzkS9c3ADNoLkUZPOzsZd9klcNz4ODfDR7n6a8sg5CimSEBNdYGrIHJm
8j5L9GyzqAqC0uWgd2fxNJ0HRCm3hZA4ljV0btIkQ0lJuedFGFRDHMej9RoF4ysuqPgUeCWOAolf
dmo46qdOceyYAZ9E3YqzELlL8K4K6OyhVafseS+RbL8aR8ntTLHIzq6aeldMcDt6c/ldTOSebLn5
t9/yUC9GpSBF6uGCwAgjhBCnljYerY6JsawM3KjqgEwGaLILIkB+dCgklSmv8yie4PM3x84Xj0pj
XQafS/iz9ZZPQj3Vhm0FLQu+Z+8b0WcoCr/9zBaPYOLF1MHzP9SmeB1Es5zckm+5zwiDlUFxXhoH
+12q/iNDT191Z4u9HvpPTn3DqUVOvfliG8ete4xSLp+idD9VFrzwDud4CCDhORF86t34TQCyfwka
c1TUbp09nf2XW0VyWHxM6uSem1iw+Z3HO90hzcZI++GOxj46MRWAZX7noygP9GD8sW3n2euidhux
a9ktgT9fZTCFm8gEf7RCOh5LgURlScDJTf6zJ+Z+qmz/ueVUuGMmZ3ZYquRCyyZZ8tK7Gjl61zm8
RFEPnR0q2sYYrlCJVrnluPpAsngooBz7qBLRDccSoq0xxc4m73ZtlBD8fqnex0uW3P5tUilsf6lr
yiXBrr8Ceo+OJUXOtKjwr5Yy/SOXItzVCim96In/1zR2aUVmfTVSJuH8in1kzw9lG9YQnABlcMFX
/ltcjNlpousrdwxdvdpLvgcYpE+FRc1A5Funcuysg9W0yxGZ8pl1kjqJKYVQgK/Jraprbtc+e2B8
4lXKKyar020GkuocRYl4z2J3TRb9aqJSnThNzvsJADjGx9K9WfZTHAP5Vy1kgt5nnvEGD7900s9X
UVG1Ta0pGCvsy5HjPKd1ARKW4/1+dP2JjK2XvUSh02/nqiL8iq6fK4YS+jv8rcZldWuKVt8m+i7A
bnA2xtV/HjtCNHU2s77x0fOT9CeW5QqVlyAXQA2ICR9NRB0FbuXd0ip14hn4A1sHC8FgrvZx9kI9
QP1sE3AiF24NW53uXGFDKqNd6uaWh7YZ66cl68MnW8tXrMj92eu/tU0X3oijtLV8jnGaPkelAR2L
1h9406+phBdlAuenW+bdORlNTUgJZa6nYmPXZGCilCxfXHe4LebYdHwYrSotXp1Uefa+vipspaxV
7jz1vuaBk3aPzipagqqdGP2tSHNmktJ6rlu1nGgPBDRGWdyui9NmV4/xe+M2b9J1fwVlnlzpmWm2
7oJK0zsTpT2++GYNwXDOU1vxmF6KN7SGk813drXj+G2MsqPbW8FXlgM1StR/cZQRvy3tKzyu+WOi
7YeMS8gD94UTmYE4nuIcRPECmiL/DioNKbvCA5IZjOhBoX+TZCaNPWFkmOK7h0R/neecur8GUFTh
x9nt35dx5APyUNM3HW0SGA5fAomhLhOeuDl1SfomFm8LVuU9coN/a9aWNcyi/i3qh4/anaPTvwVE
QU8vlxwF4Lq7SxG8hX3tPmdFdIWNAMDXFcPOSUdUlbYEwuhiE+isE77EALQYU31ARVhvfGSY+Mn3
Fs5D+Em2JZ2HRJNJ1uouoMwG4nRrZbcpxxvAsHOMQ+dRYRQ7Fg5NVMC1pyvuEB51FiM4ZAAZgPrw
CP5OJRRxVpp1HBpW5WYkkIynqxixWy4NLoIm/gQiDJFoIA1AB8CFCSI8BWGECaVHl6duioQaWN/J
oOE1ZWJ2Q1DhssLwBIZp3YbZeXFJ4w5P57zJrHptt40/aaJNXrFqfZ9SpGQkNfyV/spOi6kG9NPP
YGrF1YxcYZbTJsSmMnMAC8+sRMKIHdeTiF+LlqNWYHfuJm07yEFl8LF4ZMforsJ0Vr5jen2r4erZ
jKqsvNRzA+oqMB3bCh+vtrTVvBEGK0Xn4yKseRb3LitBqhbjOPheuH52WLTzUYdbzpHkx1KcsZQY
8OylcrOjqzCo5v/qTYjbkPx9ucXR7BHF6AOWBFguk7E6xLVKN4iZtNcM2bXDhrEhsL1m1QJ/I407
7y2pMQw0zgvnNEK1UED0bpziP22J/Yls9zgl+mBRsr6OoycuumkLyV5vh5atF4/TP7OZrus+k7ns
rUIEj6zgFwPxYVBVg1abELo39SXp32IYVxih11LfuDgnBNlliLiYTTjjMo36K3inT4CGb0XodtvG
FAinFJLu6kE9FrZ+L0K4GIT7MsKXKp8zllOHUoZy1zXbfpjZ1GFf3kHD2sEkqa5TL6MnleTTRiCP
E1zJbyShqOZAKzS++t5Z0WXBM/sSolXsNWS8g0/RgTTVFWYbHR66ri91n71WVIm2IyfFqQvG41Dr
96nTEEwJc707XgvkxrV3fd4zwDGvsWmtsDys9t6wc/9EUeVRbSD8G6EKSWVx9uBSWHDNUC8zSKKw
Xpw1e+PUYk/QCheXnZa71LIb4hz43Vwh0302/5ptE91aVZzD0lluahbyeT0fobH/HJfJEJyUcr8o
eE9DTlRXuvY9SOp1bZDEx2XhhTEynwDDtF8yar1PGXcEySKYG7qPHriaCRatld0Mq/+lPII3+WR/
2ZzVSeRARUjiB5Jj9pg7eMldKK1DoZdx72Ug20O3eNMjQ4iPw+TVaa2HHsufKZ1Ne12QrIFJcwy5
5ff+4Mo9lafOkcfvd9vq/EfOgeVI7pQ3T87fk4JLZwhnwmI8FMYR34op6zNnnQCgWIlpb0YA4MSf
Xh3Rd1vKQyGNs3XxGl39SN7ByU5nuxX5cQzJlw7U5gVVeqVHYJMkIn1lFtiYzuPBGkAZ0wm1RR2+
AlgXNBKPAG2yXGL7TfQ9JwRr8ktIRuRuXJz7Wf9SlRbYtZoLqmvKN5Ek5jjHsTjFismoFtDgoY+K
0S0xAwIxsJv0UczgffylvppeoJl77MONhU7Zs5avF1MSANqgcjKlcO6wWTiw0+BVLHkbm53jT+qA
ckL9bkuDQm534UtYSgTyFCcxaEMCgejq20rN4TElp2RG0Z+cafkJcsfaDzZb8bhkDyw4hXIX2kSp
xASDEJCI9ieHcYa1TlYzMaDJhRzHdWTTNaHkQfvCv9Pnle/6lTxllz+qwZPEcbE1Yq/vswVzlSWy
e+iJTeK33nupPl1sO3SEYMDCZWI/WSp7aYJFfmi+Sc1S99pk64MIDNt33iHoo8VJhOpXm9hgyQvv
7kZSHhDF/gWku6eecQCHGWXrrp2yfaaS99VrX1U5AFfH0MwHT+bXqPb4zy6SNHyazczdYplpXTcv
zCAN1CHfFMQwfGfbeTkv0ao+alN+tQNx/6HpmWIXmBZ+DakP3OEOag7Nmf0Ez+UXk8DfzsmIP2Ek
glgR4hUfKKucfy+1ng4hONr9OFU/raFHjaJgkpx+pjE00U1c2pzqA1+Hm8Ys/hEL1FvXo1WHUf7c
UWF/ogUhvuOitFiOLA3lKJF5mGQ1MgL9IzLVoujrnck0oVPNwkXYmC/iYt7Ys8T9w0yG9wU4gqjG
Q1nktFx21o9QAnH0B1a7vIqDjeIofZR0BedLmB8jMEXWiAk37Ed7087VFy294SerVzKN3sPyyYi1
DbJLiIN3Dm6U9U6PRv70sql/KolJYYELWbMM2wiV7DlXy884Nxycsm7Xz2kMf8YnHhM8JWvfJpOm
RTNScYoIThyLAE57n+v2x/QXPuBhdDLxNZP/WUsuqI3GJSOL/sMhertFUVnjYtE99FkgIIkGV1m6
74GF+aYfF+9ss4whh5pThLywJy17tsYlJVHeit7C5k//QUORk2OT/Sa7iuPDvLEOD1k2BPz8OsHi
1uGd0decxxv8cVBgfMH+i3TKMwaChU7LbbM41TXosx+ZR9sVWF3n0ZJsJAbwYSXx92gA8JPjIrxO
KPeItyODLsavfqKatbBm1lCUqOwYyNB2g7ygz60UB22XeNAgQ4Yx/uTU2o/Oon8m8U+TO5++tMcL
dQqnkvUzSNC/gpnt3iDF0arNzJC5OyRGe6+0A1BgVDBO4c5hX1A4O06ULqwRhPzn0E9/uT+m86zG
JxyTLPAlPifCSgAEWw97gO6vuWffo7nMDzSBeBuLNNeb7rzzbOH9mtN3WXfgauYA9Jif7Lq05lwy
8UiOERSBNp4IU+O2XePR/0JL0+SSYae38+Bp7PzIDTxTPYvqWiwPT023OOcqTj5E6r2HbZlfhRcg
EeYN3lBERGxRAI20hTWaHOuViBaFE279URZM3n0Sq0Pjxt5mCEb9NCRF/ASISNFWNrFmsNgVBEyC
PSDze1cM36Oxmw+e6OeLqKmz8Ar2HlFdkXeFWTfNo7vFKMaCdGrqi8xFfXHWL2A1QCNY/MFB+N8y
OOVD1imYLAhvVR9tY1Logujii8vWnx/Z0u66JHtL0fZL3NKXpXIggOV992KnlDuOpK7jciCulPvl
VmW/Gk42rHRaGjZIkuZ49NUsh/M/6dJd9cuwKHZJY8ITLAP3wqhXHiBp/PAK1gzkgyq8K25yT/pY
H2Z5Q/anQLOhlbpPWAewLOEv77XNiymy4aRo7zBF/yDiWhMUwUhV2Cy8MCrDXXN0zqdtIzOzgxwa
zAWezRHGcdofuUs399DLeAe9N0HD0O/FVH2v7TE/zj7Gf8mNuWlXDncfO79mRfEk6l5xKN2fNAe9
Ia1iNDIOyM+u5Q/FLc1bVzb4PX/SYTps8x7EpADA+Tr2Q79PCUW3XlluEICGp8Cz3hLBA5jut3Y3
toAex4zOBZ7SMdyyCy/DH3ogpD7eRRwVT1LXzVObwqmw7YGlbeI9dZ6Dxl6pS4yTj3FO/sKx1GCL
7fUTtDGCh5R51xl581aSWocQWxwxuoZ8Vtm0tcLxbYlDdMT1t2n8v4PkbK6NTwepz/mqbYfDUHdM
OjKgsSLncEIT4nOhsCyoNTGne9+6sfL85tfYWGDcPw3Gay4NdgsSovIwQU++KjS/bYjfDNICWbyR
DLDT6OaEGx5C/GqK/PeruedVWALT/2cZswokhJKHFXeLOnZLABNWWBnac0blMp4K3vVewH5N/bIo
6zwEpq0563KFwwwHEMxiYMrn5jjEbNjnuT7hxjs6nSOZ+gCljPXcM+uwnMIc7/DU35pUEVhsylWs
JItBthOumF+O+1Jg9dPw2i//vtRhLPeOv/yuvPyNRiM8SEA18QOhrcdU+cKjZakEbN3JEpJ+i6OZ
ceZ3rSQOt6A5o0jU5ylMy3MTEEwrh6vjFeKUj3BRuCSfvZWC/u+LaOy53vz7JWBZRNBWsOHOok/I
hNjihH2aDNy9gr3UZiSNvcsaaihtT4ujXSC9QYAKyRqtzcZav3jO/IRx9EXDRTqSBGU7JMBna6qk
xCrUpUtgLqS0YFi1XC1zXd6jUjwLj6uynAnTYzZqsbwU/NAius5sqKObhdSjC7xikip5IzRQn8Kw
+cVx7CUJ0mMR2rd5oIa3EZncYBb+puBoBEsR7EIvRGJyq91Az53Lj45LCoeMb10LVz8k1u9dYI8b
gIT9Ua6V2/Tj9tcGH+HVXX/lJyX8zsI6+avL8p/fsgl4bMcFeY3VBXVULZuKqUXpbaVN53Q6HiXh
lIcO9ZfogTNTWH1a+ui/sfWf1/8NPq6IyoYOU0XILxYnh8k8N+msUfjYZg12fJtWdxvjQExKiJ2U
5keHB2Dse3Xp8nIrJnFMa166IvSveEB/D+lsHRrN8wghjYN3Jfn/5henvfaFO55jD2GwGxI2fqyu
lmV5VFECrmf9EqGqHUksXIkaTKwFlmBXxEisCBocPH29XbJWneegUTyXcWxoP5YPjr8Y+A1M83pE
isiS7GOJaC8OW0kYMzPTmZ37WmHf31gNAN+IYZpX2Fd0vbbFyOTCHmHcSoNlqMCFodIbMZh324H6
lVVzu5NzdAfV9zkQCjwvMATN8t2rxmNHd8QBsLPcLEVL4VIRrs+L+R05s7iR9OleYskmd5ig5xQW
xjx8RPjA0kuteN0jw+7p3VXYiuDF5C0Or2S4cOum59GBCGIKAMZ+vBZgMmsG83rzlww0prgqzZEP
4eicsIxH6wjaXS6gfAYdYNcs5wbKSowImASa8lw0nMXxWzwRrEHxQkRFj2JVZ+fsjqnMC3PNMKbF
HfvCe5XiPNIWgJ7eatT7qDhrtMEScWX5+dZr1NM49TzcayzHQXeflrtv5+HBMcxn+beIarOLm9hs
31fkZ+T+cgSvfXI8PzsEoq1fMBdg24X/OcvsKQn1te4MC+tJUnU2LTVgBLgTFEp/ijl4dR38z6jH
BEPT+YcNwmDfK5dhKKrBoc/5ZzfasG08RH/8mxMrZoccVgizyivBwpjCO7d2PN3BzqK5JihgMTSk
LRws7k78EYeZyojUauZT7GUVbdkpCXbRsnQmLHioq/8KLiGmD5xFPbz0nR25qNCod6JGL2p61uc2
usveDEgC/kDzSe0El9ke/1QVs6EbHlwHRCZujD1CGYklSewiWRof01OTbePsk4ZHiy7Z9VkWzg8W
l8OFDoodH4K4TCOsIjwZJ+gELkRkXZ/bwr346z8F5I9Oxp0egeJVPSlVroe0M/Cy8WVhNt50Br8h
vq8DlbH1sjn6YwESOI5PxXqbmXApKZd14n1Js8IT4DIgBU5Dmol9F6+uxyRHngm86JcjzTJPi99j
LDMGLzx5mHNbcYUZv+Z3bzAc5QuF0RUTnQXjPLAHf2Pn6cO2gm7b11h2XTmQrw/LhwKqgqGaIREA
6a0eEmsnxzg5UTvyvZnLN+6pT84P8qXl4NqX+l7H3n+1zTF0xQQpK2mfRkuM53Do3+HdV5tuxqEu
DYke4ecnwUojTzRQ5TQ+iMY0925ov7HKxo5B1ofNZ0SafuCg5+7amh/S5HCu1eqzX+DQxIQlODtz
+Jjl22Q1TMPIHC/4ujK19yJ213IS/T7KqQAsSKcNHu9LOb77c5yRpXH6IwIOJbFR0L1gEtin0gy0
gSwpad/YPy7W8JYqfUkZFDiKxe/aDnixxeZTxdgkbWAbKcuUqt0JOzasMwr/8D0eYOEJvZlGHNrc
f3PF3ZlzInqM3VfhRIQrMZttiz70+FF7FJzApJc6pRebncqxg1957Cf7DyVXw2Fe/dgZEfh97FFF
qNEeBrfHi17wePdTclRdfBih+2/zir+6aKofqb8WBFokqIzoky0fpHwPOkCsVBacl74e3sRMrijK
q3azhD0IYgohEPeBWZ54IM+3Rb+wV7/q3vlckiQ+TGMRwQjbdyb1AMYwxQ2iftiVVAgxg3PERv+n
8ORdgJMF7+EoaNpSXQEfoW7yOMT9zesBdEEz74Yhr+5pBzt59pyMffnvCHH8IfgLeYL0UeU6oL80
VvIsbj5sMZA6HYpvazNcBxbLXZvVeG6xFy79AIazfdIVmcnID0OGxeA6JbBYZ5YB1B1jHCtr39rk
VjDu8WPTFajkBDB/dW9Bj7WZtXZDB77ymAVDfQEHn4X6OLNLwdjWfaO2le1Fkc07kXAqi3quzab+
3rnimW/S2mOchwflWPei6H5Si+kd3JQWwCSJ5F5YIKBSrx53zWxOkBYNAkefHxeOqFioPOJn+lJ2
AR/nsLJAJOMyBRKffsuFz97771Lob7Y7cCS2zC7m0r712Hb4Hpd9O8Zfbl07ACGrY9wNP52C7ICV
MFQXVf8VL+141L3nXttSHdrOvFoaG87cJg89YW8PfVRb4f4s2/JLtuMjbIozYUX7obuQqzwiQza0
f5aUwgc3zkF08tBiawf6WqDNUK/Q1HTKATPgGLdmxSKvuBejE2+rGqghxBXK546TGkl0S//T0tV4
0xgltkNIMxswK4IGsjw5SbxQ5JxYFwscxL7xU2AASXVLrCU/5AWyYA4E26pI+vfBiu6CSw32Uj05
aZaeOw9YViFxKNmexNC10mUkmMTjmLXvxiixyzoWyaiG2MCHwDxXQf2ZSTwXqZiwICgPcxAuThix
PwYN2sbATDgAmwMRuQKEk1ySTOSuKoaugL5JWarSIQ/EgftIlHhbrWLID3AIMeFE5RkkO49v6KVV
Q7cHc8CuIHpGNTVL2VEwx6kho3qxgLjbpv2djgJ8iQLniRA37DkltkoVk8ocD+zokAT6Wm5cXmPU
29A4s+ov2D24cbIRFVZ4R3R1IgGCUtiydi4+htGVeBqi7mLEYOXeOOmxJftTW+WXyYvl2mYRkku1
gHqc2/0Utd66OoXqOjI9yRGnZ6KfONb57+2HKaDWhRQdZGM/PmvMmhzQRb9BFAFxJ3qML6Fhq4nx
sA/9F6cHbtJ5IBlNJEdcGxesGpyoM+8nxNPbwHEDeao7kFQZycTFf4Uo/hJYm/DjLK9V3rqQUmww
7fRcELHPxEPyYLV2qcEEn2X2ZxQJe1s707esB+Iyp9RB2MF/ZdX+WEADbmOXiBiT5NYja7F1oiwA
MDvt8gZyohVNnDL3RTmmnA8KZ5smTDmKd2KtUG2QpVZYkJq2uTeVB6hbJySC4kCOksu9ZaLSYb8d
h+FHMVnkHljk7pIeaDlVFV2dfQUjv2UW3svS/QUi2Xlupz64Fi2DRexX205RUUC7ynPdUxxKjSlG
jr+O8/laT5iKtfKfkUv1KnheEafAN8NSmguaf7qUwp9uwpNE8nz1+qz8n/wMlWR+5dP8FhLjJ7af
Y5lpWW/50Obt+ZlRNtthGrG2ffANY5TEq6fw2tUjV8SEFKMS77Ck3yEso0e6868gpR/t3xfsMwXz
XnWVTZqeI0XF4voWSdLk7+CK/xk7s+XGkWzL/kpaPjfqAg7AAbTdrAfOsyiJUoT0AlNICszz4AC+
vhdY1be6rrW19UMySZGhASTgfs7Ze20G51GtM12toaaLF8tmlfaj7LHyVELHjZolyhEDVB6KwKzv
GUY1QbsaGtCxjtUNW3q/KAB73M1jF7+HVlNuO1ktC4tEYZO/T9h1yFamC5+JVPDoRS6K+3sa5VxS
nWFculrTM/wqkr2qKFsGZMEKETsJOzhcU+DEdd3dNIIegpCPuaMnuAt9lhdyo6tNAJ9x2eOh0zz8
ZAFb87QjCK2Is1923r6pCqdyBYTwnLCGTIPz3sdkX5gd+jRyJDGyEl3NeALUp06dBkDbsNatts6a
UltTakXrsjB2kT7M10S4IFGFeB+L9jgBo6LVtkmiiHGsRnhnmPDr5MP4mbV4SCsrPaRm7S+M2kV0
ATeTjuq4NkoG4JM3vDJMGREhcXywi5RcM7BeApKVnrEcGnQZKWRjOFRboEtETKMYRB9SGzs+KGpT
mD6hHXISmJkqGhI8cwJe/ouT42kcobfI5lfutRU8qIyz2J3QzMFOZiixhjRD2LDr/FABRxedG7YB
jgpwm+ChK+xik+At35YuZDeW8Bcf0d8R6AvyYqPlrEUalazC3nmhvb8Zc7YQUocyBJOKEoMNb9o4
6wzcG8o0xucaSib7HcgcJ7/9EyCW+AHI+Axn88HQMf3mk/Y1cq2KPKQ8HGy1EN6ULYyEvnXEAJrs
MkBdOoNvnW+l40DKcIkXdvMg3Yn2si9+jy4mhDKs9mbbVOCJevJwvehSSQQnHtOcsWBQl2RoUIGl
5ovSXuU0wkr10WqYox2CiXGsmxETT//nNOBuLjVx60kH2zJbcGSmPcG7Rc7kPKa0jZe0OkMkn8SY
d+rL7VCjMXJ5DLvG/qnHEVHmHc4CKvAUvtSEp6H4xMSWXlMfaFRqGis11cVSRYEgJ+2cx6RKV15I
y7t1J3KRmQzEVUzuX8KMiO6U0+ODtg0WmSZtoUBy3vIbRjUDUpXRLTOKfNc2VFk25+xi0tjw4j4Y
bBxsEaEPl6G0fmlkJm8yPyNiUUVoZbRygRsAtZGH4LBEi0TzTXvhDBvYLBsrx7sAJDXORG4sZDwZ
l8SpSEsmox7RDfkPGZF/CErWPiJjCGtcYGlRovan554NJm+ptZLK/lWV4N8NA8oPqeEnww7Lc9m7
ySozX3pSWhfMnUHQwdHiKjouha7Xu8kccaB740mqOtn1ZsToLa0cJO0Qlfi/bln6hr7yJii8N1En
hzqmyOyKLlx7HaSGiiOvNA1SQoNYX1XP1lOpWfwATTHwkvqGlmx2iOAcHEuSKepkiLeBwSVf88d+
WdlGt44m1DphbZEZQRMsqyu2HbMWpkbqwWKN/UyiY0274Kdh1nsjUcwQpmnnduitbUr6MuEK6QTW
awT4rIgKogEQj2wJj2dRwXnOouqqlV7EeKsC72eFYy3CWa2Ru41QgHTHEhLFTpM07VzkNjsLiyWD
HZvoSI/kMzoEcMAoV4sUD21u7Vi64HaA6x/xz1Ddn9uqdM506ctt7nEm6Fr5KHQOmwC+DHhFlvCx
ovc2msHjrv6DaQXRjFjtyOQR7pYevENykwbXT8UAN43pmay3taei6QUizsnhhNuyRSeUqUQFAfLH
0Y8ggbMDoe2HCcc/TIU02QREyPhjy7SS1IdXW3mnUKH3wjDsxDmhir18I5NKLP1YxwbSzb5WhIbC
T89DZHtrJxSIY/t961RMssgrc7lYrAl96TyDcYRKT3EUfUtbYLmS6bkmh3BV4rRf6kLDnlkWOou2
f8KeyCZqNMpNES5dxca0hP24V9LatfjmixjWG1rfZlc6ToDBIbhafphjk4VXglFqqaFXP3ap9hlX
DEgqZAcLNuLMJw37McxqQDER2k2fWtqrTmNhGku3Ak5Ponq/jKey2pb1yPJtDv3ZMSx08IG/iy2g
szaXABHDvAtbBaSOUUNGNDdAjyl67BRjZ1mkgGp8oIXsYIgf7Mt3NYuNPAypSedjUCfhdWNNNgEL
+c4QlbNKQw0Lo4JNB8vtnpCqHK/HUM/CrhkZDrIyzBa66VYIK4PqQRaMAMzqJGIqE6UleCDzbpcP
zmeZAJgGBL7oLPb6KJOmrRECgvSgvrBzwgcw6v4vw8cQSaIuYup2qKEpuQdmvS8U2unOw/nItJI2
Tk1PoqsVCgA7Nn6gHCw2Smgfbl3aO3TQQErJpqS3rIhCodGEEC1Dj0jzqTW730kZ7s2BQtwBGsSW
6A3NmX6xEaos6qQhciTJLzgydmBhyZQ2TH3LqBpLVVBd8I4eiAM6GZkzPYo2P4wu5MyoYrQp6Y/z
8R3p2srgPJioIg307rvAaXfZKD8yi9/PGoYNp8ZDUVL7TPH4Mx6qbYdqs8zwDYTZQFprCVqPBeNN
i6efacDWS1TUOFOPQcUORUObKI3WMfQBRi/5Mqhp8iZ9SFessMVRCzsSQSlAyC3Xl1XoEXhOMyLs
rJs5faaTTq4GVgWlY/4pY0XnVo4r0Rswl2+15XeAyEgd1WjBHNo23dLgIYZrSPnItbdotgImnbXX
DUULVy9q5IjvbVIyFyvqzYSapOmEdww0NBRGMR1GZCk0undT1qo1iTsgTP120/u8P9bIWadrEale
5vBsNvrvYdDULU6MJ0NHzRw4xk+7M/1lAD5tNWLUZDlozZU5ahazIYnbiY9AXsU/BJ0szwwVwqdV
d2zYE+0qozxHlqvQ4eUJqL4a6kv8SBJieJJl2+3NWeoZoVxCu2sd4Iki+/atz8KJ/TUWHVp+3jZr
DIBPIwowDy9BtOpn8+gEHPICZd5EabLgTYfH4tPWVJ7GVCKdJxaOsbO91whW0x4vTb9BKkKpR2uG
i3P6HVflPJUDPQKSnIYsTkscw703q5tfNMN8RpuFbWnoMD0jo/VkNaz0ymAbLoW9G1Xz05H0jMBa
L+pmSG74mEqaqWoI1F7asWB2DNGt1TuNwfTEdBjpikY84NFqjZtZgKoqPBpR/lg/WGWzsQc3u8nW
h20uKD3ZUjOvByjYF8gsnMmlaZ5VrwGRiiufyMBLPLQbBcF0H4xDsdAK46mlO/4EmolpfArDAXDJ
NrMVU7gcGytLo/eY6ASYulg7JpMxy9R31ZPD4HYYqB+lRGqRkS+2doLiMRU64DlqslmPgqcDtVus
ms+xgS01Iq3dkY3IIpq67kkUJYk44evEkvKAAuYrcLAf5J6In9VA7qD0k30y2NfAD5OtEhX76Jwp
WG+W3cniLcIXUx8tXDJu12062tYvqamve72gxM2LawKD+MiIpaMLeFNoE8+p59M3aO2QiaXYuJ3l
7KreZZgeeZuxCn+Td6Sjf9a6ZTdR6bMz+lH3IFLovV0TxYYq6zjKFAhMJtj+8Ur74uA3XBXmhw9C
emM6NieFhmQ4imPzmclru56SsdhruBwhxkQsGx0c/IjaLpGutjJtDfqOQXaRh2k/6hngaQkqPFnY
ax9R2sYoiH1hhPNb5kw8o9A69BPjI88KAOInv2ihk1wrvYuRsklh4nymgSxXrlSo5z8bUjAXtZds
Bnbjrre10Hu/hMwN9ilG/kVkv2ZJYz15ZG8smlD4G7xssCtsCDrSsn4iR93XutA3jktYBAHDnElk
bjRWdW1jJBXCbHAVGrcsTQssbSX/FGIzb1IBpSkD+EvcAxsVAcHbG/r1pGUPZuJANpjm9u9ogfGO
LYir4sl77PwEQmUXvZIIC3supHymFDzAdQvXqKzqpyEqXulB/wiHDjVQzXKqspsuvblI0RgDA4Dg
hKZTA7KAUB7Cf0wCDJTZPPsyzTeOCW8W3TjT/QomUMdlZkwjTh6HfEMYUS6bxEkdZOecsyGd32Tc
MG5VoqDSMJe1sjvVVRkii9T3XQuaurGmRZu8tnTjwXc2m8hM2p2m+R+16cZL0AAIJy1cWiXqhbWr
fowEMy5pqop16NLH9subrjT3RzrO1HCYbFzvGaOU6ExWIxEuda8zhRDJUcOCTWtFO1vdaB+ZNRrH
JNf2uZeT0j0gLfId67eJ8e3S2HgQ+QglN7O1DyaOo1UYnXNBWaRquK1aRZKlon7EY/UmsiB+ZSHo
WrWvUk/+BMaKS9AOmUhZ30gwq13Q1P5DX6c/EmpZD1kZ72CIH4Hz6wg0GgkGkW9dYF2JgaMH4Exq
Z2jdRzJBC1NgrtmiNO05Iwzl3BEusqTox74z0W9vcvvmFuQiTISftV54nYqZxdKBX+gbSk8M8CQl
QXMq8mQrRv9hSFLrh+eEOzXnzngE1ow1HL2aAS8PbTrpmZUjaADR35tNuLH7h9SG+aznGIWQvM9a
XeS3bmTCMN6aqQkNqiQVTzgglspOQHhx0WNWZFHrmWTsXWGgjFPkzSEbMi9AlFuirZWMFYxIlQtt
or8z1YlGk7W/1rk4ZDERw0YH1p8gsoAXg1dOFa1WsFe43RsdtyRxemvkUcbWq4NfikjRuqbPiH5e
8+vuMhXei4Wmn+kXugDHGmgBxRT8Zk6Up47n2BrPiosjmmVS2Ij8qQmTqaJ2JXQMVm7LRYflcZSe
s4i6OluNoi6PiISzCPi8LcodoODoNQYGGHsY9Rg2aQ8UObjOIJm79LsYKnsnlOAUgFaB3Lquabsr
7S3EKrco6TBs3OhGQgEavdZ8gYQDttVREClMmg+5/WTOvlCnp1uH2zuhnepVq4pY2dJpykNbRluf
5KKN5ziP5ImmS42p2JLRBS0Hg3VAH5Dha9ThQcjJEUXnKjScsyyrq17RkJET+zKA84SiI+2nDwlw
h0DKPaIZ3sE0CNfuSMJyweAaCIee0hTCiS/x9O4Qs6FCGQ7M/okuSOxpZt9HqNUqahiEw72rEzUK
k4hDmqzGLeUhFNz5xiG8ktp+vjvWZj4tNVr3MfvpnV/0+WEYR8jmYXKDzpOdYPY8ITqXiDfurB5g
w0GaVM/UV/4h8zREkvWbQywQBH3Z7BKBzQR80RZoTLJxpvH3wPj3opuV2uN4fYkcJCCFNBBPMKtW
WLT7qKXVA1SZVpKNlwyf1XiMRxbtJuiPfYm2z/Q/YfKqZZKHyDPZl+zoqQDOhHaOtWCrWa06Fsiy
qS98wFopYpk4BPJD+ylcer7IVnqSlkdr6BO06wyleavFg92g1OjK9kBOp/mPm1wY5gHpI8PR+xfv
j8OCQMQwgbA6DyxD2cTrwdaB3WZsNEd8MjsL9yhq7ehY9H50vN8TMcl2on2Jhzg6siGHwTEWLSBg
Ra3NWrbwabU9Z+jplx0MbTzkEz11BV/brFxmDelWp0JKMvLIkS+By5X2Y2GTpASBZZFL9mB0Dluc
MX1OMlB0rYw8usryWQv7fG0R4gxtXZ4V7IddM9OSNCfhQzK4B2EL5hl8vnNXe/aspH6aLPIGp7Kl
9yNsRLl9shOFNqv20+5SFxm6mgHqFtFnXGaUQZYA4cELpijpwign8gMF4ItKi+kMKgn5ccJzB8y8
Xuca6JxIO3v+LAJh2tXM8E+bPeXFiX9N0q13+uyGbEfnWasYAcsMR3LVa7PEabi6wDMBigcEZaTE
xY+cH87kgc2pVUFUj3xRmaTWDs3TmNrFLfOYhbVJ/MFM0cZcPsgr9b+8jnSJNr2ur4cxdBm0dqTK
zkwIS2OeXQJMKvUHc8pQctsxpa1Rzv7LaZnYUtxkLgjSspH3a1yhLrXDZYNtBeAogV6kfajC1v7h
MAGD1BevyhxGPC9OKaSDcV812pc5P5ogYSqrOfrW3L0bky9dj9oPP6w/8uTilk21HYi623TafNWz
vQEF4RO04Ow6L9aNnrz1WkigxiXVPbjm3fhclFaLszt6Y0OOsdDT0MfXdK8bLjYaBK6dTLisxBEo
rtLMz54U+yJPm2OO5lEE5Fd7INBoAhSEzqU2zFBIdE0Ts7qSpDKond7y2Rwz9ihtNEimpMVHYA/O
bZolrKM+GpupIZ3Vs+gg0Bn9BLI03RIBn8QIhhdktsiQET4zJWtXkWZCVMs6mEWx83MwGnYvsbMl
49gFM/VKn8ZYgbUtGW2gOjWRsS50OBzMiMQW6stTNeLrq0S0Z//y6PV41OLc/EJWh6m765JHnB7W
LLCCVmHY24Qq8FJZvK+IqkjIhRA8+pm598OHtJ/sSxbQrHPmPKrCCMmbSbigRIVnLVtkwSE06B+4
Wk6t4VZbmrqLohvap97OHmGbt9uGWv+AYDveOpYGdI9KIRH449sBtzuEaIiRbPKEF7EuzJWuHoy7
2pKgZuxZxzbI9NQ20IhGv9n5I/SIKunRvYs8OMn8K6JMXZqtUa2Z4sxjAOM65s64GNBvrghio93p
m926D2MIlRY7EzAy6Diwh7fj9A1qbukkpr8WzIFjDdjjXD+K/lRqV78wgweOkE5w3pNAsbOS9B3W
RXBtfSUvWh2mqxgX2tLXs2ZHU2OLoV3wucLGgWwwfrjfGGNDwHlNnz/Fm4DgrNz77qPhodKUU0QI
BZIKzmJYnT2qAPwS+sFt2oPXDu65oGmLTOJYokee8HUdm7gNj4HrsyiAcORaqFaDjUCjG766VtQn
Avy2NHH2ZTPAriWIhT4kEC43xqLfx3JvUPetjQ7bQE2oSz3IEBiOi1cE7svOHolZGirnzfY97RqV
8Y4FSzxNuXYEqqKelBITWzyr3pokka0CE8ILirFq63t8HEAyoFxAP8FIhEZYT+2b2dgrGMMKMT1Z
zYhdzufaVItRvtd8Dq2+jW8qOxOXXh9gjyy0GtQEBJX84LaQaTJNPftinEBVivgE8mpVsEljVmXB
k4BMVUTx+OhbnLIhe8E0GapXxF8ai47bX8LSsh9YImAnzQ8RbdHIiZB8MQb7GkM4Uabb2Yf7PZFP
w75xD6X46XDBP3egC+0iMl+URwvmxdcEvTXLHx/Mfm6axB96ZvVcDBC4Kc/CHQNtgyszY5B9S1f7
2hQlIR6tY5PyQ5lNwyY4mh7Bc0NvP9VDkv/ukODHEWk9MJuIbciGt6oaswcvAi88YL5qB2xJOZJW
KW/E9S6cVHVrEvBcoO5ABSJWL3oZGIkLSkqrjKYjm0gcQQUWgN5JP9vS+0mgDdJCjXSemjiJMF4w
RyzJWyzyzyraCFJiTOHir4FBuFGOTUVWqXxrI42B6whcS08h8QyDf1amUW9iq6B5H9cxMSvcQOxY
VmDgjMk65q3CkEiMFBKz8KUpYZd4BvgadFaHvnHfRQF5j42HuTBHfOtFVj8nM55lHDp9SVGULFli
jqM++YdwhuPEgQ3kYtR2Hah5CupuH6jwUrYh/gXTrs5NhLlRkXFEXaoh4PL08RTHoc9Eor2OaeHQ
yMSJqzEcOrumf54gnuyd7lGjsQF079LUvNdGYjNp71vJCWt4YFGm/GxzAPZgwx+BSEhc3c1wAMf0
KmyQTDroGTEBDkzIhoJG2TxQJi8bu4lujujgBAqGfzkR57GWkrRLpIWWpFfW5PQKt2LZ53pzyAk+
sfWwhezNrCAI8MtUGVijWgdNNtn1ZxNX+iZkrEoUMagOSD4nexVQuh7hYAHEQhG9brSYo9k9Mrsc
j1jD2hNAKsEukmgqDRDiOdVQZhqWAiE157eb8DlXdgXOSAjlbGodXQf62/w80Z+hv+bT3Na9a8du
e3sPeMSpX4HaLJ5iL8p3kdMlZxkSdE6mxhZmQ3H0vaUmzW5HxNjG9j8RsFgHooChxU+sTscWNOKh
pE9htEKd2jlYGZ12vkFvQIQeKPGjfr/JnPcBG93GKT3/eL+ZQqVx6UClU7FAr6JfyDmCfdFEP43O
j6+2OXy5TEzRTGIuHIe5Jx6EYj1koNjyPmvOmkOBB8B0m/jmLddx7jtomAZKJJgv6P9w4xik0zEb
zeiEm2CsbSTmdczVl3CF9Hi/wSeWHqGGMPK+371/0QqGd8BCMAnuGCWASkcP4+BRiH04SeJK5gf+
/OX7C8J2VbiFQ75YEbk0UmdwAQzX48hs7Di2SHHKSN6yNi2O90N6v8c2kurl/jj364x+GxukDtFI
hkpjbPqcOJGGQWuE0WrpTtaua6AYBCAigb7OWr206d9ojH5CQSdqxU1/GwQu7ADb7OrZmxSONUp1
x/2p+0IdOXfYFpfzE/fHTo21qUo4+FlVDsdsRlrVlTg5Uht3DBLZGPU2Qdpesot1ZNjGmL2Miffo
z3E2I7l1zPmac1nXJwEHbO/XWnNOGMqsCUjLl7TqqktEJoNdltm6MIpHrUYVQ6OmgthTOx+CEmBX
JurmVtzxUDAYjELP/IUFehU8HTGBOffU1X9Er5Y+jA7o2xuuCOxTEvfAaVgeySMCtGHxNkzlY9k2
9Q7KwjjIfmcDJxsGu9iqGpj5/HZ5O5RU8TGdX37/N90Aa3F5v2smiXmgrQY7LJ8OKHOhvwS92DnI
8DIzolfBIkkt0d2iJAKYFB77ioWaOFcNFAn3xlnPj6ODkfQs/L7fhFL8857eY8/qnWrujPgHwfgO
CDdTbd8y+bSygqOI44msqZ6iBJYEaSfEJenmeLDaL32mUqUyRUBH935BVN4hY9u2Cwc26wADdoQk
40Ox8s5gul6jB0CWiU2LMJ+FF7ViHSnYgQZNQSbODj0tUxbRZcphXMQoIf+Pr7kmsTpU7sQkl4zJ
qe2A1jCuC1OECH6Wu+d/3Tg1G5aJ7ctapumr7BW9ptQ7K6dHEjPfu9+M80OEenVklv/4CvZmtFlY
+xYU6o9NIbc9fXb0jhvbU8Xeqsxow/EhmEdGWzOvQdrOPwnp1oTTzuE4Om5zm2aWUMa8HRgc6uXF
/efUuXXodDs5cm6TUIjMpgFgjVq70c6pzL5KswfsP4v22EQEMy0+3wf977puXkQFt22o0l/6YO1H
74ayW3ufJB0hgraepTdSnSr3s5HwA8026n4ksqpR9UXuMx04sdJl9wpJoz+myoXXK6vmMa+Mpywj
zNSKmhDQjOgXfYibVUl8jMqrqwNhhNM+t/vm6KgEs2qa4nMt9uSeDpeZcXuQmsLtRGVpjmlNuNjv
nob1zp2dQnDakOEXoX5RHuq4tshNGpFWsfHMHEYiV0GugG2W7uY2QeT4tHfajSDOE0qcozH7hxBl
cPQv4kmrYRT7KZ4taA4RR09l6ZECxN4SeM/Ayk+DneY1oExqf6nl+lv+M1Pxd5aTKqRcGJAdPZxF
VyLSxTwL970ci601hI+GaRag63oDHQ06i5GfGynlwhwT1qLQSw/UJs5/vUpQ2LWA43Tl48WZwKXL
VN0SUlbwNTyLalS3Smlf9LVdrk881c/CSJ+B/Bqi1b6qk/Gmu1O0Y/JATq80hxs7toQs9+wzsGN/
U1UJdEJKm0epzyb0Ot3mOuCUgEEkKys3dVJEqN1jbYsaTH/M55sOLtNi6PIUzUU4sl9ibKWb9W9D
GXJdGeT2TtG1bZzqOnpt+Xi/AWONDDYfH+6Pkjzgw+7rT2x9cX0A0ds20v4K4lBx8ciA8WSqmdlH
N9sqnHPljc75fu9+w74Sh7XhXP/1dZ3r9UAq/CmcKPEIguyoPyo0Po57FlH+TtgY5pb5hKk6MXFV
Ic6Q5MT0Img37ymPLkWK7VL4DNyqKFVHUXHHKqvD/YahCKbkrooB2NcTPcjZTWLoBodedNss/2K8
OJ6wE9GGcY3eP1hgJZlihWcuNPG6FRZOKNSOq7LDHRdp32KM7UtoIjHCsL4XVEMnXYcg3UmcfoDU
w3Mx0YgzrAopVRkyMLYGe5nMT7jDmmLm6rqDoEdtPY8ANrZSP7Chz1duSHRxbibP4N1ASwk0N6L5
8DiXVkNHdKVuMmeXTtWgHFMdJkKgV5ZbHhw/+lV6JE2RB6SOaHfVsY/0r8Ep6MNP41PS5GhltF5J
GuFMOcqWMBYp63rX6JIZdOdaeKgINhmLsMCwMMnyZJO/c7JCy6JXx0Lq0btJLMHulKUoaGuALnO7
8H4TuuY/790ftrTQMCTo5jLPQJyzj8Vq5tjFrsSGvPICQMGw8za+1L9ar9H29G7iFal/m9EFdQCA
6EOTGKF9tBTZZC3+/OM//v6f//E5/M/gu7iiEiBgsfn7f/L4k+01RNWw/W8P/75bP63v/+K/XvHv
r//79ru4fBCi9f980fl5c/vvL5h/jf/6pvzYf/5aq4/2498erPM2asfH7rsen76bLm3vvwB/wPzK
/98n//i+f5fbWH7/9ecnnLB2/m4BWPY///nU/uuvPw1PGu79GP3jEM0/4Z9Pz3/jX39eiroN/zh/
fH5/kYH58X/5t98fTfvXn8L8G1oJg8a3ZaJKcAzvzz/U9/0Z/W+WtKTjOQYSTMd2+HnEx7bhX39a
4m+MHWHXGJ5lmrZn8hQZEven9L+5Umfs6zkW41bGiH/+76Pwb2/jv97WP/IuuxawjBr+LOHyrcp/
vN/z3+kIw/UsQ+pSNy0PR44hef7z4wmowvz6/0GZbPYCJsASXtG6lwHABdXKBRMSdFqLOK2vnY9c
W8VXHS+AXdYvSBi3SdF1iw68zDAHvxeElWhIVNjSdQ+dFr7b4sJY6MVup5+9A4YKtdUBmumlJSSS
dKd6HCCo1xb5R4b86U7VCXdES+C7yFI2k1SEduZv08xvUP+nZzVhhmfoSggtmJ4+2ShEIOvOGd1F
6g0XxlDtnn7fR02YhmJSttZxtGyEnfC3CJT32pS9toNENK+32kIDrgFAu32h//NhjlyLZUjan9Fh
9jcBfaAen3F/Ht4QgzGn8alX5Vm3xe8SjXMZUuBkA0szo+vaf/JNYgKsCZQIiDlIlewHFuE48l1w
0TOGyqFMzmGDzpsqs3HR0Yxd1BQGC/sZGnGzIOrwLSK0gPJdsSOPEKGQnlkSRqfoHCymzyCIIZJJ
bFDEQ1GfLqohbUFFaAado51qxauZOoDna4DyWrqqW3QRBsP8gHgm0wajU0zu0WkRXCOqyqP+ihd7
WkcRc16N4O3GKgily5n0mGb3Lp3+Q1cYNHwiEYkK2ajEJX1kSE+0Wm5xV6EwgkmvvRut92pjcWCb
MvscfuAE+FVButJDdRjc/ClDS7hyFaYgZpj2dMYRhQ+mDsi97k6arp1EGJJHnf62SvuIZeDSG06w
c92EDanu3eyK4JJJftp+/4p1mhAAC/eLRrViQNHydCzuWXAmSxfhmtVcs9TYccl91fL8kZyXR4xl
4cLGLAfm44P5JR3cRq7opgFMrYF1tzWOF6jdL2WfPEsn3VuUhiBYtog/rxEyTcZOOnl/hKeXQ/sM
pxeJF56xEmXBAhR/RtorbX33Wc+jnVrSy0GNCWtrwdAnXSo2NCRYxMdMN2dlbv9MHjXbJ+OdNUoS
X3SoC2zsGMui1eg9GxMQEuJth0U0S1aDsl6x5PwwlfGjYnF0yo4mjNz6TbZNsu7WRXhK5vAhKIpO
/4ZZFFuQDD600CRE9c6wdH+Rf/uCunCtxYNcIJ+92UBUFqOuDnbfb5EI0TkGKVkF1O3BRLGb5w8N
bKeFrKxPbWg5RD15vCGWaWUium3Ka4FJKQ3Uy/1Zu0Ub2ljMMBsiFkzllSvAaJiVsgMkQ9BLuf5F
0x6GpH+EGcnUvFG0BVyaS+kv5TRvutv/dhGeR5z+Jk3QBInTQimn3ovikMs8XFpJdsVIjtDDHR7g
MjnjIcb7S1bsYqrbjYMBctEDvltYHU1AM+Fsg5C8YXvzYyQgJOv9k4IzLGz1aDkNztlwY+jhMcTk
U1oZnTK02K8FfZBlKEBijdZ5CoJzz8bESgkHo7lq+MYrUxuCfgeILFZe0WcIMRGPI9GgAe63gipv
7MTKV+YPpmTNQueHu6gVZ/RRRvT2witbnQ43EygrC9aA2snzmbtHAz4D9DcLC2mci+C+Hp0tIV5o
JWKS2LqCiY6HoH9CPV7aeDi1CTGkrw3Xqa+fYickBgbrFu7XQ5Hinuk7/TUJXPSg/HUA9LStN83K
LQIS4hRyeeIwCipfXDS0EGZ/iwEaEHjFcdE0wzqTAp9sEeDqgH9Z5vnOmWAbyPi3VWkDF+jq1JWu
WrREfi8nnf1ZYlAfUbCCD/guJoVZzqyfEPyK6pL1ckb02+OmKOKHXIB8YuDqrsZ8WMsmz8Ey0aCZ
cGZIM/iRl+X7RAeTNl7TrCbFLMJE5DQEvrYs37oMxdRQveW+8w2ADELLszYgzMbh/xE0AnZ7gyuz
LR50a7qA3ST7ygXWH6BZ8Yf4u50dYl5JbhJrAHgwTjAj0l/jmBS7iSLHMXx9qWLvcawqRr81KrlB
7qaaWiklM4ALsv5rtN79mF270sdZHRwfrY7gbLcEy9JjvNA4ugszW0KMIbFQNQgzteGil5z2Ua5/
+1bykpPq6Uz91+hGezEyYKgJf4dlWqFq4W8xHK4trmiIh6Uvjxn5hODhJeVm0QxMcbQIJfUUPXmg
hbBJDoh1a/7DpitDSki0SjYxGIxr6mXfMRLmLbu5uGRp0MdvRvWoswIsKd/VsnF+xngOF+x1F5VP
v5i5L2Yfs3x22fEjN9YPjW08sPgBP/MciW7lF1uwfCUHi9wc6b+kFc4lNFaXvErA/PKJoXxZA187
1TR03Vb/IN/gswsPlh59O9VDi8GFoJtrNyUYoDN0xFb1btgt74qdMQFUNxtRSyPfWnt6rcvsDX8t
Xdk08jn93CWQjFWilbfST7+E5+OZKRqKQQEHJSNCYWLiEScjpVcGkZU5TdCygKq+3Jdl/uIEOATw
s6GAbobXGOwZYhhWNIegTaZfS1nQ/J5DOInWYxZDAng9W3R0PIcIly69RNkxUXYvHNAH+AbxkJbu
R9hML7FF1S+K9iaJroaEhEDdsi5l0CQbl5z0ZZ9aZ9h59Fmlos/ftEsFYj3FYs4npZUglNwvoTED
RLJBzo0NbCyzGcxXDUQO12NuTowEMEBaxYu6cNDv1e2aq92D0zDP6OGdc/iG9//F3Hn1Rm5s+/4T
cYMs5pf7oA5qzai7pckzL4Q9GjPnzE9/fvTe91xNWWziEDjABQwDFgxWV1gV1vqHxlLfQ7uygukT
SmTMFvx+XBbOnXL1J5dnbMniMllhbTd8cVPxi+QJWCQn/eAHkMVG437wvwy1eopq84uea5+AWVMn
5a4EYYfTqbADns2YIVUBIBWlptZifI6+5g4+FEUB+763KMg3CE0bqv2OZ5kPq5RETewgzKtGzRX/
dJYwMjp2yN1yNAXUjMElcVSd/Tr/alBdurfjbJcKxD0H6EfYy2A9hf9bik8Ejh9IQD344tvfl7IU
mdI6OEQCWToUHqgQpDjn2I9o07ykevdhUKnwW0Zw9LLhZ+0kH0u1+AZy58UJv5hYGaZt9FdTm+Wu
G4JhryFJ0kxwO/QQHkZlnvWUijpOE+Azk7+iiBn3HQDwqeHshjLS954HsrD1NVAEAn1nUX4oW9iZ
qaZ0B/Ku7LJl8cAt71vVZ9ecDO2hzSgyKxUgv6blLPM/hq3/1KvmOZmlFpqsHXZ+t29NU0Xw1/gO
+eCKddNfnHx3Efr4WOwUf3qu9qkfi+t8TUxD66E3rU9Dzt5D1Y/do8z3FpQeaIfDn1HOQc5bAfoK
jD36dxiT4TMi6zDlURG/q0JehCgdHKbAemnC9GtnTGQTOZjzYPrlVC3bF0SiLKBgg8gBGlRDTiqI
K24BtYHDNwuo65ofps54UHiZ7xzEcbgkRV9tDnYtQwWJ6phw21ON0Pi9MpW/BqxlDoHVt8fGgoKU
GEC4etipZMK1nTo7cZQVBDfhe8mBQg3g6DQ8hJXHRhao9glL+avQXzS7r3ZRrbgHpLHubbTzItGd
wLo1h5bbnO1Pwb5WdPtQmNSGu1l1za9L41ic+mxSd1Njvo8TqoslxpSQcUAkRp54qGz4PDV2YWWP
LoCSIFHu9/EnfxicO90Te/whQCX67OzuUHwAPQVBtQWwXGvjizJgsKslw8Wa1Hvs1aZT7jlnlys3
xvRz4cJLT+SVqO41EV6q3i/bGSge+cVOB/+3c7Xv6TRbO6JLkw3AeituKJAQotNQQDCaUuOjVcwq
8K4eU/L0lbuoOFWiw3qbfJH3aMfUbnXxjMIG0ofKdO16fOyclpuFpnEN8dnLq5qb1xDRSIH+G66Q
4W4a8xcyuIhpYYpXQbDjGgMxADbFtEfq7L5S7fZEak6Es2Gazj5sjqiN61EJzFl978/X0xadWPIi
58GbL0AprM0J7RYFSfwD0m59fTSEgrxS532uo6xjE3mKsIOA+F4CLbwfKgdY66S91C0UlglMHwp1
+UOekkKyWnAJgJgha9vORDrcDPp7iFLf8bpjR6qI2SbI94WBzpjfBuohmsRnMc2KWG3/Lk0/jCU5
qsa2eCDC4DBa49uUe8/UEJ5DnLyhQYmDQfI3SCoYLeiXsKy4dNQf8z7/OHqkzQwSfkbJvIgG3ErK
hsphWc3dQsYThk6stC0qp/j0aiokM9/i9zozsNzR3B4NpgIxHg8Dx0BBFgSoDPsm7vMnFxBq52L1
MoY2L1TrUW/tS9mmQKlDtTs57JqxZpz7JPvitclxsCkRZBSx4TUdEmqbhzApH+KenbtTSEoVuvJZ
D4dqF1dMJQL0Los6SGAy6PE3xWmtg9tROxTkNu7Hoj4Yk/FrKrvkNJrhbKBC/rmF2vWgYiSZItKG
9QEgYdBCwsTnxevcgxuas1qAPT2oJKuOOtwaPe/ca+KYlHoj1L4DsMNpHtyHsdYcQsM6hCy0DKm6
wzDNjO+mQvEkC1En/wZ1wt1PlLaDzECYCMLtteLRlCloqJYOEOTuEHCFJ5XIK6XArhOlpk7bF476
PKCthRtUiw7j+ISOQfdILq+KP2sA88DdVKzdoI3unYynCnL60eXvf00A8u5sLQpOmDEicepiudXM
JMcEVHiW9t/0TsMIzFCTxyL7ikl9P7NNeAcp/W7XY6xzl7pRfkTpHVmMVKCsGFs/0vzcCSKqsC+N
Bwt+5JWddY9Cb5Ivtd7/ydQCivCH4ojjl0KCtTw7kNDI2JH2VD3r6HfmqU9wpudgnrAZHMdnv/Wr
dzyLM73uOYCi8sUrn4WVFZ9FX6IjP7qPdmP+Clp3wmwxRCr6c+xHn0KVA7pCZ2TXFdpRV5RfZVl/
iqr54hOXJAFalHlnRUV2Wp5TqloegF2jdzYzXbnStSJTMdP5WpMovDNbbJWqsv0w4AoXdubnKNG+
UQ360KgpHIkwuKOq9VyX6YuehS9Gj+2CYz82unkeohqQtts9p0Z7FPrQIt+efzR98Tln6yUVBs6S
N62e8+4rw3uzEMq97yjHrFEoO6CM5zvjc9XAdQVxjYe1CqhId7kkdgX2ql3x5AfWdwdNKWraaOeP
hv0hK0P4lk2k7qLEOmUO16SqrUzyIMkRIzh9p3CMh90QohPkoE00iG9DwP7t6wjudlP0hxNjw5A9
i3FId46q/6WYaHVkmok2mkHuXoOLavK8LP0kwR8+xvUQO47Ori66OiKSY15DHoI4Hr1j5fl+yEZo
5t8NGz6SgmQXpQ//z7h5SMpq2unC/dnE6Q9ht6hTGj9HpfyuAQaYi3J/+cpD4xWfY97Md5X+B0Xv
+0zcx/XEWTPrVIme20cx74bU3B/qsf/Va0l94nESZeE179j5kQSGbAquMMo/uSVF/il76XjiuMjR
YBJMAWhQw+8+tFzNrfddFKAe4GfTAXr2n9wGkHwzeKh0eb5D/52bv17ouDdYvDK9o9Jezaz7wXOQ
y2gf20cyaKqi4GC0N4PAPtUI36SNF5HkCUggqRVT33wcEvVjZGggiVtcYBC1AqsUTnu7pHqjwZL3
qCLuOwMtJrjW5cnzIAXD0DoCEagm5wUAo4HCrL4PCtIwYx65u7SeZSCNALx7EIpjWqOzFJKatHLb
ePBM6w8vSkwqnwbMkdQ4UAvimdOML5Qbpvcq6Bmn7ap3se9+gsX5dUigLWZoSpFxQrrVKv/wreqv
CcV8w9GPmjcZezdmz66NEGIDhRTe/nBFoHi0+wY4WWTykhrTd7ylE6cd94rZHPhTE9g/UZ1HMB0g
O4nMuyAi5RT2xYeK219vas9timu9l3WfIBP80OqpvcspQCIi33L9U42HGDRMXRZIDMQPGSKse9CC
w7sYz5TZetO8t0MISbr1Yk+Ix4EL+NIZwaHSEcZAffTe6MGI1aEJjWxInxNQz0e7Ez+9EYAJOoOf
wmD40Zl9etRQR+Uy7lUHjBCgoEXt4X+hPPBW5v914v//vPU//H9YGjDMW3UBZA6z36oB8//+71KA
phv/sglPRHlNzTV1Tf+/pQBb/5elm5ZlOq5umoY1J+n/Uwow9X+ZpusatmvxynOFa/93KUBz/qVZ
Gppvqm3DJrId939SCuBnvaoDKEIzbMMRjivl/91CyWMDP4mnMvOJd0hwe/Re1VPt8wR6NRL/qT68
rjYYC03MTb8qMbihUiRxoBhXozOhyyKVU0CS5gkY7rc1MDf8uoEWnBwiSfrVGvTxYKTTH2k3Dafb
H18aIGbtt4831Oht1KSenBiHdrVnWKh+UEcYxmbl9y81IX5vws40L/D8LgG/jTCI16M03podYgJd
Gakbu6H93gbZ7ySrVSV5KlTf/+4GbbAv0MTaYR7B2Xp7qJYmWv29jU4AKtC0MnhC22A8hviaHLMO
4OHtry+MEsv9t4nQGoBYI6+7qzpYxrEVBows3CyB0CnuyiAtdODvYtmrhVRgLhM3VG6exhY/zkOJ
YBJ1FnPWTtvWB6L59WKyMVwfLZELhIUiPUx3KLE4zrtySiCzknTv2urd7YaWeiKFNWlhc0TPxn+q
I5G/5/BELqtCw3nb16WI1tvCNXMngx3et9EpHVA3c+KiXAkHdr23tiRn7tOrWeBO3sAKL8orxQ6o
kLxW8WIKD0LHRICC0WOVQz6LktLdOFZShCPXGJdkXPynNI7K72xScHtAAZBKuT1aSwtXCu+G3GGg
eeTwVFLbWMUg30UdKz9VUVEcbjexNN1SdGPda8Wk+IprjhHQh7A1f5BXcD7f/vjS75fCWsuHMGgw
17mKxOkfW0Uc24iHRevY+bafb0uhjToTzEKjLq6eqUazaB6aCHr956afP9fZXy8nKGGNSjHYuI4C
oRVRVKQiY+2blcBxv93C/DP/Xy39v89QW4rqqvBMHg1xcTWcrx7s7FbXm6vfumeYQ7/6WcSuDtOf
nmhXtqmFCbGl4J4CEO2c5fnV94zkkA/eF1iTn6vGerzdn/k7b/VnbvdVAOpegt6GW9tXzFOPWHOE
pPmHDCy+h3Cgwwv8djNL3ZDinFR6kGrA6K7lWOMVqyFUStFmeI8PZbaysJZ6IoU27rlpA8JaXEvP
/AUPiKx7ZGJXCmJWif0ft/uxEHy2FN96bMBb0qf8mvsI9bftqH8YTB7Rt7++sBvaUmgnZZZhrlzp
V6O1HkIHlEEepqgvuQCGkat6lxRiOCUkBFfaWxoyOdr11IzwTMyvBteSvWObaFS7ABoDnolGvrLC
FqbekgK+UWJk7UfDuobaOCLVboXvA1yB7vQ+yY+3x21hViwp7M3Wyhu3CfNra4xs5RBrx31uTeLn
7c8v9UCKedxCptwEo3d1QpVhAmHz1Slaj1evqXy/3cRSD+YZehWGTduYem3VzrUEAJI8pJEZqX/a
Kf4sKwffUh/mv79qICrCRhkpbV9HVTe+cbsC4DlEySenRv1gWx/mvr1qYgjbFoJh4V6NwDGOXuWQ
4AurcGWtLo2QFN6uN4gQio197SPVxftM9UiYkfHUVr6/NEDi919fkRjWIL641zS24s9+EnE7D31k
Lxz8EW8P0FITUni7eTnog5azjkRVXse4R3s4KsuPOI7lK8fFQkRbUkQX2JNCBU2cK3ZaCGp46AWH
pZchM2Lpu8Gm+ripK6YU1Inup4U3CecKPhKmfQvnDrQvGZwGgS+MSW63sjDnphTXaLHqRuJNGgoS
YXqyo+6Dh/bUylAtfVyK6inU+kjxWu2apr3+bJnBz04T+bZzwpTiOQlTtIP0QOCZMwF1xmoWhnDq
HW6Py8JCMue/v440DRotLE3r6o0oawgnnM6kCX80rq5/uN3C0uDMf3/VghvkSYzoi3X1sevtH3MF
maJ31QBabWVq51F+495hSuEM9V7jQqAn19h2z54gH4Hh5tUzzIMZDHcFWcWnbT2R4rqzBDp1XpRe
0xG9fYQ9MzXE3KEE6L2tASmqUTmLoPAMyXV0rM68q72mOKSkct2VkVqaCimkwcki0mE73tXvQ0xX
gZzsmr4bV/akha8bUiAXkaIZvvAnzjY9Otd9MfOOTWvlty8sVEMKYGoOmmp2qnNVS7cgwauOB6+A
P6RXffB10/AbUhhDD8NcpHTYiUSunmJE6q5Tq9UrcbDUATmORT2YsGwdNJca9x243+QEmkZ5p9Wl
f9jWASmYCyWJE8Xzoqsf2CZGPCbEU+g0a4G2NMFSJOsxh41FfvvaxoFDHZzs0AjKpAqt/bbfL0Vy
ZTehXuFidg2NuP7bLREh1Nih1LTt+1IA80p0+wH+7LWGTfQ9TRQKtYPKO3Lj96X4RXTbdksgzFA3
wCLB+8ckTm/zn7d//cKBbEjR6zajh3agGV5Hf7Cefb/wEZQakDfFfz7/iYYQtdBNLelSJGPja1dF
pGnXnnTQibuY+uiNIP/QxwmeBqsRKzFtvL1zz4D110eD3mC2ULhjc43dzn0kqVX/KMiSfrzdi6Wv
S+E8ZUmFLEXRXJ2grR4djrn7SejaH9u+LoezUnkTmgP1te46NEFRZ7oXkHTvb399/o1vnGm6FMnN
ZAYYe5f11YNzcU7rUHunCq3BzqfXH5zKCC+G2/Wfbzc2f/StxuYBfHVCT4gENr7V+VdkdVu0YLGw
x1Ih2tnu9NftFpamQg5sbbJGXICrK9AzcPJtNmHVDpEbrZ5tDUiRrTiISunc6q+WDh0JNUQo16ik
vb/99YXI06W41vSmErwHK+j83ZcqB30J6BBcq5b79wM6WSsPq6VRkgIcPJoXcoSWV3WcSmwWhgK3
ziLqVqJtoRdCiupOLUr8y4fimhRUj4NI/RBDUjjYo20cdDDH26ZCSEHNhoSsbFsWV2tMkxdeuN6P
DDX9X7enYmGMhBTUvM2NDsWh4tr7aX/2uwKJsbwuLtu+LgW1jb2qhkkbXy+Fij1DqWAA3MGbX3sa
Lv18Ka6T1LXDppzIuKID++AgBoH7IPG27efPrb4KZJB4JVtSkV1DIPx/qH6YfAAguHF5CimINdEi
f9/G7Hiuqh69CdkWiOXj+fZvX9jxhBzBIBcqZcQsLjd989TOxswiCrHWmxOh0UCN3zbi1f1iYcsT
UkRntmfGheZV1xDJmAa2Q5Tj2gTBfN9rDXqwt/u0FHFSQKvBmMeJp2dX1536B29I0ovf9t4esZvo
vjQtY+W0WOjNzBZ7Pe+RE8Hiif38isrYCPQFhhWFkLMVY7Z1uydLLUhBbbeYZWD6HF3JYOWPZiwA
halN9w7H1Y15XU2KbNPWBsVTEy5P0CNwwSjPkB3QX0jjD7f7sBB7MmcNgpPjYsIdXkuBPJOjUkZB
mn5jgkGTInvm3lVBgd5K6MbiI6y88Fh3CJRu++1SZBdtLcIRNfVLWQuBoUroHbpe+XL740uTKwV2
k2oY2taJdTHyZPiE26vyIwTsH8NiLbrT7TaWBl8Kb72Z6rKBS3Qp0yF/xMYV0pGtpMBtt31fCujB
Hc2hbkdkZfzQssEfReIMTKj2Vk41bY7ZNy5Jf//91d6Kz61eaCh3Xjy3BpeI1WKym4Mb+8Mi+eDk
/UzFEvWfaoLuQYLmMcLZNZpem7qnShGecXGNSFPml9AIX+omweQ1xkPg9seX+qZK0Y0idhJ0rYZb
F4wKRDcaxCfDfL6pxW0NhG2YhUB2vdnMPovAITsg463yHnkvEna3f8PC+lCl6NeKzrRTo0wvwJzc
ekYJNz8bzVwrRi59ft6hX80eDPHWKWK3uYSFJY54lfXYFOGatPFlqUrR77qiqpwgLi65AmfOGSa0
C23E1Da+LFUp/llnEAhEjwlYHLsXWHeQQapKrb7dHv15ot9Y3Kq0A8Bxy3BrDaqLBYafxJZqISHj
htizABk71i0Z365G43ZQmzZdiailKZF2hCkpnFFxI9qckDvCsa6+6GGyEbiiSvuB1uJzqw1DgdBr
OYGetnHFdLQRfarVsFnqgHS6N1ZRFZ3WMOdOTQoEWHiV4xklQE3fnpW3G8CD7PdFGzS2V+EYWVw8
M/teIx/zXPjB2ptm/sg/p9x2pZivqM8aU1xXFwRowuypCQqkUgeQuu6Ax2wGQzf3yuATaeE8/Rn1
luabKGpDt0tXIv7tUwdC+++9y+yyFz0QxYtoY1SClKnZG04ZfKWit1bCmD/1Vh/lqA/iuE8DD5G8
DFHSEExRGlZnp86eKtUDFpn9R/Hg32z+p39/ch2rZrtS+Ju4HLQ176tLWzcGwtiGbyIs0aOL9GXb
UpDi3xyiuMsrGohxGkdDm59u7rAeW30cLq01aQdw0zzHMWgqL0YUuShSV5XVnoBVt/pK7XapASnc
K6vmn1DUlz6fo3KKhj8ANcUr47O0mKRwnyalELGV1RdLh/iN8qa+F1GQHhXwcBs7IIU7QDIVo7Gi
voSR4aEibOAaa2MKuWmCZZgaOy5SM2jkXCBU9PewfTSMhLBCuP31hUCQEWoBWBPPGIfygtDKj3Lk
fTBq7UdhaF+L+T9QqP1+u6GFeXCkoLaLwbUdyyov+APglRL7YnYD0u7DtlRWdsW3zyq+9vu+MXUi
x3dPry+iQcczxv7q3sME73ud41JljniW+z4qX4mnOivpn4Wl60jRXZhhgUlWXV9yu9S/97bH4duN
6ZRsOgltGblWFFGWOhg9Xvqsj/0T9Q0AfdDw1GRlcc1D88Y+6EjBjQn5ABU+pYEU414zgFEX/23i
lJEiUzVk2rfNvhTjCJDm6qjabCJe2r4vdRQrgDW7O6gx40pXlhaYFOiK6uWizDyaqBzjs5NNLj4L
dh18xRkgX9lMlqJFinQk8Ly+JNovmNudY3jtCI7BqorUq1uaP8DLrWXkFjojA9j0IolCfC04AocC
T+Cuxnuvq/C4Dwd/ZW0tTL0MYwuCvsb9xM8vMZyLvTPGzZ2gVH1Ahbg7uRp4wttTv9SOFPjwMzW3
bSraCaB25VDk76g2vkdgIHxwa2tlH1uIRBnCVoAQKEOHO4MfFOopdDCy0jJurLf7sPT1eZpePRKU
sOsdteoSTvExO8QiRjh4HLz7bV+fW331dZO6blLFWc6+ZXw1phadWQvO/e2PL62kf0R4GQ7s8lwV
R5YOSgQDlFYTO9J+DXu1NDhSbOu9ogeuym1XTHV7TMN4Oqtjpx5u//6lr0th3VE+wSjRyC6O4iA3
mtv5BBuycdZCeun7UkgHjZWqqBvnF0iY0YPI+uR9ozbatqmVcWluDrJkKhy+buveNXaC+gm1/2ET
AAR15d8XDgdBr+aKWV3KEhClJ6DJdh4aC5tG3pICt/A43owi4WWZBiFyKCgGXDvfLl62fX7eL16t
eoQZVN9G+PYCfSPKH1VXjfpnJOyD7ritASlok6lUhRsPOB9UoCXC2OjvecmsQcUWLhvWvJ5e/Xwt
zQe3xCCd0anLa9m4qNSWFAd2KNsUEAVtfZdMgfbOsptm5RBdWKqWFMpDhTsvzL70YgQ6cv6igijv
Dcq2u4wlhbFiIbuTZARa32vKewPQJkZSg76ymBa2IUsK4ypsqeRWSnpphwkpPsfU/c8iNvO/cIPc
VgGyZVxa1xRmbk96ehGlGivHGkMR56MZm/H0+faKWuiEDEgzdcMnGSGyS447g3XnxGBNniEq5tUj
VQlcpG43szDPMiLNhVktnJoT0w8woWgFjGx05/NtM2FKYR1V4wRUIJ3P46aDF2qrn1oHVvuUDtEf
tzuwcOTLwDScz/GFG7r0YqVcxP2eXHGMhu/BqkpzpyjAf263szQf899fxSClyTatxii91NxZ2UcE
XqvapEOfNj/cbmFpKua/v2rBxR2o63DkuoSZ9WMswONMiqNvu1XI8DQEW5PW7EPSRJha7wy0Iy9g
4vKNP12K58lufbzl0uLShiNMVwdgIP5c0UpRbmlgpHhuEiyrkjEggYKAhtsSDUhMrV1Nlz4uncnY
xeA3ktg5VnoU+xCi8D6NTVP+eXtOF1aNjEZrclWFREZGlk3C33ulUu1TxEMOSrNKLVvogAxJ05IQ
JesuTy5ewf62s4wYoyHdGcuPt7uw9H0phpM2tuPRdZLLiLxNeRw7BPhQoIogtG9rQDqch8KICS7G
qLRQ2avL0vpVOMm0sniWZkCK20K4vaoVYXzpLfeMHoS+86qk22tJsQkvYRvzuL0K22rQ8OCC1nDJ
A0XfGQn3XaXbGreGdA5nKEGMqM3FFx8k9C4ue32v2Ks8g6XBkeIWCZIoK4xsPuXT4RNCe+qeJ7n1
pHhZdHd7dpeakILX1Ty0BM0hvtSdgplcPnr7viqMQ9S037a1IEVwoowFdml466SBG3V3bZiMP4Ue
xvluwBpzG7XEltFoVWPjntCJ6BKjjnUo50juFa87c2L297azes4shJuMRmvMsgDpxsUCy+eAo8xH
3MDxo4dNY6VLwRwgHT52Wh9f4qlH8T6w42fkNFu8hsu1dMJSB6RwNqsg5AKRpxegbpa3G4fAQZqI
3N8aU3dhRcmotGggdZTgwXVBI6j29hasdeUdcm9t9xDVSbJ2Yi41I8W1jRRxmZoalk2pnZziFjBX
7jjuSQHru+3VoEvBbca+ATfJZ2ttFMpcbVKP3yOUIdZAUAt3I10K7/m8t7u4ji9WWZ+FirIDaFDU
38rzUJPl2bakpAAfUEGPqBCxQ81Pn1YfxYm7vHg2KxRCbzextKSkCAfQ0PrxhK8cejUGnniB4lw0
xPBWgmJe/G8kJmVImkvhJPZQir3MPNTyGA5qqblHxTaT/mp3WdQiWG3U2iEItYFE3+0+LSyvfwLU
EFxrUXy/IDUbH3EIC/BeLrAiGsdo5cq61C8p2N0GkxR0QTj6/BlJrjTdiYfky9iSB7XCGsnQuKyf
bndnYYqEFPVdaY9T11VAi/AewkCCFE3vKNnKDC0N1vz3V2dsgCy9iCNyYp5L1aOcETlUt52HbASI
uq0DUrhPXuY0oWJGlxCvOSwIoAyCxlrDMi8NjxTpjeu2Vu2xZ1kCC6hdTG413uOfYfb7bT9fCvVB
0R0EmzXUpFRuIVWsdHhq429+++tL4y/FeBD51owqjy+Qqf1DXCfNA8kg565R3DVs19IIyTHuouwW
JBFB6A2pu/OzCi8mdEan59tdWPi+jE5TWgNPP39MLmQk8VPCHRuRYTtsk35lk1rYbGcJ9tdrtNJy
xXfbCouCmARZyo6C/ih2F3HXN3vc+8pt900ZoVbhAeHYBgOlBnGGVCcGhoWmxytfX5jpf8DTRoTx
/CZnpid6YfUJch6QKw8JKa5tkfYPjFrll26rN9wIdR5BeYGS5kT6ZGWpLs3z/PdXW0WR9O6/Nz3P
nPOU8BMOXY1k27ZVJMXxgPizNnYJv72psHifEZTahO/Stq9LQRw4OI4JNJ3ZJZoJE1wnEBhl97HY
ltTTpDBG171ou9ALL2oPiWYX6gq3SzdR1DUEwsKJI8PTMtUxLN/0IvZ+451nUQTHavwX7+mPImRD
rfI1lv/CLMtINLvVzarzy/BSotR3AOHk3xm956zcyxa6ISPRmtbozbKbD87KfNdqpMNUJXsyYu+L
abcfFfx7d7cnfGHPkPFmJpZI6tAV8SWH9xjcwdlERNSojWS6Q1Kg+K4oRmedbre1ENmqdEI37QRe
wzLDixODrKMtKHdOVXXPDdI32xawDEDLtAh/PjE/kjBm2dUDeTiFw3oltBcQgraMP9NrLHU52lhe
Qd8fx6DkMshBnXwtTWLQb5Rgp41V+zhkufFSjlPyEDlbQ19Gp1UNdxA/5oQdfZQPVZW7QTshAL5t
dqTQd73YMFunjC4tPGf9ixXUHRKBPcpKWIAGhvh6u5mluJF2gMnTkwZtAZqpG2XX15VxGFPk5G9/
fWk5S2e4kndTgBtPiDlP8ik2XQt98O7574xvoOeb1pj1DzwaCOQEN0BsvXTVfyDlpbwvtFUe+Ntd
sGRA2hRmDlqOWXgRommPue30e8+gwFtnFFk6tRlWhurtaMTO/PdjyqXmUQSBFlyMBiJprXGPRf/f
OhR6vO3GY8nqaFmRjE3dOsq5naL+W4ky7EOvmdPKNCx1YP77q3MWQ1iNXFimnOsINAf68NYjD1ek
VJMu3IR1slzpKMfqNaip5gcXp6kF9DMcyYSTtitfX+qAdJRXMYajSlDAYUs9qLxj2ZO4Nuy7btbP
vh0PLmPxz4el5cpBHaAqHClOcKkZ9+Eu18AjlOSvj54TvXihOz7no9YfxhKMmIps18rUvB3klisF
OWZuSpdmfgD8iQahZaKePm6k91quFOS6G1qiQs8MK2sqg2iifm0UxONvj9jCT5cBaIUbaz2B53Py
lrwxqL2fq6Delm/5W6rw9Zq1fTcdmjFRzgIDOqTRuZ3bOJbub//2hQUlo85QF0AeevKVcyzG/Ln2
wvBQ62F+1KkCrDSxNDzSGQ6+u+kUU1HOqcs7jDdkt4/UMV4Z/LfLzJaMMMtgitSp6SrnPMc0JdTK
uzpoM7xNjA9KpHzx/QpNfu6Nt4drqS/z319tIJPrl92QCA93oAJxQoM89zn0BzPeOFb6798fsoGC
v90rZ69M8j9ymrvigIQjybafL8V2FGSKrwfMdulkaBsNmfJQRdnPbR+XIjjwM8XVFds7ex5mSeif
RKfIV7YVXCxHimB37A3bbkdQZTDp0c4M/GpfTKFrbhuafwDKTE2p1VooZ9/u4TZ4Ofg+QAv+NrCI
JaPJtFZpVIxY3HPYVMVfeY0Xeqi06udNYy8LokWtx07c6zgPmqP/4I94EBZ+3m1blTJ2LFAaCxj1
6J7LRnj39aRYe7f1svttv106lHUvq+0W792zE/t6hctDGUaHwEF7aVN6wLKloK0QKMq6np+PZang
4GpPaWM/DVlpbhwfKWqL3O97jHS8M2axcL9CbwwUPNewb9+4OKW4zYpc+AHq7ud6pCJr9Qi3od2y
dXykwB0yEm9KbXjnNPEaLHcRo3ZOeV6FyYMCor3ZxBC2bCmCJyv0YJrXzllNdPuD0EiFo0LSf7i9
it5+/loykKwZe1MIEI5nR3PeOxZ3iFSt/yxF89EO/B+FADR4u6F51bxxP5IxZUmvcrZnk3OutZlP
UJvcvHoEqH/d/vzCXV4GlSmWHSjoKzlny06H96KtznXinHxMDbEe8N2NnZDOZJBfqCMYhXPOY1U9
5Fj07XkWbjxmLCmiAyM0sqBv+bqf1/3Bp8JV79A/GT/eHqOlKZAC2k4mZXJV4ZxFAO1N2Gn+iIf6
WpFj4cVuyTCyImh6zAUT+5xBR+3S6Anq9icYhNVuxC/srq0xhbcqN3uiMPwtmbbxPC0ZX2Z3mPol
rmmfc2FCh2qT3EjuXGO9Grw0bFKcZ3HYFJXX0kASuRB76uaqjWsU4aX4k6K7aKZqQKDUPFu4A76z
LJiedZDFf/mJQWLc750zPBNj5bibF9IbMSjjzAaRRo0e0hjCn1hS4Wd+72aI3BUQ1fa319hSE1Jm
XJ+FjGBD2OdR8zFSRkAs+Op0XhbfIQThbUv8WjLWLMgta3AUYZ7rmBd16lOZGMJqTdRoYU5kmFnm
Tu2IHpZ5ju2ivA/xHXocQ7IOGKL02Ku1/oONJujKMb6wcclyaIWKN1eQFvY5rnEKiLWrZ5co+RRY
GEarz5WFJWxKkY/y2WxLoFjnXumpzXu6W+s7DSXvlTT/UiekkxxP1chKCt06q3qAHZqHu7mqRQlm
Z/hhOq6yBsxY6od8oJM404w0xUMjGY0X5JSwRU+ycNzdXrxL3ZAivXL7kQJtzueHxtwJJdZxtKrw
glcRd1HylXvVUifkkC88yjqhK85jac7mWAkOZO6or3x9oQ8yCq3LkUrw6mn+OuVT4LHJS+m39UVr
Iv0uo4K/cnFYCHQZihYYFLxM4ZvnMkQkMDXJOYQiDI9ai8TV7elYGChZHW0yK9vPm0Cc2578XBlw
8bRnq79tX58H8NWbFIoV0je4wZxxAR33cRja+wQs98pSWvrt87C9+rpb9SIa/M44+ylQKLXx+FeV
OIfbv31pkudWX329UpJEhVeukZCDd+HkXvXND4PpSTiV2CUkY4+321nqhRTXZpfWaW4P2lkI9D69
uE/2Ubt6m1paQlI0u3aQ9Uo5irM9NNDnSvOhFVaMTykWyLd//1ILUkArmKSYqZ0Jbrd6+bGmEv9n
7DXfqIXZG1eRFMxZN2JFWrTibIk0P/VtNdyNGUm4Tb9fBqK5YtLKFNjqv1+/fugUO55H9UUVRbay
XywM0T8waOpkNX7tqP/F2ZU0yYlr619EhBCSgC1kZlXl4HJ5aHd7Q7jb3UKMEiAG/fr3pe/GjZvM
F7m4d1HRhkTSkY7O+YYLCpOOvME4U86XCU7TPF0C2CT8eftLNlbSGozGQZuLetEslyUM6EHBY+45
bB69XASrWNZlB+HKAfNclobsaIxGMO/v3uM3om0NQgPaZY5AAiUX5TX1wRIkMyXJX02f6WNs72WC
WxOxiuliNGiglMNyia6XLvRSv2aOf2oG4DQfm4JVMOdVrWC/5Tnc55fm92gm9inrPPnHY09fB3MD
E9AompcLKjYCcHm4aCKvhJ35nVDYWkCrUC6giCVauO5dDLhmTaKucyzhf/z3Yz9/Fcdc+rWAwN6C
CmWINHXBPSlOxxBFm8d+/xp45kM6HES5nFwI84Zi18MypXr25ni6VwPdWD9rkFlAWR72fuwufQ3e
ZdaYIi17NGn8K8nz9iD9AA/8xwXiFy20ukS20lF3+UHrDWc0x2vZF6kHV7xn2uosiaCm/J4Qp79A
fDROQZ01H8vp0QxtDT3z/d6jJg7xkZNgn+3MvhhVdmk7+9V+cnc3xY2Ip9cx/ul8neGIDpszxCJt
ok8CZlgJHAY+gih7xkXzwf4HXQV8M3CRZxnkj21h82VvtQ9TyMjofnns9FvLp4VDmzndKXKJIlE9
TyyPDxnQ3s8QtJN3Ev+NqFxrqA0dyjhFzxy8BJWDgagi2h6rOKjvZTpbL1iFfczg2DmL3l0WlrdP
doaqCu6u2e72gt6KmVXU64U1g5oxBZnsxZ4WkGtpO9t+bpqquRMzGx+wxqLBNAt6ikS7C8g4cbow
AExEc1eaYOvp6+t2ZFmEDMRdjBgicG/R3g/o3WvjRhis4Wd8hECPHsl8UcJ/VbWAQbqpf6uh0xHA
amh/ew62PmF1dvOw5REcK+fLkoOUM13xW1X8oGQObMj+HcnjOMyA/QXzxap++Cr8WB89H7ZMt3/7
xvrxr9/00z4x9joqexlNl54ociKieV/Tq5FrDwDU7TdsjU7w7zcE0hd15AmcS1eBRSvRgkWB+d4d
aKPS4a8O7SrIsshUOPWIov/U1fgRlJYPcMf8kE/j85jXjwbBKoqbQXLIi8/zRXjA0yxxlcEnklV3
SihbY7SK4rFXoR8P/XyBE7gbd7nJ+ksBRuu90vXGLK8BaHMOe3soQVpUGFX+DNbysDeekS9Aotzz
f9n4hDUKTdczMCfWDMi8IWBS10ChzL2+J/WyMc1r6Jnz4y7LZ9JfWpQycU3HXV1Mcn7qNYJNmKX6
MhvArG+v2K3RWsXzXJmR8HzoLzUpvpdFrT/BKXvYDX52r/GysS2tkWcawuwgOgTdxdogA1GjquDc
jGO5jXD7Qk/pXo98a1Kuf/8pujUk28Kr1dml9MHHkibL08Z7UDpVrDFmcOsIYH7K+gvcs1+Cpvla
QPfj9hRs/fBVWHMwlGLT4NEykMUJPbZg15L2MVysWAudDWhRBCTvugujDRjXvRrgRg6Vj8d++yqY
4UdpBg9QPmypdbPrlbNPXvEgYQmGlf+eUmjTkgUEA3MxNJ+fyproLwCYlZ8f+e18DSib26aZIPpp
LpJb2K+LqgNz2AeR+B42/79XPl8jyYq4jnXWZvoilqF4ngqYJUchbH3UzMRhAqzpzrn23wsI9aLV
MGnFeACu3SUKoXrCevhsetOD0By+1i7Tdd3BwyJoLxlMop9qjoJ6mc3fbs/B1hCtgtYP0LZuu7m6
ZEHhH+H9557abCAHEbgYImwIhdvv+e9tjserg7koC9DrfFJdQuPle1BWXgMvWJ4Fcw8FMf8FUCYd
7k6drS7AmokgITqHwj/XAS4Jt7/gv08FvoaOjWM11rpdmovqmAa+3cFXfImbJxhqBE81mZOZ3m0L
bS2oVVR3ETTejXD4mBL30j6DVENVQlbk9pdszMUaSeayIWz6XusLzZw6Q6Vh2cP9uXnO87tyNxsf
sNYzGyo4pbSuaC/Koa6kQD7dOfqgRgY8cv8db1WnQNnPyvoiDABGxlwlMCk4N48NzyqaCwZxRQjr
1ZeSwTgAhs/yM1BG2LW98Z4O19bwXGfm56OSsL6toqxG1yGKP0LOaviHa97ZO0t1a4Kvr/3p8Y2g
Gk7ZUXupFRqXV4GsaWY6hXbk19tDtPX7V9GcT3xiXqb0RfpAAQPCCQAwaIh3EtStn786j3PeC5OH
prqwvJzytOwWKndUO6qfQUj0HvyGVZLtk7GETzirLrglcD9ZIqrjJIjH8MNjY7SK4aGCXUAc0upC
uG4PPzLg3NzNUTdmYA0k84u8j6d+wG40QaUKhSP41Gdh9OjJvwaS5V7bos4yNpcfnO42GnL4Ezb3
cqKNvXQNJGumOCN6WurLDyGsqUK+KBjYMLV9RzKdPxXNY9LZfA0qC8DlXmA50VwYOlgJPC7oAVtq
e9BXhOtDEx2ugnmErmgh6hn7RVlcqwpZCfJZtVTDp8eev4rmgowVYBxddVkg1fRSMnj+LmS5R6za
CLZwFcox76c6YlV5gZoCNNVK6C6DOyJfnF/c6xNvrdVVPBdGhTWZJnVhsqcymcJwytIwyh8Ud4YQ
/Wq/W0KXk6pXF9mhe2jHQe3gExk+dh6sEWU5PJd7f3TqUpde/H4KwHaHQSe/hL7O3x6a4jWsTIdl
zJcykJfaWi+lVzXGcXrwws/XWDJeGeFpX+HphXFvvSuivUI2s7v92zcyyDWUDDVZUyifeueIe7/R
fPGfSgqnGtnYQ8cfu6JxsTqTYQSvWCDxCfDxzp/KYcDBXDf0DmZwIwbWSDJwD2zhe7m8wC4ItCXp
WfcebT5vSLKQPEYfhXfEvxepP/UhnFxG7+y18ZDwcoR2GBn7NCeol9+eio1tdQ0p66I+Bm9u9s49
HC6BJGli9lkBavAyofD5WQAsefTaB9V1+BpJpokDu2EuvHPHPwD+03zsnOg+3f6SjS1jrVOW41IC
aHomoQWdF6ceh9yXZpzvgu+2Bmp1Nhd9A0/L0IvPTIHFaMF4EGAvAu7dX0+5IqmmxyhZKF//e9YL
V3VxNjXe2ZgJcv3GLuN7z4vdYyLtfC1SVqismlRd4EvA0DnMM3OJP+T+/vY0bATGGjhWwN11RHnB
O0vtx+d+BsfLsEbuh7AUd1oiG9vHGj0W60X/b/vAJENfAnWwAArB9YA4rIq7rbiN9bSGjXlNUQ+s
jrKztFcECEX/y7NLfycD2BqmVWjzGqRKO8fRGbQNkDuXYSRA9C2lz9+qvkSz6vZsbH3E6qj2hqCZ
wqDMzrQrh99oDZLUOOX3wLpbH7E6pTtWFj487b1zzvOFd4nfd3AyKFBo7T9po4d7ud/We1aH9Ri4
KgcqLTsj25P7GoWNnbWap76DPMpjA7UKbxhdjrHFzepMOESupytrbXKQGrj99I0PWEPGGsqzDEoS
2TmjAAaQ0rdPoi4R3JDQV3d4alvvWDWqIH2KC25uEdZNFDzZgka72kFrwGWw1L79GRuBt4aLjXBk
wZVNRGc6jx/FjPKwybpdZPkLRLvutcC3vmN1brspQOoKGPvZC5vzICM/6cuWJVMVmP3tz7iOyK89
ds6ub/7prhs4MUaKDtm5Kli8Q1+A7tqQ8pMK226/eMv4MkNT/QVCYXfIkRtRuBY1C/1uygJGEYUB
sNoTD6b9EDfmcPtztp6+ivFRgbo9zWN2hkvbceqyIunm/OPtZ29NxirCXTHmXVRhqEopvwTOPfO5
eS5d8/7247d++jqwnT+2WdvFZ9yAxIvlWK4hhJXuDMzWj1/FNLB1SmilQKWFqNwLGcfDEhTZ/uGT
eg0e81U9i7qoxVkWbXmgRKExqR+0D+Br3JjHRFfwhUdnFheu3mfRwtV7GMFD+Puh0V8jxgqIBFcl
Onpn0o55QhVCmA+o7D329FUc87AfZMlHfq5D9V0VRuwhYXVPTmxj4awBY1C39XUkM37uoRFDn+ky
RDRFeaBSj53PwfXFP+0RPGxgVc+n4AwRq2gvq0w+kbr2kv8H9PM6EP+xDa31ymaXsVgoGZyXCtdo
08fvoxZVsSszKGfdHcHGrYFaBXAAZUzel8qdf5SFBTD8+y5CZfKxOV7Frz8vY+TB0P3cU5K9Cjss
h4zZx7TbebCKX+dybQiUO85Zrton5QC96PPwMREpvoaLdW0r+h6a5GdgxBuZiFKHPfwImwdFKPga
LjYUE8QMST+fKYhZOwUrkEOkYXzYKOACb4//xg63Rovhgl4U2eDPZzIJ7r2aVg79cRqEpadqBBnk
zms2VuovmLDWb1uYOE9nYH3Fyw+XSFEYe4b9AOicBEjT25+zsVjXoDBVRXQaZjKfax2LhFrjXhyq
S3eevoGt42s4mC/I7McgrZ+vjOzr7Y0VJagaSPR/WKeY3lx0O368GkJUfg0+zV3k6daHrY7okNKe
d8rrznLkp75A+jeWk7nzXVsPX4V4IyxvQP3qz8AmjakZXXSKo7t+S1tLbBXi2FP1BIakOWekrQ/M
wdRZdEIcnBvuAaS3PmAV5/mgobzuVHcWBLJYWa+9dByLe65hG09fw8NiCGaGqq30mWF7+tI6qOiw
eHhMTZmvdcq0koINtdRnEjZNCi29If3hs3w7IDYGfw0Pwx4VToM3N//bAaeuXNKoL5eXfCncnSRg
o66xlijLZ/QnIxiFnZdujP2nvpvVEfxLCYofhUW1+TSjlwLYGIM7zr3q7tZnXf/+0+E6o7PhDTVv
zjYDN84q5H40R2Y281E+du6tcWODRceSQX/mbP1h4qm6GpC1cXNXb2HrE1YRDSctKzJLzdnKYUp+
3BdhMhwi9Y6+3577rXW7CmtP+Rb9UHxByVwr9wuy2fzFd060+8desIrsGEAH5aa4OtO2yfZiDKDW
UnbznTvPxpmxFi/rXKFqNucNjtdKnrjlBJvsPDaHJQIhUiUuhFzyl9tfsrGG1/CxwDZCdiDfnqzy
n0SHrVvmQPhLG5zCfv4cVncLmBvTvkaRBcYbGzkuy4kOFUhZmSzN0UB6tE7m2D3mFsHXYDLcex0U
GKblpPK8Vk/CmyEDH0KVfNndHq+NuVmLlzky5tnM9XKS3Jt2xKEIX/Kv1DeXUeBsuv2SjfW7xpCh
6F53OR2W06Qm951U4XcHb9h7/lpbE3F9609bCAcwp4CsOSbC+P075qGMwhloPI409E61Y+sVv4T4
Qou26vABAvcWIfW1lCkWegC36TEPG05WQe5DMIeVHmaCNO1fsAB2l7nO79lBbs3AKsA598OiBa3j
1POSPJMQl4uwvFtv2nr66tT2x9AfgNrkpx9eF1O/fCPDcg/7898PZ2sUGXxlRnBoOD0xAjteJhpI
nLP6r9sr878nlq1BZLk3d9GoKT3hOvSdCVKmxEcFH7Fd7W6/YevnXzeqn1Znp3PIjpt2Pk159Ymp
axcCRTn/2+2nb/3+a1j/9HRd+60ApguDM/vZjopi+MoqmL7ks72nbPffOwRbA8i8K5WJaijN/MCz
2gydUdm0+Vu5hN8HD858t79ka5yuf//pSxYLaJ0tzHJaaiT8cpqnJG6gPnn76VvjtArggRpNwywP
Tj0T1RM1wZfSAp2GXv5jDsdsjSDrNLJJwED9UzuH4s+JL+xzyDR9KIdha/jYHGuTNybwT/Bpz9+M
B9KjyYL+waev4jdUyCGhYDqfGPV+KzXc8MLgQfNU9gteDGrJdc3sdBILoV8AJYYBmCnB/E5vT+3G
+lyDxboJHpLT4g0nKOyeYSCX7VVdi/0kglOFVP/2SzZW5xozxm3XzzAZGU5QFV2+9Iqrj814l/qx
9fRVFKPqXKISnfcny12z70fikqrs7q3MjbW/Vh8bJO62Jnbdqa/o4pCgwsmnxY56kqK/Zxa09QWr
6O38clYTjEFPUL4csgQejkOZDJlh3x8b/1X8ViPDxdD03UlkedweSghi2nQYGK4mt1+wNUir03cG
ORB+owU9Zh5QOLbW5wz07j0IMw+uoNUJzCLP+oza9uTQlEknr1B7l7PmzsV/6+evIngohAxDJUuI
8XD2exmX5UFATnlXyLy4czvceMUaM1bVtY7quXNHwSX7oOTVzRL385fZh5nZ7UnYCOU1bAwmTX4o
cc85QeSWpoZN3WlpkNPJuNdjEsd3BTC3XrQ6lKsG5vAz9fyj6St1kKF8djZ+xpoFtMLmj63ZNXhM
Kyd5Mw1X/VyfHLK2gGizZx4zJWRr3BikOZT2itIdaySm5mBBmoaiIHX2MUNL9osiGSTs4nCy9Niz
JTTJUoGeLvK7FhobO8YaOTbDbDkeeFedmF/Lgw2HZo/hf0wpj4WrcPZQBPWZDZuTAn7FBo1MIdx5
J2fc+uWrSO7gtBzXy0yPFLhewOqU9wHWk48pLLFf8GJDAV/7wmtPEUrdKaQ2/Y96Dh886ddQsQK6
n5LHtjkBPxccWUSjl65U/M4utDEya6hYIUMl4qrG07sInflkAf3aLxMoRd1rcG5sQmu4GK8joBja
tj1RMmZeUjdZ1DZJVE2mhGlzLmZ3Jx3detHqSIb9Yx8Q2rcn1Tv5QmBfmtD66iIzzo/hPtgaN+ZB
N5irbC5OWsXT8DIWyLPfKFna/C9I2S7hnfxo60uuk/VTYl0RIRqoj1WnckJjhpha7yHlrXbCF8X+
9r699YrV6TyPfejB0mc+RnEXlmnZBkgzsrb6wMp6uQdP21pcq5DG4vJDW9b82Mp42lkOJjqH9uid
8/+/60bsF8jYEsUC7TZ2ZCNu3/4iYVI7vqko+AoOwpmHD+rs4Er57+nQuo606Jx3lIZV+zqHGjmk
XvidE3RjJtaAsVzCPo4VfnQUhoHljjTGoFq7yyNzT0994+hcQ8aGkVWgMlC8oYOST+/lr3AvbZIs
Km0S591DuC72C3TMjIGoexcdM+q/Tjo8Zz3YJXaGJo7vmjsxvrGi1uAxFyjU05HuHdlULBF0lTII
a6Xwwxnix9ggbI0cq1Rd8U6H4ihHYIlIBCHDPi7pu64Ar/Wh4FvLjXFG2p4WThzbGfBlgKXNodZD
/64jWfx2+xUR1uav7Wmw0f69Zru84KyhVXisWTQWH7MaRj6tb/3+uR9t/qmFROax1l3/BEHmVny+
/dKtpbyK9znIBVrWMRKcgMOWNyOmKIH/qZD4F0MDwZPHXrM6zcdojmVUl/wosmn6kJUBeEE5oK6Q
6btXPdwavlXI5z6xRQEZvSMTTJpPUQTbbp7qoInaZzlQHe7c0IYf67Zx74o67uOHSG1sDTXLSp5P
fl6JYzyN5gy1wyABySx6/9DArTXJhqpwbXl9uiCQwGKGfyjmmewBrr5XtNnYk9cYs7zKGPNazx1b
9GpTY8C+sM69qqYpUhAmh13VAmZz+2s29gK2Ou/9GJytcqrFse/H/En0E9RrLfv7sYdfl/hPRzAU
RwrDqcFQwTcgfKERECUvo9/obnf7BRuxskaVobTbOxHjPlPP/Gt9lVD54XDbyPhOhWjrBasdIDRX
G40g9o8UnjkDISwNYvNPED9ox8nYKtq7IYjDso38I4Fu5u8lg3qb4+2D5TO2CnLHm5hnBpg4tKGg
J2BHcczLoP/z9uhvHIlsFd8VMtEapT52hNxZnkCyQCemQhR4DREJBMXumT5vrNE1xqxxRRdBoYUd
lxD5SS+n7HWYlf1y+ys2om2NMctFG9bQpWZH0+gTNBK/EQ+a7pELjly1v8Fp9F7eu/UZ1x/wUzTo
qspj0zYYrlr0RxZYL2kyfU/hZGMy1upk89TFsHHv2LEvsu9Z7ru0nezvS7cs+8bcC4etT1gF9OgP
3YREGlZMXBDIqMCHQFTRPbHxjWBbA866SPa2yVt2bC3AeGRC/5LFEAIcNVostyd76wPW8TwsHhka
y44UTmpzyqIhPueRmx+T2GC/GGQCjJS3DWaBVeH0mcJYt9xVUVj2u9u/f2uWVwHtZfWobTsHx8zQ
IE4n5VfnKOvzRJncXaBwXt/j5wX8h4TTf6Q/a/BZpUmxEFcSzIfMgQiOhs4m/TIDw0MKVyZB2TfH
gsBoEv/z03CaliUVI0o9M9QuATGJC5HUYhZvAsLxL1os9nsdg5ANfI56N2ZQmEGLVxxnv8n/yAZv
fA9t9qFK2mmO5L5apP7HqMDWL8JY/Q8r6kruykV3YaosHcIXQKWqP2BAWn1Q/WzmNJvGFiBRJZqn
DKZBhxoKP9+IETC/ko1kY4JmpvdRUm80CWtg+ERmY/+A9DU8F9QcPnMJqRUaFN6XbGnnb5JSD3VX
N740IFvoRM02fI5buEsnLLLduYbbxHSonYzGZBoLOMcyBSXRA/zixJTQxcIFDbR6+gy9PYN7Z1wN
Q9qqZXxrSsCf1ahJlkyFKv/K7DJ9CK+2A0ZK/VWB3w+08VVpkDL5WwB08xcCJObeEsNA8Agz9jlj
hTn4xqtoUophebG+DE5NAESV4pM4Q1nYDQmdS1S/AVBUO9Z3Xp1Kr3EOVoiQ+5NgFz6TlvolPJVC
PiSRv1C3l2Fjdi28FcDeJmpOdQtFlWXhwQdYi/bJiJa5esL1ttkZzYo/CR2hgLN0wfwcxpz+hRDO
32ppguIJKWv+DFa4+FpC3ilPbaCqV78c6b4mtkOpk8Mrrs4dPcSF56p9HCKRpq60VbIUFXoyLYXN
oa7Voe1M/oWWXkueIACM3lhG/IUkrLbmIykk/+Ry8C8Jx0MiTYRKq8nZ7y2x/fvYwiaxDkX5fdQi
eimXVgD2NqJIT8DaSAPnqZcIJUUg3qz/VMTVcqxBjMdR7+KPAuqtOtU5a3cmw++OTD/AaV1XQzJX
c/gXhQYuzGOda79muBqmFMrnH/MgGN8bjTti1+r+ENmIvkVuqT7YKsvkjtTaTSltQmgWKoBA2ufr
spKgUNdemi8WWhuo977LbB6hbBrKrkrHIQ93jQ3CMDVNRI5F2CJ1pvA4/9qO6M8kERvEO2aX4qKz
gX6RMGkNk2wJwvwkYG37dSHh9G3hcIFLzCyHP2VYygN8EeKzG2BCBVbjXMC3RmbPHSumOsX9s/nT
WzJ5VKP1/qaz5buCQQbEeRD/WJZBezs/gj9TDfY97N8oAHEZmQORLEuX/6GWAYbxomhxjNJ6WQ6V
1/GdMqpNJo8ELyWIxTDBG8W3H1Ql3Dz0notgSmFcizDjNY72qIAvOZXe9E1X8fQESLk9ZLgXVUkX
U1jmmkG7t7qDt+Tnuu09nEVwM39bSuLSqYgKk9QMtjM986NLHEyYbjoE5A27yTikkV9oWP5CW8yY
0UsRd1e3Jj//kMPUCKZZFqInaLccQx0tLrUg1r+D4wWoJCGtX7XsyLmG3t1rMKn2TzFk/ZCGfPJO
xIunV6hpyhSyvMErkLXqXBqej3sP+uu/ZxisaYfXDJeyQQcNu4t9Cms5vwYZkrNk9OBwi2I5IDUm
gj1bCR+6NpFihiCQkTrI00k3kNU2EuQMlKe9U8X86osgDbxQyqx+vZrHHKJ51vCfcuGHXi9LlfbT
CCV+L4TRVRVWJyVzPMj0HHxu/2oLXcZz9b7wafc7rX15wfGIsuuIYehc2R5g2VOmTQSfmKhslrTj
yLxqdp1RpeVr70Y7JdZOaudFDtsAJEUxSgjgd9aN3UmaTu+n1opvUUhlWnNOjrMDwl4MdtktGRCU
sRPU7i1MX6e0jlW4pJzjPzDQ2fjHDpMLE8frPt9RGE0+Dx420JPIl/zMsiL7ICbqD0nZo4OVhJxW
v6GJgpU6RFpNL9k0t34yQbtzQX007s5hEM7RnqIcMb6MXjH3T7FxMLQ92JbwoU+6SvUXFvBWvis9
p8cyBcNRjK+ZmaPide66oHljHXNWA8cAAuHZRiIodSI7X5YvEfFn/2wG+L/BOibzg32poiI4eJGx
bZKHnQf6+eCmp0yHQXFZbAMZrsiUVQxVKRZPx7YLom8GgKG/GuiDRxDrFva7m5ohBNwxLoqP1dzU
zb6DKpX/3Ai/8Z8VDgO9y+SEZ2vX+GLvgtB7ofVolqNiqip3cPrUfrr0xbA8ZVyjQzkR0rXQ8+Ge
S0wbmN/g3zl8cFFQXsZ+sO/Lii35vkUAfA419MLl6EfjSwVrkDAJJfxZEi3r0O7FgH/bwNOuTjI/
C8MEWvlBnEDxQLudgaSC2BFg15c0bDwR/3O1CeVpo5spwAOgHg6tS6Kap7JvzbgHj0osu3BGRe2N
lFnR7KdBmv6MYyg6By0T6oAcTWQvGLZRJWIaF7ULejsHrzIBB5wtCWsVyfceXXAwDO1YSSjCT3LY
5wAOFs9eW8r4SZElVAcBh/TvMp8zlQbBPIwppNKF9RMS0/azhZXsibcLjh7khhEHGrqfzLHqkaHY
lmXiWFHJRFIWPJcJQhEKTKgHXU+juRD5O9NBHnVfVhBb2V1/sr3EddmR1AKX/trqqo2Srp8sNEtH
f/4zyuEU/qJbgyyx7MOmfZ9RbPAjNlN5rKGl6SU+60e9R4WOzIcm6H32LhMwBU5rkeHvSDGqFoOu
sDH0Q58TSIzXY5zCYF7byzQvSux8nMbVF47Ps2ixN0Oxt6KGWFSkXUnTuuvJq561/SihXDElsFsM
kmwQC38RYLHOCc+gwp5MSg6FSSHPYZoXqILr8rldsLYPxsbIvEpIsJbHsh8BkmkNof6hqtsp3yHz
7TQATDPlSWE9cGBb7GcDevHe8r7VkDc4LC7O/0YbIx530cAnB0dxZeunaGmQr1jIcn4LglDOnx2f
1bjDyRbhVmA6Wb9A1rSIDguZm99RwDQ4PwiZ8j1lA352tqCp+gyblv6bEovLEh9tBp4ox6I2cUvE
xgMdCnyZ5BH/SIiuzN7aBUogMDhnGUqJ3GbPWSGVB2fTAfVR54Udwarqim+szskp8xmJUsl5Xe/q
CNzS56gZOvFWQKbe21PiQdiwjWFL8QR31DlMgq4vyb7DgSyTmYjAflWATatT2RbaPpG+69DFLjSs
qqHHhAMigIoLkhNZYUyRhmMvnK6graeAjBDPFkoVsHnMdY9QAtSzSlw9VWcLYbroPFMxFBBzmuY/
s8J45KWdUa88mIGIbwNO3gYjaPSnyB+wAmiZYbIVmm9jgiSZ2d1gPJzlpAgKm0ZKF/OuhbbS39gz
5XduejW+LSQqrtwAL0hypNN9aoCKAjVlUmG3ywp0eE6tx30HI110f9HGRvUhi5hxKZtyEiRToOZP
3Yzk5S0qNRaHBCGgfhJF5zeQ3+mQzhV6AFK5DDgWpdEcslpjjyy1K0PYeIsgnmwKbniHLsJspw9E
cffd9RMVaR80YoBJNoVPi7Y5eC3ob2A4OhkG7KkVeeD29ehQWu2iHMlsC+8+KJ6DJ1/usLDx/wsn
4CPHEYIrKQO/I3BMDcf8yHNIT+9ot8g58dsZl6FsrqryDfbZC6Rw/BwJD+nyBoSKTvAsBfRBDK+C
d0iHpNY4SzEDvEoZrfHJGRWNTiZsUNFzBH1El8DRGKznsZCYKzaW+Itc2uvoD1FcJfPS+38rxDRN
+mgovjU4vPAmBRGtg6St/D7RCBCjrmnwov/Vjp3TFvXxgJnpw4SIyJ5yhcY/UBgjelRZ70fJorLy
LbMTqfaSaV28tBGJLj6Crzx4ZSz+btGk+4TqdmV3oowNiuywMVsSRAnyWMMoxmiaGvkd6S1013VD
1NWjdan30oJO9+YK3xSQ1IWXAJCjniFpFi749zUNG3VRjCE0FbN4yrKEM0mwXfYuKa4N2hYtZpmo
QHR/L0Xb/N5FDXbbSXblX9U8hXpHJENjL5KW7c1Uu0s9G+xrMLrBuA46jooDzSbM/IAdwSAJHxBJ
CjEOXg2PnD70sBI6wS48Ky/tWE9/I8kafpMRbUHoza6ARYSV9JLQFMSkEzCGuANaoDPegiFv/zSd
Z7t32hvAYVamRpSRSNMxcaUsPqrSItGiuMd8w7y3UwKvD5LgGly9LPVMi30VBqM5liMoXc+WjjTb
jZNhIqW0ReeQ+ZqxJxaQ/nBl/h56JJiI2YjhtjAJeoAOPe4PKDsDoGAnaoudHBRux0L3vE7qALfk
lJQhPkGgU9ynS4G42xGo5IUJSqW2TqaGD7ie0kUVKTIGaO/0JWYGrSZP6J3EkVTgmlUhUasHE36G
p0/xZ+975d+w/siaE1cNyg8MSSR/ZjP+zedlKcwfUOXA/tX/H0lntiSnrgXRLyIChADxSs1tu0fb
bfuF8ChAzAIEfP1dde7bCR+3uwo07J2ZO9Nvq/A07cUUZtonWuCqxcpu7BZDlei7vasf9N4Q0BU3
uf1Kdvt9W60e84tNruocw6EKCcNiscH0p//e2pTAF8apnj5RJEbBo48oM8mYa+l+aaNtfcTWl98s
w4LfNjDOlN+wXfR+xIR7/ET2qz6ZtQi/57S3P03hy+IYBWHyl2UmWk69mk5X7QWXcUPceJ3R6bHU
VH5v57nnxu1UbUQ0ncoq2JNDHdi++S2JgmwOWzvQvZU9VeiL6/rqm22G7Z2TKdYHEY7clvO2I1EF
NakqIsXH+z4CTZmPaJ7D7y7E9z8jHJxFRMWO6b+qJBt/HupdZLrxJfFG4No1Nvc7Q1phvbK1Sqww
v2CfgAkAIxJcYiSQdU/SQy12oWSfvm5VwO+fuxrN2Dh66rFTBdt1VlURX4vW3n9bxexutoFb1E9F
2PAlMHTJFVbriwxOeFbz+wUB7+GLSOfkHi+4dOktIk31XbXr1B72otu5LWs19u/pVBLEQ8Zb/JJX
RiKBW0e2WZPHQ30mHJKGNo3m9LiHdwE58zUaR0NaoaxLRzMfDDTQqw58zqPcCyt5wrJJTcwLDiNd
4Ow3OsN2kpXNADB7e84rG2R54fMnpdu4zpJQ8UpdkvCOkk7r5abyqloPs9vleFYuGecP81a4b2Jv
5J9yXOQff/LE92YNp6eCrbgAH6zCXquJeITPOYPHLagG9FXGKcl/N/m9RZllI8yVgKb5I1Aob9L5
1AZZGcXJ78Ip//OYLvdzfOSQOopIskXiOC/pPo2lgtAuKd5jXXG5UCqs5kgfwQlnPNufqhAyEXNZ
MbyFS5WXmZGIzDLi/liIw5BYQVDXko4kPPacd0QIFWuGijd/0m7s5FF4hdyPuk6NPY9JuK90nXGu
nkrp/OXYxAssaWaR2PwKmKUOX/bRcpxZAKHxo4mUm78YZkhKrnOMMh0anOKwzbm78DK5E0JsOWVq
2Mg9DbzFPIXAcs/nutm83f+siolXF895+NpYkoYS5Y/f5oFE2Spn8Vk/b/7i9VUeRSfFmb83Hq0t
fqiGvBS3t+qUU/ecMeIpmLGa1cXKpX2gXWpPql7r77Ps4ltoI/UtLhktLwv+YR65u0iNGX+hQ/PQ
L0Py3cq5eHGMuyDaCsyLbG33oxnhNJeA6ZcFRORI3E9/4njkinNeexmZJL/ZYhyunLXhZao35Lml
stu5SCdx2KdquiU1B0dkvegyWXAM08Xhgczf4Rw3NNBRy//IYyzGuNPTN92X1YcylUAWJBadREL5
I93OdP88RZ9yTDAuuyhYW5J+Km+4e/UcDAVvxqvAhqb0wW4E82VIMkl2jgkj2gyCButbdfFCX34x
cVSfulDRQQS1PhuPGDya7/hhkRNHtifwXaTtKI9WsKrulfPXKab+j2csmSj5w4cec53TsAHBxfd2
edmAHV3JrytDJvekFcA4hPa+2S3gdvl/LoEatt9bwHdWSRCT7IWEI7vrsH+J1DVvDGlRvEfgwuDR
wXosQ0KhXB/VFx0v5h82yhtAxOrzNSN+vG3vXmBrP5zFkCTew5BG8X7GCUZvBIDWNsP5hzOtqF3y
exBJWtNGrGwrf5784CALhOCt3xYvqlodMMYc/8CndvjeFa1/jQEFACuY8GgcSYAYdJL304IBWt4n
E84ecGMcAujNDf7Umgf5WG5b+rZxfr91TbsTU6zqixuxEbv3cp//e4O0X8HDKBibnNn7b1Rm3Qfy
YYt35gXdZznT0ads1C9pLThJyhzD2SnuGQ6ucNEdKn4EBNWnyFUFPKu1+BoiZJd7Ix7LOIkeByv/
KqP+xAGW3MySlB9iItYvLK34MC8iuTJ3qO/2zb87bxqOxKuYL5smR2B2UMK0SxUFH4g7wsX1GvuS
Rec3qNndQqInlpmbyeZ5iR5Ns/inlpfyKBFxV4dILO+J9obLf74NAyvhzcVzf5IGf8p91ekfeQ+T
XyroThNgFboylHwWqmjQuJVyiTK3K3yCQ6J5+TmAm6mMb24ESbxjjhf4Uk5AgdEol/HEH64jwHgs
lpsWffWTQqB4Kev0Xq6tNrgAWqujMgyjYGEJMILTzS0vNu8mu51F6Qn7da50/lyQw/ncTpwxIkGk
Zvsofq+8ujuXgyODbGy/4ipUA3JM83edYh+9ldF6bVQ9A1HN8cd8nrxDOXUabLxan0o2/VXWDVdE
yacAOBre9FZNv+e1HL73pFWTMbeEM4BRX3+mgtgvSwJvFIfs+rSZy+QQbpQqux0YnBclDro4cbry
LGoiMGYBslmubHcnOfinHjNL5k3vxY8DAWtb6U5kik5Pylt3wBHPKYWLEM+5k1WbpQELc+7FDoQv
7xYehZKfS5sut0373VEOZn2qu34+22LY/6ShDyzdztv3cWI22WwCoHEijb5zKeCA9jBaxifCXYRb
+Wgt9uxbPONYALCCnsE0Z8NJ8ChCPnMjCL/JTaBv651VAmgYSOtucvdzIZj0alZnX32IDSDAJnKX
cRiLi9XN77lvOJ5HYlqwswcRaoQ893qrEd6t2xkkhuUWqfFIXkL0oe2IqRmDBWdD2W7veovQh3v1
MBzxU1LBQa8q+Gk1+yqb2y35ToosgY+pd/e5MiijpFnyY+rg7zwNSl5ypJ5Uygkx+wtFjsc1m4Fr
MDsaCftoWnyfTMfAX46I62TLir5NQwe9KfqTK1CPfyoNmPCQkMGES351cw7vCxXh45Snzf2Uq815
jpX50snW/9E2fUhjSRvcxCTflcu6ZSrKxUvetAlezdNw/S9I4b+4Imi6P3FNyJypORqDmrDHYcK9
Hif1d/JmWq69UQIcsKr+cxdGMiHPTdBToNskugBzp1diZruLVaE6twlHzxCjElfB3Qe8mVhsztr9
2YZsYd+okj+bxbVzRHvGFU7F2lTlw7BDTSDbdX9VlG6Y2ovAkn13h2WDif2vseu1WCd9AqXVn7p2
oBLA02/8ZkkjP2JOQIO8T0o9VlSo130x5XmZnJflJvE/a2qOhgsUnDTbppr815JQ6q2hZcHeO/7r
dhY53TsYU9qa4uh5Znl1woHj6sDxpq3Wf0oiEWmYpSX8to/vHr/A8E6U84emHxZzWRNCOEGZGGMS
RQByepdp997UfYq2+Jdpy+jzgFPdI1gIfaqASqaM58rFpwt0mtOUIXJLg91xXw6oO8CAZMlBJNhz
/3/dG++nLNgmOTbiZzV1jQW0RqS9hXV8UyHzeBPTWmeJux5oPbsDtVtJB1eUw8ErDIUbTFwYZPXg
10j54u7o5ayypmISaK85O4Amt7cdbewb7w1cajXU8gMmCdd5A2rcUwgF2dXr5yZ11EeSMS557kRn
zyl77hb3pEY6ig3AjdaXf3RJgbvDSa2X2qRe8mAm2wfX3ez7J6/qy5tPxhC8225eOtv2jzMWEP1h
bqmN8m10r13irUFmWo+gKF3dcQXhSejYXS7fcKkcg4PTZfqHZOcAlG6O35v75nO1XX8woLJknJ7p
uay86KaB+t4A8ub9rHwA1TKGE8PbID3kIA0ViPRMxUzNjksHPXJ98feIY0/F9xKq9DonPzrCv6cs
VhP8aVNEsfdARHHxbkwdDFs2S3ZKFwXL46zn9uTHjLPpvO5e2hFezorWPuebyuPjkEImA4IBbJ2T
iI2/moXqzi6p+sTSZpx/btg3HSXaGT+P4vvmOXHegNP/7gvlSsavW9zTBoMYnEvECd9tFG0+xsoU
DX5cMMfrBwPbqN72JptMwEk4KYTNx1kLfUNLywFEY1a/C90MD9vCWN9DHrAC4vSOozjHifrUtgk9
plc1YFDRQM1Ql9xQ7KXiM+6T9tWBns9Z7VNMdmg8+N93jqo1wYNeA/b15KdfVV2qJy8q/LNtYnfy
U86thLCxQ71sGoA8n6a3SCfVep2ruNuuZFjHzw0g5kCrDlikaWvu77BkKmFzYmmOOWkO3dFvJ298
dimhmA+lH4KH0tmP9kPgl3tytP2dRmt4yVzNPTDpEmy1OIS0vt2hawEirkOR4gx6EHSm5mIoAKsn
Nfpkj9i6bR/KisxbOBTLzejv3Jy4YPFdpnv7m4qwOZdxHUGnD8Ud40x7ej5fQDXwIKT8fxWXl1Mz
PbE9VXLrdkpfl7burMMNL0dRIeihQEnzB9tF68fBt9ARHWQ8WN0+14Cauzk42XohrhuwaMnQDk9j
fCfjVBXzt1SVRFT0XUf5NAxg/HM9McvahvoL8afVb+CnwF5m0ckx02GsMSZH1ANbB0Nn6nW+TAWV
dwAdxIRqSt5koxBU0A/k6ux0HaY3mdTTjdURbB/NunFhp40iAjP3bHfpQ2W/qpUslUZOwaWbxuXa
mwVaP1Z1Kg5RYZP+0wbyfguUDF+3zUbHNUgmc4hwub6oguuj3TiebvtI2X50+f4TX9D2GOSVJw+q
oMKHK0lob8UGbdnkKDd851fvQ8LMupWV/DcWRfU2bEyLRjHXn21Z4UfZcsHkwqNam6SePoeBjN5q
In5OgOndcGjx7vzaSJmnp6ow1X4i2XpLLkttxfoQ5Mg6qHOBMaEWuAcaU7wkczU9YVXOoeQNksas
bkY2bytS9UhkoXocBAdeEiOn4ZKN1ReUpeljowPIls51EJ9CU1eJgsffpRgA+mpgf26Mvj4rsrT7
TCRDU151RZU4j3t9FCE7Hi1TFd1kIZ33ae5ABqbO2QtAsD7kJAd10Mw1q86pdP+w+VXy3VX9/myk
R9D4ABozo/5sgHzj7odNZffjvx2617p84EPt3Ocdvll+x/Vk0MkFZ4xLomun5vah8XGLvJkJU2FW
/dxdh2iQ3zZgE4QRfOgm4Elf/K1gF/lBpKmWAlqJHjl7V3jhQY933Ehv7dwdmSztD7lKeaJDlboP
vhrv5ycN/o+S9r07yG6hp05G/sG13R7ktBafjRIcu4PGzKjB/OTZ2A0NX7lsPGFGbQGCeP9p1iQN
oLb2oUSzeLfNRueaJkuWL42aDmQ4FO+OIL7kwyAYZD5sdwcI4Y/BV5Ha6NDtTYnqcOSCy1td/hWm
MHwBQfmoSp9zrVtaWR3gWPR+6tQywIMsQfnBLWkORDlt83fX5sJeytWk//x4UFD2VWoPuaCHIBVr
eVGKq52Li4u07TGiMPkeH/HIxIiGBKLt5O7G02vSuiIbQxd1H+Jw1Ht/NPOW6mu+g/dchZQU7ICu
JR58mQ/C/nsYqegzvvb9lmfcb4ToDTq/5mTMpxFZi6uHj81gxQ8V6LpMcHDxwXy6pi/8x3KpSnui
7Qm2y7b44D/x7Naf+WbH7WyRLobASq423lnjF/8BXRBrHUwev37wuA7o8s4wUybR+syW1KFnszCo
nAlgfsfSqL2S5nSJ3EtX6XW6pFETfa7AN4asyPcZEK0C+LtGfCJySnePIz+MAvuzKUL5rUKr/q3T
uUmP8RD/R9poqvH7+gwPjveHAgPgZ4QtjWfzp9Qc8L9EH6/+eY9c9UnUjdPfVLzWr01YdvbqV0H1
M1+DDbAWP7cvg+kCfWn6aqyPOCetX/nRgJBDbxjSTBu6sGPZ2jK+BkVAB7kgTNiOXYufhKH1aY/x
1IkfGJ+13afBTX7/0frzCq5ZjkH/tAVQwneKHOWPnOT62FRQsG+Drr1XH8FETZa2mX6YteubrN1x
JToOy9z7ZFT3dj6sxuwvTEhzxSAe8tZjBEdBmMe05J/dtOsFlxxsOsDzxdxk3brVP6Ki1v6DbCYe
GOdN/KtDZ7xcGTW11amcW8jdfqpQi631HjwEjF7/YyKYl4CxN53sJPN2u+YQhPNhU2Hye/Zd+REJ
tId1Cl6iKisDgu9+RVO00NyFcF5iMI331HsBfWdOcvG7YumZs0zatDjIXKfLaa8RAR3Kfku/DhQ7
6DikcesFCQjyLj9cx/yBmFRKSDmV7hCBD20HEwGXHQGQQe1IOEzgz7SlI3UwVuXzjEeq+qgax1Lq
CAmRB8E7JQvGzct+wVM1FLRGPQuqiYyuT4kI7yI3WyzlaYnTHohUye53IZiqy5B6mR+mnKgTp2jY
zrsOivGlg4OIkcEVd02TAwp79UcbIXcZZfoc90U5nlkeAQCKZDYPYcUOYaXzVSBI6xfxiAOhlNdu
3mpkJZNP1Z0n6/AxyceAU4ZTdbsCF/63T0YcZnMkcbd4dU11hkKfPwh4MCoI7ndzGpHPRSd/uHOJ
5brFxYnCDKxeVtBnp6oadw2LpcZvDhHcfsBUW0cPrRzZHHSx8c9t4iah/OMJvQeYvLBurF3l0RYC
/ZQcPCaDYO64VuI5LfILJsFrf/t/UcQevhPRcg3FkQsAihb7G5uloyheB6YU84MnK7AqGLLmSfSL
q1CAJJSYUdCN5lRud2QdSpOKyw/2uP0aSO29q0IM1WuQ+joGfZjN/rFbTdS85WPLW4QKhjbwY41q
syn1MvIn+f5BtnIS58JPOaIcAE16ppUC53aTQHWUh6Gn3vINAvqqS/ClWxgUnfsYEilKtQAKhetn
XokE3+mdk4hjuJrXp8ZMSfdskzpSN3R9dfugw7vplPRdy/1h6EeaJeN4pTxuJDK2y+Av3Udng/xn
7ZPHdbUjGriT03HZvfk6ZBeh7JyebNV4820uO++1WxYOmm7m9gXNHmjxTJQQAJgJvKHqiyyi8pGo
7ALBQFfwCSCnUAMImiL/4s0CcGhNpd2+gR9v3Ute31kwScb2mln6CXmBzit8CgO7di9zmwZvijX+
kjvEA+chZXmcZO9oHwlkHMUNtSgrIFd8s5cqDykGCMp8h4vb62uri3uTRiHzb999lGu5n5siWxVV
5VGlOAdmsuB6yLSIE/VdxgV0ab0lKvySLl4YZWbSa36Y68jEGRaEKGy7eQqiHNmNrP2vQqvQrich
6uFBDLPyIcdh4eQnGGEYAiE81o8IBX0VCRv0juj056H/WU55nh8xM6yRSe2bR82ObZ7c4mNBcmJ3
Ut3eP9IvIfEwuW+6N6jysH5CybpYn/Hc0i0XKe9PbIYkullj4CzKYUubU9PctRZZ6ftheJsTqPsg
hYBWc4mFa9LmbFzVUpecGi5fezLJvM2Qe1z07qQtTRB37c6p89VEI8SXTFRTPqt7FhbqVJqiU+yp
mAlnYiuROd1lhw3ENeYaPZcGVEfT/8v7JbTHAVAXTsVtY/JnI6xgvaBxzMdfQ3vnjHJ+xh7NuMNM
4rpog2Nr5vmHHCZEnn2QKPIetqn7KUjQ2zJtJ7N9rFWtCULrdvnHqwowPNA8yq4myc2Kc9i62ldB
76mObZFE/YmZWUpsR0J19WyGoTW3YQ+Rwi0e7PTfQHs1Uiv8Ux7uTq7jnoVhToGXps6pUxEuJmig
+n1JI5Wqjcs+p2SJN+eFD5DPy0CXNdbJBQyTz7AnTR8f8q2Y5aHpECM9d3BRMIYDbaIZDR92a5z9
IqzKDTj2IPyToSBbTlb4bLet3um3oTAne7QJIN6HsZpYlzZuIEcj8GLxRE1d+9lKFwm66sb9sc8T
vri344NxYDOaH7MDrzg5/FCbLHDtGhx1SKkKrROX9U33EtS58UkhPid+SMER+7XSH6QHuUQD2o3T
rViWHgtq65BCNMHiDQd/7TyGALxAbY8RatH81s+omY91WyHsDESP6Fv2vK/v6H51c1pmGOoHtUq/
vuRrE6nX1MOI96jGJn1wKAnLjOm36ifWv+BMq0C5+uoHQFNIvoq2tZnp0yq9ymbBU6DeDepSP0Wt
DMEqajKzBt0GLLMof6dZNMMxtgNRu+gcEI7GwTj+LdBhVMeivOtObUWLfsUFo6GMLpY71kIH9CVE
mASW0euaJVgRM/2pIgF+Ptht5gLyETXFJPvB8sMmtMmMwZROyZjrOsRDG4SyuJIKI8NTmM9J+ZFF
iJyhCu+4Sdm0lMp24MXCEHDuVmnKo+d50rn5lbI/08lhVyqAx5dzv8K9HIwIiuVc0bdR8dfg3Q+C
wg0pzX8/tFQF1b+bzQzCgcwtnE6IoNhqKyeyyqIomeQnZQr3CQa99A7bugMhlKHt64vRqK4r+tE7
F1Le8qCdQfc9zudTTUAx6eEqYO0sflV9G/q7BMdnbjfIxgAGD2kPatOvBeIDOpmuUFnDgMuYVbgD
PDZdxLGf7NRyfP6kCg5Fetck5Eab6TIjdL61gHLbQSR3AdsGzISwQO7B36YoYxTFuJxnHFH2dcj3
sDkUS0V92lEys3IbScFUFP4G2zv7iciCHDB01vGd1afcZ/R+Y5ACRaSLfyBxoQAGM9oBuzt0Gxbp
Evc30ao/8cEYwwMlBzxNBP3jARE5OgvYQbh+s49r9Ozta1NnQcuW/lhW1RDAU6UIeQ/LXqf2bfJ1
g/jFkVNFdxR5rJtoyeWWnxIz1f5btBW191T26b6ey6jJ5x+WAsq90pVuwSvnShVj6su4C/vMjK47
dWYJuj/SMHxExxcubGnt5EbL7mGZg/0lWmqBBp9zU2b9OM/zMccFc0MruCEjY3QiCfMPXez36ScV
TmCpNShX8AxduelfRBMDgicUCuMrpYYRR3C4IX5CJIL4R1m6sg9eMnfrV9GuYEe9bhflsh7n8Pob
+Xe1+JbS1bjb4sDfnqoQvdvFxt5UnuWaJ5ZWdxQN5PmimO8YMrtTh2jmKtqo/jyiLLXXrUee+WtE
6y/+lk0E1hGvm7wvBapze21XLxq+jSgWFuShfe0+AxPU6qrvIuLMIO+cH3r0bN5DFKAN/QHp1YR3
PWmNSjXLc4tYp+r9Ov3l9j4Nz203JsPj4tdBcu3a0vaXpNV3gVxjJwqeCKQQ8W+CroIaIacriuie
xp+UkB6u+6If6s970+fqEXIKhfmU1mH5Y9LC2t/5ADy4HvzG97Z/Dbn05iibdEIwtoh4hcDAoAkE
2pvLJsl669R2LIGw73YKjQWuM8g1/yYAm7xpE2tTXMKtqcL2IYFCG1FqLRtHQZnGCi8PmPIga7ZC
5l/6CdTtE6XrbD8GAePbhxH+vloOtVzuktk4jtZKoIhnXKN4TSO1zQMsBSDp70axgbQX53V9WsbN
d1ySTngl5+SceyLEv3qVyJPqXXf9V1UGW/J57LZOPiFJKBc0AmofBn0AYEbeh0IoaFV0Gee8S/+F
HWM+62GPtoqWW9LBbf/6xeY9U4HDEM7qaUvTUMJvUA9tUUak8tgHR8OBPtAj5Um3PKgEQH3MZvir
3g7MXSjeyUf8qM3ylZZr7L4nao+TC8NtSMAOeb3ADGZtN6/LB+rquo2Puy+iCjXIwLhDfTRDF1EU
VHui+0/FlDrFJ/QnPS5IV2za3Ip4QuR3qYk3UTgnrmDl87HD1BuAqcNdyMrMCxYtqkMaiERAHUfL
/CvYPRXWZxkqby/PQ67l+JO+ojRv5VyMzRPAmrd/YdJiD9djqKNSv5occcD3NYj3vD7490OA6Jx6
H0agtt3Ey484n2LzzfeQfcCalYzFXJKyIdMg2+nZR6BizUX30lTdkPxizs/GT+UUlPtEvG/ZCqR1
XIpehq4oDFYq+TkIX7GimuPhIc9r1sm5NrUKXlQblnrL3EZD7p083oHaztGw7mV4XecWQv4Bb1qi
2O/PMOYYb8tS+PsJAiTP41Nce9HiMo9GZ/mGHF23SdZWML//PMTry68tmqhLYaBtan93UOs6+irI
Poa2qBIJYXDoo9Q2nOlBONeKY3bibx7H3Ku5r2Sd5l6XCbd14SM8CAHDJ3T7FGOfcrISrHgIKWZR
d0c5fXfwXRftYi3bX/s6ObhEMN8FoONFOn4ekxTf40VXuK5ec/Qn9n3GoQXgTEyFmn7Nu4N8mebG
xuYaKK+35bkSSpfmIuw8Iu4nzhd+6yirBbfYA8ivc+vRVWEZeDdXBzGDYmEZLy46UuZExZVoaDXa
4z5qhfaFKyUpzoqRL4nrfCnsb2qisnum2yztzPUmV2MPSTAAZB0WQK32sx8QKP6atruBSOCOGppD
SOs3/C3yCVXaPJDDR9v5n2Zg9cMk/iDYxirKQjHIYDxs25ziXbsxjBePsM4AG/pMictHPq77Opb/
MDaKS4HqKp058X3b7AZVZrt0kzmlzPUkwZGSX6XVEUnrVAenSI6VFTcPSe10QVYbtrfKOJcLhKqM
prESpiZIXsoqlHt9qJBUTVkQRezIS9CVxYam0C4+9BxuEHmXZHVMvpM5YLSEOp3SU0TRcvKRLajm
mCRjERTnFu1rqq7B0AfRdmZtpbJ/HNSapPkRd7JV94d99rce6IGSxW13pVC1/NVoWVR0TRsf6vjN
X9cNf92YUnbbn/2hLuvhQ47mphvPpJHI9VM3+l6/X4wf5/IfoxRpFHzwqpFZhWuHYCdqPoUIj6Lq
Nghils5+mWApekIhqjsohAJc0OmMYUmnh2dUJ0mh6zOGyK5dDnIFdbHHnEfjUF77G8jdAYF40TNL
VJWEEx5GvTT+r7QUQfLIZtnVK41HBWAD9zr24RH0OcjDyx7JgqzNmXiepXyZERsiaGRmaD8sgVVZ
Py2V2Bhx3HjniCBiFXtjNkVrUHE8Y5arUQTJra68uwQ9XbujWhF2/NuXvSnqbLIl0E5WbN0dFBHt
AK5BmVuNOThgqe9nMJs6HIrDuAxpMpxAZrV+nmMUswDwAuiiPm53BpdeeGxV+xwYlybfWnjTzlzo
/8YmOXgOc7ZLWyZiLU+WlrJ/dGGu+aqzWMK/ozeE2stQysXrz1RG9fwLuEAu4LapwYzoiI9u64vL
sBfr9CtByD38Ua4sQ6YrS5sU6cWwfEaJPAo5POA6Ug0DLoQrSI8/P3Kz8ZgwNVT3mBSLNn9Hob1C
TUdd3X7XuA4xwwQ+lkfBefNwpged6/3pRXT3STkJGGXQks9jckWxAfuxBd4SoMDwKh9oDmdfG7yT
HItJx52LSMQrhExNz4GwTtzP2QFlO1Mb0RxapP195+r1Mvp26y/KGxeVHMMwLG0F7UZb+zJ5vox/
StemIfq9zs7FL0/k1OKuWpq/lFjxgGFGmRbJ/kHfz3D1h0Nh5/zHGUJU7tI6ufBKGZtU3heCffh+
kKUse47TZMcIKR1X55glia3Hew2MJU8849vsxcto8n7/BS0+RvslERxwTIzs7V0cCA42F342EvSX
PNHo59VCJ4kaLzqB8y05J37a9yzvO/Qa3gY/7W+JH08wh2PVBdN1ouVYvBv4J7cp3ZYb8n8x+LLi
5qrssq7Z3jeiOK7sNYfgDDFFcxsMgG/AcFnUcXFL9BnJpxprmflBslajfwhwEJWnfjCRzON8OPtn
hlTF8r0cmMe7OdZp8654n3t+kHO+mubkOfTmN2Z3B/WFs0rqH5AvOTiMzRtmGh8YlCroBOqW+yhE
UyCrPj/isCy2fwr4aEUXUYkxgE7utMdrW1yXVugrh7wJngntnGdzqhEebv1xxVElvuiRMvKRUA0m
yk7MyQg2FWUsQ8kcBfmUQ+jS0FXqYFzbpvVJbIZLMo0hUp9lvqzxxZNibt99IjXNn6akfHrruz0a
hkOImn19QaRgbXcI5iVGGWZQmG3BCVbVT3/73SD97yjBR/edKCz87LJdpl3gTiAgVfGx2emMGNaR
Jq/lmRvwPm6ZelCIxaFMVdo+ouWbx0uzNwvbrdOB3uRVB+i8H7Qm2KF7zCVOK/p/1J1Hd+RWmm3/
Si2NH9S4wIXr1aoBgAiGoWckTU6wGEkmvPf49W8jVK9byi5J3TV7A6WSybAw937mnP1x90ZgGP1E
SZJMYCcKFo19sFGifrPEtZkGeyu1FoIZQT2oQgyeZwpPc/Ikq8eriVEzDflO5TAth4txcbJjtmRq
/6ZmpDBB3enOJlqJZGhGkQwhAo/rqYgIA5hc9byu/1bm5eRRMcYAzH1N4nWoFuyMCnJmJ9zAeUix
D18VOozrxZEJU2D0qeywufNyS3M2+9CYN07KjDL7almU5AYVvU3VMpG4m5z9ElR6n27ZlCea91LH
dJN7yqQ7xnczEa3lyRkZ705hTAzVi5xx59SKKXmP78KZJPFflzgpBPt5IATcaHkmjeiA0JIunN8u
aTuWaIhHWW0Eq2Iz+8GiBHbi9Sjo4xZdnlrre8HhMgXbK1LxbluHtV5/zBSOo3dip9K+VUaaafQz
J6ce1jsOTUlIia6jOuaimU00mnN0vMRzk4g0PEaRqXaIkwx9qt6bYSxMNotUKcRDVUtbfRyskumF
fiWruU6YjmTLxd5y8Si0XyJbS/BorwyZyfCNIiQsc3NMUOjZRG1Ow3kY44LrbUx6vT7XicK+SJQ/
19WR2gPFS9wPOiA+WkqICmgyhUWOHDzPzMjB1dUTfphU+pI0vxV5bwh7l9I0T77o6pTI1p10xdC+
wiWkMuOqc9wjoDRym+K1paRTmHjUp3PnhT7J/I3dkG9yVdc0dl/Iw5b4LR5blgSn76lRbstxmBg5
xA6AzWK/OL0wnyjJZQuFI4fWy+A7tQDE5rVm2QTUDHFTFsk1aWaBZFJ0/NLeGaJhElAxNHZv+lVh
RKntlRHdIubRKBFNxaQt4/4RIfKU4oI0KXbqrk6+1eAGsSjCPtKGFOqxVLW2QLrcqXETXOesc6ZC
wFo39RkDW1JqSDlIfOctsv42+N6p/F26TjxLLCYyzhXzLo3R4G0RXS4GwhphcDJCqmbaJ9ZUndus
0pSm+G5RZJBvjOJhzgFlacOZPiYzCxsUVzqeDKooCSU+jBbCNPnEPUrF+DZfad67Cf85DekJ4dPU
051B98Y9z5BOO3LNUtbhA1qqvprdaehpdFuJM5mnIQpXI0WMUm1SXGRok3jNSkAZQFWtMHSirzlD
VQSuKQuBXsOr591keTMe4vyRDKMqQ1elSZF9ZkYnOnFTM7RwDFw1rOvobJpVHewyNVvkV5gPE5cI
KnS124uYICO4HTkx+keUm9LpvUGGTccFWNqYIA425gnT2HSVWP1o06gVdC6GlCmnIRoxQxL1mAUG
KJfiZJJ/cMr09qoV0fptegcddsErFTo9pxIpoZNjy+ud5rtM6aQubsWnrZ6YHIILJrI2CLwSyhj1
XRdpGRMpk6HTv+S5zba6idpg7l/RgVXgMPQ66+rwqlREhnsEw0T10DTZXF9FU4iYb5p1AkDPwn9B
lX+aU4W2yRxHN1lpKGtkNGaFQIdexPpy5qYT2a3lALUY8CWgaLmXnMjirehWfjHJWq0ZEboBI+9b
N5OVGT7IlroHvpOhQgK+bWdbJaayRKKN9QbYA0kM4lVTLRE6tApCSJYRO6FroVa0xQxsr8xzP3TY
4KNjF0brxh4tobVVcOUl3qCXaXGl9YnhbAmTMMWqs2R5hklSxNdW3+T2nrDMml0SGQW2mmbgeInS
tdzbgcdzPOhoBXbnUhAOOWWR3RB7aYeMmSE3WlEhrFIDVZee00qxFwFKGTdJVEZy6mTgN5ZEk06f
VaCERBlf3LM7M4yqpv1dYmRq9GnTyWzaDooSfaeRomMRsxr1jUyh3Vc48BffLkfrzgnNGU2fIWI3
ycdyl5blQhEIgXrvU14vK6+gb02vmrRTeHU1yw+NQXDXgyqy16xVVWejtcT5D3aeD4L+mD7QAC/s
3QSl4ZOJpeEBR24fukU2mDeZYotvCrCUxF3L4tUVmZeKdlFqD2Fbt9veVjpPK7LsoyIu2uFnWGuH
wWrvaTComM5HPIjh4BRthtg/qesdhhj0+4xZ2S8sAndqJe0bLCzcfIom9YPmwNWgMduyJdNt99uh
n67pzOnXRUqRt6LL+Ely0KICIxdDi0J3EocEnYMEKhdGsaAokdFg6giWCbdOrQf2F9sJlh1hO2U3
O48Q64BJR0U7m5US+uEyQKUJlGJ8dMZ4uQ0JUnbOqK1KiNzS73r6BrTNRHJVNYzUTbMBEYrMKKSb
ukKdOBlquVmIt/bgk3EoE2ZdmVSU3yWGpF2AoshTyrYBD2C3ZxORn09FbbwyJmTWplmDOCHEe8xV
Yb2hwJJfmFq1+jZYKRFo5b3m1xPallgdGeOiabg3kzmt3aFsq9vQHtXtuMTqq5TAbF3CeHpX9DaX
G1U3jaMFgd8L+oplgjoYet8xSo5FjeBadtMECK9fPBNh1VZqDf2WWIGRQ5tv3LaJEx/jbn0iZS/s
OIQHy6/jXMpW1Q/AzWma4MzDvlDNAW1rPDD0S+MDOm+I/EWYPZQQe39VjYYw6q7yHikWkrUBp19W
v6yTvzBPrxD/RWLkKWaDgB0ZW/EsNRWyySgmdMcBBpgwV6qXOuGwE/0SvzUNKDzXmTEDAAvo9hnK
ma9BaE87m3WZvDS3tTfKFdNpjJ14jwU13io6np2x0KJTTZ3yaRazfUocMCXUrJZi58yNcm4dxfQt
PNm7kfk8mygiXLEVAi+F/o0HvF/ZQjsur2NztSvFankscK7mfkN/A4tVHT2UbCakXbAF5w09bOfJ
qVg2mTSYXQ14uK9Bl6B6aDBxTAP8EPAvDHFd21XbejHVfapAPLRjM34CuUofuJqG5Gwbpn7oG+SI
U2BkLzaR/Y05Ce2IXbD2Yax1GzkSFSlZKsj1oiTdUvhOXksLd1aeq3RAGCgR7pqw7N+CtGZ7wGjX
v1DRc3aamM2H2qFvmobq9BU3DpLrAGIInkf9+gJxChH6eqY00oMKDulmMIL41sHK8zLUUXyIY3wM
msVQjLQSwR09kOQcNHWDYgukGfal+VZDrfM+BwpwHxuz0tEq104O9YnsOo/mDEaRshzVPOALmyax
PL0foV/lnBgbO1piPFezlj9pdQf+IkVYB5Bh+RqmYPvNAgNSMq2VqdZytCP6xgp6AwrSxDeoSN90
uml/BIPA5qzWPbPDCwBLxCzmE0jQ5bEMCuI0Vb4WoJSPpW00r0sx1U+SReNuomcqfPSc8jVcEBsC
SVIRtbQImeksNci+sS3qx4otu2XgVTRdaWFmopZGmvWqCWe4D+wQsXWE3y2l4M8uX9IHZh2n/RAQ
QV+nA0h0yy6qPVVaiiv64FBkTB0teplRK7L3WGX6dUbjLrc2Tr9XNOLTda9g5uHmMXBaEsYCslJw
5Zuwjnytc+jdYVil1R0ii3MxpeDLLNlBDhr6u5sATyzde8ZFalmnXs8EqZQFWCNCEx3iHCOjb/Ws
nTc2Wp67MetWgSn0IpMIMtoURj3ve9o87HPFdD2HQ3tlG9gFJ0Q2HmXc/DZkD6GqEibL/WIb4j0i
yYSIkMUotgv7KhtX9bxRRFeVMIfWrW2ek/YtogFTh9VoVLDA0qJtD5ArMrHD975cKVSPLMQ6RAou
U691XKDM1jhUiRXfINezT0GFGS129OjT0Z1kE0HgeUaPY22jZhEY1sYo35Lyzt8UBCAPcWjQ5ys0
7gYjbtDTRTgNFRvxS9uuWlbMmOVx1oz2JmSzIdtL0vkbuk5lOxh1dBVKLcaTkXJ8FtuSJ7soL2yv
AgFBbMztl37Wgpd6HLQX8iFrZ9no7CiC47kkkCZ6G60GaXMXmcrNxe7EvRlv6Bo6Xm+HSrqZNB19
lWzp912bUu1IO2GxZNuArT3x6yykXyoQ1Sc+cF7hm+SLeDZUYR5qmCxeQwWJ1ioeuLWM/BKTPKsu
6j8W2wKQxuzVDcE5+6RNcAmtSX4MDMjEb2lmxw4sx64Y1nbrQOSMxmGyx+feoKEap2H+UkeozDE/
aFiqLLpqK8qi0NJuXzuqQjGIEuNLUbPO4YtEwNhKffziUEdJ/RKh0ClA3Pka9ug1DIA26OH6JNgx
p6R/GQJWJyy1QXnPdwLQHcjyuU0Z1e3qVV5uAcAkHgl3sFNbJgrmupZcIcyd9yvHgZb+MtyTfxn8
dnWV03TUj3M9tYiEA/FUG6j4ITd0+DqF8lbLIjs5dlS+M/HavFMaGX7JKKTeF3lJv6DSUprDOVcB
JuKUPu6fY/r+ADP442DVyKBnriONOmjIEnxpLt/F6gT91158xe1+e3+Mi7D95Sfxf5zEGGh5Rgwo
cNhPyqRDeu8o4b/Gsv9xnmqX6HOSFsZy6Gl3Zh6hfojolTLDXxAM/+jQ/ACcbXBxLajSjQOCV5zv
mQlWrIqtf/HVfwRUYs4remOoDjJCfUINkEmU7jIQ0/z5sf8DROWP81OnrKtIipTpoJaZ5SNAz286
aqx+QrX0X/wKPyAq9aWmP2rL6VBi2fUCZlFcRToyrD//An90+H/gzVqY7qB41YRlssbwWKzGfyw7
f4WE/aOX/4FPaRlW3I+qkR9AQNBkFZF1tw54+wuw8x8d/R+As4D7yXfjBjcK5gdqmlPmqwrVhkTF
n/4vHR/h/P7mEjSmEtlk5SGY6gD8WlZ4hkVi8q+9+g+37oCdMjbKqjxosGXBUeIn1ztCzj9/9cvU
8n8C7PxxVirqBiungVvCW67KmSWZrtB0U1jxaGznFCxP41p1ltPcHmqCmXmiJj4c6WkY3V1NNDHk
Xh0jpn+DQR6Mu5EBt0Cf2JzS6VttC9nu8TLb6Aqg/8VE+7BIFIvmTG9CIBnnyIm/CBr+8a4NBbLd
TWwFdJgwvAhjfFnqNoo+GTVUT+hskjHBkkUo3VCmE4aI9A8ShUy+zQIRevMI/guFfWYR4yHFijEy
EMbXTq/s0shEeMJbL+mv5/zfvk3/Hn6W978eofbv/8HP38pqbuAidT/8+Perz/L2Pf9s/2N91n8+
6vfP+ftu87j58QG/ezyv+o939d+799/9sCm6uJsf+s9mfvxscQxdXpvPtz7yf/rLv31eXuU0V5+/
/PSt7AFL8WphXBY//eNX+49ffjK4P/7tty//j9+tX/CXnzyE6k3Z/viEz/e2++UnKX8GoG9oa+No
HbEzfl7+Vf9Z0xgIASYGLLU01ymjqFu66JefFCF+JscUmiMt1dYMWpk//a1Finr5nfYzWRzFcJWu
qqbSWf3p/32s352V/zpLf2NeKFZ7XIC//KRdAOj/dX3bQifMMchxVbCLuqOb6+rzmx2QruZSmoqp
o62B4jascL08eemy5kCNe1Mtzq3QCoy5vTmgDaMOA+rsKNTgDdr5/Tyutd3Obt3FTM9GFG0p6dEo
yZzTYtcJxMFwG1a0VgWBII0aF7Fm7EULrZosTe/wwuyiZTwOVs8S1OrgrSL+yObnWJe0NBCCeU4x
P9SLBHxmn01yNK/ujdYtQmtg+iQfTCvTc4qFyY0lj64m9SU0teso5X1gCiX4VZcngCk3nUz9aEa+
dfnXSQOhzjOHeJs6kbYxJe97+XWnHEsnOmIbwV2T85KT1jpeV9Onn9JpS88uoWZNy4cYFuWLvtGq
/OAklDyENg1eYufnrmhuW6u+mwIaTnFdbOlt32qBuTcz63Z9AFl850b8I9SwDogA32UyW4KbJb1p
mYXlXb6QpsuQAs3bYvO6k20gjDdadhjb+lhf5PLqeTZ8alLzi2StoQcCy+zQzZB9+eCJrG6w891P
YXY2LQpv1KbRZAmV7opysnLT6+Je5Wjbsacm0dlZqg/HxKIWxeeWyV/eGtX7EI46JK7RORmUeStS
a9/a453RTRs5hdRxOcSm1th+U6uWm8TZrtHQVBRK9ajbuKNRZdNfz5E5w6oD/MS37DGwJr1k9Mr6
oQAUv1ZULNy2cU59MgxeVFneMmDGwhvM6QqHDSIzBH7JYhxr1C+4cHleVo3dpsrHg6XHkWdu+06H
q9L69Hj0jVyv5bbNzpe3qMfwbmzUU7JeJrLrr20VX6Ks/PUt0XttaZ1uBptLmZI+5zE1P+kMX+Vm
53hRlpxnDk7dolPLr0pHP+RJcFLCcNmiuqHiSqJTrNdJq5bY6hTzFsLaSz6TaQYc2Nw2biMlPtOR
vlw3t6s/QAs74VdUz7xfn7lw4Y+IPduKKfHrAeud6oaGXcY0lAEBdDOhOGnT0yBvIdWiAxgkUiBc
OG6eDme4qcpm7McbaTOGJGq4lYf1coTZYSTdawa9eFM4tV9NSMVWmHTRd9vLC18Ot2z079l4A/Lg
mgmRursS1X/9Ril9VhjVxZ0qYbXyaZWSW3lBvQZKYXv56FCdPNng0CJzPBno2f4iLl8j2N+vToY0
AJ+pmmXa1K5+DLHWNsES1qSvBotMgMOOMinnSbFPl/f/zaL9j9Xxt6vhGpD8t3cDNSGwkwnVsX9Y
C4WmsgaJzHAFmE9y8ewcHjMEsV5HYU8t7RtlsE7rRfPnb/v7EGxdgvmSv3nb9fe/WYKndG6ZvpLy
JbHecszP6JQhrXG3/8XRFGu8+9++oKXrmmnwn/rjFxxzqG9xh/pD01mJMGoh2ODGDk5zacX0v6pu
ky3c/Q63wSglrtDB02V6YgjE/s+/82WS/Y8fhflphmFrHG5D/SE0RzDYhEJWuHcCZz+YHX6h+kBZ
MaYqHJxExOnGdIxiMvyepfshJV4K5cv66fIg3jWJb1Zc5E47PSNk/qsJTmKNfv/s0/1wJUwIAsNJ
5brD1i7dQrlLq4CbdN3KamyuPRsc1DUdsuJ8JbWp/MsT9c8+gCWpUArh4I4yfjg8zmJV+uprdWFD
79um1Wlxgd9D6c5Oud6mybq6cDIhcC20gpzr1rE/WmVkyaKd7s4otNyl0L/rhX0y7PUSdt7o+bFE
JU+GqZ0E5Z+YJrmL9CFg/Yf0rbNjwyhJvEl5a5EBbFbrk9rKI+2fc7FuE+sunwAFH/vqDtrirZL3
YOlgqbrtCgfM6x6ebnlMY/O2sIBXoSECnzNs+khwosPx/rKlCKe0fXW9xdatRiDl5ulvZcVj55hF
dFmbbm3IjOBe3kGeKnzHCbx1FR3XY7D+pU/fO9l8xfZOp3bd7BzDvBXRvLUz8V7J28vW0VSfqP4e
V6XVEIcBnmcenU7DaTGyu0yap3r6pINQocVhY+idALUYc0GZo0Y3YIND6jbh9lBx6DmaeKa/w8Fa
tx5kOct2XvgxvRwy4+io5jeG86Cu4Jq4vM16EV8iKlgq1PHKmnkeIMvXmMNaL9xoPfSjYZ9MZ9tL
tmGnHXYdS8uv4Y0xsIdqL2NjMI6J73vZSy5re+xwlop2fTbTQQgd6Qysz2IPMeuny+P+/E7VxLrI
/nAzcJOyRtmW45jixyFzdlBDpDYskwiHgKsfQMi1eviwIE11cdFzx+q1V4V8pEq196adnLFEPkRB
+Uqdl72eQxEvy2fQKlcWIr9LyAY3714W8dOsm8tuQJWJKppTf7n378JWfW0x7w1OuhmDHou05Sgb
01I28xyfO2VdGzqONMbFW8lTlfWwr09dA88xn+GHV7syjrdGLG7DlA2VXj5HTe7MPLHwt8XnIc/O
3YIDRAMbC0+EF6u5tgxj+uqoE+ys0F8fkq1He33l3qoYdNBW96Ag9+AVT5eIEVXtus+vl37LRRgO
9kNeZK/5wKWMlqv1y0x9zMr2yBKIbn29uOcJnUQUvY7TVo8E0Q5nlxI10WpYf1VKY9vQJ66b5nS5
1o3qc6Tk5RrIzUfVfrzEJLhOsZubjxngJ+4YIrXScU6zapzU9ZSsMUijc3VmuW80kE6M28vbO2xe
lpHwTQecvFZ/je2FXQ5UHeZ4/oY567yuFmNJ2GZ2DyOfxNVzYo6ZU6uM3ypUgO7llq8aDks/2rjz
Zu/yQ5WwtDDF4VQ00eHyL/bMhd81V3YtjkOFzDG1tPO66ghwfGs545w64ceEFC5WlXd9eY1t56ko
uOF4jDKPxZVBg9Sc232BpUORI5muoxEymeuFTzCGVY33bAbJuuREd8W4cjeUxbtEMY6WWJ4xvXYG
K+LlNqWri5eC6KsSyn3IRGMvqJOzXGNMGHaxl8r1D3QS+djAUV2XVyjJ0o26u67pZrIJdBuXHGXN
ItqS4NBuMAap4pNuJmeG7RqV9+lyZ8f6dN2Uy2cXjde51hQuOegZVDsLVZY8N43+1FjROSu5Ks3y
YNclzdB1EcrHZ6su30dBQnQ5DvgVizm9uQS0Q8KSikPXU1B1eI2wtgHXhXtZES73/P8qe/9nifnv
8vj/UXp/87Q9/X+Q3guDRe+P83vAbh/lQMH611rBWhC4POPXBF9Xf161lRJ4BEBfoa4T+n5N8jXz
Z1PYFmm+xR4uCPL+M8mX9s8SpSP5Pwm+NOUai/0jx5fGz9K0wZjokkIQ1CTxv0nxBZ/l94GtpaK3
4gVVDT0xSjCIhr+PMBcIZZUJ4t7XxzE84v5U6HgNqsfkwtxXjWryEcTU21Y07YZuOHZs3bT8qYrS
bQcHjsIasp+cXdy3mnp0i2nQt1puMAUGQ8MBvsu2ZYoAVitIM8JCDUD1YhONauXqSs8svBAmmU3o
NBmaH8xdS1Jt3Te6suuYG3+FLovkyulumlfHsphzOGu+aZdYaiVy5FWTurIM7JXb2w7TXgnamo6q
tdWUILxqQhUlj2W/KE9LRNfDSC1kI1LNN/WQ1d6UJ74Ofc3NoixCpmntaatMO7yGeyQvrjks/W1g
d58SDShqlxGqUPFBm5VJIFO1Q+B5k2Lt4JOPb1W97KCn+eRTJ1LDBxhfz8z7cIWIIK0ngUAbc1st
8yvHEzidwmwdq46/JEVLdpo9Kd2Awipzwo0iMUhp1XbAywZaI4z8DE4JoRcsZxVglwu77D7rwzvN
bmGXm23FetdvinK4KpPitY3KNzthO8oVtg9LQBJb2gx+/fCK3bPbFmPtNWG2HHSAG1GAF8SYWKbF
IDclo5gL61OCUlmiaCNDWjX9hJuiec4T6hkRXrvFiaVXaGPjK4N66rFU7ZCysrbXmm/Ra3anovkQ
QfDEyM7vus7aVpbzuba797mdPzDQMYQi2lOoFtsmmOB8qVRSmnag/FJbkvX6UMKcAKQQFuiTZ7B8
8dZx0GVA6m88REqOmyB4Y5yRDwQa7dEE4qBky8fah6UxP0a1oW/VZqg4YlR+szwED4MmhuweARXC
G13D3UikCeppyFGbT/s+WfR9hAMZa6lMNgiLkx1oWz5XgCK6TfAPAsEGUoJMZDfrCgrOZAlvrQr/
INaGrss1OG8VBD7bugePTwq+pG+0VJdDZtlbRZbNlaEpbFN8LQ/Y6jZW7BfMpefCaBsPaL3toqPT
/UjhRpIaLpUYPeYGLh8ABYMSRGfIyUusZpdnaveFqVAyPlYwNPd4jeD1Jd3LuEzfEnVU7vJ8YZPC
wIdHREuOKgzSR4lVUSa3NcKdd2aPUvXCr5QrOHW6AkNzxJCcbYw2GT5O85p3+SvtXa9GLeAxYjdj
o8xfmjx4QQLsEJnXjV+o0SF/qMMBXkeEiFLF3P1YzQybXEeYyHEu9gAwk1t90B5KFYFykD+KcXzW
mKGMLULfLLjo3Qx8wep5J2hHR+4T4V2Larhu6vK7NvZPhtEBwIvNcKObbGR0hq+tCE73aNoH3ViS
bRwbBwVx414Fg0HcvVdGGd/aXbWNJuNEopNvMhQKJdzjfkmxUIxt5xcFS5RtZcMB0Uj/6x9dh7zR
YkCrF8jGdvtVwFGUX7oiekZD5gQqguxZ/86w2y8CuE4GteMqoWtNhD/7VeLALcQVQV0OWEDeOBzb
IPuKpPyAkBoEemtYm9TZ9cLSt8i+BxeRdMA17zZTgxl7Ysykqd8tlfnEGC0CwT5Ex1zkG3PB+Joz
1cNH6vi1nWiQ2OKudMJ3xcA6rk7Xiyg5eJn63jNOAf0Dg3Y+MPhouMuzAL6cQt1WG2/jllJhZTxT
Zjpb5vzcx5rJ26QHC030ASPXXhLZ0Ax+1Ttx1lBMlFgLOy2aDlWU3VVzBFcSKUxpWLYPZWuXszV5
tp1TLExS4cFb9LJMV9FHBpgRWr4aA1+uLXvYc8lRGi16xe8ZN+c4/d3YGu9DjIS/cQ0CGbeKoyOq
1hajS36KtPirXgH9K7vvo76UrGDpvml8MRrgbMHX+wwVOGLXvtHCEKKp/cyGFLq9SZqWcS8hJT33
lLFdPfm2JLj/8oJiXlg40mOIxHcNYDk1vuFakyleQH/KcNLpsXJEXxGgpHLebH1ikkoKsT3JrXYD
AoBa4BCuTgTQunpab6pE6z0Z0tIO42GBVVKOG7S8ry36jQAOzhoUo4MAf+ZO8bfO6aKTUn5xsOvs
AwwqnmTITUZLFg9Vx9o1NBi4F7BNQL42DHn5jqngFOg705nCR1uKKzhIZ6miPGkG7ZopRobb5cy0
rx3wYChYdqjvoNb2D4oWJtQrEf+MeeZVss3BdAfLAb73SzlEyiYtNLSflfVcDVAW226O4aeUD7BO
0LxaGP+lYu/rsrzvP8OxCn386RZ1RF14VAyBVsZa581a96YMGq2AOj3Vi/HNIpr3y7L9OpkQLywm
WzAvo/OrejpVcIdLwmWM7lZFZ1V/nYXx0FPMwjpbPXR988V0WJTXaCGgLTblByWeYLBI0oeBVcIF
8bTvdH4vR25BZER+Fzkv6FeUrrvHsRZybw7Xcla/1WmzQ1ua7Szg8T4Oky2q3TMyl2MaHS0taT2p
v5sh8tg0V1/aWr5VpIekkI8mjotN7jjd5oOiibKPB+NsN/KK4XTMlYhQQSYyYKA5g2+a6N7otPgu
d55Y+vM7RM2wVnBMjmULpqCAK1kVzq7SkV0XWQ8AxGamgRY9zZNeuFFE1qstd4YevCDbtHZTdZob
geN9faee2jqoljG9cjq1cHUmDrhUPCu/AIIJxkKS9cmcET1xxwU2nvJkNA5AgLdxfa/3bbQ3GUCT
hvpqtF7RL8u9MlS3iRyeUF7izkfoPgZrRIOHLxJhADC73Oqj9OKIySRhOSabSgaeWbZguud+hwfr
oWPAkzeEEZI20hPsW66YpBcGjh93CHwkW08eObsx1MfdkKH4NbXlITSXYZMKXWzQ+U5upecOu7rm
SqO5FbMQtGwYsNXim0HNd1IacZLtkCMuYvKaXW2nTj2LWPlolvo6tYd7zSw/9Camic4kPQQonhM3
d/i/HksaVj6K3B4L8FVaF/DCkW3tw7S6LzgdmHF2olt2WgZ7URugsxqWckwGEjsOLdb0ANc/pM5a
IsWMQrX3dGES3jay47ZhFdbNgg0999H0Xi/WFyUc8XvY0XeHxG0L+6bfAv5/qwKQ72ryuVgElzZc
Gtb2/hGmMXFPTKa8lIu9GaWQfgyD8t6OFQlafwx2MkERGurb2W43+oq2YULG1gxqrlaDSBCWzOnO
aKfOm4S8jnNyTtoUbHoNWxpwCAZEySuownRsNMC2WdSTJ8+rShSQCIMc3KhRxp1ZWMLTSlie9fhW
xOs0t6r8ogs7pQy1xlYauuOhrPw5UT5KVBxza6GzsrcYJ7nK6rPDlA7NxrcKqRR/g5X4ufT7Gq9O
IssvWFMUChnWd7NQH5eZ/t5ktUiwrFWKFjK2ACJegOyJi6ClaXDXf+nj6tQa5VubvqBt031jqp4Y
RcfoL+2NWZuFl2Tj5wJp3mTmRNarFZ6N+MOwpmjHhIWOQJcbhCndKYTv+RUJXbNPym/TJLNjIxw0
Cly/UDHa6ywXLpQ6r25BAFKyOGqp5WxSXXSeE64zX5BTg9gUrmI9BFpT+YmasU8JmI9VgLNY4/8x
nqBhqU8ZYmTMCmB4HC+z1z0J3oM3kB/gyRe+Q4Mcxm5/lYTmoUddrg2qAqe6fwe1gU78pMqBnQFq
1g4YgTsE+DgMoBLeaOfMnemNIx6W7ZT2yZXNd/BUHK9eY43ovVf/YziC3OqDb0LT8yOTBikwpiVM
5yl6lXHyNPfSTyj0upTOlG2jJZxEwPneHNavytKmWxObTdCa10aIY3FS1W+zvB+bovSmdqJm3Y4v
CVka6y1FzXTEqGw2L2GIwhjg/Z3l6HsD6pMbmdOz0n2BhgTENBlumLAkAWyQPiVJslVQfO0ZXfqI
nD/fUJIkvIyZIRUGscOIq8rPNYSEDLpwaxNddS3STaBzvMeAc1bncgRkae2RoIE5H+dTpDNHtI3H
61F3UoRk5qbWh+LeqKLnTumnw2KIPZpoe2tZ9UTkbB40pRJuVPA0G+aBi2bQI2yetisUv3fupTOf
Z673cslOdNpKt7XMiBEO5TOYU9uzlETxqax2GwJhr2lxmEGEOSWVltOhxLoJRPtL1PariR6glyPv
dH0uvA6tZhjqT0XL5pAuoe5OeFSnedVp9jdKSGd0Gdt92DCDTWc80hb9RRxnkwvDivmei/M+qK+I
IJnh0ehQnOHpbWNknWqXhx49TUqhxvCMGvh+hByOKHy9HHJi9hHSQ77oR/p3uyVvVRZ04t/y+vII
3IGfjDDdVCjhZc28ufk5QD3PULLXFUDuLnpV8BPoUl1ffEvvwfXUoVg5Lhi2lA3mPfwWaEA9hwFx
vjF/9qj3aTwaNJ4pD+ZYd3wanDBrovSoI0m5Qpx1AzBR8dhbdR9RrOkXWXqH9bDybXNA+zebhqfS
7/F1464cqfbrJYl7VzjfBls81o3OSBFOKAAn4nWl2VfMGiWp6IRbWQ7N38XYMdDt/5J0XjuSYlkU
/SIkvHkFAsK7zIg0LyhNJd57vn4WPdJI07a6MgLuPWbvtTGadwRndOXwmDWiT1SzORGrScWMEo1H
FE19NO+nrtur5tTbC6b5dCawg4qNVemyZ32Mcz3IZkfJwy9xVpgM4rSBMijZCn+IFJ0iCA8kDgn1
wcDtfbYKlWmHsI+6MOOq5EeRQoLuk78w7cF61y9zN6JxyBEvpNErATq3SRu389jvjGbcWlnwO8mv
xgwQvSlA1ChHVMgWZ24GSpPll52YRG2XlU+RJlN2ckIj1L6wQhVrGfOUlr5lquBg+9W8WorR3BrE
EzCK/sdAgsOlfGJ0Nh2lptuREi9pRex7zQfNKN6dMbuTA/SVqqjmsK7KCIA2QTSQcZTlPhbKB8T3
f3M06U5EgoOzlN1GtMofBrFuL53MYPUyEgjomkPzrrdh4QAhehVIW3Mzw/KDJaFCSYXXqlseuo6v
Lao+JDwZOfYb1M3iuDMH3SfkymFLRggPAK1NRMVgAoXP++5aJ8W4x1D4m+cA9mCivkY8ARZak9as
eeBUvoyxTC0HihOBmCLUsFGkqeGMqpGvw4HmrJsiOBN6p/KPBhn+mlcSpIj9Avy2C7H5m2nwo5rs
H+Yl7NwoPQ6wQ7zkFX9P7nE5ChtOJfTDzXsXUkhK+JdTWboJivpRGmFNF+MDBYoYrGhgzHI80+An
kDIbJUAkDdnCFDyVjjkzptLYxTt9xVLROuNQkTsVHYTVga8YTe4KcgoBc5MYYnQMFeVFwCzoyBVU
MuVAw876Z07+giV6IeAD+uMaySrCV6jSLfgXZCpScTfoFU1j2fW8n0LQX4Q5OtEd20t4ishRHgV3
ENt9oVmnnIBaXtwTo7AjxH7Ylq3MISZ2r9EggVuIT1ETsU+26otKpiYqZgm+5hRRwFwanNKOIOKd
W1oD+EOR5xtTivf4vBYwiVujDm5KG87+ILSmF8azN7V4TyvyFQZeaWr+f6SR2YVEnQHpBEwJSSKk
WlD/v3YFpeMIcJp/THmk416F/cNyj1i/pn1hUqN5UsbnOAbTRIkYcVwykoIzNf+EKWhB9Yx1lJOv
ya5gM98h8OLJwZ+1SfgwCdv6JZpK2VtZRZhB8oJqTdyIEdhLKRS9SqOXnudKxt6ae6LIFqcU2RLo
KdGtS/FEjSuC2ZuZndDEW7MWOa2R91T01mbISFkxs9U+GZZUTYZG7HCBuH8wFjtRSFUadHnXtfop
n4u/CUvZBtPvSWmmP5CIzQYJ4DGddQlohPVXSD9BVX6RH/FV6csPoQOCA/L0dVSrbbg03cYQs8Ir
Rd6YHjYn4NJj9Z86SVcIXNJ+SMHC9xTPj5lQCj3t92DVrl0uuAkFYlgNeLByS+MzjPYROAC/DfQf
pFKUBXTQWHIwsJFT4EIHcHmDwLiE935UXzUjf09MMfElzoY4OAARO3S18YQfNoICHunTTNWHGSNx
G9L75ppBuDaVPolmttk1NzWcCKqkQ2zgZWECpjKUpcWhSfvLZWF0FnqUNJlbJwtywq/T8CZqurXT
S8EXGmsP1f13jSqUoADZYTa+x1N90Upl3WxLT52bHhsxzGAkLX8kZ/joUB6j2L80hR55M5NNjyne
O4MnnCRsfHdGrjriOlWwcgvKoWxcCPF67UmtZG5iOsl/KeYTjyL9Oz9SVrzHKxmPgXRKrmbgYVss
wWUoOAuhBdhSJ1zgJXc2yIwd/jnLg/BSOWlMEocwSN4A/MYANOmQoE3l2+QVkOPuuMyK7LcKE8Fc
Lr/USY83k7rC56wRvzCu+jHVkcswl3XJpqDELsqtHoj3vgoor3hZ7Uzud8ARaXsQ1WhrRQz4BYiG
1N9rg9t/Sg5svU8my4N9qsk3tEtAodCVbzSGOIiG4DBD5oM+Fl4HdLzkEzA9Y5DuEHYWuggJ6h3S
qcsQMlaBiMbGk3YTyIKHdQvvXzYGB3LoLmB4PtioRWAscF9n0nLHdI19sxdvDT88u3H2qKIRvteB
aLId5zveKTnKQ+biO6kkz0okps8A80lPpBIPhV6TsY1SHKSJwzQoLN1fDCUDY8nXIAn8I0yGfQt7
C9FL44eu5+lFj/QjqHjzqEI6dCqo02CyZmrqCc5rN6k+DIcJnQGSPVWlE+hFpscFrBhEERwymmBw
bIdV44fkoOAvRmvFexoOWX8QoktusBTkmzGdsZOOjTAnO9CTV9nqxn3MC4TlUzhBL9glGLl3pglP
m/dJdjHRtR3NQV7X5xLKQmmyWh0tLhbJEi6sMl+rOYPorjWHKM/uQubnAreWNLABbsPlDzSk6DUa
n0dW1XAoyXUmyDMzfShdHuCtcUd86Qa2S+2vWl/kFev1IOW3WNGI8iHSWBbK90b3ajF5tQpii4Ze
mtjeCHQ+KZE4wwKuif9yWnNBzGONv6s0fBBKP5y96N4jnKsZk+axqe6xVN4HTT6Iw4I9i0F7UIjP
I7QLMENsxrcqpmFGGTlrHtbJHtytaLeUKTD4hdtRVH8GVSSJr1H/JAUatt7Xh0VKMkR6DfuZPlRZ
9E7zce76wxAUL0NEtmoCQRkNrYUJPZjjHQusvZRHd4npOEnwgUMRVaPdq0HZU3yT1Y3+eaeAy94g
K4BRIlSO3PCcw0jd4ssnZnCg1BSE4auPTBYH4Uc9M8JBOseSvkk2ra7CkFAMn/yECxLn8JCThj7i
WbUtUKd4pnGfQiC8NmVwNPoCzGdqjQ7wksMk36zCmpxJkUISHCNmhYzDATDH+1TYVbIxHfSEVIVO
lLEeWv+UOCHYHGuZn+B7ZSOLBLGPZK/pcs0t420ugPDrZ20tQtSedDCLVsLCDGfOYHV6irbZ3BUV
g5+WxJEFikjVc0gr1rxX4jXgpidvHBOsY0kKhqaOOlTMFcOx0No2aA/1NhAcWUK5DwLQ1RQAg319
TQAlGTPBEgonPYivnSnouS8mmuDGaoKIT6U/7NQSHp6RAWkk/nlLTqAXiDURIFmWedC0C/kC9fIP
JFi7KeHwoa00yBMsihPPP8ubov8HAGDaZEmsetQGbp1GaGJZZyGpDOkBOilgOSVXisuncUrz2NHg
421US08JyiRmN8xYiDNx7kMTgsD6fY85jIC5x4amMySDBH8lLzXZdsnisUmlUlyrR4sevIrfFa3O
3Emv/nWL8jPxfOPRZEUSfBGT9Kha4z4n0A5QC6DeZjons/uPSXdbJO29htU8kz8gGDSTeE7fkZM8
W+h4DgBy3VXKCJzPUr1EUUNKCyMeJ8u/puinbF5wkyPxN8XvxTwmwwUZM9g2pgDMYcwPSyb7Ocbl
dw3lVz3dK6GfDscRqx6TUuPQi1tBvwf1OSXtZz/qL4V0z+hYS2fUXhTpbkRHg9UAfv5R9vl3eQsG
tkqSdjfNF4LLyAl+i8oHVhAKrAeAdGol1ani2GFTQidbIPJk91UzKf0GUVHqp6XfKOS5YM1nu8BA
BKO0bMsZmoenOOonCIwOUyXYp48FAE8EKmVg0hAAwLm3DEHHl7k4Z/UnWDZwhj+FKtnT8q6Mr4X6
Ys7HXn0Ey1+gPjXjPW5eyzTa4jDVR5Z5+l0wDuly6JGNTx6pfXp3CDBaN3HnR8Qqh/s6OCwxbcoB
f2aj3kVQWTq6aDiQHuCfOUDB3O7Ejl7sLRprz1L+VekjgQVppEcyNeTqKgJUq6HmPA3pX8HwqATZ
o+fnuSXw/lGK2KPvBGQk6rPANyzziizSuSs+o/C7C1i1UkAIc+2AY7JH1k+zzv/zSIcfWv4tBq+y
/B0wAgrUhyzdlaD0ZIaVSe3yQw+owVO2WhJITkVzQG/Bil22KRiOSDOdqWAML/HBsiWwBJfjxBbI
SK5HAAnVp9RaiDsfUP35SXjLKMcn/bcQHmW208odpgEbjXbUH9J8m0CG7u51d5yta1DygJ9M+RHz
uKnHIvRMwSHnZPT4MAflrRtPOqd2Woz0wjsSe414O8VbBXgrSefpKdX2hoH18jIwIWIQgGR5dPGH
bGPYAiGaoGoskI8Xzjh+EtTDXhtiMVbYJV7Z+SyzhU/AYHC6O/R4xIlxQauMr9fgHznUD50ZeQCb
XYkB0pJxFTBzMug95GSbaSzMAPh2+hdqCSpSHun6Yxos2Gg4ViilIiPbdAJpeQzbyVyC30DNiehR
RvhX8/LxEphzB1MsZIbs45GN1ITJGrU8a/tFeu/k94hi4yKmlyy9Zs1nKEY+6KC63KFUr+NNR4U2
K5ukvyTJYYjP+HFH6TUL77nGS4qETfixBkzLC3iAYzTdtOmV71mrWWq/bLUmtxP5XWxKt2QqESUR
VIN7aNl10zpNwN/YB+mluGHXRTa7xod/84pIySGvX6Tq00xeJvEvz/4k+ZeEcnYon83MlI1hQ6b8
iWwmO8Jvlds8fsFo4YrlM+FCjxnC5tzFUvzg4pSsfT1/m4idIrY56RJsMuQVuv45j1eTgTqQ3Cpy
OfggX03U0mIWYZY85fKd+80exZ+CHTY58janmUt8khMrkY9yhf6nc8qEaaD0wIWHKFT+Gmt0wOmV
PbHLRyGK6Cv2KbPEJXkqfU7dEdndzCM//kNPsomnX+ysdjIFe5WEIhLQvVD11qe84kta30tQ/jbY
SBu7vBNJ7EuDozhRmoFrUoffIDsZzcOo/2AZmOJb2Z6yGuf6pZJek+IcTm9q8NXwWURMqCfrDQLq
oWRu10MubN04pJQqgUgWNx53hnVOL30jX20au9A0qiyQLg+DnZORrCNQcBSisZXp1wmAcPE3krrU
k47CZgPAFwauzvwaO9j53YbZlk1JoN5no7Irpt1VpLLrAd9S/JggYofGFwWd798yX2vl0CKliBby
fHnneerJZYBTbFNs2Ya5bgy/4u4vYyeSSTw89ffQbMn5dTSEguvZY2ogKEAhz5PlR53JsODeJTDF
0Xu1owPjzC043OcEaDRfipaoLgppVwOfRccNQusfSA+b9XKpbIbzwIg+V5hCVuLGKllucDWHXb7V
WoWsN5MjvrZJpnbwnjNbDdBjoileaiQ65Jj1BFHRNUZzTsEXwDylWuLjq4G/UwvpxXaOECnMnTsF
k8djh0pE2JDqAno738VAZzoDv3YP5NqptRZdbrQRxccsz3tzxBdM6VSy71e7mZtNcXu98jrlLcVG
EKm850wbWBZhxwERwq0alM0mChjFm0x0c4APRk5o7Ae6kgexthtSbpySgESh3iT8gg09j7DCggWj
ArMGgDiPewdePox8hdV2ShDdiNLpI8ROAq1ms4K2SoYQWfqEjNkvd6H9TM2cuoSrCLMdvujKeBmp
u/QAxhy/Obnl6V0N/PTf7ADz/hfah2EcxeQyap8K73E5/BJpSkKIvGZPbBYqplntkAt/zOqBAAwP
MJiwRFumeS4Pf5iSG1X1G8w3yBs/FFUD28YPzEUrcoBWbUldxLyp/ZZxucw8JQxa80baWCEyJ/BL
kkLtxfGYJZlrZWTrETsAmM3pdGY1PZFfZuLgeHAg0zlNzItinFs+kcm6r/8dM3tXEHHwpqwfbzeH
GytXt3D70PswmqUwJt2Q9hXnlnwKp6vavKRUrwmllPXb9B/myDmt8lOzGpdBQBLcjE2KRyvNHYtH
CioGCp7fqlIJkHoNxG9R/WrzI0YDCreQRyL4A9FmKxzNAWPkntuB8RxlaOoqPOAxXQzQXb8roE6x
Qg+BMNQNc3AY0qlEil/Q30SorGG83ASuClYkDHUyZ2GLj7JzLWePCKpexnA6p9m67XuXRwSn3Dg0
IwyJn1q8F1vhpHGntsgisqFyxhohScYwMlRdNQSiklR+uYynXteuvZXwk+TmIylT7qD1nSNBnkRJ
vMx+JKN+03QXeTCgkH5fIoAQw4HTHaU4gQJEr4IqjU+CURzLPjo3lbiH3rENBrar0nsrfy8hIgmm
bjLh49aEMFlaGSglEVg8RfPkoyXgZx03ejiBVqn3lSw6WnUHTsNSaeU9eXpc+fA3dhFIyEFNyUwC
aZhR6MjqCcj3zcRiBAbtd+zng1CJrKgCt+908ogMD8Gp0xFzUlhnMKkXE41XaRo+4RjHcIIwOaT3
dKhOciQcyzC+1sFGJfGJlEviPdrgTqChb2jtuSMdFFecdBqZ0+Vq4nVkQPdD4gKjRfZl4OtDZCUW
G5U8MJJKjzgAsMitIzUoDVwzeo7OIC4fVTDeO4iC3ISds+TSIxL791o22JbmJ1AXxxD+uVEbG0Xt
fIJ0PTbpb7UE+Cm1zk2rvqCLPKsFcZ/ZZ5zl39qytQzQBtWutQxbioQDHqmDHDF4pzDNxHx0w3x5
ykToZIX4N6VsRWgCTqogXQXWomTVb7N919SfjZD81Zp5LsbwNSOHp2ru5D/9a02u/HBkCpacwmDe
gePvWIjVX2CSnwrHR8YYEJUaSQ085ij4zY86L+jevohiYtMuuZLC9wxHs9yW9TcwRwaPqpMl5wnl
dTn8a5JD0B6CxSUiMkdjZTGwNPdFhmriNltQGvx4gWnNdsTPunsiv5aUEu2xAXSt/uAgtuuywjxw
HLT3htclV0M244wOtMNSwieIfbP6JCiSdcFnqJ7b+Fks3GEshYnJcseah85hC8dUZaJY4E8a+aIT
/723JV+SP5jPuLnSOUF0H4p/lY2gjYU7KbeOPFv2g2pluorDvhAh0d/YrTp65Of5JfbYN+jOOpaI
/qrpVo3cUq6SbkTlkbSfvNUcxCe4Ya4hevIp4dKW4PMuCl66q75hMuWH7ZlXCQ5kY6sji3IEpWvi
bgF6uJRVNrLEEKJbUtBiKOGjJfHBeM04gHOJOELlITd7iQFpupMKf+x9pHH8L1aOuoYjYPqsJHEn
erQj5Z+Sgl9C20nC2hbZwZLsovrJXYm3kmSyi1mfGnt0o8apnAaO+p5od+72E6eLCffWVeBDewjk
c+knY3SCGHbw6+zIxEkhKmlTwiDF5oRSzY3dJf3m8nKF6AwAdU2xz6qTgrRTGl4qa6+zsZbRfMTz
UYsMB+CsXRiboXOFX5mZt+ViEeEu+FaGW24RKGV8phwX8W0dGfQ8FSLUsukxLgc92FnSJdqgUtSv
VPym/tpM+zz6mOQXdXjWC33gay58xPqT/oi0nk7cztajopwvpFMzufyAtDNbNvtgeu78zr1Iu+Yp
4WabPtlPXu/E+sEsz516ByVqG+oCnu4iOp0r4ndXvXm61JU/iIdxePKvpcpu1i6FeTVFV2s9bb70
5k50EYPyIlCn5/tkozlEjxMr6+XFLo6OE1vKKmO0+pMv/0ivq0cvcx4zIixA3M9WukfxH8X6aPlK
dEu77azde2qpR6j+jrNXWg/qcLuuP3TprINvnV45jEXzZrjkogi/lRtsRNxyu84TiotRn0J+Lw5D
t+yFX9PpLD8s/8Xcf1L5oTMYn7zOZVEcm2yBmTRzZffVz6gSSAg62Tc6V1LP2rQXksNSe4UTOjzm
fX7q+4MY3ArnkWuZo/Tjpms/K43qalfF+67/GSjUjO4Ojdsu0MKZw0tCMFFNeNoXn//GAEcU3iZp
t34VfuqNCJeT12jl3a3boYO5yXyh8DSbupS9PPlFXEdvg6e5UKAXClbD5jzCW1obLqxwJ4Yp1Oj/
isFHbhNSLPbWm9TXzjDcWrpceUKOiSQJbjLINpEUmPqoWSyUCUamyqueXbDJqRP1FNUed61PjpAU
g6CGXs18JB7egtbPmUqgXLaNGwhtzt+LlG3XaCbWcTpk0Iw/nOTCrpj+Lc0zaE9T9Fa0X+uTVkzj
xowjl2kClTsLLoe/SlFS1Z9yQ5zRjtmYrdm/qMppTN4L9bqs39hpxMlaLjaecmu8tOE1knsbW9FG
Dr7C5kRLRN9U8rfdtt5V7Tnqzj0Ky/FYiofZunfVxFKyxgzPRrjc5uNuFv4MtBiNwLQ9/iXuNvZT
PzM+ZirMXrl25c/6A35cRfnZ1OhskVhO7b0qrnW9M9i2+5LmmxZLywOOn7a+NpRN76ixB4vjZdcK
z8jlwHXl4US/yE98xuzkpP2tdVV3kT5K8InNO5Ib9H52h26fyoWj6Bxl2773R/MBMMI2lWfYnhKm
B3xejuiCOq7uc7NjzuYBgMOXtouEM59CNH/9t59mpwe+O/gy5aPCNj7JXkLlL5i94b6yhUU7ey+Z
tTKz6g4xQMh2soNN7BkgOrP4Gmj7eF3K0FNTJdvFKsqe70H8Kg23iPNF597rEbBRcFPslfoen+FC
mDSa60Q9MJ9W6AVRlJb6ruu/ZSga/d4Kbz2pofaXWG+QNtCc7M0Wiz7ZRvk7cbjBhqMVubnXsqBy
iTAi6MtO2792U7lNVMH6FVBms3bFPr/I5wXZ7nwUtLOu7XSwg/2+posc1V96JTG6B5wGXX83Q78S
0cGyPDwY2UEKjqX2VFIGXNup8CfrrEVvkbQnz8uGre0t5SEpfTT/0nABrM8c6C0lT2SK9sV0svjg
S+EgtgfclqAtf8LlpxCYCqlvq3KcBsXBG0gv/sbpnN6UYNtbmPid9QeYXNWnvHO0Y8Y7YZEeixx1
MdVNAbKYAEvajDVakK/5QYEOEWusLgrb3WF6zNEmtvwvnZk4VZtv7Spfn92Z81z3fx98d1W4G5A/
V3erdDRhY4wPmdM8hJJT+kN1bSGxE44c+ucrP3XocKF3nph5BSrMit33vsJQzkUXaH6M0WsjuCWK
ZWE7hMSlOPHyrLWd1ZxzRsqWTZ1jRzcGfDVtr62Vnyxo2BZXruFKBaazPS9uxypI2/fpaYp9RXaG
H4RUNhYIbzHtyf6GkMDS9UIZvTIxNeMy9dtBYYy+E6xnanlZdk24ckiczb32aNqyLXqoOgLWQS7D
OnoryJWMja6ScbQ4iFFg8UmUUC8zhrUXCKMk2pNjosG/uPbDWaHgMd50hQrJcofOU+uPrqOcZdbu
Izj5/zSkpUo0B1hfDGHpqJayt7u1lRWgbZH8mV4Uc8OxmL0aVFTb0MNvKrR0z9tKAwdDx+GGXoPi
7AomU0oPevdCZBwNO00Mcu5zNt2M6tEh7UJQRSvxjSEMmfK2lL+kKDibTOF6bS/Gr+Z854AfZ1fk
JVd2jflEwThxYhTHLr7yZqKuz2EkSPFTvmvRISBBaOFu4/XIa2ctNXrjA54goUakHBtHLTnDjPXm
hNP5MHFRBBxYRF9mp5jX12Rvi+DTgT8NvO2yTK9GtBeyXZS9dU/qmE1jbXik7cI8FtFOYDMsemr3
wmKaKaDi5DP1DNMLEUGdvkdgXlf7ItqmnE6YFPKzwAuj8YKwiP/PdCgeIvklp96Ri+2obPGRUPRa
ss/DmMKgG13Ic+Z0Hq09CVYMAXxEATycMZ+sMfCCmrUbTr/GtLeMY1jUSFzdUQ09dioOeR2sglad
3soPplRCiLxwUNUq7Wx2Kt+QoFv6sa39lJWoslX4RYCvVb44/RQZobDsd8TgkA+eiVzCNUAK1t1B
6S49YSyAmhG7BG69CZzG/KcEP5P81sk03rG5RwvIOuqeT5fOI5Y4b/BdoayS8wPykYafIfvISVfB
IFiz5NpEGyH85SrXNR9EU1F7KvEMsasDeIuGL3N8EylXlXVQxuZEVe+8Ms4Y+mazW2K2K+nWEE/T
38RpHn2104uwnIzkbXZ7l2jLtYgDDdnezIgVjJe6zPMwwe7l/ATo0o7Gi168c1xq6n594fXgQ+wZ
f+if6wvVd/gPiOTK7KQ17fXm1XVeloBh1/BmRceMHIH5rmqfQ7rWkLV4nsVrIe+18KSbF8xTyrzN
igMZGY4YnGgT7LZimd8hYXgj4I9rz85Dn4kngTME0V5W03cknxAbUqZD4HfnxqcadDPG3Bwjyi5R
3kpaRqDebJAua29lMH6nSUhCUuzNt3E+mdULeU5M/E7mdDT7q5IcenXLhKpHf7JCD3GZjGiWapZY
KNv42Swa6OBvHm64RGlht3K9026NcE3Fc5Vt1w9QDTyMFmFNBtvwYQ03bcfbKBMQNfCar8GO/b91
dCr0H+ny06tsg6cPFkyO3p9pe1T5UZEcxTmZrE+lmxGxtcGOtF4OinKf1DsE0FR/V+VXmTptKD66
5r0ePxMBHDAHJrHHyaUdzxy41LgKLYrsRmzmZ6efr0F4j6wXCzfd7BT2QEd0HejipSPNYBvsJ9SJ
RvQmsjB1meAyaC8uC8Ea/tAdy3bHDNrBuiy4RNFZ3noAzTGMy/8qZLn3eECB1nZAR9X+L6HegwHs
yOyyNaqKJ8mxwDpFfbMI58qp7F54Db1ow/GiU5P2wjsNL73y7LBlRU9BpIN1zvD11bdK+VXZAWTs
CWaJER/CZ9l6UcuzXM52Mh6C6rtSr+lCRf2GxLkYN1K20UggSnex+d2IPLrPKdnXP7rd4drZiQYN
3qHVKJVwJYjKP0aJozhR7vVgtiPA1P9y7V8Znq2FoC2HZg0nEFe5Ff4zol9d3U74zoY9qcSSfIub
W50eH+uW9BR220a5aThq0uwyUw/18zEezlb0ixJA/Fa5IRbJswo2MgwzuCTUlk7C7c2PhVRSuLis
EtsMmcVFJzKdknTJ3tTwIAPWbbm6ODLLO+VDbVXMURA4lEe5eVHEd66oQqccnbZq62f6W8JyWBDu
6y2DZoCkCI2OnuXBY8BxXaEJFxllC9NZEI9j/b167yC4OxNLnUq9k/6yU7N/tXVNx58mv+smZcKJ
HFsS/hguc5R/KTkq6s3ijDQ+LpQaClPYlV9L7qsKv8l0H7QuEQ74kwE+wcf2jOiEwWtTolyLXkgR
lDVf0K/gJtifsNHhQRKZouLtYiPxqAwsC56eoHk7MK3q+lNevekWOnX0vKDLbVSddgprPZU/Fhcx
iZKyNr3FG7Sd1muQfaf1o+8+zc7rdS8JD4ryNxZ/aJUGlovUsZryuzZsebYH8ugW5FG2pzHfq8G5
mV/S9lur39v+OUoPvhAl3C+pHzVHSVkBeWhKIofmnt2BKl5jtAn1s+gxLc2PuLvRAq004nwUN1r+
zEmxqY6jsQ/kLwgYmHpQjR4blyJN+ek3PMfJQ3YmbgvODOUmR5FTSxD2bZpKYsPG9p88HPF6svD/
G/MDjXGvU53OqWs1CLVGgB/mRulLmPG/dFfO0vGJ2L+C/pw8VO7yEw6cHW5137J2cnyD3slE+QWj
qRPSnjgRvvKBPYo7MftRLwNvLPcJa7H0a2ISu/42+DqkCBDMiuv7XsqPULiO0k2TjvXMmUWZjx3X
HpgZS4uf45AJVtFNdo0Uj6SSVPnWTUzpboMw6zvVeR/eFuCCHSG1UXlP0fCszZoic7JGvVN2qp/b
f9K4TzlXAl6xcz88TZ6OUs9Jdn+aAWqP4iGwtsiONAXI4LiWb7N+oc2nSHbngMaIX7FmG1jHr7l6
srZJdTIYLlIGI7jQEZmylEkYa9UnKpgyOKTTL+9lMb0KDOjorzXjOiuu8GcuXvqRx/5cbVttl7W5
vU4hwB/LZ1BYy19OWmBpN8qJN0GS9424M4MLZwCnwoxBA3LU2n1VhC0p9Y88HgzzhUw/szqN+rap
/Iwr0VDfG0atGhoeWjkhp5fV3k02WWN5CaYDv9gAM03fzvRyNSVo+Nczl44Hc6MThdAaJwY2tbcY
h5mmvzr3jCSlXRXeEDwjk5UYnn5U7VVXcALZhhPWJ+sGVxANt0BcSs7Ka9M0x/9+cQxf0zPMX5P5
FOU/9Xhei2QtjNFUj+gyU/LUHtpI3jYLJlLOuGA0KDFrlc+WvKdYh304bztqm4ZDxmbqYYBt4S2N
As5ZPiZhr+Z+bJ5jiSoXuMmnDG2tf1PlTU0MpfX4grhcXzhRok2H1/BGFwkVazum78saE8hZaWTf
41bXLmwxS32DLllJd+mrnnnrZ87CIjbvmFmcSCSAAbPmTET0iz786/i9cm84BMetQ4BI5xIlrn18
s/jL4J3xiT7EdAcGiw29/tkbjtkhmXmXxW9K9gEQbL/lDq3SHZs5PNu79WkW5EOzH57CJ6e5lm07
6aIQH8rYH/U0R7LflegAj+tY05ARL3pmu1uyl0j6oFaQ5q0cH+byWEA9cQVWtw/wdY7UfPfaj6kw
KGFXsi4wUC9OwqZTbut/WGR/kCwffDNC+WJYR/bFMytQ5TaJFzTmfCKMXNZTtvNQLCO7+jQQ9HTd
J9fgZBxyawekLGL/85VhxdrBmFhLVRccD+6p2Ym5WHLxrqqXpHowUC4NlKXTFbNhLFzmmXmcP+fH
ykdOFbileVtHSHX6zrBOV05gI8nzk4qP4FQyOWhuWWR4EsrIdvlM2MdKzauZvgnWxeh8eT41w0HE
yUGFPKLxIQQ518L1VcmiU1L9EijKJ/hUGJVk7XeNldNiWms1R90mH5Mb65NbCqXiG1+7Hh7WHi87
j9vYm+u3tXOemLdRG0TMGtGSYSaUd+jKOFb3DZdeDp092eaMEoTsKym+Ahn1DMacnj7Y2JOExRu3
HaYb1zW/2HpzNh48OONBs4P/V4V4Q+dDnEkoXtbjUeu2UXmrzGWThp5hPdLlgt4Holsqb3Vs1oM3
x16FRDL9N6dEk/THdepCfFC/LgOCUx5/tCSV4dig1hG+Gv5yWn+Y+SfiZNaRh7K+5NG3jsJqSk4F
AxojfG1RuKvGjyDuSuGis9qL2KNQqYj/Y+m8dhtHsjD8RASYw61EisrRlsMN4XZgzplPv18NFtgF
FoPZblsiq875Y3uS1Xvsfk1Qlvjr1m391gaHfm25QXgZ0o24E8xll4MNLT0tnhzo2m9gvMfBm9m/
OkSxq9uOKJyQ6Wg/Vf+W/lMiqwUTCl+NwLInhjX50wgeEYZzgQ6kyptY5TX9Edb7JnwANa+L5MB+
6NlCpvqFBIy4+paBkrmC2F0aF9x8pNFweoDLl/mhB4Oo6Q8nn66Gnue5iTn6z7VS7PChEj+Zr7Om
XFs4qwcmXWpDV1YuJBd/glPoJ8ZB51We30yZXPzk2CC24Zir/40Rlc3V687pr121VyPUNtmLxOuK
aJdCNq+X/K5Bnfmb2oLRpcmz4L0hVSIIljU9ueJdJ4bnNBrgShs125i1G2N0fg5o8OsN5ihWDvG8
zfqnWj3y9lwWP05Qrns2tzx9yPKHgZ8vMG48aBOiHzXkBy7uXXpNH8lysyaucHBO+kJI1oQmEDsP
EgY0biFoPn99pcKGAJMgW+fcm75RM0OrAm8iXKwSX1deewEUyWimhzeUXYwFFyu6xzJOwh0eCIqg
b5H7LwswiEgQs1gAOOIzr5HPFoqnaco8XQtx8zprUvdWJEJQe4SDYYquAENsuaZzyKCaKOddNyOG
QoI55pOicdbwe02HsPwQb2Ipn2UHCI9dswUyTee3hmOvDc96sBMrt1gSuCZ4ELnzAXLISEIJidlo
FSgfTr1bpA3962vxC6igoiZ08yhE4fMrXeHD/ECqTHr5ZZk5NJD4UkpyzHO/SDzF8ir7mIuRAG1C
1V9MrqpS/ael38D2lnqoi1NubCOMjrI6uOJuGFTaN6Id9c0TeIPtFT7bYaFsMvMof7Zev1bbO9Jd
z2GorXDk5LzoTGiWSTv8rjJfhwb+iI8/zW9a99RMTJKbrDrb6p/4JCzthaT2InxvvmKzXWUjV7R0
YiXkpJKUHbyP+pZKB8DJ598UY/O6zdT3SeOwViwWj/An1LYNntc0oz/hyOeWwBz1KgzAakRgebTG
dyoMyDVjsiDnXjJ9ZTzbzRnfIyo+ensdhmL4uDk9i9KYbjNJ+3lPSTGkQ0M+Ec4FjEJ6fOPrJdlt
1bI+wMUviC8L+T10bkHzgGRwTZTLw3YgteBkn5zWa/tjZ9Fe9z691PUVI749b0VqIHsRyoTWvumH
6bVYA4TJALAIcegzkAFkmMhkbFmfefeY5peAES6Z0BwwvBbszn69HTnYxfeOuFBge6Ulo/b8Z1lY
M7ubZTxl+6DHf+X6XzGy+M7ACxMu5VMt7wzh1ztFLPKNXawVFumMdccKL4Hp24dhLnl+ns3yJWkf
vfmHKj8Y9mrwT6twhaxA/4w3dbmbw1PwOUHwDjysmTBvSFK88hEP+2Ryu/qnwmOExJ0btNERCdin
zkFaz1GlCzLvtbcbl7s5yBk1Nz0DfHAIkhuKO8H5WOnGCPazZ/ro3WQiVfSXKX+t4z8Nahjtv8MT
osDfLLAgacNrzvLdRCoRHcYdiRmJTsce27ZymzOGUo/CYu68l5LQCktbPBPYTF4aRqvPovoQh6vZ
fSlcMONN7XizqAGSMQ/3rcrcGOJXvdsGSDQNTAm6WcKrYiTQqcSxsJZcK/jpNtwR6Z+FhXXpHNcO
2ZLNrT1dIvWntlZqD+1zcgaIg68lYpri6CIezx0KXtTgQyE/wagklIYZkValp804vV/D4MbIsNjw
GDimsONS6AUzXQ4E//410YtDzij6cNBJUN/Aekybxp3SeC8cLwMm0ZyXoyepJdyn3SFFTZfaJ85E
GV/7PJKFaH2ryHtKk6OrImKXbMHAn9KdBCWpuR0CTyzXMJ8Fjnu+Du2th4mIhV4F1B3RBf+BFLMS
QDtgU1lDbLLcyccIYLMGw22mXUbaR0Fg0F5Rbjprpx58SvW/ZuGaPI7uuEn6o8ylyP0db7hQjP92
GfAv6jfYMM7pcBUC7aDr1nK1q83noBDOiC1Cn96y4G2m9tr5c6R3KXsvas+IkV1sJ3mTLj4j8xbj
a4t4ad4Zfr+RkJ8jxsC+wSvw9sWha/yiAoQzz1Y6Zi+ag11YDGektWeLJElv3nS5c1HvGfO72Atx
JjrNReyddfOv/Us5QQwgrQWtUFNetIYdkoflIJV3pT5kza8RnMGiSlKBiosurm5x19pUc2NiqK07
9JtS321EvB4mVuAHgCrLzsAkv9U6XivhsFGmGlk6Hk9h50O01GlI/obvQP6ynUOkKZjc/hXmmU+G
HSbmrMUB7Ar5D6hfQsmi8zqhSIu4DUSiAYUPfNI4WNS3nL567VL1pyDkT0SaGpRvMR56epCJAWAc
l7nFIiZABQiyxDo7H3Vzr6kHuwFS9xHF6ehlcbqDJGr5w4xftZHVzvyGoSI24vcVPar17gxfsfFD
ORa5jD89MxZpMOs54P6CuTfIf7sk/rylFn6RfD2DbvVAKBmuiA0ipLc35NXp2fXk7IKx0bS8DoYe
RfIDO1NnHedhA02vYNVDf9YvZzO6853aC5Qco1HiFG7bnbKZXL+PghNrSkI+umFTz78mipgMlLXu
rw1bf4/0TrEhYrMvmsuD/AqYOTDkRaRRdEihxgn9Gp3GzXIVXFjy0kl/Wv21hLuEC1FZ4Rwj4ltK
GTfmzEtAWROFWzqN1gUPX1jzqhrTOlQASQ+tfC5fmINSRCXyox0gVqrtKH0oEQwy+wNtdSxUI585
B+OHWbp9hXGgUMDcZy/hpKaPjzDwHvWTR3JNFG7B1cniipQt85T4NirtNkQtZ3vI+sHuJLSwNppK
COekO/IH+TFFKbY7Zp8ZB8mKohtbI8ZrPRvbllY9z6Hgp9k5xqFj+I6vFn69xTjRpLemrZ09b0/f
FcPZ2qoPgCsmPwuumDX6UwY7isJZkgcUq2elvIrnPSOnI69far78UpTu8hJUAc+Sz5cfPsS9LPQm
cFfqvBNffk87MSlocckmG40gFIQggOw4B1VmZY/4GmnjoiQs4ao2nQ95OWrVvZZeSuJm+n1QfHAo
aJqvxs8FbqNl8kpKV3aAMGl0LbHTdhUjblBip/0gG4FlDwEoYKZwveCg1aordjzXyA5i6op6Y93z
M1vc0Igz1guZYkKEPTbCmsQvXhJ0Qxqig+4St59RpFs9ND05doDHpW2lL36Rtr7e5hCygtRD0AoH
VJDlQ0w3TXlqp64argKxZZm9sy6OGJMAxirJPFCFyP3GzOo5sssBD/wNCwJnBg0pKSij7+rGoufp
UJFSmaB7+KobP2DY6UBA8WOtCsB6O+3WHU32k3hsQBQla/dp4wZSyx9TIQX+RGSTTttjMmSuEKVm
Kt8RKuja7teZD2w3JD7SMAKLa7KEsVE3Po7oJr82+n4B06VrR7z1rA6olahOgRd6dOlfyLUAdWBc
w+za6WCuaFTxMkXWZ41FX8OQ4sz/hCxq7D1OZ/bnTSntA0ZenskqvCz5Np4fk0OYKc/2AJXGPnBN
OQKwqyLM+yOTkhPhMNPk2jTrpvkuP7T61aiQhoCkmRNDPvJAeqh2iXirgMVkm0yIlLc8Kdzp2kSw
Q8FhADMbQIgLy0KY0oOVXbPg0wB2HA3we1BTa094dd7vC75ljMXFb5CRLJtuleAhDlPxg7pfcttA
6NAmryywdA6QIcoo1FU5HDdnKW+2XpJq9KWCyEvl5R8m6AX0UF0XpDe57dpOrnP61JXLDMss7CSR
/deRjSBFVy4cWr+3ofapSDhbm8822Ggi6upB690qJgBHHh+x8BNA99toJEC21gaSeAGANXGzohFx
U2U+Q7o3G6cIZr9R33iJt7Vz7s13ykRWc8Y4F6Ie5xWZbX7IhNRfJ/bQGqBI+JNMZvh/UfEFAdHq
W6YHKYBS4nDJ5F07HVp+CGXdMxN/1QKysw5ayNLVrEdWiZF5AfhJN2/1+M2bLGcutmpVWmf/UWuv
vXUzAhGXqvsVxrpGZxilPUyZRxc3ISE+GLvg6qwc3uHUWsS5oFZBo0tQgBt5w+Ch0WpcgM7OH523
hiJqqTVWDrddu7UMPsn0kyEyXrZLdC2NU5hDRvF0iCpyZ+ldq2q/QwTZNt9gmlREFP4EXriJi13w
ZQgt5aEDW+bjTJD5IXuRLap5ww8JfbEV8hsG7hZ7wrqX8l2F8t/Gj6KVMNtEoGYwBKPHGpTTArVi
H7PfOQNX0vIkikUFML+STbe4lGySiMRLDqW/uIXA3A7pzH7PiqzIyTphOpwYDaX+ZPfPjl91kU1O
o0xRWKEdz5glTwEAbGlcd3iLk+pYLGhNvtXIQ08uNecER4jEzZlNdwOzQ1U2q+/fpr1CzPJnfWQ4
QIbyOTunFGda+qATGc82cR79XpzWarLhOlrpZKRiKsGh7vxpRA0RdcmwHs7Fxgl+SvlVoENKMzNZ
NRunVL1e5ybgp5NpWOdSSLAolUdrAAS8jbT7Ju1mVkGiCYf8LayPfPDaTehrxVUcBVFE8P62WSO1
cTbDvFcJsYhuauzK0VlAbHgshD4GZeRWIa7Wtb0498EdI/7R7A7zobYIO363zYTgmmzvoNG2i6dT
oEjgy0fSFNwjlMjC9VGcVPtmlrsyu5Mpu+6Ve2qJlGz0J4jmR606EOi5ZhGKLrrfoDnfqt2RX4lN
xevVE7Xg5KJgpcz+tOwrIFbjp+ZKE98DQ/gaM9tcvSsKH2ZO8IqrMKKXF3FudOXDqY/ig61S3/rg
eRNXQNbfcvnWqeeqGV3LXnZRVe6sRfbSxSE6pOHdKzcjd9fqb0ktLygIAaDvs3NRBArRqf4ze9Mm
QQOKg3T5bVCRWcauDd9D7aVB8Jx2PXLkD1n7RHT230cHroTi1ZHJLJ137G1a+VVjTiHBQgKZjmm1
T8CWJutt7m4xJqMyf7HMdeHz6lWv/fArIRCaNcalblNWz9HrvRTwDS8J2VnQpZeqkleTedfBNSrn
MgJk1G9J+Ff0nPvoSDij8+lZ8LJnZGFODSbRBam7sm0Kr7Zfy3avJLdo+NNwxdMMR6YEyT1K53bb
hFVjWKNl0mIfhHalzibpixNLFeL87liPaFcWPB0FbFnpF/1xuFFdz0lMOaVNip4LXQMk3nqEfyir
/o8SV1Pekmhms8z1JL6/1sWPGb2E2Tt1kYxRwI7jSzIR6zPfGB+cX0X+lOdzg06heiUfCLXg1ibc
9U8P/fi9t28/WHq0R2jdSOrB7HFu53uZ3gim1PvJpbl3HaMvH1p5U5tgCqsfg+nOxJFSPLkAFGkP
3MdhsYGMw5Z7sN2aoDFeYtbNdNkTqFHKn459CZJH1l40iHdsy5hd2M5khFiPIMAZr/pGslObnQbl
j0oeoWqq7yx+9R4brDO9GyqOBCgw8XjNtrHXyTYz7ZB/F8WF2Hg7ZtJCSCENNBPR2phlxNTkWV3A
4MbgpYGFrj506SQwK8dEByW2hSsuNjptLkHrIcUUciFJ3YQRmTCkht7ECWYFn7LpompfpcLugUiD
NcNiuDLxpDccgVny00w3MRBPOQBiMwA9pLiAP+Bind9q/bqYZON4FRPTgpLhTPOxYR5C+LVa/6mX
q1U8C8yPtUyuOi/9wAlYMPVg8QYgZSZf24SokqJ1UnEz0VeOqGEjsa7idAx8NQdKOqCcbNS9hTsK
ZqH/sdsPSH8H4/uKKQ/4v62G9ZfNmXMiqIqo8+P8D8zW0hl+m7cGa4JOMjlyNTOCH6xzd4ZME0uk
2f5F/MZLCwdEjXO47MigwgKHNobLtZ+u2EKzu9bj6EDdiTaQtFsGTvIYLAhh46OBvhWH4FBjLkOM
be65Z8Jk56jPxV02ak3VJ1JpmP25/q6rbzXfRtqDsnGSAREZSfx4p0E7YQ3kduNdQQqK8EetdiyC
Sb7t2u8FG+UAeUsWoPbt4EY2m8+xvIfx1ii3tkstp84WtCoQ7W7SXTEhLJoBev47zSZQkalsPQmz
XkyvC+UAqC17hiHlpbYvsX4NPXUCGtnIzZdCwEvW/kekilYwV1r3MAWe7lYkETXg1PyxHjlk4AdU
ma5JzMOssyLUDOkNQw7uZHDViZlkZyCrysu9jCU4PbXtNVX243gkDJi8pFeScU5BfJs4VutqbbGw
2AzoDi5CRvlSQe7aYwiDRFfAu49Lu5nGV2z81Pgwrnd4caEhNjHifH1t5Ztsk/P3/jpetInCD7EI
sQUlxVbzDU+XaIc8ttJGIyTXZpsmrmQTAeABGUGIyj3MI8cWbBmVf2X08VSBn9lP2Pa6+FlXb3n2
Dm5YSFux7CoeF5+J3xdURmn4VWq4JpPZhaS9AUJU6JdHhous+X418X0WHtjpyB72NYxfufZHFWw2
e+plDgnq2kr9bwuJlxif/CYe4VLuEVr8YYd3wBc3st5Ve1ut4RUzT34DxTCkbRP9kXWzHtV0VT8i
vo869uWIHOW/ZPiREdODAeXaozavPYM3n4ibabvpnusehxqg0WaSt2W3lZsbsXGka77MgB9iVnTU
E/m867R9IBrhbjTxXZGbK78a2hXwj0qsGU0uubyEJ8sRCqLo66tgB/d085vtFWQqmrwMuCw+h38d
FO0iTXwpGMnQNGTze95vBucZJc8o+uvMhzTei+BI9ajUXmZf2tTGoVKPfY79kvGLDKQG6N1k4+zh
dCT4Hd2rlGOMNZV7bdzSF12lV1O/qPJ9bEkNulbRn+YcAbfKei+Cjv/VtU9sF8a6LWOsC0erJjs7
5+SudpZ97xZqhRZjHWTnebiTLmLbb5V11Ej5g/CEVsJiuTwr88WZtqjbDOPFAOQyqoMxfs0A97V6
tfK9+MWZx8biJqR8JPhSytFogAp3heN5in5UqNQBtZjjBRU5CfASa5zhNirX/mkXL1L3NXiNJ7qI
0mFGSYlJjE1b5zmNCWxNF2Lh9NMyETruEg/T8WyHq370nfQER+3iRUSHNJGu7YqJMWUxA24ZK0CK
y5Rt0UjxlBvxVaDxC+EADH9adFb7GdtV48XY5PWDql6cGEfAXiMiBoSzuxMfC8j7SEAnFvWFz8GV
4KOZ8H+X7pLFPyoxT4P05wxbhNJCE10A2NjjT5CDMBufE3A/WkB9Im2GiyIwPp3hQzkZ9AqgmnGI
FzzJpLUiaZE+00K8JeuFt5pp0wWWQ8rgRqUnqPseTxcSqkT6y5gOwGbXlvNTem3ZrHuddOZTJUti
dkFRqnJgiFi8zRx9ldCsKNvdkJC0MX3V7Hcgklh5iz/meTNKm7B8TUhDT75H4n8cbYs70cMkRwLp
LyqNdkOnBlIx4x3sCl1Y6zCbRqcCboxxh1yztjkhROWFmQjf0JFEcYOb8pn/RabGWDOR7RLnI6i+
kuUnWX55/1ynPYRAn2q/BepdK9zJmwobGCMAPlIR2p5tBebJK5R9ysaJzsc1WzF8XUpIr19r2Zp+
ceZ6xKRKsCZ/BUniTs1e6oYjs0T3nF3iflcax5oAFic4L9qNH085WUjk0RzEzk2GUVdG5yiY3wqC
BiTCrA8qzAQXWiRwoPqpw1QZyZdj/xsHxmbMM6VHJm5uk0lAIeoJKeZgfBQdV7X8JC1qlShbUUrG
3aWo/ticCBFAqngofOTz+q7eJj40e3eytObaKq88LjD7ibYXIn7DOV+V6lrJFzn7hERCfC5xZFvp
YQS+b6S/WWb6kbBGcrEo6Ixr+8WSdmR74ojGbHwYNRtl9IDA+FunGDa9TeW6SV1dQ/iM0Woqv7JT
xtwcrDtiHbK7OALmhB7hU2u+O83OcDBDurriEWADJs7vVjTX+sXWfwA4Uo6enqcIdQuK0rWR7VkV
hAPNh+J2PvjX/ZiUwAEdb5mdalUjA2eX4jcoeYwABMjpljKwyoW0XiP3rR2LfrlBdJz/6eVV/Qs4
ap0DUsk5voHgrTSFPcm5pfFvmx00yp5LH4YlLJ85Av9l4kCvmY5BfJGm0i8Qgmhb35QlY3HE1oyz
VzcoENpFfuJTEUKA0FmI0xGZuFAMiQrJrQ6bsAG0lO8FQ582oTQbNwRCKmBwfKIhu/1dGp4IK7gJ
X9BGupr26dDUQVkYQFxr/BtjvuActFjaiAljTo8QTm7/IyMNFDDG/E3P07oPsGvDXjLOpnzkYPsu
nvR0wwzkd/pvBwwgME+uDxzoLYQ4YaKwmCjQI3VrB6/N8OUUPym4PEVoay+bF84BtM7drmLzDKvd
PP71OvnoqADIeElvxHNFTBQMFgNqhgV1MK4enVB8uQOLDBt/VHcx8Zb2LaWWxaaoHF8xcfp2AwIc
DEwdoNe058hvTvPX26t+O29HSk1wpcv+uJwGd4C9uMviq2WmGwg0kIutjAG5oIMBP7kLsB8pvuGr
2l/8A6kmqBs9uCwMi9ljxpYRAivY9LN7WfcmfC5hjsI/BB+gkfRI2yF55wjhzqMLZdTuBuuQ1Yc6
uSfh+zDCEZgeJUTQh1xJx25EnBJ54N/YXDwGf6aPhBhGTqrx0Jj/2UICDiYIMOD7RwHbjGyKa4DP
HO3IydmNW4R6WeJJfHrBNeVZl0/JSAPT2i49ySSAA1QQzKWc2TSynWVuUFMhqga10BRiybkKpf4J
sr42623n1VgaD/B8A8bklHWIqOEOsUPYcIKVihvdEMb33SGDHTU+Um6ESD5M81VIHBPuuKiT3DT/
g4aPuj259yRegKuWBaWVe7UnwYVdN6Y0aCYSs0CKjpqmsQ6ytW2nzZQUQp9MqFq3UNbom+HXjKQi
lk5cKVn+psZ3AHhk8WyXKDxy5p1VXD/sDgEhGcutxne/ZcHOpvc8vlTSvY8+huyc8G60yxGEo92O
21b3xX5QZi5Kr6E+qWs07YVfaL82q0zZfXUjfGRzyMgjYopvt+ZAy2Z7snp+uXoTSAfObihyns3M
d+TNO6HHKwlQnmcSnH0VhbuI0H3FG8fnCNw1Dsg1wovIstDMs2MSC7enfNMiSHMOctdSPzI4RIMT
cCJ7oOSirlZv3fyptu/6xvERSgnRCtn8AJ1orIDIE+UwG/uhQb9o5p7BX4+dFl4ZbPQmarcWKqCk
aBuOe+APSzrjNQbk4pEjqSJpiRJHTtUdmyceLIIOmw418SbVzm1PJBYHl788uYvE8GOCTpeIFOWG
StPhl8ELl3L5luz4fzVu9FMVxtoIYFwRkGGpcZD+dG5uCJPjjzAxEfmfn+bhGvdv2fBNZiDmgRAI
kfcMXWUrByup+0y612nR+MRPQbdnjm9u5GWPXHYjbApjQwX5n67+Ig01Hseir/oh6O3EDkY7fch5
w+CGxJ2UitfEhXtAGjlcC0rLbWkbt6sSBIydKHkwNJJzmuBftJ8de/r4Ijbgcbhq1hVDoCh5iXzd
+O2yfQa2orBRiL06xwIFmUbUSDBD4CJrKYJnpHBCLPuIMw5vUfdZY8PV/AmDPHcvv0YEPJlvZ/o/
VX45Fq6SiPprVHnL5IWC5V7xBnrTBBcL+6E/qPcQGo8h+65rhvLozGM+KkyzlKNP7bR2us8QfYxM
gOyPbGzZneaGTW10e2fLmDC1rzgnOZ55ARCRkV/nxhJtpPDkfI3YKKu+9jP7yJ+IdkghkBIgy/6y
u5OjCxlT4M7alQ1HhkHEc8WsIUDBMDo6PARiNCTV0W0aLgniR2Jg3KG8kyNIAsk57x/TZ5f5/Pp6
cmdoUNsd73Ndfkgsl0Pzr06Ogp+yERaQoL9iMMjpqDURJnIW9OfUtACL+LiC3/gf3SZCgiXNXB/V
bdITWk6itYQgvL/a4x8WBQmRRjL7Ueq/hpYv/JRL+6mSI0QQac98b6P3Zmhqzb9BK1aZReQBu5Bw
ATDsJinClLtqcwARIdzGH0LA9WXG+Zpc7dy5ROnezj8mpu62StA24AXM3gTqUEAW80kYCWbU0NVq
IvHGHg7xW+Zx4OKqH4DHOPmz+I16ndXopNxjWBW4a2LcVspHw+3VFqwh4U03CHMiqSrEXC5GTkGB
IYHUq32CLVgdgFXuSf2qqq9SfVTsw4LmUlNdxqo8+yyYuBee/ty4V5BAZfEB32yaW9lhcJbdjNuJ
QRSRQfUJw0/b41bpt6VzABYrkEiBpQ4/Wg10YFAkBDe2KCApYsyOqnNcsQIoOmbgBmssa3n/NN2+
zdc2z0yd9h4lIJQlf+T2VzV9FhBnK7iIFvx4dq3CQhMCS6zxnXB65ifTxIs0nsQpz5EnzMIl19A8
H+G3mGGISaLXR90kE2fKnjOn1X8xbQrPzKTqbnOLp98emSSvK5FHcfXgjF5rrYWXzWGuumPTwPiX
L3/iLUFFmtq/hj1y/XNZ8XDbpP6gl26Y2Edc5ut0PETNgTlh7pApDYB34Fki7HUWuXpe4ErMbgDj
mXITW3oqKpwJt4pB40NEBNWceqGIRUbNgf9jzT8WCIn4UocnPyITY/CPWxmeZu72Xy3eQ39CdAKs
EvQAKNvEPMg8EDNXGpIKDZeT5kD+NTfe5PhqIAJXdszLI8ZB1FHEy5vHMobzuYs5JwHReRFCT/1t
IjuvLba2vtfZX1HxI+okYC9xkbMYPuBRjciTYWUK/b68EibfKZsl/o4dnH0cNPUZHYqM9QihdlH6
i32A1hyHfYTJTYiLJFp+tmIpY/YCQcCMyGp8KBISYi9A/7BchQ9V0Muu0rsf7XtJIImGnFxdR867
1GCcIJZBRuVoTIghp4jngroAmcf/mlgvPQlz8U+k/Ats0tM3yaYlqB623xWIhhqf++ldCkFpmUGQ
NY/w4h8cpUKWzJOKNVIccZLlPU06Bjr+kQiti58JFREmqFtkPEzzor/JuAMU7ZATIpWQBlRV94hn
Mznh5K4lbCy7rjk4tUmYVO/ls2/rbp1czfgAnkh28mrcWGvgJX4u2NfHVDwSfms1ktc0co1W7uqJ
CC7dxeHZBDBbfzE8Gsg3rE1vvSSE6AATmCCQ5DswfpCK021U8y7lf4vB5p17pLwQSrHSOLqn0ofy
FPEF8X/e5AXv6nGcd86iIXoiZuTWw7ixXIBie0O/T0T9gskZfbWlq2y+BxD/zgVSgMIUZ9qPHGez
vIai7/KzKcPJLwfOt9BA7CYLM2PC5v0fF2G5lvXl0KsVjuDcxNBUftCedW5WljaRaugq1VlKgCmU
3Mt1goqA8rAwowzh0XhtHGmbjRQFLccEEXfMBUe0W7RiTw6je9dijabJQFWPenlh1SLWjotURcN7
kVEHFTuCCcQjpsPtQ1VWAwes0a8by0vAaYJoIyX4CCEB9rpvegCuxvdsBJuKdI4ELCQhXi2DmMjv
sgB6OX/H5iED8UUIK+/EfIUSM0z6w+MuV5fQuaTBaxv9K2klNe3NWR/wCgBQGdcClCWtKEPgZ+kX
/jt9t5jd1IOBGrWlA4AeTKlGAc52j72v1o4GXxpu2srHSzT7yLb76Z84WDtqHaL6Uki4PuisKBgR
S6RrtLsc8dyapApU9U+qPWvsx09zfKstdNuEbmjLRwBlZhQ/mgU3rS7uWe2UlTV/ikW1sijUVG+O
vAffsPx0B99BY/Wmcuw1c6kx7abpQ8S2ZSk7IpJye8MOgOiJF+45Fs8Aj2Vusrop/LVatolISpCY
ddVtNHoFYd5muK6Z3YruU7UsgsX4FQMO380ou7gCJ6YgdvvJzJGVEOzd7QsWEyo/+EO5u1953OCX
RJyXNn4YyjvhPLx1AUsmWhSkaP0d5HrFkscBYZDixa/SMmF04KsWr4JNSM30+R8imj8SiTKufzkR
4PPJtPba/IHKtLZ3OP0N6xHm+WoOgf3ETph/hfG3JpDd8BkhgexbB08+9Hd+yftbX1G+S6QTCRbi
j8bnguVAb1/SGfUYs+DcEdYSo155d/SHxeJkWi9C5+vkF13+GMk/svy6JrmUmGFlow0naugkxYc3
is3vjDNtjnX45VeCdNGy5DttYPSu38wfDPU6af1tTEMQu/UYyjw09ODOkPxgSSAoEuOaIr/zHoqZ
DAAD3Qf3E8Fg1I5VmFBVCxoGbdeSfFbqH+kiQXNs25YrbbsUXzmEk6EN/H+AMYAOkbRTVnMHI2NY
7IWPdDfQG1jSvfOpIjWIjW8z+Qzq2zyj4mW86pmTZX9wgFPoZMN/8xazL9YjScMriM/eJToU9mbh
SNCjc23y1Vdvc/lV0fqWoENUu+qiDM9R8CNbcToq8DvRiBzW+gNGoZURNUi8av+l+PoD4mKDrPNm
lWIC3EgDJ+thGNHzM2ud36wgczWEHvxb3CiIYW9KdWjkdQUWY4Vb6SeomWDoJQtc4JjJL5tdIRmr
OvwuEoeZGJEUgv5+27oOwOhJ0GAOOQlddS31X2WiUY1OMX3waaDfBAusY/2S2r561Ydbp1/KQlp9
l4RR9TvhY1LJ9nbeAO1WbXnhLbfUm9kMROaBoTzMaj9J6L7crt3n/VdNXFuel3xPhIejm6RUrhRm
ck8WktiD0b9i+BAe5v0b3Lrw8Ot4mqcVEkCo5FD/hJkgbtcR5qs9pKvO919N3zWK4ED6VoqtAIAB
/6P0MW80n+Ln/oUaL0FfJ9FvPF4z5zD4Y4K/06wx2LAJrQbLAx9q0+3EKZuYjPp+rNxUh47iMyuP
hrwFATMRC6g+dB7f2A64tEG6kDoimIcKIqPaJiOQQzdYRBwYE3d8UQn2oj0zReeBLwoZTfo5rIgf
+QekF9RuPW/w85AJdNVMFtfmt9Deyw58V+43sxR7MQ4/BG1ERDCcMXDwvfc4zxoRHV49JLYOWT5o
qoJjf8Ea+5Q70v0P0j9QeEJk4vYelt+0U/JX8RGuLVxpZH6CqnVnWCL+zGeV/yCAQ2JA65JEltQl
RMnAw8Ts2z5YwQUBHXRXwZ+GACdTfHSy72p5+T/eF2G7jhL68XzCCqX0n6ntQvqjKi4F5YNROdnN
ND6fQUwdyJ/Fj0y/za6F7qw140i2XL+AcTFa+RHbqdJ2G2cYXTMjy0K9Ym8D9M4BxIQ2SDBHQ85n
fkVrX0oBcyP6q3hvC+iXm7kfW769F8k+StmZtAtYT2F2xnutH2rloSI+XYAKGwruEwRBKk9I6CWk
B/HssoL1vAP/MYTjRtRH2W5FcJWEGJWmZnBSsSCtWaKZgaANEiE9l74Jy0UQzwYEG5wj07Nspv30
nN0I4M/ICEkhOseH0PGB56gpqSWsHJzHwoDVwmExAaOm0LgAk1u+ujFCaLTfxN+kxHCFD6mFnBN1
OklQfL5irgRroXbNlWqXcdUry4PApWmpBF7Kgn9qzQv/Oy1vpOPCCpGkkfGD1Pm7Ur8q/2PvPJYq
ybI1/SppMW7P69u1t92sARwt4QAnICZuSNda+9P3tyOzqxKKDvrenvakrNIgcLXF2v/6Bee6mgCB
SUrC2LgTrLbouGaoB3caf9g5NDhW6/mPHHFmsaOjO+SvZo2Qc0nXpPamhZf+iFW0jBz66NLZzGh9
kt6ZhIVZSIsxg+oGDA9hkwrMsJqcndfiwAp9RWPj+UnABM0MvnMIZy1nlcCRa7DVS82gFiNpJ6an
47uPRf4cUkTW28bap0sMvLI18XiLzsaIbyl7cUAxAvBVnvVSDgUj5j0ZIxSqoFhIZY6pLFN9PTV7
VO/ohOmvFXvss9CAWPk8k1bPWCLsFAuqzaItMTHYJOg9VPMUoADC7RRCqXvZEVoeZ6cS1wwapkBp
tb3GhwpR/rwet+0NulGHY1hiX2HbfuG1W9AlExGSw1qziqBtKa91X6+CIr4kZwxcB0Y5Gg2kDvmJ
haXVbkPrPkuctcYHjGiUMziBC5dtsTNUYAJzaTACbNhPmnMOkaq4NJ5PrN1xmF7oNuvJ6m66HLoT
MeJ6/+Tgpp3V2oxIr3mpsdoRd6BaLDD3Y70Cdwqdo87mFuNlUOXPqnNU+6UioHnPYue+ohhuW8aY
vsN9blGC3VEeLjLCWufMy4XbnqPihkgKnPCaywJHzymiD4PXzarI9j2x7CrAfoc5V8nSiJ3z2lXv
pp8sLrmjGO6RVtHoQSNiUZWdcYiltnRO1bY+ithpBAbOr0MsUp0KNS7SaZQg6r6KVrpqM8BeYo6A
Cq4z1dEa7usMZ7l7+tpKBCHbeMt0om0AIIGnQv++Lw7aY1CssNvAvp1tgLNIjjXeolYCgLAdQp4L
r9s+QBN4CqcrWoYjjfOapdEN6dbV12NxdOK73nmJuudenVaEA1CsFQk0L/tk+qwDAlumg9ouOWWn
HoU58SEGigAoK39uMB3fz2N3VGYMCBwGolqXrpqzJhJzzwlQFl23C6o97womeKIDWVPT03jQutcU
e5cge8rDBwUTuOoRiBTnOJP44gI04dq+eBmdA45qgXgzyXB1byJ1moXDDxPv82avuG9mu9esjYYm
wDu7+o2uvDFQp+wUxZB+1g6q26OmzRES6ujDtZnd+2s9oQiAhUiY7gzDkTA76vaDL5jhsIjUcaPM
o0UZLTlIyg1Vnuq4c/hgc8W7mSBu1B2aLPj6pmy3N/eqspAiCU3Z0NvXQGpEjHnvUblG7FuIgRb6
fartVBuiD5Ya22LoWX5pC0FQImmCLu8aOl14mT9otCTbgGjQC4eOSYUhww813Bn9UscaMg1fhI4Q
XZysqqVhhgpqvB3oEk3LYVUuIWcUKwaite7p64fRnQTORorRkLanzfFanaDRGriUNYsCajBWvk0C
2BFSXFoNyPsdHs+XoTj0KiAUIKM74HBwY7MT5AyVBO0cuyRkGspyyi2wHnc9rlij5RlIzxYoo6Wx
Zg1SQvVabNgTunAFSB9P3+saM8l9pl8n6U2Ll0C4Q32jlAuT4U47Z+4uOZXLoxFm9lQSdXGTcmIm
3Afh3KORxXD1VgXHbcGgpAc0w4QCuvqA/yaHujq6w9xlyN8GUBGbc4ZUqjQaaF86c8jPEcw/E66f
vq636biqyGPD9qdxWLvpm3jNU1o/d9YpuPRXw/QSBGSooD6I5675mMKirW5/+txt4Qe2cgOi7HSW
XkLtsYXEQPADQORrwFnNIeuyPdQcqhxjFRf3wXASU87M25QMvqjbCf9+CvbOveGu1SnYWVo1d0ci
sb7XeNzKBjWdZBZaaZeo1rAprYPiQqyVTm685F4aP0kCJz0tEqQoI3Hm9B9T0suqlPqmtajO+TpE
6EU0KIIF3VqTOE2w7JjSAqs9XAVQ/6OF6carDhZ/TkesqFYgRqa2MOjvpG1FZnZOsCLIZ726wxe0
nfPJivLKRKCFW7q9a+Gfa7zRlEO82t2q2CKEMPzGZg/f9bLjOOpdydML7siS3ux0S9ltqQiFrEzG
Ift/JQpgov4ihoRfw9R16cnGChMTuyfgwGnBq8KLwKjXBhGF+UtlYJuhQLxi+5oYErrNvAwMUtKV
1TMINzDzHAvIP21yDPtJ8ugaAjjgk4BDx81NTLHkm/oFp3wsVi9rHYGwj4gIX5B2gIDBMYSwhKZ7
0GEMDdc6huE+wR79cK6w7y9QBK/1c47xWHRjauBw45VWXAvO4AWlQvxjwjIQji91Jxzu6jyRs0Od
A06ts6a70cqo5kNzZchGhCwQnYcrLqbjqLjtaOJqDy6TDMWcWMnGQcwGhv2jY54JhKTfvKWfx7lq
XzrEzc9K/EIlcuEZnGo51OnjbWJsaT6oJFvc+sXDz8VHHWF77nxGkisdHjg+86WwF0yMhRYBgmKw
2K+9U4Uif5GpW1i3rXqdtevRXngN3pKr0uPPzfADAGXSk41nx0uzOBScRQZdhf28AH6d8MvKdh3v
M0ALiDyEQ7eYqc8JroJ4eOHwvZeUDSEN6gMTLp936yYHe9hv1H6B8a60e4GcCUMjKMiJ/O5TwXjX
1UjM6iqFilKupjvwGfKThhnoO+sRB7koOLZMvTp+svvnMJp1CLdqYIfbKtir1qkuHrISvtRSmhz2
C6q1lt5TWfdY8WFJVi5zZ4FfVVlAOl943h4wpI9/6FJrHdJpRnyrqyxyb+ZwmnrsNhSaek86zQ+B
MHQd22vZ015ggZoMs1qrKBkAr4P9WN86iDXwUifx1GOYYMyQ4CKx8RmIxr5mG5zj0xk8Ag4lNAKI
4EAyBE2fRc+gnSstbooNIpmwua3FYTTONm4VaPtgh8be0mfCdkB567zYTMMmC8/GmKws40eu3TE6
NYG8CianPMFOUIVK9nYbVQouNcO0wvYWu5IjvSd2U3nkmtDC9JekhlyM2lMl0HUt2uLaJbU51G4G
8ajBNamZ22E7m6zw0nUeRgrBmNCkledtmmCvGw/Cv8b+VfU2hbFPrE2U7K3w7Nq3ENhaPCoeJrGG
jBwENzE4vrCvfGaAvmFYF+5NAKziA4qaz/SKxmqvNDuT0hk/CdVbI2YuJzK0RrHIfKhHxggkCutS
uXeITh1QJy4Augw8jyrCbmcGB6IEuoyhnwflaprWinGvQYZJQK5UBZQ2eRjyc8FpK99imha3sr7o
An9O+/myuhugC6v9Cy9UaUmR2GbQkVTM6yuyIJwQJ7D8NlDfyOvGwrG2Nl2w8sp5blziVL3BFjKB
3ZfD4LTUKw+T22YtiV+edQz7wwTRxFxm+eMo5qNzmxtU4jM2WTpcTrNxxE69wQhTqx/08FbL7yas
uGiwKMvQmCd4D8OXnXMBit3Wx6T8ARxqSgjwa71lzrdOQZJH6Plu9+QFzIT5lBDQ8eBgS2DN1HTR
W4gSuM+yQ9uHlQMIV9SfgupqQDsFU7ODScMxErNha9wNhFZXWI4ArCotQnoEV9EV9gZ+O6Clnbv2
vUgoufZBjGILjUSOh4aDdNF/NLS3iHvtEeCp9hNQCxE5CznnCxsPv6sEhhJg49zR16l6R1Dk2Fxh
/Fybe2CsyboiQxEEFi0VXvc/idvBW9IzmSfMYB/z8SXhwGelRGWoJ+izcGnafeY1l7NauccoCZVI
lp9UfE7Sc2u/TIwChQo+lRTG/g5+QhhS6YgNQcmxdpaUOgdr1TsuSQ4nHss05egJ0KTHhKXo5lis
z7z+KNsWqZ5eRtqrzAmJxHkMbuFS6z70XFwA9p04VgmwyN5oNkpDpS2xuvwlRdxCoW/ZKxYH2dJq
Qww771w8UXnVYrpPmwu37gkKokHD+h0EbAYu0K6z85otOTR8LaNdykO9dnsIUjwCcPvnL8b6jpmD
JYqHV+NR+lxhidXITkNSXtQAZEltXjZsK5F5AOEZMD0S/UMamReJNMbw39j+8PkZIrJJ0jPWn/4U
ktFwsJLrRL03Jky+httoo/Bw/SYnwZYmdkVI+47yKiivRrCshkNubr24FFe9f/g5cID+mq3wAfKZ
8sRd3iZQ0QfvNeOxeizsZYO7Uc407ks4004JtYUTOThrp10MogNowLziJl1Uw77MSJNacIpjuWop
rX7CfO2sBfdIMcPDCBeznW1Md4NevVesaXqQjToVV1UPn5+dEO51nPxA+5UmkLGXZO54hvxYpb8z
8IAI0X7L9c6nlcTb06yjECuNExs6aUQnFZ4GLBx7TX2VQDDGcFV0rzsH1rYaE1E8ft0fGlLKOr8P
FOB3TNqH58RAaIjxW7CqgKvdrdHdO9yZuJetSVuuneYxsC9NztXWNqVaQ/5cb3qN9U4qLg8Mkyle
011iYcNEhIqGtFzAnBErTfJsICniMXxG0IbZp8DRyWHJcUGrs41Qt7zwfDiTnwYVKOCt30dw4anu
90b/OA1bURHXOKcAdFSAOOIeaPVVPX+7fyt73EyXgDxeCXuRBtkmpmAYtiam2rtpgKdA+Qy0CVDi
QjJc2euAKdfd5MmrKW6Gbo7vifsK8mrnr2V+jMPTYG3Hdtk0O5j2PZzBGg6Ysh+MWxcYlIC4+tZg
WqDJjd6ECgCYAzvV5ym78Z7NfuaEdNp3TnAFYtJlq4SapgU0CUkKyp+JsaVNnXCOog9kGFAS8ZWm
sdHhYwWzEduBdB0ROpgECy2Fk7mJSC8R180IXLSYsiWig1aBgoNzIJQp/S6DHF7fdPFVGD2MUEfq
GMBh6i4q89AokIJuM2gPGPrlNChvZNYLMI/SnMpxK83aKXoGAoo2dP1se+ZUdMWPoX/y1HNTPtX6
KdRelBCvdIj2xTbm9LXgkkF0paDXq7r51K18Y1XaTNsYt/i9l2HbcpeUMCaRaYJZd2smJJ5hdMCx
LMa+dqzvBwr6ClOWdok6A3m8f9nIG7G6YFNhY+Gopw6bHBajEXTm4BU4Iq8tsrr5PsNFg2ZiIZN9
G29YZQQ7AhHRggSEQbyr7TxSHtR9GMIdJabEXtnabaR8d1n+sZqVdMO1ANWrByZNvxwJ06jfjKhY
VPRLrHFFnyNFddhjDrTSvNshn7cqmTvLuFcw69nb4esEH64rFsPIMLgsikvqP7RERbJm9bXcJ4/O
ZHTnJAuCWqxyQ2z9omEvDnERwIcRui1kMKI3wvCxxO0G4X5f7sN2aVicFneIUa30NNQpKi1J1Vtk
waLgdG5TJ493Tfrca2zEtsmpSVpD0eun2oqIIAd9zfd2d2OhYK+rJ0WfO4PkaUJ2qfC8sLorS4NJ
Ex1Kg6HloPdEGLUTmAPEOC6jfURajfUUk86DC99BqTfW+GhyfDDIdeggSCIFwdZFdh3To6JEZDDu
BjokLVrhsLtruP3JRMc5w7equ4tiglCBAmss+iZ72eGgXS67YYMZlx8tYvvUulQ+1BcCZQkqwA4P
sQAyJqIWc499b2ovdZwfum6n6LdF+5SaGIbe9fVGGRNO5/c0DCPUMexPyQEibKPvTfg19okYAhok
PWsnzuNpyFCjJtkS5GKMz1Wxc0CYK17Wsh+2+rQvhuOoPCsy1fspcRbg92TQT+rKiB7h6tgqxibI
uPFwPbrjMmd9zBAZ6Ai43XNZ34zbMLvvAS3AqFXQdwaU1bzhCWlhrFnN2UDhb4AYJTjJj9+5KMgH
RrihytGxf3Pye+SkLQhY8OS5DPRNgkGGAdNrUVj8JXw0KCyjA/mZNt2OqD/aw/VQ3uX9OWPG1AXO
RuOTYuPCiP4+CZ/TYo5jrc03CzZes1I0oBn72bFOJrAiPHKODNBniJctOMjOtOA0tY8mxi1C3JJ4
0NjbfNq6+sbI6kt4smo9u4Q8RJSMCvleQr4YzJvOEeMaRkMG5YKglwaSxKHAqNcHris44FnGuVdv
puyZuD1Z5fT6SmFzkraCEbIc+tcVbVEeifZ75t+O8Z1lP8kpCxYbfZc6auIfL0vOKzSLwNrN6lSZ
W6FdE/w1yTUCjYydL8LwoYVqlbLDt5z+kwBcNHyQVSiqAw6/eJz5LYyLN49jNi4X4tD539PxNbGi
WR8CsgwOoXtHk0mczwcMtZIUE/CrwsSi2KluxvFEsmtKgEf8xBfAT5sgh54+zcDBClUcrBA8Q2Fu
WssEo23+FRMbuj7tWnwaCocw3XVPrDEFaew/uVDxqEahuzNcORDxUSoNfxjbA/a84aUT6kb1TJcj
5Zlak76zKSMlHmvvGmfetGa1W8fuXYnTFi4y2kuVnQvaFDZ0WvWWc2OBCSSd9XzNAC+M79x9Em5J
QWeelsMRH+kG4aH/kBIB5uGiTBf71vVRvqMSuNZRm2N+K7so0XPdv/Ia2/7KdrZheqe6S0BRqk0n
PKXaFa/KUfYApIGPscc+c3G13iPHVBZ5eV2C9Xr9tlWOoHoj6JNTzbPOWyj1CYvflrNVfmApJhgb
HBiycFXLdgtiZzlwfGSBrAH6C8sgJ2yfmNRwVpuYppYXrVZsu/RxApJEkuSvph57hV1ongVwSkuD
ocecB02czQ6Ga9ohiLEUuFesTerngCEcYDD11ek00Bia80R4tCrNXd9tp+UUbbh0MtzJ6osHxINC
ep3Q0isx2l9rxlVFWHL3Ksadp5wL+zi6u7rYWd01TQRMUePxKtRezbhhBl5X9SmqT5p6JgYg6Wcx
OFUGpXHGHPEHMiLehHe20tue7S5YKtMKk/mq+J7HHccu2lo+5r2ISBp6gPqdk59G56oA8Y/Saw0M
Eh6v8RTg/TShoQaWx2f/Rzet4wnS0orTD7qdXL2JyoPM5DVJmpvA1aiqYDPjsixgL3f4ja5a+86E
x8tbZjlN0o06XGniQMCPH90Z3rR0i2KhxRFhusce6roOghZRKXANfifAUawvQR81tqJwk5uPSWpf
er1z0OqBk+FGYI6tr83yh46FvWsoa7sFmbevS3rfBWI5dj9OXnBdiOplJaHL2791ygnjLiM4jtBM
kPnOy+qm6JOZ0jg0vts1MKvVvWDeB/kq7hYt2HiD+dcyxnBJqRooTC9D8VLo+EIsGn2boKAbR6RY
bwZEgMx/hZWveEjvf3TFQ9uAA/PoQLJHCneTrhZMuXjpBvcq/nwa6DDF5HzKFlW0a3Dccpja2Iza
Fgfra59T6XhJg2LAJ9lYq4LDRQwa613jqanHB2QAdbVL7CfDJCoFHmOym4p1bx1KoGhVu4+xD8F7
D8dOfZ6YT1lNFwt0ETKUi8ct5Xz8MCRnYeOijtbNoMofyb6jbSIiIFlo9OIU9A+9tnIHzkJ38WPu
QNJqWHUCzKLqZ7OlaFEeJ0THBpwSWxoC9VtyiSEzORXknUXILZsV+3wF8ee5xnc1Qjy0YwEqClh/
cC5ZZOrp4JfXOSZJismRSPmRxj9gmnFQKUAsoOyBwrgkD9CbQ2AHK6GM5ir9I7VMWLo2Pale/arR
F2O7KfrHUmI3DVy89oTJoe52gMw79j4P4Dqhfmv1Rw8YbAK3uWx6GvAco4L4PKLJ8LZOuqraFekq
bIpsquxfQQZBQ4fhoTEMxXdzpFCMTy2OM+xbtJZ99SBFihlUEXq1TDINiJ1I9IU06GbflOurD2df
8uxTcx2QTEEBoW84I5966yxVEeoKrzB8buiH8mT+cG0Nm6L8nlOYKB0kn+FJUmuiekGYIug/W4MH
r70HxLcgiHeBFPp+V6RNhvIceW82cFYO/2ifd/cTIikFNLVlOfKGG0M72/ZNroJm8O4EiAwLIMmj
JUQ5WkrGgaxiaRPgcVnbbSDnQEKWLkmEAiT3tUIu3DpKv6fTd5rVhyld+WbBUfShMa6pqWBN1+y9
07QwWO0D3CuAfwKXoNDHqTqG1obBJMnmwkfFbbHtknrmKGSOQz+tyBdn0OqNNNIogdzeev9HFQLd
QtBPwZXdhUsAAJlOd3DWovF+GDYc3BzjqPTX/fhSlY9u+OpxBiktsgvsTVYg77jJ+Tn5IZ2LwbPK
l4O4Kncxi4CKZRNu/eagikdgMImJET19Ida5/Lmnz1zDJ+YshuT2XakEtB/OmgEmHQpgET0ROlbR
/bff/uMf//kfz8P/9F/zqzwZ/Tyr//Gf/PdzXozcfNB8+M9/rOan+c9/8c/feP/7/1i+5ofH9LX+
5S/tbxa3H39B3sY//yiX/eu2Zo/N47v/mGdN2IzX7Ws1nl7rNml+3gAPIH/z//aHv73+/Cu3Y/H6
x7fnvM0a+df8MM++/fWj9csf34Sm/3xDf74g+ff/+qF8wj++bTDjeB3/7R+8PtbNH98U7XeVhUl3
XcNwdNewbfPbb/3rXz/STMN1Xce2VE3Tdcf99luWV03wxzfD/V2zhCNsFzIL+beq9e23Om//+pGw
NM100LoJV9dN99v/fvR33+5f3/K3rCWUHiOA+o9vzrffij+/sHwy07AN11EdxzV029W4Pa5TPD+e
wsznl8X/aNugMd0+AgDJXgXaQTQY8NzrHOMr5HYGRLW/vZq/rv/V9YShu9y5TX/FMt5fj0xVEZUD
aquAlE7tpVePU3embhvw/Tb7Ly4m7E+eTtiOZrtCaLZqfLiabVWlIlSbzk1G+3Q6c+AujhEIk1fB
gLJeS0qBFutc46ZmicnyTYJPpqWedNVf2ixUv352U/BB379tU1VNzTEcnBts1ebTvXvbml9loxIZ
3QXxGzeVuvNRUI7gKkHFSVZDU549m7U+K7H7HOudQG+Vewiu1P6qarJzaiO8mZ5ChQZKYTn4Iqrg
/di1RyYy5/C6NK2DDo21cq1jUllPIzZPk1tB78MmlHZx0KFTrM6oi1eiu61byi7OrVM5L0meybP2
MrOLhU5fTn3V6ULass/RPem6wGgrvEBHh6VNEqJuqc8tHgReA4sYrYluIstE3EcDXaFd4Quo/x2v
G7YHuF7go7vslzUBRyajCpD/okevlNGVoAvJaQqaEP9yVNtZ4lxELLcRsVkJZ8R2+ClUugyhY3uR
Atb/YqHqKnB+CqsEKxkizdp2FuE3EkC/UThiOkIh2IoNxoR9N7z4A/wPYDYOX1BVjR4fHRx46STV
R5lon0D+CxEquOHRQbZsV3QvUaxhWmUiAuFTXYTAmr7ZwLyn540lHhob/qtSUXSh8ojdlxCKSOlB
6xcXZnmeMBCT78/Pj3hSh7CgJtq1KZfSJ/yzSYFtqd9aeLxRqM8cWgQmb9yJzyFCJoeoP5JUFOdH
4XCYZuY1+Zln9uKrvgQhSS8bmxgy/9WAwjueExw6BY8u3X4tPHhdOJ9mDeUElUIxYgvMKaaChTtp
PEq1C3uA4TrBbxLuNbHT/lL0KNKB9Ysfo/lSOAmG1xwFEBL6fAp5CwaVRw+8izToouhh3mnNZdqh
X2m7mUBFEsIXxYyu4Eii1zjS05RF8HgtH3divEwQcWKDw1+kIbOkvGSv7pWXZCJfA0fxndud4vIa
xkEFi9mLpWetPgvJxvJKjA9h5NW4LGcvHSYQYqRHjLHK5OAK1R91hTyMHxgrYRrCRPGwkKnPyoQJ
OChhJu39wJ39V8Fnx8S3iW5qVDcR36UO0ksLQriO5k3BysQdXfj5kiBu/PxZjzRO/p78DmGDI5t0
nGtP8ljEjLS8E0PCK02cKCExagYKZoFNTgAqVc51yjA5TGzBRBkYcKZPFC6ErrCCBxNv82E5lcRx
Ft7KjPED6FOqGczZeNGqe5JPKKLXgK9cG7zmAFdv+uhqLSO5kpXR+EtNwv1YkeTOZcGcrTSex0+w
wsN6iOzZsYGLGTEVoteKQZzWS6XH55mnRIEnUBGXLwMfVkV4FjL4PIYNr/Ln2TJBPgO5NVNxQlN4
ExxKc4z2m5hASgC7iBiC0nSov8HsiumuUIZnUQHAQSxoquFOzyVqYewb31gigJ55Gr42oQzOuBRI
OLViNZH143K/8qeqIEmNiV/ZD32BjoHhWXCk77RXulXwFX6EPuTnYgBUwyuqPAt6l0ULWp+/5IVL
Mgl7P3002FzMkIGoKONG8LlyT8Xvg5vqXzW8SG3pVQY3IkwYU3yloMbivlxG1O4+DeGaiIRBIKJi
XLowv7m/1oqvAx+yYklXlSWko72QMrw6K0THJTtGdDIKxiLGvUWJaLp8jTlk2cbJ034QJQHXEeuu
Eg6i85Thvmd21mFqWYZY8Dxgj6z+kWBWHNwnmBJGsFfl2JUTlXmg6i6mec1FxS3J3UnkrHa0KnQB
CV6wgFnxSirHlOiMS0ZdC2Y1Oh7mYlIS8URQ1nAu4SwwiULWUi19HZmANiJabtbocWhWNRJ1xKUK
O3noWMEG66Ic1rDB54niz3O0MI6P0A1wrkbhZEPya3tp2jTJkyR8nWPZ4hNfwvIf6LzBUZXJKurC
yfRFHfqLKhmeqxpFm60RU2klm97IgTmS+t61FDTl/qVNQvdg81E4lYVjutIyk/Mh62/6qnZIs9GW
jnwUnReT2kS/yKPAqYp4Pf0xB/KLR3MGluP2/lyuQTHfuKfD1/i4H/TJKtN8lrdyNpgor9iAcBT8
+eVi1jACt3LWRISELsl1uYseIqzWgzGsVM6bA0qusXIfIPrN1MbAdsSjOxPLoe0v/3/h/OvC2aLY
5Wjxfyic94/JC4tP/a50lv/kz9LZ1n+nMBa6cKhx9X/Vzbb2u0WtatsutZStQ236Z9ls/y5Uy6Si
Vm1bdzXT5kd/lc2K+rutClN1XZOq2xQWNfd/pXAW6rtazqaSdw0uz61ojuXa1ofKuQ6mMlHSUJ3p
zkQUxnVW07zMb6IihSPfznG6UeNiZSbt4m/v6JMKWsg//K+S/c8L69RajspTWvbPG/tbyZ7FNjle
XaPOWuPehb2vqilaRbiyAGUqSpKW829hsVs4gOw13XGcdQVdkXEgk4GNBG7QF3f02atgb7OEpZq8
YvnW/36IyFRVm6q6RN7HiX2iTMjwq8VCe5N5EJB7RB5IKGuCIdOrX19Z+/TKhmYIYVu6LbQPH8EN
ixoXV96FlotlrG3a1F4NDUUgEpREpoGScCPMvfANUFDMKDVjY1lEhRYNFkP+vW2Me9w1kXzNIBsJ
HCJ/fX/v6/0/P5Xh2qqumo6lW86H21NAdTJ2JXXm2HAyb3R1mKWhtldLvA7GbNeieKBA/+KY8enI
5KBhWJbJIFc/njKK2O7tyeOqsTOwCwbzBh/OfLxKjPu84uTldgsAZJd0g18/7VcXtuTX+tvItFzF
DTu1QwjWgSBr9IOsBJsgmxy98FIyBfpiOKiGA3c1mP/62v82KRwhX7KwhMaiYGnyJPi3S2tRnnRq
oICBGrAUxwjePMp7qvMaDP7/7VIfRrvVlJS5DZeqKBGJhccGDEcO6XlMr+nXl2Ltez/VeSrmjGYZ
jmPJFef9U3WFOg1qGMCwAeCKu3jVpDBl9WT368sI8evrOB8+nNO1uhuavuQSoirDZSMi7yec2u0E
Uc3XBiogToc+TYVpBH91b359/X+bJvIxNd0wDNs0LXCP949pGkYx2FXGNBH0H00QeTTqo7/0rQE7
HrA1rp5Crf31VYX22VP/7bIf3m7QAXEIontm2iYBjFXsaZYDwkKbgGvSUMtrBcYRAnkP7nLtV5NF
PtS7ZVw+tK7qwmJ9AMb58M6tSFd6U+fbeva9H4CRavqqGUn01OjycI4trI2nZI+k5ESv0LRXYz0t
HZ3OK9PXILJIEe0WJ/8v3smnn0KiQpZpawAYH++K4ViEDSOhrp+6CuFlEsxtxVjVZS35ZBuqRqEC
ESvogKaJ5oxhbFrcg6YkX+ZmetXB4I+WSii2qX7337k3dnCdDdzSzY/rmhuMvt8F7LjyS+kPaf4d
NJu25rjUWvMyRFhnIkm2Dc7QgOkcoyYPiW3eX7i8spCTzch5bHqhwfjF4qN9NpKAdVxuSqP8+Lgl
twoiT0dnGxoN5wJ0C2bFuOzAmwqAFaelgeLuTB064Oif8nHc+z/PPZmC6RjNYJ8Al1HLdobt3Gmk
nHXHiQ5J+l/dixhvuqphNqe7Jvv9hy/rlN7UZxM8koo2ol1j7+dgn8d5qoJBJ9+SHWtQPL8aUBJi
+zjMDYoxYajOzwLs/dy2zGjErYxX41cuzgRsB6lHKK5MYqB5A5FYc+EX1WRF2fValNOh67kNBB3R
V2P7s6Ft2boGBGe5AK8fwECrNz0z77ppVnjVauhqgtr8kwULL3QEIqxHwnoIJDt/MWjla/34/Jar
szMZbE02Ree7jSlV9bhyp4bITtxEaejqBXRoVtWUndHze6IJoHopZCXUzfGLS382KiXKaFF/gIDa
Hx64SzpFRMKFNjsF912LE/gImyGYO1hSF7a77uDJWPXaKjP6xywqBEf+d+4AANZyNMBl7WNhWFqx
Q1QizlhO1hENiFMz1gkKdkwGCV2o2uCgVQLRDFeP6SAr919c/7PBZ2ssZ2DwFMriwxsArEyK1OH6
E0dOaLpnDQ5nk7vQ2wvppHRwSX/x0EEOoJ9dXuxC4NMyq776Ep8NAtBeDh+uYO36OPSMoOxElJHC
Ynj+Um+DjcmSamP25YjgRN+LLNRk5wbpjv7SV++AXsW/DUAWH8Gc1zUdFPz9ACxstTfbgl1OATkq
IVwjfdWNbqYZ7TYuyMDypFy+nSMknw9iq1nFOiKR79df4rO5Ry/DMNlXdAfo//1NOMhF1SznQ0S9
jFsOCbXSNiHwlW6NS8GdOBp2t8Ps11d9D/9TfrPkcRQkHYzpLgj/en9VNTMH9HpUamVG6jc1qaYq
2HMkeIYF2COEXxSGQv69j3PdYapzLBScRky55f+tCA0iEWiJolOE+lgtYgRhpCu72eaZtzAVvFiC
hYOXRYZHUwYzznR3mu8iAcyv9OKrW/msonNMhx6LMFn0Pp5OMz2ozdwVGKga1qXtwmdJr+pCI63O
P6VFjSJyOLTxbdxmaBWj9a/fu/hszDkMeI0Nh/9VrfcvQiSTMiS5Nc1SSKcBBDcaQRiuPk95el1q
w7NvxDuvGkGSpp1KIuAYdU/whL64i09mHVPf4aTPKDAsR97l3z5H5ETtMJnGMINPHlnpzHRx1S5T
wKNMMqhnNqWmOg7LTE0vvri0fMAPI+HdpT+M9ypuxnpMKV8bhTRvrkPa8jyApGl5V0aq77UJI7bM
34fYSlTDU9G0tw00uiLUEYK6N4b4EjX4ZAbyKjSVEhuglvX4/cuIHS3z1Z7o6J8HJEKicTNdVZUB
IXiaecK5qck+tlx/YxNJ0oVEedrxqsbSxsPJBKeVJZTx60xwbx1n+/7LYvyzj+XQg2TucJuW9eH+
IiXqaKxzfzUpt5idX7QNMRPJNIvd4I3OCSTNEM6dR3z2F9/q0ys7XJJ2pCrYK9+/GZ8MEz+rMgZr
FZysGF5a4y2EUhPzYGEwjqeL3Vy+DVX9/OsLf1Y1yvYvn8WwVZP4wfcX1oLQCo3EGGcKmG+shdjW
dYu+QJGPWnSIrJViRtcm+zee6Je1b1363bEe+7lvRKtQlYf4t0JGpWrN0wRZSF9OWA1GHAt+fZ+f
nZNMcDgmsw64xv97f5+K23PibT2M5bHerSqga/ip4OQ/XDUm2B2MubK5uBhve3o2hk3C4PDV+P1k
+JqqbmuOJmjnchfv72GqiylODMqoxuB9qCluA+E1DtsrYnhQMkEJ9rRN5oRfla/yG3yYyKacMzy2
amj/tnOLRLP+F2lnths3EqzpJyLAfbmtRVUqlSRrsWXrhrDb3dz3nU8/X6px5qhIThHtAboNA77I
ymRmZGTEvyS5SdJYBP5B9c0b+Wel6KcYRXvTBJ2voZ8s0zQvYDMO6G2mq1ncQiylpCbSR4fkfXZ/
a1XVuYafc0hLVK6a+Ngl0ZNTSOeYuvfQYRyO8D/6bqWpUQZ3zkMfPEtesxLSBeRhvhBguqjEAhWw
9UlIV7NR8R3b4EIpMKZGxMVUjH0o+kCtj32WDQLbAgHXOpyf0PtZaciEWBYshvbOVsJ3egAHpWr2
NPh2uX+KZee3lNbCFV3KtsOAwWmxknIs3cai3KtQKqZYqk6TP4PibBppUMYNzXspnO5cGcbeqMHe
553524yGe2kEiy1EIf0AaWGUPTz0SvTkLtQeYiinK8do4U4wFMXUZIc6FY+QyZ0QGlHQKQ5bScGs
rCvpVpvJYxxFeAUoBcB9qfjpNc2dkiLN5YyAgPr03YeCZMa8XmP6a6lHHaj6kx3O7tI54IpOrjT5
sF1Y8GT08LYJAxq9qj6ijapHxxHn4kEiYyk49TU/cvTypzQGWO1FR09O/llZnYXciXKDQQx2uAWM
aQ0oyuRuKAa2uV8kx0JLzraW4xPhvJpuewMPbYQkMkrtQ+sgzhfZLyHKrE6kIRLkfe+NtZgnMrXp
sVcp7PN2MInQ09sobgJXdSJuHysov5hhu09G+7dP21L1sNEj3BSZ/Nf1FVgaUuONLIrZVIunQ0It
tLpIHYddp1Mst+SdqNomHWRq5aAP8AgIcNdHXCr7GZpusu62Sp788e+fEqQyd3Kt8XouIMX67vvy
XumNo1f7hyrnne6Vj24hPXkK6oUdq1/hPLLyA8SWny6zxh1oGLZMrcmaVG0L2x6BKvMDqhRmYRR5
b32BUax4LUfS2UIBUTfRxYaxMOgSNUFYLL2Ps4jy1P+4/lOW7hfaQrZsioLr7HBmmaK2Qy8NuxTX
m9zZFXJ7l1rx02g/wH/tZXtHUenm+piL60/BU8H/icM3ey+ogTpIMTbFu4D8yxmrR6VG0HoLiKRA
HYuGpUEeJPugYd3+317kv522L/+u8Wcc1ryLRN/DlK2P55hjmrOnuQO8zhyrAU4n5h3/dIb9ktXt
XQUbtrUwFJaMo0WnhI4JmRh2QnXx6Nf6MUMUrNfsu1z68geLYRqGZfBuAws3S8Mcs0w7R6GU3oYn
uYWCoVaPuuod+rgErlM9pjC78iG5TVXs3dAvvT7+fAPwTKSTJJqGpgVmjK366SyEYSf3ucd6ZAWO
0+yDMT4ZnvsCBvfHzwjeGOyk6yMu5FUMaQP9UwDhObMZx6ZvZ0OoIveZVXBq4DRV3q0DQa8cNB5q
JwOPSBVHmMjSkPiUzoG6mvvO0xteBJw+LkkAiM60f2ZTAoJWj66G7moIvSRHrX/rEGMWZbI4o+DM
uvc6ou0UqHWhTBCvPdLmeYV4k5i6CgqSHEeb3Iqjp5WxnVOHoBp3EMmu1dW3/9Z1o6N4oel5chyB
yeLchQSSqUGhHTbXv8S8TqDKZDUGbSOLQDSt0aWyNY6yk/W7NkmOEUynzIueAgfyUg7FjjB8fbh5
IqDKJIXccpTZSafFVvy01ZqoUypS7Z4HKZUxFK2Lqj8UHWBnyhP/X0Ppk7S5lTPPL3OGUuEB62gC
hxhoplg0Gt1aMFv6kABIFcMi2eI5Mxkq0/TEqFSGUtyGbVtioG3dtCXM8bTg9qAkggFjlUNnpBeK
5x2m7MZ7WCJ14rnv12e9dJYdgxWm+GHYVH4uF5hqQkJeiPl8GmTn1Kluy9F+9W313n/O23fLQ5k8
Wq3xLRwlkieZKi+POQE6vRy0yiqrH2OAS4g73NQtG0nz9lolnQsdHmjj3pR1cGylN2HzJOdg2wb3
6/VpzzMIQgnNEZPQThyVJ/sq45Wu1IkhdF9N9DtCckY/+t6pbzXXlz2sznjhi6vc2uRr1FZBQBiX
M9arogzSIuh3LrCi1PJPVua+6CGVtr99WhqSDtXBSm8ix34tTYgIGsKTkKmuT3rhWzNr3iNMmFba
tPViVa2pdRk0O6sAL6d5zzH+B3ocIkaLvCHiIcYQ/KC3dn992IWQQcBUbNGJInmaJvNp0dS9Fhbd
DpwXfDSBozS2pdbshRe3iVfH9eGWZkldhDuCFTetaamgzRx3qJy+2w0ANQMenIgz7RsT8wLgYWly
l9GzRZdm7YaaVxFVkQEr3Mtg18mMLr/wmOaUKMIE4Cw9o6Z/NZEAGsPoQLKGcrcMFMzDRgQFerX6
gyCp8u6VbYeygwPg/XJox0r0usrA7KL9ucO08dwhoAdcfav70Ur7e2lxDcKwwA7wPpv2FVO1cvQh
cVHpRcAl02BYcXJkOUBaG7fGDKGIDn6Y369kHAtVUmD8qmyzjxxmOe0KlE6KEbVjdXA4/nZb7BAQ
WymKYu/72XtAMyCzfmpBu4st74AwxEungGdR7NfrO2spaICYEDGLxsQsCRkL8Ht6pkJTjX08QAG9
Gtp9YKPyhwLEiNpdba4VVRbXGzqELU6sOLOXn1YN9aJPE+bdkfp69GaFyF7UPIU6XHWL5qSGknCz
chMuJNuqygWvQcOwbbbWZEN1pq91NOK7nYDV2y0QT09BLVAFTAiNStTmI5T5POcct2QAARzn/77Q
JhkmOR9bTBWotYtbv7WwOlRZ6MFtj4jWci0NENjT2tuZdz1k4OvDLQUo6ooOmRXYillcHDWjqku7
IUAV/h7f320UqveW/NWHFiQaLtdHm0N/qCibBmtrcvXR9Bc5z6ecxjR8W24MmePao9ZWWMfib2U0
f1LDbYb+ZohIcpynzlRXbvrZ7nXEeaVCxytdNj+ggJ+HbYKMtlUG4qgEOlsEWJ9CZRn0+s70BAQI
j1N5LWEVMe/izfoxJBwOlbXVeTBeztToUADWikEGkY52gJqUBynr75wsfkjoMeTI+bgIMe0guQil
rjWozITSwtuI4QX9R/vobnH3XA4vF4Hsmx3lAUlG1gHxn+LBceoS/YES72Az+Qd1sF+ObX+x7UOU
SG+uHP3WwTRbGjpCzmDcBXH/prbuygX18TybLgt4M7495QQLzNLl70KiLQL0q4LhUZ3ffiy9SKja
NPXR8F382aTS3vZqPeyUIDc3jo04VLhN1fAxtZD3ePNxxIm/xW0MARInYUf+y5JBBBdKfR9a6FrS
wnNlbrrR0VoUBfSThoix78KeS7w99+Va/2Z2eFhkR5b5yNRhFMWZRKjGC/UurgEtVCHK6BGokQTv
Z1iWPf7YRt6txabl8SxRfRPp1PQZVuulOchyKe/CWr8vyg5W7s/MfxHdctEkTZUKzfD+IY3R2wn3
ve3sO6ADJXyOuPdeTdP+FpvKSoYzr5+KRQBlSnYjgEqqCOOfjrQXDJXV9CxCJL8WuDU58FOSM7/+
DnUZjOgPtYeyZ6adTFe7T7t9XzR7BYzldiW0zNJM8Ts0Gvg8zoE0TgO31BpDXbs0z/NAOSsdEt8V
ioZu9YtgCllkQK2svXOM4EfV2F/bCqRNLMOtWAnfqshmpxscDINsUyYAzTE99zA+204xBJZTi+9s
3CiLLETADCUT1LRVxfvadN5z4JSn2sv3SS495Sb3NoV4Fz+fuqdPwwOkydFxsZznlld/L5uITA/3
uAPidmbQRmntlcxGFa/nyY8W2AfuWJZvjj4x+iTPpYC1o45w57GHsIA0vvp68FYKReYCfT3PghHT
0qTdmnTGgxC1JwMFRp+cvpaABSDZpOXJu8E/llnzK276YBfjp1GO8MzdWPritFyeVNVXPrsIGJOf
Tl2CygSHAmjntDDgaXlu6zENQd0WXgL2DwuyDaJIRg1NoI5+ZKl6m3dITEATCwL5tdRXsTvznwBn
kPPI84LyBA+MyxMwFJFjWIhZU5+Tvqo1FzbmW25T3iZd96uCrtZEOJKc+zS4o/UR1f5agXZ+15CX
USYgnCpUoacZIg5ikpZodAiDQX+xQduN6RlZkoeoe7Nl1BARyJYQwwvN39cXf36tMi6HnwRNEZt9
csfVvlXpcsvEfRUVQ+RrJF86R+avGqKMqH5rwyoEdXGqgLIowWrmHKZSd1HRpnpIg89X/6pVdPEK
+Ul30y/+kP1AXTYbEWkz9ONgIu9+fbbzQhwXlhiX7UbQN6Z3quvlKCNYtEBUz/0NyepFR8UoQ7IN
JVZQWwCXG1iiIfIZWsctWte/eQz/XPkRiwsg0COWZfGpp5utQBWosxMHD4y+gGtm7Qs3Pg+182zc
u36D8mV9m90ZefR8fVzxKS+PGZe1CXiRmgUYrWmXbJAUydBcC+G6kihKW7FWrX1i/QQKcHN9pHmO
KPICoDGGeOsw3iQDHnq3iGXRR+5cwKRWBf7DcvJfKerRMHzQ4gxaJGbwXYb8+OP62PMLlqEdMm+S
NrbXFJnjuVHd1yMHCecT1GboodekFco/Mpg0Beug66OJm3G2pg63Oagjbs7psZUM1ZF0hxCvg24S
dISCknVSNXdOjzwLj0uAS/fNGshs6dASr6jps4XnLzktDftRGTm0oZvRe1X+SiX1py18tIxvObpf
VX4TdhXixEiI9kg/Q/6qO+BofUuC9aQqFcLlWN43UDKvL8fS4ju8rmk1aXRAp1WESKogz0Ud+AEa
DF1XP3ZIdcTFg0H+3CDydH20pcUHVcFlZ1I8IEu+DNp+qw1Bn9JHs7LuFuQPafp97uY3Gf5DgJU2
kezfFuBero+6FENo6vIiUAWEnZL+5bA9u1mWJXaYqYenMahvpQwZ1qFHuh+S76a33/oQ++kAXZNi
LL7IdUQ9P1g5zEtHDAQL6RJJijhpk8kn9OgKt5ZpKZT+i5F4f5feuzL4T8kQ3ljoMqU4hoZmu6lN
9a+VBVhYd6qABtGLSr42q38OaPIlVRiy6QNELHAK0/r+gIOmXFkPHt7Ksdn/imL3TWDdXTzpsqL+
u5drxFEdvtF49qvw1uuMs9l/EfSclV83q2QJEADFHeALSA/wWLz8PBm4ozF12IMAwI4l6i1t9HfL
DSeUAR57Kz8lAcRJE86/kaKxITvByrtx4RCA3tB4JNNsA5M4uVLlUq0GM2todSbyQ2LZv7uI/rqQ
IGn30SitbISFqM7NTaED2KcMYn6yG4vW7VF8oJvl6eZXw6gRC8IJOFTe1VBZK2Op82hH+4hijgiv
MAcmY6GpWnaVwli18iXX/LMAWnpqcMoTGikm6ObR3mmxhcjBV2CXdrSWJS1tPPhwDnEd8h/gsctP
G+ZBllQeb8uqEMpA5WNf6ocxZpcNxS6q+oc6u9HoM1zfUQvfU2VE0wAmoNL0mMxa7w1uqXjodwVF
X3cM9nUzHhSUGHK0DwKw7NeHW5ikCoKeSiHFK/Csk4Pd23ZgI7Lf7/qkejSUXWdgdwAl1+vuevzu
sEjtR2fl9bAUTT6odTRR+G+2ZyWvAsZYND2kcu++Udyz50u4pHb3ZXKqlVtXeTZjoJUpgrt/MFvY
AlS6uS4ce/L+NtOubUufXpLWozfefO/Rv06VXe/peHAgogtp4s9SUKrdsHHgcZDuT/MT3Ke0UdLY
SB6CRtF4ixLTa9u0CAeVt9Ft6b41owRLuV75tAv3tkodCZAZ54c7axIZOqWstTzNuDk6vC40bC0p
puej/aKMDZTlaCPpxsr6Ln9ZABe24NJQ4Ji0bhQzSYKyb4ddpIYnF7UTxnsNUqT1gB6WiBuZoX6j
BdjP+U/XP+3ibD+NPJltr8mJlJsE4pAHaDi+2XToMqT5YyTtILcL2+DrAy4dVN4xMqmY6PBOw1Pv
WYlrdrS4jbajitKcDLxTjLG8CU0uJm0ljV8IvNT0bUAEgCqATE7OaTCUSiBbAtFiGHgKg9gD04lE
uVs1h+vz+tiOkyyTMqANM9C2+ZDTnlDQ+0aqwiba1XJwkP1h3MJ1G/c6iqd9GXQ7uRxOrgIx3oj7
s2H1W1NST4VhwAAtWwxe83962PFGntn7aMjtXTb+5yYZOTCIQdBuhElC5SRGtoYSpcbAYoSqhgUx
cAL0LFzKJXCDb+CK/sFzGV0kQY02QBFb0yDZhmMQxwJO5IXeTWAkyJWm72GXvivIsZo0ZjHGGb+N
PW+4699iaVPTbebu4eWGlNMku1DtpLAyPyDDtYyPMnRP2AhGwAwmpkJSd1PBs7o+5NKFgNMLF6+u
Ux5xJhutHW29c1HZ22kYW+E2eVTyg5XShx3e+z4X5ovHBLLm9UGX5mlCO4eqqVDqndYFvMIvBgPQ
CrLoqFTY8THS88dYOEOo7tZu+geLD3x9yMVQJYBKVIFMfV7CKou6RHOF81ujvthH0BGps0gNxZj+
TfGqTY+pZmvhp5HbK0MvLTHgLHC/4JF4V02+6pg2oaePTk+Yig4mqnEDUq0tUFsfH7o2/D5i0ega
Kx2NpQBCDwW+HLICFBun8TGvWisMGLRFvV0UfsmusHZB9vO/t1jZPrxUoJ5+kBanKUw/NmETawzV
ZWCbQVSlSCt51FpU1FWvf8XFpWQgCgxQJEEcXuZocdl1YT9wQARUQIY3mjdYK/MSHWTkeGxEO3Pv
+6CtpcFLrzKVR+f/HVe9HNfLE3mMJR4lWniO8RZHS3aQ7Y0WPg46xwZp5Ti9G6D7Jo+Cf3h90oun
RaN6LpMfz9lndajJoS1ToC7a5OyE3b6qnXMUZme/eVYRu2notF4fcfmwAP4QTLMFWELbRi4yqNyu
7QCrM1eCgxR5aFKUjzHmV76l3cLQ31du+q7lf5QuUrwGLyCeHUSly8UeowqznrakaojYVBneZLgf
5umIB21io2eZY0ZxD9F05Wk3p1GIbUy3BuAwPKdZoViT4rbxUxBkuabiOsTjdxgtbDQ0TOiKe8mV
6Kw36r2RqH8ZdCs8v7ntYxyZ+fvQpIidD+6h7eL7DuNpu6tCPA37cptbOi47inujN2tM3KV9AS+J
wirbAs7LZJ38osDgFOLRzrJGVDLlgzEmuxYf56BMvxjWTsWh8Pq+WByRrqHAVSPBM30ieaDZHadR
+52MjI+CvlMKm74mEzDad53B02CNtrCUdVExd/gwNNu5MC73QqX1leubFbET5qVeIj6KbLs1WK9+
oBzd1U2wOEEEWWRQX6AIpz0iW9fGrtM7auGBcWrq5tYpsSiKi0fc7FNM2M1iJc9bnB8njLFojcHf
uZxfWY+OFcTMr3TuS6Gphnu8EGdIx8d4XANJLkVPEkr0TYTqzQyiT/E6hArEhvF9+IsKLmzEsdD8
WVW4yuSPcmLdGMraxbs0qNicotFNA2l6O7huHYdeU/IFDWjpqvfsl8FOjuSN4soYQGGoW6pPEjSk
61t1cViqhXxF2h4EscuFNVzajpXPsAnmKEERPUlAXvxuOAiWfIo+GMQSM3FXQvXiRQGUjVBCr4Um
3+TaHYfQMyKFYYNG3eb4aHi/4vFFUWEMwlKHvEjXo40ttJzLbd3/QVrlkFDpOrUa3veTOadFGoWp
zEWc/9WNxk2H9WdQOtSowU5G3Tbt11j5S4vsAAqhVU9rd9ZvzpNYV2vdZbaAbktU8vPwSC3pvpC1
UyJhomNteuOP0nNKUTKvIvaVOc0egW/Ag/aAZSpDfRuqUFxAGScZFFA/3o0yHk1x/K7YfyfoXV/f
VHOolciUPw0tjvOnXnaUVLU0tKzwCB8IaeqKozoM6HYjgGZFfG1zr6OTQx6kebcRkmgh1LuV3yBy
nOl7jb4HaC+6TMZMMMo2WlX2fI3pyyPDYH/gJij7b633SDAsyGzLr/XofZFW2deLaQEFeEE/ElJV
06Ry0MsamhjI0Mx6iDLUsGvU4hr5rSiLWwAZpxRIsJMhQU34fFuZtoj0s2mDqaebiMLtHBmUKyQG
owf0Y3Bf0iHFQjY6itTPk92vSv5GPxd7o62r/e5H/F9l8/cQVPARypU9sHBFEKkF9uqjhjbNTobK
NyK3xjtMNehCVDRmkvSc4l9bOEKSjpJLsYbBWsjlGZKUSPTWoE6Kn/Rp18mOWhRgV0iwyTf6yD07
6FrWD2FaHVcWWVw3k0Wm+AmFRHSc5JnQQuw1jpOUVOpkC6ooPukyNE29QjITyRNPyg9qj6cW4gZx
E66s69LZYmxwIqLvRNFuctUHjgQ5K1eYpe5ui8Q4AT3b9PWpy+W/+95+dYbfWeDdxrb/DFrqqcYe
xrV/XV+AxZWmCCJQUULjZHK+HTNURqpcgK8V/zuCOk6Mqnj0oEvaP9cHWtxFokeLrobO3Ti5J+rE
VqTeJIZlOiLGEgVZuUU9XBmiXVWHlFgQG9ZMAITXh50GbAGDEOkNfwqs9fRWjEtEot1BbZELkXEk
8G5cPCFHbHp1K9rmSngYEG6SSbGuDzu7Fv8d16IrbyHrNBMpSmSjsfVQRi2ixhxI8OUD3FKRRdUL
gFAm8jrFq3SoqpySd43anLG2uabRQ/wAm9IKtzIiMs40CynlDl5kq7UYwgHnzh4yNH2RkMeYBzG7
8NW8TXHjVAoQWhERXRGik09o+66sw/Srf/wKfgHoTTbYrNRWBrIq2QGiGYXZ7SVQwkI1s5Sr26rq
bpXCuCmovKws/fRIf4wJMcY2eUrxohIr8yl4dFpYOVlpt7swCk4CszoYWyXy7ugjbWP5aIdf+S7I
zf7XBOzfcR3KWBwjGS7H5bjjUNKkVFnxHiELbfT3Y82LEb19y3UfhJifjQgVb6XD9flOT/DHsDCv
2OQmRbQP6ezP03ULL7VAbO7U0jgJOcMmrR7r6pePA871kRY3NYUImJ2MNC+xqGGQaUU8oPqiJjtH
wT+owawhdF4F5TRTf2edfJdEqDbp5aPWVeeoWK3dLn3cD+K/wt4mkkwWWaqjstSGrtulv72oO4qB
S5WsS5Ff1eZFzbGYz3TMir6tTF2b3BNilXmT8SLTNXJ6YxK+2KZ6kJaggr0I0/MId4y4oFEXn+X6
xxg6B9oFW6HzbNA/N/Evo1S65X2wcqqXotnnXzGJ1pFqt36oCldESPUfbIZiPGRRd5tl4c4DkiFE
+wR0bmX2i6tOeYJUkFx7FrwjON+51pfdTkTPCCCq0A0rex2YT32TJdEdPa6NL/UHOU5XNt3ClDUa
pFT26ELMayNyLlVdZADaNGREyWuUMYMtlqPa0TFfDUzXSVxWakFiET+nBHxqRhQ4LiBcgNgmycdo
VREZod/t4gFQ1ajjJ8ebSkKU2tlbwVq4WhwNhSETOX1gL9MHeEPyJ7k5XQchithjquzjKmSm50L+
ljtr5NXFxQQNip4ZgRECzmWIagI19z2P0Nioza14whS1t++tYAsIAflP5E7d4ruN+dX1/SOaYrMV
RVySyjePcApOl8MqmU0Pr5C4BUDoRopxW+FCpGrNyumYZesfX04ThWegOYglid/xKRSGklJbo2zi
/Bt5Nx+0DBR0Cis4RSEPU8x0CiFCL0lMWVq5dRZXFpkmHczAAs/IHcIxyyPn3+DvNu9CICrOkjOc
tYTJRjY8gmBNUHPhdqWDwS2PsAf1u2nfVXI8qQX81+0E6x1e8qkOXi2zuYXXJLCzzh9lFUISjXc+
an1wmybl6IRsNnPLCLN4DQdYTAEEHKwIsi9hf671Aw5iByHqGXDTW1FDgoUIZXZMC2ulY7U480+/
Y3IN9LYfRNQC/2VNpOl3rf/mK95NWH/r012Hl+v1DTxL1T921kdbAeePeR0wRJg8V0xOqRH2d6IO
2AIcEFDuaCspxpdM8re1nxxQfN8JWSq3jL9Gprq2v8WspueIKEgrAHj9HKjW5p2HIxNJZR0Gh9Ro
0cc3tn5q7tVM2gkPBdwe9gHZNcLFGAq5zR9k0+DJ4R8B7JUxUZnGD86xY7akcxYsEQ/Z8lbh8Y1R
k/ImDB1icvjUXoseS0dLQOlB/4iC2jR62LmnF3iL4hapoF3Og9DnxWAfBo3RE8DD91E3ruRUsxax
+N4IZAPJMlCnJJO8jCSjWlRy2HLr0J78MmS8xcpjEeJPFXQbt33tyxfK+dsYLbzYukWFbyOb/QFN
iL1v2RuvvLfLEb/pNcDOjIr18bNgqJJNg7oFrnb5s+wkAYYZGFgl4iDt27eF+tiEmOm2eJZBXeVF
gz08jEahiXT9BCwdOO1/R57yoeUsVGIzILkVXVNBci88bP1++eq7R4FPKlffLwspBx+A1jcuP3Sl
p1vNT5UA2Zee90ugH7XuTuiONZi/F93eqf1nd3hD62XTJGv0yaX7mFqTLuSSTMEWulxiPfYC3Cyw
Y/EbENxIagmQR0BKVbr1sxK5N9fXdXE4U0ehiRMt3kmXw7lN2KtdX7cUFI0tHjTbDNk1R30y0niT
46/7B6NB+TWAk5LPTqHSkVcmaoOU5y4J8Qus0SMz1BP6U4CHST4U5/n6cEsnV+xVILvij+k3tAYM
dIaETZO2dJ8h3opexlD/gDCA402w9QzUBfO1+vviKQH8L8IUQZK4cbmmYVOVktEpLVivG097dRE+
8X87vsEzV9pzK6Gwd5D1Q185K92ixQTEoH8H2QZa9azf0LhOiQId57OTqbsr+jHEK1RUG8bQPWvv
fYWLb41Znr0mIrBwPEnLqZeBIUX0Wp5kPuQ3upZWKAF6arqJDGkvIQxbyVinD8qmrvSTYABc/7gL
O5dvShGcJ4GQ2NYuV9ku6sBWC2i2hlJsG5hDahnu/focSebO1dfuvoWtBAiamxd8GRjZaUBOPb2v
6tTAREeiCeeDQxfpRWhuhU6WdqBZtm2UeGWKi4Oia8OzD10VkvTLKVpNlAwOaK/dvWXVezWgWIKy
kcdTvuxRJpSKm9/X13RpA9ES++hl0JCjknA5Ymm1Y09m04Ipum3NXwLy63OVaH6GGNdrKL82+NqB
9vqTYaH20kaBZzALtq6nt1rvcWLklghEF1yAGtwuPvfhmxTf0azaiNajZf7n2j43GnqPNJAUG67Q
TN/UCe0aW04ikoLRrtDNLt2ditUu5YPbITzbTrVxftQtDpDRGtlgKU7w7hCy99zy8iz2ohxtj6nM
5xXKNSKZbfEXUrU3R0r2MOzhpvW8NF9DUISok/73wK9TSKEcaqmAvaZITanWerXUI0JxGe0VLT1x
w94hptyqQGTwYP2DL0z1FX8ftBrp90+uNTvynLD3c94nMIpzz9nZHohtGFHK+BhGvyF2KMFwGLtV
fvO0eSM+MB17S9w4huAbX+5oY2g7D44vbPxM2jsebhujcNIITkAbNvTshY+REAIUQcpCxe1P5g2x
gMc1sH6i4+Xw1Cx6UypLdrZmbMWNF3QgvkjgDf8NjAmSe5ivht4esuRKGWHpzYBf3f8OLWL2p9eo
muJ7mQNJ3QmhUB83IMf+0WGXZlTIKtd4uMu3Jig7O7tpyHC05k6Hs7cyffFZJy8GfgO9aFxGFkTE
B6cpCl1P2GXIUZlIBGRSim/6jY6Ito7hNbHaT04CYWKG5sks7K9N5t7a2VqjdimSCiFtVD8oxVOp
vFwLBfpXm+sZvkshttFWe2PzbuyHo+2MWyHfHGAm5kr52vQXkkhg9VQCoNdTtZs+kHtNi+LUwSPY
jNUTPtlyA+/3n6xKdzrmp2iRkBnUt2P0e2XZFx5qbHWK/4YQLqCtdDldoE0RODXhsdcYGNdCnIBA
WpgvnmceA/zp2PM/EyzW+io+JriQrwy/MO2L4Sc7T6szpQhNbHWGyDjJOeBoaCQOEDy5vMEWasDx
2GuqTQFqbWXkhf3GyKKTJOrDUMEvJx7ljpV3FQWzAOBBnkL25KLEGTAt9kIULcBuuZOkG0Br+yB/
7V4S6Uka11jhYjNNNj3kDV5tZCc0fT742Z8OXhy0wViGbrPrw5+2/Y8fm9skoSCxGl3EOs4GUoVE
OlUYmoiTdbaDTo4cqcdfjM8sxOFdNzhhAbpTLX8jDpXBMVtZ4aWtpUCWUsEuc5qmqGwpLWUykrDd
Obm/N3pjI6RlYIAf28F+7b73W6v0N6m+6cLwSP72sjL8wtZCckXjHc6bxZkZ89gR2r5xzEGOpG6P
3rs3OM9ZVsFwLhCnQh/aLvmLpA3bzlwdfCGKAHAhW4DgwLN8+p4oEVaLo5bBi9b/7ldYd0vhjz5I
n6zCeRYiFnWU7tvR3chS+sV16rskcc5KaW28UaFcbeBpUd/5jl5uMSdEtG8t3MxTYmpwkEwgI4gX
3Ww/FJ7etSUm7iafwda3FnqlUeUfXPwSGh9Lat14aev03XXh1pj2C1ZG/NtfeTw+1J70TYRfWiwr
j5L5JiVtFmJLtIigEk7ffDJU76TX1GpXZj8agkDndzcoEnnJu2pFpxDr5ZUtsjgg2FFwKqIoOaVI
dAN71FF6rOzl10D5Yb202L4LZKORPrXqVkjUkXzsxg1Y+w09YBSwREO4xdvz2HhAKbgfV37SPCyJ
p8P//qTp9UM7GyvyrtrllQ4p2NzoasPbF/kBTClt/K2Sqrjl6f/sYTRhfg99FEEANcRmclz5JfPz
A2gYbAMwe4oaM31ULxqV3KyVEjEMAzfDDKW8Zhvi6WdXaK4ESPpk+W3lBnuC6M3K2PNUTIytgXEV
jxn+vwzOdTqaUl2r5S5OHw35S9OeUSRQ7JsSj3oTb1XZP6fB35KzRhOfH1sUqKnlkHhCU58V8DzQ
33o84tjuOOHGQo60zKiOlcy/fSyEY5DHU657WpntfBsyKu06riPaDjNvNTBgplLpSbmzsUcU3mp1
AtIVWHin3UTa0XCFXSNePOyC/yEddMLi1Klw4SWcFxARsCjV6rXraaGNSnlAsOYBboG6nEIgdVmC
r+Z6JbaUkB4Sisn4jtfYJvWtdxIPH5OwLsa1sgibd7o01o+VxZkfCB4woKnoaRKmZn35oZaMQQ0c
SL7AuoIansUpRKYkexc/JUH2olUiJGfwNaWSL/IkAe2S0lWdNPGCvrxBDWCu2M8RmEjOjUmi5OAE
2lWFhleqTFu1ei3jnwhe02AtNrUQBfc2NSHrJYz2uvOD3XN9GebxmtGJiEIqggAxRTapchO7eWSX
O98EWEZhEzXRvnywMBgNgEpcH+wDdzCbKzLgXGBAuoAbXR6/WI68fAiCiq1ffvAxMp1OFOg12xsO
4vM7ykm6L4UbbYmadnxUrPiMjvpaMJynRwbkRAFSoChHj3PyO2xj0LNsgH/47kfjFwlab4aCQ2kB
bEaxUzgNCRSBAz9KpDAWGs6tK+3bmGZWs/tnZVFEYWqyKPwK6kcCsYrbzWQD2KmRRG7kFTuNijZQ
5E31oAATTeJvtve3lUeYzxZ4Z5+S/BaTWq1sNuomXDX9mCdVLMmnXyFiyaeMsWsl7t+B90fVnIc4
AqH73g7P7MyXEknd9Km0gXpKxk7Sw12CT/T1RViIj4L6BoADuxUEMMRh/TT6kLrK2CpWDqO73IqS
j+7jzEUbLQmMrYqmMwnfjat+/YNRdZp4JrJTVNTEmnwaNRm8MM1qI9/5wSHuUdrh4wsRMOHoU0Jw
lJCsLc2Vbv7Co5hyC4UtBhR9rCksyc5bCXwCsc+2vhdH71cQ7QL/5GBxHZQ5wmO/h/wYjc8RpmON
Yq0s9NIRBA1GKYL7COLz9HnC/WN4kpZz+9ogwHiX9K+G/i6uAPEeHCq6dzk2J/F7RyN+MJF7FUrm
PNquL/3iKrDXAf0Rhec3QAdoPNDCuPwA0ogmXt1uU25heCdboR4sQGLighSNPHTkdzkameH/2Or+
P6WsP6qJ08MHv4ZGks6NNBOICp04NZ0+KHeZomPhdcq5JQEyp1/y8NGCzG+6R6v7K4ukjcG3SItv
UVRtk+GhfjelbadZmyJ4zeMe4Mval1q4vEmlhb8HqF+C1OQd2etJLNlQqHcOjYlqfFcPo63Q5nwn
bS1RQFv5HgsXgUgQBSGQPIWr6PIs0EKXulzJil3XFo+RM9KekIEWx6X1Sx30v8bRwMzx3zta5AgJ
N1Glpjw3+r0UWeckG0iqXKomnbL20xYSxg9yM2vI04JXxeVPS+06l5NeLXalNh66DjdJzqgofEsB
BdPM2+g1JJx205lrXPKZjhlkJNEERTsMeKwwobscWmkKa+zVsaCyX2/G1zCDwJdzE1ClHZBzEw/P
XheycuHWoaIhNmtYoa/ne7dp/rzyiRbWQZRpRZ4A2IH37+WP6Z0BpGVh5rvB6/dd/DJW/SZW1JOt
Dw+NR20P9FFQpGcT+/jrQ894UqyD6DigzyxEGma0ozIbsISqic+qFe/gI6MIeYpxQvIxwABqIExT
ZYxpsRjZCfAOhe6tlYGr6Z81M9qbJJkWWtXNL8kzd0nc3pVFt6F6tBZUFu51IorgRZFSCl30yxUi
va1UiHL5zoHsQo9ro1XdxvdABNhf6kbaDzrON1K2k/8PZ+exG7fSpuErIsActmx2ULCSJdnWhji2
bOacefXzlAaY383miHMGXhkGXF3FCl94Q3TXm/XVNEGYjyiE4hEa0zGadG2rAroSZZ79IvHw/fXE
mNGILvhk88TA6HWo/WBZYqfXufNmkv200KjEhSfWimM9mW8NwadS/H/2MSQg8ILguUi7l/u4luNM
8yNe97b+PpePUusl/ZvQwGu4SYSru9jJ4qsJKG4lpVjjEAeFlDGUrRRs7RtRlUJRhX2MheniSMnY
tSexHFZeqye8us5LTdAbp/ld0d3jQXMlj9E38Uum3th10ZvA0dh+/mFlIDiXwWZ9XBybxRMAZZa3
mIsW8s7SSGIyoiGci4QzjkBwG+0yGxZLqvr0QY4IwyH7jZyu+ac3ncgtcabZyNJW7nlK5GRnXL2k
IctqVkf4rQwpp1ooCPe6TkvYcCuoHkjd7vVE88JNntTa48vDgjwdZWEdAqTISf7alY1umtKsaeWH
oZdj/WMFzU5AdgeMosra3NllisbC7RAWB1uprljNXV1vkJVXACZw0CkBgBTGdP3ibu2zuUaD1Cm8
UjZpQBzDLvYqd5q5SoHfNeZzDcOGpsAuMQnL9G4vAMRC48GPMZ2M3susu1L8duu1WTmx/CzBOMHV
5FJrt6G3CfE04MTm7VVrvVBtvEZgH58TXkOH6h5ViraMvLF76XX1g/ZEP8fdvnTXvpLA3bApBYLg
gjFfI0wzSkldepig7rS23UlWdmyOU52cCr3dl91TCdQmx9UrwVIqote+5UG+lqfzE2hPslnwONMW
G0Wdi5FgPy09Xe3dOs9OIlKbMakdK7So4JiZkUReKh2iursTdsslRIbP356V+4IyJyxM4nTRTxD/
/tdedQrKnWUelZ5cCCRK9+FLP0rNTp22MG4rR/FsqEWgoRW95VspQzndtzoIvgjAjZA/doZgnwdc
iPO3fzs3PBzofHIMgBRSEzufW6J21gR1s/BEGUzQQFVFOqAijrnexmm7XEUxkrj/oQ4LoM35SFGv
y1lvGcWHTQXgTNH/g+29k+KtA7Q60ofqOskclJPllpHKJCnarvByLpFQVa+nGdw/1Xl92CperGAF
mJWoINHfQqNradKZ6qWeNvlUeAPamsRjzRgcbSO9LoGj+TwaoqFLL98tLMn9/MttDr3YluYYITnT
DYXXNPUHg3cuKL7X4OPkf4xRdxstdQvF2QVcGRtDi214/mAxaxgtwpcM9y1jscJVacRKX5UFjuNV
c2gnylVW5WYjcOYbK3b2in03tMek7u8MzNAFrsmOslOWUW3ESXLj+Vq5IuhnCtg2bxgQ9aWTgyyB
bxowaPUAa7QjutJtditFxw5VcpFR6qXkpQayKgJeVeXutsmdKNYsl4NiskCqQSfgOJ1v7aRIW9vv
fA7R+NWheF1NnFhekDh51qMUKCzNIeiJJbfV0G2pt6ztdvyvxFMqtuESlGOEelFmaFJ7dcIJ1gmJ
yVOpJroyB2zju4vvupwoqHUCJwGWp52/mGgSOoMKGhM9a9Jldr3UXAs+U4PxN1UZEUj6KD7XCreV
vVPIiMZ4A0xwMV1VAw9IHiYYMKSni2tk4gmAVAUUJ+mDfcgii8IBLXyFBODz2YqvdjZZMRICANhj
wJLXliU6M7W6QovN3GsM+Yg1yYMe4O2jbkEULgpPDCPUUkCFKOgMLcsh8kizbswYZhzpVYb5VWTa
uxTlql52bgUopkI7TIu3MI+XiaUYlzoQoqK4il+87UMTlGHVWLmXSfq1uS/Khg5xt4tMaR8SekuU
3VUcfao03iHDdD2E3Q0R/D5UO5y4t7rlF++e+DGw5lH/BH+JPs/5xpJCaGSmJOVeHjw4sMRyLusg
R0XczbLH/0OItfZt/x5v8ez1GYlK4PhMvnlCcNO1OZ4gJrzKn45ywqw5qlbTuk62/8hrRWMsjPZO
steKjW12GWQxd8rfoCPgD7ALFm9+pRUF+q7c40asu8KMJc8ZXWvjR2WaC/zL0pM1pac5hRpS9srD
1Ic3qYxefhFvaZ2uHS6DO51CLPuenXH+Geq4zilH8XLGZKxNHu2FjW3IWe8LfWPaG0Mty/5gXyYd
0d6CrY1LRxPvOhpQotYdb8YDF25xtlhhEFBMifr2Rbu+yhF3ipu6oHaAPlyGGQwbq83zf+QJQQQ9
/xol1RMXC1a22mtqtfbO/55M0/cMdP8cSjvLDDfq/xcPqPhFuLJSKRDoJHvxYoSK7xhzzpMlS8ZO
QJO6Lv4xddb7XGCtjsXT51fZ+h6j6yEqnUJnZDFeFzZ53PUxj4TKMe+ifdkiyIxDG5oG+4qHYyio
crP3HOdr3gX73kRfaAs+evlQM2sEuKjegPQj3Fw8HxEEHNM3CRsk6U0wrfz60IyzK25xG6EhEzUl
P8vdwLg1RuQVlK8bq3BRvkLGjeYr1CQkhi89TJskKgxsKgswyN1ViRLJ2Fi+OxcxIDz/TvfvO5pg
ta95QTi/fj72ZZkXXCUSNmhVMTjtUHEe/koiVNooUtH7mdfUv3CNoXRJZA9aYgqGgyr1h1hwheTu
kEJSEgwpijFA7/eCypj3HWgwukEcRKpfp756ywLTLYbfn//GSyzmx29E8w74tNiYix5IQoF6zDEE
8ESJU6iCyg5MQ/AkUkMlXtJ3wsxV8HZ1I8HyZutKWNsfFiKzwvIdFDXn43yN0rmo7KZljcboBWso
VxQ5hfVbPHeHBHaDivgeYufHwA+Psv0o1dnh8xUQx2Dx5NMXQbYMsVuHG0M7/wFtmExJaVj8AK3a
0ZN81LFO1LBv+nyY1Yn+Pc5iodUpCuRWjEONoZwHlJog1Qy0FwafomGyaxw8siPXSbnkRblB2Xpv
Vz+1KH3QAjXxpV6SEDUQD2FY6vRZaO9V+yLdd9qhReevtQnnKCaH2ftgzq6ZbTkJr1z8dLqgSEMk
ZZmXKMSqNfTewFOPvFY5yEN4ShPDa4lD8jrZqH2uRBX015FzFgqadBUWZw6x68nkSuJej+R7UbIP
qJyQoXHcee4pZ0T5xogfj/VyB9lUkwT0DQ0gdfFlZ3+erLDCSketih06xlRdk53VI0yDtmIM9FWl
tCr6zLqCZ3HgUziJrgWkHNSzaPFHOrrm+ka+thJisg7/+VGL23/Ww4IEiO3mU0Vqxm7XTM8hR3rE
F+YDdopavlNtDHqZn3Kb/D3qYvW1pMyMWSxFIeeuYQM4Ih2fvynZ98SfXDiwbjyXrt3+a5S1GJdI
Eo0eKkYX6J4kTxRsgZEcqOS3XDFOJimooAvoA6awNCZ8/bW3QzgvW5iS1TsevguSixT/QXQs1tms
9c4MJEae6aEHLHCORTb+Cz6xtKPAKuYSb4d2Z02o9cgkE7Wya+MrE0rVR9oED7gP9ZMB9KGJegRY
qYrTuPj88rnwQica4uT/51cuvouqt3Gia5IwPfyHrl4hn9RRpUqAnloEDoImkm+oXnulToWbJTI9
z9ddMIbIDPl735IEeHWU/hTZjdizgqc8xxvR0VrAxk/UUaugRkyPWBzsvx7LcoL22BlR7pXCxo3F
nEHL2on6xcQEVKTTEUiVLk09ARQSXi8CwTSNnCyNk0eDKI+kjbzzf1k2IW1JjYF+8WLZMj3D2c5O
cs9+wWD7qJu0LYBeDkSUIKnEDxRHW9b6A2Zesl95Kfy/Wea5NsMjhUVXcPSCytzVxl1lJD9am2Ll
IPt7td04eeKXnN9BFuZP7H4Mf0RZYHEHyaVWWYmpRYQat5SXPV0vDrr2rjtb1JzL+5WBELmG7oQd
86ULs5SPIy6wkWelMrK8nSfjuBfG6GLWNA3m3eBbG5t3ZWcIJXzaR5RamN2SfGnEpt3RKcHEx8y+
RMD2ItX0+rA6BtUUub7lv8alfmdH3dekzh8dyiFtPpzkKtxJz1Ou4PuzRedbufJF4Q+LG4oiqMws
SSRq3oRjmGT8JItm3iTvkzI8TnP5avf6YzpKJ1NOTmmIXBNCO4rqNkr9jx8GXwNV/hWorj9RorO3
Yu2VT0M5AXUOnj1wRstObYXkTjFoQwRfN3JD7AI7Odsp41NbtZ6R7XVpa8DVLyMwriSxfB6w5+dn
tuutsYv7OPK4XGD8zW5m47BJ3Q/LLzMGTRT7lDjCYw/OqbWMvS7Ko6bRv4Mgp/ARaAcl+GIN/Vas
dRnToTxooABPp0/Ity4u5Y5UQlINKUQ2o7yWG/1brMi/+upbG+T7Im6fo6o6yFlxjfNpMA2/weP+
cFBGwmPhF1LBn9+9a4skzBuFiaNAVCxR8SCBGhQ/SSflmZ0Z1neZ1BzZ0K2bYXAclju9tHkXk2Rn
Kt9eqri4mtVYdpuYbkNo50cSxy1g6MrFBvUJcW0KMEhdUgtafDg6LAP6wciHFv1VKqMxK9T7KvVb
nSDk0iYBZzurAY22qhtOt3o/f9cd3G8KJd9LcXc11P59o181mv1qkk7XMmBqSSOvhv1AzTNRQTtv
AfBXtjf4blJ64dUMMGDxUfteHuU+sPnNpXbb4XHfV/PLpPjXgwogPdJ+VZN1rWTaH0cPH9MqPWmP
SHfetHVOM356b5s63RXTEMJ0M44b33hlw/HbADhB5COZ+YgS/nq8oq5tswRxBK/3ldsiUr88VbJ6
lwTjCySVb5oD9Qk1KLzWPHXE6iGOfmT61SBXv5FO3iqNX1Smqe8JSSIEdWmdgW47/7YpMpiR1CAb
N6fOS9SETyh0vgqDtKa5t2rtVo5TRPQR85P9JwG12lgK8d8vXqKPfQWmDojrRQCuGqkj52WME4Kc
eYgSIYlEh1nFZYPmYRL9sVDOiUJeTSU+TFVA3pPc1nb7szPCDa2KlWiUlaCKaBnkHSQgi4ofxVUY
JG2AbC2qCeg43/Z2e9WY4VM85w+yTgnACe/skMpbPkmvG+sg/vOLdXDoEQmMKwHEIq8MgFLJdChQ
70MeysIiXiBOGxV3iKQ7EImFeH9M9XNkHHNN2/gIK0cF1LcOvlCYyFx097HcjE0ps3r4wGR1QXo7
F4Pr5Pi2xNN+gIjYbFrEr2SXZPDUEWDTU9PVl3VEqtylXKAc740UDYQuSpLjBYkBtBpMbuXAY7UO
oprBrjxl0saEV7JrRgegJIJcCzcfsSJ/HcBOz8z/dnN1MHRxbb+sYTlYvdt3iPl2E75onYnULt4U
ilz9I2dCLCKn/z9t3ASXaZeoY+BpTq1JoE0WF2vfxKNkZObg2X7xANTlcQhbT/bzfWDX1yrVN2Ce
AP6NeuOVucRKceppXNBOEBAXUtzzBaCCo9WyZA8fQKfZJsRMin2ZfUmo6gZYdIBo+dOE0Ve1Iyo1
nad2Rs3UoHkTtr/zUt1JQbrLGzXiKPT4w8avVdr/NLTxTohqfX401nangz2hkJkUckGLi1yRqm62
JQdf45qciNthiOLrHkGJFKNVdD2NONm4Ey9LryzOXyMu4hRSR60GdoGMlg7Al8pbx6iB+csGFC7C
8X89P95OgByU0yAZL8t+ZmtKY5QhtBjjdlio+nWh45+ZuXC8j4rp3OrcxZ+PuLb9P5DldLRJVi5c
hds4mwelRbczaH5qiCH1icLTHkHv7K+zNyUg7ErVe6ssbnq9eKJv9ufzHyAWcHHZAeOmNYxqCy4L
svgAfx0/W4LPreYoas5FdE1sdhMYgHes8pRaxeHzoVZ2D0kiyCkYX2CKl53+rMqbOZ1QBreKeCcU
F7Co2nem5CV19YDzQB1toYZXcnwItJizEbtRJSTWPZ+drI5z2I+srgNjKaUlZFVXeWLnuz5A0xFV
diUwTkXxM0iSlhBDeh2RZtvh3OKyw92Rau9c4uARmRql1c71M93Y10XQuoH9+98vDoI9BCKipHrR
4AvzqStRdhk8C2sLNspJ6bUvFaWHoEmuLWrtmbNpRrlyuIgj4TRoKAqoFw3ioHcySTK5eUp9PpIy
31atfl2OiZv46SHUt5SgV5qYfA2gOSLxYsglszyUWyx+854AQ3vNY+uQq+3VoLYHDWWoYurvoitj
eDGzXZHLuxRfa0WS3Ski8YaBvnHrrj16H8RqKudC9HPp39KWtozedToizRyjQ13cpdprE6SPo32F
JQXoVHVf6dbRkdqfGMv8+5yf6IZo0/wodi6JBBhOGUFhEWEUSnwtZDlmCb/e+kpvtogSH1qWy/P9
oUcNLovo21o0Ccuxj4pGSBFbSf7gVONNber72q5fRLFDsvuD6sRPsRKdtDG8Uov+S9kG9wYvrJ4c
irR4thr/roGA1sbvpZxuoIzWNuBfP85evLlAO8M89wekdIdoH9rdwY8iULUSiHkU/PN4I6wUz9Ny
LWxhWIhsMQH2ktdZFgV1qgqtmUyKP/CivqXvIJ1vFJ/WrlTKHWAuEJGFMrSIaOI6LatmRDKQqttk
6fRiWvqlQDBoz35+aWyNtPi4yDeEWdwSLQquqGCBOSYuygbS1sbG0q3d3X/NadkATgJygqFkpL6A
j46i2KAgyqv1gDmorMHJn1Bu/XxyK21QnCtEoUqk3/DuFpe3npV0JhO02wR+RVTwCjXeGUp3iFUH
gt9tZv8Zpw99yXwCRMPbXG3JvKzuGOojQoqX8uZSF2mIiNmcGDkmcQMHQNJHpdtvu0mtnQMArf8z
zGLHdF2Rt3gvw1Cn7tyFv7vkFTwUNdRDtNlMWolzhbYI1FLUSQFUL85cnQVh31ro5YgehwDjWzSN
0ko6SNqXtp3o5/qIjvx7PVSQIgSNSJso8GkvuFNOh8bA2KNaE2X9jY5XrVjNbuputCh/k6LWc4J8
J/X6tdrbzxsbaWV5gY5z/wGU4M8yCoAC79d+ZDJlISoBl4AmpaC49inunN0LOklPcfmnTtLHxhm+
ZZbeQdNxh2j8LUnTDRWp11BPvoeqvZH7rHwKwkyqSwIKdylXj861VeUjCXdKgy13pkdbuk2RXahi
4xnbbSv23abqN96eyy0twNOE1ApyE+TXYrH+CvgSv6MKEyNCpTr9QbdeVe76Kf/3fUOaSbDVyAth
rKFjcj6KEcujL+l6B9zxqRuenBbZQflbom908C6/LMOAhGU/ifx1WeafJA20r6p0HogEt5Fqtyx+
0Yotxy9VuTWllaKEKANy55giTQXUdj6nwlbKwZ4rVLKn+E5Oa+LD7nZ0fEQN3zuLwlnhuG30qgLc
+HwDX17zDEzlHnEASrUolp0PnGtWNfo9gkBd6bumBMxqdlw9PaSb5cWV9RQGow6hCcMoy55+L+dq
0KuIkRTKVTz6AAK/N8UjjbE6yzb24eWLglkPkqjAA0Xbb4nFrYscbPjskGMnDmyfdy3Dl3uQXLs7
RVmFbdaW0sragJiPI7BAZQVoiVjlvzY+BXa1mRMGHJM3O7gfzR9B6EFUFP428evnX2xtr6iIEzOt
D/qVvIDIac6sY/xkt2gUf3+r/Uene8/a6yQ5VLinIsnW/fh8wMurhA1J1YIbHVIIMpznkwullNAb
MJSnV+/R+NQhVSXjFeCf/BxeePin8TeCnJWdIogG4iBoIrESP+iv1YyNvk0zM0CqKW7ozCNsPgqs
kn/U5ivYqJ/PbiUUQHsBXX6qtJZO0Lw4etUkOWVZI/2lYKOcO8kxNyOk1OuTmZHUxQd/pOJuGPvZ
sG+yqLsbv/T6w//nN0C4JqoTaNblXdNmsp2pATIyYfQ0tLf96B/DTD5akX801MydneQgl9ZBnpKb
2qWHo24BJFauASiX9AlFlQolgsUG1iXqkHUcd16d526V/mzL17B6mulpfj7TtU8rNhPvBNkRvbLz
T5vrtaZU/ozyVG3vgia7qrUXxUwOWV4ciubr54OtJChAF/moIFuoP17AzPwxj0Yj01Coqa2dClUw
UB5Hf3Tn5tGsHrJZQ2H7R2FTlAh+wDzO52w/5MNetX+pfIHhNDg/dDXauHFX0kN+FbcukkGCY76M
kpLByLsEszdvNN6VYniCdnHIgnc7sW58Z0RntLmZYQFL9utEJe7zJVm5qM7GXqz/EExNqUxcwmku
2pHt0eob+tMvSlseRpgeQbqF/lgfEc1RyjM0iJf8Lt+ay6rzaQnjoOrWdIvI392oQDe2vzUaLNwL
eWOB10cERYusB9pXy8Baq3W7dyCGeno4HPnAc/eCq+yxRyA5Q1bDH39/vqYr9yNr+p/xFhfIFMd1
Y9bIi80pN0Wv7TCTA6I3o8Mc74v3kMr+mP/z+ZhrjwDlZAw2kfVRCFEWd2RL0DtDheW6V/ET035m
pXYl+8nOqH9JmnYYTDQTZ8Aj6mljYLFDzhNdRFxFqC0EKgWO9vwE6ynQfwmVSE8lhJSBEI2lDPXq
TzrQdS8Rmkp7Gr5cUamFS+ZWdWPt22of9USRNV1gxtQmbWLKxIxexq6ZvubKS+h8A8bapnextrV3
V6pKTJaCIqQSBItAUZxPNq9728rVvPP68t5BC2QguW+Ut1Dbp8VVNh79nMma4U7tv9dU8Y9acjdp
Vxsrvra/+NboyiPISYC4WPEh0WIZZkfnWeNDrSq7qIlwHobv9pqoPlZYuieXT6aJ2HXvpr4sfhAM
HAXZsdI1T3ZXuwEMuWza2PZrTwbSY7Q0+G10Xhdrk+JHGvglYUikPIvMIok7etUKeNUtyfHVGxPq
O+LBhOJE/ou8UgmlIO9pYeLw+iv6I2D6SG3HCcxMquk07IrWy+SncdhI7lZKvHx+YgLwutQx0S8+
//xOpDbRGPAqhv2uK/C35PKAQXRSh6vcvO5+dL8M8GvFUZLfKDEW0YE4xXl26ODL16HpbeV06uqS
E6cLkR6CsWUPoY4Sw8z1iMwnvs57xVWCByh2GAk9D/5ro94CcnRTDQeUU9++zMNbIB266rtffMGg
s5Mfy+7xtS8ydxwPZnaUy9bVojt92qwLrh5SCs7gTZCSJbA6XzYJ0pCEzmjnqdnNGHjIS3fFjPtA
eJvm8imyHlSoUY3z03TmQw/LObVvGqTZfCwCESUtD/Ym2kKMeHFpUaNUoLCSES9zj5b8SkdciPBG
9JYH7dYcq9uR6xpXt8bN4+xKlu8C5aUGJxMbmRtL2XWapq45OxsP8Gq4yRYWeSuSJ+gnny9OE6pm
SsrC4gQoTgaNJwcDfbinJMzcvGhcrJo9Q0p2Nk9lp9Sudl0GGyf3IgijSomeMW+xELwl6zz/Cfit
0xjKptazdR3cA+Pm3Bh6spPpEGxk0ZfzFYMh5kQtgssCt5PzwaagbYIKvTEvDz2JIpryzWl+V/61
M7lKum/ApoWuhTW0TitM3ljsj6f+7LsvBtfOB1cxlw8wIWGmynUXPT5biSsI3rU3hF9n68sc7ijZ
7mpWWzqgQBDJXwZ7X6aulj7K9m4+TWqM1+yPNh52VuBaKgmWj25tsct/qkm4i+wYhqNygtxxUMOH
cr6v2ufEeezk1O10tJsr1e2LZ1nLXJw6dpg47/Iw3WlzuVOmRyXbB9Y+tX/onexWhNoGGoiD5gZY
zWEnULlmeIDwHfTvGFm5RmKh/IQaj9vF9A5PbXbfgA76/K25eGpYL+5YQTiHiXRRhsBVIJOivG2x
tHgRTCihEpxPHlgCWuVoQ3DPZeb+8zEv25SQjQklaNQTQ8E4WOyQVJK6OJaQAxQVSoH2F6JLIDTc
Evwm9bIieYsRM5mCH6GxkXitzJfeFDOmN46GprMYOs8SZ3IK+0McUdECwfTXnT+SprvWjp5Fl2zB
lcRLtdiQZwMuNqSc1yTukdN4BZFEBIPcbLFDgyKc8/dAwtGCY4GltxDh21jmiztQLDMaoaLeQxQh
Lx5RJw1y3lHmWhqRawU3WWG6CNPuBCBbaMvJ6p+UxTfM1FMGVPiE8NQ47KuteGZ1zf/6HYsUpJbH
0ik0foc/A+vFxFND6q0c+v0kIy4kjfiazl65ceV9YNeWCw8IRCQgDo/n8s6bGk2u8shsvb760TZf
a+fUJs9+upv0r5J9tLvfPeEr2VfcRp5xbHzXr/bKeEiqIzBtQRCztopUl685H4SiigDmUjPipVxc
Tk45O6htUDQaD0p9sqyTM92YNTIX38uTNPPIu0ngQoWkYp61nmbf1bJXRK79rdBujaM1IE61q96N
Yef4T1p69fl++UhDL1bsPz/vIwP5qwpT1HgY9BFlnzj0qnlvZAd81uqHON3V9/WELsdhrPaxzbm8
zW5lMDSNzom9mYvTnF/d5o2baEgoeq28DxUQALsTAABneFSsjfvjA1Z78UO5q9ANBFYFf/J8HbM4
Tv1ZYR2VSd/brFqIWBSMmVe8FN/jAM69PWZXjowFoKV49Cf346BepU5XQLWpvyN352Jv4nb+nzpO
jnP5DV2tfdUT6RvSfWL+MWSICtYppY1qfimjih6+F8n2yR6Kk5GiSo9iHpkAlgeqc8j9/ASA6Moy
HokBdpL61vYzvZDvaCk25UtS6Q+RLB+AuyVYm0Zdemol5R9MT4W2vSpcCl/jxKsm8ybsXuL82TSv
4pAwzviiZ0e0291Eug2lat+Be/flh0D+02kPERsZfEeClXYqJlJdFyQmhTW/hEVySLX6SksB8iC8
zIP0+TYx164V5SNIBnpBRWNxhRqOH4xjofJkiF95aP4JbqpHYziUaEPxOt7E3WkG6wuVTj0pJrA2
OjP7YdzpARIvOxgZlXqtNDune7jC/USOEzdU0LfK39nge8M4RATd9RWnT3tUvrRv2WFquZv2Ds/z
H/PWv5WkOzg88birdXRQPIo9qnEs45uyvfftA8po6ZNyVx2ch7AEZdy9wlXv4+PGIlxEvOIoA/gm
shX4xuVZ0StpCLRKb72pK/b59y5/sNFK/BncSz8aTklnYan6j09laWRTPWb2jVJfKfpeT08VWJDu
zmqvDPM1LL6nzqGKWrhtu6bx9LF0S5rX1VHK91Og7uqcMkYLhOPKCe9VqNqz4hHPzPoBxjQGCa+h
cbAazUUwN/gKtsS4t+L3YbjJu7vA2WUvWflDdYZdolSHKrgzfOyqEq5AWkEgVu41/zii+qcGgVd0
7wAYb6Ngq92wtlCgMwCiIkVM+WBRZ5xktfBtdSAahIxFRY4jGeyFCYGbN29giDcevbXhaIMRa9OP
ImlaZCJJpimxZOWUrsNxz+NedOZJWBwk1h8tpi+WbIHfjZX3HbQTtDbaXzQlF9G90yehNMhp65WQ
+abyTci1CKXbz/fb1iiLG2/Ev6Oi80gVJOT20Z3beXyblHorWLlIN9nVREbwVCm0XBYeMjT6gjIV
UMXupYT978D9mblGR0rTSjLeZPOzE9z3goDOM65MkJbG4Q6Qx16vSeTarY75WqRIPZcIEZELWC1L
RW8Himxs5Ihnk4VzuQyqfS2hgprbP9P4e9irHkll4Cte5Sg7v338fNEvS25oP/DM0JgQrBPuuvN3
xidoNsNYo+YwVK6I3QRKURDzVf+PD0giDZFVA05Q1F8/H3klYqL+A5Qc400EepabqhucrI9jCrV2
RBiMyKCKvkyi5TsTcmrx7nhGt9XJXZ0sTSZODl+ZQuNiiyVTlxFHxQ3UIexcwxfBChN+ISJWFVqH
otzFEcB+rd3Y3GtfmcoBRXsuVNmg1Xu+zpFdzDIOAUw3+VYa76nkTs2LWGcrfpbbezuE1SWBocRZ
TUq2iscrufEHSBdgCAoBFw445mSYIwV6RIgd3036+1RUmVAINPo3w6q2prqSDkC7pcKEQ+aH+PP5
VEuUn+0khgAQA7236uykVgdDmbGFvhcEu6ZBRdGCnYr+6udbau37CpMfQk9cC+iWLqLwNLGcoXOs
2kNpamf2b0IV3hIY8PCVy+RDKUd5E0I5G+OKcGARrJ2NuwgX8CJWOxiTZOBIzQ/1e6vfKsPRMd6w
XnX9Gc9c1j3KdoLHF2AV8fnwKxenkLai/8R9Rr99kQO1g1IPBRVRetDmVTvpp3L44Y/R1iTFDl1O
Ei0kkmld8IyWRLA8iXJukZabQn+duieDimhCBhvGudfr3QHvn4OJfLLa3gtt8TwIDu1ou6b89Pls
V2ovADE4Q/RuyTqpnJ5vr1SCmKJM6PmZlBVi5Hl01CWN+ltBtG43j6Lo1htu7aB1bpOHGZI3bEnH
Xt5d/ARcIgTng8ho2Yo3/KKwUlsvPcGk0hBNFCSAKoMMGRH3oXnRldH1nG5Qfy9P8fmoizADx+A6
iYQ8aVpmJwwMkCtAV10/gVO+rcr8YWOdL4+xYHkDRqEMzuPwUb/+K1VS7CTLwgSmp4+tPKbEbl0r
u76B4Zfa+Cjs6gYXKdyRQ8KrjaG1i61GtClwKtCcaVUsVZCMbmy4rWgXzs61iapWDPAK3YROzW7z
ErVkYX4NrkxnC8YgMoWOuDlvuSZfhllnP2J5rJIyKsPYCGtPlgOsKFHCjYyTDJ1HxXfdn8F/bXkZ
XnZm4FEgTYN9AqIp1DHFSf9ryau+anNNmSqvUop9EgAaNGUv1torq5L2QvyqFMK8EjYXhu4WquR1
Q/7QpukpxEBS2+Ipr+TygvmJyis7XbQ5F9cacc+Q1OFYeb0R0o8o3LaPvZ8p6N4crbOgAWRIehwg
o230B+H8JN5RoRdsYmWH84+XZfcDsKIO3WB7RPvB1ABa3hcdNm+lC5LVo070+db5EHM/v6X4qWCl
kdpH1ZF63/kSZoNtT8rUon46xns4eihsQFin8CAE6B0bcqYeuDWSNKrd7YO5c1P5QfhFRFd5948+
33U8GXb7PPZYKHbXcYASCNQGUb2pw/DaTHAFVKsrya63rldxbV38cJpxAi1BHrFULa9wlFR7C5XU
PHnzieZNNO4GhKCRaBXCFWZznFHuHPhdabcVE68cdWrntky2J6Sylu8mavidKWkV+457TASBQr4l
mY1dWR7VDGUHDVvCvDuYzcaVtnaZn4282GJ4EXa0c+vKiyYsdNAUEIIoQjhGjG7p13bG7IlC+VuE
GY8Khd96/3zLXDbiRPdEAGYB9q+oFXWmVktt3ZeeNkAdE+kAIM/cGQ5Fl5xkiok6tfQ2mY4J6hXG
88bol2vP6PiHAZMRUOslyaNPirywYpVbXTIPzXwyHqRZ+GnGuzj50vknbPWOTdkfPh/28nI7H1U8
9n/dNGkDMdOclJIeAl+5+9L85ogoRnOVFonXWRuw9ZXo93y4xcUGLHjUSo1JzmroApdxpxBxFDzh
0cPtkeRlnwn9zyDhM/svArf0+XTXv/FH2AKP3QQZdT7fKs5nTLRlpF7JXZv4WQ0OcpJ5aWrv4HOH
RvphT9sr/q1M1XhjcLGY50eb2f81+CLHaqMphp04s8HotiigKdBXyLQvjk9vO5OoknCbi8+Mb8B1
2uinMENzHEvOvNq6HlciZH4KcDALkihEzWV51gpwPO7bSchlJzvQ4d38Usw90nj5aYiE1fpzmDVc
hVsQqcusGziHis47nCl6vEvzWHotgBpnFMHmoDrW8+85dNwKUCY8oY0S78rOJrUT6TSahiJePf/S
oVUgjhq3aIFhN6RG9W6qdGzK6XqVRwqb18n8c+PzXt7cPJDIDNEXJlhBhux8RLO0ggqLggJSwXgw
iEMgaB7H/m7ED9ecatcYqYPRSA8PRW+/fD74ymwFtpaaE+HwpWR9VvtKBmgh9zD7OZVp9yX0XRSW
QnyrhyL6M9a/Px9vZSvTUuJD0q6HCbXsLWW6mgZaZueeTPQrT0gbBfXGE/7xhRbHBbggNBdkdEEP
XkBDeBJiO0fPTtLHw6ShBh0bX8Lc+AKp7zCl31BBOSHpDb3VfhHirGZmf43Ghtpk8dPR+/cqCWZa
T6bu+YnpBQ7uYPZdYCc/EgMhgm4+TKHz7A/9zw5jmF1TxSfD6GvXRpLRA4dziGIpQHhDfezDX5+v
3qVAgkZHUNSeCPQQglySBzWMqqGQIdEmASqa2+wU+sHXuoquzaG/qdP7aehdW0E1eMxuBQNGXIrQ
VI6N2d6U5BeW2mys9qVfifhJwNs5l2i7UlI8370xWtwA81CtmwK2K6XrdCTSnnJXG3iFUUeD9IWe
A12sOAfiX7hCMDGb1GMgb9q6rbyFZ79lkdr5eqiGCqwjNDyIc0cCtiL80aBqYIbp7X9x9mXNkepo
2n9l4tzTA4hFfDGnLyDJ3el9Kd8oahW7kECA+PXfQ3XP9HHa4Zyeiz7RFXaVWITe7VkC1h84TsUc
zvCUX4TjfLSzF8YKvmD8F8C+t88BaSukBqpcrHrIg5mar71mXI8w4mmt7TIxXpyUvC+C+8hyye8j
upna9WzzSy9kSXnOtz8GeoBSOug1Bf5ZrBQTOLyzMQ2QUSAx+geMONE6L6Fs5f9WUWuDIZ4DG/0E
WIhAtGiathd26UdXgLPMg5rhgqU4Bw/zuXLmqRMQyrOvQ9TyDjSfFvF8Ay1ayHskDDYL/sTTKuQb
d+vD7+HzC/ggWOBkAdNvoZcDObm8qr8kJ07t5T4pfXyNGYbHBJx6eF8WqBX6or2w1IfbH4UmVBsX
ZdB3ooCZVTQ6HOsGFkEBZLyG1I2ObYvBGvJsTDKWiqbzYOxm55iEVfHk3wB7G4/u13/3ltHCAXzF
g87zb5rl21seldX2UFVqVsy1dyHNNhHE2EnHEcUu7K/3vQsI4qJzsmhWgFZ63gOdW7sI+wL8GebZ
cWXoCZSyqyj8UbFDB3VKmxQ341D/+4AZrIrw7zuw8YH24FmMRLjGuK13oFVHwS32ps2cyQOGSLW1
13W+jxqVNNGwKZo6ZX1+RSx/l+vxwq1/cPxiNwGCv0jBgM51Xl+LkofNMIMqaU3OSjc/is7foRyC
97m1bnyFSSK+dnNHnWpH5jKF3JPl2BtNZwiBzVuR18+fv/UP0jHwl/GFgauHARLwA29fewPNb6ux
oR4SdXqPJGMFTRxwEr3fHelOwTEJYmmhD4UwY28+X/v9R4alF4vGRTgEkejsrM2NEmE7u4BJYHuP
DrKU6CaUGaTa8pvPV/pox+HjAr8T6jvwQFuOm798zl1LOJwuMRrLs24HPYTnJjS/YJm80t1gxX1I
83ScxaUZ7sfP9i/LkrfLYlKX2eWiAQk8jESXot3XbnkaqSoBP1CrIeqOzOaHkXrYbtP683t+L5uF
gwvjFGSgC0b/XTlf+G7h+gp6bW2/k327q434BuD+2mLN92wwWx+bvLgq3eyLA0c2NPYOSqjjHDix
iav2VYv67vMrep8pLlR5uqQeEMpBvH/7OIqqU47JcZJnk9o75hBpyANVcENBa3qwBUKMf+Fs/fC9
/2XF5ed/ee9i7PxAtgDiuPIEddgHK6yeLPV9ZIBYV8UVV8h8wv/TF/WvRc+7dtoA7SVm3GYXrHLQ
4fPabEyJ4a/hGytskyHP132RXdGIX7jdj185NjpiJoalCF9v73coSz9kQwb8TzVtAgHaRdcfZQ2U
SU7h8xPsy7pZV65KulbAlJTGYWhWpH0CZuMH3OtPqFruifAvHL2/NTnf5hOLMjI+cwwXcQSff+jU
n0pmMXDsJt868nzI4hLoVBbc8DZqk7bpms2cAyoioG6P9C+X0U6yowLXK3L5alb8OecB7M2Z6FG+
isdu1gHcnKod1L5+zIWVGLe7BoXo8+36QWD+LeiMUd1CBoALw9unSWXpwUges/oIEOmJPrY67umG
A3cb1hjujN/aqT+FDjQbDyXMLQsMaKss+nbhKt7Xdm+v4ixuZWUvQEVFfQXmVor3Fb90t8wHVrkE
rQrasmE+p4VXnWxeXDpBPjqgl04FeLiYaEDP+e0DKMOJVlLACkDGnVCbivu/tG0woOTimutqN5Jo
Pdo0tXmHpsX0zOxonTlbq3t0CChszYXz48PzdAmdMJ5eJL3Pu8GT03QA6UPJVlWA22GxqgTM2a2z
jeQ4vaL2oVLRzahphqFL9u+y55bWGFQIIIVCYeV6XhMaL4+CTCMl5LbZKGpbsdd2+9nv11HZnQgV
2YVc4aPjEloEDtrIi23muWyca48hUZRgtjWRaxh1rUWg75nvX8EzcGsZc9fxZvf5ZlsqjPMP9a9L
nkVk4EVIaNDlh74qvr0iW2unTngTplAyWUP16MIj/aApt7QbwadeDHojlDxvNxgG31PbRQ668Nzf
QdQ7niHgaw/OIUNiD/SYWpWdiOEO80vB4rg0FUBo2Xip3PfeF32QbMeEAfRZ7PR3c8WemLF24Vyy
8qF5WRG9Ca3iahAAUY9Bvq0IikBdIy+rnnSfb4s2+2KIfkY7Ff6RmP5llvNd2miW5xiHMeXJVSkr
wN/p/BRWch2SnsJXIH8p/JfJBZKo1evBjC8NmcBHrimwoJ45tiGAaGGXPVRVQYBSajDxmdSxKLxN
VY8Jaaut3/o3UDWe4s9f+ns1KzBwloY/IjOixjsROQY3wHGcqqUAyV6v8jl8okW9CboIEug21XHI
AG+j5ksx9AeHj9tSu+ng8l2XVTNw316XFHdtX0MEBlkVc2SyrUe+tafxQr74/kAGfMFeKDF4UXhL
5+GN5XPrWqVTrAwxm87uoCpV3s0Zua4aBfqx3b003yxHplld/uJGfgsI/2pgtTTnl8w93n2by5VA
GQFhATkzkti3GzevdO/RFlcSjtFKKr3riXsNXeTY1jKRc7nvGLsQRd99m8uSYHcirKOKQUx6u6TL
WDYMTVisGLgfqAeYUOt66NclLbZBdOlZf3SDQKgsZFLIGgJs/3a1wqVzkw92sSqd1xoD0En2mDo+
Rf318HXsL7T0ljjy5tjBrUHdBYEGSy3YmLeLDZCqlrmEyjFxn7yZwyaujy3RpZ/v8/fhY1kGIw4o
duGuYAn7dpnOHx0f1l/lyoTdvux7IDkBeQJPh1TDXQNvtcIFJWkurzrHub+w9rtQirUxEcQN4iRH
CXqW+6qst2VtAEHNCJyPC3Mo3HI/VeFL3jjXvl9fUVBXUA0djKCJtWDFSXklp+EaVeo2CxkmnJm+
9D19eFGY96GNCpMMZGdvH4g71FxZXVauqqLa593JAExhD1Aj1TQtGPhYs941TB6NF8WRNcZVhE6o
mW4qewa5xLRAroUXRGvej0mWBwWEH7Y4ijXE27fXFHZ1lQWWBQdqu0uLQB0td9pQgqlAFtzMYJ6G
zE5Qx0O3fz5AgepSB/D9XkRfGYpnoGGioY1g+Hb9pnV8lIptsZowYBZzm1rsxh/tC3vx/ZMHZ2Bh
4SOZAd+SnK0ymchv3QmzbLt90u1dS1GFzlcwxFlf2HfvQhvaGsAx4BQGaAbQnLN9ZyvLy6BKmMPq
UMQKU+baelIjiymsSEB579PwpmfZhVXfHx5YdBFH9hHTFyert89QOEPhCzvMV00AkHjXLSqYsW3V
WyiDHWovjG12IVdantfbEwQrglkDZChI9u96aKYhuS14jvNYzrtleGu57a3L5nUd5Ff1wC6EzA+O
EoCdkHegoMH3/I4B30HLUPgVKwB7X0oSKM0H9gEeaTdyDFODT6iPZBp5igMj4T9deKfLJ3B+s9BS
XUTwl3HWuUnYDPVJXaqggP4gW9UArXvMvrZLTK/lfMyoCwhzt/bIfMjdMp6lBpJSlxe+03eVNfbV
ojYAfg/21ju6sp0PDW9sXENmZKwQ8AzV97QKTmFOU7j9fCuj6bZUFxLGj1YFeQ6VyIKfxeJvN1al
8ANbIQaCegS+zRzLyX2GGdx9n9FVm9k3dT0/DezX5w/8w1V9JEhws6XvTTqFdkmGM6NYdc0vn6k0
b6Ynx51ui5rC73e6gx3yKbtIv/jgJQMTi6MB8eo9ZSwDBtWnDA9YK7p2qmg1DfMTRSFaW3ixnn4M
i2+f3+Z7JAQC1KJiC9BVAC7PeTjIohJptwSIB73bfamjK+g6F0vcgbKDtyP98GDsbjOC4sPLX4ON
HMTJxttG/R9iAPTUHdx8gDEtruisLICUZZ31BTiCNTSdPHu6VXPwIxDllUXG22ywYWXsnbDZHyen
+DpFl0y6PohBWD9YkPRo06I3enY6u7RDXjQiu5vLNvH9OfHFFtI36yGWjG3aFo6TkBcO4A4GpOul
o2W5ubOvG7nQ4heKgdj7cUAdRYUCfRaZF7KUsZxu2/IYwQQyD6orh5NrJ6fr2s1WvQ5TfJdXNuti
6HCsreyiosZyTr+7FJTa2PYofd/ZBfmW34aZMMi3bbOF5mDTZlu0nU4uxIYV6XaltgHLo2nWyCMX
0dMMMHGLavHzffmeLo59GQJsia8AOtuIY2+/+i6DejzPFr3vWaWkMjewyVu10ERcvHrL3Gy7er4v
WfCFSApU8SDXKji0NCGSrzwBmw37u1/Zr57bQKnfJ0mJf0LP84Wz6feQ/fxpITkHB3mxakD0e3uZ
RuY1tNtYtgpkdC1z/zavx5vODU4Dn04ZUIvl6HKg2bOV3zg2jDp92NpjEBKLSH2nnQ1UijggeYTP
Z9tdD1Z7GvP2rqibqybq1nDVSc2Et30d9ezOcsRPT7MwNqY+OAEkWCiQr3XmPQSIuamly1PjSjSq
MEKjeXTJUu+DAI85LfTsMTIAnPv8Vh30VdughxXBggMVI2DFXKY+PK2UApU/j3uAjj/fBB8EeIRZ
cE6gBheBeXKWx3A4BjQNRUWuxU8jytsAJ5NUxR2qiZtxDi/0Qd6PaZYtB1o1vI1AnoWK19t3WXlj
WYIyC+MNTm6HqvsaRtOqn/VWkAFC/WCgFdrb9KBocFjYCdM8TL0L9oJ0wFCGNGqJnanglfH5Q/gg
EKFrjqtZWDDIPM4eQi6YKGgIO5DSsbB/Xsu63Vu1SrWE+tegUgbyoLpEwvrw8wNLAhKA6JAs1ffb
Z+FaWaUm2OSsunzcWy37BeFrwC7rl6EOFN66edVkjt0p2Ctar3s2JX0WpDW8Fnivt8v/SOmB8yzd
YIEUYraJibGA85W1+vzxkOVKzr9ANEvRwsHFvtdxGJu+y9A4zFeDOdnheEMxm44KphJmHPtAqld0
MB+p7LurXjKwKFX0aEIIYiof7BsdgabKLejIlu0qjB6mWWdppi0GYEuO37HBPBIheOI5Ac/Kgs58
QxehS3gwlIzU+2guQI/s5x9hbdamcbdCPn9+fx99dRFoBYvcMID250xjmZfKgTYyvgHcW4bQsPLL
+dmr66dSiwOY3giWY7D+fNGPUl3MBv+16lknAPbtknRiylegtsNc6wbC83sg9djUJmMEXQ44O4bt
hbP0oxj41zXPtlxhzQXUpyAaYezqKi8tdHD4hQR2+YLf7RUfbZQljUXGcxZUoCffScpxWw40Vrjr
vIq+Tihr7livLgWwDw6vZcYKDQBo50Fg9mytplO6tAxqytmoo8mmW8OsgxqbEizeiqZzO99QV9K1
VPZXj0fXBKovxI/LqlxrMW0j0t4RmJPAT8olKYw3brNQ5okU0ZDawt2oTjyp/QAthWIFtyjiZRdu
4O3GW1gsBHLjkBVD02QZ2Z+dO6IxxsgeRWSOQHOfW/dwhgLH3UmQOiS0CC98x/7bvOP9ess5+Jex
3dAwv50oQ/u17kBBnR+BoD6OvEW7FKgy15IAcc4He86bOGIAezdiuAtaEMsZSOU53Kq4ze8GO7sl
qOQhdbsp+OOozWqC3syi1l/AM01ngG1lGUA1ZgW3tnAeUkaGA23hH1EANz67gDrRez49m1A9B1P2
pTj1vb3S1rjJefVl9PpTHfTOSnRQvwjs4WEYPQY7ctR8XaO+akD1tYL9ZB3sa5S9Q4erHfQl1ULv
3buBFDayIhgNAoCHcHwWqWbIgIC7HeWrqInWrczWYT6uAMiHgFHShNd4UOk0D2A+q0ObOceMeKeH
HrgGPbbXow1T8SbUj75t4MRb304cpuoozmWBYjIjoL4G9y031wXMQnMVe2s4NifaQccMcwEz/TKI
+rV1yKzmKuvVwWHNFYGJmDHRAd47K0faq64NN1LsBkjTg+W3HY2zNu52IuZCB+Dt94w9szg8L/xB
1ONAcpz3bbyp8HRkYc/wGWBLDgk6c1vbP6j+8fl5eNYt/8dCmK/+ngouOk1n5yGB6dRQumg1zB1I
GHvPCZMMPjdh061bO7+LzNG49LqH54ei0X1gla8RyMevEz1Zw6qqKxgwkL1klMSCQLxkdACxu2TB
cNYp/++LRLKEYxLyDOfNYln2XjBPJcpz4Lbton8OOnlfV2jbTdAL9hjICEEVe/pkIAAJmG9Trpnd
npglLwD7z7KHf17J4scKYRwgi87PWSXcGqD6ZimeGVKj8apu1P1sqWdZjFejmI+uDvcTj/YWbW+G
Ud75jntNXJEYcg+UQuyO7hqWHruatleF5x7dKds7DrhAn7/WszD3z+uMfttIoKEBlMjbMyfwKyvE
vBdll7nKvb1Dvym1l+FO+z81QElI67Ph4fM1fztj/SsGvV/zrGIgLbcmvaxpN8hm8/bUCH8Tfa+E
WNvWcAV8Mhy1Wrc5VDjS80oCC9Sesvludq4mgAncCh43zFmXArzh/EpBvabzfvmlC53D6QZ0jc8v
93df6exy0V1DcgVNZrQHzvtOwILxRjC8SimnG8uT6w6zXr+9H732Z237hzbyTl7DdyHYA8aQeKFw
gNy1ISPd1Zpc6f61mp/EqKA1EJ6IcZ5hFaONmziD3g9eD0Ut94DcH1VED/K9hjZQiUnkqy38Ly7R
N3bJk4DXCZkikDP4hnKzdVVw8vIqnpGWS2sl6Bc1Jp0FUqtjpb6GN0LZ7n1TrZY/A9WeOvWTRS24
TjupO6JfyNdEtZDz0isHcmcACm1IV97aSt1JLW8Xdtk8hl/cebjhY/aFm+peFBBNIONrNFyqOt7F
PZCflwEzXLcWa8bzETP1SqZMgP0gxxl26MfISmbAXkedEnnMQYUW801RQ6DiwRYQ0Wn+cYT+5/fp
//Gf4uYfr7L7+3/hz99Fa1TOs/7sj3/fpnfpfy1/439+4+3v/33zU5y+1j+7T3/p6n79cP4Lb/5R
LPvPy1p97b+++UPa9HlvbvVPZe5+drrqf18AbmD5zf/tD//j5+9/5cG0P//847vQTb/8azwXzR//
/NHux59//IbY/udf//1//nC5wz//eJy//Szzrv/6/i/9/Nr1f/4Rkr9B1hUdUAACosWUArFg/Ln8
xPf/FoHGBE0czAZB1KRI+Rqh+uzPPzz/bxhiAqnvopjFLy0EiE7o5Uck/BuGsID/orWJ1BSwkz/+
++LevL1/vc3/aHR9IyAd1f35B1pVSyz61xe74G0wXcd40gWAAEudu7gFlfDqmQ31JoNXi1NZ476k
9EZ4U5iSodTxMCwq/DyE3g2VZNPAtSc2HoeTiGWbnTc0W1FOPOGDBkut7YFQlx269xzuyUVgANTO
KT9BEMNqBnS6c05vpyCy4mHKnyuVwb2unPaVDXsQF9OiNXfkc+YvyEsOdZeZQSkNyt0tBBVpuekb
aNm57lc59AQKJ8WQNLpK2YiM168BfqZFdlM1/RCPlqFxk5Nbwhl+Z3ZjB4YG8YLdSKo+KKHaA8BV
zUt2XTvQMyn9o5oAcyqbbd9/cW2F4UeRR0lFunDTWE2W9NHEVg2ZA+hysZ8RhteJgYDVoReQsBH9
91xN1R2XZbkZSWDFjp+1V9ofX2nvcLir9RDE78DqGYMDZOknqBgO+7ywvUNgsWgtMqANo2I4sDyx
Z9veM0anPdu7PpikJOInKVr7zvK7YM9pX8YD/9ZAMOERqVyHO4Noic10naicZBsIk1GIgLry1VHk
tu/ZofBCclQqZ0/hAJYqZjyB32Q/Zye89iev+O705gUIkwi0Gqc6tRBgnrwpmQYckABvs20w9W3q
zLTYFAKmmkODWT6NxAuSnHHf2wEHRnUUL66K5iR0mDi0kJg62nUVxkTdBr6y7ueodWPhe9WBADkK
2z+iZ//Iare4ooPbpbD1nJMA3Jej7fV3kVWBHlKzdleQIC57lR3G1xGiQWmlIMYEUZ8g7WqLJnk4
83ULbFiSm+yGSVk/jJaoDrqH65lrD4cZyL6bcQowZbLoq3DKdlvP8ArwjSvT7q6VFI9nmXJF1NqW
CgQnazAYtXnoUUkNoYPO59aqleaekuoXaadvkH/YFbzLTqLIQWWxALqg9parstjAkOhGQWmvQ8s+
ll6xGkte3GuN2y00qMCjPd76M9XJWIqb2YW4jj+QKgE92IEjKHCnxl8ANGKIs7bskk5bPSBV3Ekw
njmgP7dYgeRqzSFEYbXzXVHVzl0nhj2Mi/w19wsKIHrwY4RZfdoF1LtlkJMObYBMWN3ZGxihqdjM
LEjxZLdsVF/gTubsDTKuOSxit538vesqd12PyOuBKoqJ8bFVRsMTl2bXuta7KWr9E+9RIZkM1Fih
Wv/J7+nC/Xidm0Z8Rw2IUvx7M04k7afs2zABLd1z9lgU/boY3GGrC7ZztApXZWn/gNnhWjk4QcDa
r2M+yw0xjfPsBlYKLTCVcCbyDQ1R4gaCNFvLy2NJyC4y9XwYJUgeLa+qjV/bT6I3D67FIZhl/Ie8
FOVJBzXwD01bf+V+dT2LITs0cujgMrpiGkKXI8kDqOCA7ZYxbwM6zNq0xN1Hg7d2gI88VuVj7Ue7
nPDiYIbGXuvQu/E2rpA0dZxmTvuyfvTQxt11ueqSddm7+dHlz82InlVUzvPeZv5OCfT5QqpfB9HL
NR3LOxm63+HMNa1sio0R0OMkuf8yMzDl80dRZeLJhlgOY7Al1qO/GQWcEju/z4Bjyb4S3c1rp9fB
kpq3sRocuWXSfPXQcwLBPt+FfL7GCdKlvqA0tn3+hTSZuGJCXqnR4IhvNCBpfEgoAUKNVfja7QZS
1C5RZk0Bep+kXtcdtEwj2kN8BGCDyuao7GYB31av6HZOn6P5XFTzYSaFm6pqAEVIZS9lSWisfXZf
iB+LeJLdYC7DnLyLbde6AuZzjCfwggnEcurbgoc/VeBb6BX1z5YfmY2OcCqjHA00g/yWH6jVlFfe
SlI79RvPXmVZSJKxYWgYzvCIcy3vnnT2tTe6LB1mawcyyFNUoYmN2VzSjJW1B0unWYzehxTudTMH
HSXXij2CqRsYLyYdoRDHgvJlpKxpY+XWK4dL7nbk/l0rqJeULfAFM6aj+Fx5uJ0gLCBz4DgnP8Qm
bKdNFwHuYkBm22UG7pF2kaNL71IIl3IT3EcW3FA6Bhp6jKlrgWMH4m22v/IH1MmjqR783j6EcJQ9
Dng8LW28dCTTTmYFjmqLXfMeRqBkDlnahbKLtYS+dFR1P+wSiFwLcSSp8vm169sbjDVf87oEIQok
Hy6d9gAfn/rE3GrX18EN64nzwAkOqyirsrhrm+9uWQ4viGd63Q85KK2AlNyPc3QcuLsxEQ82egph
D8mdCFKZ/oSU2LrP1Haitkr8ckQvWQzpGAF6W7TWmJgKFg9MBi/SR8unDaIebdubWfeHYOIPQAmh
Dz0DDIvWCb64hVXr20neYzYjWYdPQIsQwVqhpeZ1aK9mRbfxPG/aQ9D0yXLHLlWW1cZD60Y7gQZs
GrbA++UEzL4GosW4Bkh1+jnUd/Nq37UlYmqNLg+1k8aBEpt2I6ADs7HaTw7mKGx2m43n9Dc6MPBt
qEJgWqqHMq9C/J3aXs2LRL0ixX32SPNwUyHIQR5WrOwcz11xBW7wwB7GwQrXE5WrsfAk4mXxy6Dv
erB727llBnhbiW/fQvPdyotDz9wf0EJ14smEVZKPFBqj1N5B5/Y7YodMKKq2VeXoo194zV4XEB+F
Om862CQRGqvWhRtsBov0GLNa2SHEYc56n6bSDo5N4EOZuYOao8+gVzMCaYxbl9AVq35FWYgIFZrb
zHfzbV1iQ411BjMiP+dH0UxH07JhNxQO1G9wGUWtLKR4PC0qUu7bWlYYVTT7HOe58G2xVZ1JmkGV
d52GoL9p+QFYi/k4eK0+Bq8Kba4rbQ2bsczFEVd7K8J6SmEhBfkH9CFd/dziRa8HMUFgVDdXNqRH
0zHoWvDYxdGPMBRU5saZslXVRfAmoJXZFazWa1cjFpVhY6eNnUFziXYkiUq42NVW+1JnNNzMgIxD
z8TrDjUsRlGfjds+B0uSTO7XjowNVDm8XSMaUIlz7aUhOLDiFySGaUpzOBVDoH43uGhBMa0fMl9B
0Eqdclhpg+fewL+EPauxZdtG3xMJQs7cil82TEdWsBE4NPC0htIBj9KB5zsDV5QNJJD3hkCsOuzh
u4ohBEEXdhKxU6Mf1maYkciAj7uylN+pbI5dy+oUzdUZEFF9LGV3VULkIg7XDgGdbMT4GdpL2RZs
mzYuXdmlGvOXhOt6l4VWkPYW2h8VcqGog1ydqdDTauvoAULPXePWYEzhAGM+k9tJQOEtyjwNmVf8
+6NhZhWhKLaAoI2DiOU3BPbcVUV2rt27LzSb4abYhF+Q2YRpMEJxF0BKWLd7joEQGTjy1oRwQTDX
g6qc2Uz4HmPqVnVSC4aYWJGH+usw5zi+exwblJEE3Fh7PZeA0NIJjQkqxtsWR4whkLuwB1ped2Ht
r4Fbcdc6gAVOR5gNb2RQArxw4EnmyMfCgJVhUBmswkVs0io1xhnGOQxobFuahghrku3caj5Nzre5
pfC/Hl2cDCNODKAwYy93MH/pOrnoATk4tKyXrERaNVpPGnxSUBBWY1MXBwVxNkgVQuA/bkl5LaWK
gKNvt1ICsz4q7/tMTJ+wfKIr1dVF3PvZtJVidDa69F+GzsmSpgjQtRNViTZHrtfCD8a9jWzIhqn3
ioVTnuZgyiI3N4m0RZCMRYDmVaa33kyHk126kCuy7kJrcONJTSYhQ39nlSMCFjSs2+3cFZvINUg5
wtBKptJkKwfHu2X3xdoq5h71VVSflKcBBJm8tSgK5xZIjE0wyiToaLYfCTUnL3Po0W9hw23P7W0Q
DdcG5IFoUMM2H7PuKgoQexpeN+mQ1ywRXhauTItzomuqeotQ3T9IJzzQftCJC23m2HJNiBhhuhTN
HrIBec01hX/6/Z9+LNZOMx0wcQs3Amryg5quCjvja78ZH0QR3UJVRl6HpVLXv/+fcuCSlkE7KDbE
h7a9AqMAHJSsE6ehd0CYmfiTaCwUDk0ACtoA7UZkIiChRf4aQpyQDfD9akt7KNAIp/I3k+v+1GFV
HGuOgpB5BOCngRzmWlRxgdlk6nT1o8x8uRZeK/e2hcMBJ9CXaKjqa6maa8jYSjT2wxMGNe6mF4A7
QhEeY0FMVZaxPWV8R4PbjszOvvNGKNJVQRq00fUEC9RCQlNzIvLgEGtHp4xuGpQ0exDM4zqM2k1J
+zZhFbs1IpjX9tRA6aKtn6F34+wam92KNvpRlcxLOzBfUSxr+wAGeNpImgEMytcNxJw3mYRzMMvF
bUaFD81v+YV5FWAgLWS3NCS3uwwVx+xyCO3O4QvtA+faRnsXvoqrQocqDQFmqTVIKkG3pMdqeClr
po8YYNqJHMpTa/UcqXvhQfhPbUIP4EApv5qAWQAsQPFVW5gocJgpMx2E8WDlJwfMB3xYVaokJLaz
cd5mTY1+ZOdMSQu9QPDMQ6jwhnplW9t+EnDZGRm0Jqxhx5BYIYeYMOmynTvmtjE3E4iuE0pg8Di4
9LpTXcWlNXGgCTS40Gp2Erti5RHT5F915fINzOP2FXC0ce3D8lo3ZtvMmE0UNoc1Q98dkPMFKz8f
obTT4IP3TGltFEf6CfMUayOTOjffK7BqNmUOjmOAjzrtQ8BeVcPQjmxSqW1YSw/5PTAJTlJB3bN3
BnQS6zy/hi8IepcYghct9w/wvoxBpZ4wf7VRwkzZoQiCNeyFitTyCoyhpofC1uOJcX885Q4KAMeQ
Zh05z0VVyGX7l7Bnr9bw7TR6jHVJ3FOH3HLNh3olPbRcIcoRJpZX+ji/XrxcPjLANp+1ApG0zjGE
0+Su8YBYorO+U3mEMRhwtolmpYT8Mn2gDTI12UO/yagCsp2R/ZVX0O9ykP+3TqvWhRMcfN5FaV6M
mx6zg5PjSzfOLGR8UU6dGPRNA2H3oMDX31P0TNo+Ucy9KQhoG7R56m1PgCQQWGtqKWwGu33tjXqm
9HmALjY2WfalDl5E5zmpaPRD3To4mUoWjxM6xRiwo1Uz3IYzoQ9NEEEtOzop3jXXEJHG0ACXJWvI
z9b5o4XsftvrSh2dAln2VD9pjrO2GOFJ3OAYMJCGRY82hF6QxzsF264JAbQP+b6vZZR6lgFkPurv
bEmn22aXC4kGkJwgcuPQrWXf9ARtri6oZAKLdeSVQ5loYsM9+P/TdF7LcTLdGr4iqsjhFIaJGuXo
E8qyLbppcmjC1e9nvr/2iUpyybI1A/Rab8z9vxhUh129hqQdZ7erikwssv639u1z1q06+411DJvy
MZfmXeVP8kIiYhmXxvpYFKQYRxaDgtX9cXm2g0uJ3xiWbKLqLX6dEFxrLJ19WEnUP+a6k/c5ZiMS
kCCNitB+WZ1DmYGju9NaxmIm0T3vg588F4kz58YBkGYf2BpBmqeqtOywEbv211wYCxBaBzgAy5J4
wyD3m69pjc+/e4l5Y+ktCPCRuUq0VGWb7Z3dVQ858udDTVjzxBmyy4j+QM5KTlVAgE6COid7RvjA
JaDzQ7G06wmL2Cnys+BaCrIwhpyVq5vSqljXE1CIE09029y6kPuXEIfz4A9+4nhL98RUGOzXbY6Y
6o1vCSB1HjoaFQvrPhgc/Vi4ISnqLHmOLBOEiQ5ieP0i66sRYMMBwyEB2MjGg7u4pymAGMDs+jAt
9YXAANUHFpoUVsw8uPM358VQ2/CgPHeNG02DD4/FAzEZx1DX92qhtdNeN85aQINkc4bLJF2dlGXO
Y/Q+yKPPKfeNS26G+0xl4blorPD832eZySK9YpgKOs0N39ffpfGvv70tW02s0Vhn32oMOnJuJpr5
lvU9yMZt3y3Bzhybcr+BNvDM8//4PlOQGiH+c2KDReO0KaviIaQuKMnz4d0OlnjWWb8brMnclYqb
x+8zvLwc5Br6mizsVeCgzAPSWqtse7DElp/rgnCjLSoPioS0eZ7t3TKX8zU4i0lPnyWMLnKeCKTE
Wk4V2QQU7HK1b561owvmssyk4KII2mvTEIdAVKeyZM8QGzOqUU9+3C9vm1sRKm0O1LXY7rCfPROW
WAgR+27dshnMH2pzoI0HVueRFt+5G+rUYc7n2WmOqbU+GGYj8POo9mASVBOstXdRWr9V7rCkPE3t
RHsIytj02hMI52rLj9orkJ2sUxpE9j3x4zoh5XFJm5CYhHnbo7Zb0qMZvEaR+MbevSSl73UXM1cP
LswjCVqJkpxiemheCeO6IFTCIzvZTHXz38rf+n1L+imGMSrDDIfEja1a72znoVnseWf1lp+Gpd6e
LOXMmKXbz0bXZyYMvV8jI9zNy/ZjO5jCGOzDYwROqowve3ChlSIDi3von/IMx1RpI49vhAwQ5OcP
ppidQ3to0Jvy5hfFmUwuK27d+lsYwUtjs0ZMcqv3Wwn3ZDje1aSuaT96rKz86odcGXt3pBRmXOmm
scAjhaj20GQolsgiustQi0Q8O2uMHCRNER5YUikadyj2zrUxH93QPaPz9NOgGNo48PXyNJlSHdqV
GKxCAhXmeVfdRwVkVKfzHwThVlL4udrPkTnFPIAYPDuXS7Ubt/M85MOh85w7wBXwkIIOgNEbduQQ
jXFtRuT43fg5JcIvUjy2izLrYzGRrSN9+ScyM5/5wn5vVSjvtiw48b3tVf6uvQH1lXY+yI9Vl8xG
zFHkf9qNJYEBXuznqnoebaFPwreg84qWVMBWRrE0aI1XQ0FtkzCavTEAHHmOWyRtmB/lxkQt6XkU
9vav80Yen0Z7mhuWvJocghqJWVo6rB/DoB96kf20djPHUgBF5W3AamXNxI12R8LbsFGvIkhwx+4G
FxzydgYTaHzy9NVj+crjzVhiv+0fBl3Oe68HRhau92N7zp+WWZNdcroyM8wHWyr+143ghin0u0P2
vzBwhliniXFl5/YL+41VbE+Z49dJt25p6UnvwCh7mNeA/zPOwbT23SQUBrCOVtfGdsz7ylS7IAu+
o+htVn48djbhMiOR+6glUIqIz9wvh5PT9B9yXBLhmBVExIXs6oK02Nk6eX2Ku+Kb5/7vjWKPePAm
ANpw3VuDEx30bNQJitascLgOiT1lXZvuhPdkhvKzBvp1XckQ6fRfFz+i+8Kkv8DngrxT9nBa++wU
mAz4ZSmrGwZb7lYliv0K8jT3mJw7cr8RnFh5UnvB8Oqs5JIUgfuWdVgOy9K7C+3MTzB3GfGCOZIo
PbnbwvkVD+ub2xLXBH7fkwOwzxdquzYzQUWHq9W3N7bvX+vS/t5aVrlirpad3bjMBANXZbA8ibVZ
TmM301uTycPg9sABOT0Wufm2tEofrUJcbJzH3DHPHjWs9zkLvTTX7ujblQ1mO/+aiCy0DZoudXnj
uf2BIKOcSlGSp/o4iqaY2/pf0VqAJPPfoSRdytyOWssPrIADBSaiSHU9NsewAFHpDZ12hVkfuoxR
IatQG/WVlTiGEdxiVAzqgcdvyaOi39YrJRuew91hIIT2lkWRae52wGbk1Nt1ziw4KHpAC/C8kcnS
ttsfWZvbIYjq162VwamyVnGwMph4OVRRShEfoTvdTy05RQaQmTiq1UqaM3R7zYaT9fV4meb+V6CR
TWgbMgqMN1E2cUmG33NtYHcLxZvnVS4N2XjK5vEsSxPPePMy8L4di3xfTuZLpcSezFcQe+Mug5gC
YkZgRi/2i2MLUl/NnmN14Rh3ORYGORZgK858ICr2FEYdgrA2GI7mSHkHc+HJar0udbKyTgAnetTg
lHwRIqD1MSwHmYzYd3Z5/tVg1dltAtihN7OvusoPszQ+ucV2TvTUNJaLuf/YiX7Zhywvu+lmQZvK
4qswd1m9OHsMN2aiFb7z0WblCgNusehXVFJ6GZhMdMhdk6EtPmBkSLwZMx7txEsZZFAkxehZicub
zRL+Fz/nLq9Lf2dIujZyXZyUu8pkaYyXQMwf4eocJ9X92qbgJO3pwjKs7pa+OxdR+XvaAng4yjMS
H5AnWXJn1xTr8uCtu8AdXgQkhG2gYQWOy3UI6Lq29C9rx2J6R1OQS+y+s5E3SSDcgs+GJTE23sLJ
UdEdGsqOzuSJGDtRPtY5Bvt1dvZmINaTjPL3daCCAbd6XJo0qGRRfWz9+Zn+BkYMObT3Ze6y12kW
FNfsOeb7Ol2Kiv2mn96scOziJfOQrYzLeifwE1FlVRotkJd4NqkQTByzdhLHdprDQgRnu0qbDoVq
R2jIg1XSKEIuMEPnQNYqx9bZsMhsMCiOxEJkXbsb4+sWU0sk3XLkX69jzm5/t5mKaVjXJ4rDPid6
SXCzjDLN3fLaGZ06QmL7l2Hz33Qobk+iyQZELL5ddQ6q8BcK9Z+69KgXGV3j1nQWN7X9oMfeBm85
uRtsuq79V8IFH3xzFvt8cncFaYupmSF9Q2pJpKkNzrRWlc/R5PybZcATlEP1YPj+n0XyC9dOdz+C
a4he9Gym3r1h55yCpGH5QIqFJ439xv9jT1pVEcui/7X5lX4tgYtacpOTGjt6mue366c32rvFtB9N
o50u+lPbFIirprVi8m848DtRITJdb0qTN2wlTeqFXDXmBpOBKscz2SYW21yTssILg4QtQzRYvfLg
oJDEOqlxwSGjA7p9cvs3sG9xqMz1l1nqBjW48Q5vJTn6oE3rHtI6OPotIeQrZQIYFsjMU8q4ZGG2
Pnh++xW03Ue4eAcssjS6h5lx1sPgUITZgxFTOpZWvn2upwdkgEfbNTj9o60H8WzBKjCqAIQWaW4B
Q3cE+I9zloT9PMezL05G39IbQzcH1/yWuLtwsKc9ppcPXbtOYjDQEHO2gxSYnsMA8F0mVr0OD6VP
mOEi27QuAzuZalKaFp4mc3sfDXaCAt485NZQ3Aubou9aTsNez0U8TGFzaeoviqG268is1nqNdT2Z
iDFSAnvWuLDUB+qR5ryBmJ2qKvyuPairIKz6vW+Lo2duaRBM3l3pZt+L5aq0dyKqIoqkNJlWw+hm
6CwSZxQvYz1h2+3MELr7uLmjjBenugDR2Y/wCpHRW8d8669hoJfUcUOYyrohWeyz9qJr29lvvZvt
x97ZDm5DnEe+MzODhiQ9nN1NPJe6f/NvNP+A6DNToMgK8MvNWzxpQ887tPW7djE+gUoaINQTC2x5
nKL+0UBsy8ghnorB9WKDid1MpypM6rUB7BYBOz+vUFOQ/JQpLu+iM9PIBnwaFQLooPuYGC9R415X
Ebr8el2wi3gaWcWIHQoGjozPIQlWq36G1ziWAurWboBrkSAeK1GNTyoAYcxXMk9LVMQ6Z1hQbUUH
UImKbFbjKQscI+aHH0stX4tt/uOAcG/yroNgv3aoFNfFYfMQVPwgsKlphliP5rvpd+gYec3IS9X1
roOx17brPmRYL6KKxIz/hLL9yqzbcyfYfufEThud7bBuKdix/UQ8ZPNcpNnK7TGWVUzq2rqbTP+r
6L32nBf91TfCEErNJpUqHyf2wuLZyCuHASYPd2LEsSCcjlueBqxkzDZ59Ps6QtGro2MwdedgnrpL
0QW/1lGhvnO32Khu3HBoZJCh1Ype1frhggQR0H8XlBXM5hBAVb6Zj8ZqPM8Fkh7Hze821sndLOXl
Jm5BtPA6WhlTCVnEWx7t5Vx59x1G/TqCK+WxVGgr2LN/q9iaF29/S6MfCZVj1LZskIKeyjkjqNLG
QVliL++uondUPhSLv1er9+ZPSLBnx+ww2XXLYQoZpU0vuDS6asCWO7iL7B7pAItWN3xVY5COYSN3
1UAlUB/NZAlZ5NnCRVQb77KbcRh7NgWtPIKvAQdGwdF81h4esHIwShjuJinW0durXj0OXUWuctjY
idFCtcxAYpdsaLGPZUhqhFm4cTF0D/yCj4IB9xJ4r6L9Z+v+eyQvgLudivipvasGEkumvFhjqduk
HAIugpJAiGxFQbpsJMZA58VzmT+IkrRb0xsZGohZVr5+X5V3UBb4kkPM41EH9SctiIBNCELonWXr
4dJuTPvOUMaE7GlgZ7w1mSt9GOb2bSlI8wROpcfKy35tNt9tmB1elu7Zd5bs0jnLGqt/DILEK4HH
xLQc6aYJ98aUoTYJz5YKvxDuNOcW4WnndurQ8MdpVxF1qTEiujZVWr4xmCl3weorNMRUWgf1+gUk
eiVWrCSefaqT1taPTjm7py7yd0WkLgCBhBW2W8arTfhVCA3qG/6D15uPUUDatjuU9t7m6Z4jYDu3
FiYW6hfFUhcf1lLtZecdEEKx9ugd/I97XaKAAdc7iQh7SCmjet819dPiNY+ytK04x5JYoObiRceC
Tmq3T1LIjDVyM+XFqYeLyB14aG0Db6wXTX/djsvln0InZTQFyrD+PSqM36FEqiNtHHRYvat49aef
bujCZJm211oTO9rRRoQkoGsAiCO0cW2eGIH+5RPOKaL2uxpZNjf/1vs3w0KZZnc1MudDAxHclYMH
TyA4wamvHAFtZsdCWpYH1E+ON0Zeka459afV2r7KKCSnzUd8VRWMB/0kd/4NeF+uxKxURKfdxFpt
QEUuOkB/J/KaI27oLiO1h6o25OeqgkdL5r+NTJ9zTy8335rJ8QUyOsAZwMwwvawZNoA5fKs74CKy
RM6jHtHSDS5YjkscaQvM7Gcq2mWVPnqGz8iPeiTZuI9dP1UFx0IAVmQjEDvmPq9kh7MFZdNpWJnL
tpHuzXC5DaekWEU11W2RdcT+Usb1g2tk811lEnO+6uVdLNgZi8n8IOXpy2yHLbW/RCWH1Kmtf1xe
r7Y73RmmRB7Twd+FzC21OXzpWjLLO8sjsqokoiZgx01KnEa+/Fiz+m2O0Zu38DZsFqQeiZ7QA42X
ZMstDsF07KtH+99q2I+qWK10mCmq9ZTgTXOr+zWs/vb6Jw8pmzKWUuxV2dzbOKIQGFNlGZHKM73L
BvgnF5vNqsObJ6Byd3llv+Q6k+/9FN5Sayt5bTf8q+MQjcCWMT+s2LP6b6l/A48aytwBheS1sXpx
8BQQpllrm+FKPY5yehTZCNNlu78wxXNZD3dbTRZ/O3t2QjKHBX1sNMlwM+ANSOaWLBvOobDZiMvo
4FcFRiPC9uTcjAdojgNxiOnYe9Vp0lSd6Wx4wQEwHdzUGnr/xXFtvqOBNDDvvXCDIaB/2QBsunAw
HK0uD/f1jO1/XqyZWewzYl266QWF9H3ko1ij86iFdAqn6HEMfxUZ8FV1y4+tWEio4HTN+2EkN6f0
iZcsqrm79AvAV9mPqY3i4zHAWjyG876ugms2Fsu9Zx/ztv4xS8Pel/n6xvY0paEOedwYZOkF3jns
MlY0RtDKQS3SohV4QB50maqWOsW+hErK0CjxiWnp7tTZNMHqzZ9jQEt4ZNaBC12G7xX8Utw1ExS6
UM4Z2vtxdgBm0Su7l1WNceYRCqzQO3a30jPqndgPqRXKS/dpPG4OAIHw1vGYfcG+FUeJZiesjdi7
sSzCnP4Q/AhhN5fvVW/2bGXsJJBSCw2djEFu9oN/hU7DjpK9fFSpzAbrYBc3X68/mwDU1l/HpqKv
L9mzZjkkdtucM1Q8oHPWJdtWsrYvRoex+RafYppbdZnNbW/bEQjVYtFUI4urM/Ut2bHZmIR19mdr
B8Ae+qRNBwnQ1dbmifzRfiGJSmcimcO5itlqrVjms30Pn4sIFF5AaEvHjqlZjYeIuwodXjvfM8ii
bECrfCzn3j+w8fx1o/VtWjce68ijwqr4yoS0Dkb4VoX69uSU/fdk1vHICc/JLh/yQNBK1e9ZS5rY
WazoLPK1fSnXvTGKCOZNmIBxAB0jHSylBQZj+OxiBmKMoHCgBhsauxa/ErE9dqhrfLdE2LP8ke14
HHmOxkY/6kMk82s/Bn+JksCEE5Gf5NFaPE6v61jGuRMdc+mL59v2pfWiEzeowV6kjLiJ1ENhVQMA
RPmHTA3EHZxEk9HLg5qD6DAHTrczp9ukWaNdWxWm7lyxAVTDeFBDichmbDhwJq4pPa1LXOoch1L+
xrCzV/5NrJpxrDgib88oNc0WhdDSdtkevQaQvzgaTXaQLWLPqbUOsuzXS+ZEf/ouVOngnqXfz3d5
AWZCZGCzm/Q67bwif9jCjtGzyl7WjjjzACbfLa5tDv+wlnbDc+4maq6mS9ZGvPv8gSTtTWl65uyA
iuURgVWszcVK/HqZjjJ4ate2TaaQ3Mhaq1O78ybIzGJkyKHOlXS+gnhPM//aZEVhS0fIEq0twznK
3GRQ1Y1wmv9OrKlJVvTlL705OzGY5WGVRs+WBbaw5ihCtYcTfs2z/HsxnQs/IQ095d2vujlEhesn
gaMMTEXv3VSZe6cIPoZoDVBCxr5Wb07VtJBMItGaM8KsUkZzxAChwb8JzSyN8jUXckM9wphotej2
mK1TNTdfYYTWfdgItxiidy9vc6adldu0WBPkTTPy6NA++2Expa12HcjeqeG5YR6iVUx3VX2LsETg
dlCwh+wOwELlyDDiTX+NRdFBw+16cgc0RZZkHoyKl9pvSA+TzhdCw+vW++rsBstuaB7aDOWtp7NP
baGOXoRxV3XaOfnexsbj3uURVbCuy4neK3rzTIk1ZJu8Z+yABuODRFuI4hz0HR9jlGOCbJHq5WRn
1NF6prSd1Flj+LDqf+3mzelsAki3fnupFKU0W0e4+Zz9BLP3aL+WDmh90P8rMt+J24kJu+n6N8Ja
14MRcS+MeKtX7oF0Qr1VZJa6jPlCRGVgHtZtLcjBCxGAW2TkGeGQtrPMYCnrV6LO20M1SbkjbdnM
RwMGtIbtHbx3zWHMj2x+gbnWLwLPYSnC4c2+mJIrodnwYtXRUzsXZxJKumTb0HwE4/bl1xXS6JvL
zSNjtMzW4ahb4xtlzW8i5p8kyTkXvfwr5OTEFYt2cfOllVsljlFDx0ykPkneeluJ00kkIlCVO2Q3
qBfRSBjfiVCUKG/DtzCD3gg1eZhE0bGCevuia5/1wHUToHNL+21KunZ9yWuCGEy3O1irCjkjfESi
ijV2yn6HpXV12WnTuVnCfT92P2p19yHqrFe1LSLmWQaMOz/aGQSDvcib2na8Km29zB6SkGWK2BhV
djDD2QdddD7VUg7p4rav/oLgxQibt8LZ9Nnup2Ori+7YoYCgKmtjrarF3g/XDZWsGthFgvWt9OPc
qv55rfTPmzF+uwb643ldfsM6DpShDv4hMq1fY4v+phvLs7CiB+a/8q4Eo4FiRT+tTH68Gz5m0eg9
hbcPma9T2WywFRtK61BmhJUwU62gS7YnzP28ea95sQ37Uame6RO3aIHKYq0AUDGJfEyOccxX0cSe
YSQiCDAcG2N2yDzDidWdZpw5ZHNQJeMW3C+53PAhl/27DTR88G1HpugykKYp3JnuYkwxxZ7dYTOa
fyqsrigMENFWcG0VFFFn1I8OKYa3tu4duNs35OaQ6gE1fwTJGhudjTPczZjDXNIuhoCAtsIXSejp
94hn9A6vz3pn1iSLrNXI72hXv21Cc3Ymc0YMysbTk/OnDjhtzAWK1zSyLAEdL+LFRI3F0FYfh6z7
LiAqLyUL6uIPT0beD9wncjnOS59fLYJHlwnhRdhimKks8TL51p2rcTA0KFFCDCFXD/EamfWvVl2Z
oFwVkahibuJlah8Lg8qsZqzNk64RaUECoDQXKc6Xd2RlpPibK1pDhostlO6XY62vPqkXDKtldVIG
Et2ceaaX1WVUDSB3jeAZa9FzNRGajcqxxNszoj3hq02M9z3CF8rOOcF66ypW+GKW/35XAYhcWmUl
g4kcyS6Dv/MoCJpr3ioETIduStpcECYxeAdj5Nm8Rd8OVw7yGBNpSdhn59zyfobBejejf6ENW2P5
TUq29hi7BqzTala/p9WggMQwT7ntP9pjI49u6702HRy8uuGYq4iKwxYY3D+ifJgkWUKuMFM7nLMD
MwNnr7silEDrWfhBtq9k4B8qjWrZb1+aat6RyEXmBhKeXU5GqNnyS+JMBhXdWpceYfkqw77eL5oT
t4cwm23Cebr2xRqg4/nuJp1Foe55BPaOdONokmrnzcFPValfliktRi4SUJGgwReILudxK63YvUmd
Q9CgbQucc0iQaaItiXj2E90kSiSLET8gpFfLN+2Pf2XBruI6zU8xRsOZwKy4qVbMEe3X3IaEVfSz
Squsd04al+g0uluCddlwbfGm3GpJfIEYu8rGl7Jyj9m6lIkBrUrlJSthTh91MW01fx8dS14jResU
yRl99+Q3m8eAthvp4/xAKflWbnYC7orQqmMowwlmxWybsDQ2inl4NKQm46+b3aEs2+WRdxVGp39G
+/fH6VZxhKASD0hQATsljqhwPk9dcKyC9WsKLD/uavelraP6sR+9r5AHdjbCJ4e5v3vM8Z9eSvQu
qNMWioQyfAAmjRpO5JUxqcmvhiaDccAJkiwmoPU0fmy95EEVhId527A8qPErMyIb3gyInFKsKlXT
8FwiykUPEQUxIq3ztpCMOuTzeyVs+9L7YZeuo/NpNzCj1qbkyRVT7G/btmeHf6xZ8mAISh1zRt0F
AKUOPt0H01MffTZxRxTjwKvVfpNrIg+L7wGhK3QTjs5w2oX0b8uK7y6eLYVRpvQRibiTg7UHlnaU
Rnf0xmbaTTRSjuO4rzY0sUUB8mSRxQ78iEtJlh9OkTeHCrJ5EignbGhuZNzP6Fj6qzMMf6CtzXgr
VOq0d8MQ/atpuEw3u8BqBJHz5amQskfgxcFyzZel66/DhJVJlS30oUQfunibg33Ca3ki+H875vTE
L2c7zmuMIvPfER3+Y+PdKbQDIOb/1CyI/M1OCkjUEFgLAwwrvRgTa0Jb4jbEkKu6fEGRsWsNBlKA
xXLvVGrdj3IuU6+yg5gOKwRFhGhALmzHwkRlaXX4yox0HOt9tlLhHoJ7VagacMSHSOHOU4AdcQhz
pJJbe1FL8IEjDMbaJOMS9QkXeSRejSa6lZ/gLiil9eKVjrlbM/6PXqDQOk9CkcW7iATxb0fuy/zY
0/lHnjuZyc7J0KV+mnXuvi43y1YDjYE26OyNRf2CAKM6WQ576oxW6cWtydB0M3tjePZ/i2DNfq2Q
hphBwEbgA3uWqF3pleuVphuKOZaw/d12Y2L0a/l30y6XFCp3Fs/sexqj/t709GNguO6pN+b7FZPd
EW6O0DKXdKa5Jq6JvRmKY7ohkZvH7GIqiu2C+mexOHXtwHhD5Bk+FC5EvCP0nd8vbrItJfWFUbDT
uolOABl+PAXe8ObriqWj7tNIzlBtokbHPLUBcsKScjG3AICyuvloObg8COxCKb/Nu2oBDgf6sJ5P
AeJ16f2TNSgWHZ+Ap49zNL2SnwG+7qrPsbFNErD+yoFZ/BdMAlM0g64XieYB0fJQjfeFwORWifpS
Cz9CpLx+hMuIauWWiVJpRsnq0FkT9jZGol6cBjXeR/N6R2TI26ijS3lRhiPh4Xjnm6Yi+aJ8aIc+
R/ISkdI/IMSs2h0K+8/axstabofSgLwoNfCnOYM3iB9rkc9EHIRpZFZQkaC1rdhwW7F43wXZ8oyw
LLTyALjV/1b2+tOE+h1aJ8Vo8hu7MMbARmOUl8C6DNfBTXJPeUC7G9fOuPAyfcOdq4N2QazMPsSs
FzDqL/VfOWX9pezET9CW32y91cEsqnPreJh97DtukN/hjKzPoR43GRz1bK8RoNN80kgbwga0up30
s2zMKIlm9RMG/RJ3xWA+tWRAiBljUujrq/FWe7q7ZpX8GAY/eEKR2ACBYKDZFuQxhd1ZRwKPLjiJ
KeI1AkbfWYZHC0st3kqbiN3VPotMohrkeLTPm9iOKxP0YRsq6ywrbTFuOv//2e3P/vsy5FXYE/b1
TokCdlmPHJJuRBbEg6LaN45Cl1W29l0Dwbt443rA4oTKcnFauHEXxdPoALdsi/thbr21rxbfv+Ay
Dy5tUAQXr6/9o6qHI5FVsDDhuR/xGw8d+jovEzzFrMwsLmHWFxcgI3ef19lb2EbZxbIIOunNYTo1
MkjtLCou/31wskr977P/vgw361Ua7AR509Vo0CsoWEapmCWDL+XII+W/T3UWolwo8UiQ4bGefAOt
bWO0+3HmZVzE5qZMcgDVk91fVH/nWfNldjbnGM0hw2AFyekWEtPBhCFndBviwzs5xr0RdHvpAGRH
wnTP0cp2kBHO998H+pDVHntAy9rYnDwRVID0or3DndWiZJOPaITL42D43V2XBec6XwEL6ZJr8S9i
/x6LlYeIMqHJKTXb9yjrLjy1dLhtKXmkB4uY6NM8oUjI8tpHZOIca4JAeaygAyaPH6/GkEXGDq2b
cSE/xiBrh9f1v8805RDImmaMcrd36r8PYnGuW4e9wkNODBFEWi3TcJpnpsWfVYg1Azs/4n9KFhq3
L04+/KL1wt2v06moRXZpq3Bk2Jh3g2EYp67+E+KDwD7IyIfIHmS7MM8mNoUzsTm+2vbKtkiMDYOT
P/1xCyRloAJ/XPS/h7Cbr/ZoEXfECJnM2/IUDQByrAw5PiQH+8g2P7gZ5100FU+RnGgUmm52NFSP
eMPcZG4ITKurLlWaS7MAQySsFpoOJnPuxAFHf5ZMY10lNVmOy0KnwWpb5zlj1I/KtduLtp/TkMvx
KQqWiRshM9JFATXgaBqOCMyJpZRYJSdnvy5W6pJtfTRrNZ/tIXd3/jzzljcDoEzWmywQN/dEOMN4
2zkrSTnhIhisbLvdfT+BEQwpAu73UrAoNpbdneeGtAkyXGIvnyJo346snwy0N9TL+X+f3b60q0dh
WtvJa43u7Nw+VLe/3NtiTjy7ZYPasvFM1dtwZhqgF+eCZPZdumYeO5UoU9qfVYpJSNOmjVs60f9H
1nksN65E2faLEAFvpvSe8lWlSUa5CyDhXSKBr38LVEffG/0mDFGUSIoCkCfP2XttY9iMM3P9qesR
V2RZhALOt/joqaQIVUwQjQ3Wc9/hjPK76AZE8S1AEnEOYo89Q0TNo5idhvWlbpX71uqFE4V4+ZQH
11gM5zAX6C47q2HMTaKHmiOMilDdjlUkw1eBZqwpNK3AetrRKd5FfqwbbE7JRz25bxTN/cFQmfNK
RAYyrKr5Y7q0vGuU4lz2aEIlg+88zaXcIUr8NsezvkYVhO9cZ+SUOxg5qOECtIcuHrMgIwYTO63c
oGjgSHHC9iCNwPg+RR8Pg3HoNlgSfR3uIToIugOVvBm3hP36jz6M1WFGXUMLLNY7WoLyUOIYMdNy
/Mhyy97BAbjR0deQzT3oOtn8UoohwzjuFq9qUZ/HlCF7wgbj90nP33th6W0rCQQ0ZEc/vaXJzTsv
GRcJhCEeF/7aKOW9E27PGJqrvxtcGcS2+6KoWJxQS+HdJBsxUxmuAkbvgg2zKpGAz5bkOurdvaw3
fqAZ9va5Gdq77LmnH3I0MxVuGOEdiwB0YC1Jr+HyhOiT7kyojftSSs5By3gFHdxL5q85vsKTL5tt
3de/QWMJlmikBmZbuqdunp8AW3V7i0TGpC/nvW+lDWxK0MxpTIhcn8j46MD8efZaxNQx72Ddc8w4
kbilzp8Ajxsfen7pykDt23Sq1pyEG2Nspm0Ro981AwkmwkvmhAKWTlztAqVMO0+cY9khNB4EKcYu
mqM42k92RaRw0STTwSnp3UeeDA6zqY1VSCyPQ/DEBdXlTlTEbqN1w2Q6bW3/F30z+xniW3GZYvOl
mgckoaGSJ0+YzjWM7Z0fqN886xbnaAzGyf7poeYPrLoGooPVNYfcS1PlakRZdUoZnn7dNFMoTnWi
/wlxnK/xyl0cJkWbxhmmFUkV1rqtK+bDbrLDybZSYrzlqaN2qhjd09dNmHin1GZwmaLw3QXy+8Rs
nbgyjMXxWNoUwZ+CIcXaLPC31/aBrDfrxDYqpJwe+/zAoX4qLezejCAMht8o2XpskxSYibey4ypF
fm8nZ1qeybkLg98s/hwlojYZ/XFdtj3WUzTuLNZsB9ytrTywzMvabSc0aGul7XVL1XD2k9Y5P75y
//erJBbPiT+P+6jIfjAgdHeSjFrsOtz05k9jzMFYJvQxKnMycHMaAUPijQUM7ZKzFeGwBgGQ1/iF
vJHU+cjpd2Fwd/zcOrfDoC+OlUyXx1e6g7KVcjSuzZFJPuo15q4WVXUx5RXGQRM5NxZruueFJbaF
pbBO2AxzRKx/VjMFWZ1kWBdq3/+6Uba2j0ZuHdKS0NOkj8BLSMRASo3hxkoWkYCGe9Jb3VUWtPYQ
cZY7wkn/59fd5YkK1cSs/Pm1Ys9z9hADCHoy7Fya8MAMlplZEl7+vWmFqi5TcyynMrn2yJ0g3Mq9
cIbnvqEEqJ2wWBRk4vLvTZ974uJqoDAW80rf/j6Z/VmmU3TRPrvP3Jt+RfWMHraEWzJA8yuxFvKp
RuVwytwcRsaMKmuefuMvWkVOZ/CJ2lfanOKQaxFekuWpYqy6TanDk1JKnFPMMB2pwhfXeanFHF8z
Lo+o95Jjopl4hctfyOQ0vT7uikPm0jBJEv3dz2FM4Qat9inNeWQ8DPgiK9/muikuuHY7mk46+WBf
R9Cs01hPmFiNXd4jXDbdfjhFVQMXGunUzSr6aquy3H8VRcUUhGYiUWPTj7knMsP15Ce96rPLTKtJ
MJxhV3WPVavkL7qVeqUrO303NYyPpjWcrd8Y09pOUnOfidQ6u7QxRzK94KWIaC8LSo2EgLsNHff2
UiMjW2Gn5pqCDBAZ+s9CVkhOo3U1W8Mf2fRb5JHB79LglG6M2rzrpvsetRY6riaVz1ZH25lj/z0V
1Y61vNjKeeJfOrKmeYvcTBEg3No6u4d9SMvMqw8oroqzE77UQfCZDrZaIVCRnfEjBDncGIb3z1xz
CZHK/G0sF+vO09NbodEjx7pYs8ryr2mqkF5iZh6zLkbW2XbTBmkALAfqwzejydsVsqjhj0Ol2k+L
9SGpumsTq09ALQETlxoticmWvKvC4l5bA6pOfBqKxNZ9ODvBOrCRLhuR81GhSvrg5TIWKXZWQRq4
H5lD517xOW4DZXkfJjpDpvZleHg8ihyDlrbw4uvjd01RndRUJS/Z1FvvhXx6/BCQlfTJcea3Znl+
S+T4hUwXy8fyhFZBFJjtOyQrLC/HyHreeG1gHh5P6DsFG43Bci6P351d+1yhQHhOJQearfeP704M
5J+YTr08nsEHTYGjSRokffGEQQNRrQLE9vX+09l0uRgwdH48ihCWHg7d8cvj5YK5vrqjaLEHt/0H
E6nHD8nRdZ7I13n6n/fAVpjiJvh6MFZJfGh7I/16/xLKEjkDOIIff92sQtQ8iOkuj2cag+Tuk5CL
gZVP4uv9RU36LKuQIADebdXPxQVZPFu45SdcbRYHOVqMcpdHvaCR22acjP3jLnVIsJrTKDw/XssL
vKcmsO2vDx00Rx6O3UcSxv1zIAs0Xcvzl1pdJoVO53FXk9CFq4OP5HGX4Xi1jebO/fpcCbYyVmmo
sA0uvytapmV11X09v1Hi1mnij7qQzrPF/+XxM7ae3MvkYAZ+vP+ikNYhL5FSD9WAACLonItl596m
RnDDJi37ky6BhsyjmxdT8inNevh43HPM4ELKB7vwcOAHEnX3Oh3sqp42TJiX9rvfxE8pgRp3M4qd
dwgvxzj5Q7xZcH887PjJc9G27tc9PzafU7qed4IJ7Hcm0S9OPk9fj3X8WeMcDl/3AtW9QmXpvn6y
mINXmzXn67Fm1G8YJYqve3LK3y1VyK83YICg8kwdfz3m191HOk7RzS/QRRVOVe+SmIRY5eg7ZgSi
qgT41cddl248iJd+b1b6r5H13ZPMome0+KfcqdGazNFh7m3jZhkpU/pEmYfWi/s7U9eefcdiLTND
VEpW4W113DZ3Im/nsx8bR9NdOCpchtZt03b32axCODDG0bY+aAVY91QM+YaBl9j4C7tDEkVRMinv
fZEekgZTNKi0S1VE70bMWD40swgZaINkvPZkfRLR/OJWqtoSP7FcpsMjZiN9Zx5P8kEZfHjT4N7y
MvMOcyF/Pe49buToy53XoBbOTUef3UpTWUTslVxG9XFdmScj9k64Lsxb3AXmzZEqBYF5L0ZEHg4m
V7a+2wioFRuCCOfOyB+f2shQ6jqgi+l7y5AmDdfWw2qfeu7NQv45WpN9iSpgv27sl3vF8HXGwcso
glU3iXpagTRwVu3gpvtYZu5tTiZ/7+ALXT3utrPnkLp7Z2o0XpMM8FBG+PSqxKBEgYOdAgCbf7Mz
17+1mbWP0GaeR9FEByPxP53lrfjp4IFw5KvHjcdHVNANPfZUsfTPKkhMCgdXhern8Tm1vhKnhMLR
XP6Gx7finplvZ7Y9yFreXbak03QFQ8JczzHi7tRdm2GU46DGwr6qXEwF1YSjBVZ5sksnsElqSHsM
y+a4Vm033rOgELvOlOjY45eObs81XN7l41h4fJWFtNY8mvIw8XnAjsffzK3sg7bS4MY8/FKN5nCY
KWojN0ami8n8bgsTX+swn6SXVcexr5iDSlxp0cJfdjGzI8KlcLPFTetEr4tg3ve5Ha6DsvaoZgAc
6LoNLxOVvvVM7np/dILgh6EaiE1EXDMebZGDPm4W8wWFRbYz8U1RzZBDpztIaKomyLMO//oRJIph
YLMrE4xZeYTee2yTS9FnFtltxqHGLzH1RrK1rcpA3Ku9K3tbttKXkgp230doPyB8OmuqPvYzYQQJ
LodUBMeGIKgVm7HXvG9+qsK9JZPMd1HxAX1iVQw+tJch2ovYPMGfPNEVyckfa87B/IxlI2WyTB4H
/RYmcvo2gzteIXkKuQiL4mRaRXkyk3BiCfnf+zC7ytO/d2N30DOT5jLKVrXU+r8/ai+///XNx1N1
sAbRQy5PhTYMA5zqbSTAXz/xf5738QuPJ2DNpaz6Pw//92W/vnbLnOf698f++wo2R0h7/u+r/fv0
j68s5Dnt+b9/xeOlH489br7e4/99P/99ZfPxOf37G48/8+slH9/8zx//9Tr/3+fw9Wz/94e/ntEE
JzIpCzGQAfIKCsQRfFm8h8LwTPJrcv7PDVHMJCotY+q/Y5tedWNi0J+LP7Sih1NrDRnWKsxudWOd
qYYEm9fwAzpicJrsu+8DhK/dqT4P9Z59DWalApFVUJEOMMf1WS03lXaqc1HH/9DaVDu/XraYufFP
umzEukKQZ1La30RQuOcgG91zhC0QTCxl2uTkJwRXzBo+x4RVou6KFDaGfWFfG627BlvkGA94EpeZ
O/rpM9QiRKh5dAkJlTzPWZaco7pm+hBJRLCmJbdVZHir0LPyy+OmdESDqaHJ1zkqiLMcHUY91EAb
f9lummWCnaXEFVKH6UemO4gTKPGvZot0BM3Jzu5aIHqdm28lfNtwlvtpGiQ2QN41jYBTUzMqLqcW
naIhWCubswjqb7iMkRfrTB/B09LssX7lnhGcRq7r91nqA/7abpd52W52zXLdsUilUiGTd/q3LpVH
W1fos4oJK3KKVjHvv3euYx6n+ooEwDlgYNxmffOKxTJDuHj2UIESRVLmH0l2b2mVrt05/B3OKT3K
1iT0J8CVm7CZu0Yp6im5vNtwykDo2u5H6aFVKAdzb9v2ixuE5dKBe2+Ksth7BkNfI2rWQRfW28w0
cLU3wSWMQQoK6g7tkdVKu+oy2P4H5rHuZA/RH7Dq0I3qZaaTMfxu5KZuISa4hhOuK+eqlv18aCBN
a9SFWXwo6ZKM5UwnjCPSS1Nna9sDHC/YaRhE8rsEMLWdQpT5dMHwszHVYOI3rBEToM9Xw5s7V9ku
olG+EEWu7YDmLPJ+m6Mad+RuvYdsgE49C3izrJO5jdtN1/31LBMneeoUUorAiqpjivxlbKLn0bey
1y5A3j1inxHsjDYKUQ6uPueYY0IUUUdErmceum5ixevGElPt36l1uy3UPfR+aj5SlTpP8RzQXp5p
qwljD2ryFeBysM7gtr3j4sbIaqxB71hndDk0sOP+h7t8ayzqHZbym1tsKI6qdFYfADUjtLGNvzfp
jzoj1B2sHOoKIP9c5m38ZGOXDEYSBW0qpzDMnhDY6H1Z8RuuwUau1Xy4ifeSL+AhHKifZSsZciG3
P6RmvPv3DBeFT390lnSCpT4ZGHFj904ve3gLKjbWzJSwejH3ceqFxJh5R7eEspkP6NP9iX9sTdtW
+AOXZpschlkSbpROhsWphkA01+VxhphzxLGBz1xz5mddNOBfZGjIxMCRBZzwLtQQ96NDFjMWIRfX
3oc6/VuUWHCEmJfuPv69KauiTWalZ8N3Lz7w57TDGy2jOD11efdaDzhdfD4xRPUmKkxQBYvke43z
fh0YA5OfNvtetjXmgojZdtgP2PABpvau+5L6YbcXfvaUNIG36vq4A99GRxGdoTdl9p7kajXQyZOC
mDhX57sQtfoYtD5WYA89vdsfrcRL72Ri0xop1iL0382GSrjHFE6Dzr8wD8IN2OMoH9tJcR4QCeQx
4qcb9Na21Xwu6wFDmAmMLXeSnaNyDszK/Kta+Sl76xvorTwnV1LCDFlb0OhMnPf73ngWY/TUdmh5
Fy+cwqi+ouD41Ze8Ugty6DjC8giX3oHHhzVbE7J9i41i4tNXzy7EhcGSNas3xIPIgO34VxQLijR/
+t2kLlSyxnoBFdBcdOde07jmM/UltjqcYfvcr/7BgtPeunRub2XQZfu2rLmU9jYpwMsr9fTHObwX
cZn0QcX4ZzrkHoimEQKDJe6JbL5nDjr5wPO5qNTtoS9csIeBB66EduJWhf5H1KWvmY+Z3rVtOoeR
+1IGSQ/nyqYLqREjyg7zBkLJqQBNEpeRdwFkZg84+LmsOOswaS2sfYRZd6Wzat0AVlU9/7LrP0Rd
0aKqD95U9esy0zvV4bzDlB1co5rGWgPjfN2l6mRiKNhKTgZkZxhHdGCMOz347jJvv2QAJdEnBBAK
Lbvftlb71NJvODAW2EKdXDPaDPZRr+2z4zEnImunDPODXVdIy4vAPncc1nSW44SOrrGJPfEe5WBU
YPpfkiTalXltnHvQuCuRGWyF87Tfp1559d0n5QeahdY9a7jIoYNAgdGw0klzDY/0p8uX2YdBrhK1
DSvQf/StmP65hElkHvoJYR+1LxPcJGPE5l3/MQeUwpEIDD63b8Pctps0TinTU1rTgZ33GyW5CiIP
HJ9b2a2NCFbhLM07gN+9nRTqCdZCgRZhTnZhFx2zNp6Os8+q0zrK2w5ZIFGDHJRPNS5axBkGBGj+
qeNr5Q8kEtOyW4Ui8I+d41wDhcM+G7sBFZR5AepKQC6XObex7MM406QNKpBMVXvI4+op1nV9LLzh
DpmFqb5pbkbfJ9xNiO9+O2iwlObPKBvRjuiRhHrwc1nSdYc6NElygWUUo/rotNuRl8Eu0SWQHbpL
xwUZp0lU/EK0WK3TUjrrofiNJ5n1a+h4BDlcnLGrSTtmeumLisu3MNPVPlTOmy6hrcaZt2nIdt/V
TV7sZPdZ9mN1psufUAr066SR7T9xQLHlmOax0CgWTRc5TloF9dPEdu/ozV3HpN1iUGo4OVLRAqla
HWY3Tl0OLDgB5d8+WWifrtZ0ifTnQLrZe97QhZVuLyneghgmagXETg9otHP+AeVQ+1uZmkc7g6hh
ZtYHloVPEHnxPk84i4bx1DpC7gNg6ADHiaiDckksmOGvo9R/R+Gdn+OZ7nk8J+26jQZO9oGWWG/7
aJy9YkBE+IwqZrGJzJjoJfZBmdk7mj4NqBP2OeCH4J663qaXSbrLw/4qnUUfazTuCgzjyQmAWMXG
nG5N74rbVejJ2AZjGeHqBkHuxP4y64tf0Id+N80yfu5V9dOssEdkznuDSYCmqgHRCqFPKAgcGFIE
gy7ygnUz4rN1/Kre10w6NBC+t3qQ7z0z5rWX1xnKeNycmGdfLa9LaZuC6ym8fNwWfAKNystdvlQd
0tsaJQC4Gi/uPqNiyUjchh4i1xUI5gOCHrrjCrOorJxg587qZzw63U5D6sNFHRVbB8egJ9O9mOrn
tIH5EbjNU+875XkqNVJfeoGdYsKvaRmqAir6bMyH3q25CBZ/pnYyDnbh72dIDGA2wxhkNx4YmUlm
g8WBdh8dLlFv3cEcTn4d13t4MM+MzPzVPOc/5qXm9Z0PNEQvs62RiasAcmzLFaKP/JufdZ8qsCqU
sxjLfKaCE+aBGV74q74QHTxtUyt8M62q3QtDeRDRuyO2fevgYSuC4U4hgfXxb1R1DZbs9pYRtP6q
0nADeH6X4V390cFBt6Cz2pPC/TBi8KwWseUUZdaubrv84r2FXoM10c/sFcblZkO/oYyHca/dyti4
NMzT3Hc2qUF+gkyR8S5CVVdhFDJ6490eIwTvqEpG+vjECeGR7WwAe2mxjtza2IHWo29Q/BZqRkfn
h295U/7pZ/evXHRLgZcYjK9ZEdKCaKGeuW5W2CMREjhrUXVtRmuIN0aISph2zW2sNfJf2MK5XYZH
PZrGhlO9J/cYkS3cFkboMNg0nqxtOLTZ2Zz6s2Pqe0WozgYGCDWBkR68xjsJOb0ue2iyXsZmM3X4
9YoGRrbtWVTYdbUuyzsKsAXDPGRkS0NnQSozuSM+SXBL1D9ztjWKatqaDpRI8qnqHQzLZmOY6HXA
DzPZtbplNlguvrppj2qg2NZalPuspKtXAma3LROp1ffRrYJtkhevVsRQxaQoulTEuTiASXXCAhJg
qlg3ZTheHVc9NYukP2nx+rqDexzq+WCBFNkmVhKeR3981XCpVvQbCXQ0mUSDv3xNe6a5NqpqM1Qv
RhHvmjxfMp1wIILKhwroFyfq9qvqB9SyyYB3TTXd2vfiinEmLqwh2tpl2bxzVQbkCtzEddF1mP78
JMr2Ck/U2SBkukaSAqCtFz+9iwE4bRGQB+XvpqeJhAEfv+fY3FmKutb56ceS1MN+8tjdYbrpg3mH
ouxHn5mLg+CvQC55qOMY8LesV7x31KgjS+AwuBcxJt9U5hlX4iKYKhaRuVGEd8Cb+phLmyubImFO
OCK4VW7wWU8y3XoC/jmjvYWuNNvXQAD9UO9NpNE0KQgDgz8eWbD/6oatxiRKtaa7in13ob1FWVEf
m8xKdpEuLrJAG+7N9rGeWb/9ZafUYDBou1ignB3NtWliLJ5959doBfkqmgVAD7vfcQb3q9TtOUJ7
tGeBYhhZWz8xoUYAxyI00110HnucM1Coc8LV8VnUpjylmdSYl0L1TAgIeiAxviJU4Rhk5WGTKF56
udejZLI5YJ0q+MtpNZgwjuwdLSzCJZdvVfHwhMAOa1n7qgJdHZla+lssQM6nz3rRFaH3RFv7JRRD
cXM7cW9wYMbGlL6VyARWbpCIowAmh8rYhqyJTSH8oN9lbpVPXwSdxXyhUvomTdgOqaPfs670dy6O
PUeG5dFHDHGus10RBhPdDhsBrsjyvV0WdxR9/SnRxbNq6WlYgapPpQPH0wtfbKXgmohsuIz0U1Zp
4DhbiFvBCYtLcWAaeTCEq4BSlGzuy2C8bBpoj2cHbZoH/ijGtFMJzFqxY9z61shxBw9bpZYEnDnc
9ZY+OIFujqMD2wcUm0ecgvyuhdZsXxRTD7dne2yfLOnAPaAiS9JTlgpaEGl7zYOw2UH5YKCWYY1G
WqGqGtROig5YsvnVGYJBWwiERxSDDbPboN0xul86+Ro5Z1AuKWLQeni+mcKH8w1gnwQlQKFTGmzV
l1g220oOpvXuFlLsNPC7VXc2wvnTMK2aHIDgPVPVL70ozVqBNJMUzPMIpm3th/1LFczfvBKHp8cb
xU10qwrzbwYpzoDEtjHSGMP4BPrJnJs7jUz8XaPzhs4JhNrSUZzzjCFlCq+YlvnGTVgzKPTEFlYi
EB64rWzq3CsnR7SpJhfsA6gFIbNNbTngNdHuRlzxVwj2gFKVuC6ahrWw35SgZHZZVo9rYXf9sZmQ
T6OyouPR2ag/UL2d7WTecUr0Vwu28trOaBqVJTXKDDHQniH/MrGPo7nZpm1/NcDSbwwv/dv0Wb0F
fVVh9MAAU9Y2fKUYOjV8u11leD+LsDlUnu630m5dmi8q2hcCpaelYTd3wv8uC2pG9DibaV4SpBPp
nDuFqIF+6dZsuOIG/Q/cwU+kZ/RvfbNgVTwhqXxSlpTReinDcj9lxa0gcvWCDX5eFZ0DPTb07/Ng
A11GLJV1Cl8O2tgs/tQeUGakqSUGtg1qD2tFtXjrTazzebXMzAvyLixlMMMcsaaNI9aWTtOHzMVf
tBnVgZPiuUjFO8RdZyvm+a2qPYWIEaa64yAcNBdVfdBUEKgrB7W8n22cIT+jPe/WsWH9bO32OM9k
tKYT2RLCBn/QZ/GZFd0FjWWNG3b9UH84BUer2IM7TFv5jKUk3a0RGU2bcOjEM0J1zsyhZ3heNJtS
YXkRCfqSJCtO0ObMM4vwIRWEigZzdZQDKYJTK54Nx/nZDAAOZoTe+BDghCZ/2bqIswlFaS1PmZwt
BMjDcWgHY0d4Mm/ZUzvApx1S+fk+aoFmvm0XnoLhbPoggCbbmZ8xuu3dLLsfUXVpY+RG5ezMSPXH
/IgU29pQwgI8QECxV3H1TgWEGn/qPlkA66fe5qyH1HH1yK3ZdYywDkYMn9zx6DK2rKkuC+9Th2iX
nNoIpFcvq3XvXyII0NtBkUiQuhVFfeB/5Fl9daQvbzX/ddPX1tnEagIXu99DjfCZzIxMBCAv9gBQ
14kP3K0NMD6WzHY2ARFc/Qz+KogygSx4QV4Ie5f4KAdUYuRcrZ0n3NbGLtEz2YIoGWLf3YkFkuXa
EPm6iZ3GRALcKtKp/YTJhJEoGiF3wYkduiVzxLclgiXhio3yaLpktmtvBTIgOGWo31XlIwkIA0D1
7V247H2qIYaMV0DCcSFajQG2sqpu3rOUMZPl1dOpMHE6oAsmPJZau5hAskllo6sgm0zROEXS/hFT
MX5QYx1UqH8BYaEk9t2DVMs8d2jCM7Op+VtQkDqQFeMb6mjvqXUgToZq/sawiqSZHEXF46dq4s43
tqjTE4kw0zfTQm4KFfOltoz8NbfMw+OXtI3cLWKkvX78VPdtzskCGRu/Yf2dx48qwIkeca072ctd
hcBoNQA1vM5GrD8cw7v0rtNfCkbzVKnyQzOQjuLsWzyHxs02zT8mbbxvdYDeJ8m5jjweZPQot71w
ssPjUb9Az9c1/XDt0TO/O1O9GiLWt9GgVTio6F2kI6PP0HgFyxK9s5jnsXmEb1O9TLE/MiLj0J7J
hMr8+b3oVXgUeDHZoJKOE2O33LYdPFlcGKB9oHgB+8UN4SKSRIJg/orGgIuKlNDG+uCeZvP7JFr7
Q1qIJjvZlDS/qDMonrJ1GGfwtnLWLUdxXUpNRXxQUfe7zgNiHpZENIc1p14ewoOc7Kz+7QqM+qxg
n7T7LPClRB0zIfkwTWwBRrsCTP4zzRFvesMITJ5WtkwS56UwjZ+s8NEqacAtGYN/63yPawPdXoql
xt7XrF87L7gMqjM3tCvPsd+0xB+75jcnYstTlQGXhBY45KMGUhm1B3h2sloytQv7rn6Fynwi8so8
+gU2VGeKkkMZgi7rssb4puWtsoYPNJjGUwfX8GXuWM9F9NekvmTOTEXIYdHg5sbE67Hn+DZ5n5Rl
1bYsx+AQh1m+U2kV7WlEojfrkP0O7D5nzdaK4jtlnfI0Ur6gVvs4ZZJeOskR0QF6paUNXBtcGPvo
Fi3OVV88mVHD3CEVjA5gEiYNoF2V0J61R3Enl1x8Jx4dFkVEo9F3oE31vY2/cQgoXMChth0QsKoe
k1UrbX1q/QX9a2VQbSvsaDqd9mpMkOMqFe1caoFvohz2lj3GB3eCu0UiMg4NU+qtgYjjWxda3wlq
/StxuhzGyfXfOjR4uxbk2zYzWr3Bx4YYzEMZG5XFykbav8f2NL0NHmxx4c8huS8JxuIySAnv0tGR
07Rew+Jgvj5cmtRH771BPP0zd5W4w7tl1MCF8UiC0Qf8BqI+2M/DtPLn5yFUP2tyoU9l054RfJoX
lE8mLTJ2ia2a3X0BEBLnApIrJJ7qQLI50V5xce04nzmE4SFZ6uCk3tZjMf89Z+SrlwpFmpPT7TQ0
oifTmMYdmezJe9oX//i1FfypW0rEqIw+7RCyexBy5pc+XJqsBrAyJiEoHzX/GFGLGblh/UKysAtb
Vtt+XBRHiRu+2el9Sp3NiM/zo3ON/kmaLhffHkYv2V5AAYr0XjbyPSbR7b2ddX9vUZ9ob/pLARJf
SaTq3/J1Ow9nozSa6xT1tCyc+uwV2rrA02jK2rpHUNwwijVPjxuVkXqBQTZGaFF98wuzPI823Zyx
xoIk7YqYnsW/BKl4o13HvWLCh9bVi3Ln+gEhd1kRQgaPYEv5JtRo/WQ7lNRWqCjJUnGt+v5XCTdZ
198x83wiKYJ57+XlUXcnC8j6umO538Q5fMmkCo5eup8GenXJ0pbWwnlqvYExn/S+qZhWqm6du9kO
bIX6cdgNqIbGgUG617ENyugwUMumT8wEc2Li3DeV5MsJH44nFbn4hOtt7HUhnNptTUGzLuvq2Ojx
SicUhdBEkNOElMLmUqywOlBz0Q6paWb1XCO0OxWXKGEH2HBUHhC087eqOQTyD+VNzKNHtwZEFhH3
f2pJKeCF0FUyYd8x/QygqUYAjONgnpbC00oij95Lqa+GVoTzVc8KCDoxFJ4+OtauO5hIOfb+CHS3
LthLRLQmScxyti5ybn98H9WY73NwCDTIEZ6E+bNb+pRzFCde1HNS0Z8pIgRJhdVtsiz4x2PKcHUt
PtHARf2BpYvL/YywiLEnG3n0wORkIvtuvavNlHqNExeJedOuFdvEvqCgMc3sV9zEh6qdu6cGv2Ai
WAC1xIcsQcY57C7C5yqsuj9BSNwIFByxibqpPMZEubOgCOa7xTLswRIsEM1soyn6lbaKkbXJomYU
yr0hm/oYJZO4G0iz8J3ptTNXPzAEOs9z7f3UdN7DqayhAfWMDpDH7By/Z38zg9WN6jXrUHoNBmVf
fXVKaiwgKg1ipJF/aVfAoq4RGo+Vd0Q2sXa9kYOiejUbHyKrF0Rg1Zz8ydLD1uggQUPDiomZqtiP
+9F+TgkyELBPT2NeF0d6x+Wl0IW1zzxV3DzBKZ5PBecT4aZMHCnTfP43rvBXzmCodVuwQzKjmj1R
R66CHwRn352x6PRoUkTptjc0rEjIgwYcD1L3ANnMquhFf3Uz41hkdrwO6PX9P/bOZLlxJc3Sr9KW
68Y1uAOOYVEbkuBMUdQUUmxgCkmBeZ7x9P1BeSurbrZZltW6akOTQhEKSgQd7v855zsURnelN/bT
JyN6qNQ9TVg413/PS18T7Drfq/LFUR6TZ4SmurVol6Lk1jY5/cU/2MfDXyaZucoSSDAccrlRJaj5
5bSpBRNhzg4X3uhyp/ngHxrZ7N2lwqQCa7pUw2xjB0yTO0uQ29x0ZtV7qHcvonAzwA0MuuJShRt2
L9E+YqeTzSlo5UL7hB5blgQaGx0JFePttWpFwd5j7BhiDhMd4HrPkKwqrrW5OLKxaANHgErjUOKw
TmPX8cK4XxXMxY8ZM+6US5xjWA8sp9Hl1WSeibSt8EE1lOMBR0paa6tPwKkBWl+JwaEkcfcA+u1R
KdIihNDFHdvlb47M5GhVRgpQ59CAZ+i+zepDks8WjhoKjwxoIXT6RFBpPbgpXt0mD45bDnQUbA0d
hGICfQ7dgWqlKgOUaCSQVpLxGi66BWlzuSdS8gautOc1B8JsZsQ78M5r/0VNMLjKv/21ddQBOmri
QRZSmUpI65/q4ktLJm4mclZwWKBQQZbfKKbpDbiNCy/ig+9KdV/qScI6f0XB4xwYl7wFFxpxB1Te
6rQXuPTxEULXix4dzapgXc7FtQWGu8KsxURBU3u/Hn+lPodyRKtNEzc3248vYCRT1iVSpr1PZ5qr
NT9r5q5V+5tX470twKqmKnu2u+GajWznRZdfc4e3WBYDZvP1B78exm2sUVDqd2+45zsYbVp+zHXz
KVW5fkqD+ofRGhNsy+ZkGoxsRXVlhlzx8jDptcEKrFUWQEzFSXtJ1KMmOARGjLo2daDe9OylDxpB
1oBtjpFP924eM8urleEJyQhGluaDhUA2pMj57pCBWsvy10rrjjjLaDQgRuGRC3mYityz2V5U8aSz
XWBKkKb32bx0n6uZc/+CKG+gm9i0zkCBUXdJnjNjHYH2JWQ00UP0PXTVdTFEL4Y/F15E3AyLR2Gx
4Wk8J+54L5RsG5SV7dUSnwi08KePZ49SxeYDBNU1te0RoE+tb3tj8HyVgnqpuJ9Zk3HDxH4wg4Zd
f4ZtplTuxsjcezlZP3ocj9vUCA6hkSh0E0HzeC0f88Q8mHoLm9dPftqoNYBMgcUt6VjSL0ysFAhr
y6p+M8LpicjkmzZXd6oY0WDM4VyPKQ2sFEIkmUoO43IrAuG+QkcJ/oueeVP/56vbwTspTMtVQpc6
hxm+/vH+EOUBHbzi/2IK9EXuUGU/OeQs0dt4FvX0AH9rN/pNeegSZR8qVr2UtN+upuYSykq3re1w
XWb1G4HZh153T5pGvFkv+ztbD84dViREPNGu7cGH+AJshi1LtjIRUdeCESfRQ5B8ZoALGjWYPBwz
rGlOo7vkaQyE2JS9sjbdErW2NPOcB47NbRo0KXugGEOO/6siobL9133g4q911bbB+9wQQuAUF0o3
hfFPlelNuKyOfs5Yr6Jib7TRSFrzDJwp3TBBcbaAmaZ11zt7cyDEzzBty4ZpmcED96id/vz9dP6s
if5L//E/uqn/h7dXc2n+i/bq4D3/fP9r3TX/4O/N1Yb6Qzcs3XQcxxWWLpT1tz+bq6X7B05oaYLG
thyyKQad0oi1383Vf9ABYtJ0rWhIwOLj2n/7P03x3VytiT8oiYCRwHeTlE676r/TXC0N+dfmakcg
5lhSGZajS+FwmfFf/ed3mY2AY6ax/4DzmJjh0C/jPXGui+xLK3Rq780I0xNk/03WuR82oPu1Jcsf
0unVCye3k9GWjxr2WDVXbzJQJ2eyrlzQv+YFdNeh1AnNwYjrGitMLwD2XPvJoLWZKh/ITXQ9Tdn7
0Jr7ic13qmU3WaVPaYvvzmSe5QVyAVA670AHUi+vK3aj8ncyy37t1uC18dhq1UeaRS9lziIeip52
glZchilmcTTKz74/pE71y0izX46Lt8SOyRdYBJHINw4feU17iFtA8eJ/fMDfe7P00CXavRBxnJa/
XTzIzF1H7A7XhRwf8tG0t0axNbv2V9Ewtw5kenEb5vAY0W9xVpmvRq55WbR2cI95nBbLLT6AVQG4
zguBh6AIQCMdR+a06hmv2Cv+pi2wxS9qhOifGMSZ+fZA8XQa39GCGG6MWafWu6dNTle6F5vlTtUB
5u2oOag2AB5dLMQvtjYbLUibTSTCn7KbP0Q13w893Dfdcn5kY8ktdmhvHXnZTVjX1gqeImaztvmU
ZpwzPXA3YoRrbCX9kwZ4faR6PNCDZsstz+tG+khDJ7+3zfQalhywbP1L5cZrauKeCPSCihOGZ1Bd
dKR0kdR3fe5TW2M8TmzD8nMlSBL2YXlsXCi9Q/81CGO6Q8P0IjLZV+SMkR8EEB1VyOl8GdHP18Jt
ij2NRz+rwH3jfYHRbOov5PChG0v3J2YKOOgB1bj5dGfR7UbRjRphbgTb0I6GNe3lzJ9hfNJ6Prs7
qdzDpZ/akrJwjUAJY2U/pp/OMcx7R3Djt6Aw2dSew5hMNtqsP/VjEx7bTnwU0oafXQCLhCVxqex2
ONNT+SjnySLN/O8Pjl/oG2GScKhnwPb60rrDAWNn1PIH8tyhZveNSlPqvFsc/VRAgN8zH937izc7
MohnVEpeylCHFVmRHo8lXL//ePj+M3/5QjSWYIHJQK6oKj6UTV3sIKZ5eZH5x5Hdexa4pjfn2ddY
VxtqbMojuRx0kSnZg3jglNwwvz4aETjL749IQW4lYvsubSwUxijujt8ffT/kFdjzeRoV5DV61mil
JsIe2ulGNVN1rEzK/arQro5gqelSAFGBcENlljuHwL3n4SF0ItL/8fdjac+kaE39xsWOiJ3OmO6n
X7KamtN4tck7H/WcZ5sEcNq1HlOwHOAfBBiqNjjfVRrxKuhufXSWMoJRYWbRiktU9tG+JIZYc/aa
udYhTXCeBJxU0kwziubH9zP9fhjtlirW7yf9/blpMwbDEE3GagyYS2XzmSX5vU8yIAMpXlsqyAOa
U4/O8hq5izP++9PEbBSaOrOiODPlzi3sa62Z88ZsSdTOU9cfu5L1rVkeiL3H3Q2BzT80Nah+J7Z3
Y9MSdFsevj/6fgiETqlSSTXEPFsfvW0zuwjDgNrlajrC9J+OXZv8LtoQ5xEK0rEOyvb4/dFsKQrS
4BawL3pqEnx/JXZGHD0BQ9VJUlrgSEAWwZcPisb7Fk2/H5i2tUdheNFS+hwKo4E0xwNnPlTVf3ya
6EazKYoBlJJeNUALwuao6z6CA9Pu+qigHiUC1CLHCcYnjpFDKuDh+6PvSxtiQ3Q0PucEnV9XN1jQ
4FSzmnR14t/8GQg8NLhqH/PCoui/x/Qy7pi//qShItpOWsc4Niqmg7CeHfQvpj7Da9HCmpgbB3AG
vdlRF4sVXLp7lCmCIBXyEAbqRdtHDC1SUjuYbzBn6NSAFQ6bfa5hnSgGtGyFRaVxo4ayEa7h72vC
0LLx0BDWJ7NtAIdUxpLeNo5E1nOvxbS+YkAFb0PCh8l1us5Ut6uRuxKjQbXMvh+nBQaRQzxAWGL6
VWui2fPCYVNU/eAcA4ly5kbchfg9lvyjnHd1OHDmBZiYqzKHk0R0JxH46DTSIyaXIdl4UGqc9EeI
7InUySbH1aXHeaOXIZRbvK2Y5kV6GZYHEKqMMkKcHwaFa21LfkTafY6FzGTzeq/a3LyzLbkDMWEc
JjXV2PYm/WBM+slsS0ZoiXMoWx1j+Mj6CXYAqrzlx5Sw5p5QI9uAorM3UcqLh4SOh1gCgXSZ/B4s
PrxmynrBxqj9/bNkOQG50r5YRR/fZmH8pnMlPs4gz5AMVprDUY202Y4U/bSjEKZmIBAw+S+FSZuv
2kujdN8585TrqThFzsDvqB1P4UzVcMjBrwo1aEEFL0xjltGbb2RwDbBOYqgA30evyoWxXWjTozNQ
TtCUjrjTTETHkTtjS59mCOpUYOXaNcJ+MWbg2oVpUY9kqRQ/KDuhJBjv8V9o2PzZ5yN/3ApWcOxj
9JzXGQAtOZG6QqqNovGQWsln7afPUODtTV0hsJkCPsU861DVU6gqScGhetYR1fAPgvFx4Af1S79o
dGzBFRcCr3ODt8CLUtRsOjgkYwrmhf5GjsJj9Fo5WzOV3UpFmJgHhMZhhkhoFepT1/BF1AZgNFjt
4Wxre2FoFELCuSUC388Vw/Y0ZjznB90J0hLxzRNcCeAUgruiIV/6zGAG0zEOS1wY50H/wNhaeuBJ
mSgme7OiuLEwFutjNa9FlmQAJKhkyRrqhGL7ajd2cZLuKyZ46vMKN/LQ5zexzqESKoaHKlRgZqpo
CR6jauP4hOd4iQOzb/aOE15qlcoNbXgf8FbGSxtyuXZscwT2AQzGNOzQllfr6bjKfRtJPcNi0yEA
wpm+RG2VPUkcErHRHrI+r+5YeseNMhtnr6fdZ8lsick6Jr1WgW5KxyVnZmzLHsUzV3YMtMWllATT
GQasTZO3yYaDc3EIW8UByz8iMdrP+hCl22YcoZdxbRIIkL8jB18J7G587vCPeycmGm87lP3Q27NG
h4M9UnRnk0nXOnHoXqkqsnSthvXeyH21tTr3Sts7fSsyJmsQkJ7odexx/hSQFastQaDEoGdxNt11
GD64jfMlEAfXZaj6tebUH4lffFnh/GlDw9yOvtaeQLdN7L8aCvCc2IT6ZO9ZAYFRG9VhrloL+9pb
7fIey82SvgO2OKuomSCz9IATpg4+BJjbmZGbVRSXWDOeGasmRENt/S0dneckDcoHOezdYGb8UHYB
FbcplYbWbJ6hOJfrcTbL/ehnv82lStYmFcMil17MeqK5N38pwno48PTPSeJT9uqTe5C8DU15wKvq
bwpGq0kI0bs3XqxBMbKxko+4XmBSoNZntvWrZuidXW8uHsyOnlQ5ZpHHd2bW2cP9CvTsTbXpWXPD
L7tBHUWM7b2+Cs+qNU494DvPZhK+zh1ReQ6pSa3Dse4i2fvlsZNGtaUY4rPTw6cqeuVXoK54ZyAn
OMML1jQSklX6w2wipj1M5JiLcQjp47S5fD8w7P7zo+9P/djtEdqM83/8OVN/NoWyFlQpwCUSrfaL
GYPt9VnzewrS7iEbogE33a5ukUxl2tzYukXANd3XuK+fIpdkv1+VRymWJnHR3I+j9WuIQ39fKfUg
k+Xqp9XrkiwP2NbHbcfYeBUiD9vHzG1Y0IHywtdI02pXL+wrNwgWf5L2gc9nIpRVY6FsP3C0Gbjk
mi8aG8prLY3XxiF3kIzGJV0I9crKr47pfJAYqfc4wXrPRxlgFTbvsoiuFkOMZ/KQmyGR2to2A+CQ
WpCcC7wCm9DKTuxjPZHBcikYscLBQuW27F+lEf8SotiJNH3QR/8Hlvcr7qhiLt2bXeKMQnNf8b6W
PyvinquJW+E9ffHJHag1TltJLH9SzBeTU4mWiznkVz2b4/H7gbaI8Vjq7m/u0j0ZB2s4q/gpLeip
Uw3GRDfPrU3TyKdxsSwYVf85VM7Nj1v9yPfhan8O9CY/uVZ7cyr7GibT24AxbO9IhJS6xDKaNeAt
NJntknI5iTlEWB3cEqMWvNBJHk0OxlzbvQ/txL/EAQ6UrnM2HFkvlPz2lyzO27PgnWxyE0T395A1
3+e0bu4Sm6pAAt0PZeDTYUkDK952/dWdE8hu3L+9qlEFvySf+4S+09Ph1pOoDfvw2W3Ir02UtWzy
nFyhId406QC06TWALtOIfSrpapJAHO1q+mObqx3T1uwKrEBlMij6vhydrEp4hHJPoSmlJseiMT7i
OIR5Vfje6KY+XzN5ndlrraVozLs41vAUN8mjHdTzVZLQqdG7uTxS3Rvooj1GTrY40aM1/eLM03LQ
wVNtMlMFhp12H7IY7V3OCXOpsXVWzlg8i0EQtCkhrKPrwo/NsJmCxvI6x98KaRMqTIK9pc2/TEU9
RsXvsWp8UF8ssHLZSFhQAVv6X091Bcy4wPsLAwYGN/H/fcWPdyJsuUtSVR1E5dTnyHCQLtEvcreG
Lp/g+pzT81ziZAeoPe210RUnGI8n+grXSYhYzXRfOjiRx2bha/qsguw+O9xDiBSJvQ4I268nDQkO
7yD4QwvTDWGkqDjyW0xXbVWCWfSJmSv6S/Acd+uOqN4qUp12x1Dlvka1GdWe3Hx0sRr9cKgHfeSt
Zx7KwG0OdqcKr5HID0U3MWaYTLpRRsdbrKSr2ppHfEzuobKDLwzP+6A2bx1G97rkypLBI0Hndero
+QEtMkctNdjZGtG+MWp816zgtKeeAOX1K7ik9pb9UABFWd4Maf+cFcXrVE3SjzHlW4mTYWIDOJX2
yFHFvguS6SHA/Bo4Bp13rOx4s6cAXqei+0AFG2kyZ+7j6ZLW0E7bVt9PVN2Z2PGtEdhDUUi5tnMO
3QNfClA1V34IwtxIocVyuOXnp0mhtEMMHPu5o+Woz2H05Al5dGa8H66Z0mMFHFIjGQvNbWY1oBbB
471OvM1Dc1IndyKSqKmJ+JgRHcQcvdpymN75B2zb8oexy7qXRWDAw/e1wMzOFaMxvql/l9of5SGp
LIhdY0WIycTL1GIrRtfFPazZL62vKNuJiUkqieegBhtakjsIah3Pof2T3gbrWPnaYSoEW3jWC58K
OQePFdesuarqDM+F1jzrFk+1siiLnNsr9J1yZQWscEmFpT1KDOM4hNqL6JNPrRuwjqUkF5mNHEa2
WpiYHY2O5i57luXIBnw4A8Sgb4ubAYZriVUZ/1wlq+FEuqTYhN/9xOX0OwI0rApJkcsAZpzR5PBs
TduhKDX4tpa6keqHh0exyiW1mn6fK2s8gpgcjkr7wVkz3HR4j3Gm6mustz6llglF47ny8oAdYWaM
TJ667s6JwZgqHBjIQhODhKE5YHIYT73DJtMgqnKa2tcZlPueylzKO3u6ZKBmk8i3pp/Kikzcpe1e
DLiK2e8tyiCWza5h38UCDtqvZVfVS/coMPmRYuOoFszwy4vBcFYS2Dokk9mLzKHDAE3zFiVB3w9B
Jf78SFXKBPJMoDKdUZPrAVaXmspznma/8xnWV8sJXa+bXZ+2H+3QRKcowCyg58fCTj1ngIr8/WDn
rOZlyPLhgkVe2ZxN1lacXFyL2LYTI5YFZQMPDFQLHIcV2aj0eU6o4ogZjuTgWYANDdp1YpU7Zy7t
DWZeTL8AiE51uNWYCJ6MFEOUOTzOU763/CI+2fg0b1WiXlQ1q1c/0pptE1XDrhpT9Wq5pKJq9s1J
X4pdU08BLuOEOEIfxNeOxE+/UEbKaPEG8YAR+NURyMsSOT8czU2n92+m4SuIHeAg6oIXHAdZDYmc
/bPM7PfRBm7odwgxJcufJ9qyP0Qz7WvgP1bJ4Aqvlna48RmC08fFzWcAnOdNtuxPMKH6U2Php84p
E3LttD8StYmY9DpjtiGMBSlflA6lXXnzOFMAhBsmeC7zSLtLQWFC4AjTV9ET3U4ZpexKhDychZU8
hGb3DoU8v68jNTwGMj/4YZ++6hYMjXnIMNm5S1cmKB4sBhREspAOIYp3klQfNk1Uq74C2x63n3Zt
lZc6+4hCSztH3KzYcxo3rDDWylLAvCzMvO156OVdqRf1ZWa3s5ur9B3ydklJZvA7K/w7KX8UFD9s
UOHytb81wHweZR6dnLogXwPsmwukYKoALQ+39JgQCoYm6q/xONe4BW9tRgYZK2biTWF3GBwTpokf
vZXQvSkFQtUF7rEe3Pydgz7VJv0PSzLAm+Ww9X1tX7tOs43ST0cDgcgs0V9PQFgvIq7jS9VEn+Po
WxQLctRt8OUK23lyE8yZuZ1kP/q4ugGf1l+pNQZiCrp0GOBgQ6kJCaWQ+aMXjD1xHtnqfSrMmxN8
SdtxL8LYZ4H2gi85xw6Yr+banb15KB8IoZ60ARcz/ogk0x7HIro4DfEw9n6ayD9Ml8y+IrlNE8aq
c7Xp3EOWNGqQ+2Ok7ie3b+/h4eLasjfm5CcAD1/NoAs3vcXiTDkV2gVSZuvqOuLsiETt1odYdV6R
dfiQjQ/hBs9UlwXbOfFXk3KKW5hg3lekTixYI5tk8t+mJH6KFjIhMXSiyUzYijK1uN/HB4qVAPOE
6NEw1RqunBzCpeES8KdG7BlVoYuM4GVUWOGqBIPuMNscAGcY6GHUrdsY4ThFjd6kAeMCkH3rbCh6
aCyUI5emXR/U1KgfmqYxrnGcWyRxfup0zzR2+FgqqS5jTELDVpblqd4sj+UykP3+6PvBRbr2p3pv
Nqj/37AXzR+vDQh4Vj1NpyMIACeTrftiANJY8K0KqdJNiFy1m5ei8Gp+qbHfp0gUh1jHszXnmxiS
mtlbP3SboxkU1Ya5BRVmYs87vgJO8WzQ8COLbJ8lyy49s+6SpCl2AGJeouytBNywd2FSHFUIWYoM
mkeh2mWqwMoxF6OSWmW83BqU6GB2N2i867SiBFg45i+LKbXH2BJktnPvMFah2Ycz4tyWu1pe/Cgb
HphwPWawDaIpa3cZ0hnBxeFiu+UCb6fqaYEQPwwGF5MlClpbOOfQ6fbMorIfk4B0XKUv9vTwAfRU
4Zm4Mpth5FZDkWkRUqw6+tFhxBNO3JGWIEXqgeDi1J1hsjlPVsFN3KZ1JckzjTBAw49v+uNjH6jP
QNyZ/Nj0R/RQB0TD2MQGrjPbyb1OdqVh+prZ6S6Z0FM0MkCUzO95h9O+PFv7IHfBLI3BBh9lwsK/
ITZIm6+hkZdLMbjr7HY9gtfU2bkVHmi2V7WKbGh2Ixd8Vl+MYpiulLyb2NCoPdDNkLc39imsP9qB
qZSleEZyTLVDnt63SNx0DGovqmUjdtMXn6TjLz7a9i1tw0+jZIpOaxJnBVbD7UjgvjHnMzct7N8B
W54o7F90v3wjUihunG4app1RiUuC97aZb+vAkjioFHZDRAytqH2vXPbhUfou8O2AQCfTb3YMFziw
3xVsdzkePCkjo5+XOkIVh81GApp3SoHFsxc7rP3czqpkuGpG4vE+4PfTVDdMMSfdTTp2bJqi+MSx
778f6olNzKyzP7EsfdOSSF6NqIUn4kjuyjjasXgtG275gDiZHE5cZ+2gY5ZGaT+ZTQw5r00boOny
UcyyvA+xdcmFojGWiCPg6fAzp11HjG/f9iYEn/anZh+MuHnneR5JkH11urrPGhvtxmSuJs2ri983
X9KUten+hNxrerkIs3PBVhM3CcQAFhHt7M5D57WUDdHHIwlXCczdruT+hH9rsHsXyVNx3J78p9KK
bnpJOk5Ue7cacFKFFaD2gYgj4xLDCFumycmuabsnGl4ETS3mWtk6Jn/CQGOLAzdO8rcwkk/4gbUX
qOiDxzsVTOM8BBcrre6bngEFGGNmVSrYZqQsW0KU/qigE/mRw6SLvWmd3ZXwIPcWskhW1T2ohPpS
JJrm5WY77Bh1bhSVHEd4UJRr45ZNDkOlvbs+B6bYmvehyG6aHu8LvOHHCl9fxDQKcteyQx6BIWhW
5x8nwG973vv7FoyuB93/lBngotImIIPRJvGrzRCW6qv+Z0flOOaZkpIeraYkuxcnaqZCdncEtQp7
XWiZ5XVl3F1juQCfTHN6zbtUeq6iICsyzPaOpkBQPnb8K2HVp4Nqo7sh0TOdKp1WVmQdlGVsYzsE
+YGl1EsmK32smp7OOs3XX0AWAKOu1K0Cp/njzab459NaGBS2Pnb30CgxsnWmRrdhR6zWsD/jIq4/
gZgemhwhTGGyTAyB7ODb3uCAaFMRTh6KL5ZY52fAc450JNC+zthHi3kZGoa8roZ5ZqFqz4aBAo14
VvxwMLq3TeV/VsI4RWY0Xjh10Dbey/faQTYnfqKd5sEl2NHS3afwtWt9SKq0LLPPmTQ7T7y0u2wd
Miq/j6oJ5hBQCqxhZfvkdGtzWeCSuO+eVOO6TH6t+pzqBPA7qnS8hhI/D8dy/kPU6jY7Jp7GdLzX
A6tfg/cUZxUCbhm58lZO0+DwNoJ4p6LGOUC4ca6Rs/Tp4Ja9drnPPRufwJDF9tcUh28+Lr+XyIa7
YSr9iG28jp3tYJnPJasjPRgzIDuOo6bQsr2YQAL7vvVDMwW9WhnRtqDkbesixc4kbmK/zh6MzDw3
Eogoo3xnn2C0WU8lIJrOtKZNFQEtYkjKnaupDvUYkFF2fjNFJE/A3NaiD29nUP7NbZH2OVWEr6Yb
srdeSPNmJdnCadx1+kOQhs0BsWxEMfgcGDMzGSQ/U/S+R8SGCom2/2KBaK35nPEK4mPdsuNOuAag
tjLC3JbLt0zKqtyY2vArjt136oLucuESCGusc1BDdbRMqhepquV+uVYiUBsZy48eZ+SGucUXY+sH
XXTEgflpojApPFLCLw2dYBadDcRpcA8iPyGPcAL/LjeazoEBxeTdDCPqIQZ+YeEwf3Eq30/Z8GI5
2c3igCJs9qN2xLl0Ynvk8CL4kGC2xD8uVhgdtG60NgSDYQCWxmcr7DPh9QcnM75G27gYqv/JjYn8
huPfEhdJuazFT57LtlDIQWPRPJo9lT9ayO29GoS/tm+IgI8ANqKVBOucGxQyyXL+3bNpMOLXWnPe
ukBRFhwMZKo1SCjpK3UQPUAqrXJveteeBtVsCwuTZ8NNKEh+Mn9js4GWREAfqC8yve0Ex3Raug5b
rLBWgjCZsvhHn9jiyRjhtVrXkshSLu9TgyehEyGwtSMR0nAd6WNDzTH70sB0T2Zi5TQ+ipQs/SeR
QvgYvbGe7R7IYez+YjU+16Il2dYBpuiK5jpSaGyTxKsb5WyRe51YZnj9Ru5bvvGo1bM49iVId+zs
bEj1tzZwGTLGxqUj6vIw+PFrRrz/q+esn3Arv/LKMLirAd9nRLm6OagftKWIqDZKKpmEey2raLrk
qWHs5zZ41qNq51ilfse1c/YrpzsCap/uIKr37IYDSjRxslNaWQDmceKfNVBq18ro41LatiLydp1L
42WwopCoJknREOTuCmvItLJJeptB0KxVTg5zALDPZPoahZif645ukwh21i5THOAd2g2ITxWbcjAJ
G7ZY7zOxGN/CXy72cr6Br28Sd9jDslgIHKTdnR9dTSdO3dE+TKp6mivzlIX3M3jyldQYOPlT/2vw
4YrisUu2YsKti6fZm93pPcA4s5lTL8u5fEHqd/vEtx5dZgMoeaiPJgrxSqrSP6EtzLSXLHWwNek9
Mx7+fHAAezDI7NXu719o6HXaDIr9hyop1+z/8be/vzzmweTJjFB2BJ1sb9M2PVkl1u7SlOxTBIlP
N2KE2mXh7xmtcKCFfVt1KLzO5G4aB5sQlQ/sELvsTStdKndzG+1QQjTuaBCU+s52o3fHYQ5Gfn7L
XiBZZdI3mAxSl+VabPWCzSxR2u08ys4yhy6BBfVRMjjZZAn9gVS+Vww66HchCJya7J7C2cspTRQF
bYohg7pAQdkxxQd9cwRhWEBWON+IZbsHxTgGnhTsF7+tfjm1ieJKtaCe6KzoMPA4Y26qIYLxYpP4
Jc+7Emb+WS7GqE7m2zwxyGvP9o1AYsCgvalXk6C8neYbxoMd8tZoIOs6KUYxPTc8GE7wGAen3kKa
vIdCeTJJSXehTgVem77ro4PVmLq5oakfVJTT5jKRSlqQHeisxzAtKmopSgTpwHAPmUbNdzSwyAKP
xsqcDek5UiMkCcqyAx23jkrwiRp1VWyzioK0EIlwk2bidVw67BPx5or8cx4JikX4EUKDeErOp6uE
fDjcC9PxmijEBVVXd356zUP5IuLow1AEQiedJZK87KORdOPKqrp4XaX5w9CWMctAc/FVvKUxQILn
MkwIRewkFUJsmL0bznQpy/JJ9Ui1UdGIPS6f1WzF7wgpv/UZUQsxQ14Jhz5IN/jMv2s2fK61TK+3
Gc63uUIwA3yELhm6gCfs9DfEpXxbhniRQt/dmGra5AHdt/3cJqfUDZgvhvk7JUb1hgFWyPSXhHBm
ucD42lWZta6n93a2qzOWIZ89tmgMf22p8SGw24cYPLdtTK+CM+bazdLEs3KqEP3YSO/qjDvHYzHM
l3iQX3o+bwejxYMCYg+9hwlRKLPnGAqsLuVb77S8Xl30UFcg9prSLTwA4UcyVc5x1KO3mYKIAYCt
B1paz6P2IVnQooBy7wGzLc7mjTEEMJfwl6zoOm5X/2ugLb/+7W8fFIO3OLC/gqjI/7MfVhjuvzLQ
nr9+veMf+f/+xZ8OWusPSyKN6GyadKyq/+6fxVkrdEMBp3YsyyJfhSv6T/+sYf5hEffDVitM2zW/
v/Snf9Yw/uBVdiGs4pMzpbKd/45/VijBT1LSExMU+eHz3/5m88Rc/DJIIzqhZD7+J5d60xD4BPUi
uPNqcHfJ/9MUgSe8uHT24n+z8aeTvrBZL9ZEpuAu2WHy5cKE/exDMz/VViBOYUczIH2F41kXiJH+
+CIS3V5XlencnIY1nxBY3LJLzWevter0bJCZ8igaq7YSrsMmt/zfNdmaLa2a+jrRjDslip9UYnwS
zniY5UxKr6Mahij/b4PtOmlPcFUNZJOtmjBPFAZS6hgcho5mkbaPXnMEBlcWexpGyRBArZxt4zhT
LH0rCG4fbaD1E2GvOr0lnYWB1pifR1p/vN6IGV85SXfgezcbB1sqp/b8ApJ0ZEGH6th3VrXPFhCh
hZi5nlNOc3oxf4xJDMYNztyKFmW+iNRGXqxG1qrC8Jq4dvkCbSu9jqZKHxuap26YnKqNOw3cey3t
J4AjT7MIMUZha7FF+H+8nclu5EqapV+l0XsmjMYZqKqFO32US3K55Jo2hBQhcaZxNpJP359nFxpZ
i250bxq5yYsbN0Ih0Wn2/+ec7zgvIu2jV5NA4b4sJ/+tS6goSkrpTrgnI4p25vrcGMGPbJt3r6n4
M2DShuVS3TsmCSzck4yy9sZwQPcgu8VPPFA/PnTlfWWisbUErGevWNblCA7bCODPRLmG3mt866p+
konxMgswh0Re7VU1FUuY6PKHi+CfycIvt9R0Tc5+TMHDeNKWDieRXLOGPVwWJyeqp6lLBVe1sgLa
S21y+0R3+udEgO0Qpvztau6t7C+WDXp+HZqzgKMtxR9CmkcEx3gVNAArpKgvQFkBYkRZdyLiWhxK
2/4zpsv0kjTVC96oeE8yJNsP5fKtKgO7I62HWZFeZ7byzBXOfNJ0y+5jk/LkWNJ2NqbzBnBzeQ86
01t1FFOZvEG5ILXpGcZ6tkFMYamX0/AduXF7ynwyIiJw/gIbo1kZdX/lBYZPXUKP7gnS5H6ynB73
E3JlMqXtIY3Fw2x0pxwwHZQ4Y+dI+0PMafkCFSP6YoOZQXMbsCZXnvRJdCzkFXGOFg/14Dv3g9IV
ctFCr2fjO0+c8dPO8RRAph4NkBhTunXMEmCmoi0HmJADfnPAnWzq4OA2S7drByxDOqBJBYnH2rEy
4nTRzYtbgMHACbNxer3sjNS3kV9idj8jM2Lg1sPRd7zkLmsoN06cbINTZystViNU/zyOAK5jHeRr
nVJd53coxJB/vjGyQNBfrJ+ho4RWCNZogTOihy8MkXgzukM94aRFZFgvpdXurMWTazjnNP4aeAik
VaRA0wN99Fr5w8Rx4GeBI9Arzg7JX/b+ef+smhJx0qL01QB3sw4EN77Inta1NtbNPBF+l1ARMjLd
azgQ5YfV9M6HYTXxMYOX1/RDdcSsQZrPRGR1nJFwY+VeyDF+Tl3+Z6DmNu+IhpGKGil1WCeGfh/S
6slP8BcmA/1yy2MdTFdPO/ijbRaK7AzGsCrds2jzry4hL1p3j4Ow95b0r9BvxJ7Uv7NCeZIr3fpP
TD373sumnTK4PySu4+7HG1yg7No0hC+Vr52GX09t5UsEnmPQtnGYaKijChXESK/nJ1mPEkIc+6gM
o9OKrFkC6WhWD3Iu9mUPX9ntwPlwU8dCklJwwnrsbWIBEXodNU/Sgv65VO9AFfAjD6yoAEaQFBLZ
pmzd17zRR19T25XXHrBG8ZIt+r1L7DwcGlJeNkTQVRPLp4ASXmwDXOcWy0B6qdik0OGIEm4+9MrY
Czl77HPy16ztD45MuZTJa+0Fr0PngdhQDUtorCaP9QyalJ4Vb1uqstj1VoTASNDraPrtuy/UWzu6
j/h4grAU3TcFFtemyYCyBC+UpX37Ez7YEqYQma3bZxQY+8zHJvbnUz+om3sPlszYY0jri/6ajNZ8
ctmV07NePrEOxh4GNmGtWt6XA7RaFWGrjrKnWOQ7C7vuaioJ5NM0Ua3alt8/7+k90c7z5IO9Wozm
a+IwWhWkr1XpoVvyWHaZvqKiuuskxX9CWAIZi5A/3RukT308HBi8KkypRPjlZPHLnOCtRu+D7Utx
yWhSEtnM9nHI9Yu7sMer2sgPOx2caAx4sG5LMpHkG/be2zIVn+0k3s20JWZmDHgG7Cv2+u+ZIyoa
wCyl7mYRDt/F9o1u7a8SU+daDhRO0xV5h6+ch7f4QFYCAwAmqZnjet80/ZMcAwf51Lt0ORvrCJeM
xgpvTtkPKMUf5tUz7rkfG1LvKp7EkVdGeXECucuHKkGwGO7ph5NXE5F+36eTvLi2kYZ1N2zLSG8b
2qLTacB0IHbdJNivqzxUOavF2fUvk9eOaw1fIpwT8TRm8Uvm1C9wtulDSLdT6p1wW5yDpNpPY/JJ
rh+Gb6KfTDd+GNvkBUpr/ET27mwDVFkNbHOwxwCLoa9XdclmIbUBLt4EI5Gj8Vb2b16AO1nKEkpo
tXOM9L3GAQhCsIdHnU33Q6ZuNghCJhy8G6dM3qs5OviaQt6iyFe2k0Mso4aGHK9tOodWvPUk6mOj
2KhkCqXqH+cqONqcgy1uWVw9SXkoTXVxxxYPgvHsOaAfqTSj/7gpbxUk3CaokxhCIXFuzsHBNsj+
DIBtFB2YMn1a0D/nwNgOw4vbvs32pZaoJtO5NCjJ6v8Wbb+y0APVou5ZBHzlfXYe+nZjJR7+Bk1w
hgqzBTd3z8KecxtoH/crhjp6XCv54xgxPWjxnU4eqgZULClWc2E+NUboFiixbN5kQfU2ssxsnm56
1PgFcHl185JO1Vll2aot37JoorwAjBv94HQG1vkbfdp0dEuCRHgWUAFGCpwG8lO38q0AWc7ovnEh
Y7+pw6D/9dUz+zVUHLip0NUa0GGF/TKXVErnMStwvL2mmfFD8ldWc+x1fPBTcs1xy03oY8Ft00N3
CuynQvTs8F89lr41/pgRtXgonR0fF1YCQAEmfzUbNO3ROOCUP6KgKcY46+xeN/eAY0M3k9upGcLF
QKpp7jBjxvk1oBhe5/OpZMUv51d2Qeume4rxO+T6DAKnx+aNDcqvFyDI5Rpk3S6aqkvuLPtOXTqg
NbkWOxNuoWpOBgSImm+D8EF3KrX22r++i7df5XdLN6wXQcej2VbhnHpbyHIMztbH2L2DcLA02xmk
1cL/ZoO4JjURGuTAB22ueI6OS8vJqD6cKn3QRn31BeAFssojsrHdgDpUbBfvotLbdjpejajSkSxZ
4JobjouN1/wxEc0TWIHsouz+ys5wo0wu/rc5X3HgzNhRLWfte4xOM6onj/B8893kK7N88+fv1MpX
vrx1y0Ft0pSc1x5KYrerePLGjFXPnPEQ8+3O4pOd23Bi1Z6tOGT5Qq5YMgZY+sTC1ike7i1hL8Tm
+YKivMrWHcTcfKL20Ps2BhDhGGltlsNJwp0+/XXHAHs0NnH0r775o9Lg4NMjWdLB6U3zquCnqqtX
su7rEX2HNsYVBQLPLlCPiSN1IAXQ8OajiR0eDE80utTscXwOz8QQSGe7K4x1oezJLEzuvqTRQI6/
YwUL/1XI137+CIzqyQ70XZA01P0usH3LPx5kxZXAnOrMX6k3rqJOYoTpntiCAfl/nQN7h98a8ySV
WDo9pga8uhhzopm892a/nXtadTUsK7xroYq/4oKeebylPLms8mGzkgfXHsXm9lmimCa2fmjVd+pK
3kIVoT+NtIEtxIeeKsjiwTl0dbUGrrjOh/dUURKG2Suu9QczJp67if7vuxpQisIg1/Fozapb4y6Y
ZvbPgjVhsK8CGEY3pLH3OIMyc+uAB/g+4ktUvHMNoEfKPdWTWBeexOOznGsyveOSsO+2wZWVP4m6
QHpGk7+dKYjbxSUJkAexoqdKbYPEoqbVOU7euDbZfEbLT6sOEpEaPXEz13hd2Q7N93FG41pJYIFR
bCEBBrnbNTGSw11w812N42sW6DjptrE8QGfNaq7alwCkqZ6SVZ++9aU4e+bLnOFu5OUp2JR7xA1G
faIyHTsGmhcC6ZIdWoinZfQZQU+hAhzvMFaK9rtFEokBCDROtMfNhZQabJR2t6QkP1V/WTz3Q7aU
o+XnlKX6YDRvJjttS1JwNJ8G0JramAg7dKvGfyFXy4rms2/ozQCN29JOkYhfMd2I0+rJE+QPMhsF
q/yaiwWXCMGo2d03C9pXJnfW7du8WL8myLv7ajag49rzJh6pBXWWee0BU+6hcJtFtHWbajlMcfw7
edXVWNxTge67woPKH+y5v20RHxtWzKsZejjz6CUnq8D1nhgdu/By65bAEtnY/3VSriG9MX5GKoDw
1QHp6E9d7XzM7a9Ps6RoqLnxnTvpGs9Wm7y7XnJf8l7ibEF5dJ6CrueJYLBpFW876IW5OAxG/N1r
4xo0OMnG7sSZep19oKSJz5VVbuj5vEiveul8oqOGxysAgjBoWL1zkNsSJc+yjfst7OtNORabXlH4
HjHqLeJZExTYM7mdizHoT7hs3kSgdoFv3Ila36GVPQAtZJErUUh5HDC5YO/rrgxh3xbIHgx5R7yL
oDNL7Ik3J7L8Ki2xraSxI+nFiBW9B05z5DffYkinpYDDloxH1dehgibuQC4irxtm7XRPqxQPJnMU
Q12GYxUQXRgYnEBmK6+TBUwQvFXF+QFSyKU3oxxxZtY4thj5GoubTI211uWwul20c3BGJRSw4uxi
EOX9nIII0GR4qZXKsmej/KTbd+1lDqPdN4fIyu0Nbo0znUn2lkveOsXwMrkOhYk2FkCDQAT8eu9n
9AXXNLrLiuR4Y/DdlgeRqtYxQQMbXmSjJAmsX2qTMH+nK4cUWNncYoGuc0OyfuFb26SRuaNI8xJH
9K9WMG9SH15tTTfzLYaXAHmyspUJ2AZU5RrTMuJHsjaU9659ACDJHD2CG+MVhFZmct81pPpzC0pS
vLYVwUSeAsHch78V98NT1Hc7e/pbFwBLbvI3GLgEJISMnTVVXpuhTY7JzPQjvjyayFMpCWk7uwFs
QkIim0IiwDvwpHT2t2E90bNYWdRbMn34SlzKOtqBJgdFEsTPEcSxmzuuZtJeR459sTv3bJBKKe0Q
GDoczXUliyw0s/qv8NjU0OolXEwcv6X1dbuHGNKdedD65zK/lrylTGd7Uz1K4EKqunUwPQapzdQw
nlOM+lG8NWMudKPgd991Y3oMlqvVfAZ4lpLLFD87zt1A/1gMbK7Tr4XkRWNdxuLS4p+xX6zux8eb
EtGEDdOxf/c4Mhz3YSx38IHaiH1WcM146yVqH81v4FSz/lFVW7d95M+AIv46kxgid7uxyNI0+dmP
DUK+JEuz1dRfkoYsXfW6sD26lWwaPptrykcbHhG4TXVN/mLCPmrszBr2x9KGNnVhXZbhYQoI5Qxh
ZySoTtW2qaKjU8o1n3mvY87idl5zVbVBrSz1yeu/7eHXt5t1H4yoH6hwre+/wUL5rjkySf+sbh4H
tThvXuy/RgbwJS41w3KOSXAqigfERwXZ2TfgYd2syW5y0j5MdEt2Dwwnz03l7ILqFRo72ykw1pvO
eante3ShBGhxw0HgsAiUMow4B1ij+OkWgcNUaFgt8eWcIsPHOPsIsDRbQw3u/qWrhjsfdaPu6LMg
FtJH65aFkTlvtPulcnYceNQ6ib2Plw5t4awIi0NjRXzgYAjkAfWvPaYdA+y3gaAyRS1vyAiXW6Ex
4CKXLz51EoL2+GQL2ifUPi6bZjPI+j6buATi28kUalaFj1cleMMkialkJzIOWZuTikoJQ4D1s/td
naJIOJn9tphg5TrjABrhlAcIg056Fyzt1tEmW9h32bwAGwoXMm9OHqw0+Ku4fyeGuxr8k7DECp6S
8PbALu0AQ6PhYmKh0NcnBaxG7My8PJu9h6wXP7WYFWRO6TfWK+UclR+QWcpPXj4/FpHzqCixxhKz
km4EdIjeJpu+M66NwIiW7KsetrGHhkLuIJnibUt8L1mQ+co/QvKGpCyGXo52KEhPNKtFPskMlt81
8LqjHVl3Np9uGMP7iqt+0xlPXl48sS2yVunMu9QHCBUKwf9TpjapJKussEqKvZlIgDO4ShqTlTCh
p4tlOV9my4qrcli/VcZn7k447tzkqsy0wbnp46LMs9dG4gOi/8PtxwNJ3zMx93s/UyEIJp6sqf9r
U/a47q38BT5E2HT8rdJZeIdqLMWXf/ODeCVON9wuxb6bbBdTiS3XUZxQoJ6KvxB7t7gWW9pEEpcD
ERfNoYsK1qMtUmaaJrcSmOjUGDYtFWlKFbJ4cqSYniabwnWR5pdgeuDF/aWSgixO1r7bjXEF5Omv
EQbucyNPGJDiYjsn2SO7twt8UJIOnQIkNZFFVW42rYk42j8IF0zIbRsfRpcdd5TGH17qArS4bZSJ
TBzMUmwITB5UIbY1RRFIgaepYpW7KFIeDNhR6NtKhfA5SFVmlQe/O8EIe6tO0B7LrP+PktWNLPOv
JJn/JM2EX/3Xf/zbv/zDpuqBNT8NPzcNqRuK/j/+jf8y/lG3X/l/+y//288/f5eX+f+sSAk4KP97
pMtumL+q/4J0MW//wf8UpAzH/Ydj+o5AXjKB8fg3Xo/+6fp//++Ga/4DmAkCE/9zfdO1+a/+U5Ty
/3HDtmAI81GsHBtV6n9BXcx/mJ6DfMRS2bMDh7X1/4soZSGB/RdRynFNU5ocl5ZlexgZfWHz7/8F
ndQ6pIMlXui1SN1LhxyuslIyMdrfSvPcJ7IY2Hu6O0kv5dqN8GhDhgnLztzR9kXLmD9W27h9YIqq
dn5J5NhgtQXLdc+g8+ar3WCTqEt/mxZ5289KDE9RdzJceYiJcx9wY/yZF/mIBwfsARCUwFS/jo3A
DU6fy1CvCcLXh4It+ZrJdaPr5c5LoBmXaMarhFS94r2jfSrNzWqbZUWwzk5j0PytVHyZSZyBzedD
sBjD86yTY1NxYUrcDhu1r78kN7OsIOpRJcMd+J17Wtyr9UD1acjSoSenzzeAmlUAo2Z/HfreDuu2
23rt/GAk8iFx6Ixt7xt8qjNuEN+paMRgEGYjurZiEKmuNd6Vtg9s08UnAHEZuQt/I+ZvJA+xSXPP
3EaOj5EQmPcsdY8IQMhncZjyMgxoEIl/PYcOtQQsi9Gx3RTgVtKuv9qO99HgUyIEhkl8Xkgs3Fgo
tfVJn95nHBRnv5OPRUDitcLVS86s/4PdNNkY1KWGpuS+K3clSyw6V40Chr76JMKqV9CLSXT3+Dss
d3yx6vbDdmPC2cXGTBn/2RZN+yUqH1J0u3VvyB8vnZ+7Yp8L9VGnEdS8+RYS0uXeTwS1Y5rCnYRh
1+y8N0pwHpYW13IzSeAhibPRatCrAJQrFLzgVld75UlRrKJZX/gFOJe55scRtWKV2oR1/DmDHQG7
ppHGnQ2hjm71X99Z4BdM5l9SA/BfG3wPPXfB4TtPlRc2Njy9tBrHNSzGZEtEI+vJM1hDe5+Z5CBl
BW+y6F/NysULFvXoRtm8NStAJnWa7RLMtob2KWYp/B3FIZjUFNwXD5uRkUbZ3Vi/CDj9bLUb1kW3
xIKPgtcRFSUkQNFwzTb8GHUDlURZYbKlpvSqTu3pJceXNb6QBF74QSgdlulhzFMXWcDcB3M8Hecx
Y8MUNNvEnqDvY1X1jQX/2BD3mP9bNNq0gKmBaZdoAms8k0MG5+62l8Ah49JuGANwaBF24wkbvpr8
zetjarui5d5jk84k+rcvCuogfMTBTCd7hw6LkOhpuk1uIHxC4PXZYF9Ta9yv0jM9Hknnmf4qtq1C
sxmwh10F62iif4UibomHXb4o8NnEsrxjBmVhPWX5EnZ9FA5zku7HAOnPAZ+w3vZzJ8hBbY2YAUIY
ebu1UGpWVOt4ISDIZTWN3H+LrDFpuYccOMJeyox6k+DlPnhgGVDqsKd33BtH8tCrjMKq0Cp4SuPE
NnaECWj0o7KPSNRfs6v6/Vg2tPk4IxdR6AJUzKbh1PZsbqIK8S3FRRRRw7Dt0LTAQSJDEwsNuyXA
klR1j0A7ID2onK71DnGVW927Yxo8orNwdrBQtwI2w5oaPuZtJw0jwBTIqQE236J6zqJ6H5X32djz
NN70B0+ANul7Lv4DhtVaSL7exd1WnqPD0edIT/HGYPgmsOFyh43bEpqGUid+bGB2bZkeCWF/8WMr
7uapuAwz7yh0rHlfZOBiUgSXHC/OipYb/GcXGqhHQJv2S1uLwxR4waGXEPJ6/qS1HpIenD+GmiI4
CkgTBxpj7d4aw6VifHNz0e06nrJpgW+LSZ38aUXfGwvCvqdTFCTfCn/eXUpL4trn/Rh0QNHT5Bg3
vb/zAV8RNzqnJYRaEcUs09h20wKAjhRJF3W3vH25PWIcL/Kyrf/MkWTfkafnWLfVfrah4CdtUK7L
7GZSHYMQSA7NIOzZHUZ6Lu9su/m0jL19iPiw7wz/O89hxA+GvAvoq92C3oO8ApIXQzUbW5OFhuc/
LBZVT3MNaoFEgcrvhaYXbZK0SmgvisPKLgyQEiPNg1m5G4nXEKFkhdxPdg/NoeO2bCwNIqr1bBtU
x6nRD5gIpig0y3Kl+2kj/DjZOjTtAP7O2uEBJdLfsk+ltyCm2KkbcEMEs71RBkBMH8pvMnW8PbCE
51qztc+wVczOu+B178wcmqaJSj1Wi+DLL36VW+GSysW56sk/FckIbMOply2Rouv0ZrtgVBfVcgBB
9x5mA+0i2YyxCwQIfCPf751ruR9Z0T7nIySoZfhrgfPaxm5qMQo7bz4m50UruTOVfT8UGHxRzlbe
uEVUNR4jnX7TMVqFeUd7YVnXFJ0wO3hmlu0tIpebou62WGPFoZHzF4fjAGrp7PB6fgeSuSuc6deW
7kPkKvxBwVcKMp1XXh1zIjHhqc59ncl7sgjTK7YoT138bKTtHYZshIB+PJqWV294dxxEd10oQdl6
MxY5o7fYokYwCcTI4q7kKh1PGd3DelgFU2ZSgDbGJPm6swEmgQk0puoIBlBuOfWWmr+eXTUQ72mA
BDZTsVM3LG/clKeSmpFVRcxvx5os30Ukjlx2DkZJ0Uc3VGF713PKEo8asbKND10DXz6a+HpJii8J
032V6Q3TzkrYKHIU9ZLyJZLHWDMye1fTY+wuF4jj5oJd3yro9MnK5ZJ5nQgtv/qUun03O7lj0nxx
vQbgM2vAUZyjuEYbRnbYAKaxW3kvRhqQPf3QoGRUdvBEjO8UA8ibsHsDbWP1jiDWD+OmcMUzjZ4v
k+YVG4w7PTLN1lyvAo5ooOknc25flINjX6gOYu3wZJa3kHpxFrLbx4YBxhYGdbDQ1yVrntwIp8fg
dC+o2rZVvweaRs263rTFcFqKRGO2YZ9uo9RnuIyC9kou8kOn6sdweRWoKHiPxpZCUVE/x9TvZiU7
R/jQfwyr0qvup9EESclwssxGHa5bvceeTHtNREwsH8SqHEDqDhFEa09TlD0hJUHuZ4uifppbQHMx
AcUFZn8r9LDDwE2SsJ8KbqSjc3HNYDNNQDJyG8rCEumjKPb0eXB9G7rx2EzdnbWcIHE8inFmrqQa
VdX8nlQUz6Wxk5N/xFWxtqcSjwWuft2crIQxP6H+ISN7xUeGhsSOxX5XZLd74qaOImZ7DYXHD1yg
Ts3wqJrsLztpNpIDhlcEUhLMwQYdy39Ic1QmK00IkMBqreT9YAePRQFM3jgC8LiaFTwaUgwHN7Hq
ewhpIGlz7vDzcq8z8aO6/Brr7q6JhrvJnXlBVn9MUOm7rLrlhPxxGzdEsGq3oEBGkjFdooN9nUbj
Xsp5X8UgkRcgE0ft3I03747Mu0N/cyfBSJenwVL0qZfjui7yP01U/IiUB4g423KY5+6SWChj3eds
4omV3R+Z6PvSEAeznd7pLvYigIKaJUUAHlyY0aWRaDi1gjqSIkB2EcYKWUEB9smRrIPx1cntlzyJ
8zDF0Tka3jf8TNIIpsNmAhWmG7xfO3kq/eQy0q6ZBss7bSX9BZ/03cLzzLsZNxx/PzOZtl6X/cw5
b4/0hRqdAdZ7fIPulHt+UU0KQhCtBM7NjWgJ8eqGY6BgLKjKOWRw+cY6sDlfkKrykY5SwqaHbgQ4
xZ16Ta8vzKSl9UlhmdPOqMT7qEt62v3syY7tr9sjls/Ld75wOZisljUP6sBC91EczwM3ufloyPQs
4+qPcqNdDVIRZ/PtZCLJqix/2USRzTa5lmdjLFBkJGmVdRG1OIgX/V25DhxD+9Qa3k4lICKSsX/w
pt5isdP+tP7wEMtDB2dsP8I/3BDvCcL0Uo3iInrx6RscyxboNRA9FhPDQJ/mzcGTqHcjBelJ1iXX
DrkpAHMm73vH+2vOlHkIJo1VgPffm1kNyepYqOV6K0pyE/Qn1dwYAk7/im4ywFjzvpNMIPBMwetC
t6eaR4gkhR2SuGQewVmzRFW8c+38ObawJLfLrqwTj7Ev/aybKF4nOmLHu8SrqML81LTmha6JY3nr
dgMIbzswm0Hh83jLfNzM73qxt1z8uOxUfKfzKfow7PiazXrPT+nOgDsY+np2Nz1bUfM8uvWfuihu
nJBCrql5Dac0/bR5NDLhmRsngBg4IlTqmVUXjTlbancSVo2tFfwxxy/rxqMEd7ZyhuW+t0zBm0K+
13wr5l64385D2nz6HlWPVoKc2Ga0BgwPFOOIA0RsuNjmrlYC6QneC/I+Fy4uXyc3mH80rPJHbzhj
9QKUX5uX0ul/VGrQSmrFu6GJzR3o/9+Egjiuq2IBjKI7zT3ayA9VXLInVBBKYpwYm8Ug4jxzc6bN
b91ZDf6VeMg3RbNcPGVyDMZG8pbRueRKK8G65laHMiO52pBe5hOUXHPWjkPrM9iWVCKpNiVF3DwH
i4u/tOq51dKQBVfAyecX5N/jMiO3mECXW1ZuVN6lO8qA84ORoUuqKvirE/VaMfE9sZVnTiXMu7Yi
UxJ4CKmko8LaJr7ZZiSRKnaIW7Kl26QINEcER6ou7V0KdXHNo0Q9y+w8x6PfckX1uJEqJD9GfTg3
6Ux4odqWUphvh1TXwXH2WDUnNViWiuVwMub7qi4f5oRQDvsy9xHuGZozlzTTQn8HHVptiJS8kflY
U3pc7RYd9VC+8bmqlpuL0NQBDk21ByZFjFPPDwPXzQevV9tOCElGgJoH7AskrIAbUJMYFvbykWcz
6+E52TSGP4XcxjFTyCTbNe1MrVySX6hkeWzElL53RmntSZXxyuSz0yvlfeYomjNsorepcgbmCSIX
9VB9Fcm08z1sBCVdec3Upuvpvc9YH/uZa+1AjB3jzhp2SQWE1u49FVZgDzfmQGqfwD+FIlze+SqW
9vjPE7l1B2wdTfVm1cq60xmt0+1kvsW5NMNoZL9Zx1CH0nYfS9mF7ohGN3vavcsmchMUfWrKnG8f
D/YNtVkNX2aNwFEM33KKAALEtnn65w977gI2IcPgrV3O0jGX2daSvGvdRT9ECGy4hIuPVnPca7lV
SEhb5bt4XWMDOI/3T+B6QitdRPUcpjGcmhsCxsFKlv7OGHmF2K7thV5qnm6bm54UzaEb8MrK9uaa
5ZW2EK4grzFgGeTSBSpIPbqwaKADseLNnVvxmFNfEsfFcZEv7i5Xk9zAm5wvzkw0b75lNpAQovTW
8xt3v26eUiHpBcSWkwm9Aad3HFik3oOdrWFfjNQd4pfAYF3VhIShrygGALgGln8lFFK+c3nMA9K2
sWOJvTSZ7qRwsy25iLdyTC48b+vWnJ9KA65DxiPs9mySG6Lpd6qvjn5uW4feY0fdKzfdVh0OGGbJ
6IGmTHwabKV2otx0IvthIpF0SSSHmiseuNz4E7wQoqfpVLcO5q8G6sDOddvg6IOsctMCmFxPfYOF
vE4ZK9UGad0f+oy0ejtMtMx3yc3DjXpo00pfpZFAIxm6U2E8siM/z2nCDCDe+PCeCXPT4lYT7G1t
H29euSShCWQOzSzDZMEnTtT01EeaM36iziJr68Mc9WRoGE2AfvT6rY+uQ9HwkUWZgDpvzce5h9SS
YsOwbGs5ekxP5H5nyinpCi0r94v+keiePu3nRTufNc69w5L9JVtlbweHMFw9e+EMN3OTZnhnLdcM
RYH70GNYqLSQayuPjbXDCmolHFyRtEY2q4ybd6gm4a+NTvghUoba1zkuFsMoNaaip6b3uMLUZEaj
onmiL5ToNLzGPhnYdhCX47stebWacbeuFdbbfNE/ujAZKEfqrlsk4FbX9YHWxooLRnNFd9cbYyK4
RbXW7a9s8S0R+tSDhhi8c5FOt33UvGU2chBhiAZzxmIAUMuuHRnjik6Hdc77LxqL+kgzo7vOFKAz
Xaszj/MI7nJjzI53PyXFuM9NfKbF8lg5V29UxcM8IUm5+BzD7MNYMgLdKk82wdA9pnb2nVVivAZu
t10mN3kabWyrXE03i9d078tgGMRPF2Ptzv3HMDhkEmfJj7Lv5i1FaYwTg5keEumylUgjQNcB1CFf
W68ZbgW+Ld1d7TAAwgEt2moDNAwrS1NyF3fh4sVB9kW6b9WOXOUjq+GPEjg6JJw+o5fe2oxBWZWT
/o157b2IDbkkQnZiuNc+0TEPEiC93HJ4Gpdnp4tBP/a3uNUiM64zzUMCeO4h4qcCVc40rB3SocbT
U3yWvZ+fgAR5F/pjyzuabIFMs2K52Bm3IiWgNo9cCNcU2vkf6RSfeXqR7HTJZW2O/vq3AtDsLbPy
8S+olvuhlcU7QrXa5DbUrqLzN7AhgweXUXNt1F3znVfDQZqqO9eR8TAV1K2NLSix3CtfQDiMJztx
XxPKgDd5jcRZcVCvGd4/Jiage5+l0LpubnRSgcFtFqfKzZywsBJrN3rzzSk+DocmzazrP/8RNCUz
t2uQmo6F/9o65FOGUgX38G7816mqNyBhKFCQ9M4GBkYZ32fMAKA1PQa947MxzPvPtKAdPmrekrKY
WXZGBPKxUl6okfd3VumUh6Iu01MwlZf01q2dLPX45rkCqJpqnE0OTytTlX6ODjNU0L9loZN1V/jG
2RvIULvcVlam+B/Mncly5EiapF+lZe4ogWExAIfpg+/u9I10bsELhCv2fTEATz8foktyMrOlq2Ru
c6iQyKgI0ukOGMz0V/10UheT5CmcFyQZqObdauRitvSieDV/4xHLuH000pxnpzsbqxppXe30VY1O
+QsjkrvTgOGtf/9n54crBVwYWXzYhXqYXzPUw2vgAK3WFZpnzT56TsXhjWuQNA8FTYXzhOfFMWN9
H/QOb72bP9VM/E5aFOrHqhseMcsOD7VyjI1ZU6YXshqwC3Y2KROLrYVgcmlyb2+2JffyKPbQBaoH
jqnWugtkdka4f2HPaADurpON3U/ibexJnehYL1tosUBkgGNqFib12tSPPHheWe7drSzpkEW8rE8i
71tY10mzNip6cfNSC+7K+Zd+kovOjPRD3xYYISazOyR5Px3c9uG3399jClmpuL9qohsQSiIDqq/2
7ksVPvl9E1JG6k57oLHBPSQkfzEpiEdDydD5ODU9Cgy/CQZf/f7N8N/+5I+/UzDQ+AVA6Af4tEtO
4IN24mhlpW5yhvdCA4wJKStL0nodpBm1QDm7LqeO86tJ9nWXD9LaV5URnidfi9bTiw6l9zRk9AiK
CGM/+1xq3or+I4kL+6Fw0BoL6a1Lqm/v3ZrlWdRV+I4lZkavNT9slIHTjfJNm29dA8AU3WguFIoK
YikcmbVXGubRoMRvI6OkvCckOl807vBcpR0SViZ5DUK6G1GG414mLqKubkSvVh4jW/fUo9st1abA
cp2dg3LZd4N1z5Syei7KJybe4ZNVN0fc/C6KXSKhxbYQHqV8Jbff3QLVdiCjqVRpekTgOCXx1VVv
Bie2zUy8bHvmRyZtsb8i3ISw+X+NE6CgnqfO5vd/EmrdF762Sv2hPcNkMx69ELMm0O4BaEBuPlop
AQ8yGNes0iDODHVwU3PbX5RziunM+AVAA+UI0I45uCh5syjT7PA0PGuZlZ+p8WMN5Iy2CkIq/xrI
uPg2PKaEZR5y+PaYzpGXW2DzmDL4HzWicuW67R3NfuQVNPzmuvZKOOwEt5tnd0ds2gb+xVOKwK6u
JXc5Dy4CZrG25yF6HPse/BDViqtOkOt3OeChkFD7xKhuyzMsXqdT9K2C6kzrwoYVwzi0A0Ohrl6D
t1wNWsQ+i4h5H+nlLveDwxjZOLL6eG8pwLexICHXG+C2ZD9EW5s0yl2YKgqHw+E0tU269kP3NHA4
nS0yOxDPUBkTQtamnV2MIrS2YFY23QDzoq0aggFfXQskW/SBuy2bEW2Ky8gZt1E/T+JBuGpseBMn
3qTsxU+Gyq++W911SEYi4DZq8SBg1rZWGWVEl5AkE1v6FF9NwzH8VDTTvgJbnQYdYQGSGeQQcJII
u7iyh3BZ+ShBiLNururClEVm99gGxgHyK22jISPCDt6GFeEO6UWbLj07ty/pAAi6B9rUEt1jChWq
jYaqmlpmsBZVWm9xEDLK0QzqwgSPbQND60LBMpoejMb9QgKnPbvD18LO996YvMWglS+mwY3CH4j1
gIuhVLgda8gkFG7RdNvrJZAN1ARhxwe8CvGCaVW8YGvFSYUyiaS+kYOSGDybCwa3g+QQtchJgDW4
knOfqUmuV8AaZkd1Mz4TFwdnpnA+eQ6samsTus26GML6XoWcjFCYZqWEXRHPVuYS0XvgBeCtkpCv
I8JTN3tJ66b+4YT248UdpJp851FQt3cG+0ruswLlCFy+jHeCCPixAiJpFBxEyKt/QoI1+eBe43Q6
zPOFZQ/rRcDUQJXGr1uP/p1KMgCxuK6a0f121CoeknJlR+DCne4jkGTZx9kJpoXVUTcWGW2Xwd4J
0LYc91NTaGS50V4c3Lg1hBnGolWFK8WGJ3FvespbM1Xtdu3ZDFjeh6AYdklWv6SZesXgciTD+aGK
cRXMwUk9pZ/VCZHQbO9T4SJvfGMuX8vZZvXacnSdZJPOGzZ+N8/POQsza1+YdIlOLZNyVIG93Wjf
ZYYxG9xpitscIzTInoWUpo8pvXsL/fA0yAbHQPBldgJFI0LMV59Sxw4uU64cx2a8hqvykQ9zPQiy
U5JodeYSrY8VmEV8oJAdbMJSQ3LrMYnqw2Qs46EgIALmjjzYZ5LpPB1jTsSOJJTJwki+FuyEjlOg
oY5grHV8Ddg+VfJJ+9NnBkoZrK99acRExjAykbtbTlUua3PN8r8sGuvYaNRcEohnba2U3CKakBhs
OOuheHUF21CEGsaKWGx8EgVUBfKqUy98EJLBDX2liyIIaJymm7QNHX3hkCKb9z/lukVjWtZDsrZr
5KVWDh5JC/SSxC352YHKGgUCZoZJV9G1TB5Rrar+mtVIbxOFtMuaynuZexHDTwORGpFEz/ku0mB/
AU6Mo1XIXmyyAMqqplpWUSuXdI5XFGLHmNFNtYziipBYht0CyzZ1BwupAdOPYaRRK0EWjWwtkKWG
1bEZvoX0b10wreNUV2sjMX+Zti+gqcPZAOJDOv5V2uVH3PdyYwlviSvmIp2hYpdhnXs3LFcwiZ7Z
Xi6Ei6hDbIODEeuhF1CDE3rGbdCKnRObXzntkOBV/SUJmng7QiIYTJO9Ds8UtqPum9Gfg5hPFlQv
2kKyD2zriyrNhAV1lod6sacEi9NUGG84mJUwQjm7M1FIaEPDhfDhUT5Xu+FXQuuDLqY75l3HrK/1
ZVv7n2PjXK1cK+5K1gA5JNv4nDYpMlN5cY1hLSN94yM5it7dIIbzQTBR2cbTmxqKi6DfAucWZyfb
Td/qgtJALaGtFteplSMWagHsEU6rcB1aB9h8YN1FUYzUPGovgFrtYxcMjy7pKTMLty1lqYupmxMa
lUYpXNUtAsJkrlEyo1L1prawSaZBvglLAoVaIt6koZ34gxveL6xzbeptpjHDuriKjG64+B21qsDK
j1qB0FFUaUMqHI/r4I5rPSNHPZCWHNxzm0k+zzpO0NfiubLQ2hUeQ0DCns8BFsA6wlQs0hGjqal4
Rhh6QGAyjKEQRTPchnbBvoboDJ2JhARokSh0V06oeLEGmUCOl7wg25kjWCjpaQglLS0wQE9z1QGS
3rLqQWg05nDzg+lVzM8833gwLO0ltMWVz/15QlxE6EWt6tWp7Q3mcTFJrUonLEOnA+1rwUC9D2uc
h9OnN2hp8ygksIAvouZ09HLUrrVYeMVn1Lk6IAwtWHLqXhp4PyhUhhRitbQOtMmwNA26HM32ECTB
25QM5SLSiwAzZ8U0WnGTkt5a6YW+Dg1mlOSvesA9TgqopE7Y3Mc7rRizze9fnKo4g1T7SIT34yQi
QPXLsQ7YD0QF1+UoyMr2LKBDdtEFk37g8Ds7y/alNoQrO4nZ/nSn0Yd/iC/TQ48erlZCbG6qyTjj
jmQdtEd7XRFnI6sgdwb+JCZABzgsH4yR7qKsu3XV8FXUDd2fvp+t4IlsuylP1qZF7Cy3cHm/Gu6l
h0m9HUjC4DiKBNYoO16NOIrtCrxZ2/jvOkQmMRAEyqT6EGO2aIWkiZayo2VSQfXHZhsUjk6MotzM
KKBIH5t1Fshfk+iQUd3kCd0Ku8i3kQYmV2jx7TmCJhDfQS0szO04Rc+m2HURX5Bg0bPTDxdrRAHp
RPLdAgnG7Y6PIqY6g2cP141i1gBtTtGBckx9t997QX8H/4Asf3Yd3Q0VGdOKN1fbKUSCmCqLUfTm
qnKts6rqXRNCZM2HG0YAEM/CXDWZutBjeag0xqNYKL8QowgGTFgBRP3ekSuKYrdZUUeCJliZM6DT
Br6NlrYIIuHuR4vJvDvTEYzSXNrqvtGFTlF1cO/5hlra1KEuv2z2eovSyT8435NtEyhgac5grDYX
ie4xYyWSGzL2rEX81CfZxZ94zAMQZJFrcS4BeSYCRBG4wLbMXhlnf36pmuzqZggFJlgJ+PI8Mnro
OyFSHMTFB5yy0KZd1e379r3RPVTbgmxAlEfbyKyJFYbznKTowF9jCvbjbloa3ux/MC2qzNqVEAls
tmG8Rn19KPKEthzlfvulejZ9/7UhnzTVvPEifZKieSpMg3fPUyYdTjhKqALJ2aNYnvwsamKhcpQf
SbosCHqRFy14a83kSY/Sj167jTiNqZjI93JkRkUUZgVLkc/ZRqaIhIIi2CQrV+Y/5lzxxCN/mwXt
7Ioo3zTu4SOE8V3fuJsprrTnaUCj1QMiC0yf7HVp+w+ZlO3KmJM1mbM25oYwKQai4XX64HH0xGRl
E9zTHazyhY+m82in6OOaUuoMqWzcp9gYd+2gNddasCKXOVF4WVRXMFjqx5buMmxk9jkp3oDUb/Ub
ILl8wz4gPGKbs+9kT+d9J9LqxjGeDuCqsD8cJjW//7llgMevrOHXmM2qhmca1zifMPr3idx7bpef
sx6tEb22fw51C2/s2P+MOwna4CemOHsRVGH2LFwRrDPDDM6cBrV9w4qAOTPxr6qj/opDiPOrnsZT
Pb9gGnPXmef3HyadBYzK3fDm5s6wAag/3Vmmyo9GyM5C5b17c1ucig2L4mcgAfTP/3zI9XsQIN4r
7WD+km1celV8qruJTffgOOHeCoMnw5TmwqDzZIi6U1m739zC4YZCVBKFES01NXaxSZd3ht7ccyII
OZECLJUNj4Zew3aBfZs/Il5mCbnx8/4jMtxHAvGXxjbb+xQDO3XpXNBspvdTruMZxctd2L1iXofP
vhz7PR2xB9vQMqAZ8U+LaMbTQ2dqQ4lAZRObYY88SniejVUQWR2DawKDGqTToRwkZMZME4vEFh0T
Epi+vrZpROS9TpHxxaU7UHWYmP4pRKlcwcBntdmhEofromtwV8IpQ/zaplbrrmil+bTh5E097w/o
W2tbaqcRjnqi8LxbVfqTzA9DIBu8YUV6sqEHFFWrEbrBhWPU4QP7i2IX5u0PtjNmB0b/hFfSY/Tf
g3bDxtjGPFs9n71Oz2qDsx0ThMtpmmmrnwXxteRQHZPqVmxwSGLx4xfVQY7iQjrLjGKiABamO8BT
Gmnm/pfLDcS1wLEvNM3PvnBIvAJSd+H0drq3drjc6RGuGSmZ6SNwvxCEWrfWIZx7SajWTYLCzxbg
WeotthqaYNdOT2hkeFGxaZ9IQ5ULPTfuR5LheHpWroCO1cw73WxImhXV148Si5EHHsViBrpFtsRy
McQYR9F7t26KNTLSaxrlag25iZ6BqAGrS8FzN8n6buzJgbVpcy6leycCMdDpV23jWclmKre2/crk
PsESn073IX6So1eW9bqVnLkd97V0B8rZyW5mBkFqwJxEfybKfBzNJbHQp+lBBN5LPijwUgb9JGAR
V0ZrP4+crik//Jl6BpSEMF4Gluys5mhZp/0tG6KWUhP/YHSusQrKgqwqsVfXtKI9NfIB+ZleU8em
87eWcOXO09i8tNlwPz9wGhIYH5nD9WDZORbcIV4TMteoeWjFmuT1NjA5BeZjhPUomloUPDZzgVWs
h5pzdLN3U2NaV016MFsBwgYzF5OiCtpNYy7mMkdkSQeVnXW3yPY2BmTR0xrYlDwL0IpZHhzMfi4m
34mjEr1fH4VREH3p6ApnMnAv4CyAmIn1GfvAg7G8BDllgmOfkswYsl1a6BzFxQZ7wVw8/uo53Xl2
90hPXQ3Zc74bOH3ZWEU1ANbzCcXya6yWyXBTTOeXsTnMBBf5q/QphIyRKPuhB73b2udJ9E8onNg+
c6L1re4eLav7lkxpl1WSfCVYMyHjh4wgOL+bEOiWkY2vGiPixZXWrRnJRUWWeRQSrdj+zFXXLOAV
YESdqq1nXesmeQBZyJiZHmm+Zx6qJzElF3M0jlY03Lx6Otp5f2qhOvHhW9gN/Zl+65z0AB0DMt2b
aKyT0aSPZgGSkyOrtiy9eBG4jQ3YzFoIrfPY8Vd3ASK9KiNSuc4iESiF9Nz4HIkZMyuAlVVnrNPC
eQx17Tts/G/PHW+MYneVl2oczKPH0CPZKGHgYOgwTPZLOq9DHX2TJSYqUJB0qR+hWgQYOP0nozB2
+HX3cXKmO/MlwuKzcH3L3snoIuPwiTcCpHGKmUUN3ksxYK+W2cwHKAP4hg65yUwbaDypTzKgLQ5J
m42Kzni13+gFRWdj/IYO9hzB6YD7vEsMA1NRfa0h+i/SrPtoXDYoWRzfQ6zh0h8qQj1udodreKGb
R6VsB6RK3K7t7sMTwBB62L4AjOWwi8aWgDlrXlrXP3i/P4iukorH4iR5po4TXXqs4p++5RW7PgKp
U7bBE4eDD8PAgT3qOP66iUm9ZsfvJuPCpQcdb5U2UUzEvmvWHZ/RUm/Dg2sQ/6NJ45RQwEQgcZj2
liCkz2Ryi8z2MHH8AJ/FUY0qQAorcCIorhykcrQgdHKG+iXOP6c8SGU9YDge1rni9CNJHGCsrrbd
4JRX1WJCzV7HuA/WytDeDbRt7v6FtjJG7BUmXUpF61yFHaBdSoAPpDyjIb/UgaASVg8QMZwTAi2N
OAaCfBnSlAJQQgYfZdeBEa0fGzwWtVRvqqWnb2jTH1kaHCQ5fGhRf0Nu5Vk7DuDC6wPDzOlk5+UF
O20eMxEbWr3i6mJ5SKAKLpQ3HUYl3kuLJahSFmEx8Wa1zSO4nhnX+cgehPGiZJOU6Ucg1XxwPYWO
OX0q4DAiUs8l+YMxVvqKwtrQkSvFGAYRCMHSq7/CATtCVWlrlbIhCY1uN418LiMtO4P5WJXDhzew
wwWMDCPGP9p4PTZ0bJdLSUahI6KCxQlPCwxizapgDQRTseg8TFGc7zK7uJhm+eRMPD0o4tvGeMkX
lflT52WxoGEEGE3C0p2ZwaX0Xebj/fgcNvVtMiLJzrM7irpnr0wihmrdm48Xmo4M59VLg33TMmlz
SnU1bbzK89v6XramuZJeyFtdGjwggnOg7Ofe92rgpjlkAF/eE4xgU5A3p9q7ZRZRsDGtIOnSxB4k
GZdUkswZZXsl3OkrKPi8DU6dVWK8expfxsWbyP9N7Y6f/NCGi5MfwTwJp2sZuLOeHK1El19kT3g3
lF+Rkz2lBj9BMwFx0ZiERCzbUaxQyuLpFELSJs/ZIB1NxgngBFNSdlhTZD5TAGkewup77DlLqSF/
8XKPETecEBrB+ksZAFEclDyDTSrWZUlQM605cMEc525gO0brFO9ZQ4CVJBK043xslkCnyHSwWhg+
QhR+tLumpHPGHXl2xrDrEsM+6n1+6cepXtRG8kZBTrn1+vgrd6Z6PRktsAItPFHAuYn6DFWTskaN
E35uzdIm38r2zzbC2qLsEWGcprvz7exxlCc/45EypZBKcVjOTxTdwT5U27cqsdZlUUE/hVqLCwag
aG9lF1UM355e7u0yfUqd/qaYuOq28Y3oz1ASy2xrbnPL1tZlWz5hdMFTnd5sNE/PDZsv8j4bWqrf
6M2E9Rax4Bu9fiir2YokC41D97Dq22xf1TgD4KOx/MXoWXnWs2Wm0KvEBlHS/LWyRKEWhsX02ZbX
bNLuoxyenyOg4mf2DBcarIeEH7CfHqhd2gH0QsfMISO4BUx8v7s6c9GNXSrqacN9RHicTKK+zsT4
2hFSh+3LgZGJ2kjlZyPxJfcEWaHQjnuH7doy5lEG0R0j49CqDQEPnpuB4W/+6yV32XtY58VmmpDc
fpMt4OFwQyqIPlnz0vkkWYltDmlF8gKJMoROtVJwgZeB+WGX6Ieih2rXg89uGobC3LtdYNE0kLD6
dNFT3WNtfZwq7bvVGm5jL7pjFA7vyTRJo5dQYc2uItibIDjJUIezzjoyVKGAVc1pIAHdnIOYD4Zl
Wzrn2QqdgqKjY1NDDNUY18/Y5UlHIkTYoh9JJybbV5DHsBPBdxoqHvLhGZeCuQ9BNMLDJ3JbqgEs
3YPsYva4wuY7p/FL29IbAJcC/eMt1D3UOPzzyxqWnBOWVMqWLWAwVdw3goepCtGfE7P/YlxMit0v
cM1wP+d28GI0xdEtf+nz5MvVSFEDNenDL0xx2aZxYmptB/Zb+BLOqZkCzilocOaV/8bw0q/QeMMx
EA1IMkHpWlYeKf/ZRS59Ycwtof/ww0PRIKkMkprGwZEESo24qiyOm/AW7KpY+yJ6832qjGgpYxZn
c+t7DWzEVJ+WRT/t0yLcJkZzc6duk0r3k0cABymX4om6tRlkRs+cdGaWQXiikA4QW2dvpqb8aESz
dWqU0mDPWSK4I6n7ZEXOSZrOszthzrDHm8/Ni2C0p9TsEhHkMqfgYS6WXTQCKjiAbTLZDVOCxCa1
3KFoC+19/hpVy2YNpuu2Z5UmV33S/OStivAeaqb3nXj3KtVOCbL/ndW3PRBgTmvEoVXxODjTxSfy
kQzIfDzlBxGcM6v+oYKuWsYTxeoGpOU6rZ8NPTzrzEccacBpNunl0iP61CKFRkIvJHq3vqgM63Ho
CJbTZcl8O/1oUo6cAdkgjHo0NjEIXba9woSmg05vhnSTdQzPM/o/OZASYIwcjlI9l6MdfM23pze0
G0oIMC9K4x7rFI/Uur0fPaQh6cl+HWBt0vr+3XbmEPVYQEd2izsv0B4GyCLYknzK3sbgya7Y1AuX
F1N3xBZtOwruGCzRogT60ZZMIhwKf0lDNRoU6s4dTpWhP41kppZQgdjQ9sMBIsDsuUwJS9W4B7xD
nHJLTzWRvZoZWsS4hbWNW1h58hAHuOnr7ItUOJSy3DgmPkFEmYLrqCiwz2N50vqB3BT9TQntbyvG
c1+5mT7w1+Z6SndViTmcNGiPWQFaxPvl1KyDABfST9n4l0hlj/Q/YKBlB1BhPkwrHxXfBJZQgKKo
wNJD0JEkDQsePaHMvvQ+WckJqE6YFXuttMfV4FrLPkB/FuNQr9NwhGws3oTPW0n/FX1UIa7IYTIh
ouJdWdo9KDHFVxN2Z9B+F91sWO4OhWcWbhBGhRTuzYW17AdgBJcaN2XNs0mL2chTtSM5W2hEF0Kt
XFIc+6kYP2LoDIONQ0W7kWag/xDlmEgHZ+l23raZ7JvWt99QBXDvg3EF/kDTYYQDVk3MH03W9LxB
rQTfMesZXXIIpQ46wMEPUIOyTLKTbWs/0QgAPCALIVqmwr6fqjtUGbRlPJi+hXrYZiCzpJLFXrfZ
CHvSpBYgSLFbMB21kJVGxK0gQWxWuruZd6bSsj/90uQ0P44bm3RWNyn9gGkloE88bQ3Y3GO3EQ0j
/6KiqAJuc9Ql5lxKzkSc7120nnhgFnRIA/eK7XlCQ/doYs2n78KnDsyUjx6myrvZ4yAyG5BcNpX7
Qh8XxvCVczOsPeaBlA3rVA/L105j7KXcR+YyNepZuipN+knEXDI0DkdTusxkpuCnpHueRZ7DLLZC
rn3h7JGyfzXJaaiN4sxNrKrq25xEupu6U+JRtchefmU0zAv4fjSoO/MZclC4I71vzeFpYefnYPJn
qXW0lm7E3E3U7MZj7dFoeN9lg6csX4b1m4CMsg+S6Zcg6EkHK9yQ8QivjmORA+E1tKH8w1Jc4lXa
xAP8QFU40BfNUycNuonxd8mCt6nzALbNmRIMTwR73PoujL0SnHDxldPkaXSE2WJVPs0PgVZDKKV2
6Rp5vEJHoT/SZUTRhkVzD2MHrRVPoGBPPoAMQH2CSROHaaqOJgYAyS5wJto+PP8jhKGGhTF/+x2d
/2dw//pfMOTmd1b/syjHOgrC9m//+Z+79cP6d9T/j7/x17//n9vv4vyefTf/8i+dbpvHv/+F/w/h
AoYACPA/wwVu0Xddv//H8bvIv//MvP79z/6JGBD6PwzXMkwPqY3rE5zQH4gBYf7D1C1C/bruWVIH
JPAHYkDofyAF5D88A/+759ku8rvumf9PSAEh/woUgErA9zOhXzsMhy3sb38FClS+HdYGYxCj8bJb
T3vsgojho/RH2Cq+XNGWW24yf2LOQrNl0sHGaz+cFLwaaTR9azkPNUGJw+5Pb9s/r6v/yLvsWkSY
Rv/3/5rf1j+xt+35VRm8DfwGDrewrBmD8CfMgS1Ek9SZwrjRoP7AzzPY9EDQaTG5RMQUdZzDkTuI
VesDk8RmieshwMqb+OOr4zO2/devxwDu8JfXY/NSbJOwr2nbFv+b38U/vR7har0/peW+45BIOVJ9
DXTOW4GdI2gEGytD8Z2UtjdCB2seFUobjQp4B7OPFcTDqeitB6uj0G60K4NiA8S70cp/CBle+kAf
nnC3/bsXzPXxtxcsLdPSDVs4NsgIz/nrC/aFHpJCsoj6a0TQpX2K0o5EUIsJW6TBqXKYhdOZ/t4y
VFoaFBhipBholOx0bPeTt8GYzjZmOkWZ18LGKspNVCafUc7BsHe0679+e/9KWued1SVwDMAbNhe+
4F3+64sFkVvUjm/s3ESbu3eQqRLa9hh/HUxhwBCNAh/q0+u//qZi/qr/l+/+z+8qDSFNnY5TEph/
/a7UXnF72mJHnM++m5+uFWAARlyluQghwjCaad+xzQ5URbEBiJV7wRUa61Sj/5sXYv79amc4xYfk
GbqH1uSQzv/rK5lG06DmJd9VqYMTJJrUPveohuz7ZG9roUdq3b7SZa0df//SW/ZKp7Jskcd0IjaB
3m+bsDzzhdcJp4ZtxLR5G87bU8dz9y4EomUsAtgzWMrh7W91kUCi13AhpMxJloXFRNFt5VmNQ3HO
GrWoPaqDR4F33SR81qnaoExMA9xpHBusT88o3M+cgp5pvVNbqoKmc01y2WNSn5H/3HiZu3ZFdjDS
MDrqGDd6YCSAz/FNlTPCrVekBanY2Srlvvm2We+KLjgrC4YkR9V2C6DxjaKsuZkx1paai7+8rSgd
Ulunh4Oe9NRotsE+1Qc0k0mDgKjDlJs4I0djsdY7JubKIKJRzGF9J87Xtsl4SY+wHFLS4R5Nd07A
4xG8J0MSkuNrvxLns/FS9SAzPSJUIq9865+4ri6mKB+0iM1iWXT9niy9x0RzoQL14CcFY2O4Vcug
DZOVZhqvrZfAUxAqvLjwB0Exh7jXWH1PHamRLEh8qE4dv7Rk24vBKnb0hLHrFs60i3ACXEfUlu1o
kB7KRrdGOFx64OwflDFYG5w3jDrjzKczcG48Yx9yT5RlXQLHWJailwej1jJOHewGs6okQCOouEjV
cOklYoTVepxtuLEP/+ba5eX+/Taam9A44vHwcEyOLH+7jSxfWpbVplsxmuQqYQ7YKukAcs22OIPo
GsCOa4UDdRuwxxd+3K9a40urWUh9mxRhYY/mLjS9u7juH/AElxs/rKxF7ZacJYnHBsnWnjjJVXn8
1RDGoqtIuwsyzh39O7VToO3iCl5zNvk4pAhPR91hCM0dgw8o0ncs6wdqohXSdn+LKY2ipFapeS44
FJwljOdkDoMx2SHKmkAYiEpFDerid0l7T1ypU/rR0GgP6MvmNacQZ8lJ+pzniCjhEF7o6ikdgp2l
3t7l8xHQytE9PM/9PsXSo4QXg61QNuKvCUpHR0MaPSK2OjNuL5/oFOSMkVoRcUOPiQ0lwX6hfWZS
v3XmGy7jt6h+HHguM2CKLt2gdhomelO0d3rJV1CptZUE7VF4BirOHnkhBE4JsLt58mQ36PqKkPGC
Qe0t04wTty/bTTVi3R20b5MZZOZ4XwUQ84Vrt5StWgx0Z2xxGBVHm2T/FsgEh4oJzqp+c3VozHO0
SJOnRuU+oCrOLV4FaayHRTuIYmckWBVJlVQVqpNNsmrbC8aABjzvCadlrRXp2ikUkchgj7UtProO
PoGIBiECXkauw3ct9J3d1QdRn+paAys4itcpwb0mpz3dWc3aTXhscS7e0bi4VVoMNH5Km41bWh/2
JFY18RynDX9FbUbFQe6fzAlQhO9M51bTOWqFa7PunSN1EXJvIJ5rTfxYVelb77B2kR1+TYQP6cPJ
f3wYUFyaEXGuCWdBopcwWIqd7bjxGqGiNZKbE1NjI6LgK+7UI6HVPSlIDKYzST4iZY31LyDhgHGC
BPt7OHNVxwRiClXu9sLSuQQ5oC0aOH0mVvPE75bRiA8sFu5cJzijc0hLK4PPuRhZHsZgO47adzPp
NxOlRSt01mwKhYmdPTMPx27sleM5BfNSN9WGYg0AcLJ6Ygt3AOzwq+lozqWPJNqQ/AjX7dF1db65
kW3IPxYH2Mn2SH+qom1gYziUO9U5rXIFKX3i+sReax2BFn/1YbDZc9mCj61/NRW+wMEa5sIqrhsm
PzPjEV4KsBsQ3F3fMPG3kuLg1bR6cKKvl5GVO3u/y2mEkn6yrSlGFJb4anpm41UVXm0NzGkGKCCL
GjKXeW6/NjEycmXJZ7euq6OL6ppFqOtdxyE/HC1851PFhZEGd3pQu8eU0ItZ/Ji6r1MBvgv95hJj
4QGtO4MAkvGZvDb1xoKVI+uwaWc9FJ74JSyY49rRjK1Rw7vQ2fQoUWyslE1u1+k34VS//GgcbqGP
dl+axyhVxtYT7i5CG1rXSG7T+DXvsHeyYQcDpgPXx4S3EXA8XazLzOvV2ptug8Q8L+Pxgo8rutNj
/Fplon4lrTL2sQ/2gSQDjsKpGI4Nqclj6kQ/sUUz1mQ7+8yRDghyQjQ8W6nX4PUnYAVSu+fOc701
p9u9kyhWuche0eKZATbQEPIcfxvM6VMQVohMuXmS8Br1UKdjd6jwIxeiR6ae2ZqTPOEkAv2jCF0n
uOA7mPtrMXUveqBNW1JwzToVIVVoJp4EkPMIqqCFKgULvKOiRbQ35fAnGnmrJW15oLutwIG3R2uv
pfu/YnxUGTDuN6mDeTECJm6S4RKjyCUZ9Q/gL5yEE3TDAvxAYOtbTY9OQYSLnkf3QsAV2tD2GB5S
kdIhXNsXUlPt8NLgZEGrjeEjZPBAag2v6Ojw86lGu/cL44YB2l82jD9maycygHlKc94wj2kgxsxh
4TusjglDJ0LYzhHxcaH9H/bObMlOZMu2X8QxcBxwXnffRd8p9IKppe+cnq+vwZZdq1SoKmX1fu3Y
CUtlSplsNrgvX2vOMYPZv7fb8uLnqJF6NuiVJ8R31YU7qkwkqSkaaL/BNlCrkUw9mJcWIywdEu8d
z3jkmU1levoEW2At4oQkXPXTZRvAiXJyCvI0ZPTT5lnKxmVdpB/OoI55mDKzW084G02wxDZrNGl8
2Vdhlvsx6Pb20F2kNb00fYAPv7rLw/qlqxFnhyirK+eLayL8z0Y72nuSNBwqXLSUon91rfbrpB0i
cHOIAvoltySkNslIqZs/m9BMGF7VboaxXNs78oS7+KfhiPsQSDJkN7WdepTuVj8thQRaip5JFbkz
4TZ26cSwja+I+t3oyX/JJPT8Ppz9fV5/G02QnbODpswfERIYFuMlTx+gB321g/pHot01LOytnfcX
x9AHRYuLRNEFJlI5O6Xr98KG5bYMCaU1JMcC/X7FLotljC6LnKjKQka+66h5Ez0d3aGrM5gt3g3R
hOUG8CRfI0JAp7/NKnJoLPqMW29CFKpqAVihwJDf5Iy2DBORVYp6lJbbOk0gUYUhCAW3K44gID5p
ODxQE4g4qECkBqHTboUmYFPYn4pqQEo5MQoEC4npC5ttkfoVE/+RHGmdoTXsQ5JM8um57CdchsiZ
V3S6X4hOnvZ9XD5aoblyotCjCdoV2z7L7b0RIdUfp3NFDhOf7yn3s0ejdbttpe+8KgJezNKVkh64
GXxnL4v+5LqD9YiFKFnwOazUG5/BGMM47P8T7iGb4mKHd+rBhAG0baEpuGKSN5MHM9Zlek0gHLVC
GPDDtZhDDjL/lBYqO+e0J3kc0cEjgMUenBZra1EDmfAFtX0fkmBzG6YpoiFWaLqqAU7MJbrnU2ki
/RcJPa5+yN7j0B53rdedelI/Nb3BvBwf6qF7lpzWd0TObF0zVPQq0YSSIZRVPRDeCtW1G8vmwk7/
EDf9zziB25Orud4ByMT2wVo0yJQXmGSRzqXrxUJ1Y+DjtfNq3buJom/oWXQdxadeD+HWQIK86Uek
P2BzoPmHp9CEhDGYbEWasb5l5DvM5Wue/ZukDX8WZowuiZSHCU0bRD5CDOmOkD7i3fvLFKO7s2oe
rzBKf9aWMWx61e2nCqtJob/LjhpBV3j9/HD4goZgYVH98HsMx7FOfmpzPtHdCYDX4z9oEQ0uc/Hv
bchKG7KoCNt8YtUdTnX7vWijg+p51EWk5E5xkblghMvoEQWp28pPLdu2w9jtJqzMnQSAcBuO4V74
FoNq9DNH26pfi00phaBwoAHMwYExD9gLzHW7ztCvdR5F2wnAXm1dxtr3V0iq+40zMxYab/Tonkk7
E8j5RAOHbJCYZajO8wyhFkTDzWSmN1FLZCNRHXzart6zAlDBmFlzSAneLCcN5siYnxHsk+vb2NUj
V97SVGYZMarvo9f3T9LDxtb4MWijeT6j5pMnPXnxyTUq8H0lWP84NKrneWhvn2eVHTxoN48xmTM3
uki/ZU16QvtLd6qtiU8poQ0KJN2RVXICSboDBU989CjENqWImWCg0YMjS6uYJrc1T6TPB43ci8CJ
t1FhPQW7yYiaU187yGYH4AjLCNkcIogvdewvuWnrJKJrspJMeJnGyAo9njMwZm5+YAvtGSB2/Ykn
8FtmDbtsDsMNsi3z1Cw/QBdD2Zz6dWPqZ4iO950fGTuvXagoU8giLCz7lDYuYi05+ujirOGklx/o
//2ND2ZrsfyvGmZAJ8t0gvVIQHXu20gnmrg4mY6Tw15n/is6EW2vv8zqHIMcMZklWZObcHJQziPV
v5Ea9V3U2/VeeDOAoMBGqFduEd4QMGzOX8gP4i9UxXDGSSz2gkCeG79Hw8mv8kHVlLlK0n9gkoUL
BXkPYQrQtn5KVQMYR4IF7A0MYynvWUTmnciG79B6GKcMA4BFNW1UT66GXfBNNL6VAQ4A19ZY3XBm
ZIvt1sqfjQZxE/9edt2BkYKJbpPZStNF3AunUbfXH+HkP8N2QZCLCL5txz3GlPz2+gMByFOfRXpD
ucs4NHlxE+nddBi+bXeT27l9zsFkHXApVsR48Gw3AVzB+JFQPjy0mf7e4SPnUDqeqpSQWMN44Oie
WjniBfXeD/rYGvZ9VaWPdiLvWdNvlIdDZjYmJhzsprLEz4SNZ828A4UGIcSzF90G45QyuQKQbWDL
RMZZzThVdRLdGhgRXQ46aMmzTTCjccbLQllhI50iU8IOR73X8FZ6czEeoWqp7zJmYjaPSzs2n60h
PFcVMTbd1O+qNJt2s+sf2LGICEEj6gdmtlaFFit8g3vX7LdI32DJeUcymQj1hRYSU7tgFt547ozt
Z+l/FCxiLmW1F1n3lIk7o7ce0lrcj2P+NCt1JzU7mGvXX6spYmxOGm/bfjONsody2GwA/DDPzNRt
6NOn8Ufv0JLkh96pXWsFAi4vhYengHLeEahspzy88ThgtlV1yTHJFq66G4v62UdLwORnlevhawZG
ZUszcxN05aW2zBevZtw5t7fuCNrPRg+/arpyJ9ie7RZZPjwHQP6lbO7ayX3xxSflFccuHtrVgGDb
c1HwuOHaIgmPVi0CJ2hmq6Gqj90C0kKk9mRL/5MfDZ/MxEKoDWSj1ic1w19Hbrr1B+RX5nhUBr/b
YzC0gqF9kNOCufDNJ/qeC6XV2nEk7zgg8vQkjol8M6zetR09SxcFAkb9FieN9T0w66+RbfwwJEFW
PkqjooX1Hvs0cyqknmPzIGveXj2hOLYkbiO0Xyj1Yye5YS6tVk5tXixm1iRRJREFszpGM4B6VVo3
fV89qsXezGz0c+V+KhdYqN16j+OEPaVnEF+l3n5SqEccH+UpXeMbZexa1KRoIpJjlxsux+vgsQkI
6lXjzsRgrVSAKXLSvIbxDHeR0t5qjHEr4v4S0AOalsiOGHuiLVPj4Itl1hyJ/BLocth3ufoiwOtW
I/xemaQwjoZFJwXLyEi84+AW/RkvP8+INUnCn2no9RzNQJN36iZv8Yu1NGrKWn+lCaRWNEWndTnL
z73BNFsFCeqRLj7l+UyYXWwdo76yt8wMKevlQxjZeue3IU7ICH+Qg0iSt1x+xl7DOgBX6KWsX3DM
midvEHobaN4gWTJTlRp4iw6/+aUnX5rO33mphJkYuctQWCJK9zB9i9sWmT+UW2qSAnhjVN5Ywnhp
mQ2ukGqliBLA8Qbh1qtw7HTaNTf1XDxmmvz2rFlKf3btQVeY13EIFT0oSlvrQxpx0s8o+0iI9Imn
kyUrVMWgGJzZskKvETOi8/V5T0w95Rjb6kdNzsF91ScvSNUepG3wVNCV3dqtGC75OfdrbNIJwSPO
gNxqtr0l1BKCX9M5PzSGWOKgnXPk5fHeD3VMFk8+Hny45GsxSKD5wRQe7IpoAW3HaN15A2Qx94ey
0A9NsKip2u6ujjVhMGH6vWlum+SFtAzfqfut5ZbBAhQeN17tVkjJ6scgqfZ8fHsPIsffR0lvraKS
JZ1QDKylNhwcRlR61eImOtJPGu/nkmmBJVNvKylPWxhRGxa1pTHnfPPC0MY0LsJNaNTFLlusvxJ9
6RjP3/wUT6SFphq/c7nZ+kIDARxonKcE2qA1ykDIdHdJOz5m2ZzvRl1dwiWnDgrUBhBRfBM37rZr
2/KshvuOavUWegSdNaO+kF02dCDd4GSv2qHmuc0CUNM9kmnouuWODPTxYM1wDAbXOyTwobZzlchD
rwnjgFmT3PhJidqF9CkHC48YWDq01+V0hCDUt5wVhqEHO4XlD5jmBv/VwzCTLS677q3wkAuGgc8G
5gYbCCPOBlMhOsCgfw4tlW/9RnzKs9658QFe5HXzrWr5rGHAgK/gQE5rhn56kRabqO18DnoSSV49
Ogc1BAcDlBkoz+ypDfKvad+k23Ga6k1lTulpFtkTyaTjSTfjW7TE0NMKBs8owr2VTMd0TM+TZBox
k/Z27lwMoYsWB5QxmxEZDKn2pm0sIYqiGZp2+MfeWpzOW1Ml/Ulwflp1prqPTJCDbZC9w0QCKGlg
4u/ZnHGMotQtalkSmKLIMyPddhBkegniyhte7O1EUsSaqJovhm333OPUO9iG6I8lZpeVFeYYnBG1
O7J4FWAXH6LAoGuoL2oAEeAMJx+0zi3iO6x/Jwdh6IntBpIUtTMRnf7ZBU+66lTk39AUac5T4d9q
FAJ9NV5kgjyrMveDu8hXdTFzFOXA0NsjEU6CgRquUY6ES3FtJzae6KQ+KRdgZ2ZGkIQ68VpLrSiS
YpTcbrSZcNWeCkeEN/7Pvr4dY8UvvZrwawzJ3fK0GAkECqa3u96oSTiTyR5EySGvZH1P19mweVNG
JqgqpCvQuDhiexO1Pe2QV4Mae+8nCHztQoiDK3kx61b3pOO4OzMcfWw1un2s8X+gpApINCa7Raf5
Mkz02adosCcR7LRCzT/CxQlRVLh4gYmITcKBYz9WHNDg/SBmEKZB8h9jxNGDx+vHUb1DxeM+RBYH
TSOoHnQCpglHGzG2452Fik2a9rzzIlUf68QWa9fDCiwBYM0JoqxmhNBOnMfKBCkLs4KTCILHEz3F
Dhra+UewUA0h0LjntCcWcu5svdG5dS9r++jKwN+ZMFs26D1pDbM/KTuZdyPKZ9SFJYGG6fsUGTZc
a5YOu/fYjA0suuwsezxvqKQM7hpJV1GGRHLoMDH1umZKXj7FU2GeHY2tsJ7Vbb8kDl2HPzEgjwT2
VToE885SnFP6EIrcmIz28QAkb3R1tRsjhrZNzNwgGTMOdkG+XaJsd1VIKLFTnPrB4Eds3xL/kx88
rNS8qGDmjfspK+Wa/ln0aGoICjkZKHTpjK2HKWXdqgocrDQQ202ct770RWlfuro/21M03DXNYzzA
90yKzwq+8Ea31PaEojV5dD/aHfobvM1xkzInVe4RazShjr2FBzkc3u0ONEEZmfbenKisfICIgZUe
3GJEf2r1DOwLCYcOLf9TV4h5XUWk0NSmemyq7EfI6nCEutJv69Jud24Tj8g3I/fQQVPYpKbJQaIz
0GP9hPPZPlLOo3zCKb52K58xIIYz1G7TSSnvUDXjMeIUc65Mb7zFUp0CZG0RBcnsi9vn4X3khPI5
BOBsaqxGMEFYiTNsKXU9h+e8MNFDzXwB2XjxnWg+evb0bXAZmRgtgyDYCpuJZZ4o2IpOUxsbsDQG
EDVRadxGPWr4tvGJw4rNp/6FDx0ppHEt8VirGRPNHvvQ2s+be1nFzXvLf0oxbaBLW1Qbd4BNNNah
d+gMv31K8/DsEH43Kq+5kw3ZZyMEcph9Pob2GXIjXSpexhcOR2W//2LWNPxCOQ3oruuFNrRxsDJs
ut79HpBxsaqcDsB8MgxHJx0Zq8p6ZTLtoIvS2pcGPl4pkk3qetkdG/Uly8i1M2q1z3qGEuQUIqfs
fzRQ/l5CR9PMStD017ND7iaottL4ruQc35TjfDIHHKdkaMW3LlGgxK1Y5uIUzXT90Pny+6gBnHTW
UG+N2aNzMw6g6TCRYfI1k2eDZLoieaTuMbAszttBhDWbgf2km+DYNiOyZphJMCzCBRD/BqXvzPMB
9lsnS7QFOvYAC3uBQm9b4GZrOwXe0neMI81KFs+u9051jpE04PDnlvDmwqZhBw84vXaFLc7JoZg9
PqlQ+1FP0wZAL90N/q11fkqCtEU63CLWNMszDLZ4R4pnkAKQmXJFjNoE3r3h676vNZSTKRnJkw7U
XlKAYJAmNiif270Iizeb492qaouUkbkJvwXdIL1mb23X5mdYuvaLpndIGVX/jFNyoExlpxvkyut5
bNnw8B8SSq0DKq7mG5kfsOACSUWF4VQGpn+Ee13tOtcSe2MsmHaAMNx4cumTikW/R2rWKo7n/L6N
CkGSWSduoCGzy/NkXZx2+JoE1ne8/s1uSpEUN8Ape92yi1QYvOLJPhpddZeKqiCy2Ak2AB7IXUzN
+oK5ZM3ByTjGubOvktx9rEvzVVVhepcGpy4H5+0Ye1uXAO5FexE9BdhEfJYLiPmOmHe1aSwoREEW
kndsSrVPSca7L5e0e9GQWVnRDrAa8CbYzvvHMakHwkKCbeUP+q7S9rAteib/TmSEp0F6S3MptR7r
5YeRjjY4rZi9Y/klQzKBSUpvHX820U6GaOnIqc63EdXOTTTrW+yIw1ODeLChB6dS68laZkF+bM6/
/l4nAGJMExHQzP+5Wtcen9M0Lu7NYTqiyoMg5oA7Cix0oP4Gy3z/Zjtuf9t7I4/cgkyzHN/do0kd
ttd/mi+SGqXJOZ1iYCB9EItD6PtPgWElPxvOcU1tvskBhyIOBTSyZf6A3j+Zqu5JTzTep0w+oJ3g
5CATVrbyYJdG/JQ0NSutOZ+v4/7/L/gr2eWXbKIQOvQ/lXsecrj/Xe+3w1/78Xf/P5mfp/5j+9By
UEQIRbIdmp9fSUKW5/0HgZ+CqWIpXzr2fwcJGZb4D7k+hAkhEAQW6nn8qabs2ogAIsv/D8WRY5I1
jwRt+YP/lygh8VH9pCibULUJH9kR12h/kG2oRFhVbbTytZITZymXBDFn2BNRa30um890SlFB+UZw
sZP+K9hnTJNanr2sHe+NEEN7BefakI7YC9tKGE3YIdM1t9vjd8FN9sYiYL0WDED+cXvvf4mzftMF
Lkqof2q2uGomOFIJx7PpYTsfrroKLSsKrcB7bbyJkOrBH9aW6N8Db1AblmUyK5eOQQV6QCWci/ps
2DRAQ4CIccZN/MtiKAUZ/zjFL1Vctr/0sL+iqv6Hy1u+ug+XZ1mejVwR/yfSTP/D5S1CDBREIiB3
j6Ku7lO9d0Mk/dmQZCQR9/potN53v22Prm/+MAKfBEe3vgMZ8BhGkb8dpgZEDbv12GE5HezQv+RO
9hOmJKMRkRg7221RiVGRZhUKAt83w13T4FOPG2Uf7RxVpFF05BGuh3ESxDPgOv6bWu2jYJQHV0hk
QDzWLv9zlnvwDylka/ex6PMCNJCqH3o+zy31LDFAiU3seKEZE0aAm8IJbLFoLmMLsEcVAaN6mg0k
+PgXEKFOuS/nKbn8+9Pxh45uuTQHtagQrumZ1zfrn5eGH03jH7KC17Y2Gcx1/gD7bwMzxRjkmXhE
/ZRYlYGqfEn8RuEXgFi9DEnAQW8C3IQiDsWBuTXC+SvKJb2f88TaukZH4rBTAEefpgMMa2JgJqLl
7NI5lKFL5kQcIZBL+m41MQ5ssTDQqEzkkXSKhzIc0kti8bv+/aPysn940jw+qlI2njFeXtP7IEjt
zMrJOA5Eb43tC0gltLdbvDZf5AjpJxho/0Q8PBUCnNFFjlo7oz7ogWR5YHccQq3ksQ58dSl1G+MF
ok0ik+hwvW3J5NziaauxB2E0jYNbhWFy4+gOQos7P5WA8o5RrfSxRCGcLZ8QOQ8C0jV9l+bgd+kT
fnR5S0n+nR6FfcyzcjVYo/OE93+rI+po2t0AlFuFBxB59IbYtYOKQ4rVJHpX41mTNfNdDy9V0H8a
GhizLWlMN46Kq/Hh3+/iHxJQ5Vk0lhXjUNtFhWp9eJbD1vD0BGjp7fqFdWkuj21LGCnPs5theoo4
6GFi4egeLjinRF3SonR3YYlM4S+XsiwNv61syD594SnhQwB3/9BhJ50R0T40/FcUvTZoVtiznVGN
m4S8db284olT8KzJgJc9wUmr6E8kRfQMgDA7DDpCXuYzN2NZ+MsL7/6xU3iWEmif0Yay/JruB4U4
CpIB82niI1TaV1YV3ImQqVg6Toe5dtEa9e+9G/sL1J2DcrvAQCONetezppMWM66uUOM2Ct3djIxt
PS6XGodQN2YNwpAm3jb0qvmmWla1JqR9DxRtOlXLg9kwdtt0hR73bfMUt0H5PqiOEBGg5lh4hH0k
/XtVoKY72LHahdiR7kfhIrO21XM/a7mVtFj3YdD36AH1Q1EDL4d5/WKhcz4lBXiwfBofLLjiiGBi
w7Q/mxyMWweylXn1oCyvCFRFb2VORYJlsN8YsC5O2LTajW91Txjk03PiYKr/vz8NivQ/Xm9sAgu2
5/dFVrXWEMRtZ7yCohbP9hCluyGG/9x38DTwhhqogbFOw8KZli7o9QtAPhY/x3p+8Ojo+Aq5TJ25
2V+e0z+U8MoTlkAHj6jcdCz34/KPrTqZDfaAN3qOC2XMV7tE+tmxsU/XxYTInMAmCx17M2OH5cEo
aiL1piI707WgHVCT5EsC0aq63lxnOZ336vbXUy/VztJZ+jeRKpaKD++WQFbOvsCNRNjoLU/4P7es
MREmWLDgNRld1MRicY2ToXFOEuDdOH02hSrzi9HXF7jLvGkYL1CzWZRDaXPPIkz0VWj+RfP+h8WB
G+lgGcK/YQmmumrR1f7jolQFRNdx6/gNorEijo5Jo5HYWJCW5babavN16A1CtZZ9s0c7eehV+gxE
BdmyAu6AFfsv26f4H24TOl6bqg1hriP9D6thXerJTpoyfmtQ+D3rErlPPHZf8mUn8Wt67DltORWP
MYQxrlEBVl13tnGQTgaRZpKXeW4jyKbLvMCxkw04vvQQwRDZWoyM+57k6GsB4JuaRiV++gfEUse/
vDnLavT7OkoFbZETIMDkuNL98OaEowQiEzfZ2zCPISRu683LqaUm3zR3OkrL7VUDPhYRylypLEba
cUfWBts+hJXHazGF4S06CX96RMV178Gzoa/cqb8sq+LPBV96nu9idXEXN4/34W4HYeJQmY79W06k
zH0qDOs5D9pvcBbD0/ULIIuhRkcb0sJfnpDWNJyjqAyoNLkHii6xpz0StW3pR99sK6iIiijQmlr9
peryRzOdrWe0M+uwIYtlKKL2QnBV8YShz/jr3vXnPXcsR/Ii2KbNU0vI6W+PMsYxwdjRLt9MNX1z
jD6/yYKjN3Pwl30y3ftOGO8Nfxp2YmH+mYnnoSXOb0XtureoG0CKLTe58VP/ErPzoW6NEA8KLf7v
CwGVOb4pLpH1D8367xfqdFADgrxI3sLIgXcb53uCcoxVPcZneBvek4hOlcfBPDU+s4/ArV3Kj+vm
CrGL8bTl3v774yo+Wl+U5wrhOLag/FgWhA91nMhaxshWXrx1cFD3XRy5HGjIVbjufyFPCLtOx9Qr
dwSRgc6NYbftjtY8EDjszATsWN+GWSBfneF7WIwCXSvL9nZDd3Y0I2/XNgmAJkyn1TwR8WAxZ8KC
g54hG0B0xt9mOsNHzywfEXFVv7oF/+tx6H/6bDjLsFd4yA0xdP1+twsmn32bTvnb9Yh5XdfKLr6U
igC864uWjjmd/TK5QLyWf1sI/ny/XFgEFFU2X7Xv+svV/WN9jcm+xbWS5m/XwyFtFoHWYXctM0xo
qnhAj8WystUOnjf4/1uvnd6b2OcctVQNpjlZOxwTf7kn9u/VFI+d66KVpnEngfkslfvvlxXyTaWV
NNqXoO4Qw8wyOMP73NaB2Z0qlwJ4Wf5HMpYIPEuIC4dsQAwobCkoc/cRBxzgZB6H7aUklCOUQUae
4YYUUtjdpdFtUav8ZHJiH2MW7CqYwxuWoF/rbsrsww4yAiB6fKEQTvFj4DjJKl9fEt/M/1IqXE16
/70UX98w32EzwdfAQ46E9fePWnXIFprI616NrAwIaJtn1gXmISMfCf7rLYEwMEW89C6K83Zf2NpA
2YVvvdGbtkrZ/zp4u0zztk4aRu/uVN8JJjaPJR5o127jrWvl3zpt3ONnJmzO5Jw9tUiPw3m2F6T2
Ka1p+g7crd1ci8ekTtWBNn569BIU9IXt/PC62dm6GXgNDWAndcz+oJfyv2k5yCR6AE1onqzlzGpW
Lf3GzPvLLbJ+33KXWyTxLvsujyn/58fvt8gqHBXVtTRfJeOPELUT8n2+2OseqiZ/qVJzbxU0jrkL
IzAGUe2+FMsJjCaoueoG6AXLoPffF6UPx6LlqjBeuouvhx4Gj8eHFzeHDVz5hGS+tsvrgHjDYweP
npyiEc+0l0nh7BQDIvoNcPRo6veJuINaojek85l/K4V/b/n8uhiHcweuWQJPhfnhKUqA9ze4xILX
2R+r9yGY6oMHISUOV07CGNZb0Bag/qoDx2y51kj4DnmJgdxP23dgMeuwh/2h+vCbGbWYJkhd/Pe7
ZS9345+POTeKE5ukkcaNs2iO/PEdTr3M0uH1urYQbM3gBlWXbqF01D2q1Uzql3oG+EZZzYbshrCl
iB7YxZqGfOTZBFn6tdw6xpivclRJNV8pwvXNtRhtcDgpYj8GLV+NyUfZ1ytvp9poWOtmmHa/Klbn
nggp54nW7+HfP911kf7902FVRu+G71W4+DM/bJlFziEMWyIvsZOKDRSOmkjw6s3Pa4+VA9BAapU4
hbwOqedIj8TCbtiFkd71Bc6tIk2PudHBjpAIVJYMnWsnpTNc+1i2jkCxAd/63y9ZLk/E75fM46Iw
dXpET9No/fDE+CKSVpRX/eucFZCcUnFX0TW6UaqiaI0BZg/IhihAwwxI4VCQUiBJOemTNQGJS4xL
m2zgk8g9nAHybpcjTOZ1496zUG4pXIKOBQpOLbbJ64mnMz1rZaYJiIM5aS7a2cGuNeTIkDEdIPVr
iPMC+1lYDg2YFQwYgx+dK5uxreWK8mgttH5UAu/lyKiwQxZHg5HuYabibWqbzV++UevjC0V17Jn0
x7A50v7ljPn786qSyi1qsm5eJ4kYCcZ5sIlS3XIa6h6sZJEP2jXoh+V8fW0rZuiVidYV75IsC7A8
Evoip6RrzZaYsPL6djT/sgRRr//xJTpC+phWJPMQGtUftu+kNE380Uq9Di7e1M4bHq5HxPCWsdu7
lFZ1uh7ujaQpdsbRGAA/ZSOxD2WlubTF6+r3JDo00wWBX/3iRqQU9Ca9r8b1+/sGN2Goe3JYlj+D
x1eIrruwNeMkmvGfoWpyYobXfWsgk1ieVnueftSezLk72GsXJ1VksZ6kvNaO7EfUV/2w80LSBEwf
MPW1aLz2Oq4vaB5P7h3RF2fVBhdlQ2687vOG05kbLb8ZjtoCXl4NNRItemEBqQ/CxepZW7sKUuL+
erOvpxCePQTzdbmeEpbfiRPAoQzEq50mRAsv1zBWTPbRpZ3In1gC60+1r4cND9pTCwV8bQw5dJW+
EzQ9KpsgbDRe66BUzXcbsdyJcG7N0mkeIiiGF8r3E86/4ZhRMtIyZbtm1noiZuFaVI1dA/IJ1MmT
cLsfTJF/2kuVEgjJtFYRbUgn6FMB9/oGDl+3GZTTr2WIsZhOXH6GhSePqZN357DASEke/ashxuno
l4RKXyvfpQcEzjhB1w5A79qdbJ1sXes0Iys1ab9ft4SlQx7BkEkHKuipDMw9oQ4kWLY4Lrw4yI7X
hrkLbXTBWLm7JhHuStFuXxfw6q7rUeNzt6McXUBsKgg9XY8wbmBmGuFuJiQsZ00DrLZpYkDO5ljd
J3WC+x9IaRp/wmyVr2u0ued59h66jOJRdQ7OwbQgLZgh5Q1HCWjZPaFMs8F368XNvME1m1GcoKsQ
RvYUo1ckP0M/xgVwGOYCrAMADslwpYHqHUfiyi+a1NkKpPSO38P4POfYMmRHktCsLSceZogmoRjC
fgrGkPoA6yjnSsCcS+e68ovHiJbSljDuaCP8oucJWDpJywe9rnAN4aAorUVB+EIJoo8wCrSYPpFq
y8inTJ1qHU4hwaIQCMdlLnE9oCzDDoGX1g9WQVSkMPwZ49M42lRJkNwlqQ2rc8pJg4P5fa1Yq+UD
RVaFjIsAtVL6j8qM5bEDZ7NRxBoQILauB7C8qci/jqTMMXxGAZY37U+sYtE6sLJ4nwWOjzoZNUBM
5EOIGzStS7Su9R3dOQuFjMYTXkBbx/L9HFaCNrcIEC/IeavAlO+SUCjwbDxc2i7lsWxQ7Eaj9cw8
t5EmNm8Sa+C4mRccCViql7O/sKx22ySTu0KOsewfNfqo7qdvoiievmmEDoxlFjikCbUm7chnJbrz
8dq7Ua7zMizNjl9QASdJLwNY/2xG4zA4N0OsxS2krJUesidZYn0bppfrvkKs1Cmd2+E4LZxgo6Wd
oX2TrKqCpJQJoyqCI84AoeVxXiiSfSDnTUodjzGD6YMTBtGeySTE6sXI4ZFevJ3HDC9abr2lRueB
rgEtn+MDvi71aemPO8NPiGX0MwLN6rzYG4b/7XqfzGbiPsf9McbRhccMzWwo8K/LxaNaRM6WODwE
jKKIDrKeMqKOs3cZULo0c+2hJKKdxBzxx+x6wSV7NZfZCky1z+A7n1sjMk6lC5I5LvpxQ9BMf+qg
MWyl/3UwjYe+nhRMtYWkjvKqXKOWmi5Al9uDw2KXs1df//UiWxJwIdAeGvToDXP9698mFQM/9Aw9
Db0PYkfBf0LX6DYwulhkdsU8Fny9QZogEi+a8JBo1gVnhKdfclZYqcadN6Otn6oSsX5lQPm73tjr
w+xCByz1Qp/sWujLMVrr1jXUvu67jU9U6EW73nPf5u0qjYVHv0yRwdkcG4c4wTTbYjCy9xZdtEMs
SqILTKZ6Rriob0msu2dztI/oqxaieXPWnqcuHGa3rZ9dklJgLVc5qR4VZfjyj0Yv+TI0811O2Mmu
Se2fTZkLaCVsXKqgC9T381NNF2BwJnVhIsmm45KOEIH1NW2jeUyLo6W95mawnK8gIlMADalFPDSr
lesZ1XuVlhJgVsPS3WbFrsiIgP01OPaB8NmpiSRkHPeiH3qmTxxs7RCvOFMiiqCleWW5PfKRpZed
VrM+5zR680HiCGCpug6iAu958PP+7rrXwvbds251rFtc5fVvpTUKZ08ZFTFQM3yJwn7MBqB31UDs
piQ+pKVGJbfAS1d150VPgNFf3JCM4TFzdbOPnG92nfYH8lJOFmQk2SRnnY/TBT3YJ1yhuPztvwyD
6dT/WcLQ1nWXRi9DfSg7vxdaPdOJqR9y51XMRb+j4Vnvs7aAVQE4lsb63fW84DbAtDKzTdZNGXw3
xXMvEE2ZNHAw2fifengTD8ky3TWRATPHms+1gTXPtevjf1F3HsuRXNmW/ZW2njvNtRj0G4TWgQgE
5MQNQAKutbz+9b3ck12PSL5KWg3byqrMWEkGI1zce885e689AFyQrdS4L8hvSEWxDWnZH6zKqWaS
PSBYQceINVsGSduyAU03onC0R1dWyJRGvO1g/7nLHMIpRNveOsRcZLhV2LRip95wkL/0LMF3Fv5l
DvpnVmxyBF0LGj591JmVdtahLaTNnycZtpk2TE6iCxv0yOhxQL4cJPYBvC4GGtcseREhqaD6APRS
BsW+LWH4Wc771OzUCf5btpnfrpQmvneIB7xkOULtphk+puHc0MT04+CJLiIfPF9jsQCWxD/IfczX
WMR1pZj4kLNtyIny0GZD/Y7VAizj+HpXCkatwtZOg3RfyvG1qELvhcFOO69dL7oWTgJpDw/qcnqm
FTkiY53e7Fq9TA+nVqVXhUTEZSVGLEBd5cvpYvr4kdd0+GFl1iooLyH2Zq/kCAJB5qQRGyU9xKmB
HFayu+qKHKh7l4sNFMZ6hru22Dlq/jpOAbZhehbYwNYDIYZrkuheSEWrT0Ef3/As2pYevJt5fCwh
0hH4G72mjZNth+4+tc13pHLiTiMRiLiWcWI5vTCxkuMkNAEU+gN2rBC+sVzDVwzDDJftuEPALSFP
rOTRH9dOSbAl0EPaR574GORGYowXg/pc6lpN9mIVfU3jUVGLJ9qoJOv6xDbFbv4oDDgYdqrsVMTL
q+mQRpuYBb4loyDs6Db7ptpc+zy+n84c0yWeHv1Mp/Ah7kVbIyE05wVsv40eG28ZUk0oSXZ5cE0c
FoV6cy8UED9ESdsTHI2yyAopP/78tHEbj0sHzZiOEryytNciz2Okh0y5SZjDPaXax5DUGsL0GA8i
DFiZIXTLPmRprdgp2KjOlVte/UA1HvqSTJSgezUbU4Z9JHDkJbKYk98sbfO+NvAb4F/qBOjIshJH
1M9YEKCHLztNT5ckq1FkoDhdUdmI3RACiPfxavV6sum8wYRbW50ci+n8dIRSivLeb2x0p5jIibCi
0V9YW5Dx1vvI3+zafh3WCrsAPc61RWTWtBcjeuMql9VZJF28b7K43XlSSFzLwN+e6t0ipiY5pGr3
NK4xfYNGVqrTYxNk5lHU4xUfs5dIAw5uwoz3La404pCVm26TY2IZsKobudlrGfnXo4qCOcKmQWB6
bzQ7twxwpWRFfsd5bnquoxPDHzZAnqwtj2Kwamh0YNSRlnWNdJyP4zwWyfhEwk7Zx52xiZroQSW7
8MFN1rWd6Uss4N2jb9b3ZJRgX7GVO9nzlStGFFSjydxAR3VuvJI1qrIeSuj0XeWZ93aCGrD2HXSL
w7ZWSaaSMKMBDJ2zSxHO1dBsDO34R27ReIjaRpyNCpuQDjwobcZeRJPkWytGPo2M98nzCMX2lMx6
iClxMxqWSbKLFMnFgYm7q4oQ83c+PiqHB/3c6xGSRjN+GTp+bF4N3d7GU8wIkrPtyKaw+yReT1VH
HpYxJxIsaj46VDIuAlw7xGOsKsFQajp568BcZqTEl6YbjPAHQW+afPKisAnFbbOlXQ7DKCDNF65G
RZs0BQlamL274NWLBIDN8ZXXpGcj1UDPp/q7Sr9ohwWsJl0ugt/h1NqjVGbzvGpuGY6Wa5s5eyuR
HRQjTkxTnKHj1PeeprV5R6CGxBF8HjTWm2QazUrkl1jCaVSw5qymo3qGza/R2wOu6G1vkykfFESc
xZ+5BEiHQqDnTKmb29KiQu2tsywBg6mAnCxkmyxa7uaLkXhfcUMzNmuJXC8RNXd645xMHy7KdGDA
8T8r9KDcTg899aK+6eIClCOu8DXQzbvMcsOLLatvfuacZdxxKxfeg9MD0KRiXXA5iXaidjELF4uA
H1TLqvDDRas6d8iIzD3UjVORGqheovjocKPGHU09W0p3+KlVGidoRWzgoE7DnS6LV4bAtETq4pi6
Kmdlof9IlfZeqFLCqZe6dwRZpEZVXtSEhsB0RJz2xlCLx3YJkllr5EKkZq3OU/n/nRGNNlx5bXtn
a9zH2PfkbYhynfO+5b8zHDvLJuZR/K2Ya8dSLlSlehFAxJ75DeAjrR/ig1Xaq0ozhkVCN53kRRyt
JTKlqYs8NSKqvt95RhVtldAJxnBam5YpJWcV+8W6T+iLhaV08mQL3Y7qQlVuHJXWboUzaWx/RdQ3
szAsDPx7LTJWI3LOqU3KOBZdM0D9MC3Fvu7jX+/4WzPQAHMjsUrGwtaPUVDPiME7g4Khld2srThz
5jGF4Spus2A9LSRYPPWGVB38icGaJuiiMd99ziInIDJU8Xlx8MiuH2u5hLAPgY2NDI9GRYpbLKah
svA4DaUI0+ZoWba5heIvG5WNEhyeteuGWxIfnUOHIQI/RIIhVfmqEvc50guidlteD6zzxgKEBK4m
7clbSFnAkd1FXDE9j100Tihl5c0R0R21eb2oYbu3s+nySo6Gjh8CmSjMcxUN7T7QnTu31Ti1mUeF
OGg01q2/MQtztCIXHJDKhkD44YCcUJ3FqDP3eQ5xb1C9u86CZ+rXYtGafXkeILd5TDACJqQU1LCa
WAD2zZji8fuu6fdhHaNyGHiWrJFAbKgyCrpf5lI6GGMwwrrzWGmYgoTOjqMk9YKYBXXtBnIKPQkO
kFOn2tLxk+EfmpLTSOF7z5ZRCDI2nYWBeeGvgMXEKxFiWY3/pLVyvAvBWqHS9+8CPFKrMhDGPKnV
fAtxFY9kQdqjq0pB9wDeKXqEBcGNawMCCFWH566yh3sLF2/QDHSnQEZtZNv7kOQqWGPfu3OE8Dea
ERVLABLhQrIKNtaaJGWsFUjvAwrZlOx0qmiwgLStT4KuDv2Xcl9Ps3PFIWAXEoI/nz7Si8pNjztp
ZpPu8g/35H+6KsjB0DJwRQyTgcz3CkJoQcVWkqJPU9nm9IQJS5lZlw4jr1lY6WpQvgzouXOPqt+Q
NOYKZYVDiggF8DSiXcY2ltqcP91NC1HiKGjZC63/mJYGwpgxzuKxJKZHo0EjNwqlKL2coXmbdi+3
veu9oTxjzN1OHUgVgEiji+hEp/QjxCURslUTdprcTTNTF6n7vsjJ3WHe/Q/X4hdt7fiAmkyjbBwS
JFHwgP4iMuhdxY7DtHUfp3qh64BZeAmRjdOx1APSkpNPYJiXEL88e0iuzoFxajMSQ5OFAdwWrb55
8Btp15aGss8K+UHGesmIP/DwP4JT9ECYRJVVQhtmmDq99UNAaqHmM1ghMEfyYRczUToMPE8LVc0/
ZI+j9e9fw1902dPPVGi4MLYwNTgt9i8/U6alKYU6GlYrAIFol26/8CLg1llBNq0TaHdRSh8wzeEB
2Agp2AF7gFt+ncxrMvkWnkqDDJveFypzEz8Qq60Sq6Pv+MJRPN2HTtKTvJs/d4Wol7//7r9Imn5+
91FegXoImic9se+Pq44AT2m0UbXWMHPjbLzJHaLywI67645+7c+m29SVSGUcNGnlPE+de0nP1GNH
1NE/fKG/DxEYPMuo5Zm0c9t/Ha+yF1udkco++k6JnDxPvVcy9Z2KkaySYQh2hR0fYBBgCgrsxeQn
/jn7b8xLXRJsU7TBP002pqn395XORKEkI8JTTAtp5S83eFDcsSlghk9d3TI/rSRirzVlbjvkNMr0
dDxffZze1ixhTO2U466hrXvidwDkjTuJ1PVrc2ioczhV/ffm1MXlFWebNCdTs1gLw755Wv9P01jj
78PO0dNg8CI71O9c2u+3uKG9TqhPHj9VtAOvke5s6bVhbJlePyPRZrkdiKWhvrd1UF81HwEiPW6x
ymvHnkmFD6hkrCo8pGEX34sjHm4e50lULIevgTUezIziORq86uz0/dw3ZEo1rLUdc77t9GvbloHI
YJQ/R59GEL1Xpl6tY9VX2VKBY6ZQaKraqeagD+l0dVLEmCd4n0p22I/DIe8chQ7mbiqDadZZUPue
mmzbU+XKjSFdQOKo/zDq/0XpM70cGD6YEaOsYzLwazcoiYBKacjiH6uYIgjOiFvoG9VzunWNd4vw
Y5TQda78VFHWduCQ7FFrWxch6CrNFFJ1lShfenmKpaGIhmvlS/dd1WuQcb384Nev+SCX27IcPHAK
nEyoN/StxcQetSru+Krcp9yeSWT1+7fsF0no+MuQUZuoPJxxxaIA/v5M2Hk7hFZIWLCpRfTyfTJu
yRjOrMxfTJNChIWMU0bxQGH41lJ40H6mo7meBGDfcntVZsnrVOpON3g6OU9js5/dQEJZgVLSwfr9
9/4fBvd8Wabao/B6BDuPCqK/KISs2qvqHjvj09RuV2RL3Wb0jg9RHRv3lBkbKqu7UCKdmXbzExZ8
d9tUwQ+9ZL5AUYVHm6nw9KriIvzy+LgtZtJzBmluqgX7rlwQWaHStkLz3OcklhHSisfL8j8UMqLu
yehmEQTD+Q97JYxnvvr3RcbCdKQhLdMtNs3pz//y03LswrKfhtHTdAUhSyAW6FHg9g4G2RwoPNlM
gZ1v+vFYS744zmiFlOHsTah43an+9BWTMHp/xc9OF+Ipw8+1NWDN+dSNjITNYUkNMzrmTEVCqzi2
8gAUSjIqjmAZnI6FVwzvHvIGWtQDWa02vZKp74NZGZIBhdyGyLcQLVA4Q4mzbcchkKJZ8SLQ8Ob7
qneaJp5Gj7Jk6J3j1IubnhDksPWW/nCAlpd44ApZ+ZiLyuWc1ZDY9ignrVkmKWybGVwjMu0WXQZo
pdppjWved1KtrgrQ/btpTZBGeY2Um/vpaZUMwB1Dbd5Pj22Ql8ai1sR2mvLJNjrcrO7n7nianCrT
Mo2dmSSo2Fg5ZOYXRjmX8WBItXBvsErmYZuvJnVnZBbqqdSgZIyNgibqX7ScUwpp5MqiK1NrZaI6
RgZ8mw5nkS3nCz1LFQZyD5KdKIfQ119qwsTWnux/EtqO596JPlvRHaeXSWrEzWOSXYQFzCQV2zvY
R9SEpt1vit59aWoxHJ1x0Gt6zZfWCTLleAjCvaI8tFqR76fXrhIa8MfUdE7TX0KyMZdTh2L6y9zr
7IMcHiIwwxsD/cAsoapf1mnSzcwC5LFluKCvRjdArZMVQaREIQjY8p3nXjEFI1oJrhSo3riMTmKs
O7sgdNAnQqzKhLTrSm9P8Ju+6gRoMLI959NhjwjGk2aa5arTLRQIrmsuw7FylCTvs1WpTUo76M7M
zw07OkxDd5mZ7TK0hp+iFFLokTFJzq4Gz3EIw8RbSTyCv19O9PF08/2dI0mRjRFTCXQraPrflxMf
QGfc6k71U9AdNUzRpro4KslkA78JQdHvFkE5osPwo0KRW7iZGGvgej4JrSzR3QzMnXrFIGCS/Nr+
o+3j5J1E/tOwdrq4vWw/lS7BQtNNEd7V9WhgMxZHUdJLzhnp3/tgMhozvRL84HhmTRFagWdQypmX
5etMDMaVazbTrehD0nEJ5aNQ6fcXZNKufr8gDuI2BfmdQ00Jj/77BWmLuNfN1GyfarMz9lFHp6eS
kPwJU85/eo36nlmGA/574XkejQUIutupNWqP/18tsmQftkW70JKaV3eUZU5f8T/ys/7/Ej0xKmD+
vRX1/i3J3v7qRVXHv/9fZlTlD4yTxB5aBlu0qbJd/DSjSvQX/iC7TcU1Z/38w39lTkjkUei4RFV0
gBxZNHM87//Ljar/MVbrzI91mz2GQOD/xI2KWPzbywM3GXkZ8je8BwoHdU5J358VS4vDVpbpuBEn
jLIPjljOcFx1gJgPZkvkClBu7THWpXNOMBFQ0viiZxn4bkLBhvqIGYoT10fBmLOJ2GeTQvuopHpt
568Rat8CDxqs9bXJOtOY0QO5qKc+Kj+5Ygfk0HM98kjCKk5Wtexab4tvspq5Ov8DdgiapuYDLnU3
fl7wDXAvdcx/umiTxfFGRnSBUQLKQQojSt8RxnXAlGR1zQk79xKZw2KQpTOxaQA3idumAaaznxgn
FazGCNLIIqBhKpNgu2Qg3cIMQ1HFhVp4oUkfFgmhVywVBcENY73OIAfVE8F7nEfnPn/OM2WO4J2Y
Lm1XW6wyQXSB/YQeQFoOjXoPoQBl03Om8E0A3YEML+eGG32kZJAjZ1fnnCQvnsGfEIVzMyVxHzIJ
yXplNV4VzSu2btZvkZE1mH2HnQ30yxAu5ODsMY/VD6Tm7/l9nSQgqxRyEM1baiSbQZGfzIDqCfco
CeDqXe2+JI2y70Y7S2JKX6kg7rJ3pOcRBKlk+lEypZmQ06NUyB9yHF3iSD82rb6rU/lDjfSrE+4K
Lbz4lrKjC/ko2eqx1t2N6RzUIr3KmzyJ93Im7zq75tJJmyJ1ju6dZuintldXvkge805dpYq7cQp4
KQQE0GV8Ubx0YRIZkjUrXy+uPAPbhF7wjJT6mCsN8FUizTPKbZgyKalx6AJnIXNXGlPVIWWi2Jrx
okRwInzlaAXJIjc8srF8ztkuQWHqR29wR0zo/IQxhRfGNTd6mH5Ct7rofTSfb6YpQADbMC2Hp7RV
d12vW5iAoncj/ygIrWrJdDf9dFGk9adMtmka63BlEY3GZbsAvLzo0Qo7Nf2rtJhLjvKsJqMGBb/S
+N88L7kxhf0lqYwptI55fGhssz64cB/qvCTNd3x4iV0YPJ0ZDgfGGdOSfan7l/FRkLt9b3sejXkZ
x65cknLYtnt90FduVntzKwCMLsLw1uBhQna1DwvkZJEJRM+PQEgY0TNMuS/b9V8ApyzrwHqgm7XW
ikRAQBMfsZs90vW7liU326jvyaBcBY7+xZRyRXxonOUfrUHe0ZA++swb9LI9meEpCaOLixGyTPQX
g8oxUcDkAmDdhADFel8hGWH4yOtoC/Bj6YsSJ1KzjIWxdE0Mlf47Lfyd37hLU4I/lhOMLrQ9i8un
aQNySi38QL3ezQqSPpRyCGY5I6CMvF5i3y6FXl3lQtk3HQBpHjwgeeWu1HTwwuGmN9emXaHST9d2
5a9UpVrTb6FTx+XQE/kOKgVM1I07PEeZsWKUjkCHOrBSUXWAWm0gwelFD3I3ArqRd69Wb++BWZER
27/2qr7DOYpCBsSYDEaV6edLTGBJoiagKbSnJNB2iu7efAEXLyOzbEZdSUYIKtXMf0h7ql1N8186
n2Gs1m5i3kFZ2F+hF7zrJVDKPH4uLQhNFqDrPrVeEr8nCCW0aM2zeKYpL4USshK7wj0TRIHis7XP
QZpcAhG+dIH81KjdhjYTagR/bff9awCEf+BShbK08QrSxdS4xHPXenuAeoc+kvZin2TW1gjk1wa8
mD0Un3TEuVToiBWkPi7fhmbAjmGYQ89Dar27EqCQ6KwtXCvwXtHCZTWuFemrUxXilaOjCOHaSJn2
kRgFzq3gJU1oEZjJHrXt2paaB7k0tk5er5tM27eNfMDW2+rol8hAFwEDXUNZWS3Ja2TmEQOsm6dg
PHRX/poAcKK7+BV9mj1mtXtu222B4hsObIkPXOeCJKOm0gXYzeCj9LSDK2m7vuXy2u45wY2a1cnN
l37kFZ/P7OJi3SqTVytEoBaRcchs5hTlNRJEG34RYUxkQeOAWDQY1MZ/NG2XTbJM2uo0vi2F2z80
JGGiHXoVITjyIXyRI+uklu4GoPxODtpzoD7kdvMKDnAUDZZLMxqeus480nA8pW2I0UIYeGjtcKFf
BiV5hIJ37QoWSKGD67fPloxguiH5G0FNlQ0EwKUAhHtpU1kyFyXZiJ59wAPAljvgGDm1y6vcde9t
lggCU2aNiuBIsqineUlDO9vJTY3H9yTX9k0X6g7F1YuVmKfnnPWE+eqG+PNX4WuHoZHOPSDt0g0u
YSydaWES/qFeui8omVmefFm99JVZ0s2rrW0IdFlmZh4n5ZpE3g1awyaVyI/0tplXMa/R9q5WXFul
OvDvNtjt4e5yauZedkK1ZprECzT+YjV9zPwVPKizGXMhG+1QCILbKv2QdvFiEPYZu+8iDILlXw5p
dz8Pw9+AFt81Qn+eexi54LMwZc5mv3YDsw7hSxort0oOd3JpPXiFtUk9b45hfWbo1bYp7QPXZnfo
OdakenIwq3pu5ObG5gb0Q/gPrYPxKPiXKubnF1IUJNc0c+gb/NqexHtvcoV95da21dnODUhK0rKF
ut425g8GXUdMU3NTkNRa+VfbegPzTnvPCOO7pOYQAqI38KUDHetzymvTKfZDlrVLrXXnSnr1VJoq
UXb3+4tI8+xvXxoTLY01eTTUOrhWvp8e3aLD9+2b/c2z43NBdxJVCaC6AzEAL7Vbo7cglNXwvQg1
jrpu+V6acm3E8Alc59CqKQGi8RmJG21TvHZeDHaz2VYZfvaoIwdWWWuEVRgqqqmBoiqnvk69ZVlx
7tT8S+OJVVCkwHd2xKwti/qJNdUe0qXFksmeuB4wwfsm4iLQTtEutb0lhKqZ8okcbq3EOMkddTF0
pP6pAjEcdzU6Ay1ctJaxCfjKoc+ZJQSI7LlLu2bhOA0B+lWT8FaHKRfp4mpjzNOww83FPyGFu7zw
dzVOQjoV6yjHE5ZZB0V68AFcjHxcyuaLIzcrg1MDo4izD1BzZL6qHGNi/1qSzuHL6hGO0aFNu2Vr
aTt6fzfbNzhXxICZeVv7aiszeR7QCivsQnqSEbTYrojYuSOAkVHwBd3BXh3u2vST6i+fEZFJAgr9
bYlMnNiTSbdI70Rebgs1uCRdeKmKYkt4jdU692Xb72WZb9vJxbKODC6/eieBFQlVllVAVZGJgr5P
qzcjeNPRqZsSQQM1dkj2VDBbMztqkF+3Wwqfp8K8M6p3xa5/hAQvzwBonoo4AQa9LAKI97G2DEkz
VsYMFb0tD3zPvcpIzK7iC3SssxsMC6lJXgo3WiBoPhrWOJlVd0Oqz8nRRowFzVRC9SjXZ07xWXNT
0l3s2DeL/mxZi7UmrEXqaGfNGu87L/SoaWTFI4DVe0YMl4C8ugW2ed/63lPfgrBy7Cu6A2bt1ZYH
eGUl/akO9GNQeLf+SXV9f1bm1g0jwIFu2c0S4oOm2Sat5mqd5tT38PHktl35rr6p8muk6nsbnnQ1
7jVZPhuA/smJ+9CE7V1UPwctodMiXZVO8+4M7xgtHmqHpxjANDuw+4hJdtNxsrcN0rnrWaGK+9gE
rG7LH6I8W4X9oDZbXKxcGCRgnKoUJD/6tgsM9EP9KfLTg+/aN4W2Xtsmd6oC7jxM7vwyuQv1fOX4
tH9Cg9rqYVCxPsEyRoDrIn0SJZM2RTqwHC3GAyTa2PFANzLqgJ5izZDtkyo7VwfnnOnVWyaCFCkp
6gMa+G6j7cyk3FpAfeN2mWvxBsfUqWyTBc0KUh60ijgePlTWjnmyqomnoCVyxG6B43dn9R2+cEHw
1LBmH9iIEcfYG0igyQpnzgDbFbC5/ZgF7YqHaGne2MlAMuxKWir8GVoPSgZjbtvDQs3tAzkWb1VU
LXhET6S3gjIkEEADHyt2MeCBIGo22mcBFNhU7hkF2KG9jbR8lu2i3rn6Q8qJKaZVG28UxEWKtrET
bxGSokC2U7wRWb8ZOmmH32Umx9JFbZpFgQJHtMacsNx9IoC2GYs046dHrx2eF09pcRPCwWm7UyiC
vR/UIIbFySuly7gANHG8IJPiQc+cRdUokLWNWUsgzWz8LZ7m3GpfOwakeXju2cirI2OrQ63oP8bP
bHMmKGP+gH5zUOzWA643I3lj2LgXVmKDCo1rIq+YDMpkBGGBXzZms4NhsjKK4hxzeOddPxpm/iaQ
NYfyDVXW2ZfPYOb2ljoGGRBhTCA9iQRW996hecvc6FBW4TuhGKS2ZNKbqdZ7n/IcMCUfSlpAl721
2j6103dXDa5jPEwZfSY2MefUlxF5XtUQXGtPRSRPzRmKnYp8XMv13eCUZ3bKWeQgzWO1Q8j21YqS
Q9a94oBPV+MNmKmVn+o7KDGrMPOXA8EeZPpcBPjysSa0IUU6erSZnmAvWTR5f0q4FYodXubJ8NVl
3SwMiKOrcFpQoUVnw/V3YhDrzkB9QwgSiXu3UuLKxsnC4z0OZH8H63dFLX+O+jCdaedhcB77WDpg
OltVTvbWmySwqyN4qNm7MWA7i26nJzn3IWncWlZt7SKaO025TVQ0rrqyMktlLof+ElbWQ2E794bB
u5c2K+DyfRk/m6G5E4m0kjzppo+nWYh5gtwHT7pXsfbTWX0ytGYfsqD5Yg20cdP1/SkuvCuikrWm
9xs3wL/C0bVs/KWtgJXkMWwUd6lqzVzr9KOC6Cfo9q7pYoTIQ8RQGXrazFwoETyv0VrS+9Gz6ajH
PPfWtlZtw3Y4jT1wKVQ+mth+SPH1DZryoZfSQccEPyMhCWMqkdO2VYJtgXurUk8oZT9r32NPIlI0
TA5EY2+sFliBb+6Q7ENyHEB8Zjyd4hh0qFg9lzALX7oYWn/yG+fGv/7q2dXe7bn3bIgy9J2c3gSQ
jBVN920YUWzwQaFINkaYbIqnGkh6pMEY4Z4R5o0patOIH0ngrdug3ZsuJypdIuFMkG6ib0bHiW66
yyjwEPtSo6rtMqvuSRbECNbs0c5sQGvM7LHyq/VlLgUPjqfCSDZbZGnOvu3mLsitxJBfncDdd6q9
H1TirxNsZ0P0WIUbhBzLsss3mB1ZgfJT5yozJwwvbg7PRT9Giv3l69IXcIy3rk+f9bze1Q6hDgHm
6VnfgPKK7PgpjokqBKku2d0+7K03It/sSL/HecXGRe3WgaFH//TqVcmZXOEliPi1FxY/zGxzqZ0G
XW6dP5cePS02ACLW92nszaHYkziQ0qPLiSDDP8tvNvfkqFHFFz+c1F/prbJt+jGxWqMB8dio0VOt
jvNNkg10c1NWfLAdc/jR1n7Crq7iKAlhTtg5uK/KlG6yOPuWtIpqcP3wkIHg7Z1c+ook483XnozI
freUcKFmZHrX41HSph1i7buMnxNm1Q9Pd/J/mBv8vQIYz67AM6zxP0gDvp9dVbU1PESH/U2rvSOz
sB0sgqMs2jMy3c3vD8q/WD853JuGifQGSTqVO0qrX0YUeSWwticW52SWLZs4bPI2Ly2C4jToVzrR
3pEa7jgL7ruu2DNmoniv1goNMq/ZyELf2g3ATau7/v5rTdKd/x4U/Pm1NAXdiIUA7W9FUKOkbZqq
Rn9T4/uefSYgaNM1ngibqesL9THPyGtUrDDHl89V8cqfVsANvKbe1tlaDw5Fd5ECjmMczhGDMUwD
LyNcCnHStdY8hWjXPqav/B8NDv5dsPX4IR8ZRfWfcdl/fujirX77rynj2vvMxr8gDyqoxaX5HMGT
VRPXU3D2f/iH/+tz+pSbyD//z//+yP4NxnKs4v797IAfUnrBt+nB+A/8HB7o5h909yGS8ZRiy7QU
aqufswNdHjmWuoK5ECKljbThX6MDXfvDwBKvWQygNcaZY/xw9ZNjqSt/oBQwxmxnxFzUmPp/MjgA
3/St9LPgi6g8NioSOVOXmeOr318fPzX1cqjGhkGVMAWw1Mj7aLAhsb6nZs4RSYkQa1lVdPLCEKKt
4xc4X/ESbxrAIWzz4pP5McVT7LOU9aWi31rXF0u7H4snEpQWhh+ORltsGwq9onLmBpW3cDvTOdeu
QNidg1OXk8bbepVCBDwvIDByKjDypAmDb3t5FVt9CY+jCJYW3nlalFl1HQo1/SHUStpmtl2RQmA6
K1dBmFTVlkfLKZNRDICvBD3wiWrYRkZfayxEAuOeRyyVT0JXMYvEiNrqibYtPfclGiLvWgj5jdo8
WuD3pCoquxRXYGT/CCOcvTnGYNJQCKOsMdHOIpUoGU3Jwk1Wutm1kUhyCkWTrmjCOhsVYeVKz5Nh
j6or2NeNIp3wKkTrupDSZRaAZTf7OpsDlfGOjkBHhxghWuppaVPrinql+KQw5B31t1aGCWzt1DJW
peZKMyvsCmi+ZX/Js45GB8imhQOy8DDgZDt3Gt4MDs/2qJyIdoVLnIIjtxL+x065x01KTgjfclZk
hMbohhc9+1nW0TGjJa6rg7UIOAouQxvYtZMXKpmb7A+lkuC9N2o3nbORe3NScvWF6kdiQewNXmUe
fix5JoWCYRODlJrWZ9Ga1Q8OE9odqsjomPeDewHnRSMKOWi3912N3JO+trS9hKnpqmPchcnPzGpp
+5DRJSy+h7Kmqhrc1Nn4svGjVjNzJ/emRjyh0N9EFvpH8Ejlc1OYHs8gNm6PEAZXJf8u8O6sRLya
ejuKM700f7BjB9kpUFqxYtF26ESE4SvBhMOdA4v/rpUkNtEqbmrsw2pU3NVtR10Y5802VH0imIla
QVYb29G5SVN9VYRBfOgb2qWhXIqjU+PLwCyp+5vIIWlH94bwM9MV7YxTzr0NVdrd10UTIiUp1Gc5
U2XiHsk+oGPJqcQ0iR6DoeS+dUguUPBiJnfI+FkmlZ895LVdfA2lhsw91zoaAIYc72PfUXaNI2V3
gobW1oQqvo212L8VTSCvGVcqj10rQHZ5MtnzZeqhfI2VMJrJnWRd61hpj4Ory6eot90dvEZjF2Se
dlaThn6kazfntkMlZoQV9tmI9+iHq3d4FjIDz09KRMMsr8vqqJIHckCz06xp5xYQOExVfAWuZGOn
zxKJDKAhASuSmZvQcJ2bw8Qb5CfklSZKg4e4St2C+rINP+qUQz3JBWVuEj6bByfkmgwpMlFcA72k
e6FY41EEbAVcTU2oJF4AGyje8PJFz7Yh+ltrlP1WyRTmTxGzjDut14uT41aYohGxqah/CZY+NoVE
FrTBD6Lc6eLgaguZrDAR5ozpcLqYt5Iz3mhrJpVb12jXCQMdx46+TraILS88V6nnbISjxq9SOIYy
yHzsj1QTyGSI0NUNpiqNvapx9RDIxdiLgxSLUku6V95cEJX4ZElLKm2GzmvkgMHF/6XuzJYjR9Ls
/Coy3aMN+3KhiwnETgaDezJ5AyMzmXDsiwPuAJ5eH7K6R1010rSNrqQ2a1qxLLNIBhG+nP+c71Rc
X2ZmHzeNT2+fQxnOAwo+lbhGaH266E1n2aRUlDh1ets5rrtXk0QGmqU/3cMqoBzMJnwbY6FICYXa
yaq4aVq3dD8Y1qaadNjTcuxxV7KwQ8AWLCoyIPD308iruKNqcaqbYXxoxiA/q3l0L140jEhEhlhQ
LVqpv9uk/i+u4iHaBy4GzDhk/t1uiGrYZynq7gpBgu49lh/66gpnZvZbTKzQSSp/zc1i5zGRxeaM
nSZpd4p9ElU473B0TRWJh9BJnHQHpj6hxAIuxDZvqvlUJgkDhoU54cEymhQkmuguQo6diAVVru4m
Gif1bOckw7xas7xNFVhlD6npWEdz8mXqwI6d1mpwiHLl3XqEPKmOgNVJc52fvuh5pOHQ7gIETSSQ
XaWZY1h1S5EfLuLH1Orsk0GrCs7oYKUhqJkVHIcxdVqe8G7DvHZ+Rq25nDIxwzVIh/qHPWbTJRJ+
e0+GW7zVUdlsw0ouP83AyL7NvbP8KKrxLVeUNBQ6dX7laFy8bPiOeawQ/b0gKAGCloK11krMR46+
abxUnf5lB9Sjp4NtvJvESz7TxCEHgXHFo8ihMEiN6bw9NsB3aV9eG3PEmNI8SuAOL5gxp1fAkCb9
wtL47mCqo9w8a3HnKoPrPhnW8ZZCsO6FkEJ1b8jQuLM6nf3I8pLSnmmQL8y2OO7Phb13dNTci9nx
f3LrpoV+kN6xMyaUX5GmFIgYtiRc7E7tdrQC/xgEeX9QoGaYpQ5dLO053U3aH4eYpDuqLQanCJ+S
Cv3XMozGu75yoi96N4uDbzTLvWhotmYN4H2haCtGl8zWHzlLBmDNYWIa28wQ3iHz6QRIqWb50ung
PTCjth9mDj2//LayLxCvza/AWwLOxgtlxkQ1gAtVUVHez+5SXQyzxujjz7ioA5o4b8iqtUDixaiP
Wtrhr8WRJNQBzA/fwplBjJBUZ3t9FhxE00cPc4Swz2ooZ0JehPqv0MEdSr21uzJt3P6KlIjaXC94
mDIKtPTJ7swqPORt2zAfnRKmXmWeZ2dylHV3CBU3540zuvVnN9IJse80paWbpmqYwC99A4bMonLO
BMJMvG4fpSFaEgW7YHT8mhzP6yTb6WeQFuNHXjnLZZ6UxcqklBmcwyhMBlYxb8I5gZozU75xqWcK
rOsowE/NecHgQRcLe3jLHChggAiTRXMzOhFjmhmq+4ruCAMD18lVpW//rNG4DjioMP2LVEm8Bgqr
MW3UlHRFVBVvBj/y3tvA954m1TprCrv7ObU9/mIZ9i8jGJVp72u8aUfmUFgVBxzS13IuSRE7srKS
izRqSjNdB9/9pmjC+rRMY89qCrWDZFxIoXLuU8tBgJIaSkux2tcSCgJNjHuy7f7FHzxE6XBA0aiG
ILnWkdt9cl6nnTvi2Br7RSEvTTY4v0ayg8DtlhJ2SJCkx4TO6jfVZtlLbwNfQuJfK0la2EAxSRdJ
63lhO4+G04xXby4IeEkXImus0f2XOM+cVYMXBgaUnkOWqsry3iYwQ69tFORGXJWFd5zykR8rB8e9
r2h8UFvt+eJKQUH9GE558oa7xIsjkBc/FqmGn0UZ9kic6WLc4HwxXtx+MG+LCiw1kGVqRffsxOdK
ELXlEpG3JGUz+4zo7u3FxD4S2rK6mUcAOMzmVfbU6QGXcdKNh0gEpFLNrsz3Mx7CHfTqTJILLz3m
1RQb8qeylh0gaUiA0EVMOtvq9vyjy6CSpFNTdt4pRaHfWEnnf8x5Mhx4dMJDS6dkEFMS25rbmfvl
XTJH8g1W50DVGRkHew28BB0/MfmtiMluhT5SyNrfRyOAH6zLbEbxPOQhw1IdBKeFzhdYjCGq0L71
swFBMhXBdoQH5u3qNlxumlzaD+CYuycRGvrGh/2JRcd2XeYobu+BM6U6w1gLcge191z6ig9Z3ja/
p0EVTeqht1AsYnm0fBee6Mi31vlTkw/2nW2L5jBboqRc2c6u/LeYkmVCXyQbvKKSpkrfu6Ybv1EL
xtq2wKXe+S7onzgBw0aXeA3ScUOOyn5q2nVcMvcze0wuHobBoc6zN2efXXrOeZnKkCkIKNb7hg3k
3uUREFtYaqtVFug6mGKTLGLOgZ1NVGTvrZlTXorxZsu0gzuboyHqZBOZSjPNn2pqZMSmFr77HKh2
PRXoFlKBkPOPwfdJyQ1Axo+NFdlrmcd4azbMESLhzB8zBsULcd3+qNKOZSAQ41oHR9zjduHs7cat
bln8F52GdGaQTM5It2RbnRfJBD7B58w2V0N2rfPMfhQyor1paLTNtpWmaI28nw9JFRh3aN7jwhuB
b4wavSh/MFXZ1bGytN63rusc2SlqsVPwWs3eJAlYqNqs6Hu2rZHOKcl1rh9nyex8nOeZI3u33MDM
tTAdzeaxzMKcIqHQMu6HdMjei8rkDmMkKTyETnATRLWPqWoLtmIJzBPLrHhpxzR6HOmbLW/cIGt2
NYO4n5nkVU+W6obi8fFHka61V7Kc7O//dYXkuHvc/VY8/l0O+S1x/K/P/j+SUCxmzv9nCeXfqq8+
+/FR/7f/4MNc/94/bJh++DfLtfzIWRNeDkr5P6QUbJjIIhFCCe5hJvIkcP/o/ODfuvwvAiOCMRIS
/r/rKIbl/m1NkhAKZNV2fHJG/9CP/u47kH/5/E8+hD9D4TiU8e3YFvNplB4bL8Iqs/xzYMBHK/Et
FTy1gvhl8pJYLeVulgNEvKfrPrPmDQTEL6ghn81s3cnCVOyWAbcpZ5OETVwTxt2h4SabvH35p1fy
f+eRMFdZsinntKlPP//Hf1/1QdJqJj+rHTHlR3L6yzencp14+aie2yr4scxwAgzxsShi1NmilhMD
eAx7ofUrtYZD5Wg89R0id+Umb2kaPXGsCeMot+v9ULEVUX26E0XAxBbtelv1VGvoGie80lxiRpHH
Wdi9uCNxAmvw+oNl3yWc0Ej457ShMwnTqTdteudmcbE3ujPJ9972762Sl2oFLlRLSJDCq3/0tjLo
Q7UAZ4UZqKs5iF2JaWfgZDUs7U50bs5Wkzk74XjfnSe/8jOGMA7fa+Le8dOqOC3qHwrtiJNj+QCD
cOFUMl+csS3uOfljRVLenkq87lzWcj75mFwnyxRvEZTVaqy+SqspvkXufEA1KDbsXwpjEedGX1nt
lub7x2TFz7m0jQ/wZ7ZNO2owMkIcFlNN0JyK9pwEoUtx41PEfGOLptFwGcPCTy4Ds7ZNA8sz6yHx
jzzIbmoCG5RwhjuO2puxqiW3/BodPgOgoPJ8GwgO7QY3wH/xeKwK31+fDqw7EW8En7TfX63D/kJw
e7b18Dx4yyO//aO0gl/04V1x/AJEM74HNIwmhtKbpH/mt/gyObX1L0T8v2SJ1keUDNRqh4aZyvv1
r0nDaHH8gnl39QzF1N5FIaUIlATgKADRSV5P1BZzrMUaj1QfXgBdYy2smJnMEX6/1FzA7OXLLUeB
27WU9BDEzMrr2Ey0Pvn9+BqAkNiUCkhWjkVya+vkzcXevI8i+p7ke7K4hyibvF2Xlu7+P3953f/4
8qL5uogtjsk5l8KXP7/5BA1onQzq6pmn6TpkhT6GACsMuJlGiqmllKbeyfA7ZUDD0TQyID3GdO/C
srBaFTcdnZLQa8K99kLEOKI1KusgbJufXCBQS8vio0vkryLLmHmN9cl06OOm0Zfs5VjhuKi6mMEt
udtCx0MF9A6VCpGvzON5Ni+a3PguCnDHFqrd9GLK4KoxByfhud6bwbVM5vIvftV/NUhFWC1htqOv
eCaWrb8m1Uc4LV7vZcaTOZdxxtiz6etd2qfH//x1/+uCvH4ZVGgeKgqmTZL3f37Z03HJhgm+0BMk
m93g6vPgORvbA8Lvekc7kf8XzV7fsiJrv35mH3/ds/8fnGgQ6P2n13Mdp/x9EnL3UTEJef+oPv88
0fj9F/7YiB3nbwGvKE4x2/S9der0j33Ytv7Gv13HHT4DMmYXbIP/2ItD6rfA4K67EBwBy1zjLn+f
aRhWSBpizfxgTWMpYKf+r2zGHjvun9Y0rm4Ay6GesudxLeMJ+MuOVy4BmAJrRLsi94qTja66qO7O
DPVjJUJg0Kl46OWCw2mt0hi93omdxQfmVsz2yTdu+7xrWMuJ+/SufkSxwxNSdQboo29RUx+GtqV9
PmAIzgL1y0ixk3h9FWOt3U1edwpxsEAWKILh7DZluFmK4uLPyFCLiXFd+Qlm5obDvkPZN/MVQQFg
914YvQvcolWbyhy/QpzpS0cTwGtaCoawzVgSDe6fAZhhs/Rx4Hb2h0dl6MZdbPsUeomxm6qBShbT
e6jbKzHaqztoHducEzatNc27yQTxMMrhtp8tzihTV2ESRTOgTZshwFpGsnB36MpgOJgBvN3ZgukS
CfFVWGOyN1z5xeGHOJ7P1FqiItuQOmOaVoCHBZjDhTtbO5yE7t3cOFTWNq3eAy37NN1QEF4S96bj
Z9uBHf8wKYgTdpf/FGZlxZCElrtemy/cU/rHwM73aHW4dXUG7Ze/W5VcHowIsPNaa3YnHV/EbL5p
SHSRvpljmAasqUW7FoLq8D6DnQaWjPKN5sM3K9C0eCEEvoV3nA+9IFfQFjblog00wcHLoNYk1lmP
/rJfhhQ/ex5eRtN7kzmdNuzr/abz1jF9/TgsKY2WuXFXm+hhWI2DY0jqhC9eeyaIQJou48go7e0Y
PA1Ih5vaNMtDGU7gCjtKl0dYKUzTRwPhqQrOTgiAwc29rZFQrOs3dX9J8e7sQq8ZNzV1ACAoyIL6
S3ZEUxxvraQ4OQY3XqR5qs+D8dw0PkhLNYhrJTrjUkU+MdS5Ih3oB/ZVS+uwFKV5DZPoRzq03cFt
sKnAOcO8G0F/c0Vy6hQGGKY2X/4EgMqqx4/FYQpcCvouODLmm2Zy+5MYBwvHfnuvOBc+W7RgCvVV
zoLiRa8iSx4drAxOpSz88VlEVX0zhj7SibyHP8joxa2sGzOr+5M12Vnsrhufoe8AxL9i6K2e5eBf
lkpkV3Td+jm4Wm6Dvlf2mtIhzHV0uEZnr772NlVHHlrJLk3D70jHgGW76KXIbXk7981P27PnXUDR
68mcJjculjB7GDLdHQrOn+fOikDg1F2377nDPmL/BlcdZdkbKvVR2K9RhGr4+0PWoOh3BJeoh98s
XvfgSO6iUsyYktZyehLP29+fVY5BjKMqzsQH+vtu/QO//30gDJhIY3/54w9ErviwJ9NCJedPmANt
7FbPUEYNPhT91SZo5ZWLLcClS3dKg5tuFOWbSi5uJt5tZkhgCW1MTviM4jbgkksDaNZ03t5ciE+X
bvrkD5iiiiA6Ba34imyJATphdPrewfeAxWJhq9fFIavIYpU905dB14e58CD9LN24NWeAQEN6pwJV
7ZdFMPsvgyu7v9jNGtVoNHwaXusfWSB/5JEAbhVAdKsygJaynodtjhypzeK5S+YPvze7Y+m9kgOg
T9vvdvbg1EcxcczC+fu9tCpAP79ajh2x61jLpujR/qk138PDH+NCj1vPGu4ckVHArmv8/bV9G444
xqp6wHs0DBvTRz74rJXEVcaQ8KQjrln0E23cdoxOs2l+hbUAXqock0o9hJ78RphLEJdDKLfauqqU
Mngvy3eAnx+UqD4Ke4EghFG8SARcTvFamAucktD7yjGW70phHjWHZt6DqBmcJa9z394bBe+PsBse
7KkdkXgHZGmBNp2FBR3aEaOucZVnvSlW0/yWOPZr2pgFo0UFazYt9inp5E2OEl/NxVeRNhmdST5l
Nd5439FaQAq14dsklTMGDRXHUcZsIoQ2bCO2JN333q3cO+ZfsappBLNdUC5ZOI68XPDkW4+tYqgj
/7qsoV7K68KxMd6zkTnAVHuvC1fOm8IAsztRBaAL62HFSsYugfy24T3JyrVOb79pT8jDUhdim2VA
rxD0y3iy5Lhj83vqq9Hf220fDzb9xj1YHLAWxobObFDsoGW27LLpnREV04air1scYCjhxHdBQ+tn
ZYhXyBYreg00ZsA1bDNNbIxBpWI/x3bJiPAYxnRK2zurmSBDplsrmxhWJXFZQrvLo2uq2m4fLR7d
kDOWwcTTWwv5tSHmFDdpuD7pWL7DSPTgM7sfuRgYldIfv/MjYnuTyxAicpNvOL5BHWKoS5d02i5S
xr3GUzXM5qH1kEuhUDGIO3RcNjYN7j9GgdKjAJ01fQZqSGu7I6jX1uEOOLTbgBjOFZo5KG//0HjS
vhSe/Yq4NcTG1J2MwnL3KMyn0MncG6ukv1nYyalue6j383iQI4VuwQgsnasfrqEF4zQKtd8cvKjj
MkSMZfBvXbihiOU8JSokur3HQvBIQdS5Ccz6ZshUcxZJ9O4O2c1MdI/p/NhulbeWcLNe7QNl3SLv
opxXNscjXEWxIEK90+Z3UtLmKXUcH2c3IiUgKBeGBgehznqulqTfKdWxz8+hdXJEsxs8j7xWxZfT
9KhBvDR2piQU0uULo6CirajLETdLFN31rZezDY/lvirslvRdYL8wbPlJDvJp7INpH/X+cYwKJqmM
2DZNyM7ljtZ2EBbpISO/DwzCGtIj+L6QTfVTyl0aG98bHSybzPLKm9DFlOz2+WuBn3bMMxHnyZTv
ARKc/caE35PZX0agmntZmvduBHQVHv5gjW9O7n2r7BtogYSfcg3VZC62EPN72LpTfu5RkI4JKa6t
LLlgDRpvRNORNaualyYI2gcBQThIzM9I++pc1c0ltUpCPu7Z4I5z46cnsgbWsWasTOgL7KcLlG1T
Ve69szAZ8TXcPt1T0F1GiBAEsMKJu3XdLq9jUrQXjk9ilCKGvYsFkVQL3mAerCyACllFGYO8kZX8
QCu59cKmcuh9pVl/r1OF2Zx81KAc0ISp3nLD54MOdhq6NP4CdbI6sqcdfCakArU3evVcJPjnzOYk
+T/+meU8Ls9jIe8o+XSuLMe8uQai6AH9IWjEnZvQ8R3cyB6FRuUfnuIEwJgX06hHQ33BLWFb1xP0
wzX8lGQKXTUl4FIrcpCjLQ9jj50nSebbRjbtRYOSUhWKjtnVy6HKT9WMXBP58guGzs7phlMGB+8w
yW4rVEsP16QZeDR5enLS9ij6xX1u1LoNm9z+JW4fiF7gaDS9TH79TN9mPI4cZ72UElhP5pe8ceV9
zT4Zl7L3Nr1M+dJLZT5iMBjTBo6er/YNqzXsWywHFglF2TGlsub7IFR0GgxUiSyucdGQtdvZTh9/
f2hqo+I8MHxfilVs1vnT7w8GY+FN308M7lKEv46l8CrXD1bYsWzPUh1MVz64HM7OdIHULkQfvtvK
ysRRc2T/4586zv3XIggWhpRV7NfBSQypt5N9CIravLSmVW8dAnVDnmw9rPXegE5vSrnsRaHkg5+F
w23dN1c9+/KBwUJ9QEYlClpPZ47yFesme5Qlw0dk7+BKuDa8pr1QV2bbVeGH54TWCuVm9UXhCIGd
hsjg5cq5o8zeuXMGGV7K+vr7EwkxBFkT6Sx38uzOD+LUUdhSIfSfjMZ9JNVtBYIrAU/Co986ex/1
z01XYszgnvoJx5NrpDU3mPxzIqT4ytHwnqgDdxS/Ym6Yk/NFTEpfU12hhTDCsoBWEwk1zKe6UOwp
JWlrJn8VdnvKL5aAzTiJYttKT273Sv9ffafhzt5lbifxC7GqMKHLNwX5wy26He6Iijl+OnIC5qIk
Xo1C5xQxKvKU66dOz72gXiC0CoMpCLxEDmr3hmd/rfGqo9/O811uOuaJ9+EuYMeIYP7d4FajNSqQ
z23Ixa75NTXRyyghfJFHS4x97i0PbNDPJWXkuSxPqiOa6yYM9TkAqE1eBOF9FF24JyqSEWnOm9Ye
7n5/mCdN2WJCaAv2R2YsnOpgwTCk4+GSJEnIuEMloVXrVoAR4H3D5jmZpsJiE5o3Jb/7Cdddt57f
cS2Mz3VvXAs1hHfr8J75UYVc1EIwldVaUM8Im7lr4zyF4RA9JHwRmqjuxELeafFd/dBb1l1UstUJ
xx03Uiyf1JPUu6mtvqxFJw+dhzXQ9WxCIZpfMjzaHV1NzmPtcdwPsv41MTyxq4EdPeiuGU6uBxNa
FyuYfuQ4jE1RPLZV7dyr5pm7909UK18zCzTq6lgKTgKOws9oatk8gmS8VVgPL5abNo8t7L4L96Xb
359BDear8bxlFHv9fnljRrXzfuApIa8wUrbZFixSdZadDV/oB+FHfexnQpB+njgONDwchZueZ787
8r6nGY5p8sEL2xugWretjIM2FW9AXyuCGjxny5I3N455JKnCVLNCU54ZJ+4sNDiZwh4JOtM/t03U
xtLrvo8eCQQrqx5r6qiZcYmTzu27kq2EvHbiQRjoCDMkCwBa2pqoPzvAt0rgxWIFqVufeSMBkE6o
MU74cbDjUZ00MehaEak7T9FrBroJMlY/Y8RI4eP1U6yzfjMtlHqGw3sUVjdD7r6UVW2cpzWoVnWk
ijF6sART/omHq6bKyHuRjXqvpEWEdcqOOlMfyWzXG7xb6aHid7iZ3FRzxfoMcJMxEhl/INrcBBPb
38hGPgIBP+MdgKHrLW9pN8pDnoZxX4AnTwfCTb0/PUKMLJVnrPjUl6ryt5EdvvVrFqKnuiQRZBBN
onwI6DNgeMLrdipfn/ndOKyS+Yerma10cak60lvT1Y3SDjZDhO4TpnAy8ERurZL4+pSSr3G7IJ5N
u7hp5cljIRaK9Lo9mJCQ8nTLieyoQSKS76qGDYlCNnRnP+mmf8uvk6aWOVnqD7PoZgJ7nANx8EBH
pW6E2SzmgMi6ZJNbbyOR6K053aHIj/CiOfEXk2Hg4eBGPvj2hh2+3yfBjiDvvO0jmMqmVV6jxb9i
GM22ykk5f+LkdnF5bcfOtdiCfO8Ico9snUqZ2ttfbiWeHQuXEbNhbhYL9xir/eGJ6Ti3iOkwGJ8Z
u558jyQ0WXUCLphebuahjy0AXGMnWyyfHZRouyEXxTSrkUSvRADTYZmKuLLD+zEbNRSADhB4lk6H
JRQcrbkTpzD4SeXkxU4G6m5K9U+lJa+gI7+rYflVRdOjPGuGqDEoaStWjn4k1Mc1M6FYxNOkPqrf
rYujuF/gTV3r5AWcxFtRkjqYxzkjgUWsNDL7MyLw98gdgbGzVR7AB72GPUk4kkNcMP33xJ01BQ1T
bPbEt2XTnTzUYI54EUcybkFrwRFmd4ZGt4XB+84arcts8KAV3VTHnSvu7SHdmQUVP3JhYi3oU24G
1ybTql68lNJw5VGdF5o/o8QqDokTMIhunpxRZIea7pt1sG1j1jhasjWOi5go1ovStyJlftELJ4ux
9IhVndsWnHCPqU2dnn7xi9Q8eT1TN3blY8bRDSb0DGmaTdzNnb0RwK+m2sIgdjpeBpX+LBqUfWdR
CTPxYj+06ffG8Yz9uGZMSuscOelNXg7vVIEU52wugZnHhrQ/HY6MJge6TSfMt3JMr1MDySwMx/WM
OZ0mbpcbP6+sp3RSKIGesTXzV4atw97jYM277Wj4uNP6xObG6kbnPz7g1t4ESFmcPusL4mwTN41d
coRAZxAG/hlUZYRATognCi6hvxT5XQOqfMM1aef4E67ekG+8TqbYHzqef5po5sX9VL3+1uPZ7KNc
XxMjb+NAatK/A6UHFQvX7OceFI/ye8tpi8MkV86BZYfR2Qfn82JpTxx3JLND/8cAEBRtrL+zvewn
k/59lyxq75rLcxN22b7tyuXom7em7h5GD3gZLvmNsTDkTFV1yBJ729p0OFl6+EWVKG9QUd251Tdu
40c3WEn8uGV3SV4+l+luSU1YBIl/Lgub66urzC3+TI7lqencp93wWWfe3WiPX5EZfEwS0N1sEvGD
uFxhBkEvczKsr9ir3vpEch4tOPsLt3ieiJaRIOZlNW6djGrxnC0VyYSYqYIdaLwQY/lUIBCpX4G9
Y3jVA01uj1HrwkHpmDrjsFR0YZ4m3QEIyHzrMlr+oxz7leTeMxDu55chn8IdPvhnKwo+cUGdxGpD
n4R+SV2zoykyrHezjVCKDPpiOt9xo/zil/2IfWXHRmbwTML+qX1M4p45XURV3zmI0BFdjLuU8s1t
I6b67Nf64JARKGojwqILDke2mSBwN6BxcuZrS3EGi5qdSW+cyjHjbZ138ULd/aGobyNnmtm4VryG
Bbx3lg7y8IRFOM1HEa8pk701IQgstCv4LQ7jNqW4pzYIdNG3A49dA6qhSBITB8WMM+GvsptrBnQB
dSNzcbaafpfXSP1NqZ0TO6ITe+YjBk13k0nS4M0QfWTt9ML1ro7dpM+3c8Hwrug017YzNfPgN4K+
2+kM0klDZ+jYGi4+em7ZjpfFuKaqLUS/T1ng4pv7Xh7SYFfYsj/KTOPQodH+s4c1uO3dhOwpVaMN
heCphyZThJ6OAZdQutcyRjOHBxLaX0xa54v/q2PYHLRcA9KKLH3k5cfW8esb7fD2R23H+wIIIcRb
k3j++6zWswCzh4BOwqueyAW2kbPzqNYE8pEa2BN9mPWdf2OmMH8qCChYIqNNvYfQQTeISz2ZESD+
WE6zouOdbwaxgX7sOE3bV2XgD4qMrVNAXRqw9IaTaDbeAm6I6wZct5578MJmOuCmvhqdT9pv0hZ1
Q+9+3RRn5ETj7MdzYMw3trHmjafoVwFKdZuaDTH9KQBk071ECHsbrzSKo2LdZMt6YPxOYVqOuaF/
KJr6o8L/0KG57DTeUTgim8Qzn7H7mHue00tihiQvea/if6Q6lJ6cU++5E2cnnt+JMJ50kj30k+8C
HMJGt3lzsIgbZ42kU80w8m04OT+zOdgAhFlI2vIbCm7SkSmJEv6PZiAzvcj+mntIbdbSiBOdUtwA
7YPhUMyUjbjeIOjHfes81P7ynls39pxsPF/8mIvgg14G82Kk03fGcjgpwh6FsNE/AS4DeN/gQl6Q
5bkRWVqsvrqeQwRLiGWODsT2ECIB2mLIkZGjo5Nz0Y5UxmMUoSNVNouswVU4j97JndxDwhpItCHb
ldFr4iF6mcvnkECh0JH/0JVnh/kybwKT4CMj2P2i6zzOy86IW4SKzYy6Y0nngdAIfUt0SFCAFJEp
vcmG0YgpeNlV4/jokMO9ZJFzJ0tDHDg2noIG/3iWeUyFwreUqDnbH+PuCeu4sj0u0u0nFQ0z8m3j
7IrWfKg6xdXI3kODpVYwSSL4/U8+VQb39exiWNf0l9fhizXmODK7NRJhBHFRoqW4g8uwyBMIse0W
RDwpmxYqhc4K+qkqBMix7+9OWeTxpOrumMzzI+b24ux67jZfmv4mwaKxFP5n6UYxhzWo6YZyeY6/
5aPvnmZSDXvows/tUhgxhpn3aem+qbJx49GcvrU5Wi8iFRQ243VKsm9KBs2tOZDpbTgVV5rIgVfS
YuC6rIJ+IXCnD/te+cW+ntl3gD6YKVh2a7GfvNC5yRZXPdgSznvybHZVdGzpMSFAvzj72qZJKzFv
askVDvbsg7RzyBv+/CS1Vd7j6SA6bmy0EhCUBa1dk80iNOQtv1QKRuTkn/K813HuWZ/0NTJSqO1N
3tunEk/uZrHn6Wh66mh75AG4B4plQKGOuMGakXyZbHmFxfTpjjzw48D9rTHTjLEYlbd14OM9L93g
YIz+N5T/ZyutsrtoWK2GCgF/EZz1goTsF2wBVF96B0Fi1nn0Asn+Mcn95drqkZAY3AkMK/lGtAuE
xkTZWzsrtoGJdz/KgALDvmll1XCac5lPjlIx+uvEzvPlW48f6QJnCczvuJdmSBiJo0zNdGaPoY/4
g3xSyfJapoXPIIASNMvraAWcrmwv+RYPFHc/4zUQ5a6u+C0xUsTy3DjUwk0ygvRTH4dBURyl9LAv
NOVfWXDbydJ9cBluxLQg7CJDrtYTZDge+Ho7eB0vP1CnVhR3XKx1THB3oh2OZH4K9cn1lzc2jtAo
jLOTsI76dvvqF/qMU9uI3a5otpipN3bQfhP1Uu5mFWTbtOrQWIwwTsLgOcwFU9Msepo8d49ErmPy
Nr8SaEyQ3+pyqwOctJzwrqwDbZp2oN0cmqZ4z2STUNQC6v6QiTVfOjA3URXCd6QX7k/ekxVq/1VN
2GmUvK2suvkGze5x1t+RsgSwlL6AcJTa+9kub7uE2rNKn7uhXn6Pw3jbGTJOd8E8cUWtl3prUqsm
K/rWLddtHhIbH2uG3l137BWm4V2buc4epoVCso4NjEYMs6Flp6ySV2sc/IOG32K1mtWbnrONBxXJ
F+DQEpqIgMkU8y5lBAPK/pVtsN4QRTvjDMox04+SDaX9ZWPRpofSvCcGx4iuH6wtmawKeB2pmdZH
9GGcvMhs3OI0upr/k7Aza45T6bLoLyICMiGB1wJq1ixLsl8IW7KZp2Tm1/cqf9Fxu290RL8orKms
qoLMk+fsvXYlj9U2BbLukova0qMu7IG+uVQ0q7B9l+rLt4BKOEeMB+q+a1YV2M0ah5Dtvnl1B15Q
dO/VwEldp8adWbfiLrGHhz63iRhaNbFvlj4omxWVt/rGHSSoB9vgzvFcok+77UXH5bdNc1Q3UsTR
NK6cyIJsN7Tafqpg/TX+s+ZiojHY/SntD8tkja+Kx3kzHxyEQnKSK6Z5GsXmtl+6fWMa3a7RxafO
jMM0Gsjy58iJN+wVhHUWHqwtskF3dKaojrx82jlOexab8ycrxF2JyIuaQPihtW7HZGzUI7TgM3+z
HFbsQb35C5gxGZFTy/hvJhqyJDoNBbwKJqO/KE1dC7om3ierJghoBb2XIQYrh9e0gVSD+PYkBUmE
WC0fk7X6MPr0d2NJzlxdKLu0eXfUM+P7fdqz4A82kbwG/nksP9ldl7vfmet1UZE3PpYCgwnp0v3u
Rm8HoW0I25ry2KCZsGTGb6DITrQazLDrcfDIw8LVRSdkvjSjAXpgO/hq8fZbwtxyfFs39A4baVqQ
s9584g53zHqrC/Dt/eqOH4WcXzPCpsKp4cJbiAHcSZDqOF96d94nt57EpnK9T7zpmQgARs++9Chi
zr1LnGCOLuFo0UK1e2U/ihHmWhM7B8LQ+lCZhRm5TQE56kaEo2VZEVlIZAHRqMVyXTOjPrv2zzFd
j76yaQuTkM6R1/nyvfwkx3lhbrxd2PSJ70wKKywns7j0m/QD2wefDIr/cZWAQczuntMzI7mxyPcW
f8euFe0XUnz2y/bHoEEqeHa+hJ5oDyRl1PBqdMHGe+p68WqifotEszZHvFHJYa6X8oQWXT1wHey3
NP2Tug1Pd9qIj9FwIRMzH5+K9hvgTQ+oWzwpdArN+pNnxde56fDNVNVxqkENScs4DIg8EA3/GQwM
NIUMTLnZ0eDShce1jGnSr4+wqgge9uTTtLXY/QyDpd4HmtyuxkXggABXSTMCqiWzYaytK7H1OJsJ
S4NgNpjpGs4y70/JsnxWSb2EUtn5gUdaj50gF8mcT5Oc3pMu9aOtFN0+s1lAh+3qOGjpNNlEo5mt
NCM03DaTSoakUiKqCV/t1CHR7gOjZHESaIMt33FP2Pl/LpAcmlThIVwdGVixeDWs/GFbroRb4ecT
yiN4A1ihAVggo8VFKFujjHOM0yDwoWpvefKQZu52ACE97fqesPOZ7kA5VHf1lr0WePzPVMVI4qpN
XWO/4jG7xwmC9fOi2+ZUpZUOyqrzw65esr30M3FY7C2lasxdKhlyJKnHNHTOn31vs8Wb6wtsaI4z
ZWvQn7fNaKyRX1VFD1bJI850vmketCMZ3dodnC66SoUBfojMlK6u7zsprg2dpN1wISvmvvfb9LgV
W5jhmt7hDbODhjYuNIPy0aghaTmkte6ISKUnl7kFiwv0tAGNRGRDxojoCeR7Ack67J3meRNUeWPJ
fJ5NclkbfXCchXsUJx46B+t5m4C10OuMcPHqvdtlK/VSvB8cNz4bjfj0xproMbmX8ASehnnf2DUc
ypIHNDexHGuSxAxozAH+xzoouv5rkeUTfYbiKDbxmPvJBuKKca4s9c+FSR4SKvMec/VvB5yaJq/y
MDVCBdUt0RifKOXBDGWQnv5RbnPLcZQElbzEvd3xWlTTKz9dR86cc5fatJo9t4BY6Zan2O3fNjx8
2keVpqr06A/WwRAT1B+4Ooys6qNZ2heZrQ92xnisKl/Wwd4jApUUEN5B9zro3JlrkyAfUluhfvpr
kI6ELxPN6AdJ9zSjGfKRZ30TeJTwb/SR7usqmsneZlDxFiOjCRYjnMeGjBWDvBSrFz9mbHylunHO
8YFEIsdAW6r7qiAJWAvDCm33BNvdZeqMN4U3zAntYf1gp9l5TndPOnIDdnW+ioFqFPZiGuXwyhgw
qouRSotYMstn4NdXB8+baB2nxQuCFMkcskNMVK3ndJPLS815auo3OpVkZK91Rz8afUOCYfSzd32O
M8l4uxtGsm8qZe24a7czzloVsmHvbQKdMFUOFXHOF2S0Pg+ux0fARm/WrC2kKaZ3MTfJ6td5Iy39
jGFYQ9hYy5KQV9yQhErrXzPkHxuL/Ju9xQphs1TkQ63d01ZXP2ndozXJn/9+qJN07yrX23uYV4PK
S1IAty1xwKjvr7E9uNe///r7IelKKwJyZ4Jd/l/f+Nenf3/Ylp/So/35z6///de/frStvC3IeJHC
f33jXz+MJmo4662P/vmxxPnvv+Gfr/39ranjsEpXbd3/6xv/esx4KgbsA+PP/+vH5Cz/51MvMn2u
FZ2h/+tn//maYcTE500cg/752t//9V//9d9Pr8s6syL+75fyXz/Y+BxMkRTE/8/ro+G/nLCfn//5
/X9en3++RrTlky+QCgyDc51F7lx1NlXT7u/na3xLMunb/3y3KKRz/ft1AQkBaTjWroBzvxmiSFNR
YU8bfDmZfhtUpsNhsJLj309XTlLCRqhijAT8WcQYhq1XVldEWFERy/hPjB8UqSzaqfpDMFU+uqNV
gEr45hJ+8Thac3VIFaleksSS84wkxt4KL1JDnX4Ypt5rZyt+6cYh4qJxrLvUK+X9EJPZWqwIqRLM
iu7QWsTRdNW9g58EWDbCTwdfvrVU3cldt/5C58QjC51CXQr1lnKGCtuVdmkBcoljec7wtOkv9vKi
/Cz5yhmGmHVzxeddPDQ2nTw6f8cFjGkr9A8iP3kyBSl06xxk1i/gts7FTZqU0tvpgriFTmfK7LSJ
TL0dnYF+ED2hoz2x17Os3To75fhG1xZ9ZwfjCb/MoPDQZ5l4XtxM7JKKEVhR33bFbjjU1fBF7SNP
eUdNgPQGAAnSiyU1PlLVfG6WmRNlmiXUuLhkJL1FEFr1ifkMGlTCYKeKbJOVIcpuXXD0z9Mvo9OX
EgKEbYDu2RAj34pgbYP6AN6B0NehOWQSZU/I3JkxwRroTNBx00YAhjCnQjnZcvs9TMKPYtP8yDgC
LtzUGmMnZ0QSD4Y6aOYRWOoAPDo1n9KtZJ6EJSZCpYQO55VIbrNLESVstDdol6LL+yQAl0rBNuVe
jyA/FvZgFyfMEW8NczHEBezpFCX4gS6LrXg4Rj9I0TYI4HMS9uA4mfv2H1KNvHia+cG69maoHWhD
Yiy3iLl35BPd3Masw0lfopeoaev9yqTI4YGTka6BwxjZSUgXQsIQeXGF/Yiu65myjAw1inf7YtB5
OuJkPBrC+oHqw7x4DYHYDj0YDH5NOBpPXb4w8lHqNLDf7gsmNeas3vEqNneugcAyc6Y5HAf9uLoo
QcYVlK/GIw9qvcA7mpTjbmVXz/FL9Ox0bDLBUMLMs4BUZ6BJZ/AYB8MuXydkQRwUj+jBsVa36jfY
TvQb4ETCtDX6MPXJgvFn3dw4jPPFnx8Ko6vP0hKvdcWZdeoH2hO+vQe7iU06D1SZWEdqcTAq0xB1
nVvuxh4NZJE5f1y7NLlwEWrVjVkG9WLuKHJNjMobWquBkrGtP1t4FqfUTJ63lufTxHgpN2E/UEGU
OCzzhQi/mKcVY6KL+qyyQmWLA1roNRiXhrqVmWyUWfKJSHBjT9MMweD0B5/YglerR0HR3RjUZlue
QacNvGPhkpdOgCfM3Gd4vHeV8SrneAiSVpQE5XBKS+r61Wot5FwN7rhccozQWxehsMlDy6APlhez
v1977oCk8Xa6r4bHdjTuubbrfZl2wNV6JuiyeTc3puCe396XjjHvtKLosZKxi0biPrnAcLZWdmQz
i3LhzUe1zH8NSwwG4UbxEgtDdo6uirZgl2wfRk67xE2pvzyln4GZw05JOTtKswvnRIjg0FmUPxOC
qt2y5r/GUX+6FWHJluTubtY+j4Y821hv6H35jOnXdYB97364yDJ2GXOgI3l1DMIb9PlTtn2O42Ae
xlOcuO7dWIIRVQhuJ8/NAkWExyUuntVSrueRXk1Iq08FRfLoM0kNOLFsx8m2v6Zh+D7QGPBmSrC8
WgBglEs4+to5rEN2KqdSgrBZmsjJ7kzk0SfUp2/GMr4XCzu9HuV+soy3WU6fHBY/y0ktKJ+KHWgG
KxATDdEZCbp3w+gYCY3k2oNhNHpRox4ovxkQblXLARpmkgM/1lYWB6PSDAs5GQe0Do3jSmp/2MwA
dtLg71XWgOHYxcAewrXpf9/+lFHV71Cpflh1Ut8EDbRNLcbKmv5cAQyGzKWzLueVXjKyuq0ltyIz
YNRl8UtMCDsdFC8CYB7K9jn1tiYSyfhSG7emaUu/cyhN/l/nx+j8WsrfiTn/Mkx09BYG4QBZUmZ5
uJIq+sM1oy5RcM27A9rQzrRv6N0kiqduPxASdEyk9b6WIF6YY/Qwp5H5EMFECy1HR50OtLlV/opb
+XlSCvFqxzLZKEQFZv84WcvbWlQ0mEybCWx2x+gl/Sg6BDfQ1lwxDXdO09tMkaIYbkJgpst4aBWx
SN1WvsiGQKfSEu99xonBQGQ1yE931j96o7qNlDENJEt8YJYAq2BKXtuaaYtbgEQuR++T+Rr9JUcR
TUtvKlf7tkJ/gMzhoVi1e0k9SXg4HskoyGEZ0oBcLrrykwgL/Emz6B11OUZdL7+ZuBjJlWqxmiMi
LenR85lDiWH2f4QmJIvZd4m/+7ys6C58lwEAoq8dK/a1SDrraC1nmsDLrsfhvVsm79B5MIVGizOh
4LX0DDgHtt9E3eC8eBgrmLi0xUlvnLTI9NinefOb0wUnb41kzJvIREv9O7gpaTRIblJQMmFvTCUt
xTw/DG79zZon71jk9tVvukPWzzqQI5I8hKh0HZHTei0+ctvl9R1PtX1zwIGnasx0DuD+Rtr03MO2
EhRZtPq94g4PTck53NzmY0LDaEjJrM1Vs2fiHnMKWYrrwsmMsxrsCs1IDo8E7y/skknZD8gbOdIX
cX3xsvSbkb0RdwVzwU5Zl2d9a83WcJMlWmSiSoy7xmUUgkrsB/5TeVC+wTytpf2cTPYVmgtKKsKa
PpLY+Goc81dXivhC+d7vtHAKRHXjDisK4LLkG1FyT7J0ftzW+I3uyd5tEuOINGtXOMN9pZwXpipT
oKWHWBKu2y7TdDhiBmxLETeR35OuMhv2GXqVPNrafTNmBgHtJLA0duKaCWRG3XifoIIPJAksE4M1
ePINiRnsMXYbdRXV3OCAA1eJSc0x+gxEh7c6tpcwK/nvLrauSnhxQOKWkgTDfKL/RZk9BhpgYVfP
90XssFYs3sKB9R2yD5PwtUeDWuEj2KAWjbc/YmrWI36NE/s7qSll972qLMzYExgNs/0grQJJTrKe
FvdUJQxKGt356FKPjYOofU6tn1wSqOncJ0v1yzvVC/NfH2VhmaxfORM62nb++kqkWNjaMvuLtomG
1DwtHAwjot4osIzqhcZ3ZOQOXQHGfQcNh4FheEd0TgbtlQcIaEMv6K5GmdJ+MuIWdyfl4DzwfjS4
lDFKAAqb0VlDod51C12Fso1Aa2vg6AB2sOPQQHSRvZzKl1TBbjQ2rJ35KH6LyX5EaOMeFlFGUk/O
Advdd1D5/IiaAtPpffq6oPLcEkhX0ee4fA7G5N8jBDQAiTx2jf+Uqemj2aQ4TxUllhroPvtldYZk
IRnPo5NZiSYNiOJ6vAxdKUPPSoFfjaCKCI7Wm3s1pd0c3WFombSOD1vtgDYupwtvjHHyzMMKuu2R
ViMSeBEpN7WjTD/ndcFbYJXmAT8qA7XSCDdNBwkvkb2jv04ue2buaNNgbaXUJp3+Z9tjCrcS9SYK
9SgxQeTDbENNItOEEL/vDC2W82Tofc9U8RizG1TDdEorxwKBx8Jh6wFWNIGA+0QXDxL97znL2oaw
O/4l2tQ7eQyvb59IQ90ngyf3bmJAS7GtnBT6nKan7NPpLBl++lRuTulxlhiblH4tE99IZdl8ZCeJ
BgLpIl3DUnVn4R7Tmv6adfOf3z6I1ujOBQivM4UFZWx1BuYrR/GnHsZ2X5PdvibxrW1STaHjOjN1
YdmdbWqbs7USUQE96rdRagULF9xnPxMDY65PeYZ8uASNsvNgQC23XyEZo/3Ph7ysx51QTKsHdLtn
0GrfLBPHtTN6XICJm0c5Ecrhxt9OTe3Sghq2FSYKsvMUeDVXxnBr03AOub04PmFHx83AgsKBZCWd
NqvP9IkQJTcspDcM5Ll10ZFnnvhcF1L74gwSTklrZc0IcmTGeNbFrHfjrLPTYFX0Zz3m2IPnZGFM
YiCNRDSZeTMwOQWUiASKycziszLGuL5Z8F0DJRttIZQ6v5aZRri/jiCQ3Rmkz8x5LnVcRoDCQfMQ
s445VDuhtOGet5B8lt4h50DgsCsQn+SKI3CJhp2gwM8cfstusNSn6Q8PKiP4pJS+FQF8efGtCZ2n
WnsagiywCKlOYlmYSlB6e+MRm+jAkOnUWxvJMz13JGtiUubXHDQQ6QSECKT6U8j0mY7UJwJEg0JX
v9epJLYwM6lTFxbWqXyr8BWuc/5RnQZpHLKx6qlIYBDiIw1Lf/xSHQci2/gaudYi2Joo8jpinD3f
pamfN2EONBi9I/YmHy8Dni70jBMp9kzdIzyAsORyYJVDBRCyoX9v+ndrl3UXv4b8iI8Jf1UsH2J7
YorMlQKui2HrigBEojOeC/t5XuEV2MvSh7ZR9UFJE71Z2XayASfgyA09btVbPauw39x+B1KlC25T
RrgJSIPG8jVN7M9eXG3yUv4+z8nFZbFp+z5rqJ2Vcthtx/LF8Nw3q90oLagHSUR9Q+IPPEPO52Yu
aJ4N8sgc+A0IlLEj5qpDiJbdoUVK7OaEb4VuABJCEjhYUiaEWg4guLXj2bVaRrpBzchiSqofSsOD
mSLPB7u/d9zx94jAGCBofsiNvo02v42jpEo4Jk76YpRjB55ovSMZaJV55ArzMyljRKVxQzIEFV5T
itcEHcqrRaMWTkggG/NOOcplKWeuUffzOV+JpspaniaEk4/BwrMv2y/Orf1+7v19jiMfwR0B62YN
W0ftPCIpDwxRnof5lsOTkbVmW2yUo7FD4OLfuhUgh+YE4D7JA5EQ2x0s4hNGAF6l1XPAJ+DcVFfH
Hd4XMTNl0g56JZspykgf0kcGOt3GnXbb3Bs5l6W1+qTOACa11BRVehh4dHXNOaiekvJidYnLzMUF
J9wSm1RSc+29ouNCsmi3EIc6hppjD6JnRUGTvk2mrq6N8Vw2EEHKIr9CAvuN2ujFVVlDf/cPA7Ie
oQGny7Z51JAW0cEzZ8qcH60NxyixO0bmlfpgQodH0WQKMkyVE/ZegQRV5Q/Cn/BmercGkFchRdFF
aGcDV5L2bwGsBNJx6sbGM6zB5jQofBPgC/hzszEGvNeLIzG88QFi6QECyUPq43XKvQH+XhPfc9by
jgZduNDBt1GD0iYWjYWpJB+4ZdrLhR/KmEXHaprvmM+BgE2E7RgLcSD0iW9SV/YPXlMQuW0IbqsY
/Uh2FhNQCnsW3Gq/qB+uZHybNMzbbcUhWHrt142PuyoKKlWAxy8aRI+NIrKiL5iZlGUfYyOkEiWf
DeEe04MOPV9tP4/Cqi6jT6kLjJTVcTFmoEf90fH08piCaUNVxGB9nS4emrwdgJUzSVd4fyucU3JY
MPdB73Q9TgkPo0r9fUsD5NQioxq1fzS29LRJoz3MI9SItUKIwjkJKuxil/vFoQgVc/Y7meP6YE/2
yo62abpOnXvX1yjoW4+Bv9LaJfKlyA+GVWIJBO6wc7UVQp1jWxMvFhMOX3vIfrZVkeb5tSyedR54
MZfcZmiC36tA3E/N1Zj7oodRXlR+0N+kwvqxnP0/VHQPo2SpiOvJDhL247Mtimk/Wv2vmNH1fiOI
wxgb89EXxnM6XFpqtMDIFbpXqZtQLJZ3BBj3cXNcZ+OEeZJN2kh4XXxfpyQi1B+OLe/yZELbnMmT
Mfc/Ovbtb/R10nAezO1BzTNj2qEMmZKGaBC9k2O0b169YJ7rjJggreWlBD93No0yMimhIrw+j17R
fMTxdmyWd6Vt8+Qyc6Lk4KBNfcqe498Imj2zUXZQXR+hjS73zoItl6UygNQHzntr/hQDJv9tKp9p
XczcRpz9cIU6YTacpD2yuk+PkKYfihZZhlHBAmH1c6LNi69lRRMR+1RTZuqIIOuIQRNrafEwdCnK
vio/TmvHbZBoRKsN/oI53yoIx6jgYP+H/sI63gzWd4fg1n3j2ZHHAw/09k796L5g7b8fF7ZC0zMZ
eZsrymp7DqaMfYhfQI84kDmUpVcxby8klB2QRMkwN99n1MgBIB8ybToddU7B8LoT+XUec0qVtqWr
uxi/YoWC0lDM4unYPNOy5K/qqkvKax7ZU/c5ts5xHFGBSmE9CokHOU7YcDVSJ8I6jPzg9HS5feTE
YyG+2i75gTRBYEK0qTRWzKuayplMvpT4OcCPiLSo21DxQBWjzXAlvcEK9LJ9+QYd7dRfsEROSXuv
mvWuE+9r7sU3BvGz9O7zrCuiom4W8MTy6/aWjRlYUiKOVtpwI57xIXuGL3MSgrSDuGVzzyRKo6JE
aI6sFm3vm0ZDraHtRnkyb/t8aO/GShB46GozPKyZRkFureLIgYW82B9qQdWmuUSDEuHqmursvvS4
ktr6BtQr7G+WDcwTXp91XmT13pAJfYJHTCejsAtsUPmlWMqHpJFfYqx4Ht36VSpet8KbueUh+GAf
mH9ug3sAheXtoVliYIXsWyLuxpz5czDt5tBs9MmczvP2iPgKMkloFffdTS2SokLdFO1AN/InznNp
q5Y9piKboQReaC/xAePMXHT07eVeWA5UKMSVVmNsOKJ9fci1+WueZhdFp4EAxFgfqq4DSc4rGggU
3hygWa8nP/MOdfawEVp3N7v+3vMxgGLi1AjaDsXYHaxyaQk05NWrmrION4kIrZvO4lbw//0QO+t/
f7rSwERyfaLRQfJks/3cKmJv0tT6xduePwyZ1R/gDAGv3sZ2ByGK7XZiVwYWaZcGXFw1/q4tbj+b
SAjHiO9hc8fHhtsqQOOH3oJNxeNIgeRm37Ig7pP65ok7JNNA7EUDqDMx6JAqTZZHCZkPS02zmzgh
0FQWF3+c0RKoFEFKDgVPzVfLrb9oMT+4hUQ+Pts/tKnvGtubd3NVt+Etr7B1f/aCBp8Z901gjyNj
fvQw3mBEzbSmO2sWz11rvE/w11FDwDU3lb6uCVNss0pZjJfxrJDibKRhRRObZbB5hMshdIIniRgw
Nu56xwrdVsowdaqMJdz6vdgMQnF8dLfmyk+jsx4hjNyli/1p6fV75m/fFieJ93ZeXnMP71YGoXM3
Ce66yb7tUjFqYgOAOC0vcCtsAiLO46hLPXUFqHqaBN2hbVhPddqmWKMxhGeoBRsTfIoR5wCU3bfN
pQIjMVF4xQn8TIY6KOsxgXRPtun8GdBTHstZfOvrnva0KF5H/ycxjxkoEIQ6BU13JvcqqjgkBjTC
31K40UEBYCvkpjq74uxB8wIOAOQFn++1Uv1ewOfc25+ujRSzG40GMe2rQfYaVcxMOW97t2lByJCd
+Vht5Cezp9JXKVzafpbrXqdorOlH7WZnoUNhtHtRo4+ux5Nvc0Kq4IXkhnCYD9ONW1r/aUHmHg3J
xFyF9no6ojz0QO8eQJ1wVsPMvW2Yj+b6OU4ZP5sdIydsrAtaT7e/fSBZ+pbMJaqWAj5TOLKzW+xR
vwWG3T6mui3Oifb3NMvK+7Tvjs5N2ppqdVYCY0AzjUehtHF06+R9GHCwjszH9mqa31t7/MrNn7Vk
hcdj5rHXPqW3+EiHrF3z5oEvWdCr9scq0C1pQ37PqsE899PsHL1sLYKFLGELzSRlUn2XT6KIanrF
87qwVf5VhT33xjyeMF1cybFZqVZ7NAL2kFzY1JOLIQlwcybL3elVuecFY5LV5+O53cqnwqr7Q2Wq
y+rB82bUku/oVkHlxEXZCXHo1Mp0EWdRVj0QM8mgYumyc2quHHrjV5l3zmGeWu7mdU0OSY31pjRc
N9DEGB6IP4LxQzcNcmd2KhznWTo91qqWA/m4oEXOpvl2PFw+2I+/5bH1VAkEj9st8Yxh5DBluDhl
e8UW4kTXRLg/m3TM9vZqPNbyh2NU5alzfa53TmFdk9JVFs43XdOg8UviA2yUTQHEGZZaCpDbHY4x
EAaLJzCbW5gyIDyvYVoqNN03wQVxhrlXfit8u0EXBjHPmeUTEPI4Y5qViRnuTPLLRNM05zPmsm5+
rxbui8YrI2aARiDnFrZOO59IsnlHG/WnmuL6pOMXK57jYFgIxot7g5hSztC+lMnNPUcscbozXfGE
VhlbkY3x11xoqpljKynU1irKor5aDwNWSMSdZO2Y1F/M0LPDLEhN6DvSIzLVwgdiZehaEqZvpHK9
YqOspXXKPRoEySKPTjKwc6/z3diqe8H7xyjRJxqtoRJyJrRmtX9L/FuY9DlrRhQdXqVqgQxfJpzI
BmIyEnvZLcpBNL8VITNiCcOBJkxZCzzqrDFVjmiwtgV50jeplke5acJ/3DvL53rziM7xbQbOTDJr
CgajLcoZI0m/XBvKBd6oEJ+sDgoSbUOWnDq4MbEtqEqdTvax1j8WUlwJQ6LfaODVHov127SKjzXO
zpWbKPZE/2OQ3QgPoANuapd3Q7yANF0J8VwQKVqEuxEek4od9sDvGObIEy7g9U7+HYYWIlO5XQJY
VKHp5ERhccw0rPZAiVHhJasUpSYOg7yerk7vEmikDjkDRupOaquSXMNhSTiA4TOdlGAKNG8rfC7/
Jz1Jrnc8393ivSMAVWA5GA2m8pq11wEdczhnCrotl9DKzmVA9kdmSuvGYensxPQDUNdzvgLSbOr7
2OKYQB/qvjCPKib4La1ZNnBCM7TI76xC3fVirY821Nu4Zgwx3sJcB5HeAWsSlz6VENXrg8uiGtPC
qpDxHsHvlyGcvpz7nPrUYIJuTPxjSKHoJWnCcmzh4uRaNAa06fZm0hnO0XKJ9b6LGRQut5DyusBm
P1tXF0Vb1Av1q9daHySI5BR082i94JDHWLLF597iFFNkKLIMP7tWXRn5RapDQWZENnrPkMi5d7P0
ER7xjlW1xkbBzWAvsD5Kh4233LCF0e24ncXYCOP2jZObDLw+J1zTv1+ZW4Lj5Fv2SHLfBGJ/74DG
Ksmj2K20u2brt8B0x6K2w38M3cqZKhBffoi0A8dFPi0RkzeEAeO4hA3dfYZ1xDvepovrpK8yBY7j
N96jWcFp6fHpoq3HRWmh7s6s7Knu+x+FXwLeUhIvTHwx3dHcx+t4k0W3qN594uQLDoZNjGgCNfOR
Zvm31tr8Pdid9TSDlKge/Dr+IgEKnn2BED9P65ehpWk1tlsX5PX64HGxRYZZfajtJV6snqE5gTDp
j/J2scam1dIhoXdRFUyHE/tJe4Tu6uaGUbDDWaTuaY2xpSu8SqqnXeSmMWcH9CCpCdR5g6UUdmv6
0xFAJ7Tc/MCyDukGiWsdvSvMoK+8JWfZsI9lba6niQKum5IDklGsAgNu5NQmMWX23oqVhkUiCFEB
BY4iZih0GCfWt8IligLP8CVuXtes7AgQr5/6wcJzIE0gC8OD8FDgxmiAQrHSueymZ6bHb7E7EwWX
r5ywwV0U2gaSU5GxAMYUsVAqX6tKE72uk3dKqOWux/i5OLCKlvxT6AX1ZM2KE6+VfLDteB8fJLsK
VaHp7x1Lv8lCFWQJdBT17cqWAW71F0eILoSqtCL0BzhloU1nka0kk+7CzHvGv82RpMCwj107qAYd
R5VVzDvENwe8IYx3/JJBGKpc+D3rfloAThs9Xiwfe5IwjeRIczJDvhA/DfUQbAIUtW2crKFrL3F8
23q7PEzV8Ms1vKc8zq49ii9ikXtgf4waaZtcZqW2U25ngb+tD7M1PxO2ft4q0vHy0TRJwjKPTlbe
ewMQ28IwjoKKkHMeEUEKZ+Kq8Rh2ui+PidHumm2Yjt2w+ZCjWaALG383S0CKNN/XF8Sk55zaGAuJ
cyBigc0M3xR4lLsEAD1dCLkTgMDauOdoiTvEBhKKUoiJClGncM0QQiqNqXMzwchvlRHUW+/sOdwG
aSdabCW/W7hHYdnDC13t5o8vsgnRD3fYJJJT6tD5JDLCpJPFQMbDaRKIX8wmX8lLuNkiGDDCFAXN
xh8mtvjUdzHUcwzLDEuzow/pqkG3Dis09Lhs//MoZkFmCzYEOqMV1X1SO1uQqgX/iMnrnjzUUEVO
nDxRu2N7xa7PywxsrHJJd9hsi5uV8RNya6erPiDEW/hSFNbrzD5N0/aStbThOxX/8m08S2M3Ii5D
0dqnZoxbCxaQTYYyQCFvAKHhIbyTK8cbupaRWVIT+LfMnG6I2Q0TdOjmqC7Asm6S2u8MDsyjq9gF
3GxrA455dFnRu5nzg/a9hzGHz2Otw8Pszs0jyZVc6fSxwJ4RSh7qrQVbEkvqFvbpiKinKDZW4MMb
eSd90PVMozB+vntMXPmMsDdzQMHuG4eldRwMj+k9TUj6XR3UvLalfvsv6s5jOXIl27K/0tZzXIO7
Qw66BwwtqZlJTmBMQWit8fW9gKy6mTfrVVVX9+gNGBZAICQh3M/Ze23QBbT6GNxlvQfNITT2BOrQ
t/nG94hWUsNQGLsETw3vfnnpKdMxaDWSe4NaSJZl3Y7AS8rrGo70RhT4qHJ05Kos8DhNFpNXuhGV
DplnGoZzFLt3GqqRLG6/jKP3GtW1hRBV09ZWMpK4CGKL9j2+1pqDL/G2PQSdYxQ2z1ZSPdHiK26o
r4xbLn2ET4fxp5FGUkFBJTDrNTV9wSi2dBjqxd+YQrEPlCEyJpSTN6SlOavBCUt8qVzkkwyN+WhA
s2AkXPS0ffS9PtsyJRoaclnpZVdavmuaEZ+7goFE03rX1VzUeh2JC/7MaTX6BA3DqWCGSyIBxfGe
FkkJsGyld3IfEsCzA4hwxVBNfTBkPlmZp3TSzZOTEkPoV/q8LzQnslfIkYqjowT7wwczUwajRrWb
qPyBJjUOmWJYn4OeEjUKoYYzq65zJjZ0/IkTsDrR2sbRdBm/RkH3VoQR7QTqh+xPlE4CHf2t2eCb
M6hez9b/ODDnL8CAvFIxZZHaO1XsUXXg3UkXEgZI8Kx2XRge+lcmbadMn861Lb6nBiNKv/LI67B4
mq8NzKTr24T0tbVvWMNNnyT5BggiNL/yRU8pRQHN6zm3Nm99Jb/l4o6TJaK6dh07X7HDniYciGad
Z/sCgb60kTHm3q7OJCIIbcCv7Mp4XRojYhIInatkQh9DnnTJXL/t1GdkZx/CIxrDGSn0qpSqY02T
I/Y2ldvgLisSbGs10mTENROuivUAXwBFALlKJS2REvnNqgEBtI0npRiHo4lCGHpTtOmb7cTRwTMJ
iYqwN5CZ3BennHLoyB4foALi5/MHesyCiwr9AJHMTFP/WqimPrpx9RHx/7sJKhDmJfEpq7Aiwsvi
cuD2T0HdI8PLkmFbJt0rukV6n+I2HLRyp2AkYS+sVxSBUG6SAMp5Q1G8GoKtJSmFTeJZa95CG+6C
PqEcyCz81MM0bjQ5fOlSe2PlRKuato9v/UML4aEb1OtpUNwEuUE5Oijo7pDRgd5qlfqOukhznlVl
xlnmXL0MAqpJE8jwR1cPQqME29X8gHpO84cy5arJ0sd+FIfS3bqK6VBpVsfBzyvGh/3f7tXzvZ+L
Pzf5ud1vmywP/F9s99vTlvdY1mm5h4Tx//tllhf48Vr/9K1+fomfbzdb1mlB//vf4r/8xL+91c+X
MTOA2KNzwO5IDVLLO9rWRAcwsHdUdvQTupUIqQzSTsAJbaf5cV2k2dHIiIIjD5xl2SNXOi1ru4aa
0c1yl1o8ScjLBj+2/X0tFjq0tfNrBSSnEKX75/KPlzK7pPr8c2WBPRlYTHJYWuu9iURguVf5Gm+5
3P19OYJ/MP1oxS+iUsq8LC93NQRNf3vWsjxac5Pg9xdYlou5lf/z9ZfNl0UZkUTz4+V/vNzPh368
3M/lZftl8ecH/7nu54tnk95uHL8ncj4sjsDhCGHxcis/RqltZnu/4K6wSkTFy9oGVubfln95aFlL
Lzkix7ivj4OoPOKkmvyEYP4V2fJnP9Qw5vZ2d/SoGjUwFwPSRY7LTWPEQA3nRdd0jsBE6Jg7MXML
t8MST0oMIkPwElaP8bkwzprnvOc946q4HYfLwDSxggYXFR9olrgM0jDgFItTeMwop+cejekOXYFG
NOII9Z7rJ+WEksy9uUuUrX3M7ARBZN+mdnpEnXhCYwREr6LXTmtkJE4o72FM4TXFyPUFoxNZcsSX
+Y7ELZTc+1BeeTs0H8TTzMrXQ1i0GJWYta+z2N8YNuiCsMb5l3hXHMUC8f+NE2Qk05eGwSzyNs3s
N0gO66TKcjLDkjfe8M4dunGrNSpGm4KQK4i2AFv0Z0pDkH8iWF36up3L8vpYMyIs42xuahaQUREp
j568DdBzD6YgvXLwHxBzKRpu4WskpmqdZ32DvbPu1kW3AfH4nBmxRWusRxEyhvh8a3yzhnnRJ+SG
wxQlq9qjD57Xg75SYvyemrVYxTHmI0tRCIl87alP7F2X1s2r58DUN1LGrX5vPwfzsDZb9RUD4UaF
DMGHbySf+ifkjsG+FNOmbL3DiMUIL3D6gcSYHMi2x+DNKNJri0sw4gBCRC1WvedR9vBAitRTD1rq
goYa0wATrCP0qgHOIMblskU0X4x4es2cPjMC9+w1dbUHvRIKOZ1Ai20PGKKqluRKL5Y3rqPlW/LD
UlQp2oZeyys03/Q1KJ/NyhOPtCr4SzA9x7AfaHjeUMr6EreENCORUWs0/BN9TkN9GYfA25ALzsSt
0jaBYV/dTn0R2kwiy0S51mWCSrc07LVHYt6bV3fs3FjALc3kopuimVW68blJsf16dnihDP3sQPIq
3AkUoRFdxk5CaKgJ9uFAofl1EmbxmZDGFdbvG4ot451sbCQxxWSsrCqLD4GWvrrozOwCl6EMvPRM
FDsBpHTVA5rAKHQoIPTMrHuLejLUs8dYiGHjqhxRWUa7fnBn1VP6YBKtPXUEj2jAPlYMJjw4l0S9
Jd4daWx1hYCB+deXTFCkBkVN0gig5xSm3Z0eGvyk1DE7vUecjoOxoTrPyC8d7hANgHV6scMEtmLN
cCMaag0jzQxpbLaIDCsLZ2jZfgxZdU607N5VJMnHUfdsVJ9UHEZrl1G5ntT51khoF6fGQSfW4AYk
Gn4tEt9QBhk1Pdl0T2DQe4YzdpWLIdk19EVWdOXp4XvN3kkh4RgGjZtGnPBcZzexCp/QS1CxVxTC
vTr+Ugj44inarpncEZfmZ03OPqRQCmoBOYaDXDywT6tV29ECNPd6AyJsMkhNrQpE6sShR9qAETgT
66HjQKvBCJg8E/plhvkYdZfzHDrOLjYvmXAZ0okO+UkXfu/p/cA3Zx4+pS5iElyL5cDUrqHnJUTK
Zx5I+yu6VL8ytZiu2NDTEyayfT3z8QnMVuvBNiy5NgLQtDGu12lZrPnXXkdlTwQQTjdNPmEOMgi0
+XF3Wa4oOwNE+GX18qSGc2Iei+6ciFl3/GPd/HxtqvZI8r1jmVb5tBNGC1qz7A/LFhaTuZrh/Xks
sAtJ+AzeoH0G7oP+RbanWlcY92NosKI9d1N670B+3tdSXfzaOFCx4UzpB/oaHu+cSosODlhlQjya
jfEPMkmIK/Aad85JZdiRppwSJRVDOsxuDPBCSt7NOqRF1a9x4byh2blHfh3utFkjqQJycZIUBKsq
EUUIrLatk+BTcY8dxe4NIex3sjeSVc5kmEE1NJ7ARdsVPBajzj9W2pRf2X9uFON0FJaWzX41EL1e
9v4x9sM3sGXe7Hf/2low730wfUxm0TNxgINwUiiufERbYqsLlCaSUrJmQ4gY6S8wveABsHQ3cWXt
KCAMG0+IO+ITBgAnxn2JHncN3wHtIzhnjppDaVnfTW3a61aO5qSceloa1edSpujurGbPi7bI6Ezk
hy5zlRf833Ltx+mF3+Ct7ewnPs/WV+Z3KaJH184uZmf0mzYEYzROn9Mx2ZcRH1AY7totkltzku9N
aHLJGXN4OIG9GV2SD21NHbv2ySmhsFlQjayxQ2/VFxvCZZ71OkUAgew46MVGGIh6De+kqknDAn9x
W2obZiUpB2jQS0OKgoz3G0Ky8Re4V5tK/9yixAykHvqyqze6AV7QafkRjSC59+j6raB4+2u7tSSO
cDIWvHHYZQ01gFblYCwdCiRhB6wZjTAzD1eB2os/rOOkEPDkSitxR6HvbJikNHM0nBZ4D6WPPmew
0nNnPlW284XEZLwZZnCwqY6Qd4lwQ/FRiJ5ALeyfRdseOHI++hy6DVGSX4nC2s5QwEavv+ZW60PO
b1+itLo3Mv3sJN470lC4VQUqOd1zzkyMVkyZkSBGubdKO+J5aWIcCOC+b4gq3JSufEE6la8tL/08
WuwikqHiphqfRGJhR64vsPGfcsYFrXUZveANBcOxwgV4E9gGTp4OGCkCzLcmTU9DmITstsI7WdVw
bQiNJLHC/tSHCbNGs3YYI81VKbIdwuadVO5nNYYHW5kfWRq907RUu6SpTmPNPzcS1smygb5Wn62E
Ar2mQ4yBSJtO7Quwwe7YTVz9iSr81mh7IiwZjbkMhfsGEnwXoHAIyZ1zZZYjKt/Z5J8nnfM2xo8J
lZQb1ZWHKYPS3DvFwRagKakEGqtysC/OwD4tKFdsJsoja4+Q6JVRRN+HEtSWMHxovAGmNGw3aNAi
n92USTIAIMZerbGeQmxaXvmJ05U8BJ3TrVHQrbzAeR6JVt+2rfGoGeKsBQ/oacGVwAGhO4Z0vYgO
tESQywXOwJSfCtYoHSYsaTl7O64tRJBt1xoXIzEw4ZlHQJzI/Z2x2s2OLWXg3M6sQ9xr09r1uXrl
+QfW+ZsWNu62aO/1Me5J/GBUAZezM1rs8zWOoLJHd6u6cJ32hEk7MXw6can9McB6nm34ktARoDGs
LMf5aAUWFxIRCX6O5D7IfQLIOtjl7rnIqbuTHk2tOqX5M1jEi4PivdPgD2YJ1Fqh+VirtXmIZCIq
qnSoTrXZH8fp6zQRgIT+E+wHuMg2yMMbV8AHCcJiXRcMKhlr02rcEEQYEpzVPuiSrI6RK0uHn8FB
whhUgl/DkJxrLWOdup8Mzftuep7P0Vm8THlLy7gtPlRcXdJpRiUz+JwKbITpQE26th/Ib6D1osTO
xUWwseoPH5KQTt+FbkTXraNBXBAywg+xi11A95/RfXfT2jC/GuYRKgzPRpOHm9zOvtadv+Enjzc4
S66jWbSbqr+BVXeMhxQJNbV/AhJqAlokvl3Txy1ZC6fcRFV+dg1317pLd+wcWAynfSOEeelwFjD8
y1CTMS2bd4PLPQzJZo6GZuwPKAn8aXnsFL1Y6JA7ThrAB2sK9FmQ3WoKuXPhDVDt03uu3gXiwfI7
LVjmttjRMkQcFsM3xtxEPdblR9fitHHNGQzKqKAFArUCJAGC3EPoXWOWh0uGJCgfniZB+Vzmxad+
QiQzti+1b7xyOnVXXcUpx49PArkcVVfP4RDKLVRjhP+mxQtf/1pEoHuGMfjm4LaZCTrbDIecNoPU
tVz7aBOnuK1UsE91427q5FebRsVqCL6GUr5NHcok2smcICoKwY3vHqoE+SQ9waMoK3uXmoW2y+z6
IZ+0dxCONBlnXgGnVy7hILb5ZdPQuvcLSGeTTxMXM8cmbNFHhla8Dg1U7pn3veqHeKtKWkh6IwRN
w/eix++r2QOlOy+l0JO5zJGyM/+G5Efa2Bwg5X/P/xJM+GcK5I+cwj8X//f/c2okb/LzVS6P26f/
BjlWtgIkP0dJ/fNsyYf8a/yeJMRI0udH1UMk4p/P+nuypPqDg9RQLmAFdI7KJrSs/143/+t/EmL+
h20qqVw2sEzpKPLdgCLP8ZKm/QeEGp1IN1u6gLINcrD+lmjFQ+TUSeHowibcTkjzPwm0Yuv/8WtE
HypOnQQDnePHVdKx7Tlj7pd0SYeCg50PFOyFjTDbLcC9bNFjOSegFg5xOt5zjUNu7SYSIY2Wo+Tt
XOFT3tVMktQzfxf1ZKektpZdAVPm1+UePZb82k+CihoJtpc+TINbv7CD2xHMc9/q3UVxzN426cPy
6/9H++g/jUr777gPCosg0n++/13Q+ZGmVrbff90Flyf92P0M/Q+HXc5xpYVtxNLn3fnH3qf0P6Sw
FfmBjmNKk0f/3Pk0of9h2GSeupbu6pbrSBLu/p6nJq0/HELYbFdnpqSIdHT/k91P/DVLj70X8Ipg
MkbQ2hzRaM+P/7L7cTXx6zoraOy4NC7xPFDDjqZbIyq+p9AKdyJACdh1gbw22CWx3iFbiq3qHuQP
bp4W0Q1qGXONsXHd65h3ey26/vKL/u2092v+qvxrxOnyETnj2yY/iG0JYfIT/voRS7opRi7h+HNB
AUdSm+6WxiaQbRVM2PDwv3wyChhBmk49XgtC62gn+deckcx5iFEGuB7KjCQxYAA1YsYM0HYp7XDc
TBZ60KizpuPUT2//5lP/Q0ydQuQh4YuaRBTa//CpGfrHvtMjt7Qhs2PUhnyA/zh/qymb0eDMv6SW
oi/cHGsTG0ktKdhEyjLvqQ7THmpscV+muEOcvtyWMZYzTw8eNd/sr2KsMGWM5iOMQpRZ3kbPekaY
NRU4W+Yf0kLy2wWBsTdUx+gH7Oy/SXn8/ZspE12YcNHjSp0v9vv/Q+fnHEJGL1CZO/2ga2hOR0Nc
054AodieAQ7wjQ5+g1pXN3f/+mcVRBn+crp0BG9uIXqYT7tSN9kn/rozMHtJorAiZdOu1ck0qGr7
pnw2LHyrATO0rRbSxw1rOeH93Cg0xyAytYcIJZNeMq//159Gzifnn/mqy6fBte0ox+EIkjQOfvs0
vi1HszNHjFjFsK376Z2ApOjCeUBtk6amKAYC6pyaiAFdP0TRlpn9rDOwzkloPEXW6HwijPFLiJpg
kgBmvdG4D2XRbDWovWt7pOkIDQMLQI2G7F9/dvFffHaOeVNx6jFw5Tu/fXZUKknhzYR4rhCEYqDX
tSKxw3Qibvy+PueoqQkxQP0TSOx6wJyzfWf71EkEe/C//izmP3wWl5kYHwNWjXBs9/eLIFMqL64T
lBEdlFFYrYZx7mOXWikKpBbMF78HPWZIf/lNA+CjMiRHC71eCPAhTN9ZQE6lo8kvyw0H1h4Wsrbv
EQCcaG+0XR+eloWmSggosMJsQ9ebEr6nUWXUi+chquXnGheZ0ODnyNKpzqnbt9gwRHXUkmRCRU7e
qh/K5OgLTzvy8RRBJrN/vYwf87Hvj3bTede2Au/TuGoVdH6FiyhH4agB1UZe39HxA47tAs/doDGl
VxzGlEUtN4p+JJb+ZaT46ynTMlwuU3/ZM505hxNEjG7oysFv9ltGKhCAZjBNAL9xFn03A789NCV4
G+ID13Ezc3ugBFSxyrjCpUd3DL50cmhOlCcE/bD5ri/maI6SYspJWlZzWu79/og/Inpyk8RDKMWG
tZFcdAbDe060/bkmCvDHTQmnl7SQeTn1ECDxS2F+n7fJl0faP7dctlkeQd4+nFviu7y8VsefL7is
/22zZbFXIdYMG0pta9nXSa8wi6U1+muuGhhI/F1spdORjOFHALzWJXfaV7exipMvoUkXsfuYyQs9
FUXUyxn2AGV4CWHdi9TT0NM7H+yaIrSfEVyEKIUSnDxOoUtWQwNTo4AtSTNk2tmjhPAcSnOvhR1M
/K4Rj9F8Uz6J3p+2iTZmQOQDCQp8nqEiMlg1fZnOYfM0HUBQ5L44e8Hwgk0CfUbt2M+eij4B14u/
RcF4R3qXeaL+8+p0vnsSkUU9MDedg6ptuWcooVYeZHl4iW27C8c+IKGPvmraA4XxfaPZlXGVPMWB
xkU96PJvYxfvy4QcvyJNXtDSSX02nQc1SGZnK9xIHX1bw5I3VRDzp2rbe9Sg2iSDLN6lzzLwk0s6
rEedVMax0LuntOvGlUrb+pk6Ky9FFemuhsWiRuGfuxp5bm9mOIGapN0lng1s2P7qEmWUznYfPdKs
Fy8Px61utOAy0dImmszOJe69g9FrV+X508WxOUIBKsO9TkClMFWfqJOIZK3HtdwavVM/OLX/XCCz
mA0e3SrLDe0tVfZLOBLgAN2+RsMF/qewwDt5JV8IglKx4jvU18YR3bWfY0bDbDLfI0tcJ6JRnk1w
43s3S6etphzxKmnCLRsYfWOSKWY0J8PK7XtgqY7ufgH5ZL7Y7QgYrCU+dHRaEwqCO2xTDQzoshjU
FflUZujgXeVROegB+um+uC6LXgMBPgynR7SqQCV82ex9aLECJCW5RowEuMhzOs7tBvUY/Dwk7smJ
Cv+vj3LNg606b7zcBEl80iENQFO0zy6yk4dxStQeeEu0KpXuPZgq9x4IGHq0W/gxyyrPLZ0DUt/x
ZllcnhWm0zdOE+q0rMILBzAvRYq4LPIPSbZYkEkmyPAk6nkMbqoW2l0y3zB5drdCckznYanRmfH9
e8t0kmMbeN+WLZb1YV3QNRjLzbK0rF9ew6rUTYVU+Pbn+i7IPvUK2gfoLEGBzQ7vI5lG94nq8HZJ
HXLVnMy5rKNO6qzkAL5zWeSqFlEaxRc8GRiVA91GXSLJitiRr4SieFlO27l6VlMjH0sdHKSDJHSE
W/SgOSmwWzJggKNU8cOyLm/hTFjCAE4xb7I8EJL126PEuZWw4jY5VrNNPYKCI16lgdtE0FLVhdUj
UsOSq+LjsibzZokqVUuuF6yLjdo9yBQ+z/Losm5MP3IwzA/LwmD73y0FRK6oSDnwu+huqGBxuomY
3o0y/5p6ifUQRNI9YnAOOPkqSqiNamC3Ra+Zqp0XdOTRhj2yuTiSVM22bqat7kJc1zSNwFrEqN9J
AnWkbnwn1xEnmteYTxa6N0TS7btbw50rWmHfNw6YDz3s7PdA0iEpx869Jyuv5GKSYodpfPtdwi8i
lSB4w/lez1Dd9FAhk3rKs+H+xzMBSaN7VNEtNKvw0ntorwkiSB/iiqKojywYG60hpz1mANJP4yQ+
U8I9SLNyqQ5J97aYb3J/SDdtkVDayjkPQ5fTjmliym1XOtrerbzpSSL9pPLYgBxQSWHfBYXSEZn5
BqbAKXzkhHuwitLCghSxH2HWAjQn2aF0Rz5b6TjcN2Xzy5IZkBZTl9QBG7wOrjHJg2c17hqMKKme
o/69Ibf8TiBcu+JkHXepk8FLdtJJnTnFcsmRCOacWr8iklJnd74JHUPsIe2/wqeRzz40dJVM0WOL
pGhFKkSKOfSeCmJ9X06ZurUd9M90ce7dCei6md5lQ3Cg0z9eVBoJZLatiS6zEFc5KI2WPjmRnfL0
63IzzPdGrks7UmvamzcPDNT9cjPRor1v5mJ6JIrLMC8t6xuggqE+vooeEzFsPVyrSY0ZszO5rR1z
LplOAa5lJ33OuuwuiOP+dlmaGixdedtpOLx4sG0iFw26KY/taHIoKROfGZQDN3JQSSa69VT43Q7b
WfBak9hHmpXRn/0eut+pDx+F0hya/NyoP+9ZplHsgNM8L+v1sOBC+eeDbjAcwwEp7GKP0IYgORFI
hZdOVjWX+5icUH6uA/gU76jrTXdlKtWR5sQ9D6PfWdLm1HxW/Vy/PKhEEO1cs3gk0xo/yDY3p+ax
7+0aWOngwsmxoRH5L2XofCgbFsaNryv/EmVESQZJsjEZGz5mg00bxowSMKND8NjC8w+csnjXOnTI
CKCp/DKd6bBVDPVJN8WZwUfxTuYlzQDnFcthzZQHUC3GieDRdWg0YpVnslsKNJy5Q5ha1OXheSrs
8Bz30xXsCtNnxgA3Nr2ry3JT56rYQAKPn11tLO/iEfHziFZ+H1GZWnX2NAHwn4gfswvnvNzTSXs6
DplN334vm6Zl53X8ixmEfMnlrp3GE8PvBF2gTmqdneXH5fsJZOi1DkRbmbG3tctOvcZtu0GSm7ww
vIlP+IXT9bJeMJRBYplPd7Gq5C2bEBuX1tOJrqZ5044ivHNhD9RR1x7dpKicG8uykmORiTO+WPyK
cLUZZNT2RTXSvviaW20qmeK3wy56hImDbts0T+RFbiCDi08trd9V4trFDIQVcoyfVdojMdTlzveK
/sMpxS5zGBhAq3ipMshkEaXv43Kglh0jH8GB5U6bQPkZv7Cqzkx7PoNtau7dHARvRdLppe9K49oi
pEZCbOyCwpHUjvm/m6TiPDpesYcKlt4ue0YTi2+gPTGrmCZoj0pDx17mVbKBtqHoDvoPQ4tOYrnJ
0qfQ9aCBFNNTGfOO7O6bZUlr5PSUjNlWb9KtlgdY7CzPvrOGyb7L3fyjSLHR+JQu9gHpF+ixzJFw
Ke4NYc89VJ7YZxkf2X7xQCyVTY0ddMs4L2ZW3l6tvt4kYvSMlep650g4jXOsgx60YVsauyyqvLvl
xrUT9JRGwiEhI5iHEpZRqkr7vo0V+Q5m1m6NrinpNr3FfkCo7Z830VAVN+moe5uRluvKlkyqranC
6EXXsSXCHWb1cmCFlox2QW5+CHNOpATCBKmptPSt4+UlXOH8NnfGbgdsotsD6NiK3qJXl2rxmXyy
9pJgzESMwbWhD1pQ2a6bb8PButdQUQDu1m3E2lZJe5p93mZcvgoDrbu24QhBoapvoR/IG5nF2ZuQ
6YurNdX3gBgd30LqGhcKq7cbzAFGEZEYBUUfSmjvkXDitwzWy7qZ0ulEtim5RbQ0j6PegzVr87d2
pIXUuhqxwlNmvADE2yzr6WAn20Lzp33c1cFroN/1zYM/9dp34mvuos4WbyHhJTdo5JunrPfDjQN3
9IoNKNkPAe7RYHLIbdATMi+lfO/K2mG4OUGnqD33lMQx9gYmmXvL6btLJrsc9kNV3iszSteRDOSz
3pz7kqQ6pxXB0yCY5Ib9IK9129fADYiBKrS0PY8xBIcaSfo9cyPaJOR5fSLjHHeP37/4cvCeaLOc
ABA5PsKf+04Pq/k6Ea6zMbK+97V8MD1SvdOuAuPRBd5LbuDFwUQ/lMp6iSe4Ar4Fa6ap5UboqFnA
YQRrQkbGb7YwPsKEfBaQZ9aq5le7RKqhciaT+0qXDbCrUdsLu0zul5uGRPpV3Mhy11JQAtidELSs
oWSBB+niA6mo9riZUV09pNFXqgv9YXKnB2deWlb9vEmdOdKml+u45ECA+46OcL6pvC45DeV0mCpy
7UPc+tuqMbrXAQaIG5fhl0pzEIQLWZ+LvizudBNBuAsAFO4GBtcm7K/LZSiyarBpTfGCmAKzhFXU
u+UsFNYwaXMZ1jva5orRA4vlvIjXDu5o4A/XsHS2wVBR4B0aoMC5/WENwYPV9oSU0D+kh8l5RSMc
KO7BWsTZODwa+FR+3FvWGbbZPy73yFTA7mJp9d5SZLyISKRXB5HYPhVlfCxxd50NTZnbYujsO7et
cdsL0HhxTtYi3o7wi9nqp7CHtQVxDuFIt/z72ivW1kccos2nMkr2TicrerLaXdEQ+HDjUAYsm5wR
5SiPzThsW1Bm37mEPJVcbT4NZVtt4AMPZ9OY+rPlVPUmlVP4iSYR8YlODmVkGLZRpT8kplDPZUvQ
IcPYHoER+3ErjC81OWNfC9t8NWTTPwEAx1SYZuaO8ULxDGXkednAKKjlkIxcPHZF7R9Mawx3wmri
U2kBANUcTG+RUg0XPat+Dq36mJdyfCMkjaADKgQ/1icViWjz+rgoft3+z/WB+w+v43O+2gHHARgz
c5J6J8souXbeM95FHdUrcyKmq95zoWpzP5LxuF4erVOp7fJGqjXFS++ZaPRs15APgLiExcEjgdFN
HQrL82JDSvrGHS1cnZbEU5j00xMjWRe6aTutlB5NlBNcrP5KvvxYgpP2hCF8WVg2z2X3mGeyvbbz
k+vBIZfXTorDssWMXNnGES1ibYCSUAXmQ1405kPoXxKmn/eMkMyHQSOcbxpGjT7y3zegb3b1+YqX
ZXMEQtkREEYNXI9np/NNIcmohWkFR3+GdIS4rh7tXE1QC+jiL4vLDcimE/4E6yq6CIBcbnfbjrru
enmwjoOAzAsydlqwkB2ziWtIQfcOGqB9V+Ua4iGSAA6C8fSPda7FCNFkD6d97LQUT+K22S8b9tk1
FVF1KaamIouyibq1QQbhjrPs+/LAchMa/V2nOZjcLF9djDA6Gz5TPTQm+YM5o6n1oTc2Jml0J3u+
ieH5nASWPpz7nAKNXuyBrPkIwojHa9Cz7WHM6K+UTrVU116ZKWZ7eCjlVg9T7dVPxFbrPO/Z5wJJ
5ghZoPNOKBxo+rhpPpeVxMej2+l2WY/1/pf1XiJSQu9jcK5/2R5vzeuQAoZkIom8FMM02ZlOt2n0
lMWCoGHTQEQzpH77PIrJ2U9T666WRyO+zrEETbVanis7VI1wET4LPiio27j8kssjp7ry3XToN3Ay
U8g8Bu9eWYRQLBu0rfZG3pt8NIOpO5iAE4hT9tBYkxh6TgPz3UHUcyX5vH5p4AqYKgkf/FImt4ZX
H73A+ASDs+DJenAKRg+nV6ul717KYM4jYLEpXHsvoj57MuwEZG99GWXtHOIMCHPvucVWH4AmDw1Q
myzMK87g7GuEui6tHCiacVYemsC3DmVuwcYSZF0Wyqo2TYbVb56+9abxaIqsYDSR3DujY30N0vB9
JET0qX2x9DS7D3ogKSoKbgdtqO+zMa2uJNrv+pcg7eLXKq/ADMY+kDJEsK8iJgNJ76PuFrG7SxqP
Yd9QVnA3BLczgNcG8Ilure8ckcq7SidVz6ucCjt5/EkZlFQpg94M0tA/YHq+GyQBYYyonzoSevG3
5CUBpI3/mdPg1oqd7ClpG/8Oss6XZbXuASIL0gJZzgDFMWpL/2iKgP1YwUJAUWV+CQr5yA9WPgd0
tVdiHN4piiWPjsTfbkVh9lXLpnuu9g1Y8oZwmXCoYMvz3yzbOcXXi6vHwo32GJPyrT+IFlFzb76M
GimVOc3PDd7fTc106C2igNJ5efcFPya5VBFcDfTRzEfaMdF2nFvBrvdhc+rIIVuVZpjtOvI02UeR
Uxva1O2RJ4dkQ6izsuJPOKXVJ5QzFO283rzzmwC32RQALxbOSxpgKfWOy39TKbh5MiNfeCmizo2O
VVvG8Um6tP80WmWXxCCBNJ6mcxAR18lQoUaHjBrTLAvjKqOx39oMZNcWTJY9A6CzG+Ovv6G8Qbpb
YnvqihNNnrCnp5sKw0PQ6hcRGYTHh8MAEwTFtsIosPeG/qJX/sEqG4bLJAkPFkmIU50cYof8niBZ
TdpMT3Tbt6AmgQWcFSnGVnVtSWABSseHaQjR3bgJdQs3Bg5F++CV4yXYBH14V4bVprYmE/EdUV5e
Zpnwnnx0fSH+bSFqY0+EiXn7f4g6s+Y4lTWL/iIikhleq6DmQSqN1gth2UfMYwIJ/PpeuDuiX3Sv
rGNLqgLyG/ZeW5kD4L+RfUjvnMEwv+jpYlzGjsBSIgQlmUpOtO+0hILSkGd6OPMYu5gEUrvOgxJi
40X15juZoD4C6z57Nea977rmM1aF8zSQdbdZlnTeDj2apRQvhkKod/y39emmzD3yhAyKpKmBCfMh
suWlU7DlMtU0DxvNz86f6GVs2T13/SRO67fdmBzgR8RBQ9Bnjnqzh+atJHQnIgH7mjuZvNsjGbiL
AEL679P1iy2GyyuB5uTndvc0N+V90Il8p7T9pvjjKd1UXtBkLoBlOt31WDXyHZ+u1fAY40xUvnla
BnUnLYW/KwXWwWpAc030qBhktpNzZt8XhjpbzUW3jcg+7NwYHB1Z9xSt9pMo5vfZJXahTJTc1x5P
Ia2a50PtIZbPo8HdSU4gtmice6bsj64Y32wzr84Wa8tWJUtYidrfyVw4AHuW92EconPRjThMPVrO
fKjZxXmNcSIIgRGcaF8JkG1vLVMeuxvsR5dPOgihCBSgC+2G1Gw5cgfhmk77x/wfQeLyERNHfRER
Vs5ajRbvXDR+g+ILLFW5RzE7hzQhZqpkvf1vhG0LlH9uBxkhB1agiJe6qCW5xvNEzwS64djhrg3W
/EsHJSWPVvepbYZXYiHsUy/6ISxtgqAtQmQIV2rPXlsmV8M3gC/Nj3LAkSnZF3WVp67T7O9dSxXv
nBT8zOCq44Me3zxykW/e+EjKGs4LGS90HEkzHWfXebextVxrp5muWr9we/JUJoeYMTTmqThki5ue
o/k5t2wu0bEZ61szdK8LZIVNrYR7iSFl7WvEjmA+8v8S5brXdc7HlMhgv96g8iRRltDJzmWm8OPo
9ry3Nb/daxVPDzbKxj6HwkCxWeoXuocCm6fasjoGdWM3jE3XtR4K973G4vnm1/rf0ppAGtvafFvT
JYohtp5AW20R6RrnViu8M1xTFOaDvPuqIH9U8Xb2i/jA5n+Ryi9fY/YiByNHFE0AgHPpXP13k4DQ
wRWpHXPNcHmdJmYvKXaWbZxDF2hMIOSVND+Zrc+kzeKitghlDypEBmHa4clW1fCO2J4xosvdTw/H
A8GtnhqmUCc9H/x7mQH0c+vIgyaIYce1c+y3C5ObuiyQbSK9A0/0ZGGH4cEj1Qeqc2vDi3BfSdAh
TCwNQ7E7XZflTz04FHZQuI6Z1ri3yVX/oWJn9jXa7Au1xjjHy0o9nPu3VPnJ3vCb7pQUUEfiRXYB
wdvmJvJ0wqYaPzpPurn6jSPomwRdnN3S+opaAh7SXNCLz/EHoqHmZsT9Fiyb+cRVxgaSbCRPk8Nb
0bsxCRDIPovIeFl4pRc1puwXAb4l5RUqG8R70VaAS1lRz2h9UZ1DT/NSSjxXsTpijKwOtcL/Q0GJ
c1cfwVrJCptDV5xGhfKBhKpm39hYsCdEKWYJ0CEzpblTGSaPknDhU8IBS/ha+ypJM9BZmMF/nCHV
dElzcpjf93Wijm6XPo1jRBCLOQRWB6ETS9wtzQtmfVEzgwwg1AMn8KPoq/80TYC0Lttk6+nuq1Uw
sCB16BdlBXRHxVyxSyKE33kVInGHMJhfEw+ZddQ6y5ZoYwy5VqLhL3ER3tsMlOLEJx+x4NVI1l/C
IU39MjTNq+bV7aFduq9/R27XOVkYQ7rk9KiPla8be7iiktNj7nejW7RXqU0Vc74v5zvypuW5Yi1c
xCTRDQARSOJuH4swbs9jqbrXEaHQRq2jYV8DaofOMPkSq4PImbj+VKmBAgQQcdEqMoJH3n6YBNmj
LasIbIzzh2h5nOvCOk2uvhdsaoIaJDpXRW+dMQD1GyZo4jx34r0dJgh6eA+OzdBY+xJV637JfP8F
nBNDYbmsqE7oDRKKc2DSVO9LSibIG7x9Up+ooSP5VWokiOm+yejGjd4w4sdHPXJ/e1o7PHLp/dLW
DYYti4RpBKOoGWtNmaa7niXx3oiK/mIsJgkXwtX2NEXQkzqqv6gruh0NxrZRK/DHGMFpyhAJxaKN
rJrnKNracv7Eag5RLuUiph456Hql3eAOgzhgwg6GuN30Ks+eRu+7wT+4JvQQsbwkf/JC/41I7YcD
0XwV0Ltg7rhIoed4y+rPuaU+PwJrEzjpBXNF5bt4z4n5QBHPA45QN3ZO3VM6Z/Hes+awQyyNlcfM
t0ZeIqCfqK9Fjy89ouAb+Nth6y7ErOcxFjULPk7a2c2z49hvbJb2oKcP4KNSpDwAw2BiU6M3n3GC
WHxxsTpOSXxpPYWO3pB4vobz1MEaYGqanFr8GLJvnLdKz8mQJ8WgraIhcDjPagJ9hLPB0ytDY9Vo
pp3qybCrsQF0ef+6aAVCOxIQIG80b22NVr4bxse/a23QVLOLy9kLJt3QQn30jEdi5Majh5JsLT6c
uFq+RUUknxJCcCXw4Bcr/6ZLkceZW+uW5KmCb5Kmv8DaXrw+fyKUAyF9a0XHKO+z9xSn00S0ueln
yRNnZfqY0Mbs2MrAWgKRl3GkQxny/c9ykWqDn7a/zWmW71nuj7iKhL5rS8Vjl0dOksvH0JLVGskd
ronkNksCTHrtSjxafU56Q3tp+1QLjbGcVpQ+yYdocygvuK5cj8EXu0IuCC9MiFg+xLaT3/qlaoi1
YwbQsS9EP/EYwJk9SxJuHELDN5rZZMHQGHUYZ1X0m5lE2cb2l6pvVCjLhktWviVWFF/bjpYCdFJ3
dSPju5/2zpjpO6xs2xFK5nlR9muEevAgbe9jUE4oeuGfGJuWYS4t5A3AL7kqCxJcys77cAvtIkYh
WUuK5GGMYA58Vmt4M2driY+81vrzqBAzjRawKgUlI0vNnAclXMiYB+GdDkI/izw5RkT5yLzbNG3d
P1yg0L2Fg8xWDmM6c/I/0CD8Jg/CuM6ehfbShBopLVQBXjF1XCgZA9qJf7iVFwOQd9glRFwlmg6s
uvGdwO6smAPWKyAMORgBbep3a2GER/6HTKOHTst1ZIre8IYP9bdp6PXFKWxUnWK68HB58wwQIUx4
vgYMksFUn9XA5GwC4LmLWFvAE8Th2zcnTzPSMMmTfWUN/7Ex1ra2l5OXyfG/I9XxjAbOh264Qk8o
+/a+CUkob++LBxHZjTCam9OD0zULRw+zUAaIC+TDFOIOlEFewHhUzghlnB1+NbLPtku1X7SBaeHg
yt+tA4LOb9s/FmMbSYqLkchXJbr/irbwd5Yfe6ekJCAwYvWKEg+dWy+zXyPRC4y26lDDtfuM2g/o
g0W5QAz0aUDxsW3T8TnrjPy88LgKtIy+CXJFZo/VL1GwxHR4fsCoKl+KjE5w9HvMA62hUdP/R3xh
AO4sezIp7Ms2I0zEqbwtqUtMaHAgkVsAPhZ+WJw8WuzwDyGtjrqWQBzBz7WdquKJ3KP5JEEngg4x
dwlwQTx94qjp8ysTm/xaGA7583X+7swsHE0dT0i6qninKQFwXNF3ocLQj53mAxCSy/jW9ECi2lq7
RvEj0TC75PThwRLnQT1myz4e8K6404OIWShlVaJxTjEo6BfqFGnWuI1n/qgwP1FgEgc0kVeuCphG
UJanjYsTF8r1H7P6Txiw/P2uX56wNP8QavyWNQ1EUgX9dJjSeud5TPKQJTvfnG+JCed+Kt1q11Ec
h1rj7MdlGrDc81/ma7ySayqgRLjqA1jPxQ4Q0afv4wkTwsWCIdiTaeVztsT1F7wgcGJTm9DF0Afo
I0kTmIfsoGrdG2QWb1dzFwW1xLI9AElhyrnPGth9ZVPB4orcYIy59U1b/7QgFfhY8jS7H84ifSdv
OL7PxsJJ6GlXT+nJfpgKfYP29aqpzLokPVksqqjTQwYQqa7xCUcV96RF0KmjbjVyXhqMds8+KcYj
o8K+xP4HRqIjGa4kJa1mNKB8i5l12/RXW612Sr/KTmajdgoKGjT6ih8qfegy/pC6/lH7DqLXegFX
2r9r40oZ7vWPUYx1wKkxvzRgXSmAMYqyoORBaamrazD1pTd3AtcZ/qKyrYNUEnFrYJd2CBg4ytSr
z1obPYbe93Za1h8aysTPJbe2uNhT5YD3c0RLZPi6nfHzD1yPcs8Oi9RaM/4Cga08ghiV7+PlmnyA
LrzWS+LjAMpYi44kwDHJcTh3I+Y7uiID2I6JBahQZWpvZkWd5XbqMOdtDo22IgfNjkAhkBU0EaKj
V8s7go5h6y3OK6k1y84p5K+IWTbD1uZL7zoebTQC04hh05nx8egu2HXyOm8FuWVc+pSTDg08LDRU
CcSNUkfvLQEes0y/6skpLo2Dew00dbpl20zjAgiUnGjMfKPQ/uqtpPhybLkZDFbcK5CrcpHQVih7
ToCjuwx3MccJIbhSZ2K2TCjmWEeNDMtBDtovs6MdCJCawFq40YbS40xL2eMwtHbJ7DaPviEuwm8J
6RLE0kU/iJ1fi366mCiNdzS7L/6iG4eLW/ic4FK9lhwnqTfe0zkxThS+m6U0y8tsxpwvjPJqSD+b
vNfussrPBNyNL6rFCVZlDfQ+hUrWT2aWSjEpiyQluMK+2x4YLqjcr64geM3ZsSQPCyX8wJmN57H7
3UbWr5GE8UBCQaSDBZXaG6tYEqYrD0fUlzya5nMjor9eXP5pp/Qn9r8jPZZQKbwXgzSQa4Vns3NX
iFjRmttOQ/ou2UoGkxd/wsxjPsndg10t3nqtAFUsAEkOiYPnLhbxUdbjNh17aLgmBNIcG1unE3Ui
BLzyItXkS0PbezFPs0nE5oJh4eiBBQA1VH+3+KcX3weon1j5Q5G1t3IP2X410d4e7LC0ulfGim/O
0KGh94FrmhJc1QC9aol/0Ua1JMGCgYypiXD1Ir93oJTlcz4GPqkEUL+BYvbqfYpMfIGItgNiM35T
R0A68pxoCwf3pInOYAfMiTn+5DE0MCs2n/HwCFyLDAsc7VYWi3GSPEnuS2zi7e2i6RId6cKYa4zD
uWW1HVZTDYFqr2W8/1btAo3C6llrzx6n1a0cBve0NKjWBsG+rBgrf5ckxGmRKC0D4PAoxHrIe530
rC3OCZLjnQnBTflUzLLY2hXIWPPW9T962gAA8JaBMdE+Gn5JCZM0z/3kwlVIcvmYfNC6Ch54YCrQ
NgAFWQ6pbCUvjnqr6245De1yMZjMRx0TIPKobMArK5aD9m/rWC2WWgIiDWD39BBrFjt6Vp1ZwbYk
FajuVHOs0+iE02/jOgKS3PA5WzRRZOW+Vg4vCGID1tLwOCWh04Lbn1pyYtbht/FxXFnCemy9VwNh
MJ0G1dUZ5EOb05u5dp+2ilBqjneJh5/3Nya3MYI3kx2qxfwgAKhiksawdAgbPeVaRdmPlA5LNuK3
ABQ7C4UxzwI5Vx9Rd8VYCova9ZNTVZZpCB6vOsqMgG9twZ3s18u1s7PmAmP3MSr9PurK3TqkH8fp
CJkzgv8wt8FsIqDA5sbohYPQo75jsgMIG5yIWQzOrYL561Xuc1lY6l4jcJ9qr8aK3mPFzwHb2drv
cYELy715wCVCk8dAwM6WOnCX9ElfLGz3pXPxluSA4CRSMN4HVdPLHzOeCGcaN3drGzzheRzcMsSp
WwOzOtJERrzWfVlG/+yM0avQ7SPmXn43XWLyJu8+VDbvFwQE03bnE+PBwnKnMxjK85gwghyM+Wep
FoqHauT97b51QpQTF3185PcVTlCeb8lb25Jll+nFuLYBP2QV8XQnzYGnNskosAAkDM5t2t/bHH8+
QnwCa/WjjVJ770iGkd7EQnGq7zxdEV6TrRpHaXOvqxdALNQQQhdH1z96DYxGya2C+7j/jNIF3DMi
I6/CP5qkXAPgQwi88nl8kKRitZDBoqlHebdGjA1dZwflah1O5ydcMHCK2f1vUasFXQ7huy13UQr2
Lx7Mg+vC+jDnyfoQdqXR/BmnLOsj2uwmDlkAVMzf83Dyk/6AgvkpT4iskGCUA4uPOxA32KZHB9ip
WLsUP6euWTAaIFfelBOzwnFhx0oOEUZnvm3qX7te6EEWAfDO3JD/vfZtap8s7ngWt/3ZoXmAqPCk
MZA6LRqgFLuOjpyRzdZLvc8KnlvIDc2+xyvvtPH1e1zgtUUKkkQUFDgUx+OAoA8ayXda3UunTY9q
cM8+3MsSKredQCAk5vZQIuwMkpyp41LMb1p7MdaQB/AILPuSuZi3qPVTcAwz1o5K3OMYB60SSJRS
v7wyhAANKH24tb3alLH90yn72Yf8GAz5b8uauT+W6RhLHU+VfBFifHQQMZlg0Po1kCs0SsTNMvzo
ifGcmAaCuUb8dBk+ybG1AX4lBxZpYRw7AcfD3zouLow4r2XrX8bcPzF2R/a1lK+l0X0DNkqoqLwL
5R0wb4IQlDNwCHdloJT9k4wtFwmYoDaPT37dIYhdSLObcZcp3T2XCgjnhAwCcF/6ipL6RJhF9o8n
0wzfWEt+eHf304BVnWkTNHaesm1uRZTUKUGL69VXos3egAWwI9ivsUvaKbreX43dkaXiFbd9XSrg
mZH7bQ1tG0bRiUrPywDAAFocsnfu+c+8gNDhROpe9f/ZRXQser/fKzwuG6D3XywX2T4a/t738SWh
nbFPqTmG1qTN1KwwDv73z/59YdC1HTYNMhW95JfZjkHESXZqSOpzl+cM8dWxMcHWaAP5jnlb2idt
8K2TliuwImSPYiBPWfmpBA2Gv+mgCl8Gb8L8Ah/D0LlisgSzelTMRNBq+9m3Blx8YF6orCPitTNv
k8YNHkOSucElcKAwv173QerY9R2E+sb+j6RpRnIJSwlO2zljUIgp3T/3PTkj9O2cMHjNJZPyvuSf
c32Qh/pQQ1toJtiYltGxhRupkrI2JCC7ZITfIGa3lboOrpkdZhO/nanpcbAInBwWZoVnY/2A/BHj
vKpWHw3+fWOgkpjg1j+tnHpEP99ZWshbXDMfMQjfwR1ED5qJ/nlszniTx4fQyYeY7NkNDVO2L37M
36XW+7cQ21sQdwJtEMyMM+sj6cRLh2mediLzrzmNzpqcZ+bz8PLvQ9wiRRSx86uTLICXoR1fPHSb
6PwwqOizg+cANcYO8I12L901ewXkHN+aXIdc2JueoCNyiKOPZQW0sbMgnUCAaII68VqzqOe9tL69
romPQ0HbY3Ti/u+DZ61Hue0PAAaiD99L0OE703iqPOtTTFmJN0o9YaHLA4BJpCIVES4DtzyP18kh
ORNXPyjRycf4UQi6rDJ+yVFrn5B9N08gohEC5g9tnNkhWix0lDFoQfMM26cMSyxZTAyZFOS+o9OR
M/u1AJrYy9wdxtn+Xeloo0coWYbD/SOWedf69d1F5EbTmX90xjLcersQcPhh9Auv2+vKWF6cNWQr
d+I13UR+uosn933xN2F/eCit+mVO05SwynG5CtA/gg3yaAx3BURry7+K9nmM0ZYKGCPkifDibPm9
lqPPwOrso9pg0FdM2y7Kb1G3cjDHPCbwEzxGZMlLWlbvk2ZYB/zb7ib2CHK0GJrd4z+Y6BQgdwAg
PulX1aBxx5geOF2veEunn2aC4Ir85bbA5LxNQ6DV03FUVfNa5fVbg0ruGhswZG3nURc6DFlCmWI7
PRij1Zw6Mysh6kntV+7MH8i0wChYnXWqotQ6UTKWx4jgu1mWOtSKmd6UEo55STMwHPwgNQ2tWq4R
aJw2P7PAcWUhDLzNJdR516mWJ+1XoROETujN8rAZ7gVSg70KE3Gtr5msSUCaT4XGdoe9K5qeVdWV
I2HcmmiXTqqztZPQ2E/MNfs4QKLzyaiOFUpZ9nQ3qPzWLZnKrdd7cud0XB51OnC3op57nmum+g42
5z9RO+yjybU/bZMSGkYSj5ecg5U+Ut8Na2prI7P6d7ZuClPnScdtFJowm3aouJ1tpYthb68BbDqY
/X3ezxZVuqudy5SFOMdn8TyOkFMz7c9C6AL0dSJty3p5IOr+EHii/gIb2KjvmNnwl9tMbwrpIhuN
INFT40v60geRY7gvXgW7n/FiemNykhwz10AEtwYy99ZyjTrbDP2swccU+dijoLW94jt5s6BZa1nE
TDKN/8Om2TyGmRfKLE2CDwR8ZAe+4Cw792KSqczmIADekT/8umlYHBYDknhUpQjcTxwYCUPEWr1L
Jf6oXi9/rOFmDrn/t3EbgLUurL4YwjZ4NVsLp8qpLsTfOmclbCQYJA+y0ufROg1p+ddCXjkwasjR
tvT+Z8EO7KPKarD+CbHuyXKjWmIKNRFQshR+d7BZK/MdPPb2IPquDsNHqMZkoLpJ/KVV0v6PdxM0
XGSfWglgqNLalx4O676jWD7bqQ5olmI+wU4dCB32pnDBfE4rxvPfh///lJ6oCu1xQdaVim98PvFu
irBJ2MxTyJSd9NcYiN2YjdpDx2r5Gg3ldz3gSPj3mV5m5latMdxOFr0SHWG8Mm9bdgY5ZKQv8mk0
4DOgpnfYb/FpBdo2x8kDAiu6oqEGENRrzt5BYUJ0dXf//w9cszodLQWqxubp359P5vJ//0Ud9y3Q
n1cv9XdtO+FGa779Zj12k4w/UVzMa2QEoW3yl2ZB8pkX3wwLME4XELjVpVr/X9NhoTULO9oUS60C
fWSA0UyCsJ08M/2zCSJuM9sTitX1036II8xtCV9mQeifkUtx7kwVact8tVu/mq7Wk3HEcWPZGYj9
agCfnwEUIGnAfF7cdVsbD3+mfvBP3ux/UUImZ3yAW5QaiNkn2zqQObesjezO9LsXCwXLyEqSlBDx
EznV2RfLn4L7e1P6fTi2qruwKls7RDb7RbCUyULEMX6zelL079FJpznWJTIMRCSkghDe4c8KwtKY
QswhOjOf3z2vQ+Qc10gRvRrw0jBuXS1DX2jm36am3ayqFidk6DhVt6gyonCy5hPPd0X+npuEYh1A
rKkHcbEOuor0TdfE2rjw1AYCAQexIP2ZaC/RfnoGMzZGmXX1jAAhJ1OTQJM19Lqc3LM2xW8qTlhG
JeQ2LVeZ8Q9nJrTkcuFMXfr55OlIx6eE6S9QuovNi56wB0Q+9NqpdDl6K+G4qNq/NezkjZi97pD1
1Do2sca59jAn49hzhNpsubcNazzsCOlfewHB2Iz6XUQ9e3NHMOyu6UqbnuAogtfykVsQnJHwrYDp
K/1PJ69KmWUgeKwQIrDtnHb85Y9pCHuMqFcSWkKZE/ROKvCVwXb+zKr6jjRj5+ntcZ7s4+jWv4wY
P6bZIlNhQZVvCwv3bewHrNpqgjObdGsYxrRHtinCpDKZgWINagDWHblHHiXeADU0qO/49ZEKkzUd
FRenTNaYlHdb9UjXGovojBUdRWlJ/hTcsfnQ6DHTLpYASDH8u9GKRzdx1orIxvOOoOyIAilET+6w
eCZPAiME5zFZktbUV4RdeFdfIWPzONB73dRDq3PsDTubHHd1oJronKk0D4aFJp7bmRz7FeULjeFN
dRYQpKEogs5DfJ2wMNB6689izDvkZnPA3NlmlopIV/e5GUQELHPwcnLuukNNcNHGKaOXibVipNPq
aRY6vnwuTnNB9k0JwJGhNsMI8KaGs15MefFOTNbeItc2nwVkiWraaWJ4yth1m6M49fZ8q2qwMMUd
CDuddAbLf6E2S3MQe/XvmX411dO/VhrdTa1m9pBBhwOXwzFC+pgurM+puTDfdsO+g9c3NRFSe96T
jlsv7FJAlaDl8oZFOMlu+0QfgScODEXTxFBhlJpbdy1d8CKxYRpwILJfFrX2La0oHKKW8J/ZIJvd
oUNmdaJVRYgKSW2G9qATl3nRiLnYTjpTHusyIuoNUmSI5QIvfV4ogZSR7JnAH0e9orOWsQz19agA
woDHYZJn2wG1TdNKtomp/7v8yDFglOettQpCjD3GvMCRXQGzNQ8LyskcF2abm86OXm/RaBSrRv9M
hfmsYhysDY4SQK/zUW+QvA1FbgSMPwzlPucdMW1A1rINgcw/leszX5QXJ51fTItRkJlrb5kqvtg5
pccBWfW/2tnK4zKc04rpWvJf3TC5nLLxIx9T6rcl4s3M7pNZq9M4JrhcMFJskJY/l9iDycR0kJCv
HyTykYBk+xpUv5OcydF7k6piHZV2dBwGBoMq2/U2v2uWARFM8ufK1TBoun8NDIlTxcakqUcYc6XJ
/mZRWaDYiJTCwJAOHjjRiEWY2xZFVkkzoevdzvGxpHkxQRSlEavQcsZ9t2YRechBLMGgleq0J7S6
YQCSqz+w4sYTRtoVnwyXux3Oc7p8tFH/zcI18EyfWL4IgwG3OUmY3Ygyx/jWtHbnjJCM9BzoZgVp
Lo48Ipiz4m9l2PLs9ctFB2AfcOqw5+qeNMXapnJhd9pudiAnztlab3QiQ+AJ2Mrl/Nxj2CF7nYdZ
1/UhqwtyAIwbVrtDzCuOFVGGsVb8J8aZkJ0aJcIYfzJjfu18cDO8FBk90kQLPXokOqxrfLxwCWsq
oIH8SKEARhWggidokgCNzZRAro1bXRy8iZ5HefWhFN1HKeDDUktRLDJ1A/SH5hWJSEFKTOe+oswP
RhxmW3KrNumk80SfOmvrRiB7J1R/dTrawYw0gutoW5oexUmM2EWgNZ6KPky4+gORLKwzcJzBasMb
3GygELZkWPOaGOTvDWwJmdLUc0E2Shm5G8cYt7EG0dIfiaDpjXf8lmwf7D9NijaJ1CIzHOeHhUAU
eAKxz0NE6CrrJaOeHmh/zkOBEE+60W7q3T/cZZyOomVoKxHGq5dioppfuAV4OvOM0KG21YgC2LnX
GNr44bueJW+EDI9wIG5H3kuzIc2+QBzmrLEPBkHABfU9PG1gwovYdpnRh1baUdkOMYMpjj3qQKJi
Pe0j6hVyjoqCOFfVg8BQ8g28Xu11CXXOIheHI7r5SfmRSYcnqUYvXwZyPqzSJQIGn1KtzyfhD9B5
+wWnSU5sm5tUR2uk2EJRIbZpSghXgVg04iTFXRrEhGcfM3uR+xaKsOu5wx60NnqfYKn0/7oBAZVR
BXbE4lcmUoNDbV9wQq/UWJsMB+AP7Caao5cAJo0d8ubFUXco4Tgul0NFIu+yBOS4XJ2J35P4r5nb
uYXianwp9HzYRsFEeiLe6xMyQKd8VBS7B5AIAQ9L3lcn6gO0fqg9NoMSF0LH1MFTHljeRcld8YdT
/BHHOf0XupcAUt7Oif0XU8jiJgv1mXqyOLkdeLzRvPSeOplk8kCcrN66fHzkMxkNqSvfBkicmW6z
327JmM0qcmjMoT5xnoblZFzAKKdXOdpb1crnpKwocIfKI0ESJ4m2NgFOooKRaBBCuZavipeUWpyH
zaijL/cKVClVizi7SgnvYkPHd/xg1inpwaMSKk3MbIMmioqgRi62KYeFsSFdrbReZpdbqLb1ryjq
d4ZjNZwftwl5Z1Cg5cQLuI/g1O+Lu663FYpx+mvdG//GKwMUcuRWeHMg5jW3WHsqSYLee/AwQtqu
J9IzUfmbpxri4j7SxgNhv9GJYSTjPwMLV2FidagYg7+Y7n5WVIkW+qqwB15Za8fKsdg9Wt1KgJ4s
RujdrkuL4jDo1UuTmr/N3qacsQySJ2FCMAbuUM3tjM4bD8Ck/6CrDpeehB+5VtKusydWMDs2gDSJ
1/xpBbYaUzX0ag1uU/M9s/BXYQDZsSMG2tu7JCnbLcetqZgS+3KHNvaPYhpCPeQyn53zJ/RmJjc1
M++Yl2YXjRi2MvJDMpIwlkb+rsziRYCH3fHLbmtjeqYA/2uMWnvgsAYl7/p7ejPmNenvspbXDL/j
xnJHWN6VjY29LB+zZ5Zof2smCBDV1zlfFirvk4Xjr1r+nobWCzB4vjaNe+5rsrhNjslhaSykzk67
ibv+yVXOEhT5N9vtnWaQphkn1i9XYqUk07ffg7MloDYuHlWO162sTP3gOSj9YOktvq1h1qdrQ3n3
kqZZfUQXELbgUDZZDG54tYSuSnukYQC8ieB9JwvwR0xHSvlPWmxUAIMIGpkvTIZ5yxtCsVmUkAvo
+FDNB+3aGYqlGZw1hAkcYzaF2iljiokb6WguEV2Yw12TGW/s50kStuPf5oQCPJkkGx1JOYzP+Ujy
tk0beNLTtUuIEdH4X6XeIJzw/VfXYfy70jsZXT50+O0LvxqQ34wqgV9fQ9ZPdmXzgs+uI4YI3L+D
bVXMFlO6YvH2BvaGsCb/XYmrNWYkmkJabfqQjGhmS9bq+NNppvq04yIQ4NT756Ir5cGyqe6YiCJg
GBfy0VsEoUQJkca54is4WTKhBWPrcgEISndLHIY5cp7KJBeM6KEGmPwgJFiCkz7JOiLbCd4E7//s
oN+nqqpSTrxsyamSC2dTQkBPilJnLDriGGv0p1HwrfVV64u171RYFiLSlj27eDCHa852Y4Im9XBt
zVyzpsWm1085BZm51zwCiHlTT8bEWmR2PQpYvINk04m7TUqtoRAK1Kbth3Np76ZMQ3kT5/fFd3Iq
SbvdagTGunq01/IBSHZjuwFrM3ObLzwvRt6nbNH+pnDBka+RlmYxmN7aPIH3bpKh0ZPmpcqfdbyI
h1ozn+aUdKCi2Lmm/ZeClrKY8XMooBX3Ws5S1RSsP33it1Au/mizXu8iIpsDqJZBqwjZXKD7eqtE
KtWtr0KLPzoCW2kzGyZgpnPo6Ux3uvL/GKK9we1FvDG02W7JCadwRVzsvHm5o9UCP6EN5dX2J8RE
BTFjpoH6Xo05OeNk/4hu+cm9mMxmyzy6zmcjBeMs/38oO7PdyJX06r6K0ddmg2MECbh9kfOkTM0l
1Q1RUqk4Bufg9PRerPYPn9Pw37YbaKFUg46USQa/Ye+1faYYkixDztR+nWHk9m3tHwgFxMQ144A0
5NkZmMAHoci39/wme7sI52MK4MUyCd7llCaIcaZiDB3nuxcM7i2ANOQzsmd/RlFNeOyTK5xhy3Dh
kZXrmed/tS9McsYw5kzAQprsOW/bu9IAl5/AsT+YHmdFnRbXuWpWgDcuKRLLj6hC1zZ3LbFsOjqN
cEZ8mbMV0221F+Z87LMlMJP/IGCTCC887Nm43oQiWEsq/bU95qg0PPGMgkeRRBtujYJ8OoekW7dg
RpLj4vKKAehC0aKVYM6LwkX5uyHnq1SJ+GCFePP7gcYudSVKMZ8iLPa3Q1sRpTDwfAoyu0Dls4iK
2HibnEEy872X0HjkG2g2M9QsVj7Vpuu+IgvYg1EH4b4v6od+6r/FvXkXROF0cLqzhRFip1xiB03B
rscKkpJxseB4qYrvieq7u0HpGgdWEqyBO1CeFqNz5F3qqg45nBGQmZrXRMYtIyaJ7b+ISQ53kfJF
UT49ZUbw2BrprxlZfG/QRru4+9aVNnazH0wIK4W/sXzcR1nJmFMp5+SC+VnVjhTriq3wyoUBVtY4
T+cDGmIW7zmlUdMznI5pt9pvnseiIpAX0G93g2chqzMo8IG8W8w6bcc210UAhCpOZoOmA4OYTu6m
aRo2y1QgVcARZJV/tF2t9omVvU51ow4xl27SyG6bF/mTTd/PYrm68/2RMSqsQsLmjAb5G0hwx+2f
M8zeaxcV0jo12aaXRuASydAfFDMX4H3TvWuCF64nygxhkN3n2O3JVw1papp+omlslINTdLK6PGGG
jAg5dqh0eX0zwlYqHpVo3Fk42Zl7TBlJeYvFs3GNc7eYPn9/NgfGCGPduyDjLh/lVDTbypmHTYpG
uWYyvsu9M5rKz9R/6qgC73XQxY9sQtIjjzMa4olkoyiLuiNMvPjBrkwkBW752uTs7E1rBG1PBG8m
LXVzWyRIYlTjnhYvfLBGTNQkJW+RsnxYlUWf22p3V4j56tTd8BB4Hq6euLjaRAuYZRI8NBgKnzqF
wsUUobufYlWTIp+kcEo4bXzCTVCTBLfQNrvnxOr0MxNvXPtQjqyZdOWy7q++kyCaSmcTxUbjAzbB
lN9PkjDDElld1sqNYLG2acfdPLX49WuKmiZqu+vvDyb0hh0ruJ69z10he/9eDZCLhppeC1UhiIAo
y4+x2nSR85x58wPuT2PHTNfiLTHEy/CZR0rdzcD++QabbRzA02Lgji4uRZGImboG13ONU9BNTWx+
BYM13Rfz0SrCi3RhbzdJzbs5BtHr7NKPNCB3Lr8/LXssXb1Cekd7qva+SAEqdkhzTBAZxJqplqvM
FVczKIqrG7zo0jgUXhhAJiS+gk1ncDUH9w6cxoTPVSOHm8wnr5vjI5Jn6lw6NTcYoleDcp+GlPPU
y1DX6da4ESNnvA4i+mAKqm6FrpnHJLlLGDqkOKLGp9QGL5qAVcDXhACBThSWfhDWx5g4txUDG6P3
4qvNbn6fEXXIsdU719G/yjLx735/0pmZA5UtBcwVmcku9V11pxuUa8Xon3h/3Ymt2BQUPlmMk7zB
aXyk9svWVRrmaGH7UzRSDjJcKZYirX2QWt1I82YIaaXtQ2sTICso+dl3dbtUBMGG2IxuBMKV1Hc+
ViDmnsLdStxifkP54I3znaDOvSky2Q9ugtPi96+Q/eF78fICs1Weq5PvQK/AqLJHybtcXE18S5YP
1cTME/kCUBwPdWNPyNTT7w/EGDOPrd8H3FinwK+jx98fBlbyRhjcNQMvOYnzPmFO9XSPeXdXlTo9
oOnn4Y/RueYJPDay2LAIEvOjs1wA8QzgQ3acdDzk2/vcirFt+uFO59T4gZbr1umK52B0+0eVkoc0
MqLFqD+0bXNvucp9nq3iQKicccBgznyuDdRT19PX8OBnH9IcgWJvQ9F+2aWChioPGfFge6kYLUfk
YUSYYe+c2pouqsGvXPWoOIeGybTr2CcdJj2BTLhDilHv0gAjpQZwwHIhYtYcwjJKre9ZMrJpH71z
hJeA23Nb4QI8FG73zaDeRpjp3LoMpB7ImdqYYOOUx47/p2jxw6ZnJTL1mMoTboU6/yjIGzj2U77B
ZLKFOzNsMg/FX2wR3/OTHRx6O+9Wi344mE22T8feehmzvd2CEVRB8l4kksxKzV6uUREcN87tSLeA
ktRHF2bVnarmVzmCNs0wnDGYI3VlaMLj0iXai5AmV+69EyNc0z36Y9Uz+ZwS3zp40RHTQ3I2+9PA
Q5Wk3xLtr+hPIjSpJ9DSSlk9OKp8QRFmrfAOyY0fBwzF+3HTQ8/lK1TpaUoIY+yiDtwwWUfLk38F
h9ROvW8unto3OTw4gXHAC3Qf0hrdh4n95XGbsgGtTwQNpzu3Ej8bRdEw9RQ0qqNoC6yOgLMJVhQD
VUlhfLIlI2Zs8S051F9GVWGjKBn96CSGXKTZ8RotfD4U8/zy9wcq3GYX5sWrLEzy7NngbPD0rNwJ
HdzvD+ny7xvWMIx8p3OfVSXWMxAI3TlunZ+tRfBRiX22Sv0AXS1dz7JZlC0GBLEYoqOkubBItM2m
28cN6WSV8Kd1KVpCZCP7cwh9enYTN0odch5AyD0xFAM9ZyOftEPKgaFnugUmgiRWhKy9gxO4ka17
1vP0XOc63AUkGKj8DHxogPo7TQ9Fpb78dJjJ1LTeUtjMGM71JiHRvnTG702J66ArPvwhHNeDfUOm
SCGM2xJLPNEepISsK+JjV2F4luA3ZTj8IiKAGVXj7erpOFvVxL5FXVGR/xoHhhqNintcrjZtq0Eg
llzYuCVqlX3PgjOZHMGdLFLqYsw9pL2P+3GuCfKtNNATOaL3cOwjk8lXDPApThdEJlLtqRU3Zdf/
9GFjrA3hs8+zdjNpeWzIWoPF8qLZij7oaLmUNaovmvJTONDekjytOpInOzJlwkDIXddGGA6kU57M
hW5X0iJ1i1yt9QhxiYes3qeWRa+ozP6ubAjPtYbWWlGRu5uskhMiSOAPsbduFeGpuRqfGxwVPILt
TxMFyiUgl24VG22wLbvie1QDSRg7D4pCQoAYgh9U3xZeVPyyKL7qFIbZsqR3y3U+RumTJexPKLkn
MEgHq3A3cQ3FuzGDSxmQ6tHjXNqYwQMyuUd6hcahBUUXyeY04RL1uTsYxzj8OP2VNcN9ZE/Wyjbz
Z8UIRrck8Cg4UWsRqV9cKfdVRQLwzOPD1MhiXaa0Y/CaN8MyavAYyO6wf6Vb1bKUCIbmDBLqy8N+
t2g4PnEmPokojlepP7nHOG9of2qPGRxA/dCT8RrwAM7CNhsgaY4zhEUEf8h2AuZwwyMNMm9KiECL
u2xdk9LUzc1XqgNSBxed1O8PISmspN94+VrUAeLDva9y+2TknYk4tHzC5CROLsaPbWi39wVpfI0J
gFbQue5H5Rz8mhECGtir6luudobuq3Ro2sP8Lkey4zNrwIPGZtqqPisvHU+YTVgCmOaFpg0hkDfs
In8Mr/jqxlU36TNkSLnDE4pWT0t0dE9u2LXbevQ+U+n9khGd5Br2wpm5bnprhGnviAaJWZa1vKnj
t8LKLy0jgl0ROfqOYcNriQRqD7I73s5NNL9kruvhSWfkSc37bsraOsQpK2uO3d7DShP2bIjz7qX3
kTsmkdQUOvqut13UY5Hrr5DZ1rEmcjwi0Ug0zEONliw4l68TcFHZonDPjsuqgEk8GoxloUSSEZpc
9+illEi5/STYeK8mp0HDWboH5Pj+GhURFxWR5215IAIYqmjJDisD/r1d4G+ZIfpL7JH2zGHuxsRo
EWPSrkcUvEjsooc5YPuHq/kky/bTAelFqrPulz6c57xT7PXi6DKKzls1VetvtY0U3rbYs3uJHW2C
gla3i/vpiLzp0DnuUxIy6DJ9QU8gXwMbVb0dQtVMa4TSSfBoAqTMAorQXFv9MxTRcQfa9TCU9kcp
rA8JUmyoIHRhatjoho7ArRnsNmn4lip8R5OJVSrX5TYerZvRCwJpZPQAj/iHM82YSL0aK7SgWTbH
V4Uh/Dyq/sRQHW0dG4Tc129RTxbAYInuzZPVIcj89pAN0t/lpYMzk9qABbg6GFm97XyEjD2F/Kki
TbLru28ImbrnEr//Q5h7G4bMxtFAGsb4i+e4KFVy4PlHiJgpcYma1qksYm/n44cG9y7Ns+8N056i
7ClhP48wGLn+IHMX2GdMGZ7Ix0BX81oDKUZBjVbAetE6+pEizn8YvTHcVJmxFwkWyXCc5LGcvyG6
TDZewa7FDO0EZ1Z+lbZpPiFt3ehocjZkZ5+kVxPyTc4eTYn9C9vDGmwYyeWq6jc5S+rRTT+GTAwb
uvVXRoLZsWPrsu6N/BEPBkV07B+GFpqBi2OKVtBwNqqozHWUqx8xBj4oZEhOLCKU4pKGx6rjn2GV
aMgDqEH6MWG526ANmkT+AuiQ3cugEZlF+so4KEKBDLU1ENC+++qe4Y5ziNLxp1IxLUtjdjuzBUvg
ACiTcsll4tlLt80yPxLGU5PgQZmDazCLLzEH3yfioSJUzKvSsQfW87O9Ivu0SF9nND7dNNwPNEmq
8gDVV0u0l2d+s6Ge7B0YGA57O2awmIdbK6NuaFmCl+1PW6XfcRDaF4+v2KX0V67vPNZmVzMJppEs
W28flgwL8WCi31cKnTcKcI8SyQpvPAmPbZu9jwYwGSTiaCQ8/z1uptc8qe48MrErOw8PquSErWax
pUu/M7F+r2K7+3RRQ2/n+t4ZS711XEVjmHrhoRgnlhcTuWazu/Uh2rD2T55sk+VUnvn2ChObY7jR
mu2X2tkLn7MtxMnH+suRlAa8P1cRW8HWkBJzL3XsNHI1wDfbtX2C5j9BowxJdjEr2UyUrfcMxxw0
2fbDJXsowFe1MuMw2YPsxQmj14PwxRYn1cAZyJDMqcO969sUvs5mdvyY/pYUeZdL3Zz4On7ve6w8
I8xV9NGL1UJEbrRLDQ3Pwr/kIul2eYjliovtI0epNXf+ZwhEZ1MaxW0ukV8QuKqwVG1tl1EB8Vwt
RjEHYDNnIos4t77FsbjZ2Nq2eLCfxegQ5Jk2xcbKt7ybeI1q0tG1I7OtZGAne7bbqU6zs2KwUM3W
PVgYfZAVz3R0bDU2XfsNf7l916FyIOmGiHTwXulCosL1WIfWk432tf/Zz9VPD1pyn7nY/ir5o2TS
EtZmsyKqA9WD95REjnMxyvk6uT3fDYsxgNtANa9a/nRqVezDRvz0EvchHh96wtJXVK5AK7TNe1Y/
iiT+kWfEO6X9k5kU+FCK/hNcxoJeY7Oq0H4WycUQS1TtzCGEzsDrjOBY9zbwqwppAUEEGV7nOcDv
lzPhzuGheIOzjRNjnURkosRwqdZZTWa5JE3AdoxLg04vtemR0thm2rMa8EkS6y6pFl26TcYMQb3s
KDOqPAvW6CrEP+5OuzYdsw0yLdJeCV8Msznf9pzCGBaZKxSFGCkZg45rtT3jhWHdCB4V2dUmr8qf
PuyYezvB0QpUcEHM4HnGb8BKM77DhJo9RlBs2RgqOXeHuZPvbhTkVwdhO77i6RZmvbMt7PlHGhAE
DePwffzht3BizYX+EwP/8SFS4n3DApx3+RvU9Bpt4k+ryw5+uNC0J4tUsqTaB8PJoqfZxbm+2i2J
CNRhAdo7zD3s70nMOHl+dmpDuojZ4+Qo04MQzZs1D0Anjequ6jKc/NAnWlk+UdbBvIGCKuQi7x/l
Vz8BKJrCCGzHRz0iS2hL+75Xfb2dmuHmjJaJvBQTpzkz+pazsa67sdvYg59trIyNfmGlQHr6SR10
REc/wapfOaGP+7IyeFpFfNZpDjnQt1JBrCCD0dmOUU3Btgx9YucNyu6xEfkZIsxFt+hHxZQjrKwj
0pvn+wSK0LsP9YwUtpcS5T9QEp+jNbWQYFGe6xjRcPnVuETdldaTkw6cMoyrDRzbuTmrXR6QKNcL
FyQ/eb8pDkuYK0a5tWZOSgtKWQ+4SI3W2mPxF6veInmS9YqJEmROHUIplxmtrdXPStvLUeUSKFpi
EujiMeSR6waojDEujm13YwQRrPOkPPR2W1/Srrqy3filgU6iPUAJAaP7ldV2BoBM76RmA8WhDVR8
+RWW32rPfPrJVKNeTdVAOmLlbvwBJ65R8xAnujCPxtfWNWxeV/+ishgvVz04m4wg5zbk+o0iGe/K
8r6OcM9B0rvTOmflkBY/0mF4rxtuncpG5hyEVAs44KstJfcur+OHbu7FS8PN5472voL/FXXJjw69
LGthoFeM+ziztjUzxX3bZ+1h8gmhayq2wJV7xthQcc8MKKABrB4rg0jeKHlPCEHFEWRhyKH+LYZp
0wKfv4cjgyQ/KzeF4YDICl7MS5CHahN5UNGMRJc3bQdLkSBOiIGGQxyz/K1UhiQHoZZKi00xMhzz
yDSNaxFcMfuUB92RqOTjAsO7hMlcqWPPsitvB34Y7wEFcr4PmTCEkLs8GT5W2KG4k8u9OdsH6PTu
quLtZDmHlC/EOMj+xRMrGviHJGFJr4od0cIo4A36z8y2Euo6qm3yoF2oBgXtmVn8wszNCzCZOGUL
erfBM7lk740ke5rT5gsPwS7p7U8nGk4LVKJtMcxnQ3o3dmMLSHZM77MmpGessls20ccWHdlACN+f
oyk4QQZAHn3u5+PoDNme62haOW2yq0Q/r4i6ddcgWJ5F1jxCR0xZ/2wmZMP7kmYxcO1vkswkRvEj
ms7OoHhzwmo1T7g0RJTUe0fghO8CcZmgITkc8hdX1oAdsvlzSOKbL2BWxL58NowK/YpJwKclP3i8
fDh9dZ2aaZtWOEt7n70U0PiTmNOrKKUDR7nap3l1htvrvLfuL0b4KIcq4aw9gykhxYjDFNnFEBRm
N1mZybegMdQ5Yz/U40xdyWgqTo0HPbXWzYnArwi0Fmx+5Mx6V7vJ68Qb5avuR+eU9W5KCa63zOAe
n7JmbijOmYsfAfdPv+/N6nFS/NMU2TeJDB67nmC+II13ONsxf//qCpb9UTT561iQHjc4l6FUTIJD
QCEeC6p1KKsneMveJc7qk21Dgk3YRnoxMvykMpmcMH7Iu/oQRAV9IY+mPOTm4QpCWZa7KaWJS6py
CJ1D9eG3OudNHoG8JuYpmWe8tzJ7HieLNhGD9bqdeFFml4dLgXsuN1S5CULrO0vch4S79VmEkOVK
ZdzruLlWgyFvxUzgT19xWM+mj6u1jSXpdULehxalSujt8rkOV+TcFYe2sH/CCeDy9WTxmpPCszaV
89VlpcccJsNWt8yXQ01pxXng1PRduleAo72yvCwpoZPGXkA4CBdrTnJvNeZH32dfR4QnT2fItEh0
0u8TsbY8YGDV5k117eAQbUB9n4rGdPcJ9ql8iLotZIGtRjO6sRanuOE0Zz9/sNHNr61+yeB2Z4Is
Itx8Y5QoNoaG9SQSII3gB62ces7EpzAY7bc8QEWXtIGJnqV4G1hpZoSEU4jDVfe9YGVCs8qG8L0u
6QE1Se3UJfbWL5xyj91jRGTHDSV8q/qGBPujT9EMDL7AGNCRAkKo7LOpBDKL0DiLVrhPHkPXjRPh
tAkXZ7V20DI32kyPfY+ds2xL84gM58tpgaWRmcN9hrZsDwHa3ftt8uJR3QIgcttDSIz1xRqJOKcx
L9Fvp195LMdTbY9fWcrVGEqV3Im4MzHQzNtQg3ix7LDZkd/t7jzwzCxAwIEHbpU+gmXkrrJInrDA
gbrmGlWIPpoMGGDd9DQ7yloU6U1LbYEm1Z2n4nvtuL+GUDhnJbwRTFb2wqZDHwajag4uDSirhP40
pmgLkUgWgckG0huSFXwAL0u/+7P8kTlfxfADD84LGbbjO6MVpna83bC/iZcpTJjxUY5hIj8DM+Y0
gm9M5IR11WmxgmjLTaZYmCpyPvadYVdHW5svXV9+prRxT0lTfFPaEEzWOPuaJgQqxBFDDXWxc6e8
RZLybZy1cenYoPEMpl4Twk9e0vonyp6e+UJpbpNRia2dA23nd0rw1OgzsvRoui7RAoX1YNZVftcm
+AGbZkoefbTcdYuCLkqOQcBJJWHkEXMDjwb41jejW2SbHgcDGqenKLMYgv7Kaga0o0jrw+xW30JY
pqtOt4rpEBwOM4jrW1hC3/DpaG4h9JDtop9mN8wWtCvSQ2sjN8g9BLSwYMdNjeTh7JM1P3JhFZaI
r7Cl9XGoigh9JDgSruKeWdQu/LCd+TVOoLJ7HrbgPAhCZo9Ns3aSKtlnut1JKLMd00AmvNCW7CiZ
gd9HlAk3wsPHHX0vRv8M3yfTkAhzWc4Q0h3x5WXdiqdSRY5KOz4sj8eHPp0+47F2T7AejBN73M+y
8CvWfCreBU5zJyDunAM4UpgGrCvibechjqtHaIvGpujJEGBAaLCO6uuDDuzvNTXWeQK5x63zfSC6
Z+/0vn5AxGOd5rn4iXvwgKvYZ//QP1rBoLkKPhzhf8rUnXfYjCNEns6xkRmxB+FSVbXibDSsyR0v
Zgg8OdY9OKmJgdZ9FmG+NC3X3Gh4M62HWXK5ulH6xNNzU2TW2cvHzTgKzOCN3GEuQHZamCHj6zNf
kSkMNHjmbez3T5bW0wmuGIv/PtFbm1jRLbwYSkA/1rtZTu8+cNOz4altZeI+Z/p2kV0aXzNk2ZUu
pzOJqWxPUvs0aQyvIUrkdTeMPhNqh/VpE701JkLxHprvVYayPcAbmlEQV29pzi6v7Ua4DilKYTIN
8BDZ3mb2LxRt/bpPxEuaJEtYPDX+wjTvDN89NcVnnNeKrAw+WDKzT8GMkRW4UZrQNhBuMbJHolVu
XZpww8LjFpeoSJpe3rp2ootWsC05SdVTrB19jMRtTqmnMq8Krn05ET0nrXcFIn8HctPfg6GItv5y
NNv20WRy+M4nndkqFK+le5bvsG3FqQqQyZdzcAy6aa/78H4I4SIAy0ZClqN/bVmkQTlDHiQ8TpUo
ekGCHO4G3Ayytf2zMl2UaSlDBMqh4mLMp6x0F4ETXfgYPbehR6AaUP0LORJrDTLkJgQtYwIur5Kl
+Ta3TCknm4Di2L3LGozBiurz2lbqG5MJgjiyCvVv9Yte9tRBekL54liglky2IC6RD7LelTJ0L14c
e0gol82sbM6j2fhYWXyxqhzq47QtXwIVLZUmaw4/8I7OcPNS14V9sovdut6bhH66MYM2aVugqxwf
BhMz22wkVsWlkZnbdOuTqML4ST272sFVWuS8JXnaHQ1egXpJ5YsW6GvmpkRSTTcyw6Id4NIt41gQ
A9B218pzj9BwgXdMvDxshlZZ1qtDALoK/GB4tvI6XTO8KwAipNDiDHEUobVTDrJGxqoflnCeEsNt
9o3Gp42/Ew8Nc5YptI5ilJSAqno0SjrdwCwIlUiG6GKT4FF3PLtLfI8b5kGNZuBuxPO+q1zKJoUd
qIU0EKORp0aot70TfmEUORi6mXcj0rCKb2Ez0D2teiohNHNlJd+wNF4QdS3yBwaKRVQeolDyXeTD
4mMm6uxiVMj8wSAKhDnFa5KYyX7IymX6Q+/g49pbR2XwataAjcxFFzAeRzA0RyvaQVdOTlYs1mUd
ygNBdzsPMi44SBpDQRdpZ/GlyM23afLaNcrzX8MYXFPCNE4iCZ/h/fBjRf4tNcv3NLCXJB8sChmK
9u3ov+WEQiGmXVsx+KYyG/YawHTaIVu0oJ+idI22IjVhKPgV5HlMgmCGIWaUDuuc1OOnaWzS2XsU
wZc4/tY6kU33n+mDJ6a7WXOXk/wIMUQ3+2jMn9pUWTSGkdyMeIEy+CAPPLeWRdC4m7Aw4NQRW6SK
+uSa4S/bIt5IexdcaeEuSnm5AebuZBd/j6bktWKFGAddfcs0XVYZNvbRsmK5G9xBYA7V5KsyxEY/
DxHR7JqEZQuztJgUJdbqq1CD0JgqbmjP735ESCSYEZEdR0DeXQMtXoKmCvDuPixKwY00jlPmJ3th
mCaxJCUuf/Ylq1I+Z4hDVkXTfY0FIigEwxt7puAchuxJLTzibPnQ1nAhYEZQ/VZWvV8glMBW6mPr
xSdGitYFfT8Y3IqaEGnEpYmkvBq0bVxGKNzjEy46yC7WzYrs7MiSocJ3IygeGHzeoAoQNZTnxtru
WTx0uPMZvLXyZFp1dbCTkFURp032WZkcmTQY20zxfuqRdQWmtIfMekxYnDC559k/iqm/dAbFcqE6
TnheIKxHaBVhyKFei4f+aCqYtFmRYPzNEvwYYaJPeWPqUyNSuacWOPK3QhL6xoHUpTncm0F6hscy
bWYqX1ZWHW72vkcBzdA4dqovowRsB516OoHIh1y+fGA+n22Rr7PZHt0fkWGeQnN48wdeFG9i2RPx
FOvS6uSUJaL2JHkevYmhbkhdDCQHJ8/CyBkin+EmnCEfPL5ffdkaWiBdBE/XGa9D4Y3mQ2QybJns
6NXvxm3dutbJE5nauzhleO5l+W40kRNKlG4kAzvHqLf9A1LBDZ3MgopgXGhGmKx0u0SSTnOB6BW7
vdWREeeMYYBefNL96e+/1JGDfKtIGQ5y0+0qsCvYEh9UwCS/caBxpTFaWTMLxlMzaUrhEUYTS7ju
BHSw2UDynxkmhv7Jq01r+6/RhN8egzas0Da7+no20L8P2bE31PiGKJX5diueS3S+V5Y93UojoH/r
6pD5MGFSh9+f9vVMQ1VeDafDvWAUzsEo7GvTT/Mh8nMBQiExgJn/vw+pZzQgaUSxhXP2xz/4/Vds
JoybCbPGPICNZ0N9Fpbub9MC1oezxzuOte3w+w8DWvi/h9/+n3LKD9vH7b8t/+KzrOBfRnH37//2
p8/2X+X1h/pq/+lfunvaPf/jX/jTF23//fcfR1/l5kf340+f4KFJuulBfzXT41er879/A//5N/+3
f/gvX7+/yvNUff3tL0CLC5QYj19RUhZ/jCR3Sdz9/8eYs9/5l8uPIvvxj//k60fb/e0vvvVXX/ok
kduE1/89vVwGfwWlELBl9z3Bstb5r/TygMRzIaWJxpalKYZNIsVbpprx3/7i/TWwbc8LJBmZ4DBl
IP8v2eX2n7Ogpet7jhmATiV30LFdf4lq/2MweK4azzNx9pCCZJ7bIW4gGcQuByVjFt0n9AN+Bk24
jZ/9EIBqP0abXLJnL7JebNGw7pB3wj5t8aMF2ju71a0u4/flc13SYTWx3ZxaCymKUd3/4eX9bzLN
3T/Hrv/+1i3HlkgthOOYtvsP8byZMCa7meHVqACZyxRZx6zXC42JcPC6tjlR0W3EKBBWM3KXtMY9
VFvRK+wXjmRd1fvBzp+bLArAUrMMEghgDmZlVoh7+L0w/KrifrxPDGIMBhT+v39+W4PgWnqiqlA1
DEROvCbzFj0GEg2UpemuF4yHk6yswOqxZW2fwkUbRftvbwZV+RtAt98VIwO7I2ZCgw20ltfb8dh0
Q4C1WmrTIEVD889fLHsJeP+vlO3/fLEEF6DlWFyFYgmI/0NGPfE0c5Daety2unXY5UhG5LhchqZ7
HoQ5Esow0KoE/r6LShrjILkO9hTSX/CtDGUJYOb3SxrLl0hMv4JRK0Sf2l57qEzXVmf8Kv33yHJd
nDv6s8uEWDN59dji5t7/EHRt/zk7/e8/SsC3wv8sH6rOcl384UdhIKIyo0PLnsJGPs8SS5XXPfam
CvazMnijbB8YJdOpzZykB6xFco+iqX9ocuAkhvLukeUKA/H/nCMSamqDhr4G+YkT54FFUaFi3D/5
ZENhwlBLLJgZt/PGMjLwBqh0ein7c6x5KP/zt8j6b94ix/Ys3yKJmkJ6OSj++HPZwKVF14TDVlQY
XxXqvQZb7XLXxZBTrRaO3eDaF6uecPJGXOUThKm9IUzkuea0XVD36w7awj71+93/8L1xwvzjBcSi
QAaWy5HFgWUH/3C3WWk6tsJOy21YTBTESp/aAsxaQjwdm8I98MH8dZQzrqAKhFabfo8zzNh+rupj
5OTWR9FbaK6T5I4mB5R0kQf7pknkurHTO8hkpxZM261NvfM4lf5NaMQUVuK9Ni1PdggpM9HEMSLO
nvtqiE4qvK8iVm+6ckimGtqHHECJZ0c3xzPkhkFOuelkWG7snjS5mPqbAv8bfr2PgrkQgPUUEUsZ
2oCKYSshRDYO0cCmR0KDvzo+m5eiUV8KaSuLxH4+6Ll/a1EV7Vl1q1qWTLZJB7DUR58sk9k8YFRh
/aKzoWKR07mLmonH9sjGXCQM5UffRLvuUn65jbOrdOFgjGf/hFNgqzqcstLH7yzyajoItN2b2pjl
Cs7ER6RBCDT8d0vlrocmwuvWMCnvrBbwA570ua6re23pH7m07xGAJAcD7V7K+oUweqjAffOQxjmI
7KJQdwVApbVgeEe/4537KMYGqMK3SEPDjAx6+nqeDiPVNW2mx4Fg73gAMeoLqCt0FdycYFHR8ga4
VcOKv0Xb0j5SoPBUyIfb4PO9ph5Z9wL2FdN0jkYupfjEFzFomSqSYEcbNQB/PxTikojuEfKeu+8m
w92zB74VY7iPtR+yRmUIWjeS8WzFAI74iP9g70yW41bSLP0uvUeaY3Rg0YuOeWZwlKgNjKIozJPD
MT59f+AtK6tqs2qz2tcilfdmShQZEfDhP+d8R2BJCghq5gjYoT0mV7MenipCrShRzoUYnX9yPHrd
hjFS67r/ObiqvxXaZJS3fH6i5jZEP7suSB7NvrziWKVs4Pj9aLHmlWiZKG8FzoBxDs3T5A7c1IIe
EB0G4aQAvtL3yc5r+MrWeEeQD8CdMoNkIMVkZRgLjAbde54UH/QNVuu5nLrV9+tiNNfv3y0ScSM5
kt7+aSdJTBT9gUKWyAgfGdMBa/AkQh5q4vf3JBNgJH0XsaHo+tDWJCbBknLanIz5bJCwyIsJEQMq
4lZJ+WXVkN0nf1rud9Ge6ab43RLPc/OmughfqZNcWjhgvRNetcb+bASfoSIHz7BSLwS3bI1ITLfb
OMKvjFLNAVWp59YVf51sLyGoHKcO6l+Im27lMDjeJTNDpbHLtq6XL3VcgqN/CNcZA9mmBi3HpK7B
Go/DZAfRZJUIz7iCBJU4u0G44ChvCfwtSCCCSPus1zWIYtA6vLvGhWphe+sUkOinyrvwxo53q4h+
1YU5n82Q68gkpw+c2+55qLKXCX1xUpFzNDpeMyDM9L9ZmMMqpzunZlNc6CH114DzmTHYhHVomeTj
7/Y/uGQOO59XmySbj5Vj/ONwYdI+VtJEMDpkSPL5/Xnly70AUtOb73eG9nPWn+Vz3C6fq0oAGNSk
eghx1z37JmsET4UJ4Lrzx3rXEQGFr1gFbLn0jPNBnAfiHoqARMo3HQ3+ZzqEy39D00phZqDaQf0p
TdZ9MUX3wd/ONqOCQITHXhePZu3P+0rVL6K3zbMeg1MlVHepmE/OtXoh94V2jB1/DeS12H5/x3NE
oqivXCY93Iu6oeVyE1dvDoj/B5S5B5NID5AM4h2THl+F58ZX5KKcT9KRk9En35kHY5Ns9NgNPsRi
3H/SIowZ6uJ5idLsTIIra1ek/XmwCKLxNl9jEH/YN+s9vxTwf3bfRTuOP2DwLJTYVsJ8HdIllT1Y
v0JinBlKyhlkgL1UgP1SebTkKAYfe0Fd75BQgn06TGQ4GwM+Ay9jTgkgqMOAjxv9AiiaDGJNPIeQ
XAH9G4nL0N67fr8FdYPbiiv0TXfIWEtYa9+bdP9gNJdl729EGN4yO/exAQU/Mqbzh4hROVHBEMMi
Est+RL9zvI4yL45pJqVGRm3jdxoCY2sAsvh+kf3YBozVYsy0OQvmI8c8/H+S2Re2gJ5rwWqoIo6g
sj/qvJF3qzWfSFjZvEVVQGmtt4446q+isdI3qF0lyU4cLpHr1NeJ/i4eLJiWdQpwZEY2Z/aorAOA
NiKUSUSiaSDp3UW7sMX8PFeC3Ji9QKupnorG8jd5fxRMqyg/Qpg1pjnsp9IsDggATEAUU4Y2g9zG
eCZ7islnmtpJflZ2fuw8F3sPoMmdO3XzzSJjyGXe3Fot6bUZ4+Jz2IClF/JoDuX0VAgmGflIF09W
LJnkoKO+RNbcnYm2G/FBc4DHGdHTokLFzD4PmHZHszvu56j549t8jOVMzNSPxwhRY/P9kOGeHZiW
JsZbacHdTrOjKjIFTkEvC5DNFJ+J18aEWrOaGbpf7CXC5ybee5bEV5FQVeA06k9V4DzJiB8bFr7a
FlM9FeDDy6BxKgRG8yFNRGTeR3tbV8lL5JOMd6m8fGiVwRxUzf6tdz2xzr1fFp1onzTSIWBVpDqH
ub2VBA+PBt6jfad4veRY2wtl7D0Z3eITA8I1bcDZoZy+wLUxD5YKyz1QkQ9rztyzanC2acwPbzRL
5SPPfpFFoOhdBeWhKq51ZJhnq0yigwX9ozNrIgBlme0DdohNywLHVcW54NEN9q2CswCByzlTRoK1
m89wV7jhY0T8aFVQtkoLVS6POIgA/CEbnmP2X9Qy4xDO7h7uRXLTTdMfI0fzfHqkBor6ZszvUdCZ
57AtSWRH/JBjWXNVtBg1eYWndo7T3+l1hXi5zlVWXL6f1dHqPnSaFYAptX3o6ZSKBpLAFIQfx4TI
cjJDrjcwim4iVT5a/qSPSA9MMTr/kY1rV2Wk1SOoQGvlEEHVCddRWTLWIMxFmHRYswu755oUt0lZ
wyL8rlm76l1u1fWG8d+bWsqMAre7qgifFF79Nd2VwV74EqHTM4iIxrdhCUNGdfhDO4N9NKohXhtp
CySPw1ZZ0J+pqvLYYEvgqWwgweEpdmL2KS0fSzUUR5dXkzvlcibPqi1mpu55cNvfRgAbLHDTJ4zq
K89W7nOOZdU7ywrCZ2BhxCiMRm3HGeQtFfA7AjG4BgrT3DZN/pci6uS2rOYRKVuaVMuluObB73I6
q0VPCfayvhFec9fjVMtrN2bvcAHNHShupDdtlo9+ozAB8MXTqfZ4R5lFGR5/6xKlmNzKf0WvAkrm
+gwMQ6JcgZx6qtHmfahrubY5CzKRVQ/4SUpUjWJeN8PSV6MXLgHS6NovHbmt4gJeJto1Q4pjaSqX
7MhImicZDuBG8aKOSj/lxL82dPipmriKLZs7aAfm+RLok1GsVdvfcyagKNvhWyeG8oE2n9OkPYp+
mBh4+QI0wQO+mZyy33ZT+4fjR7OXM2vLbDY/5qkyX7JKfw0ieFLu6JzqPmMsK6NkXweCldcElriE
rDl7kxMScEHJv26F7x6DFv4oSRs+NlZmHnXSGY+I+5vQid5AbLOEON1P4cA/q8VCqmiMi525JVlR
g8Qz1PNVW9Xl3i1gaVoViBhn4g6x7CyhiX8gm8ORSmCE96qBZw375BoYIn8tLEJ64TYGKHEdl1S4
5pp8cGYDE07rehsLR8piF5kZhUMLW0vbJhZWi2sLGGddOu4qdfjsgnrnhBk3q6Q3j02ukN+Wn5Nx
BN4qsSShyfBxm/1+CKLEiw7K7xERlg92bmC4txOCzAHQuQcvAMaytD+mVQ6wm9z5ktgmVZmBhS3p
4jK11e8d33gsiQHjNf6Nl//QMwJ+tnV4hXZa3LV1xT1MUn25+zgBxj7iDCfXyaND69mkK9xxi4jw
G9Z0chuHaNP6gzyWpIWoNLsNAv+C0mjcRvKiVUu4c9mU+8x9dXzhH0K+s5NFbbhn53sa0upjbBZP
hZY/RNu+jmOT3kK8N/invzgvuFhq+5ckD8VjAbdXzfFfaWf51WxSojwGsavvL+GGTIyDCmw1PrlF
SnHtg6Qxc5V64afRU6KzctoHZfvyMgR//QpPoKrGfFd1tn/My+x9xnByKnSDihSHez2qcbFwgdRc
Hs/vK2QFjqi0UnHo3UDtKWjmRGJRV8azRYQBzIlX/mzy1D7PiQ1RbQYYbwb1775CJxE+nWhp6D0P
EGCpTnAwSnBY7h2Q8V2G6SwRn8p0xvc+MeKVKk00uALsK5FiY8tSMpL6LiUYBZi3BZ6G3VCRI/AU
gYuiqH99z3GSFOSJ47fXIK+2bVzHD33HehVrTiqmZV9MdsjL91CkpVT8bo7UCLaoy/SbLltOw6qN
dX72Swzg/nvT5bhDR/ctTCbFQAVIRWa3eIlzl2poNP6VZiKTzZ63I+I07lMdPIrceXKLUj50GM3H
FKhtT2lC35ggUxsI1TGollsHSWM9ktG6OItvuDHtZOtkiVlyhAn5uGn70ZoaLCoqK9c1ODhsE/0d
f9bWKWdMk1QErPykgC7+fa9vOF7kGATaRXb+p0nRcaQJNSZ8zIFM4AVNrCMqAAa5gcobixnF4Eoi
U35en6wmfueL7XBg9jtEArytmiOU22T3iaAgrZcc6T00ZOi8Gv9VCwqCKg/pwKL8Ps1WKSD2AVzi
YQyb+j1cfn+uzSM4rm6bzdFdFyVlDIIdGonsWSl19wtwj99HIWIr1OLq6ClsHJgOAu/g6HViVbnp
6/dBV2bvuEfw1i8DI7/Km+0QPcZhWW+zKnTJv3B6DEG1rEJv4HzGPGdF//fA2WQIVm6X/h2N8Px9
W6098we08+yBdeStyMBufJ99iWiwqpgUuAUTWQCAjrxpqXCfRQl9l6TGvLWs6UNIYG3+jN9rQdkl
2r3Uoqt3Rax3BYaeI9OfApAICVp+fvOgx/RiRkF2mi3nd90Hwy6gdXNV+v2ZHwdfTETfYR/3X03w
z/mdtqKcUG0WzIchTjFXj8HnaKXlvumejQlKhAGYa2My1V79s456y95f+Eb5jN3QO7dN3d2QucUe
wW1H79mPucvGJ+m0w1NWSCgTMVfGujXOlvY4+9tKx3tSZazNtIdvywWQFnTDdPNK1XM7IAnBO0lH
UWUWezPG2myVXbuuTMkVZZiya7T80hY5fCEWjm2HZeQ84LBgN9f92rMMDq9RWu98MZJJnK3WWGfK
Fpc4is2LZNfPPFtcIXWqu3Ax4zj4VcuhaqDBNSF1miIkU1/BF+EGCZFtzqk6mkj3+5Y6qNB7KRBK
gaHX8MwNj4ANvsizbomgYp6A7MC16fsN6h2sdd9mCfxkSyOad+/b+QuKXHjnaNHtUyvC09UUAWtF
fzClqy8DlnqiJjdpsmjT6wNwoimS3fezC9OW2L/EZbYMjkf8Kev1MRv9h3BkMw/9L2aJf22K8DYt
83b8XDEZBpxYvuOH//xoznAP0R3/5sRwarsvqWPFL85o2tv53IWdPs/XY9BS5h2FDk5tprslAKZ7
x7SXSiiH0ge87ZEGIeSwgOEKq5+rhHbf2pT7KvWQNsPAuPtVHVEeMm2a8uoLBhpGNNqPzODjPQeU
WwbnhEAbEaOR8MPCdrujpZB8XTb8cnK7A9SAExMcyrowAR+/X0ynpf0vmvKvagY23Umip85q8BsT
54akMNYFjZNbiH9pG+5SBzDKlOG6daVRv+febRhFiZCtnqqeDCjERzxPJIbItGhz9/0XjGYKMc1v
aLUx+sd/Np6wO8UJ5/58mW7WXXBpCqLerBfjKjYZsuTQRto6j3eOUT+6tVtu6pLXJWoTXv5i9Lji
66/UzBHtQ7JmlIxmp8nJ1wl10wym0DZaBhAb8tT0zJvlmh/lxhKPZDA6HY5GWEZ5vUs18XSznH4w
g3R7oTEdGhxaRwvwRVyfIz+lmi+DuNmi/u4bxvPrtrajTR0BUIqnuLpZ8v37ns6l5W6p9I9YIvUp
5vCtLQBQiq5F612GyHHCLFFJIopdKNUDU5YzpgX6MZe9IwvxF5V+vBEpGwO2+HAd4YzczxKiy2yG
6zRgTvA9Jv8fSfS/kkSRA/6DkLCIs/8mpS6i7//+X5evttJx9R8V0e8/8Y8kagX/cjxXuoElJTXo
8t+FUUv+S1guYWrT9kyOOwGiZAkkFfUT8ti/XJRRhCwpCajwD/+ujGL3+RfT+8D1Pc8OHATN/44y
asLk/U+SB+IS9nDsCIK9wqEMzUb//Y+CTKL0FLmgl0l7ICJGRW3BcyDt53neAj0luNJowJVFCAHS
0+Od4AtOHmrpa9I8UD+p/hO7uZEfMwFubt3kJ/I4frYaC+jGAmomunEglZcdm1bc5qABX0kHYxky
ZakaPDOsOAB3tXNpjYVi6qUPLX6dnV0nCp4dFvy+PcYxCYdeDD8EIdtNEMXjdpq8q0U2ZU3njr9L
FLVwESLjZhIAosRy+em7djkm4Z9Z/EmhDsZ17OfOycr6I1vO3lJMYXxQHY3PU5Nka7sMTsJijJmb
ub2GyvUUlOazLsP8kJQkZ7jXW4S1Xs3YJ+yXE4fH0sR1a+2w+azDdjB3g2eNOxh8oEmemhiHbuwf
6cqu17rSBnEKu92Imswf11IKcxPGhlMBQbkQv6Zae/fE54lnxlDjlzUWRJ1V7nyjOAFV6S8Jof0A
ZDv5Yv17Nqp2P5nwaXyujpxSYnAhXlkVNPTsnaHLHpVlvOMOx64n/LtfW6+u7oqLovuJBCYDJ29j
qJE9c45vQWP+kLxvRZ2vYYm20P1NioHm+scguXfw2rPK0h6NfwxSUExgiRhmARBVMCRQoolIQPX8
zYl6NbooXw+AfDk2UY2k6grM1OKbKYJonfcdAUmi5W2/MJAL+AMbz3/205SbYU+mojIycsleR/GO
5W8xtoD0EjvO7tS7IcUbY+VtGiTZjScoRCcihxsrHMB34qYviMqGOB5PQ5/TaYBtWKy7nt+r4uUW
HDofVmQZmzFLKNvo098BLnwMPtkb1Diziq8LdRnu0Sqxa+OltSl1x+J4SIuRjL9/ibDw3cnXXFzE
0qWGPsWWRdHYHILIkihmXofZOJO1c+ckRlkTczkbg0/h5By0llodu9uK1l3Kf+j4NCdz3vYwV2I9
kUsuyTl2rneoxiXjkrQ/7PmGqUrvAuBW1OMh3mLJOTW99zfLg/DokwoQrfg7yWDT0w6xzuoBcFfu
baWl8e6aBhbrnBgwnpmNa0afBlGa9dKsuc1K5hWp190MMXVYz2hqpFjeQny7J117sqccekQcmXsH
FYEKQw04L6EjaYJc43UGxBfoOq1h9yupc3a0zH2XnvtSdAO3oCJeQzCB1cFVoTZGDYZkclcQkP1r
G9Q8llz8M01DhCSnl6XvbdJMhGCSg+eDo54T/VC1Pa5RWk7U8Me1nJZMbP0KOy7d4uzigonKs0K6
xQzrY8Dn69AHMOG1zZBr8Gb/Iuv9RH0VT+b8luYVljS/Z+plgagoWhqQXcKE6ej8Kq0wPhlTd3K7
U0MvBSeCrUKwWEHmB1RHqr6yp5eItKSqgptHledqkOO0892fRcKRPifDWsUeMOIJjJftOK+6ycFE
9njltew/rQhypWqIegNu8qULaQfLRB/bA2E67Nc1pNkNTwBeBUz0ZrWKbS0PSgUn5VDRzJ+AClK9
a89ZYJLWsyeucVa8Te4zGBpIg3hddWjDdAAjadNkQNmOt3GBFvZlVW+jkdVXRwkAVuRhpX/kPqPl
0a+3nAfUSvlDvscuc4kU/vQFHGw5JG8Vnk/MLOlPcygElrXkl0OzIXPD/o9nyp1YQHKpRvg1Pgnr
Xry+OovZOZdTc5IGWTC2ra803Ij+ECjnVpPDarJR7EFR0uvNuHIT1iDcMAf/6mpH73Hskq6QwNv4
HI1jgs0wtLEf+CO86uEH9rRy41XFobLAaFOklx1H14Jn4v8OHDQy7iLjJUi7R5Fwgwmd0tq5M8nj
Xs/E4sNybdDiOVn2H8e2kw0OXoZRdnDXVKLdQwUerYlCHHeNg491OqjI50GoU7XsNfduQXSUcR9t
U3arVeMsMnGiWdPkXo5EEFlL3zKK5XatRXo6SfZtBdK4rCb8gP4j4LGHsPQf7T4tfjrNyM2R/q5D
VA/bDm4cqfAOAjTvGsf1W+V4LcH3KlrLxjC2xVUM9h/FgAk3RtzubMt+Mvyi5ajqoSZyzVKz7vZK
k5ujtTzq4MNnqnkXIJF6MHPbodv0dtk/aDf7TWQHchtso7EFx2DuyZj8NoaJc2GM9ckr9HCK8HDS
2bBtMVosb9B7jha+aRtgulYbfJBgjiBWQWPR4bmuyuCANXdFYO8ngAe8qLdC8gy5NaALbp+bJN1X
fWVv0K5MkqZIoq92m6GUN42i/DOjAd4DGjHUMWbs/JMUCNFaBhUWxEMDBhytpcTaZ2pdDwxgt+ik
vPUYAFaMfJ41p2qy0cOOw/a8dhfsqSZY3o7PzlT9lAgAmPqD8JknkahQ5W27rvtpm8Nzxe50CJIX
UdsE+KPy7uczy1JLvcBAczXEcEzvNHimP0xvOrJ4Mv1cyHMDdoZd/jsEbMQ1SoKUH0Au+0dj9MET
uLSvFJD5YzxQaxAyb7HIn+LZMRE48My2I2+y9t2vqmV4nqX0LdUzG6gD3m1V+eT5HMXkVlIdY5Mt
HuocviyNr3XukReVHBIiDaQ5IjVB2cy5auNL03agmJdEaNiFm96vvhwWpZU7ZuXOgklHW8pELgKs
o9gCUMJmzxQQl/tb2flnh1eeSUpGe1iT/tJ6elkeJV0NXxzD/lQUTSEUVWQ1aCfNqRmQfH2IQCAL
m679qLPGhkQiP2LxXgfVMYh7Z2tPKdyYisp1+h5cXx3t0NskEtP9jKiUp38MrCH7CnMqzIJ51zCP
5kaylhDaMR8Na0HF9MqQYHQGUAF2a2+5UjKSCsxtKcy/vmtuWBUBkijzjznvEedcEt0c5jxfgR4t
9cWhlnWNaXPeKBz9KweTWuI8uLQ68zpAItJz/iEo/jWwkK+k4i7n66eQTueVSvWCFG2e3TZ4d9Pm
EUR+frBaAh7zwF6FeoDpRmUPnftpdcuoOoONE8viEow+oUtf0cIAHMrIhwadKPgV9cCufaJzlXiy
C4kEXsNCL8pbrLCsTHr6y9iCgUZfmRfyV68Umo87lVZkmGgfDDVZkU6/tdA9G0A9UFpZd4aXWA39
gSnDR9oDXcJjyQrvg+6phbg72nkK8uFqO9TqOTB+Np5y3iLaGPERI0k7x2DfNAnyRGES0lR/bYwR
MRy6dZbAQmqy1ymtmdYZhEg7oyKBV8hdtYuZ7kLZgPkLbtSUmoeBJOuqC7KjwGiRBPB6WiyHhCNB
IhMYrJvwEgWFtw6I1qYX8vUv9cR1Wnv1qW/rHbZIFwCdeCp7umSK+jHvYjjhJ95FE85eQ+l7cGe3
+xkqPg+0Q5B8iwnyDeiozmx94AX7dBp91aozV/WU0nEiqG3AdEofsLjqsD5ooIKdIPHOtDeInN00
Wl8WzVl2x/GLzeAytyEWGue8KHH4zpsfRlk91nbxC0altTcKH4Ivw6cu7gBFV3/RUFVIOg1Uj941
FXUDNPau4MdQ98DgaxD8mzSpSrMrVuZVYRtUXCWxuc5L/01k46cvzBaWQfa316Cnip51Xpi0pQoo
mYteS3ebfx4C71z4I2m6tIZgsaMJ8CPWYGQtt/4kpvknp4oW8CKtdFTCe5HYU7osVp0MxaHr9S8p
6bCYe/9s9zSHVexae6cpvsL21Ml+G2r5W/fTKRnGX1Orkp2dte+jfw5rcdCF+2G1LgW5CePFrrMh
QHvpTZgDKD8ncUmqpNF2Cp4iw0kAuYV05sQuIYrhsWrx5RCE+pOC+GtTClMtQDkJrCneWuNdpeIm
67svmmnNpQqtMnb2NCaQJmrVugWaQvYm9XfLlYZ0O8co7KYrQp2cmyr7nSIAXnDkJ06uklkRMFNf
dFdLzHfVwCFOqrZZwfkAbQnljvPvS98E9dqxMC/hbrn3eDG3FXRcicvBa091NOyNueVKk8Yzrq10
FUccjKeU0HAxP9uteI469KC4q9Q6sGmEDVMOGDnAJfRKgdkuHIeXxArfBzc4aV9TXRr6P2DhMuD1
ObfpQvwOYVXdOCQDmpvXBYlTyHgFootmabTZfNb5m19G4MEAOPg+e3WfB8dKpr8kTpTZ7v8Kke0V
8LjtexuwnY4pub5OXHmcKwJI7msEcmXqI7bBAKS1wE3fBaQo60p/BvRRpyYkvRyWwEhInGPLWhnD
bahqaFwIb6k8++LJ7KOfxVRFR7frcPF7xWbiStdxWTZE+TtNc+cOQc7cU/640zNwpTJzuGlH4wqp
l9XDCL4Q5FhRMWdsnfjdbOZqi8f3oSrINIeBddKoideEQS+Hz23iMHCLs3y++mMxbP1UsA6QXfWW
oeEkx3KFL7JaFeD/wMuxFzSTkb2U3XyRquzIeDWXom1+T6Gsro5ZTC9kWVetdO2tSCkCItN2nAvG
pcns7eqhPXsDj9FAImzvA8zb2IH5Ri+9QSjkq+ZDxwd2vnBU0ZilxvE4OfF07MO4hi4dk0FnI+Pe
eSiwR24VNZwP9boRXX93Ff6TjLnEvr+6Rv5QRxPeNB8JRCfNJghiwAkq3TKal9eJJQTg4seQM85k
qkP/0/hqZAYdqm56AkU3Tc2xasqXdsSSaUS/6WRu1qUKyH8UhzJtifRH3ZNdpX+GYMYJ1Jdgg0bG
EpbskEbR2Pn+N9KNUOLouRGOZyL6YqlpOJ2ja8mfwZcl03tp04Ix9e6+QIRPbfkjypGHN3Fw4bz3
kdjRH4Rb5BeRAzsvnT2g/ccmtmCRwEbABUb6Duvl4ur6kZcDXXfMrna9mdOJ5ZTGNgJVtMJ6VGPN
zTEi5rSD2J355Ns0WrV/RMO1ZBDa36VS3ehcO4QRZLIYy/lSeIivPD7BuX7uBBRpOgiQEjpomkn+
lWV+voVraJzVcDUrEl/lY2T7r6WFBTZtMH1EsOVLLCDZ5H5q08HEHhifTYBqbORA+aIYUoiLZhUn
wXGcYZQsCgwHt20PNYJkDy7waj3YlsAoC7aC0equDNuOB9kJzmmtwmfOzCWtdUWbQgKnFCKvph9j
FP3ihPWJvoeixvs+tZhjaBImksvHYzCNcW3p6lmB/tsyQV4VaoTfaA0T1PQJfXWqqqPN4KnwPWvH
tf6TLkm+/jS8io7oG9n0bRsY4eYqIhZMO3KfcEJ2Swn2JrHx1TfjcBZW3V6KKjgx1iIP5R1xTdqb
0b71ssWk0HscF1Me6LyjaHYS7VED1FOzavf2YIMuj4C4GV21MdpJHcN6HwomQ70NZNjrGmsThTW1
bUHxUdfFYcArtGrsGhRXdPYDqHR9bDoQg8gk/c8s+f8bryGZ8l+na/7P3yj+KJNWf/ynSA5/5p9Z
snSI18AwYVLr4+83rX8fJnuCKbMt+T+dwPEskK7/Pky2/X85PlKjdE3BnMS2mDP/W8qG2TR/xpGI
5jbxG8/1/juz5GUu/Z9myYR1BH4NyzMDy/U5pTv/T86mD+niA5gWbqVhB5smze9qMpqj3YXGqk4a
Y9vxfSBB9dWTkjEVkSlWDVlRvee7IaYNk9LvGsjxO97YPySDIaPWOjm7vWRuZ0ki+94y47PiVzup
Ljlzqw1utXZjatmeR2yYVhzvM77otZHA7ZOwfZ85ckKZBrlq1tQC84xOTAUZXRvMN3aYlV4hIH+Z
Ph4H24uDDSiUbpsa4XSZl5oKI6ZxYcyMzZAzg5wV+uJMrnwEtgRbln/6/qXXxA9NqwHqVTfm2bam
dUYH5JHbJNz/RSWerGYlG46vUTgW4BLb4RLF0XjpKZfkJR2OiKoexyCyD+domvlHO4nuNC8Rai+m
U0dz7BNckN9dmcl9nDHQGCS54CRO9BZfGNOQoPmthq48uJiGdsRz4EYRFXxYzK5ru+G6lPd1+PD9
v41wnDs7iq6z32/mTGRXGOMnhsDZxSakkMLtxXuQvWKy/jViwNh5IwDdMqfZHSkPBQ/sVT6HtHgD
CWLER+qJAYGz0QSCyTBDyg5xnO8Dy7vbmnbEMW77B6Y4xr4I6dbVOMwEHFXqjNYzYUaq0+GWd/17
SfCQMuexv8fqKHp3PFnYbCAaXx2/h3/a+k9BYNFtUir10DOvdrHjUGP7aqVkR1x/Visvi3+asUof
dDPoBdXyXk1OsufiQKg+g14eOuJe8JedQ1q32O6Nq/QOKhOv0DlNBEp2YZdqtYuIYvy4cXbj8IBP
qA1vIj1QoDg/xLIezjwE53zQ84PG/MNPoNNN2elncLTpfa7pI43iB72QzL3gR1xzFHYz5vQWTt7z
KLtHVw9/lBuBueBW7Q4T1mYGlNQxr8LKpQ0x0u81Z4mDlDkFJsuMIZugtTF/xUGPf1gBZA99QCWu
OBpJ7T8UA9J3b3eHiOuOnf0N4lacJ9vdEj0mjc6ueYEqTFwkLmi5Q1MJS7XhSLwrma1genysZwpG
a2P66CwagS2tXgNFcULVZYdqaPbVxLZozMlVwh14NZ0Hx0lsjC65s6dfyV3VjXHlQGhwSiVemmEa
061XngyDMYeOCmsjYy23vuqeKI1yDykVjPFyNs2Vas9hxkR8nvEZ+2zIQE53pU8cwymZEJTiZhZB
uE1NFxBL7BaHPCPHVnJfslOHW3nbkRu1aCsVqAxd0Ra3zBNfzpwQaXK7l8yxBJMmeNVR9kQH9M8u
0/uEIvaojaKNZ3VU2SGArW2QikFrHNxyeDOofnocRXeAgZRu8Cu9mv3I307jmcfvO8soGFbQ57G9
cIsNkLScEPZ8lAycjOfsllUcketE7lsfJ7XwfuZmQ+ZWNuSu6P85zqWNUzQ9wYsUp3I0mSS397RV
T4xv0tNU5jVTZQmXuAuvdIZvGun7BKHFCZpHx/l64l5HnmUdL6VAMo2MdST8fOeWU3ppcbTa7led
w2FzcKhsmekCjo1wCvGkF3e7aDg0w6xLegoPWzf80+DDfCAzP2w8YArwJXJvH2aAgYeGNl+34zhD
z5LtVT8p53oMU9pUusXhF4F9XH7xxbuK8vECurur6nHXegWVKQk51Ho8IFxfPWc5/Nr0x1TGpWbd
ulGdi/DkZZRW9y3dCQDxmtATr0YhtpyBcnzo1lvcUzzVz94LyY9yldbVqR266QG80BfghXVYhnzi
ABzmS+mqW9jhLrEQjuKMFEBQHrizmrjmjQsIRr5hrM3Mwa+BG3PBiNuj21gRvhTvWhoPws7jkzO6
pxmp8zzbJRju4JGqSWtXvYXRkF0qK33uJlANlF8jbjjTIQnnD7tmDwsN8y9c/ZVvUd0+6PZBcMGZ
rfQpMKR5tyoBMijHaVLEtyZjcJRFDEyggJEkQB20k+wyNfrVDLzuLl3rKwcdC8cVvcuiBwbp37QW
kGcfHIaubZiHuybj4zE542besGtiDQDJkhgO7YjJDKEAkpbmP8KOT9LO5SbvG/oMNe3R9KRL3Fq7
SDIIbApNZaCS22amTi3Jp4EERrDhSF+jlUE8BoH9EFfoDGZf5HA9l+LXqDW3rWuBdohZk3Lr/5J0
JtuRIlkQ/SLOcUaHbcyD5iEk5YajTGXizDjgTF/fl+pNL7IrS6oQcp7bM7uGBjQ6TnKlHEAcdUML
WvQm0nh4dBrx2679F5pW7oU1ZmT+HcJq8YjXdiBCYotxWP/CWz8Cq3BTRZMskDbYVB2uohLtgk7m
3WBACviJe4xh/PG+fNSlo/BZAwvPvOoOmdph8X6MdJIBllGfs9tPR81M3HAu7ijLLfBa8Kj3lVCH
paUqqRdxurXJMJCaTXDCdVDZGp5AVUg41Un7jriF0zLx552n/c94ct7bLPJ3kUUTmptMu77oScNQ
skV9F5N7mYf7Gg/LUwC+Uwn91eEeeVpweOFNDtnateYjltyzGPa7HfQasctGuExinFdwWLVRnb62
PqX0/KZpIOp0HIyx2RMUEpluL0l4tRIdcJ21trarG57QPa7aw9xN+ZlmH2dXUWKQWc1aYHrlcvmT
GJpxaP1YZ/ZHpPfgwGKSJXvl64esRWQJ5KAP7dDUW6R9+keL7Fdp4C3aNtUJkH9+xUn+weU3ZQfQ
f4NZEHtpmxem0nt3bsZtkxTp1lQiI8dTtzs9FSif84/lcyt0W6QAU0nOddtjK+vXz5bDFncZsJCn
HTaibsxKNJyCbq/mygdQbtpW35OuMlSpjOf/BiP3hxFu2bYRxCbmusC1nzxXv+kxyi66lG/JQPSu
ETE3Er6fEe4QVREBvP9FARQqAaiNfJYDWaWDbDT3ourIHjP86SmJTFaJKa6XU8QKYDss9p+xnG9M
RuHBSWuDlm+GAzZfjvf17tNU9jXKum9d5Td60AGMJtkbCl641BjrSTlv++A90fOMNXht26oe+oqy
9p42d+RshsJsUe1+sYZmm4v5UOR2fLDz7ht1l2Agk6CJRrScFo21bdrflQKUk0jnfmhBV3u0Z4Qj
rD5smDQ9jeZxykPeER2ZbSkuraIysmUyTe0nMaTVIciyH16a4tBOPkqwqCFEhOU7fF7u7PMNgPVP
JmV9N6MG1FljCDSRBG5NRHaCCl+M29Efl6sFG1ViJGV7navAvrPCzLmTOQUAlq4ACOK/3terFTUA
srvTIviO+4J6sjL3Nng+3MOcIqz3DlymwDMXQZEkdgKuAzJZZlhX1rjXTvBXz4G8uCVsnbgFIxzq
9FR1cj/le0KpatfFCOg2gh838Du/FgwpgXqsLeqYLR5jGDow59dm8hrg0S5Dbt557qnX1HWaKCge
4gjO/UAJKkmyFzA9HciLjEanUettHPmfvh55OtQj/dVvwjrTRc2UZ1sRMMUEQWmob77nTReaAfFW
jewfIfPAWcnJ/1UTbyx/wdOib05VX4lvezx38gwXFgUoVrcgZM3pW4pYzyJXVafDvAUlxMz8cEYE
DpqlouqBRf6HzMZ83y62c/RTpPhc1dk+jatqGz5rKdU1qyQXB/eVtiSf+Y+rOGv75sxkIB+GpKJq
cupgB9oRXNuBVqrM1VcjFE/F0twtZIxBhD60tU1RzFS/ZDnZymgwDCenaIyi+2gQfOAlaxMO5Kc2
0d1Gznq5iBSfYYSojQIYQtqu7ky27qGEH+4tKwXod6eXvxNXy7PSyGl5qW5e4rLG8ZZNlTn3QHaR
j2PzJymWF2Wy99yhtBtAhU/rlo+kW75EZ37hbrUc/pFQ+Rmc/lcqOHbzej55U4k8wmKuicyh86B5
r+VkZN6+FNqZywV4kyz8LEQWLWyW21fLx+7Bb1H0XMb1cxIwQovnIQRPmduvrR/g/FHyw4NrNeRU
AU5B020yN/1aJbqIXYgsp9Mqekwh9wT6psKDWR5L1aWrQZDvu4blP6WdPA2J/E2r8HyVOA/08J52
LjkVWdLg1mKpzyVtQPkYXgNsPe99JUvGXAg+Phm7ymI9VCW3Ni4NF8/swcfTMw3xuOGb97BSUREQ
wnUkJZDerIJyJKopzESEGnu6e2Kw/pvwauiXkhQH2nhdpbtgZkeX6y4EY2F+0h5ovoHfB+DrnymC
A57rZNs2vO6hJWhwY5+YTDB0irW7uUrGt7lP9l5PF/QQgPvOXB8hnj/lAkSHE+owd9qNQ12s64Go
54i7J4bFaLIEdNViNYPEvKZc0vOUJ68Nk8SjhcBmdSXUsQC+1jD2w74NcWLDeCbkyWuBRkWpO/s+
7R37vqeRdS8MvBu/Yc0QGQ/ble2XTxTLHRsmslUD/qV9ERHHje/pbUlPee9cpykhjsxmZwiDDsIc
td1ZbduHwWMgk07JDnfAfZSC1InK0T21KweolG2x4+13mNdNaVAUMcsayvxESlIvH8SAvcj+bme3
vrPT0D/ggcbglnEOSe0416LBSSypiDiEk9PtLA8JP2uLV6z/w96LSvuaeJ8keT+DFivM0ru7YoLI
Uc6Man6XvoLmF7vWxatSMqfgFjOsuMXy4yGdPxGwI4IFerVNuamFxhp20Z8goDTMWWnJE85TEO1b
t6Wm2O9+iDDh4zerwcry16Tke9cM/bYPi2nNB5/GHNxc17stn6Y6SavtziJKj4mybnyy/X7C5X1e
ThhXpx3bl2RbUSVijx4mKudZM6U8zS6LgYYdCwm8pbjzG/czT/SbaCUhGqrCNpRU/ai2OAPh8Pel
YcFiE+lkz3WABVTtQQpa27KC2uxFzPpDO/whrUIZnDUcerhNhNkwbdhUk722RF7RhKbkOGreFRGf
J4lqSe+VnfuHyq4FpUV3TXxsVZg9OTFCCLjJh5pQL6snFh1FwhSRrNjQ0jQwy8xuHICR6pQkEakP
Bb81rJARUGb9wgJXEOX6alHwrikMpH7bY/XmYtAX0CjSaPQ3pB1QuBluZecDDCzxWCX+WWpABt6U
qkMzV4BiSBe28dGny+NQs8kvwEmStXPLIx/WFiKstQfEqGl2xTZT0At/Znldl7F4woH2VwEDPMzM
oF5byEvVzfzD0y+V1PURn4s9YtSafQUXOLe6QzSKcesV690qkw8A4T025yzikGecsnjzEZFOMbT0
rF3yUyn5nQ0CQV42GMwX8xBUe7oinlyh+nMP6isFsrsFVB/zZPi7UGS09jRWv80GER4Z37/DsFru
ywWvtMWDl3eUV9FitWmGgnqLgvl1qQGO644vlAYRh0vSVY9iMDygYDCXLlnuFAxfvGhd+yh19ZGG
MtsCcHSeA36xpF6/zaG5eEkLI2JFtrJM5wCciFPxsDA3sYDxz/3wuYS0K0BjJxcsYN5X4pl32c4b
Z7TwpaU6ng4veOsRtIvSJesQp+eOhi8kh35BO0ieBULMyaNlYWtS2mKLyCPMkiUjJsuCNZnTT1u/
tV99VWCNqvqrgOl6SBYcoWOmiPhTdlvFzWtI1zCPZ/ER2j5XoHg+ck0mIO230SOTRED+oSauWMxH
XAAYsWnhsMg95FXE3RN7ByZYSuSpgE23hLVofLCCS9nQIdK6JOg6CAGKGDh2lx9+hvWxdzj152Y6
OsC+KBzmB56cjZmGRzJQyyM7zuZQca5iqKNjfEFj5HDwRg3OPF3dh7jcbPARBugluEhCGLB+djOU
9nQiuaNeU7roz12TU1zpt1jYsv4jXCb7UvK2WDPrY1eVxwCf6paG6YrQ3jQc+5YgToYWtBtYEJ+t
2GGm1RXkDnq5UX4hrRtelZQx4UzpA4CAJbO7IDPZh++EWdE+WoyifU213jRl574fuFa7+d5lgjkx
bt6GGbcTiuKFq20LcjX9IHGaH+u+eaGjGoC1oXgrX51f/RLvk06/hOxJ2yQWl4jGbxSOpk3cF6GS
R+ZvDIje+K75Xd2amTaazK/VnlU1oSW0W/jPlRfEeJKrz2Huc3L3Ktw7VfmvD6hDYrV/D6Y3u6fS
dsb1ebFUThnIAFqd+Ytrm69TYNim2/fQ7LYYarctWtLB6GFfxKAv6LGiZ0mSKUd3qKlx5i2UyubJ
LShUDhf9MZm4PMwzPtmcvxPk2Ro+kwRMDCYCmjmhW2u9BmSpI2aNxCUh7z5BaT16prExqg74CG2Y
I1HokwrCU3Wxyvy+SmnubbnF7cq+ljxrPcYQ1Mm9zaGxR3pxNjT8xPupb34xCPGzSWHWjTUDZ54/
y5VjlbvznyRFeu+WxsNACqeXMvANHZULcyAXde36lAIlqU0JlpRrDhN1M17wpXSkF5ycudxodaJ5
b9g5pfXAe3pgpqlilnRcieOUR7XOhxUfT2X6gDea4zNFZqjZfM/c1H3HjjbVIN7y2c6vxXyYS/sY
ESR+wah2DKPloxcBD6Svf6K+RLSNspB2RTJbEqtGat/TavU4IixQ08ZToFKxT6xqeG8svmAYNN8k
keNH28zbZBZPfhXPW3skdOM38z8fqM7GcvOtDOxuoy33LGrZsMyjfEh5zq/BDn5Eb6I9abZ2hhOW
sHHlxCopkGzAQs9xe4MTckQLzS5G4CWPMRTlgQmuVK/A2XLvMiNx2yk0Wu9+JX+MIhT7fGbADW3t
PZYBgTCZVOps2Qm7cbqYNpS7hhuKT4m7V3gaIFA9VItI9xIVYzdm0Lo8O1+OfhVN105gJ5yUd6BP
qdrzo4OCvljxxRrUTc6yvnZDcU3c+gkf8gGil71tmIz2Ik0on0/aL68ySImTe8380Zx5fcJaXJyb
7Q/eERb1Pznq+3HtEE0GxK6adCNJXcOD6BKkHpF0S9WaQ+iKeoM5+hmfbb/PCAHzUx73DVmn6xym
WKrbW2BVtHlNODWjpF/VJRIGI9chn6Wltb7GmVWqU+Y2R7vBDB+08V2AO3CbuQGefr+2Dq52fy0z
A71NsHpbwrfQGhmTH9JJOQHIZNun5MyuAABXiUMh7lHXV0d6wVrry1rEXVjsK2vjZz74LPrZHJpY
uHTkI7wFmZAS4DIfz/17DDDi0mHZ5/c4JLoMDj/OLlUCRdSk7t71nCf4cvwYSTDvjJ8BDWB9tyMe
cJbtuZ5A0U9OxMWjBT5Rdni3IZPXIv/GF5ODECCFdqLtXO0ZGdUOHa+rB9KtTZPQD2rtG4noHETe
eY7Z5uBT6na01XBOL9FzHEsizQiKu+pxFOQY6wK0PgbFX77y3mU6Qza4RNKnhgEL4hknWwPYgYdb
kqX4cAZsLENFaW9afVhu+1Hby7QtU5Dh3sqTSgHzzi6f7NgwjFaROXrNPP1ugz+d6O+qisS9XULV
riU/b1gMYI8M9K4m/+oH2pAx/KMjN06zk3y5I/iKZlObOObVD8xLzd7DpCfmaI9T2qsk6B093TBO
SmIIg6DNg3qj3mrObAsFVqVCfNctGjfWr/e+iIIT/ZYzg54uT55bU4HIVLrHG8+y0ZoOJaYpTntx
he4D4xITyXVsgF5ZDKu5ZdW/s0lfVK/oK1HDdXAHpMGCXbnSIV4p1zwkGKruld3T6UvMaxmyo8AR
C8wGkDZebckqLB/keJwSyj+suRZHjyXstpzmftdGKLL0FV+XkAO8J/l2WCZAyIB7Dv3I3KWg2U59
9sj165uhctqnRoSPfYkBi4Efn2RaLLvlTDgGU0Q4/yVX1m1VPjxaGdHfjCj/kszNmzW/qHmC95MJ
DtjKd3aM7hRmlByQWezfh9q5sLrE79i207WJm3NSmPFoB1jZZgzctlPixPUtliSQDt770NxaeaGa
cTn5/EoDfqCjJ+WEWqRLY6VX2buIjRcFeY+i07S55obztBnPeGCuVQ4mCAdlscvd8SutFV0Sk3q1
HJTT0LUIz9CgUmgNY4UI/GUiKE6Ovb0Ta4QkBbxPawbtH1Hx0XXR3cz959aQzSsrLmw1oaQzUeFz
5hto7xksfK/1addZ8cRV3cPks1DJsoV0Cc0BfYZ8IHvKoS01/dbsNOYmFpihybEr6yJtpPXOsY4k
UzUIbM6t5ROx0yMg40VMTTVe67zr2W5lb5aqvjVOLU6xaZdzA9laBpd1HsI34Gv2k2a4z3HL6DbF
ba9ehkT0R574cd85ZFQm3/hvPQh7ryw+qhDDnVUkcNz7jKeKV6JuNMejxYFhUunt/TjL92w/1nx4
BDHqhJvYwQ2CRkqy1rfjfRziUBajASdjtY9FJf193jXPeEWtLTUcxLBWIpSXxi9Vt/bMMq1nkHKw
g30EIYqUr1BJXMG2fXae2Vanz250sup8vmq+QknilVVftGt6Xs6jN6ktuOqnssZA589kK+IMMYYl
8Z0CMLKpIrn+uQWYV0cw7icakLuJsnB8/7uAjvCDbsSfAozSexrDfdaDe3TSkl251y47mCPEvIYx
5wTi8k6Rk78xGTAwIXOwJ9K2+Os9V7G8umsCU925fYBqjpsx8+x623KF3KAxNvssCGiTpfdh70Tc
iTN73Dq5r4+hLEBC+TNZAq9mcsqRZqPMJfcagu9q/7Gw/4qNpBq2Ib3ru62mwz0h5Jz8yRkGTnUw
vdh4I8Eu+uLCx2gjcHX5uWvhxwFCHtAIivaYrQJLOAXq6gXec9YbUljNCyD95rmes5sXzfbZxPOy
zWPuegP3czWUmH2a/5bG3aVblNqShNUH7oBAt8qerYNhEZ8Yag6GkJgHQKUJSYYlY0nzJZ50tU1b
QRk4BUxP2VQCVjvSVcxPlHQtsmh818VOdBfOEYuPAK5MY9xdPyo0i6V6GYuqOYFLz1lumAmYlnx2
ycey9aswUErbpfp7giVvm0VsAdDBG+15idjeXtew24UeDxDQXPxIVHSwAm7vEZvpQKoerRxUYupj
C0vwkd3noQeWz6w17YYFnbD2NnL7htI9ubcGbGSgCAkaAqJY3E2nmwSLMldlHmamWDtd9v7QoBeY
W5XDwiLuhdCKZ6tz8Y8RIfboDqCa2ubC6NisPdyioTR4MPU1WkeL/+6Y4X2F2+JxEu2paVyJw7y5
4M/gVgkFQ8r+tzVnL26O3Iqt77B04w7L+rziyVZ5aPjtK7pRo3YoyZy5bHxGTUEKexnW10tz9HPp
YCZsuB75WDSVEckeZ2CH7JSfaX0Rh54PAmEV79wU/ktlFZxySRFewluKl+Zfd1bjo2XcKxDu+hxX
N5on5zsdTF9eJOvdxA+JaLthLe5BG8Wxv0cI/u1KTB08cDcumf2RvhwknyI+ey2Rn2VWTP8GinPt
5PPBLVmeu9gjWt0GhylZvXh2xPkoneLoB3Rbm7Dn3zphemhl+ycVOX6ayhsB0YHaWG90cf7Zwm1h
ZA7Y4yY2ZexhXtBZ2lGfCCuzaVkxLrwchCv3gU2B7eKOL2axPyuMO5y7FoEm4Ik0/2Z8IdLKmXQU
pgmdkvcaDus7ZgMcxSJqqD54bmyoHxaXHIEDXyXvtDyA2MEgbu0di35ofPzMaKBY6G5oXdLRo3QR
LGfzNU/xIxELqKbUowdwJ4tZmWPZiE9Wy+pk9+FjYgXWgdgnG1T84TjbBbf3fvrtieBussMQ8rkF
zNIQ6lwMfQ0Ony2AoydV2uZNNhUBo8b9PWi6c1LV73y3kseAve5ED0k8W+raOe/Owq8syTkBs4RU
v6vUo7A0epOPx5hdxB8r7XC+8q/I0vmuqsWXdohBEpVZUv3EonPFcwbtiWHyQfh1yvuZP7L08AVC
CxS9zrDnZhnYIXAA1Efy6GfQKQ+JPZNKQsQj2mL+UkPgoDF5r1NOFW4v67XEsJ/fM/W9MCfvFjPN
J3cWl9DgLRnKBZcgI7Zn+HbtrmXp6kYP7uMYxNswrsTJD7WmCeo97bkXItfCNRH0C//3P+4iMHgb
eARoWVC7qG7A6AFOoOpWgySkBsaMVRcgr+jRudeNDS3RwC79uqD9pLA5neMB2hry52UtWbZNi/Ax
YwoS9ZuK2cdkKP9SsZuoYTie27yZ78JQ0XHZK4AcVEQ+FVH2aFnWxmV3/C5mALoDbAhWWvmPqvN8
l7BnY8s3dYfQkNAL3ezYxAZ53XDgstjFeKVNegnM+t52GrX3KKarGgXVkCVU1OTdShbFh8rOadvn
8ZsKXf7zaXoIPfBlgjilySBm+j7Muh78Qj8ANvKJhSSYnKXwXjIKerelh2av1lCi8oJzrOVb2fwR
lAxuYAg9NyHN2ypiYLJzB6rjHJ1Qx275OMaXqaKly5Acq+2z6/jvlQDr6KE2VLKbt9Usr9pyBkoV
Wjb6DbesJHt1kjD/ojyWy7suz30r4cSzw4awpg8lPtcNr96YnE78vHDmnZCJXmThUImbsuVoLUhb
LiWa8PuMxbeFONbEt5RU3SHCVLfSInYkNVn6uUgsoKShlxifnBi24dGvyoMnFJtQf+1TSFbWfqth
QdveOY/WBvAQxPyEDrXzdSQvebZWuQXTQ2lJft8cEMvCeUzc/JfmhGGBB6QuvddJEuNQyFljNUn/
PHttj4WZikStdX8CIhGG7kCIlttHAJEPDTs6EvpptpnR1P2mc3Fq/kmDeQ4LW7xJVGMOnI3FZqkd
D/gwVI+M9mlbg+lXFYnJcmutlde4VVYIVbs3qfcZzWMMvfRsppwtpi7ru3btua06Sn6Xlvp1QuRR
2bIbztjAJHIym1T2GCKC+DgCHwKNzyclwdsrwdqsA8TXcDGkLsF0JPG+Hc/ngCQzs3WCU8g+l1PY
Ge4qEby4iuEIpwjJ2PjvmFjPVml9p04Gl1E6xHg8j7oJyiGShtOtL8yR2tCswNqRyHZ88KNym2pS
9yOxmYd46D57dVL7sKmJ1kaHsSIKrVs7pPmY6ujZy+6j2rnAEkmOvouYpGN1RkKJd33i/gsdr7is
v6mbwlX9MShGiDmz98fSzsJvCfWsQUrDHpXmyPpOBM1kDrrnOimsndTxTxkQA0k8kCLK+xMLD+Dk
oB4oZjmviaK3dopOaG2sJ+116Xr2wr9lM1NoySTlaEp2+gTjaEKnW9O3W2rJMKhhm1aoSZuOO8Zm
inZ9FKL8LeGb1Tf0u6EnOG0ZXz+SLsA11nFPqPwYHSUK571gYW6EuGmPl8zAyg3W9rC3mQEb4WBX
9JirJ0yuwIwn3gn+rA+TYm7hLrRbMoMLMPJ/peu20iejbLfsh+mKJFnlU+ee8klxQcl3KMWEdbPV
bj8RZnOZjbRFdC5omRMG+in6WdjPM7GU9V1DLQYHkh/iMKl/dbmD3hSj4PfNf4dV/SbD9eeVCNrj
y+TO0Cx0dO2MOjPaFSPWZ6tuKvLxMJXpR0Atz35mi5AUvntcNOpy04zH2HU/uCXGh7xz1s1S85pX
vG2aMMyJ2bXQopPkqAJ6UMOO+qwUE8CFIwwKKHzPWt7FAewrI1zKgzvNGVbgOVC23e5bLXnG0wxq
S9Id6oKcYEzX+2o4ugsTtvaunzWb1lfoTVw0jmQvP0K0m10QT4TpJlZHqZcfIBVwXZ45xOzupaaq
65hAj9rJtueHT5HVJZPrZNxesulF+317n5e0Fo58IQLCDtGacDqD56DIGsfsqQlH+nbBh3a199wn
w4vJm3jTNPoh7+sGthevV5WBdVi/wTS4K/XS7QODKhRSxBcnLHq6NczEBeZk4MqfIWOb2ePz5wV6
lhXX4sqhk9zIW2f5aHXCIRNWTttajsSjbe8XaZjsGLHX3GGsAt2jNLLTkN9Sz73U7kjUMcRCRE7x
GPGnfhnohxW9Cp5DMLNH6XuXRnsNKemQxnbCxUtmZ5lVw0HhJVO5fMibqL8nYFKdq6l5mU01PqXK
re49rL+WfcnKIntVgvtn0NO8PAYGjEPS72Kb4dJLO1KqpY/qItx7HkkKUo1zaciIlWUcnZiiwwQj
i8WWvlywoQUe2UrMv/eZR6WuCelw1i4UDdX8Rslfbvq/y5hZ2ksI/3kvQTodc1Htjd2FN/gjXypo
PmS7mH1p0aEYm0/AKOxUZtJ+FgivMYIlTm0c2WapH9b6vY4CFZ43oE3roZaPLmwNTGDCRX6p54Xt
DevzNOvJv8y8WlP2oi6qIM8Ibt+ClNFZduGrDxufLLxbnoRjMd/kXAh0TuqNaCcjPzmY0OXbpZo3
YccZI4WlntIXfnG3U1xv/KqoL6WPWtrhq6IJfDzwUzfSTh+XYP7Q2Kxxd+LBjoLp3e1iLk8OzqVh
6asbZa9vUaFYBYXsFACOzjS7tO6xsag8xel/DF3ps0xJrQeamG/2wNmrAAfQzTaDveWkeYhi516O
FMxy1umjRxn5gJv6smQjEmlUXtI8qi8+7acDA+LGtrq1p8dTqDnTN7wL6wEXBBiQ6S9x1u/WcVf/
tmKblkIwDXmlN278Qphkhl4gbuMQ4XK22rPlWT1ve/uBhYneqhfV4dKN8E2TVp6OBHTbE7aRv6EF
Eh5fd/0iDPWaVKOedYbVAZfZHqhCci4XofZYBu5N/dXYCJpFUjkXQX3i6hRljsmptcWilYeqf8hK
kobdBLWZL55YLGMJvHzVQYnbZ7J/om5giWOxz+Njtwsqt8loYsUpegRpPyVOhMm5m5iVrZl0UAgA
o48j8AwDAnsbjJ9Wgmt42mhBErH1ZmcbTS2lx2EFfNg9uxgJadCe613mghQd2vqUzbMCiUE/fQ5T
oWQpunUSwNMam4iCEgqjVbsDhN1E8ingh/MwzfWd8Q+NvcYajXnuBPd6mQdPqIG/fW8yh7Gn9q92
EnYkFs4+2p1essG6sxeAeYLWKpLS1rIFHEsWUwenqk4wX6ju3+BYame8bo36643ldWeZAgdoPMZd
/CisfyPxJ01nvNUyeU1nrG4FYgSmd149NR+4F3MT8fFo2Im61fejqqzDGFgD+0jvb6BeCxL2xGVP
IIt2RZf++v8/O1YPbSYvDbrc1vQRRwDJsnDNgXeEDfgrgMK+4CluSlibuybE6zfZ3THLzGcgQ+Dx
FBhAXEgudU2oksUmndFG/DXKve/G9hWBDs/Lkh7iuFiRuqDFRifeW+Xy3A+2wv/ONLfE8NTC/saJ
3l/xcAK/Kcrr6urwVZdcAqiIHEAPS0gmzaJQdyPwLZqExoOZHoVDZFp6C3XyRdPnh2JqICbScNer
AkVjZWh/4NFvsRrhEg3EOhL96rT4PUv/ueD3hkpen5wEzjEwScnOtavvlhrNPsEc5/SwBYhwQ8YO
y1sQ1z9cMkqey+DfnBVbWX7mIunQvGkYdLm/DYF3zOblOHB9wrA447+FWQt8o59ZMYD1gBn1kDbe
R7bYLFATAMPkP6NFH9JpeV1EVh9CW7LHSr8lhTFIpv1PGDaPswHtEqvoY7TTQzgu5Q4XKR1mQfRI
se45wnrDaiDnvSiIkw7k0733hrbJ00z/FddALj5+GYZbmU4/vdXv0/pvN4fXHH2FwrHiavgPAub9
zHRrb+XcA/TI1Y5Nfsdbn7ap0VENNEvnghcBeQsrsmt69ySq8ZCHwYAevpQbNuhH9hSnvFxNe5iJ
NylOBDt6ViPlwm0wEE1wfDgjMVzthjAk3UbPlaQpNaxeyvUvWTlL2cDxnoVAWfKSF1fTNeGX00pa
wohW8sL3Ige6S9/i58nKZyimy/qUoujgp1s8BvB0rn6z398UQzUfgrIWzDkk42tbAs2mhjlarE3p
YMXA3h9fcq87MIuRNx3auzSf/uICzXYOYfS9sNsXw3FzNAKnTGG7wA5ZbYA+5HYk78O5APmbcPEN
QrhBQuUHOS0TLwD3g3u7u6Vp9HdjIASKNN2jxKPgagtmKnVbsam/2V3x81AAvJ38axiwb0+eQ/ob
lnvbvSXw3NmeBPdLVP0RNasypQ0iJZuPbH2sPd29Y1qD+JJ+BfYaMMrye8dFocPFCFZyXUzAExxx
+HR/1ycuytSP6so/IlrPijlmGBweA57CeBHnYn0cxyTFd6yevdj+Zxu5YwpIZ3xivkR4pnTZ3Q8h
YCnsw2QURXRyaCrWM4EE9BRu7clwXOb0gmQab1ddYYdLYWB+xmmfZy5H+LJs2dEZZeG6SC0+SP1Y
ObTipuYjNxhXII2WaA7251SU39CECPz33xY1ccjPJNNnia7Yxj+T+p46VWy7JD1ButpUecfQmpwx
7nz6Jr5J3r2EUfsnF7KiXNuOrG0xlqRU5fJJn0IIYGmh5MnFAeTwW0+v+wfvRep2iKsLPs6lkMTZ
fP034+ZOYfyRSQJeEmdMaQ1PAjgZRcsrWcKe91ijaPro4GjV2JJbEsNVC7IPeuUW/fd3OffjlhH3
rvPNwK9revEHe+JCZ8GPhsmWEPWiM6TZulXxFvXNt7ar31Gwvt0kXdO0H2zdePlKCaYTDVu4pw79
g0zTl4b/G6oWolXsX2bVHhrfv3G8cgf/73Pu3Idi+eOCptqEerlLM+dMncNv1KEM6+lemukXm5hb
SMJpQ0z8Zf0/udescg9eABqDMEIWr2CluPxkuE49kj40f29U62Kcz9BCXBDZG6cOzqbDC1UQqCAc
bpAZcIWN7jjtrT53qRYA8gohB4zjJ00w5yQcb3h+eYta9JqrmRtPzZrQ8EQTnXuPW8rNjfAn0FTB
QaYNi87wr7C1OnYwU0so20TWEBVRO37ZUb3qeczNzTjt/vumR+hxFWZkkhknzCTvUs7RJm9r2KT2
iY5OSB0TD6T7Mgwsmqs4XDUuNof58GVJc4AohbBlszzUuGTa9d0UCHyflsbYZLpwu/QhQ0B50Eyv
jAgtVqQSv2hrZceWNUlv298U/lD2gi9Pgt5x/flUoFENMwjZyXzPkuk/n4IvWYbUM4f9oa2AZ/QF
WuXg3jtL/8uVlOrEGrRCteyDYnhWGWd+YBFz9JIYA7PmErM6qaOo/MX1L9lVMQ7grvkQ5XyXrIGw
KWT9je6+7lrNXcMbIEkoiMXnt8mK/7F3HsuRK+12fRXFPxZuwJvBnZRD+Sp6M0F0s5uwCSBhEubp
tcDz6yo0uRGaa3AqSHYfNllVSHxm77UzhOFdRQIMGkOgHg3pqMdUlG9Zi1XAZFFlL68+M3oEdElh
Hoxl0TEx9Pj5egcmjM3fqsaZGMYgBhRWrsQYRi4AdJa5QXng5kRQ9lTggId2Q4Q32ZghXc4F2KfA
EWJtNs6hruEOB1J/nqW9DryYkzhm46yatVnNd8O0oxA+YEBtEPdsHx3KvAw0k1nxxJtKowLT7Qe7
K5u9ls/PVvJQJb95S37HPdWmmdmPnY6ZMJYIEYhA0lFMU2k1hD0hTChZ0ZkDgrWqKubVXJOV2kP+
0ixCGyhz71ntJo9F7r2IBEV1sGQUaM2jlkBXJMlcrS1WTrW0eTvux8R78TAicpxwLNaRKcHiiPcJ
iYKfEC1qcT7GVgsFWeSvTZ28BxBGJibdK6xhMaWrzvtdWXf0uGzC+mci53NmEARYoNaV3IfjXuHG
Q1ZUMp6Yp+CiaDbyaiFoiAeE6JDUAWjUE2M+JRUL5EGcGnzjMFCrwzAybnFjfStriEJpxQDHyfK/
WRrt8c7eVYNrEdnKyvCZ+CIu8XXEn4xMxbmjpdOs6dRg6SvSLF0zVUMQ19R7ZY3aHkGyi8Xz1bR6
cxOQWdBzty/n9mUa5+SONIPiywc3oRveOUP7gl1mnveySImlqNEBZOPEW7HqNoWLqkfYr0Mk9WOe
/oZcdR11jzfQpKMGpLhkfPPRxh6WHY73zgFTHjMC0exVE3CuMP90VxYevgFrwtxN3pb9M1LGrEQV
mfiUVgMHQAy5DE7PROektrkDvmB0KwgT/QVeAjs4LX0y3fLR0iaU0dBq0PzvhwHSocjBfVnuk2zj
q8EZrFDJHYc4+2TSAOJ29p8gpyGANfM/Ue5ffG6FDxGVfyo8xmd8l3YRf7dBuskzLH/cYQ+Ny6w6
tyinREAcFxo807f32WDcm6hCpm3HUM40F1vg0K3o5v2QW1OdVZI8kZrTKQk9c76SZBBKr7zIiFjc
gWWmgmDgFV8mv2CiwTMhx+yYMFk962LUMUiOalNVZxkfNcf5ozUC4U9sR2sI/1/YJMdV3xqvhQ6N
Iyg+sTLuhozjnzuHPwQSp7V9S4mN1tmOLSNHNN7jdOiATTYkEEflrWSishla/09i17i+4tdFjrxC
6WivNXRlI4vybQLElOYTUa2DthLGjbJZyrQKO7deVMY6MkhDi/aJl9Wb2SSilGydnZUYnz9fiRCh
wk1m+W5bBOTUxqcvXTeUTmsTCqNjiR01ui6fjOIsNIuc7XJO8Aht0qejFDkcTPNDCpL3JskHwqe+
4PFnK7e+eBJ2X0B6tXmodb8+pYZ2YYSN0SVjwSG8gEGa9IBpzQ677mAwGKLLbYBo7Kh7Ngq6saE9
8+h6aprTZJ/mhLOgoiX6hvuqLhkKZiX9cDszvejtChCn+lUXdrttHJRCuom7DbC0ZbpQ5Rhur1jX
R0h3/FA1xUNUdJTuE7UW80vAEBS7PZv7KH1wPOPmmlRmTS2hgCxRbGMOh7Npb1gd8aLiXWwQATBG
5kzmXKlSUsJ4SQl9mqjWlcTj0yOlw3kL/7GgdsESYuBw0biTiIfMOhmYaLaBGq4dLMiEARZEWMRq
vEsjF+z9JKKntHqfje558FqBwhfu41Q/GE56bHKYAQgwQRO5nbHWo+axVSmDA5fKr1b6IXMJ3e5N
rNI4amJBNm5nXfMphWjthiAp1/WAScDILpyCe3ieRIi7Sclojil+6e6oYz4z+Mwsy2Z86iADTOoO
D924xoCVESgz8tE55JZbrDMTirI1lg8yneKVwMYDHnu5ZFrWWDAUsfzayCs6K8YIoWkn0b1jcx4P
ddlMWy8p3lSZa3ulBdQVrsTdUQ3PqUTSWg/qNOS+xRWn+PmZebmDrlYcjtnJSgkZkwMTL+QmYGa7
xEDVa4SJTHqCStw35iOQzGigJwVxaPJIHCvsfG0yq+xRYlO1wJ3uZn0x9lobvSlZhJKXOAoq2TLq
KD3t7GYF/RcKo79RjCcmZtS+ZsMfdl5frA0fknpUtEdLwwaSmUkYi9GnYkst0FDL9Dr9YOPBk+/x
9vGGDg089hAQ8kTBq0ffaxEI8u5cSQeXjeEkIeZIoqk7d1f23sEiduk8Kb5jOcc8AyX6GXNkqdZR
HEzIixMGwrWYSKCZoh35TSTPW8RHe9MtGzoiOkEYbJYCrs5tdgtRabADgK0zvFYStp3K5kvtZ0vO
sSFwflYewCBKP0kGUYFy1pcDs3kyIDdgbbFhaP737OmS4QsORQtVp6Y55zpjItJnPwxOv4L1+e6W
LLpQQUAKzue/BNf2oUZnzaTcv1gCjiquPXYNjEYdljV2iyiQYfCIr00/pQlHfmQgDifw5cEkIHWX
V+m0dZiutMyh1niFSFcDHgn7b4GnEiXNLwWPGQdGXR4SuomOSoaBlCRDgUX0Bj0KK4Ox3vc5QqJB
ssMQMctKx8ckkDXUjzbDd4X6COM0Oo88V1fAeH/tOjd3aaAfq4FvkLDHD1WlLphnbt081PhMAXHC
syvyapPaThhhwyhGpoLIHmgVLHbSkvgQ5HrboXBea8caT2wTurWp+59g0oj0Thl4N9MiIrTMippG
hzs75r/msnwqIUvs6gUBAa0f6aeBfM2E8xuxDVoPevSkCG0oRvyVE4llaz0l76sBP7ziVKSWjnBj
NOX0MtjfhGuwNbAuLuLwlaXr7dozDIu6kQvBCPDbsnl1Qqf/M3ZFdWlOeg2oKu+SrwRB/+gW7O6Y
fsF+MKZxm1GHhUPiftC7Uq9083fi4IkZTGi/Pw+Ypt5ShNahYozJnglTC8ly+2XiTAqpf5gjQHm+
8N5yfojQW4cxoJEqibdjDQBMadNXVgY12vYi2LHn4X49FHcvt/f9xlh+TnuksKhmNk9VzmXHoT6X
9A0mHpktTwTFyJRKbGVNEwLygzeHLgLDJ6tZM5V7DTOMVwTkwubPfs2N02qLXWE0zrXKvjWEfhub
cQynSXwjfPDNCuCYunbMPLeLmk3CGveAtOx9IG5hDZ/CQBgxFAjjxxez0zXWgzdD60BdBhSV0WRe
M2CDhR6xyAmoRrsadAg7uCXMz1oL1A8bZ6ldpK75+84qfkW+zPYTefKsxOURckLLHQEBmdbtqS16
bCRJGGmBwHVtU+iUUbotB43si4SRSNWo9xhF2ChaTEoJUTcwmNBrcARUiNF5j5F7G2RpsLb0Jlr1
3UeB3Hn0YKIKD6K4ty3jPLpFkZhwh7joDjw2BJRs0Jv72QR0SZqENj3wGrGOd4BK+IV2Y1+obUHE
Wtu5y7fSiPp1ozB0WeavvmQPXtl+HkY+920dcTChLizxvDiewsSQb5aH/mLscICSe3YUTVJuGxED
FnXQSDMLfohKRQs4rUamZFdFVCciUtZ1uqoYDGuoE+K0oWmCsb62c7EPjHY6pI2bU9YQFzuNmRVO
y6WV2R1myow1nc22Y9v67h2N0HDsaLQt5aBYFS3YUnccyFWw1Q7A7QdmRnOfjkNKVul4w31BfSlJ
XeWKPhStgWxZz9GFgm4N6oE7U/6oaMdSa3S3Ywqqj5IVouWmKGf32ovmQK6nf/e5/CwADOBUAKGC
wP6eewLMfJOMRkEGRN+SeydmPLC5n97aIX90Z4/kr7J/x3CAlDNzD87cHsaWTX9u0g2K2Am2EaOr
Ohqro8G7xMHzudVLTtTYRPSD7Io5kFMBryzi6kYfD2NPyolCjpZpCvpqV7nxrZ3YpTLvxMUG4aPS
/pRk1ITZSG/hZ1QJIOw3ZP8xTyhNEXZG9Yrsl7K4end79KG4ABlOdkkK3z62NknS3yj7KU5AuapZ
4/hPxaU1BA0xa1pNkaZI97sMllgVsIFclVB991OXvdF32zvpsdzHRhztPMH+Vs78fx3rWOSLJm4I
+w/HnEuRYKPzDFxoyHb3221rdGjFB7hobnKLc8Xy7GJfld2hrctny9LHbaw7jM+pL2dWAKLoA3JV
bQrXgfBahDwmOkiUqLWG2gCzEPJjrAKe3uPdNyOsXTa63phwRkqxfWZwy68ty99bEbzkeAigPBcb
EycemKGFiexV9wKG0abvEE4nLO3AjvArt17GS58m0y5N4xTQe/5B6tqww0BNP5rX/IKdS/R6zSbK
xpuTt9WvXsznaRyns61pb/1ctndIMZd0VFCY5p4yy0siQlymg4nD7yIl7QgGB2brXjeRkAsOvs6K
c0yb3wgXKGhkmRt/HPJTI/QL/CXnZVDAgesEXQb3tI4V7a63xYx4WWYXvcjR2nDYCX+XJAbAloF1
j9dGSH2QWM4wnFE0qP7MJjEQgXlKzIolHYaItRkcGVc3L3mXxbdmqv9iuynfHCOP9iYg8k2RC29L
rjrCjcJ3jj1myHLlB0w5Ugg9kR19GJ724hBvtKNwTo61LY4Mw14q4sPe8rh5aHrDfON6y7f16BF6
ZxrmysiZnLpsJli+Zmt3LLI9Pc62aUjdWZljUx//+bAz3ZeGlRV89bgquCZ7efSpC46+tN0d2u2v
rHWtC8rSUbafXaWJjRZZXzo4akaeBbfTMAlUeSLBPUNKTpXd4bM07L1rluUlmeLXQUfWNM/TV2m4
WLjs9DK0pDrk6XQsAi2/GgUNkq7rY4hXkHMgWTZ9Cv+uRsYXE3CX6Xd0LEqK2oYnfT21A+PBITo5
mAy4H2jVc5xaD7Uw++vY4RwE9uEeMMLj3mYKcTBIxn0elrkWwmBnmzaz/eyAC+4XMjJuKwGMVCJz
ZNE2WBWuiP96sId7Ytq06I333kyxfyGfdOQdxLR5Cclp1jmL+U3cuePZhkKAkalVV1dzpttstTrx
MDBjfYaxK1EhwTKSrrr5qnXuc0YpQmeOFit9n6UDN0aRA4aPYTwqkyyKeYp+IX0y7kCH5gc56S9W
DTs+Qs++N4eyOSGWcVY2N7lOJtEFT9Jv8mg3g27rR7xvw3lOc2vfJNYZ1kZ5xtRXnhtNcCNO5nlD
NFOz5Ra3DPVpLIkRZU3rvaQ2oh+4vuySyRXLvbw45qKj3qZRprMeh3AGP3FuF7kPcJFvxaznguOe
uHgPyGwQ6eDmEcYHFCToe6pfNa7EBmQwB00wX209STdxjOK1Tob0miQ6ZGeEBmvoSsY+rdu9pQdd
mAn5zTUYr+PCWqKSh3NjxsMpl6SF9KwRjq1ht/eKYIBWpwwyMnfcsxViNmpqnzGX+kcEMrbj3b/O
cQfwSpVfg8cx1mBOrkeKknxQL4HoOWCjeJ82KZovz/hA36s2iXbyyYhbVa4vw4aqGfC22ezwZg7r
nHZrTRKQR0dbcAmBNshIAF/P0TxtBD9PwpNHWT44O4stMqj48YTUiqSKMdJ2UxsjCfdO+uDTb8ju
XNTuu+iYF1EA99i2KmK9UCruo3Rkaw8mRFbWJ9ace7v4vlxam4rLBGFgsq9xBFlKOEh60vtspfPO
Vlq8R0qLPmaooWuZNKyCscWaPF2NrW0N1d99YbEzn8hfecMjwrki3Sc9mdRBYbq8mk3xBYUpPThw
VNjlQAWwLZrqjDy71TCRw2FPXOwBxdoVK+lbnznPNvNyhFIOAJ3l4eejycKDNZaIIbRK7pd2i30A
xoMcki7/UH4cXKs8dV1wgCXlbhaA2tZkkyFq4OXoBAjqCrwOeUIZRj24HdaWrPTopn1cQ1FPWYNz
bS3LhZ9cLRKJKZfXtnLrfx4EMWMrDNtxyLuU498PTi6jr6uJOJ08w+idAt27YJ0/9NJNQY22OoMq
XT9Gff8pR83fpkIZx3YiYboO/IypLNZbP4e9ZC6Ll2FGLDUNKfvv+KAzrmCnZ3BcddOjnzMwMcam
OZsO3nNAdLqjHWPEMqvZUZQRAykoTUc9G5EwSdF2dmv2E7KKT4I+WLddlrNDNO6xOZ3cRjDXKIe9
7c1vGro8wsImaw0e9hVu/qJlcZ58/IlbKGGA3iy1nDbMlxCyXfMiG/ZWjtMk0lT6QHF6CIR/LJlc
HNihjg8dPIT10EFZj4vSxnXGcKAh7Ge7SDHbVH6AayFvvJFIsAGiSsbWUup7O+XerNI2W9Ot+Vk8
MQ97Rt2koBdLeQii/gnMYsj4Dd8Miy6Sp512xQ2ZVMQquk+Ktt1PEnbj8mgbsj9iC1xHhcEVjpii
H5S+i8EjgvRo5T5iwLMdeKevM3aYm5hV+1bv6FRB3jy2/owItsz3DDFvwrfDMmBuY4NEtZL2gWbo
mwwHnFTs5QJZ7Liy0e3gn+U4a1aFjoN+qhZ6X4+W0By6T0Yl7aNjqktplfoWQA53Q8tM1/ig/tau
wijhkMMRyEetTk+Gy8q4uhhYgjZzE5B8hGdgpbirm1hIm0iBx3JRehkoyegrNa7JJSDANP76tu5t
cNjhei5Bgiwt96TQ1qZ2O+KSmJat8avnou1CJRBvHTb2ZmUhVhM6kYlNSlqZ9NXdNb5VhrQ5H47g
Mbblok6bM8c9UJCILf/HgnJkiFlPexmhelf1R61DO+b1x76AcGJT9OO2qbqXPNbbYx5FhyLlp+7N
HPUEgYcN/kpCXggGoqQsIBLYr1zPOpVsBF42HOw82OBNYBZP0a49EeiEE27J7XWJRx0NTrJEMAJH
+rnpGoe8jvFkwGIjPSSSoYIT4nj2+FfYSNgTx3vvUwfkoBfET2aLHSfzAu0CztTdDwyWYLBH4Zyy
Z7LwJyIbcx+8IeM5LbFca7ngFM9MPInLpz8PRtoXYIYwj7qzxjwrxUMfWQh1TD+Kw9yjqdMUqmwZ
7wdPPdSaEqc8k/7dA9w/Cz8+1WUJ4ko3TrgzpxOZ1JjBK/kaF4y+7DYv93bleivpn9uWOFMkwHsw
vOrDjKffjp5vhs4Xz3Q0GCEbfHBEOveoWdsA58Y8bZUpXKTF/Ws269bJIT48HyK26bbGpdRkBw32
aAgNs1jhD8V+aURPVimRXOcqM3eggfTV0KBGr7WZdKcGSWiDUmYT00xTqYyboottMJ/0mrl975j9
EaEIU7gIUF0Szkv/NpYwcCp8Bux5v4oqImWSNGEkmIQqjkhlld6Euu2xaBNU+Hb/4VlG+tITFddV
xfQRzyVCBXWZ27LBqhA0aASrlONE3414vnep1rKu93jphIQ8jbLvq2lZKHtTfLbG4aiIRGSJkmS8
NNZqxPSQm8RDeDZOC5oJydG+Qrx+wlf0O8CBtDKm4Wv5D575VvVBu4V8+AF3yoN4wLjZRWSJxF3L
qQoL3q6rFiIkPoX8KbCzE+X3eUo9/dAQcXD0Z1LqwRvzLOBKGSJF4EtJbGFexF89EvSsYbaQWceo
nLs1N5ATp2DuPeXc3VdGh1QEhfXfjnvjWgPusLKbOrR98Qi/Pz7FuSLGiaSepkUynqHwXzFyWpkt
gY4wTc4svjFHKnpx3E7L5NdtAkymaG+CaLhOU4/X3GBCBCcOS5r9i/YFWGMav6o419a1G5urvDXw
dvdoBrLyyWSjxzXIUsDGqsfSUp4Z5NZomldute/IaNvWAaf3kAT2KhuchwitoTt9S4OTby4XTNDI
DDlyHoe+vLZaUZwHCjHEUlGHPUTHP6aGPwKvNySuIERsuDO4YxStfPaDloAOKH1pXt6UVX+YVffp
6q+FpVPraRG+ZhKWu8nOt3ngPVBvfxEC1u7nIKXzH1IdF6fGGjY9R3nESz5SACnNNMgfRj4zLwOI
1CWwXJl4Y/VHGwB+gfrcqBZsD9NChvCB9VgW4tNkQ0sRyzOFdfqqehktUWQEr+k0myMpLEob9ygj
eZlcbvH+HvAhHELYj2jnkcaUBIHEVkNyiyYuGgijQwyuksg6BjTVCCWVYbYuvwdlP2VBFEaqwC/j
XTi5X8oq5ThISga/nf6o9Pgx95hjTVPA6zwAi7RwdpNx2ccOwcsE9RAE+buDbbiagkU4bL/KIXtm
exXalb8nk/gD0imtYv9KC/80qzZdVIX0U5aFUcu3LpTJ3GuG8X0YueWbVndsAZC0Napv8sV5p6bt
3rei/jClbGWESG6t4f4KJrHLzPGg/OASG8SqkuN+80y4T5QqGwawYxb9pr3Ef9WpGp1j9Ycy9m9K
Qv3K7bdOwzA369xXTwmoP2AXI8mGJKDMjzCJrBxz2tlDG22otz+H3jh3ETUTWugEo9CKMfJXUCah
7HOHCmPaRol1lEppF2uwPkpnPruVvFi+dmq1HOzbYH8Znv+uWSnSl/jMTR2IGbwFSGbah151h6ZM
HszJ/RNnCHy0/q1rvTf4VqE2J5/AMX65ARr3ycnoq6GedOJmzbdFO72CJBvOTOeuiw6o4ilDq71o
G0+FI27o3DBPIgsA2IyNJ3EaC2kkC0RHg5su4kPHeN8ZSVKOJOvFirKwmJc8rAAPSglxppx+T4iw
s5R6Z7RqsfG9F6tBxpWxa9wYwA8qKdqjLpsrFx05hlr/kJhi3DoVeTdDo+kno0KigkfICC22Y6c6
G43Qn4GwM6im/9XxxAEiiY4zcSSE68krr5ba1C0dclmYmK+oSlpZFTu8/+zsFycLJPbkF1rWJ6XS
vyrJxLPmj29WiyxsqqvsltkRwPqAuGbochVjEtBTi8pNS3R9X6VbY5y0g+OUv1076g4URSwI42bt
qMn7XUNyMWkF/HHU/nAHO6TOzZaTutZddO65s/tRcEW5SCeV7PndP3LQFVvlk/LCQgfZuUCSX/Xf
gddehJX3BzlKe9c6FGpVTKGLDtHddI7xDruYohVAmAZk0Zmi9wIIRMk2Lyq4fRBgKjdlKv/ilqZl
7ZM/kfgg8/5qF252IoEkJIZ9hMLgDBwBSH7ADzWrzOJkKYQP+DKOXylFTVokwC2B3m27nlGbr8e/
FfGJK8euoo2ZO1fdR9hO3d1N9TEvMQuqLHl3s+SvYSPT8lwDMCJpb5Whn7qA6LeqcsO2bmiYou5l
9t1Hs0VmN0GkttlaZdahQpriZfPR8kW1MRKT2XJW7iIx4EBOEU9DUb3NpX5wW4YDMHUm5AWibl6N
Obd+C5v5jqeOnQ8bsNEBcIAtwCQ6pW+lQLzdIzEkB+8p7U2QHurm0GdMugVTTioaPN4AwJbftTZo
L4VElFlaxsPPgxb0/THzET4S/W7+8zXMUH5Ix85eRlY2xZSJQK/UJn1T941+a2f6jLkrro4hhotT
n5KYaDeZB/Gh5nY6aFMUjgRmgfbR163bvwxzEoRm1TDjRuRMiJb5PHpV9egQJ96NdvwmBUi1zIuW
lou/5dWO4L0YbFvXNffNpDeXQf2Z8ym7MjlZOwwCMVsok67X/tSztt8JPFCMllb4PtJThOX1lA9z
FMNRQKHiDRZzG1aZbsEJHyki01Bn/4lMT+40i4ORDUAog9I9VS4LUzgRztqARf9kFmu2+fWELp4U
JmfHoIZ3lrSbraRCDoMqxlE534YS6dLQ4IixVLuOEr0/NebQnFsXHr2Px+R59ol/HGl+vtg7Ygir
h2+abkiEtvc+4/ig8vDyO1sK3Me60x2QcBnXHCP5psEGzPdFYdg2vGukae855bJXJGXELgZxeUzj
LjvoGnnuLGHqq48e1ZzG4BS4xsuc+95Da5MzB2MalS937vX/+VqdBwO1C281dhE7ybvqpjKtv/18
lLXeR54Hzw4I8y1SPv02F0bvrip+jFwO9YV3y3z7eShsZ77Ak1v7y1/DEU8l2lTa0Q5qcQgCbjSB
U2O1NJz2lKJjXYksKF7wbniXwqp+/fzh2E3T3feG48+f2XrFvSxDNVsbZ6e0PSYKTUV5ZWfuZYxt
99INntj0RX7TkhjY6qQF18U0cq2iAl8JaBwd19CVXVNw7WgvGDiU47oVOr2UNUriL3T0SgWLdxTn
fXwr4eP//KlTBThGEv9B6N2B5VN1jluAZHXFXzD8tD5GlVsdG4xNM/xXcFgxWDiXp09B+l3h1NTY
jKBLOw3erUhFwbWRia1mj+hIZTqfecdOBMz03n4mv0Qv8+bUGzjntZ7A8Nqr/fPPw1y7JaOBeRcX
wavXeyR9icCXh15nq9npWA4y3QkNpu+oDASGlKkzz9J2cHNo4uBE0smPqjbfklzCl8sktYwfHd2M
va0urfPPg5D6//4oiq2z0TZLmxbLLXsYVvTDmXGufVZs7v55QPz470/ne4WZ7GwI3WRcblOjZKzS
4ChmKBSWv2V7LVRHrjt0Or1z/nloRjzqmvCmXRIETBB+vujRTMp6xIrGlezzwx7EpOQmsvjuM4h0
NDjFiZcY0bcBi8yYXZYL+alDBP2gq2vJhmwdlLy+VYN8SAukxYRa63dOX35VUBdCAXh7Y8dxi6Yr
6K5tT/wjMH0m2BA0JFb1DSb5HttG30GgErcmapOdiVyBlFJJCxM3ICQLA18funZsduNhDIgpH5yY
HVeWMQEoVagLZ2GyQPUCYVyGwgwCMuEZf+k+87TGNacz4la6SPnMuas2ejswN6XPTmvWHsCi5C5L
/HpdpNW4EXOHqKr1JkYGxMcCmutXgccyi0HcNkGDszN0DZxGFrdbR+GtQ7d7am1cpji1S+4unX3U
RhCB0+xGJ3xdGUBMu7wwGBvxG0SKiVXJ6TITsKoZgbjXKWHLTVt7D1PEdMSpJjAgI4U/h1y70Lvz
s+cywSBCqHuLO5Q2XZqNH8GIfwHnrf2LbN1nFDnBpTbxGuVFcmq0yvgOym4jJ6atvGEPQ8apBTf1
NVKKm3JNO2tiiOgH7S8kkotmauVXUVsfsFP0z2rx7+vxULzzFAerTixRpQwp6cHGcqOZmb92o049
Cp4ORkSWvElDL0LCEMnMcHs28JMHU8QuH1H3WadyCEysCNF0jTPgFHFl2w8Vv/6mGLzqhbk1eX4O
5iavZaJiF96X62vEs4KLqFEzATR2T4ODhhWEFuxq5nVPljPDN7FALVt++qud6w6pimG/ThX1Ms2F
9yhJpdqyPG1u2YTiqBJM0JOFkznw+hzcbGgOdlrCrdRhadh5fMq09DWBY38Xqbh3TmKc9H6c72kO
Csocxkuj+/MdFdl8j5Btk+WX9jtyvNifgrDZFXjP72UaY12rEL407ADohJa//Ueo1t+NAqmdI5GY
rnJYUysTSv3BxUJ6/3mQ8RxsAUIi4M7yu+F4Ls6CuWQoSSDILEzz31+bzacOGy8jmYBIY8u698uD
gllBowuFvQNn9s/XWOp9cRYl66AF+4Kuz75zTCaXPjL2HE7dJWFrVXFssYpEuEt+RjAwoJK4OZNJ
C7tl19cPfnOXxTByKPjfvTm1d8gYKFoqh/21E7T32ukvBcqG089nPw8iYErvzwabhkQE6FamTU4a
9l0hmLrlPvc0PnFK2d9/PtImZA75gBNr9qqj7LrhbM6Nus9dUh+m5RkhFU3diZzxGTdC9mqE9cdj
+RhyG8FhjlGea9Sq6y2VhLqjzB3uQA60LXtkqga/vDo4Je5diSV+ymBa1NhDEJp7CV0JdI+T9STt
+anoexydnZ2diaP+98PPp8sW70zAK/IFM9bXNfvxc7k8/HzkTZD/RRe3Gx0dOeRpfznhKMi8FjX7
WNfp+Z8P0cnScPvUEVnQGXtncI9D2iXnn4dGmf/+CFMwHw0jpaMqj8byWcoc4jwCGf/nI2XZGDZo
TjaI7Nn7z3h9IUml2Ybf1QvHTLvBcVEnN142OEO5lyaG1G7MFegSvt4uDz+fVnnzJOIoD1ue6x3P
/B8ST91jDc1gdgFbUps/qU6rr3g9tA0FIp5FvIyXdh7Ly89HikV/SK338fNZjOtu3eedhmFWVZdI
ONUFZ2CC8T6xP1g5+2EnclrjDkmqMHR9Ycrz4FTGPx8Rs/0YmyJiQWSj6i7wHyWE2oLNiHYO/B8C
LvpPEfnZMTBT8n1tCAz/P+vqv8264iT579KuLr+KlGQrmN/ddPjzn//6+ev/BF3Z/8GiMnADH0Gd
4RuGY/7rfwx/2+4//wUEiz8zXT0IPOg0Jm3wfyVdmcRhtVXfJXwv/T8MZ/FPY4v3DQuGz/9LspXn
2sH/lWzleOhLAt/kX7YCy/Nty+XPv349pmXc8q/9T7RGWVKxpoNPUhCBCK3MD4IDqAK5hjSg11X0
kVeaBypxXdfJqXARnoBUovaYk9+ZbrAjdIFjCuwdpcubmHpnN7DQjk1F2vj03NQdQ0iTTPiM6ilL
BpM6pdrWuvhdiCBn3BN9MGHuwlGnFojHl4Rg3znLmoegcVjpJsZjo9nbeWZ0mkn6XpRtGVwJRvrN
uKNXz65Tp4ptk2nMWZM3WP5mKA0DHqiRMiZ31KUiOX5XKwMAuj6O+9EOvsfO3hUOWkQ4RBedk+/J
paFPUvk5+lJAhECxhWpr14PCAMauR4AvXAyvboJMktlJQi+01TyQMbKPcGY9ERt+kL3/gZymW+tu
P4YjZu86vhDCBSeG9eq6BbYfpdSnwj5WwDjVEB+INKbOMORRFcgWkQEdq0b/RjD1WOnTp429QsSe
C0HbD13gXTu3755K4EcQaAjjsh8hKYCsQ0LNxGbXFriY6bTA1N/JRAIwWz41VsPzvBCfYS2sxDA+
OBKXBSrVtTTkLzvoujWh1EejLoot4NSL6fZvLHDVtqys4+TI8UhoCpPI9tMPmi9UxAcWXgeZlKzO
qwK3B+PguhYfAsviqjWZ7jP1PkvRP49gi1Rif07a+Pt/0XQey3Er2xL9IkTAVaEwbW/Y9E6aIChS
B95WwX79W9CNN2EcI1EtNhrYtTNz5UwMeFPndCjjIIxCmGixCPZzx8yTAMBIonUUIZ6LcDo0e0zY
7n6pQqJOTQ5qqGV1iSsN1nud05kw33RjVxc2Ia/Q0P9j++FLQ3y6Y5UUwv3fgdHawju++SG9F5EB
hiPS7FT4KjzQp0SiLqcz27kVrsNCBLf8IAH7UVONMGRhaZcck+aIg81CEHbT/6etifehK6fXZlpd
PjSW2EF4Sgjr7AwnxEHdhoXu8MLDrCMFdl8iA/dBz+5DO9Fy6WuznGHibVK4KEe7gmJodnQbDnMa
PvE4P7TaXKyF3gfPT7CGJQNcpEJs7QEtZon8v5R/grSiFozkOxzrPMOnRhtXFv8YrFt7MQ+/Fq61
C+PjlsaPX5X66qwcnHSDdyCpVrN7IgGL1f1dONavEz2/iVvND8lw1rX4cKf3Llnoj3Sq6zjE6X4G
B8gml2yPN+fXpsZJ4GN44bgxv7sNkavQoHWjfp3xTOxrVlZNX1yJViTAw7ARutFqz6VhtujzB5U4
FHOUANhn8NDee9g7w7avWdiRq/AW7JaW39zRoYSRnd1Srw52LG4gDuiwX4Zz4f3FC0qqTaZIP91d
l0WYznX/0DfTR22FX7VD/onKh4RcszjUmrEYDrc5eCSij2kF9FY5Dxq9vHP1vZuamGywOfRzcjaO
dqEC2LeGTL0nKVPpWODXhUvdbU2QjN6ZwPrErH7CdIxfjlq6OZHfGOBWJ1y3GR2271KpX1MqjtID
/FWFkIPM9Epl+fOwVH9MQiypsFiO28kz1qWe9R1sKtSlYFvLCOvDgumTUpt9ivqYuuQHneFUxiVc
Y8pXNmNWwQ4L2HIl5Jrbob4sSfEfCfDrQvuEreV7j9EFlACahdUmKIeUxNRD+hgnybsZlphqy/E4
R7ToCCyVXsGZzKWTXOujzZ1zI6nkLugpcyKErRoxKgHw5Iv25mTR96TmW7vg/BrVm2o5vyk+SZOT
vWmZlbt2JOI6zvrYj93GDBYk4ejkV8MtsfEHFgjLG7yc7x3qFk20Kyug3bqs5wCN4XBFOTFujBJI
V2fNeETPDYPmDKh6icH9YFqpWY8l/XAM4KZSREbDPGUMwvg7FhxsuatLMwm1Axm6K7ze24cWRRap
z/Ab+GK1HFM7rCoCTb5GcuxgXlacACxvgrCjqi+XdjVS2cG9QKDhg8vQazfOmT2Vf4aqezaUw+xq
o92rFvZnbCijaCdijS17qj13Axu78ikIj1jUPDbHPM/YYsD9omdm5R37tZduZnqaG2mGQ81hrKqe
ideS1U5QxZYJE+Q810erp6+wit+4VRLMXdzTgIOBWrxzmrJls/9SKOBsJcChw6wedTBaBD2m1YdM
21FBMr+3XnxH//IcyqMmnMHpe4wfDiIPlkW7x20eOy9D6gLwcb9wV3pg/M2vOm3ZDIWrMz1WH0TC
+P9dfYmwRg1D9irB7hISix/sDhtP1olXAhYL1QAIFtOIZjQDqurC7LGC8rpZRp/Wx+Q11/R0Q1qY
8Ox/g1KNKJe6m03z7GPp2aZzH2EEmkDWDdYDa9tHWlSu/DDv64HclU4H0hlxTGQbxiF7QKxDKR8a
KGDgMtmJk5obvlBdEZcn2Bcqp/p6xGYxDIDunLhASYHL5pafaPqUmtCKd6hHaoQwun9MQXRtEXIF
/mo7N++2Gq4tQiWOgwK9PQQMyV6P4AllXMsRQ+WPCVeiQ9VdtCBhGOv01IVqPyxYwS05/55mGwAN
MWsBUzQiSnKpg8Lm2NJ3D22CnZOwkkFYikbARSYH+V3824RSuFvV/Q23wri1bTbFRf3aTzWWlUz8
jqYLiJec+4M+6fgD4P4FcEG8DZqS0IiJf0kAndhBR3y0Xlxd//eFIoWj7/Yf0sNmTpXMzXaJUFvD
sktrCV25EHeVYGBDIigPMQwPxI4/NaRytscE/0i6LPq2uKm9lbmntnryqBqOKM0sqOWI+92Ujb8c
6XwYTtBoqgncLIK3of+grOpWYd9hT4wOw0vY5bW+SOXYb1ghoS5AfoJooZzdtHjFrnY+WRKnJxSx
+zB/xS2D1X8yp1oEJKrVlf/+m1TKs+6ISYLjcQ5mYgFWZOq3GYs/guuDU5not3LhuCh6+cGaPSag
Kct94t6h7a/3PsLqTgYcLsLw8mBjZLiYInssBV5P5ZofF6by0ash24XtkwSZbRmDt9SPCs6D430X
e6eIYQ1rHbY8mmCKnYdJe7MEgh1taB8W+vjWwjZuQ3pTm6R7LCa81GMNPIQfRQajgqZm37OOLS8n
dRz7mI/+h1o/JSi8Z0ld8jUoW4U5hRtWTKFln1JQpEjmpUlGaXHGG+diQMG93zQ7gfRE6ni4jLVk
mxiTSfPndK+GqWVTsA2sDuXLB3AhMdoLIjAhTwz2DmwIduT0L0njIiN58XOT+be59D6mUZynCQQ0
s95PLef9xGGW2k3ofW3XHTL0sk2k9Hs3TITo8QVTIHIIcpaNYXnzSwYiy2kfA2umlml6H3OWmN3w
tyM6idoLyNjP0hfFAQHRbjrILLKu/mS/qnn+y2rJ2bepepwawRvs0paerp62GZROyd8cSsxqxvxE
InHv1dCyfxnZBBBNBgWS1cDRYsKHzFOhzDXp2m4PxfxJ/ccOlGKHDkAtvhVIABjcqs6mBxSwxvwX
QmRFrQeMkdoiqSlP8QIBOeibG/t1zIlhc2398mEok6tLHablrrRJTLmyPLa2fI8HXPgiKW9j50DA
xWdCi+sPLRDlPus+Qqt9lRmt36PDVkeKP4Qsnidj3wlJIjV76hv9Vt/0RKA0wCuVRE9jW0tif32/
PYaS7rhSiHOIgh0ONHos+GDwNX+Sr9pQyXG3xMO7nJ0ntsTfc/2tVq9SLV0UUNo7adp40azD5hF+
TziHf72ahG2NuW43URCnOvE3qc1/g0841C0m4IHOKvnwYwstb+MPySVre6g246ZHkUO3fTUsXrDl
+N/CODfYaAGagHNP5TaaDqSPKpmP02Q/kf25J5K7Fc184aL8AEuBvo8GoekXkgUzO+HCGOfQFsYL
q51TGdY/i0MQii4H24Ld4A8UF8zJ3eLjZi0TElEd8YatKzClZwVQvtHxH7PHDkF7V0MfS8s5QU2a
sdl78+NonN8tKz46RApOf32Sv2VZfA/n+bospGmER8a2WgnW0n70aXbggwIGI6xeTOE8iyD6sEEr
gCCocRckFKZUeMjIntF3WFEcGlBJKqL8xZ3RvWAlfszzVza4rOXzh2LwtpGq3+wxfY4TeWm9wqXl
nfAjUGDIbUAA/c4513g3tppPIk1k9s4GZbmkAOQLp/ndrl7TjOMhiTMiGKN4AWJyrAaOPiCVLtjK
SkKFFgahiBBRWjFA9diQvDHeqsaF9B+TUhMvQcdbrKecipqk/pmFvMOzPGNL4XxrURm4scMr7bU1
7CoObk5QnsZKgfyc0H68iPsdEaF+WdnrSftg5wmH/i448gev1azzyZcjuW7iDoDOGCEtCuneZv1h
A13adajbHW1VcjqPJjDgGshkQ3LYGclxOEid73jOfmnT1IeWK3YTSA6HkV1DmZHFpRWAXXvYu9vg
e0C2wQvBoJl0iK3daPZxWgNV78tzXQku5nx+cMKR4JV2xLHo6GzsFHyb8WdxAclgLgb8FZ9EzltJ
qWixrxNQ4LOWF7f5M46EcxOeTvWgjjkF9CCK4//I9v/HDL8LBIbbIcChRAsmANXG3sO5759a2ScH
jH+ofQ4odUlMie5g2ISCY74HR3mpQSdkVeQSTqJQhuDPrlU8Uyov/u7s1RU8OnSEGBwQHMs6MjDh
QTqrM4a/Jy1OeQ3To8HlwSxJyUhid+PeC5Nghaf8FRX6VY00TbqKsii7ie6b7nlu4vaEMLNvh+LT
XrEhg2UV10H1DJlVnB10MhIGbapx776RVYOcW5YWzRCaFlGMKnERv+eu4a7dsbvpdLTFdCb3LjB5
AMGM6WhHvV4nv2qgVkwRJvO6K9QTKuiMAgqgtFxTjtQyYDnbIGSwaw/DF69fdnajAAwo8MvJcKoM
2hPmHJrtdAKIpuAoJzmkE09kyx38lk5RHkk6gT6ItnNRQQhTxTv8J06L8YgFEhWEA2owrtp3y3wE
uEFjapwy/UoQisO+vc3lpasrpgFuHW5gA3IraNMJgs9ZviazG2yRcM22gwhKEXt1nWYWpqUvCauv
l6HAtBv40b7vedgkebNLEDfjFLd57ACZHdqK1Fv6aqG/rMueR6XZT9fArOsgwT/VUsqVIYCc2gze
QNlk8AswcdFcX/O8Gc+j779gHnb3HkmEHbDvnIgSlIhqphIhj/BhNo4m6hYDXhXhSITSX0Co+Rzc
pM2FVKYQCqglpKWkxGMz/qpKwlMx4VpgTR3l0Fn1PNRigmq0oLG28Wf82+mi+RlfYLqbcBWEZPm/
g8THk18R0AmxsVjNQug+MAs0BZuQdeMK3raWoTbn7F3P4SVM2RXHv2eX585iBflLVwwPHWMFxT3l
JrHHYkcwEYMUL1blHwmzFZMuNBr66wgDpEws3kS9WhGmTwYGxRXO/d6xuaXaQw5RHSsMZajbfkR5
WkaHHDC38pwT5LbJ8Js3nnqdJ/PFoVsjQA+vMkivSWEf8U1lr94ioATkdnNyiuqjiQgTNja02JKy
WCe1TpGtkc+K+INAQ3asugRxfHG/hmQHLDbFFKX+eh1lPUuhv0IOR1TOCShcx74CkTa3M8f4mcbk
+MrBX+40ZYr50FEbw+e5jYvm1NTBjw7oFc7t4vxvr+MFX5COJxBE/8yYw0LmPHzXdnaJsRSfOvln
HFZfh+KppeQnjzwOaWk0nWOuIvZO/n005u354KXqC99eAZY/I/7mZaj8NUFDKpOeLUq/Eto27xSr
qjQk2uW6ems1pFhdtEyICaJFOZtPyi2fuRPQSRu606Zy+IPVelNiWn9PumdvxG7sE2Ba2qY88ZyE
65myLe24Ly64FGeyXTuaj6GFOu6DxhmiJcmuuocsPnInSQY3ODZ03pflWD+EU1lT22C1O0T04STh
gOAeRN0YKe7iRMtl7WUVGpZ7whV/aW1dPk+hOg9VkR5KHIObAI38wGXe7o0Fma4G3y3Co2M75lzH
OtzimsaLnXrxmSPLGZbFAbB7dQXUdHJSPOd4XX3O0Xw7EOEjYb3F7LyQ/p42es3KHN/BtF9s593I
FVblpMiXHESneLjhiJuw/3hv7JW/+q51T1bFQ3mwsuVEEYU+SS/6Q4OtpAdVHBLpfhvZ/klcZqMl
+2BA1YTeHnXVw9wW7dOYUg2EH04DiObgh0IN9rpYN5/9y+DS3p2r4myXfH46v+xOIGVklIBG9xjC
mrl856N8b2C3Xwea2hTuMXsg9EOazwkJacouXmFwIa5s1ZCTA4aU+fgtugqw0ZgXlExZpH9ieiLX
CiNGkM/cxybWa/Oo+VABSWLjjuMLNCOuTj7PRI5hxlUKArLLNMHTdB+NfAKB+uQ7X7majdjfqXTw
heAc9jKw4XDceX7jKLH4dtS4q9zGShVUh0Yo7zYwEiY9htJ4YJvjJ9lD1DcEEewzaLHxKrU+ByKB
69Ew7HZdQoMmZ8fGmbdNMLOMpDL24OvmartY0pNqOlhZHexEbgVnQyuKVUTM7XrlZxDxMHP0H/Wt
xPULKo9HHbAbYg6OnZo3IYjZ6wXj+ziLP1lbrROH9xIWVCF6nX3mUifPOpBToUKztXiCBqSQwa3Z
hBtAzXpsciSperQMb1tktCQSAvsYQlLoJVNt7hbj/ZJBpQwr708Q0lLFok1dvQxWMiMxquhSf/mj
8+mXMJAyRWggGhpCBYIl6miNd6nHRWJHik7BdDzi2tv2qL6Fj/3FnWBRcGSnh3YEaEuz2SFSebeL
K24D7kRSghk0xkxCfNyw1Jvwahc9juhWuu81t0oWGD7eXW6nfa3ym2kBpOYSqp5Zdn6YP/tZTPtw
jtvScYV1Yrg5LoqwhpNjZlMogTjSPX5Eqdxx5CTj7Hlg89A8YORdBufRAPt7q4xuX+hc4OeJVbfj
eYMhTxIqorPBAOLJeqBJxUq9PsjAgvS3aJI+LDn3cIH0ztcO9pBCVHstVnip4vLSQXrwZjHsWi6O
YlbyIQnmR7Fkp1D6BICsdHn2DZZUMhZYZyR+CRWg1iQlkd6lxVjttg+m9p+jibxZ0Qr7LuoyMEmN
t9cegzeB5KgbnAMn5rWE0S7PboRLhSUkIXH68KwhoLO1tJ/t1B5YCDBkGtuX974FYGZo2Q04GhZ2
Nn7jdA2J3KnwMQ8AEUaRoLR35FuLYpgIksTyUdudvkCz+VmmMjv1+s5t1qJH/uWYOWz0EydNnlhw
U+YZwhua4BZrUvM8HdvxJJbpZeiYw9wFW1QVusxhWevuE5ST2OHOK+ulOqaLvieYQ9laMl4oyWl2
Ugl1rWfzq8E1WeGpe5sd13uxmWY50N51UDfuMZrNOMupkpoG8b4w84yA72mAdJ/dmfMjphkLoaqq
sBktrwOblKc4dkiczM3zQuXndkiLfptaDSnIiS3u4ll45MbxAmz/KFvsv1VtNXugSv7ZLqbHuU79
TWL+IYkYZQhEtzy4bHj9LTe2NfgvLfr5cko0Agk7xESXYMKTFxuQlesXbjZEmefUOkzfU8kl7wZZ
cZ5ba8SfQYTXh5xedHZ+SzFxDzHxMbdyi6cyg7lWugUNALZ1JLWvr30wMtGzF/dt3qtA8JsF/pJj
7ujL0vb38Klyrlz3iMcPtHocB4weyjzxZ7NzcHV1Hpv6R2rWrnYurnno+ncWdiIzUpDde+rRqsCf
LmrMXv59Mcvj4lDvV1upokCJdveoDOBh0R3OXW4fFrOFLatY8Q8BjaQwnMZZvTSS/GHgEkzsS6LX
ee5Sl9qeObqJi4TCNbt3GSOpPxWSp14Y78dKBmyNOVwXeO+2oUt8iCEdL7gxRCdr9TEuRXSXJp26
63ZzGSQ3LPDfM7Rk7LTTIaiwD6fKbQHAkF8v0xPVGctxSt66nNpk0zA+GbcnF2IPPefgii1XUlcM
Df7wMMYzR+AgvtCMRBHy1J9CRpTtUIaUSPi1PhkhflUTt3I/Nh/AX4nKT3iVuAEmZz0B3HMl7Ve0
joAUGA3YMeBO1oTOhEdl4c5CFswqGn48HA6OdLz2TWROHtZ59IjSBUldfcCiHZ4yi3nOrf7rAV4+
AHxhCK2xrI2z1+483yc6osMz7YkrBID4W+oV5waupekr2JhgSC7R30xLg8tXcAKMpwazEBWoAnfZ
ifH+kJV+dQkSGCrxOF2SoiAURFVpau5jLwJvUfbuHpwDBaJ1+RE2tXvFP2ef26hKKTjxXrIJQ59c
8JSnINXxeuwwiuIuV0O4Dx3/5jqq+KTCCCNWMYubaagpYWe27EoIzH6MmJSP5a1uI3FXCFbpaKIa
4YBVdspm3KNHA0oqbywLpFagawyUsj3rIE5vXkenFRUNbgAULS54fLq5Z++8uf8vWJ5MPUd7TiCv
EFN6nq1HT9LWEeGWo+0CcsdHaoNL6IMZ43dmf5QcoRhAbYym3rCawCm5w5DFiA+squ93yofHBrAI
ibey/tMe9OEhXz5TIf/W1Cfu4COeFyvRl2SWf3Jc+5x8eiLIQVduB3Be7PZRhHMlnuaRnqyWOAgG
GMIaREj/hC79akWlTk7McrIcwN60OSTyxSkxPfMKgiWqL2Gu8IvTaA7ff1N1wcD9nZfBpr4LIVeT
C7AJuG+BI8BU8FFbpvA/KBo5wb9xDWqU+s5u7J+l8NLT4PzHKat9wPcOxj/LzqzOX0eKkTj4MfUM
ViBOHO4oR0p+5yVKt3Km9gGQB4xBlXDpUlpJfhFst28ouWpZgefWelAEsgFE7IfjTXfyBrIheNdA
G42sfqnWc4IOKSn/mQthHSV7G4Bkm54Sgo2MXcSDdbmuhjzbAi+L518SROilk90X/vr8Dm/0xkUj
wOY8/wRUZWgRJDtCay8gDzgiEifn7AmgKypP/UhhrkPQpxHoXSkiOWUq0e/IWqDeyXLkx+Gcahzy
R8u+w+xEbMetEU0y6iOmzIkoOYFDHK15Ew0Dcz/URfrutfBeBkJ3n7Btnkx/ZM+kH5SEuUFLJiun
7M2yVPE6e8m9JzzgZppFtjGuugvaEIamxRrbjTSnI5il6N6du2cbPd3p5aEJaKksc7hC3QSIf+hn
9MvELfcqaZ64PWf7ufXaMxlN+2GEJBLQKwTsJByvkek/Qkp2NgUsm1J5PLGMlMd6iMBB5BKWGaZQ
3+UZ1diYUf7N1ukyqxOW/3PX2u9CXwBDPU5DweYR/Z8bZe7gIImH5EZPCZn7huoh126pTqf+oYv8
9lSg+l5bVrIZvm6qsbgQUhjjRMsTQGA9o25eNFdAlGKyQ8zi0KW6JgYmSRLtHNA+4U9zdfSd6Y0H
5K/Yyr01YvI7GljxTO2OswaEZdHZnAmCmZ5RvlR0S7e8uubDxYt/KLzvHJX2kiVvbuahlwNYXT8J
r3EOlyVhTcK5mi8xDNgcww2rHfIQaFmvPtafY22nPyOH733qzLuWH9bVa1oJ5nahN4LdYrrNF7JZ
JS0DAy5SjnmsiMpx+QoZnQ6d5JYw5RQ2VHp4w/hgka5UTzHJOIpJbfCU9AttGsSbu7ape4D/4Wte
j4yKIzZ4M3b+NQpZejbLfMF9R9eHHZEvWtqngVzfAaXhV4J2u21q5zs0/tsEugvPZ/AjK54NdgXc
oETw2/77TrUL5EiMNXowC/PrnDZERbOQRDi9NXsK0diZp2V5DSSRxmxAURNibq5Ts8HfPlyHTKE8
Lpm91zGS+jiznfIG9xv8PWDjRuIWNMVDP7D6FkjMjCzJw7/vV/SpxUcgOoN8gKBg9zdwFFgKWfmy
JqsBGMuguQbdAx6YltOQOpfasy71+kWD+0tlkZzWyfeCkNUzl15IO2EeZhXMA1eyVi6IkgKtJpQO
IJlfRcEOd/YAa8ZGWPVLG4zzepU6RALpqqE7kH5m5Jdt1da0e6iEQzjNu/QUmP7L5RPStbAGUG6P
FGg80ceDOzQqqMPrwU5myqv43f//pW8YgHPkEZoQfnmjtvdDw80LzgYmi1aT1jMiOEYm+ia5fuQX
kIl6o6aoP2KwKoogpRSleE6otCaRxsbbir5kaX4BxsUZL1YiFJH+c9iwhieWAeSBpz8+ScxRKScK
ii9qdiP0aHLpJruBnvWLJNexQ8V6td2o/UuCZg926sdpVXDSKc3uWc7KwJnGZ5X8A9QCi5QFGUwS
UCwelnso8W9lGZqTM9CjwBWImWTaIeOTSuqI5Tgi29AiBw2coAO47EBtQ5/tl27lM6lw9+CL+SiX
3yWtCsNUvfL2z1cMewOyjCc23NqmxC5Ouhy3MU3m983s65tvVYgC5jJZEbXiKS6z1q/L2wJBlz1a
1l3KgtdZlSzmwvbWeFADwDDtJy8Krjke+KCC0FRXIMagGpL6YoeJ7AiJK2sy1N2U7t8y9+N9HKQP
cTYEN5MQaGwiIgwc2nFRUQ9Ot5STe/ijeRP9bIBpar1aq3fP0xqmOvggYMtk74kPbtImfJy4r2wr
lfLK0/a5ccjwqoyIJFeWfQuhElWj2zxFcoLOHmp0rTQIuU/N9R2Hw+dqdFbVVUHS81mWuDE70cUm
3umXhqN87KEVSHNEjX/PTDZjbBnfPLNX0VrXY5NPGN2V0pBRvhNn+iXJJvbBGcee0GBPD4uDJ6bP
0nFbWLnmzegxRfovnlBceXSWzjloQvvouFu/ScTOaxDrOsKCM/95A4+k3zQ1C5FmiY6lRTdnliGu
BCy9LoCtPOJUXDG+wgPYEhHf8apFC4wmoX9wN5n4bx4Ysx/mITp2BGj+9/uWyFz+/VPKwvLoBh4b
4xaAkGL66ZH9s0I9L51HMAdvIR4DlPDeueCpZh+G4Ly3oNkIVpjtwvHWbpIAgh/1S75SEw5jwLhF
ELonHRUkLdi8nsyqh4hcpK9iphkLDcSH9EIl9gOXSXQSAfjy3PItDmcR50ePbafvIBQDPCfMQvut
lV3G5xAe5UZVxZfPDAXxToJn83lq+hlkUUJehK3pUVsU/PulovLIeSM0nx36cRXmUT3mJCVEHszz
JbJa4E0O7Gnq2i9YKxbqVxjs/J41vuizfmV5VFvbYYnShOgo8+Iz2ZoEEWCLwb/E8oUzKQHw7Fj/
bunNZVTqyQ5sbFsWSI5/72+U2ocyBtKV5OG28lYP2Pr//DYr+KDjY3Uc7qn//mkRgOonbDWAX1m0
llO9NYuAPtniEmP71BrnITTc8yriWhfJgWTXcOls8rJpqdsoNh3tRWTD2nhn0bZJBITMg82HdSBY
DRzCPXmN1V5GoFU6hXrYVYfJx/9QxPqHlDXfUg/WtqIZmm95hUvbb53WIwKR2z9SBG8w2jwQmIbu
UXAYGzbFyUlbHRJ6+VpQw0jar14uk60/LIvRtsDiepkGatA2UUgIyOQ4DKokvxdYhg/Geuo5PZ//
vU+9n9eXpj8JXL77Yil/ihKSe1cz2ZjHrgnKs+SHIfx0wsPSr7Nm8jTw47L3BkUpznO2lzWfDS+L
jk1jYdnxODEoxzoRE273rEJwGNS6u/glrOEmEO8cBfm39UtK6wHCc+htuTTqy7+3n8mE7LCmAJsk
7UZNs9yOic0qav0r/ftS67S6+I1aDiXvCntLc4k1hJo+NkckQF58z5MwtgvnNPswgvOyYn3iNu3F
9lzklTWwx7LjYg8MxthIf7m9R/vhcj9yFZ/n5G2ukunGqhL22bQ4zJTWcJ81hlYOvz/nicD+pazb
lC14SQ2TUxr27T0zLc3TqV4OsJn1hWKNSzR8IMDlt6m0nYufgkpuoapzjztkIxmC3jIla6LsT0Xl
rlBuds8GoTpSJkJ7fNSy6SmRglY1f3VGn6rB0jeQmb91I9qTvcThzSkyeRTW/AM2JbuOY7PXeYpz
aCYSYc/ONveyFOszNpjFzmHBssq5TzK822VY3quA1AULazLB5JGuvL7DYi2xg6n52beC8A5vAA0L
4O4al4VCmdGYXNrABSESmcPkiHkjQUTcNS2suBV9hkoODig1pGi64hms+Glht5Aq9Ha48Fh8oB5+
50KR8AGXC3J4Pq3UDGhPe9vpqf0l38JcCR9pHMuXvKA8zroLlWJyyR2kJ0VhUUgB0ibN92a2orus
0yDMXdwkRpe7YOinky+mP3TAP7fUKhxsyi62/LWKUu7TQbWPlmh+xupZkbRGsXCu05jgU1aVvoEc
fOCXfKfw3O2oPpgB3FRS7opHooIUTnRbtgebmhvwPKIxx/FLIlaX3hI9IN+Kncvdq1dwSzuHyu4g
fM59nrO2LC/adbIjZlOIc3FHGyJZT6nSdhfQFyw+u4jtReLM5HYbv9zVSmJgsh7BavQ73s9kR+Ly
d29R3VfxByKuulSHDn94FHLpWrrZOWyuUA5p2OT738VNd6yLdtpldhptiX89iOQrdcBAZBi3diFZ
NLKeb4lkyYSTgVV0CV6XFt7c7g7TMH21lfplUvePa9lncHs423KOqVFKfx/N6xsS06lkz456SJ8P
YvVmWFfJrrzP5sYlDNVNxzMenwoRI//257Hc+XWNh5VSmZbDCI9S5yePcSgs7g+PzQWqdNrhl0y1
i42KdtxuTftZzdXTJsN+bluHIRPsBZOHaPL/1qCIMW+gR/XKfGEQ2qGnCxYUKkWJyD4hhlP88N6O
LaR7HkxbutHDQ8CkjMuuAuyTwELRTGMUOrw6RX+1IAB6g3gDiQRDTDAU4YCDqv+UR9bZi0DM8LCM
6G/P6MzrvktQH+WClVJNO7eiWSGkj+A4UXR3UJw1GeuAZ9zF9kX63h8T2B+qbL/i3rw2GFkbx4cG
rd+jiEuKP5gFh/wrIw5ipHy+Bx3XcFnbvc1yYOnMzSb7njPc2/RkwBe3210zfqPplXuNr2tr2vav
Yno+utSryJBWsLpKX8KBAT6alX0mMfqauok8WDzGj1ily31Q8nmpFS0YQe8AuWO7MRa4EGk1voCL
f0mQavb5LVxAhjcmv8TC9ndd41O/O7UvJMkdVLl9Cet9O3p41YUGPTRSk3qcqBBp0/x1FMuTy6dy
GwDpBIfsZYdqTeAuKnl1gmg4LclMbwkp4Z0x8X+QNNx9Mz0DTgN3n1rhtpv/1BWZ9rL/hdqf7B2e
CqmzftSLd8TbC1ZFamxnHP1Wug+i6Wlm4anlcnZdlxVIB5ucvRDkInQepCXi0yzHiJLtPaeH2lHa
mMSsQF+odL6B4owOnc9zwddze3FgrbAIcagQoHsvpB2JUAwhOUjMGy8Ya2QJ/+jBykhF/Z/tE29V
MKrIW3nEaNkkyWXCGsQSFoMGy9yg/xQuK3VQggCRc6Op7pm/cKPSZm+dRG99kvbe+sq/K3gENI34
NJEAS83bF+TcfNq1M9MF4OXxN2hHkLCFwOhdhjhgPNpSKwY0NIZnIH48T2Cq7tcLfBBdd4um/CRV
f21NAAAJPu/i8gXkZA1D3QYH4ul2m04NJM1oJG/twCStq+nslvN8t3BM2nXFaiqXZmIxogJaUDka
w/4etqlTttfUBf3RYUCpRLvnMxwcCap+YByoz3V2XYR4LAA74Eji7Z9J8cnpZ4rsL6tdHc+y/fYj
eUD44I4Tu6CRqHppJrWbgpDkg3cXMCEeqB8q9jrsTrj9LgxSaDIR7vsy/EqS5pGgxI1Dxtrlwxs9
lBIxHDMJguQ27I11yLwSzFb8gHtwhsr3LQoLkKhTUx1SuJ9zpveak3eenf1S3epsxc0TNLAHELYj
onY5v9O1wTo0eYxwzZPb5XzELaT7P77Oq8lRJtuiv4gIbAKvkpCXytsXoqqrG+8hE/j1d6Fv4vaN
iZn7oiipvDCZ55y911bVtHYi3i1duajrdsbo7pWkUzn6zhem5KPdDvsp34ZO8aLkSAIdXZ7tdfTo
wNNoIHfT5mTKCJw3E4D1VloRcYtFnj65d8o+Zdejlarro1HQttELsNGhOVwQYMldZsbf4NPSrbHr
zZZMsIXcOxHE1IjuMWv990Yb4UpG9TaCTx/4zh2NLBhYLvZK5shB1cT12s6j97gM8w8RAvMagaxv
OYaAPqb6nEu4smU5v8hc+ScDoddmrhykFeEjruQTFi2w0/20i2j3HIgmK8/ScyqWt3zTzrN3tmyC
i4Y8pr1JlsPKhaxJSw6hjyDOkolgq61JG443mQE1GnsRUuEBuLzRAyum31Dq4OMBN4FawNeJlCUS
vC2jvY2EqNcxbZ/FF7uYI5i4pJgy5rotnrjO0J8dlWF8tIo0iTgWD4MG7jCaav6GDAlVXmYfumfx
g2TgjPlMLA9ydFEjJFDA5EuLLjnptxLUGWV9xTPf9KsNcsVTJz255uRDRaeVuzmmfYnum2hTIrDD
sEItNodoKhYFT1nQjTYeSg4hVUxzyPtO7k1pfsW8rwjxER0h+9sOaNP3yvjRpbL30eJbq8F3829y
n3ABlsfNFVoo9R7gN1qVE7eX5IhbeghmFGmrCMgnItiK8It+uGgjanOmSrTo6cGuRpqMd45HDFG5
MDUVdvZrMwGholcgg9n/hQdsPhhZA+LWs+gj+2eHiAAaMdhmqcMIWBa0RqU4d7VyA0MDJSc3BMoT
lF6ibBT5fVH7/iXMTirmrcJ3UKydwQG8WsgLGv49IJHFOuCaK/TtJbkhDZy+UZ+fRKSdJlxBH4ah
CPwsTK5/VH2n0ILqqaJ5uZskT6lXO9epASyJYi7+kFWn8Ag4+TFX3OznoqkP8mQQewhhWWQQJqKa
sBbMGyCG/XeLoTAKLcUmSdfsbZ1a4bOIITfnanr3fUzheBZsWBEsF2n1gaTvVz5P4t7XcE0PFjdx
L35oy3r8GD1TbaAAk8M+xBI59sygPf3lU7h9MAgCD+9nJsge49EDp3Fy+K/ZgpFtFuVjeYe/BXvw
3H0janwMK8N6H6ficR75DZHVKyo/fgVj/o3tyBJJoip3DUKEy1RxRrYMLlcmneRLVJDIQXYFMO3G
UOx5RvcdDv4ci+KjXd4KikgzRBg4e0b5YdqbXDd+o3Oy7mL7ELqOyQFWX7JWJ3KL6h2lLRTRceHD
aP3DjAxwo0gAfw7r9gBycIcMmk11jvwjSkmoyZ1q78caQK3l9/mzZqwhr9gnZQCfnw3BHAyB3e2/
s8vEAdICn9qeq+lOCXpiAMFHOzy4TWdcWuZbxMXwESKgx8JImCaEcdB5Haqh2JXXQXtMEIJ/mmGf
wC1ojqU95HsysbIgQoq+cm1cGfGk9hhusq+OoRNkF7RApWKyQk+Tgrm16R5rP9VIOOAIG205rST3
37PTcj5ENbvDSrHT1Lhlx1xZM79lljU2SIFECWsG1p5BR4Vhl59WzeEcwBnQzaDDOYZkx0AcCaX+
7JPTTphyfyfd/KtBE74Jkwzflh7B8xkJHiHtmuRlca+n6D8z/VfdhMYpGUAIGEh1JX3idVzts7SL
A80jwtHL2HZm9vAHiZY8WBpTKB8jVpB13KyhHZDCkt6xi4Y/GxfJmTVgT4TAkzEn1yZOkyA18NmY
vTaxwTanXcjtdYy0X6bifQAxC9DYZCsnqsq84FVhdAeT+jj4rxo/QMutaKeFJtG6wzUxhxJhhpxO
rvMJT6a6q/v0xGoAJu+5F0MH2aQ7eT7Z1J1dNNtZ2jjepIbeXcX1VRvPAkG6ndbt0+gh/bLTaymF
F9CeaO6tRYg8LJAand9iwn04dDqZh2Hhsd+fYNXSYqSZBjzAB8p08lRnnabOJazNrC9G49D6mUT2
EA3iuTQ170id+AcVQXzVlxiENu69rVt4nI86J5d2HRx6dm4otBNe5XNKOo4CfHuoBnw/rFKsyp0+
n6hn2XibebtnZEYh3xV/wrz66n2234gUIflBxoVHSXZKMs/aJsoIz7SWASluFcD3evcIqPe9IwyV
lbyRcG/LPQZiJLJ+OQXG8ubEWVY+DYbxmumlTzL6OK5FXJeXDFnZPTBBqma29q0SH3GntLVDngSF
tfXSTyzwAqUnyS4c+7EBVOYYAeKw9pMU7MVoVLKHtGJQlzNRtVky3gkZ9Ky2rtmmZ9pTkpUDI9yc
22u9jh6N8uCpwqHxwBTXhjyb00jcw91fL53Y0ovMN4LcmFGrsAoUm983jZQFz3JPpjU4L0YXoaRc
Nvp1XAW5N9iXeGHkO5pz5PxTz6n50hjgMKKRy9qyaK4wgB7ZwOigz+rJw1IAIJiG5VLiu2x1tPo7
6Yyj07s2CdA6lkCVHxNL4lBOvm+32szg23NjXhqXxQH5+DUV5GeRsaKvQDddwz4LP31bpRu8XKQZ
dUYUkJIa+D2BXGVN28Du4V4zKjpkSA3R/TGf7gEk7grm4azSGSkrFhUO8VLbHr7Tkx3XG2ZWL0CW
8y27I/LuPAqKdDkHOHZL+0P7o1Xa1sriF2uqUrpCGeZWnYIFYSwLb8s6DjDuTYNGBxkZVU4lkIwa
JdnFrem/CXt8c3Lic8Twyu4mO9dzf5z66NEW43dsu2g0WF4BVqPhHRO2qUVMUci+cz1zqIjzfnRM
DjrTJcnMGzaQBRcFUWTCCLRtD3GfoXI3TYzFDvxZ8ToCc9u3enEKoT+xoWc4lEXlh+bXD8bIpkkt
77EPNu/alF3/mGbNSxxy0G2Ne7GZxN5aJDU88PA5mT2ANIudD/sZdor+zjIYEtmoWxmGH1oDN2Wz
6Be88NvLGFHnUG8/XIC/badbz37leycp2dQNzbTxlwUbPjWjjdZ+j3wqHGXrDuu6YintKsk1BJ7Z
y00EEyndu0YviD31bYKFmr7dZ4k+7JQL80nMxmvcCyKQuAz0UdGTbktm9sbChlpD5UYm3HMr4/ZP
kzE3ntJkrh7p4/ySqe3uWZLIm5JW8+HjUaElUm9uKRBJ2vVMgIpxO6mKyibEORjnp4hFQsmGhELI
u+c5ZZSeTD8dyUarScMFnbRySx7Og9ayb2Ai+e16z3HeaG+zdJ6ayGFLWhTXqEoi0CCp+YE+GigB
LqteYnGUpf086Vywt6+cuBnppMINNCRuGyvUCLTiaq09KqwK7616dYB4vaL0JIFz/mhb3lzysQPU
Gl/2shLKppvxY3dc3/QJOIOPIWJbBhfW2nJJubBlYpB0cNYQkRC3quvvk1lSeZIOFFQ4tdnihMY7
kJFlE9OCNIltm5qMW2GqYpoR/TXGVvIBqvMetVD5lMlyvPRijtZhI/mDIm5HA3Oyi2ZlKASH8O72
9bAXTUasldi3nXshWfxJjwjuGRyXLX6hnUfnYmjsaXQ8MPt6Zsvi2Zr5MSj05gIlPFayQSlaAah6
H0kUeAJ6W33oGbfFNjI4OUAsfZQcTY4aGlTUTNtyYZN742Ae3DnnzIgrZOWSZV0v+rvEin/0QYz3
SSrqB9ao96EGzajRYiQMxkX4QRLiOwE924lu7hoUW7szJ/uuoBpDo1QPW7uS4P1MfXzPBoLI9Nal
hzUT18Wlrl30iNatP33CoQipDJdwF7alFv/ZR1Hq9Kuk+2Kj6DlrU16v9TxOPmDMfUV+ecnL0TvT
zxuejHi4v11RUietg87TzMVe5e+Z9uefl6Na39kkdOHnx/KXscPuwyzeWa3/AXdX0LL3u6uiLbWS
Qyg+hB1D1Zvz/pJ1Mnw0muQeHUWatekKIc5ExT9M1O78fVw+Aw2SMX7LScNkig0QcOx+8hacgh7p
Dwk0c0bR6fDQaqiS6WL7qEneK71hxqXFaI0w/j0l6fxUh/q12lFZVo/emE/7Omez21nDU8+wecfp
ojaUedu2pAdSqhlMfsbmHyGV/96/ZbVoXyLZ7HjDEU6IGO1InZJLPSkW4cSLVjOq1qucH9FaRw8q
Zp4J+ym9mrn+IaOKiUPLACa1mAL6TUzFMXBvxuotW/TBtKVeCVALPKbg+IIkRzhFcjaJSSCR9hg8
OExJbg+qY2T1n167ffbvJ25f9/e1v0//62u3T8T/+4tuT//Ta39/1H/9bbdv+/+/7j/95P/62u1H
/f1tf3/8///a37/g9h23L/6313AK0TrsR3+HgVf0iOcmbsupdhQGDQ0t8aHMzYQezlGpzvSalpAq
vPw6YFJSJ+wIE8nyYZHiRcb1p9QZ8xRWm7jYj8u3/J+v+T8f3j4V1Zg34Q8awe37asP1uWnvRgba
J93CcjyBqqcl67P71SxUk2b8QjYNDZil+8EILl+JMsI0LQkkub2Gqb78J6QEYGl06OFtdDQf0TPq
0XT2Bir7kag3oj6t8TyK+k+pkGNYVhdula9+eY4Ay+tBZp9qtzrRW4bLJWjtR+bvBErkSoUznRmD
1mqs5QoAiX2dVPhmZBWWMgGCEW2+I10uUO0g3WnG/US5Fk0Oy2b63knxq0PYSv+kTS/zlJn7wU8e
/X4mkGFKK5bm+Cu0vpsaXjaZVGD+nZg8hhko4UiX1dAyFmcRjMPY4skgDwoQnN0h/yiXX87xEniF
FmEBRRc7EbEB+UMcjZ1vUFJ2m7wD+xsaM1oh1nVmgiTs+tmHk9DzIXuvmp0OWyToEKshc221rhRZ
zqBc7NXUDCejHscgD8MXEkOQ2wBuBTJkNzs19xc7oRtrjMlPV9mfIV38ovk1jNgf6CfZoM8alElE
XFAzXXybN84Q4aInpaRwh2Lfp/o7t0P97DU6tnwSBzfm/DOlZHFRjzebrK3ZcIfHARjyWkTeD9Kr
ILVHf88yenbtAa4xc4qMArFhVEorct5bqOsHEijd5W3UOUZiwLrJdJIGuwyhzZTNZk4IYoFP7RD8
Lu5dyz6hSWuDkmQlBHXoCmVN4nlHB29k9M0kFUSP1JqnCmrROvTp0DqJuLADlKhW3Z1UGBd0N97F
OqTpPHKf55zklMFCG8SwlM4uheDSg0Dh07R/cBlf83GK9rGw9oY+PgIyAdMARZJ9UnwdXcNZNV7y
mQM6pH5NKHaXs7bvCQ1KdBRDVVggEwbWQAjW8MXJhTRb8E0GA369JwOtTVKIRh6FWUnguTM7tOUy
wtSGAllnmMJgD7sFOMRfeDHZtVPt8AY7CaoFqyOPApvU1kTUcWjlRkO1j/MVm7DtJjHNSic6J4YM
LGbPG49mG5UCfkK++onuCWobJj18Erh9MWS7OY2+/FADwQEWkTCgBac76Z+jzk7O6NzjLVLIY1C6
rpOFxuIZRNCVJ92P/E1a0GeOYv712/8ftzbFxu15DvyxIc1wryC0dMC/Ay/6xHzGe267BNWaBLtD
k3giBWFl2u7vpkFKTsTcuQM6t4YQwxU3cyipJpzN2NBz6xss3Cyq9nGCp59Lf5/Vxg9uQbEBZJcc
OCEOXU3PJ6RWbi06c5bdawF0zLux8g+hcLDAdAgD/VzvuPWVJPPYSGu4MgSDno2IbevcljkXkl2O
NFT1jgHa8qYjdz7zp1nbKi7/eEL1Z6wjzQoWKEp0WilIqfKAANRXcmyToNWrk6OTcEc30Vqo25vc
g0/E1rzmLrlM79w32n1PFeZzWoscD22Z4xPssjFsSapTmLFyz4wJWWWZoveqc+gDTkicQDq0CU4h
dHifiGurva1rZ7ohZt2R6Qnmi3J4fCQnSmzwBpzobQakFgwo49LxbBVCQXpIN7L2n9SMnhCYc7cS
5PXebvG32/5kCGtDphExxbIFtzOAKzsZ3HBIgU83aWQ66Oaz9AyH8r6ywUUjYSXMeeBcsBA6kiRo
IXMmf8HiR1ctTJeQSJRzWoSPfc0EnD3jtDbq6WQASNvT53pXeXPN2W0Hwvp2SAxF7k0vQeno6PKM
WXpsp69kJti7JE525DPqzLqnYU3PANYi7F2MCQbe9v5tqo0F10zC6biIij4RKYM0aLnLgmh5q4k/
X/pb2cEe+tNtWbw9kH+zqJnCfxZNV8wSdABL49+vuH3k1tOvyki+7Ior2WT6eA4njLiaCyLo9rSn
4D7fPso95Z+rsRY7VOEvvt0XzJrJxZ5j806FzgchmuPeGfemW5SrJCV8HYZ4TT5dle2GFq8eF7vz
ounTd6vAVk2u9iuOvaBI7buwyZ4iDTyQyU0Tb8HKa3ydc4is8YhFwtS5m6XMJBKbhZic772Tczq3
jv3gjfHr3MVMiiy/Ow/LA5TLxXCMEnXkB2WYIfpKbDD2Kfap+nMZN+kah+Mc2KYSKNbK58jS3tyi
/6Ej9VIbKmAuHB39LhQnL1vPg/yzDLF2Tli9eQ5KOFe421lN38VCAWlbSwRAiVlroxWqGjYXGS3b
qRxpTBQsY4l175AUqEEdPZrLglPbktI0hU9RJe3WgMaYG+i0fTpTYdQnweAVK19j2InxHTk5Rt2O
FttWomPPkvKZGTWGdq3uArsP63NfkRc5Q/fXzVycp+WhQJK5kk6RBrM5AKn1imgbkm1AwMyGUTTh
JLnlEgmYBYLieG0YkTw35DAKsq5WSUj+OJbW7CzcOTsXJA4eRG4dm7G/SDh0jJ9IfQ+Z/53ZySMJ
SQgXssbLVLa/m8U9evspBNMxvfafb09sxGBryY5qz7T0mnYsP27rwyvwn0g0voep59LBWoy/cXdO
SBc5Ly75sxwd6+gQCN0t77M5pRNtfR1PVUIucY59TRchEIWsPjR0T+c4qoPC0CD7/Zqxj5+kr9ck
xrk+cytjoyU0rurlulKG/Wx0EEpsPzmR3unbFA1TwZCtRSd2TpdfXZjcAaQynxsSWafKiVD2sMPQ
5+Xop2kTgB6aVwSbP6ZzZAemVcHW449fGrh9BdF0eXJ7GDqCxidNwxKKDW5ftMmDzDtYGKPvrtMO
Wcjt7iyZhjQ6KDrTJYOS0zHmzo7pfc9fKVfd8r5iH1vuVtF0JBZ4c1u8JqUVZ0uryrOduaCN8ckE
fls/J95s7tBANofIDfckShDJTmzAhkZUkJtTfGxSazhXy4NZNifs3vqe4IXFG0W4lGTzgn3mp23X
eYH4jv4Xso8JFpmf2l/x4O91p6hpb/X1Bp0q0WgEuKbRk5xZeP0KpcI4+4cRTf55HGHDGEgRGMmP
m2xW2XGIz5mamMpNVG8UaPhdUaDZzmec5FtH038L096hQ6Cedbj7sXVW90zjz53sL+bIPgWyy6Ze
IEx5AfkKpd6Q4VIgEhVWeb2Lk/4nZjtiVcz24Lev/9n/+xPI7SyHZUKM72NhjjTMHP6RdKkqG31X
z9prwS88/33wYTmcTfaeu5I7j5WQWsuOAot0mLFR6Icq0MJcHAjdxU1fX+pEO07ZQKcYjy8mAoAz
qfbSjeTp+WFzHDvHDopZPbZFgh4OLnrc2/eTzmWppaQ9dbusH9IjYlkmd+KuwAi9Z2XWz8OyqZLF
a4pEFdj5XFA0sODfzu7E9dimYIzeI6g9A6BhEp//1DqeYggfnhPaDPvsL0c5+c6M4Av5Q3fwl8AY
lLVrhA5syJ3wwJzCAGno/9x+qFjuKrePbiv739duT02TUoJkkX++lvjvf33t32/4t++vl9Oz2pqk
JZW+kb+XSlS7Jq6mLdlvxntT6m8WnNEHT+bNw1yL19vLdm/r29oGDXF7Onn5A27ECoFVVt8XffZz
exmvPWAO9nI78B3t3vN59/plAhqJTl3RtWMUtjAkktSrrrdP/P1s753GqLMvty+FcUHNwybPIaI7
/vz7VaJLs2Ntu9dkqswrScRq3WstDfjlqTH22K88ITclKSnXpmjLq+H98wT8iHm9vXx70LBQpagm
V7E/7ZippSzgPtrg0rqaw/Svh4HB+V7EaGywec7kL19vX3B7oDNjXTtgkpsmBSNS9lhzYtuDciBd
ccXj8NJ68j2NFPOTL4kB7JhkJJrWaM6czHzxdRwgemuDB6bawUH6+reGvzUf0POxpe1BbApKNyKA
UTqT8RptE9CHZu92J0z6zGiLJaV3+fGYb9rjYKCL/ecja0AIORMDfPvlLvMg6D/bMn+MHCSSWlv7
G6/Tx+PtQbGIrS0BNNNvfP+4KBGok/Vdj6WJmTi7K/LSVlGZnBFRgpgjE4/u0O0xM9HX9ksUVp30
QQbQj5BQnt1e8krGXQNKba0XDkHfn9bihzBdWR9hh1HI+u2Dr8wXNtDn2ECAWyyhNrePbg+t1WXH
UYH8nA/1wJSwrNt5MywiVK9QPmYrepSoTVg+InN0j8CYZgC58pVI1N9UjSQDtuXv0aBonVUs2Z/a
wzGjDR4kpvl+e4n2lIeDnINToKLY5ZFZHcehcDfAh+CuLE9d9tUIYQuQP7h4rBW5vFD4xkTfR/24
c6Yemy3C4G6oCTOnv4fYDohCw16DRQWsVCx4zta8OnJzwG/PgWgrAuYy6Wz+axNnbgjzZGIejIuO
2xwaMtZu50hUORdHa5kigVsJ0qRZLiqdM2RISNT5QwWIyMmNqQ/kRKiotzjwrLKsj4nnfpumNQYF
mS3H2z//zzsgXuoe8GlkzfmW4deLXALVbw+uFo47CD84HPGfFSlCUXyVL7cDcHuYMlTPWaG/hk58
cOAAI0MGkx3FDSfevpudyy0mGElrVvF0eMjZBCIStd6iUb6CQu2IMeWNYcNfHW9vNjTPceVUuYdc
2gjJ6nUgdVvvoYcJdMywhHAKO9au6kJu7QOO/qUx+Lcz1gx5AwbEeAuF/yev6CraPprsFgjF0WPf
MVp0Z8Yo/DGy4vn2q5lA24dM2/3zdyyNP73Nu5nwEznsC2RY/9Yr63oa2nTPAUcZVXzSf3pznBcx
/QBGwrG2QtPOcwU9P4XfWdjGIVu8OWxHgWvFyRuT+Op4e6lfPgIVXGvWs5VjQwkz5wNiCtrBLC3j
7cxd4XYvGHC34L9b/lE/BfzBAMc6cMkC1dCjtQ9tlMqOwUjiQZpUUW2vw9EorxO++qtl9DinZ9Kg
zZbEyqJxLgBREqRS+EW1n96i/55YKFedlBAEZsf7W3oMtScen/7stiJ6T/X+JYx99wsz/u9M9hkt
EjbiGDlZOcwJRNcMJzDtqaE0NEHTOF3LKlgKqzLxvbPepOZ1yQgMpqWk4LoKfBdomRGm/3qQ/fSd
MwmHlAQFVXUeOLEpgj6gOV/RFD57DoyRcBrjU0xwC9Sj8EPRv1gleh/S1fvoSAw+oGckdCNM9nUZ
wR2TvaLE5fZ6jNjJrLqQSoCxMNppDWPN8IfGCSOZcGlUPOO+FVzfM6COCbAz88gVd0mySBk0sbHe
GybufnrSX9WACZhQK2zzI3iPGYpmWPRYQKqpwd7TtrSpcGrlybCLVKEOU9je1xyC7YBjZu3qgHb8
aEayPftHMzOB40HoJ/GwxCsAYImoDezKWb9EKd9J9pfHFqjFgcqf710WjMWnG9b8kDC/pF1u7GyE
sdfW9TbC0cxrnLnDlXvGVtkG6E85AINDHPFUg+Sjo1F7K/gUFtOHGdsnCnLvT16glZHFry6SUHpS
i3q0ZvkCuM/fDmgb6WpGC9DRGWF9FhKBJlvasWQoa9fyaGkSlUb4YzMSD5AECYwl3UmzOm+HFjM+
jtm7KtBjElkEl68f2fZ39VfkjTsmog+9DhmIzdMbGkJw/Dboj3IkQySPLuCsU6bHw53ufWPRsnL8
/oW2YF7onG0SaOYrVejBgK9vY9Ckahgt7VTyST2DkNtqyoCrBZcbeLy6g4wSW4os+/ZdGstwZK4M
bIcmc0tMLfnMrIEAHMVaulXkkh9Go75rHX1HXXenedYawcfSHBk5Paf4j7LbTS2bT4B53BGZdxI+
tbX13kaxWkdnb+EuCYzGphsfSns+1lHpIwtKSdwrNBTwLd2NJD3RdeReGg+PuC4TRv8A1EvcxPZg
HfE3TdscrFqhUbDZRH8Db06AMlnnuhuRNRVE9rSGOmm+OJAPDn1EwvxofGTlwiFxW2FpqUdcgI1r
PSMMeqel/ZA1wthF7tysLQuWX2Q7kBJprDeeXOQuXBQaEEY7jCV2luo4afYrSwBic1JTNrMGAaRg
R0GDgM3DcG+ZhRYIJNWhUfinmjAH6TMhVpl3arv4iWjPiroZiR9Jk6cs4/ZA+TFdpDtAjtFwergD
4TkWmIjtkPj7zmwfCKjeGlqPWUcZhxgdA2zd6Fi2C4Ern4a97scnJkPdMctgM2n2NddBF3eIPr6q
yP+yLLu8r4kY6tMO+VQxnPzOMsn2FdHFRT6xMZCj4qV078Iae4XX9L9b+DCr0g09KHAo72WRx1uj
Sz7lTDAc6q3ynBEyue8JkzHHiFaPXvyZs9qlgWnSrF7+jOSswvhXkrJ+QM0hKhe5OCL86KWBCoGo
0QRgEqEHqbIlYoLAU5GAsOUyr6lbiQrCjdOvFurRDlB5sVZhQ0RxHBorQ6D4LVHTHTKUK/wTW4MC
lf+42VNGXQvGlLvUL73jJPHPFm6OiBS8MQF1KxJ1z9Sa8d6pjM/J4BYJpzciFEh/6Tpp7MlzopKc
4XxR4W5hSDkei3sp2WaWnkfRV9G8gW0jioTgT6+s15509lYniPVU304moFGagNoKOhtTne4jCR87
Q82GTrbsdnl5JY1FrfxMhJf4rudtF6X24AJ45qJFKoTAg1bMmG/JtVlLRSNNDls+vbcpq1FUzzr+
Pa/bpWl89IjqrTz17VWgKJgvECg9pceGHuuqxz2BOjfDV1g06yJsLtpcmaBahjzwfPVWQHs34PSg
FjIg0RKhNTVC3bVcinesUpll+4wg+Ou6MivXFqOEbTbi7vAS7cPRxbSfjPkPxwL3Xotd32CYveJn
csNbeOANarwgblNjq4b26Bbtzmd+dqDxx6jeGODADPidE39h2ai9ZtBDM3Av7bLC2Ai818i2gdHG
4xHJFKoAd2YABbusZvPkapYkMiZnIOpkBewh9yFP6sdJeK9ouNsRTQDw9oqxVwrhGpn4TCzW2KCb
xqb4igHh0qdL5X+vGooomr+vxLiR2lhmG20hYdIa93GQL/Prb9EulC8axajePu2+jrca7mLeW+i9
yuJ96RPS/GTj74CMN5dCL/ZSt7bl4CDUK/MGw8uCkbL0iyXjZ02/awXmVyuD/TxFQAdm9N7c2QD4
UVdwBIljQE8PvrbvagjMKGbBSTP0apAA3YfgfjPll1dZLNkosOsYWOvrwXyNMKOweg8/MXpr2hkj
s3B8gc38K1FgXN25f9FmEV9t1VwoS9+1kPGRsCzctIZ5AgqFeC2Cwutr/R0mf0zfdKUBhbKRKyyA
O3E0rYn1etF7yLshcJRcs3/oYt2T7IR8pISQMNQEi9vDqQS5/9ajySM57TJ1s3pThnjum7cYRdpa
4vvFqlZ9SLROjLHzfWRC1QttpMeoM0vwJIirGcBgqSzFpR5VuvXIozQs60I3ZMS+i/J2qrSL6alj
VYgffRaYjED7oUyR+0HKuwbth+r+zGZvBEafbScQE90iMFEjJUcttDNQsl8II8vDmAxH4JavBMG/
uWQTNodJOc9F5HFZ5ImN0Z3AprLAzpMMv4UbFcfI8/7QCo2G7p0lHAmQiz68iDWKTOOBgN57l5Oa
wK3hKwWkuKpTuRlEdkcZ4KL56tHI6k2zBeW5pPxBSoa3gbBbY1iFLr+WJv4y7eJr09GmJ2pb3Ujk
8ZgHmJEzEd8XjXUf5ojXsLoMkBswvpOZzfuf6HEW4KZ6QhCHG0NyOlpPRmMYF7f1oEcSgU5AMTPQ
GuTzMJnv0taLtYmpTVLsAMaUu7AWd4mqvzDyPYecgbRjxiN5Qn8a/7R06k5jZu2gqwYye3Un6lvM
mQTNHcfS3zfjn1ZldxYl7srtx+9Oq3YCfcLka6QC2OCOJhzTdQ0prCcJ1meg5sMbRGYMOnsofycF
V+ggFtnEN62mIScdivGsrfofv3WX0C9wnTX6wd5vIII7MhBd3T3cHvT+vrGNNEg9bx+bqb1vS+uQ
xHShJrzO+7GP/UehW49o6DsODAGskuKQXvAVvbxzRp68I7hgiSvTT3PYzue2z36n/YxIiolH53EG
cOOECSrS76lkVdMtpz2JkioHEy7BG5UD9MhjwtY29FdNNQQWNjw4hfTLquaVEy59tfB/Jx5A6ZRe
2IxweT065DALIHMx84cVcZz+Stjae4n2EDqOTlY3vF3cIo4JmlyvAwu77doI9U2v/DFw+/yNqaMK
hBu/xQDzpP0hrIQ87sQ17iy3d4AndgSItF294+jRGBDwNxGuopG1ACQSMe3KPfP58KW13WAQMPlC
5f5wP6sC0wB/AnUN+DcAsu2YTtASarFOovGpjZmQVr0dbuRoZfdNF3kHF7+zrsjMwK69j3w/hf/j
szUqQfdYNd29nrnmxjFwjuQxMoneMQlLncBdLfsd6Fh6EAMLIEogatMdgVfpmvAtmrjzxgAuRZuF
HJOs5/9fJJKeNsQnYb4MvmMc/ciygJ21FzvGuaBkIgPoz+dBTffkAS5KVs9b65BHSsbehEQCXZix
HzZiJgRgoIWbpdkThK209R9D8zB1FpyYEAdh57vOpmlQpjMNlwIFJluFTR9xSQF81Iz8oEXLimfA
nCfEZNcU0e9CH6e157lL+jySTMPiNtYtuMoy/tZsvOVuR/82YUcK0TDbQ/cjQOJuJp9E9Toblyb9
yTGoHT1RfwnM1AgPOYXcMyNQZo1D9cttTDzxbgcg2vYLFJ4uEjEQx73CVuYZvx2LMYsxELNR0xBY
ZbXvHkj/oUwp5H0zfLWEwa08j400cEr4Z++DY8zBP9ckKGSEGz7n9DGqyjvRI6IoChxwH9J2DmWF
/3lkNVkxanko7OwIIeIN9Tnh3hn7lFbZ/L/gJCOteRSZBxAtp+8cVQdjMczy3SDnyXMMqa5atwRH
AtIRwRkUYz2p9hhkAo2OddkwIDbb8xh22Z2k9reXaOeBrV3N5kCkNvcqnQunzLsz8KyaQz/8scAm
wQj+SOOQcmYilVmU7UYbCe9OWz3aST199QBOBlH+MOTih5irjINI/dUwoa7pE/0PY+e1JDmSXulX
GavrxRDCHYLGnosQCJUhUosbWEpoDTjE0+8XxVmS3TQb25uy6amsqhAA/BfnfAeKBybRWZm7BrR3
T9QBSr848ME9ftfCuycdbvCDIKWo8DHbs4xCcLBCzXJDsNya5tVedshafKdFs9t0TAtiG2712Oxy
1avlyK4LCCNveA6fmfpf/e7hK7aChLVX+zjp400uQ76ZqsdSmtUUTtOe4cVdVMAoi2dnLUh+bVP1
Ker4wTDGZytsiVaIloMYfhKr0NbBk06z1OPcLnp8P66ACR5PvpF9wETbB0x31zNlGgQPtNrxBBoj
Q7/N0aN/YJl7a+Nq67QfdETyGODJTqb0ezY4VKshQgiu78dyYNtBuUV2ih8ZuGccZOzSRUSOocTP
g+InHGK47LHdLIOJhzyTE7YwNf8+BqYxNUEhDwx8wtM6Rs7jJMbeCCnDCpZS8F6+cQuewjA7WUV0
gy9KQ/VugZLVnkFJ4w6Yw22esuSypeRc7J/zFPhAjYgOu5Trw9a7z/NeWwHQYQqTMbcumCwb8b4y
GrbKA6vfq0i6yLqNJ1wkAykuXmk23rIE1caxUezorC0tfabBgYSVaQfT5K+bquchMukAMw4qPbxy
G9Rj3SBISKKPbOAl4uB76HhSD4nzNA5Iq/UU/L6NEJSUos3URM0Ju1W+hCht0R5aOfa68SodhFDF
gNqgwSQa6WqerQmld7MjsdyPMoIAkRvjJm/aDQ/8y2SWvQ/X9Yay3FmMkizOgt2gM8g3D171gAMJ
SY93wxjlQ9q1vZ7HdruNu+IcNBhWpemdkgxUZhVHryIcNrpU37izfqo4fo2rZhtpI5n22UXRz1sz
BghZFSCGRPBeetFEAhkqgjSmLE+Ys3G7zsYbGTU/0zS1nI4wjNQkIOaZfhU4HND1l6UNzFYLEO2s
pPau/BEMGhZSp86/XgOCA1e/suMmr1ujif+0VXnNo7ResgEntpqRl2WZOsRRVa9MinlRRFsWzPhH
gxlfcp6ve5GwMwWv2To8ansbsQpM20XMp1DNYiVnZAiTHh7Hqv4arBhsCKSULDM36MXWqejuM7ua
VnQ6oStAaE39O8fSo+xQ7g4UZ3grtGuwSD9SWuvWF1qfxygPfCKu+NPCpbCgb0rYZi/hkE4LXZOn
aF3buGdcnFJLx+ke9Tz/QslFl9jlTxPeB7NtowUhNw+tpzeUDyVa64RzfSyIqLP65PtKl/LmUdCG
9NWNFVSLiTlMo9eQvhp2hxHcgdAD3+ImXGqQiD44k/0p7NrdJM3O16tqU8ToVARu+rA3ALqVOA5A
DKCgTxvE6x1iczdt561rYEUbE7Bu1hWfq9oGCtjB6gUGEvSzBP6O0d7mYkWF0PDoUsMmbKKd3ScM
FvGq3Ap7r1na/Ena8osm07eoa7WdbQ/tEzTlaz6T1xKzfu3GQMroXXe9Qt1l6mjt1hqiltai1/3a
DMBb6Vboy6omL++ldKobYj32KKiRFlgunc6oIaoJjgMz8DUavN2kJvoVz31OaoTLJU7U1uqQaZk/
kYwfZ1sckfiwhAaFZ5sxwR902300PU5N/zUn+WNBFXF91n5UkgvGUvVBm42TQ7oUaDLftcUVFKZW
bllDVbacU5bM6ODshh7IMVeuY7HYV9WHQSdZXiml4fhssG/1KYxcrnDQOriCZI14IfRQH3m9b3YM
l4N53kuaHOD4klrMeI3NHESqE/101dGqE803htrvc0bZnJ8Le0x9ssKvxveekZqJQqg3VwPImZVt
RLfCwVMyjpz7ptoNLH+YEpB6nNkl96B2b1jfedqmy74CUhZxOJcp7QIL8QghkP6JtOduFHDx9Qkj
JdQL283evaxpDgTzanxb6Vc/RCNqyORxnMp0Kzx5C13IXVe2RTxDb+CoAfdd+HNZZ0RoAGofkMIx
g9C3yqmtdYSsLk0Y+/XBZs7Dmzoj/LQkXmTQ4xNIOS4iFwoij2XQzz1XmayvQqnidSSv+UYSIFa6
MZ6D0olXkNmsJbyTYBVa8WkeDKYCpDNOpv7lehZvonSf6hoQBp1+vQ0y7ZN4LOhXGt9IM9SfeW3z
thGqKi17bSsod0n4yQKNZ0JCMEzQ4DwCMwKq60flzNWK6QmM7MrM6LyTwmD6khePxnWWYlzJnoDt
t8e5LJ+t3MCtEL/WygEjkGhrxjJ73R7RwxjuW55xZ6NNu+iN82CyiZXyC2oK/ziaNShKlzZ3e6Ai
PA3ccjPbzMk5z5DamwWjRxCHYUP8jOM0206A9k0hK7JObZMOV00+HeKq3anIhEbvUHpr1B+LII8e
rBFiKMFqd4wKGUFR2ySjI4lXaJxFne8znaGmljCvnMS1RIkWZm3ri6ohQZeV0Y3MMBwRYMH5Lpjb
Rh4KkYHKeba1JeKxQ11lpxEb6cnGPQOX6d4cwreGrYs/1B7o/uJsRGy1YQShzrW5QVL1kbKuXgI1
MsnAuOj4J7QAVDt8MQYr57JFTzEEsGg9F5IHlKg2Ut5m6mvomDrgRmInOqe/Im2IcijLYxcz5GnU
xsjx9c8ZmjeTNK2QdoEh9V0z1RvN46FTFi+BLsJ9goorvuYiMOe6IOz9kAdi0wnejMcP0FjfzMa8
yf7AotWsSblj6Kw0QgMS5w651X5APrpoqvKRCQEACOfYcxDWMAc2+G5YuGnTjaeUH1iGvrYfvbB7
Rrvw1GowVC0Kg5JMJYLp9A8J+P1kNek2x59eBasJBuGAyt9XDWIKB8e6TPSnzu+MoF8OPSqJFvTB
9dxdtF306JBtEOl6vI+osFN91XR8kIN5RrIUE92cHMyTpwNUqzWcnEV+ihVyZXpdNEf1fECjsw6Z
8W+SCFUo+3Tc25dcS9rNoMw3PbDWXUjMOmNZqDyx/VnIgPW096VXKLccWcLXLe17iIIBi6FtpsqH
NrbfysSNKaFwpUY5DQBawo/cOTKEOYJ5iN8rRH/KSlbwRFCmqsl3NJ5KLhOOK7m0b4oU+uMw7Qhw
uWcMyUhDpN8OmxCGAJq1FtFrOJNf1McmTVwc3DDlmJhnpsExQHbXOd2Ble/Vd+zAcO3KJ6tkkFsk
FL+jQz1i0SSLaP4amFzmBLhYbugTH42ApEj24FAkKEpAD7ZbCuJ6FArcVlAvFMBsWrqMhddbORR5
5nQmpi+uXp7rYSTIyVxZg/ud4tuSuroLq6lk0Gf8DIl2Mj0c2VVJ2mn5bdYO4E6p3XTe1RsI7lyT
CcyPMboPJbXW4M3PitiYRhQPYAfaVRA0+aEyJPxcco6XvRHC08TG7WbPadjfjVoByrvw7li7nm3k
HEuYB8ka0MZ32TIIJpSZUtQldGdyrklA2dqzIcRj5NenoF8PDjMAR8fCmdTYfuKBmfwzzJSnVgG9
wVt84pBV+PSJPeqVsS6baTtUMLwqAjW3Ye1dekO+YWqJj3nQfjrj/NMG7r1wxrOLOrGZnxKzU5RY
6jaOuTFQtuzbmHl+3ZoHQ9uPlbwBxfchWip8yW3Uey890yaqKPreKy1Z9cZC8bWwT9xNbNopoSkE
4476Kl9zx21d2b1XNKDcCDQ3kQtneQadJ71q7XbduSWYSTkPIYmXy46YP1ExiCkQLq0Gu/vOmiTl
wGnvmtG9NCEhc13Vwc8WG8g2yAON4j4vnS3gdNOw8AZxVpp1yEwCWGBgA2gzyDH3CFLCAHaqHaYI
YyreCA9dFqFT4Gm1OPbN4nZKVbhq9TtyLprZeSYS9mNO1YXz/Bji8V2TUwOxTqld2ldH8EfOY0Dk
rcGM3zOnE5Dq50xLpF8PqLWgDN6Y8iC6b4LoOV1B/WZXaKvQr44+Ig1bw9p4vQmWzaofVFK+AwfH
zqCqY+0EVAzGsu/Mig/uFigfi8vgPEJtXYh63mgtqB8ItTPyE1AkKQIEetYnS29uJfqBmhSuauQJ
jwEwXCqe41Cb1cpC00ogBdMHoxbnZCIgkh1L6+sGfNEqSwcUtNXGDXQNsJZ3rAoCWnRQE3FBPshI
YEPF0pqw6eda2b5LTh6zYUJKNIYmRadWiYezOdB/hrJOcF+yKjKn+zJQr0mfihuRsanP2JJbGh9j
xoM3aFDX2Q5sJBO5K2Rxj4duvOwci5JBciVrQ/XjRAbTY7HSiI9c5zJ1Vl2zypBCIW0yPppKo7Kr
qqVFjrJG9Llq9YMcwnzBjsq1qmeWwGohxMBh1XbnoCXDcMjfDCvd1m59VwHsdshhx7MugU+DqjSw
siMt4gaXsO00h+vYGPbBTNqTe+uYsoJaM8wMZN+pRbRNTrkkXSIuQsnt00fjYbDbB1ZZeCdmizWx
tO/c1jgmaBzo6rV5HXrWa7GOoJVC5DcXxA9vPLg1sBNsUkQ7Y58qCNqOeoRYlmxKBngLj4e7az+I
Cfy/unhpz/MwT1HAkhs5oByYugsgCmOBQiZg9grtmzGqLxjgMHitSKHVvB3WTw6mEP5gGLbbJLDg
aBHgBCHK4DGTkmulkWTIDtc7qEa/ID3nghpb0w/CXE7wOklsSiazY6cTo+q6/mIbRD6ETjv5+pS5
6EkL2F8BtyaULdddIYXtgRaGwORTxAGMqDW+g2HFqeSHVMpL2RQsrlrC9jq+Bq2d1plMD9Q5bF2s
ImQrbrKbcjGoj7FVX7o6+CEo0VvRiNXLCTwjKukIm8Mdfq0rOcwjliZGJut6n3wjX3XX1luW3yHY
CZa6XtvuJ1GPixGPwoIkGRA5ZPQuJsaSYJyHA6aibM1KRSKXJJPaVKs4oGJVFerXvr2XFkNFbQa6
HqUXYq0whChEhXUQk0zGejoT9UEVUGMjt/3mO4AlmOAV6WWHpYTnfu90X6AxfC23LqqgmmSJ6JyG
Th1MG5xqqHIiv/LXYaYBJRVMI46zBzwjGFzJKP7UiqFYhtiL4TrcTf34Yrom0SPkPAdIU3DCrN22
cuHU3/PR3YoWOSPmJX68SV+tSemHUIu3nnmP1GFYdMF4YsU2LZTfiRAyjQWK26Jm1GtmeF0yQA6u
7ihC6kU325eSvqATJAtj0PL1IAaQXgOgoy+TVKj9nrup2XQztyup5F79xKbc2xLiyzjGb+b2YsOS
M/N560lF9hjiq0VgX91vU8HCjlzkvBDHgHmzaUzWWWbmGX7VMuZ8XNWwnhEdlRCzAXqV6hVMMx8u
bX2h8g2oqR9UFw9pyjbedWHxuZMBJY+gVvpvXAVlyDi7xYJp2ZbPQU6wuWmtGO1ZuDaddzbmDbgI
BGOEcAIFA5gh0ZXoaQg4P3hpK3IF8qT5KKfimzSMakn43b2cdIU3GcPc3PbexuzKh1LHwVe58roY
Yd2akLtteNOhDoN6pfcEpaRQjWSk7okRzXl00NVXQZn6ifTONjGfkeasG4MtUB83j2YTfUo3HFe6
IiS5KGALDfJlNhsX4hpEj8h4KYS4zWctgUBlbdPUu9ESjByj3icMKMuNbCuxcdo6WHErqugpblHZ
kfjwI3iqjFX+orKAyEgmgcVFRse5zZ69CPka2XUcvigGKvWNM/ZTiyo/hthTEVGZtPqbgepridaP
KDxZPSQRAcxjQP/yOyWNXYOhsctODZAvHEsVy7yac4QlWs55DgrMCX6GgdZ8iOi/e8xGcTB9UHkw
xHR4JJRuhrYs44LuWMfxube7NIHFbzM5SRQY+JEdsteY5UVfexWBaeFQvoQyfb/6K1YWDNIOjsLS
oYNec245a0artCrJmNEEz6yG4UE5Qe6bA9M7w6b7BQv5EJRM4oCa71Jn0JdGv3Oiz4TLBgpEvcLA
0ONWJx6SOxBNUVijaMcX3FXBm0WmHDKBtYNV6Ty+DgROTWUjNy5PJ8QXKYykwEM7S04aUVDOKS9u
0YVAAXaTVxO6DCqglpjKmMRNadv7NO+DG9viUTEwmK7slgAWc/LB796BxhEVCOkWdd0qdj4dR/eW
OspdbTTLnYPkDeZtk25sHtZNMtzXhJo2rXHWsonFi3ubINtZR1Ijq1HHu+fK9Ov6PMVw75C0wsI7
95yzmSIsGqqdpVctJzrlPi6hjH4ESmdMIAVBMDTbLL74lwmCNgZvUxGBugxdcFOODa1IFTeuqI45
GbB8X89Q5ko0942OHi4cF/imrHXNxGrT1/WnoXtHEkIYF3ncr2VgPU5dtIO+IskG6e7atr8lgjlM
8SgVjultEBi+sc9doeCNd1KHLUXAeyfVcKly+hGH3TAbDYIfihqHhjb/GBVTcp1ef23i0M2nbjnY
3JFJom4bi2S+zohXAS33ytWmtXQozSKn2g7a+CbQ/0H94tLn+22s2PYjBE+BQ02dV8raO+BTOPQg
YXWUThuAviCJWIrRJRKZ64bzoc3g6UXB4HHFo5yoGuClKtt4k16xL2S/NZJJuBzouxGm1BWtau2T
YhNv88oRuMg4tUsRmiybmrUIGAIIqxK+Z1k52rbk1LNRXOiejnShHc1T2esHYObnADZg3BAjVQNA
ZiwY8r8UmLE5IutpVjzsFF1VGzYvvSDIhiR0OJ1tcnaSaGtc81gK7x3QcnOThsA6U0lQW9hnx8jb
JQ0bVPjv2aGZvQejQ4U10dCkafajZMCw1kS6ItSjFvbHKnOMVRNEPyhj00WCVCBpzzFpWXPlFUuu
fblwFWIJAPxwEgPCs8dwi+FLWxfd+FLX5o9n2Dxiu2IZTSCP6+iVabFN0BKJ8OKNgoopEdGVDXKj
bKwPRddvtanbNSYwtEa7T+ouWNlNesqIFkPEtCZPfYNRlfGc+T4E4QP85+fQCV+CIvguxLuOKjXV
hu/YQs00hUddSgwLVXTIQR5lpnEqw/iohoAlIoLfrEfKZsRSnOrKOzM0QjlDJERXZNM6SV0GC7aG
VSNg8TCPJqUe7pE+L+UC/ru6hrdTKvRN9GxdOWBTfY8A9Rlbo8MV0X2mA9upwYWklsf9A4Fs2M+1
6ZVlyGMVWPMNIQWf+kYJPsKaMuikT9GLXiVfvFuk7XOo+13ApduQO+0LU36Z3B9sGfkkHZCZeU6A
ij51Lv6x8jmfWV33/U3aucPp9y9GKL/RSQ6+qdUVDXWxLSzHz7gYEVjHwUFD7tUCQ1oyNpLL3AMJ
ezHqBLRvqsdrkl0YbAEXXlpaA/MLXPUxzRCDAWO9N8lQb42LO6V7HoBXXdO8aypuybwG56hru7HO
NT+v9a84st9rzexPoq9WqWY/KgNvuy3g3iQOaT3lrYsI4GAa2ktjoyTtBz33bQvrF5EyHyyw03Xs
0YpN3uuUV1wqRIZGVtwtx3l4xTsDFC4VP41RghAUGRMEXpIa6VuzPIXgr5cnzykeJdLrvVS7GhbN
0WqR4WpazQ/rdxbzuRVMEVC9OHWXo2N9pdpEFF0cgnvqWB3WAVBOswJE9Otv//aP//i3z/Hfw+/y
Umb4hYr2H//Bf3+WFVFnIcP2P//nP7bru/XvP/FfP/GXH9h8l6f3/Lv9lz90vPcf/voD15fxX38p
/+w/X9bqvXv/039wE8bddNt/N9Pdd8sQ6/cL4A1cf/L/9zf/9v37b3mYqu8/fn0iDumufxvWwuLX
P39r9/XHL9MSvz+h//yArn//P3/z+g7/+PVASFIbv/+vP/H93nZ//DKMv0vMRMS/26Z0pRDer78N
39ffcf4uTXIEPXYAUmdxbRm//laUTRf98cvi94TuWLS/pu55ts4fYsP3+7f0v5tCFybkMSGBCAjn
1/9753/66v77q/wbI+RLGRddy6vhnVT/+Q1f35nDAMJi/GsahiM9qOo6r6H6fL+Li/D60/+nkZob
4Wq4iq7aYjMIdzrohv0SxWEMUVIb14U824kK967b3JV4vJZ5LPFvaeYTfmILb/ZUrv7Hp/fP1/in
16T/r9fEGzal7pi2TmKSYf75NZltPLN/5rygkX80NMs5ajio1lIfs01Zc+KybhnZtI3j7TyG5qa3
tWD5r1+D+9eXIASfh+vahg7a33P/8rHMlKCB3jnXmysmrgs1pe4a4pDiTNyohiR2OMDOuhXO17/+
d01TWn/5p02HBHZdumhOLcu0pP3nd1/Kdhp7YX9Gjnkbw1iCIa7jXhxc3qgHc9OAwwSBd7oTwrji
Xu2zAM/RM9Rhl8GLM7x9pVEnWlb3FuiBb496cNQ7Is3dCHU0EhtcJr08UwQdstnNSQsiDMPpCSJS
/bwb3N9MheEWAO62tAiNQUCkHeI5vWW/ByLL6L6YQrHHy7RX4pr8tE/mNSR4fS/QrC/7KGSxpEpt
00zxox4KY6vQp6xQIqhF0W5DZHqEmBnPhm7DP5hHuc+yxwnV8L0rZ4KFxGscm8HZMtvOh7Y+HK9B
sXgerBVrmOFg9AWChf7gUMkuEpI9b9kNj4ZwNmyLU9/sm2XD+Ou+c5GPjZoxv9ujw4QP1lwaRq9M
QU0f35+vKf7GuuwfZAErXZRPyopvc/rOA97slPgn8o6nzNtdQUZLg2TDs+fY96XeuGuEDdVGdona
dTDKVkaZD3daMx5yiFrrzEYVVUBMJ/IUrblZdHuDUcISrF241CHhMy7hVY7GJgKJkHf6O5gTRKKi
Iz1MR5wIW3GZ67o6m6P9I4SY/baZ34seqYSBALgfd0Fj3CW2rSEDdxYNG81NblarsSncC3xSLYP/
HeqSbKKxfXUThoXUSbvRYrWvZNftYNOtJ+/GzqU8e7LWLxR2qE0VaDpyGAlQMbao9kkHhFVB896v
DWfY5OMte8HyRmLkMBLzkhnDeLL0ON22haAFpbbOeK0PKp/TUzXMj23Rzg+dUilgj/rDDJTgPZKA
iy2eL0iGfgnCpZrCcIP/HXgRRurGCWFDEughCiImKvqqWkYzX0VW7KasW0WufZCV6TPGiC6DSmgi
AibnMtleYY7EF8wnK6AWbalmG4YWSyPGtVZNk7Eeh3FTtUixS8noop7cV0UVtmiVB/YBmTaTk5b4
qzTaRyj3ciaCi6GdP6pIldhY0edGQ0bCXpidXd2sF7r0Q8GgrUfSeCgNJu4xDCrY1JQqdlo8V7XE
MBsUmV/A4EIpAilNE8Mq9hDnN96+EVmK/HA2zjNbdCu5bbBJEL64dOpdPeoZUKdkWs1DIUl1Fvql
6YJXZPnAF3S8QPi1gNrFDQPK5olxirudxbdRluKMHIiszKSnAwqgassUnmKBRNSlf6gM9aQEkt6+
q/JNWMhbloz5SSO/gXnLA3ssjLOTNyCcCNgF92z745RPLSOHwYLQLPG9luI1s1iviEQfl4hdDr1B
2jcv2DeV1cHnMnd5FN54mRP6IY6S1ERr0HCXLL2OTe/MtskczHgXBd+KgnPvTu6FZ+rI9Jn9g7iu
PRKH2QLQ9WVqsFKMLNaAws4wYxQ/GoOQg864dq2iYt63ja7fwzF/ouD8tBJTXAQsjNiQLEcn7dkO
bSKeilvKqISiq5e3qTe/966Lud0j/behVbxpBoP0bu0YtlpKGFrP/VV40Gdyj2SKgNBNmSSXxFJP
9pUGp7D4TR6TuV7CezYmciKNzsbxM9c3oHwWlVOfBou3U3ptd3J5btDErC3B+4+0fWTx7VR1lu+V
WQ0nSrsVq0qSSzL5VEweTRbfzp0Xm/VZEyP3s7bSdOIm4bJQT8djfhmiPL/MoaN871qz1mT2njrr
q2OAcIrQsRaOHe+uCU6aGp5bJVYK2da+6AeFSJ81o1Z1P8hNnJORn8uptQ8WGWuKt7YZE9zmanzO
+3CdtWpEutHggLA0Azt6Mvp4qNq9prMOwYMyLbvMqA+1KfOXTn7PZRo/Du1nEZb6sWq5nLq6KF5w
vb1C5gxu3FSQIFRlO4rexz4gLSeDOTWlJfhOrv3DGEFZEgEP7pITCglF1SN9YRJcltZGRKhHGlW0
hyR0jS0BKS3xICu7yt6chu1jCvqAAarx0heBsVRRQkhgVbF6dqMl2l0o+BZcB1Y3zrYQyGVFYj4V
PMk3to6wrjDFUe0Sa7KPZtUuWlcMew/A1cL2qua21xmcMn7HkjPjt2GuC4WRkC4b0O/oNuaO4BYo
iXVTXoqSKcrsWe7KKyVyi2y2fU91eE6CyFfQIRdNZANWq4MRjYVWHywmagtFcDiTUfc1i/VsDazz
qnDl+NO8lxnKVuyUxknr97CuK9/umIb1vMgZdZUP0wnzN4oJTCC4/A/2JNnwCXdYc+h5SXWJI7c/
45oWTjj5vCZG6olePFWgViWPpDOrSgcBwhXsnmxykWRvAQ9EANa26wttfnOnpj4qIn+5BeJu1deN
DkjKu4dp7RyRhf/UV4d/3AjEt52OB9W4S7W+YhPML5HSv8YSXbZER7SK4OVuqlo99J72SnPmHTXq
25VTR99hxxIUJER+Pxjtx9wMJBfNKt7gMjEwlrYA1JFR4ggm6y3y4h3pMUE4VL5TEwhmAmbuaj3G
eWY9h7TjgZaWp3yW5ansRlYexI2mlQiQNxn2x8RIrWeK+h0O9tOctj/l4Bnb2XUI17r+AhbT1xCd
7KvIjvd2Xx+NqZ/3YrDjRdu6uyyb2esO9hlXD3HksXgkdCS6NxKm8soC+Q8HnufncAVXu+VjKusd
jqQR2XHYnhtUfmdpjtlRB06RnGRDFEDTwGmpOxep4nRy+8H1CRf2/IZ6ZQ0IB9ef2dg3FY+TxNL1
Gy6Cj4hvZ2bhfIArf1PXYt64LMuUiWqAqFUc80oRnntNLcEJd0jbCjFbl3pU6brCyU8qDkdSQEeO
6O7NmGrnQD8tlqPQ5x3B1V8DwO/bvNDavZXy9XGKjagIgdMTb/PkCYqedxds6tbUtepmHmzmVm32
lNTtMb0mTULCpZ3WSNrpVbeDwUMVoNnIctJuiUCEA91MoVq7Vn+bYT496oZecJpjkR+vgT0in0Cr
SsVbzcqDg6/Tsar6RMCvveq7Br+YnduIMNEgelB9X9oIDXjJzcyEJOnX1yBePGEMAh02949mwEQg
GqvqxklN9k7kNSR9PL30jhA+mUEhCgah+CfyYWOH+8kog2+UZ8iB28h4JFAaTEbC2DCs57OLRXFh
CT394oG9iGCHvZdFkK6KOCDCqMfjx4A32NbVeBbMzh8FDPG7JvFWAdz0pbqSMVJks8csqkrW1ebR
ibQJVpDofUJLfxjzTQdhVBcra7WNYZNpqzCJ4xJoPuNCpVs8MwShR3zgKmJp1THNtZy+5D3277JE
ipWF2v1EoOytUIQcN6HByrONzraY4OBOxTMuGXItjPZoBuVuLLsYZRER54SMWRu3q1+8THb73FsO
7YFRFvtqVpDPbsSlFxTGozCxoalOv5KRZ0RdIRnmxsxAH3vTbdSjzMN5HFVJstFAHywTz4hvU/aJ
uIDkrT0f23K81eZMbZWWtvQTrr1ETvPR2ZOzC7IIRuiQho9F3nyGYV594dDzM2c74au+5yYHNo38
cpVzm7HCBroz2O7WNtz8UIvyML4gjNPg4XnJvWAHmQpWzppj7oKagPkmgHVWgKpDixpvyY2yNt0I
GYMgVt0H5zRv9dpqKOxEu0yDXpxoGIguaQgDcOx2xaa+AtTmXiwiLw4udPI5y72NbRgUddO92Y3W
jSypLwOX9RTxWxIjXWytVR6mvAWwNKy7OdzyEZfl/GxjnDsod5tTG20SSOS+dk2kalQE6qPPPoKo
BNAa6zd4PuQyRLu+irmgV03I5Mwg/MjntbQoJOr+Lpqye6Ks2Mdh3KBfnTHBggwyZQCUbh4y1mJw
aysIWTf0/RjzezTt3EUcRKTeJgN5eGRvmeeqyuZF6+TnaOAYn4kW6CIissnmgcvI+Dfsx3BXmOHn
oKfRbjZwM2F3/GYqb99VjgMbgAowgdTru2kabquYuXQ1JXdpRSpv3RJsguT8pLtd9cDGRtPrk+k6
0THP0qdc4R0mQkbcVMz3ggjdpg7sdjlIbVsTMnIfWdZxdMWzqzQLFoxeHYI6S9Yt8/Utek+g4EZ8
YmKOjjWtH7Wh1A7KdFjajGZyGUW6asrg3tW6JxkFYlXzpFmTdY+9zqteSzXqm3bQAf6r7jc7noVV
NKUXl4TupUyGdVt28OprmGi1PrZLAzH9qkvyY2pV7slUqJ+ithw27hWVwyy9XOAC5gMo8RkqSbwV
kH5uKKOv1izc5e7K7c2xlEeBJ/ZahyQGhOu5ns3wJi/ml2aS2ck0cvYRdbGtHQftjpgbCGLo2kj/
TtdTgLHbNqNPstjzD00jBwasPg/WXOxi8lkJlu1uBucqIvWsR6o+fCot9QzF+KGi2WEYZNy0eW2u
a1IcoHA0+9+HUx7plCdWFu7nJto7oZldGiWm29IkMDa1vzInSm7zevpt7wYUo/WszMhgYKaZQfIz
nfBK7th0Hf9/nRMh0AemXMHdkZui6dYjDekHfKmGQDM379UDfCACGeMYHqhE9jmJ+Da7il/CBIYW
lpPem5TPsZUcvO6kPNNEB5yojRlX0zqno1gZ8P4uGDyjXehar9CtyYR1iS5jJQHjsjaqI7KE6ty0
wbS2S8pCXfu/7J3XctzMlqWfCB0wCSRwy/LekCyaGwRFSfDeJICnnw/8J/p0n4juiLmfC1WojMhS
FYDMvfda31J8MDn0/DFsn5WYfveEKR1TB/ZAKLr45Mni3See6tb49hrIT7ZpRR8cOoDL2zLJmPZG
xlFDRbgPrO4jzQMQKIG06Yqcytk975cG+h11F3aTnHEJfQCxq49FP7t3R6YbhgBIASFEPzlN92cS
Q7Rximo7xhOIQGWzhQAxdWyn/NCFeblT81vJmuFmVP1aC9jG1aojpDWZoCzoOpE/ftPvCzhub4q6
xsqBB3BYqYOVFPmhFugSul63vyQRkkZj7gzWnZesiUgt0vDu45sp37sEOd47a5f+bTLHXdhZL88i
d+2DtAVR1d0sbBX+uUUIv+uVrBbshj8KV5aPJs6AsKXKOKSoU5YEr/pr61qSsbI1Am16cWhCLTwC
iM45bM6pqbk0Nl18CHskDjEqlKNoyVwp4r9O6WwZL4Vn+F7hIgZiBYcthm5DA2utDHyvEVuXld60
jCd9JLZ0cNEiARVzNe1epua0cDRyFdzAH9ZtHvinosFtaIbqkiVJdAj5X645brBcZpN30OZJf0WF
vgb1cTIJZTk7AkmncAG1YMDcUFt5T8FEx8dsMxAPRfvh61Z3mcDOKNHVp6blRLI8K3u36hCRq9Ew
uxQD5E4vnK6NVD3qowwdrDNqp7rL+zVAsWple9JFKEdfKbOJl+QidXSwl+28hvx2BVrmksuquKDA
RVVM8qA/ddqmb52T7ZbaKR5IXidb9lg5UMNCZ7oSiyoWJrqHTVopsAc2wX9MzDVIu0sTmABYJg6e
wS+u0/CJDe7exxTrUjqvIwX2KZatPGHyPEBG0rduosShzSSynPnUd53x2JOu+ASwq3rugwQjJ5Ef
ACeiN5TZEQy80V02YZouUo/uUJ/UV1jELuBOe3yBXLzwvKeoSeM/VJcTEWDZpfYNhh/4HN70rlxo
ls8oDLpqSJtpObj+SbLtIow7qZ5rnSAaC+7fIpSz5SdV8q2bE0ckaI2ntDb04+T37q4z02CdBBZB
Q57x2swsSxBH6SEtXeAKNTzQMPSo0xHzLwpzfqsd2cQ1k8RVMmSfoPKcexG+Zw6Q41JLH5lPPLDl
3Fu98I5BDDhSjksLww0DuoLE5oKcdcXcO+Zo3qvBKqqnxHcWiRWKne7f44BQhLYLq3vXgOhHkhxs
HbNZ1lUZvMH0vHn86p3HyX0YB2+lI2dVeRM9sED/7cvxPBJCvZQntKrRtZ5vhqj47qGdbsjqCY9G
tgPe55+YSXns4JLuMBjhRlScozANUO+Y5bvVofSoY9veykPL6PBUEVJ7Kqc/FezkQgPLY3Oar2iN
EqLmNddYx4rbExfIruE0EZVXoH5YoiKKt7WJgM9tPHMriU64zBlmkojU3dQgUc/MBsWd8Aja4j33
SVE8pFZtyrxBJEUr+cCVDLKujVJnrKIzW9FPw7fKQyfquwl25g6NBp12N11qObyKrmuvjBUJ0KwS
UNF58Qw191sMYKJ68A1H3OYxVwKIcml3ZAke912t35NOulu6qn/ZsHt3iXBUTybjhahw/C2iSG7g
JLtJxhsCZlDCJe50CNFWwClZGv1E603rh6Mxieac0UdegJSwn4TrzNISqaOWrgiLs6rq2TLZlyOL
vqsg3f9Ei2q9HZ7FeI3px2OHQWGe2a1+VSLfwQOeaAoxcGWozSQ/AtxHhhry27lzl0s63WJsikNb
lhg5VMlo0xf1SffaeOWRk31wO13emi5HKWk4Lc0bSxyL0nwm5c55lTDKNjq7UMsHy2iITLzkxOiu
DQlSORvjpasm40C1glbBQLWbJ2Ktd8wKAzw2lE9CP0aQWVeUA0zCbfSu0FhfjbYiFDcLHwSmMW8R
g7MEK4SAyJpGipduQ+l7ym1i45Trc3bpdAURf62T1t70hmY/oaY8oxlB45zgY+Myf8Lz4XMVs3de
onwcRwlz/wrHihkG1VMF5cfTO38n0OgSG9Cx5ZOvQejRRkcxgNwJ2hAVzyqoO7Igid3MmvzoTwJr
+TSDX8s7+HL4Ikbw6boEo6qUC3LkK/gE2bnXSKIEzlJblyIf0XC1MIOkvlcp1j7aLkjtyISaJj1Z
l9DzFgFthAPp4H9g2nFrBmR+DS6fRXpMMKXjdym+YYkfPSKOiGcGbkponOtd7NxZCo80rSQ0TloG
4yGxaBDZSmhQd4t97of30ok/4qKM1l1w732P/TiboSV84m0FYizXocn22W8/Vex34m1BaAPAYVQj
MkUjaOU0QiNEDvbB7MFRAdiFwz1FbEzJxnBz+0GoA7IdE+ZOVMDmsBX1R+A22U7lxd7RlfgsHYgL
QYg/CiUHiiIkaoImoxZ3l84nJCssrlirdmlSDnD3nlQVjK8Ts/Blb6h63Y7BUi9mE1PIB6yZF8nw
YTNweAGRPHUASdHswE6yeoyxmW3geNRAAyVeto3UHF1LXAQtDf1JFk1GEd3cuAjkSMDgKbgfdjeh
0Q8ZTU+xwjTk4YLl2pasPbVPI772so9wMAn/TavMI5fz35pRkCpd1Wj/tGoZp8S3EEyeEtoCGms4
ZxW6iBHKuNIbur1jrnYG2iWAs3X91XkK90OAOVBI3GNY9boFywmfDku+AZc5oo5du31T4vlvHiTR
FTviVYEIFSc9JhGQo1IdzKe01MJNwoUW66FeLzskjU9RCoUwp3laNLTW7dIjf4Nmu1ljhU4RiO5L
aQA9wNeAhPrUBm9ZnzyHHDfrsm4BhkzdudR1xjhEl6MEwxhgljHDkZzvevQvWeoi5I2Ke9gQNNaj
86yJYXay8gXxs2jt5y6c7mlVcbXs82/aW/oCw+ZHWwY4zuwYoQ/95biloYYFyia22HLNh/BimrmZ
fO0tlscsZ17EWIGfPbYWYUQ4ZIdRfY4dHCSj9uRGy9zlKHtxDOs/TguBMK44BTWvMJdx3xPURAF7
9PTPDPMXwCT9MjDZi6You1Sh+rDzepNbpr4mw+vD7Cex90nTKTpN4ATxZ+aAvrVcVg/8eQHRt7PM
sSpRQGCuN1UOBHiM18OABCaKsCxG7iGogmyRVqhq+Mz9K/FVLEQ9tK2mYBhgmbjIDVSXNq14PPbP
sRdmq7TsoeOB2s6JXlwavsRpoSl/NZQmPbBO3+HqIcg7iNFGArMvtPE97OaGmzGsASxFG30W/dMV
dxceTdsSc1ubZ92Gkc8TkMFhhRiejV2GzhwoxbSLOvEXXJjaWkUavPa0fvWJ1cEAyAnOWcdCebCB
Y9C/rT60rLDAp2KwCZUtl2VYpXvCFK4eXtGsnEN57ro11WejssxbkiNWtsqtn+TtpcefCkxG37k6
F92S5TwcTIQvMeJD1JYn4g3yNfC6Y292UMX8dEU5gNYqXTYFe3vCsQWnZEIWJf7stWM0wGHql7GV
3m3e9huFJC7HTV47y37BzGXtWM6APlkmfBBwAjpGV0K2lIR3Nt0aQnSPUZ2FSF1B+zbj2SNGCGyL
jJ4jfxNNdCua+K6Q8q6dmrjJIWAAESxLKwCSPnBSDp5V7uqh+C6DABj5gN59CoJ7Vd28Kl0YMnef
2yR7z/DbsrhjNBOIY9EFLfCgoy7O1McYw+NNU/ZXgcAVOH/rqU22pLMl4dFdpORBMsyNlpMl0IFx
dVw4jQZEfxUN0V/OPmuVYL2tOS84YUeP+Wx2jUd8by0rzpoRqlwaUqegb6K7EwM2NpRzLuqafTtd
9yefNJllVoT0dbuAMJyCzOrIbu3V4KiIDUv4LuyWZEvHHjakLlHnV9V1NBhFlGG7Ig9sledVsi+Q
giyH1GQEEtWSLXKeLQPYw5CxWfuVQ+yCAy0gbWbXCnWcLrSbG3Z8ygFfRe3BiMjCmuofliVgAGbq
5Gzj9VlxQVfrsELgBTZ+ljHHD6mM8Vpo2JoJ293FvVq7Xj/vDmDNzDZRj1BDnExbVY6L0udTE8jp
uLigdXTRS4VvUBseCpzlPhirj0m65nOGi8I3q/iLcTidPWeh9zoM8LwjFSRLTyzgGdO99pPvfeBs
CtpTE9gLc8iGIzUZF3S/jc4GNS4umNhcDT0e+8wbzhphX6gNk2knc3QRijVvoTX4nub8n4oQrmDQ
twWOxjIo7UueZIJC09zJJH3LASldQagZ+1JFv6yUZmfvE+zFZW8hgwlsgQ743OvA6pgP12hbjsyC
2Yye/lJoMw+JD7kRpfKuGlC0FvONjloCD6oq8YgwgtWY5xTUxOAehwrsc9OAJorSIwKTcRUiU1ni
wXsOzJKWB4TtGyZU35zWndVPjK9/eB5C34UujmTfkJwgHu3ZBMp+2OlnQzduVeLLgy1tE9Jf+5s1
Ol2RPsYxoTuvppXO4bq4mLT5moO9LV7MDHpGAfFtGHU29qBDNthI1kU8qVUq499BCqbCNWnyJOl0
hdq07HFJgxWLXyLLLZfatPe66hlrnwa6MbWP3Vh+A7wCU6LVMckhbACHR0yWhx/YJwzg+qoHdM0a
iPy6KRiw1KlYI1F4loVQR+k5L1DpFpDgwydp6O3a4zrzpPWBWiaF1S3cwNr3iY4qcRL+S1DUWzPK
viqZVTdZ6uCUCpZ3p/SrRw5v1Wxkzsbazq+d18R78mAccBT+FcaW/lrL7r0Nk/S3TIcLUQJqBzcS
jQXi3n2JEmH/87efGxXnRE/EIYPHUuGglgNSiqjz2oPTk6xloAM+pVUTbqrW086jU0iAPAJAH5sK
Ru3CZx6RLbFKhbuyyPx9H80poQQ67bqsnV55BbVfMV5+7qkoRFwsdgHt0INyM/2VX/cm89okIU0E
66wwMaNlClctuih8BYWWrPrWyLbMDcYNnI/+kcbhSR+c4VfhOxD5gGJcpach5cHVSfgmZpEh7H8V
80008xME6s9DaYr+alYKsa7piF2RaYyBzPwSNEqiwseZgAjCgLKUhM+gPw9lE8F57WuE7JSpOZBg
d9a0V9mql5RWE9KppVahHJ7ymf2VxHKkveibJ9MurJPs+r2GjmQ/WNFRYIa95k0qd6VXl8vR6/w3
uBf2oh0A64dNyB6PgS/qBGePZQ8ZSWjZl0q3v4uU7Oa4nNB7NXW2btHEvnN5YczeGXSMWhB+ooj9
/Wh/up0M36FGioNPzAzNK+5G0jKW9hhVO0evnXsSOQfhU4LVdfxsAX+5arDFrFaL34HW6hs6KtpK
OUP8rs2/A23ur5D6aau1zDkljSu9j7N3KKr+vnCJMZcSnrfjxsEyRde7z6alpecFjyCnlpl6HRCP
n9sa/1CFloh307qQExqsdAWxBDIGCd8q9+bpZv2OZ+Qau0YIVmpMb0YbPyjVzRn2D1eIYwITmTLK
p4R8xvKp6OV7Pib4V01WjICaxpmxIIM0V8XA5YxBuH0VrluuzKqdoEmO9jXUinVlj+ah6lybAQo+
VQAf9hOxAeMmGYazZ6dXobJmg1rsZDQwH4LImT9fgOe+KKpFj8jdxy1FzqJeX735JksE5hN3yli0
mK/1tBsi3N1MFIzhwoHJ2H2CkA+3e5NjEVi7MO4WWuBdQESjE4c40nm6dhwBx3FB1S+9WQ/OEweD
tkMw86aZtX6pHQexbdkS8WNGxzEioirohc4eiT5zZCb59Z+bRroXWD11jTGdqRTJrr5JI5bkhtg1
t4xVGVpk3iWsiD2wZgiSYEWR905z9EMPhpPI7ixfY9KAOybwcBKX+uE6DCcpLLCZ5LTfCaVbGjVr
clA3+PwDy7j83JiSCBDCE54NYXWzfpgoAizqObXfpg5Gda485oN13KClYd6YeFZxTHX0XS4Fk+GR
jqggGWzDHJR0Ncux+k3tIzzISWJZ64NlXghtphg3qHFHDCcyurexsC4/N1PnvKpYz9jOx5s8eONz
SM94g4uL207FJS3htbaStNwi4bBMvrlKtxf1gmfg7xQz2HH1uN0703S3aOoh7rf1dZ1h+yxazrCS
4QjWL2OTc8Xd/e9CR1YodIz/TXkqHM+00Vnakh/rGZLn/4vy1JF6XhYugE43sV6Ksmh2BCQh7qJb
tOA/2e+dtvqb+n12KjBh7pkmS65AJu4KTzf2jRMUr1oBVnK2jqxEhYKjBpv8pBZi7C5Bki3zofRP
g9kMFyyFZxwr8cymvU5jNYK98vRH2FDaijT+lNKs9o34nTSAMUm3DWEAzdaROVFPuqW1ddysuSQB
tp1G169s8oiNYpHYGAUILE+11dbpSUSNa65TsjfsB/Gv2JUL1OXGo1Yp8FqrK/dsgaAZSGxMYal/
+nm06UJ9uHJNZLmu+0PpyOEaiWKbGdM2N0MowcGnwRHodeVvtJzxBgvjQUxOfI+xLG/JWVmY44O6
nkAnT9z1GPSPzhRk5176Ct8ohc20bkO0n4w6AEQ203dDT/Q5Z1yFkBRcPyOCE4yE4AS+DyCP7l3b
PAyBqxATmI3aFrMqIaBa765QWvDZkgB6qyx07Rp9WKg7Y/mi6gTwIUf/k+dlweV/P048+98OE5Pp
vmvzv0HqyHTTRAn9Xw+TVARhMdohiszIuZQdunipuUcSwotllaMd0gmi61GTavWb5frjDcP4zcBX
w9YZWYUMC9gwhY+1rrd4AgQW2y/tUzP8aJ82gKQdwPqHvmEbl5RhQzGSkcXSgzzVA4ADWpsWRzeb
Zt9WB9A/6I5BBFtQjxuHmWP3VGQpTXnpopqJ6Wo71m3Ik+80rqgY+xc37f1tPCIENfEUHiScsJ1h
eBsrsP4Ok4Z+LgrlnlnXL1cf5VHmfbupEyPGmwrZ/MmClpAP9pqRNdrjgDb+eFNkcG5npIajtYgk
8swla7M5ZQY8Cq36qPkKKd+LdKvNTRfLKHapoCXdGoW66UXyURjlDRNMg/epxB/f+xuhx3s9YOuX
pBbYdIQQoA9s/1Dm+i13/WRNpWnRGe9y6qfS/YiS7gYVCC1VR9vOtRhLO4dqzOnjByXF5TPh5M0/
mvD/7zn4Hz0HBrpvXBn/g+fguci+0n/zHMz/4h/PgW38hzAsx5QOHgGk/cZ/eg6E/h8eqnaT80n+
PIW2/v96DjAqcHqZlofUGv05Tdv/9Bxoxn84UAroaumuhG6hW/9PpgNaLrOI/V8Xf9cwkLjrju2h
hnF1l5bMfz+rLZ8n8H6FT6mDNny0p3iR0j767AOJQsHV3Ivet0imWqheP0/wrj3cTEWB4LGIb17H
kO3nCTvXxwUBg7QJ0a7d2Z6+4ucsP+kgbqoqAkTW+Np+ksp9rebhbpRpH46BJrZOVL5tfcv/qOkm
CYNOVaCZ27KyvNXPw0kw7iynn1jYmXB3YbvjHScbQd352ujaZxzk/rc2apcES+ZbRNLXuq+hT6Td
rKefEv+1SPN1r0bxkTcGQUmkgSPGDVcTAX13vRuGI6m3H7XTkl475p95RBFn5zDBmzlviVUPW5w3
agTc1sRE6ij9E8NS+9jyqrUN+P3B4PWZQjr+zQz6RXiVS8vRKfeTapvF1GhM6Rj+7/ucmW/TheHG
iabso1f6XnapSaCBkZysfDjoWWx9x4ZiH2YF7TMgvXpbqzbYxiLznw0yrBmOJOY3pJdz5Bflm1ZH
yD0qA02ZHzfX3sqI9EPI3Tnyl1t/g81Rf3I7iME7W+EryQXxOnJz4yC7KTyxWFFGmKH/cPPp7ee1
AVARw/TVl+3WGM4bXV0TNHtboJjttifL71aP3RkZPfWLMQZ7q0qGXa8qumouk+EMnfSmi/3xMZHy
tRBR4O81N3u4uH0OXu10yyT3zZue5LReGJxcBmr0NfEw3ikfNDLo3JSwI7DuxAl6I7Cwftr/3P15
YkTXvpl00ztBBhjWqPvEpWIRxxlTWjcVG7i1qIKfGz2cFkD7wkdhNexDUIi+24o+eZavHN1Wb3Wk
64uiks3dKW18wWntn/pSQ4SIZn4faQg3mkpoa9Pummtb9moJcTN75btFAx0L8zNt5A06gPvXR91s
urNvriePyHDkdzfKv2okPgJyR7+YiB68j66cSB9Z4eFIz0o61mbqYvNQIGkGU9zEOyAwyAtddIei
qrwLu8RgpQhiQ1Pt9wsTnvJbC6QBLuNYffVefY/H2PkD/3UZa0kL2NA6klaOkqSDjGTaqv+WQ4CE
0E0+OguHeNtFGQ5yEGNzBXwz+or0dvQn56ELtA2516sGv9y+GFo68Ngsb2yU4UJRLzxSNXci7cT6
5dXTrrEtwHKe3ELHbclYS9pr6gfeJzsc44mRVPSapJW+LAYruEa2g9lOAYqBzmrtwacyz7Q6eW5t
kRNunSECGZJXG5M6/WK7+m4zNgKJ6b/BesA+UuTV3g7nI46mxFNPf+671cU601Tw4dYNWQYGWIWW
wmFZuKW7TwzMqY7jVOcuod2VK5te/cz1QoohHk7JxCJJiScvLOtslKRpP+Xte4MfEc+wilchUT13
ZjoKsb73i20DFJPAAfOk2K2YGrMgNi/6AURDiZzTLwCfF1CbhRsurVpVb5gv/7aBFf7JunmWIudN
Xu7u4tHyvpAPgYfLKv3FSCbOEtr0Z2dK5NaC7L+sBGNd0eTe1RGVB9egkswPyBuQnvpSqCVJy6nG
kxF3yLPYXFKAGNWnZyDEm6TzbWe0sx1rcG7olopdgHRtg6w9fHWRwuiV0o/Aa9plVUMuAhUQ3Jom
dk9aUqacAub4OdVgNkKvCW5B3MtTxnTz358wchvn1/wvYqa7//wLsyw+wIbnewJCvGtf1r8iQ4s/
DBl0sEQSmBNDm3w40CQAvgVvthVyBdDRunWdTD60mlY16K7xpBmifCGQfPfzOOyNcuMXrlj//DT0
hycv+Mpj6Oi624jnvAzcpUlywNrA0PTcpqV3FIH18fOkOb+C9szR7SOPTh0vqFxZrYyWA2VW3I8y
9N5bvDLkmLj2BQNgcR9lyx8eH2q4hYYg5fvnrjXUxzZIumd42RSTtvegRM6fMtawNwYTihPF0mDy
1cF7mLAElp1ZXPDqJa9lES8b4eYavwXT9M+/gB0CJcDPnd3PXVIit4wp+mdwj+ZVDOXbz8NgWXwC
2ASm8vnXZHHHqCtV2amTlXgrHj+/DRVxMxOMWI7zDIpEoInPruremrbV7h7i7IOoAuhj8+NZWl4T
y8lfZOctex8xpT823skvJhxdpChebSvC7SE0/V5Lwye1Xi9fh5A8gtqMwZkHyUegX3QuV7/1jAjE
IAjpaGQ5EPqhIbJ9KMrX1m0/u8FqPhhb3t/DcWgfXeE09zRBginq7qF5WKNHr7lRPTBqiRC7aYNx
lSJK1hHSb+LkqAVi1I2PAGDpEvylcfGyXttEXBt4sauOwqibdZWZ+X30mOMn7Mc/0Hc+HGQL8DEG
DE761dL0+E/Zc8GSRZ+85qQnzGbpFMSka+2LEbMNmyEa9KZG6mzvZ1/oF7eTZfd/o6zcmUMUfmm2
CSm4glhS0wLb+aAwGT479gvcbAoTv7cfXQlSDBWPfLclCVd9rwdflWW/t05TfodudWZC2DA3RMAV
Jf0S8evwyVBsYhFhmQ8gZ59sOLEAirwGdb+zbAydDFLFN4ppuby7k7Zv5yWgkbV3IGhn2I01odoZ
9N9DReT1NpjNeMrzjHUlBoG5QFUrAquze8GQfwkFUb5YgkY2RYzxlv6sHHy9n03KOkjd8B1FE3E/
RYGGCcQhfiBaskw96iqYA1dYUE3GfZhORXK3HXOrFZH7p7JpbVRt86diFF7TTP5tdtPJ7MLm95Cq
S27yc8dkuOVF2n4TXv48eZn3y3e0VzDP7S9H69/HPvO/+jj6Go2x/+pt4zsLsuArjiEzJM3wmXuc
mbT1o888JvbKxbx2KMeIfJABbmc0VO3Rc8mF8WfbZwID5hfxrDvbqWvwfLC6DXNOcemMbYTd5AIP
lujspAqfTVSjC8QdxRt9MiI8J95GFOlnKxVYVjyQsEbgMurWamvBiNP5Uzbms8w6+zMuZ5at6PKH
AGFNdmYZ38UYiVXg4LWvHCgJrWVAdGAXRPRls4fA7G8JffKPIVQXJOWefdHpbK7i2NHuI2CLBWtX
cA/iaa83HvLnGBniUN8yMMu/u4SZnk/YMOBKuwRYXdEdVHa34puAnTHlwHCtWNtb6di/6W42hyIZ
91pjt10LQg7mV9ECSA6NDs7i526n4xymYCRObH6W4wOKJSzi88/dEhwEn9Nbn3famdYawqHa3TVa
2T8rRxFM1LfBJkdF+D6E9Yekb3nFrjbeLTPGDMDDQCGzbVkycRDsS949CPNI4JNxr3fpua3YV1V1
BQJsTPWPxAx2AVf536Phvxtsyx+609PpZSx3+NdL2exUK9gkTGDKYq2AEP9uNbR9fRNpXKSciokw
C31ld+lz3eDw+XmJW7ngpqzpo1Mo8nt8ukdZxcOJ8Xm7TDMJmSUEZTr/tGDAyZiSj3ynXeKDs7Cm
TZ81yYvCvcNCsLJl7j1iVOx491Cks6/0HsbIsNCTScdKy/rog0L41MMT63f6MWXjCGKOPcvPwx7i
tMz2xkcQ1Mme1lKw+udxBAZGx+8xfNweXS6I5Jx/jDP4X9ZgyBvuLfOkNfQHJ4QpnzKIEQn40rxM
jPgumsW8qhms9ViimAsckyiCamS0yAXrwU9j72iSAVq7qnwgUygJoRXdxnTi8jFQeC2gqsOwsILf
jS6zU8ReYRW1hL94VVO/RL3LvlfSJB5AsL/gKApuswgE3du49wnOgV4cMR/VXTZtaKl/7vmFWRyS
3jl2vszhZZr6jpHPRiVJN6tkuzMmru4cA8tXjVYdfx734Mi4sm+uZQpZl9wSmvUcJfefmyIaWKS0
/BoLMP4RHiQ+PhPAfMVONx/q5Bn5OSODOfXVqfzrzz3DFvXaqYRYeshXiSfp0Shk07DVS+yJEOy8
tw634CKpLO3gsw6+Dci19WaKHkWonjWdCI2p1KKF3WkuDB7PfDJom5/hNg431Hq/MtiCH/GI2t6C
OMWW1CCPBGcGPOxkyaA4/shoR27DlsIybKf4Q5rtexppLQ2wMb2OEiHKz8ti1XEd6DijgqLdohnU
7trATLjXfOe3WyEkasvvji9sEZHPjNO0K3YueTqbwvdTytFObH29P/y8H3w19kqleDMaUfcfk/n0
83DfiWbrVuQfWHmMmQ3hoOEa+WvVeFh062BaSwPTqJorNNJsOwgpTrDUfDU+EDBh+RJGCn+qhFub
usxJWbGZBEqaZvCtUphEGoYF0dMDd6wzk63is/WsSxZF3rMXSv9QI55hoOw5Cy9AxU1RGHhbfyYO
eqJSJ1fMShGX4FKNvLULbx+NtN2d1aA7F8Yy1rFo01MkKEPKNnUOQ2V4h7ROWfohaT9jLULy4Gf1
wbf4RCrH+1Xmmf3uaTby99wRz50HvNTxwvqSVuG0UbHzxDBJbQom3h8k3xKmLnCp+Ix2eW5J8Lzz
hGpBnJ3W2EKarpHsdfeAgKm/he2jKxD1TpVWslI+6oII5LYnoooDnnsuCMFd62RMM2OoLpmgVreC
enzXKm1XeHTfyDPnkhqeDGID0DIH9gf+MLCagdJ4eTUtMlvJDTJr99TF2H2ttqRbbLXPuBTLJUMd
d/1zkTUH45N0NoU8E4KWOZEKQXforxfJ+lZpyRdpM+4+kIybOw4x8qWCHalKxvdAyTGbBI5cm3tG
FmF6iFv1CleMUNUAcf6U90QdgiVCRLYXvgq5B2kV+CtBmaXNuIEIz3UhxPjeQLl0K2OTRK75JQbt
8+cvLYs5kgjrUlJ00vuJVrbyx1+aafcLUlrUOR8o1GUufxUhS5BgU4+tQQ2HwEjrDdyB+IpmXS0r
Fe9GcGmnwE2nC/ZL7FVIGZcTIV4DaV96qOKDHpVfcW55pzjxUnyeWflP3wnner6o+UUw4VGoswtb
RcA0yWw3y10BAi0PNReK3twdJfP5zXB964kEH3H8uasAn+dFNL42EmASBLbPn4cRbAJTpz5eJk5L
TK3Abc8c6u4HXbBP4cEn28J0ltJWHoQBEAwoPQxnacSYH3TRHxn79seUbfrx5+6/bqqfZ7PhF8bS
aKPJ+rdT9CMoAUe/JaMjjxT9J8Pp9Js7PxQABsB3ahDa4tpo7SzyQVqTOq1sJBymz7KoBVHr3LEU
0zBtJFsq9XLnBrnYNq3bz9+DMamAP7DZK0czvJl5Hd5obqPqAWC0VrUTnxtU3mert6E32CncA625
QdRpnvskt5CU8YUq6oHPUrFXLxs0jPE4cYLrhn21QexwvYTG11T21ZwfKhBFPDWpn2ySrJiOXoYF
O27rnK91mI7/PMaaDXSXvKKuTlq4GKV7KNvZDd7KA10aecytSt78Jzvl1CWtRWuoKxajaWK6HP23
/8PeeWW3rmxZtkV4Aybgfum9RHnpB0PSOYIHIuCB1ucE7806t16+rBbUDwZJURINEGbvteYKsHhc
zAFZJU4ke+V6rfWCJ0IhUId7O+Zed2E7jisYcxd8pOxF8+LHqMwg3UrxQCV0Y1Awf8jRRgBK8uX2
dten3cz8a0Srzp8KXEZ1/4ZPo6fk0evFoe38D78f4zNghA+9ei+w7/W0VY0AAyS6NfOOEPYl3ZPo
GfXtzNF016MCS3XLsLzFH8MGsUhl1N6AUfFia9OByQ7qEUUoVun4kpKje9fFQXGn6U6+RyTyKZEa
erImKXrEqEb7bRWEZX8ikH5YD1a7A1Ye0Llt4chNmnHuBvWsaeGJWLvxRGaRcw7TkosvSvZhnsh0
M1TJJu/s8NS1eCNkAOxtvvfnINRQEADCywpkS2+H8ulxwOR89MwKW7rBdGnalX/XTHVP8maCacn0
7+IhemLb45xH4RICpbnYETnTnokx1glcRyNl2x5mP4tcDduQrLbmQz+F8qibQO5ioscxN8bNgzMh
ZsT1G2xzcBsPqVIfcQ5NG0jSdIw1F4G9o7BY94DECKCsPYShLBQG3RBPSVBFOwoAa2EizL29TDm/
Ougif89KOiLnTWZIZ5W4SDR1tKCDQNmpbDcCBhB6i9vj5D4D24QbsM8G7WoQP3IJ6gLMNqfgl2Gd
YglkAErjT0ZvlUgt5CtQbZG0NCExBYlBVzBAod42WPwn1TxlJXhPH1wHMs2ayREs5sbxSBHT+WRy
kddnY1DphixKF81lkhzAaxsrPQPpKzHfrPOwNQ+FY5oMPxwmm759ZOPDxSI3bTIKEBtVwZ8umfEW
0zDUZ6sDKeZx3W2mtp7Oady1a4+N5vJ293ZIoIPBlCMKwJifDDF0OvRtPL165CfTUWt24QzUt13B
yx6acV/reYNc1ctXo8ibHRD6+pnkpnDtJdq+zohN1DByAWK0GxdFZOzA/UIuip/nZKLe+XCQti9J
RYDPYVjv9BwQP86HSbokM1bmV80CeoU3rnhGamrhy+zYmfKpHdUAXAi50kvdTeb3bPhEeR39WC6X
WK7Q8poVQj8sX9YAWGEYpvylzdMjRRR1vd1DpLUYZRc+4Zd2zknZ3lled67KklpgKX6PPX+fGFp7
W3e5fgE+U4OVMV8chZ6YCCxj4xmh7yzGyspXOPVmhxuYHdTE9beGa6Ml6qSfL07ba8ucIwJ46PYA
FsaEdUaj6Z/dHANnYil4Nb9jX09f1WQFlzYLfsJgUsfS9H8QHhgHEnMNoAjjZBxwVOIeahBXifIe
K4yMDesYDPlLZcEbN+1aHLFnR8rT+LpJYDQKYzzFbN8dV2svTtUkWwIJOsQE2U/l9ONXUkzfvnL6
xyrwv/0BY3wVT90LUZ9Qnb00Ot3udsJ8Seh2wOPhatlb8N1eixQeoCP6M4oBtD98k2ekDeJMYOkv
+qC80U4QPuKY498/8IM8O9a1WN8eMjEGLGvfxyJVaBrbHWAtPQrFTTdO2pVcQOIBEhzPeqs73jp2
iBTQZf0iAUQ/F2E33Dt40UOY9s+AvGcJnY5HTQKK5XtPd4IAvbvbITH7+q5K4ebdfhDEuZoNxs1S
NipjiZQZOCdG6z7sW2fZ956xKsM2PkVTGp8cmYptkqOkd4M6eYWo/mNLB3IG5dywyktSnW3QO073
9+H2GIGJRMeviqSknDDvvL0yzZLFe+4QrYewayTPIEbgMGU/k2wpPfmkJCFjhaVjIHPQcHXehRqI
+Dp3+xeL7jf7U9b97tjBnaUzpSFuhctX4zc6ZYhmF8SxmJsmT5+T2tC2qUsmqSBpAPc0rSa9136q
pjKQRf8WOZWJwJlFyCRtsYSQwQYUtH80Xcs/VnoDYJuywO2hrCdAjYoWtjKDHB7LLXCYdXS9Qq+h
E6aHrC5iCCKe6xjLaWy7vUlM2/Pt7uA9hV1sHujkxY8KPiqUxfiT9ppcmvronaGXJ/foN1deoh+x
zTyiLQ62VdsOp9tBUMtsibRIX7PJzo6ip7DWm4mPEz70HjqImCdj1N8m6XT4r10cIzaXCPCH+ikk
Tf2jDD7NutNXw+T0u6zJ7Ecz+VCR0T54qS0eYVvdsRXeWRZBUjZ1iLT1ghfiMt2t61fj1m9g3VTM
I0t2jhPkCg4OUrsT4VqLutfoFBYB6N6Rvpcbtc69Z+WI7zpoZDmJlccO+PdTECt35QboDXoGs+No
MsFE6iIBrhwNXbd3+CGpsPnPuZ20jxpSeWXp5YsJ8PKe9sZdYlG1xmX/bteWd0b9MGeXNcULKpjx
aBEKt6CRW7ygWG73jsm2Wpj4lXLLImiZpCgaBsjYj8VAxNKMdHBp+20qwiKJOgjVs962O5e56Hq7
x2n/UDkEAQSN5a4q7GAM8X3PamJoEVfhc1qYeRzuug4ltDP4xZnyjjwmXtJurG4TOSokoFJWL4h5
VngP5avTvUq7U+fMSKpzbtnqTBZwca43t9u3R4mN3aK+Tg43rUsO/wwxW5vy+37G1hxdlJfyTtMq
xAdmDlCrHWPnu7hFJj0Qb9JXwPFtQZm0EagxzYAycQrgdJp1QpBEFx1Sq88oGCJM9vBN9YDYJRlM
4VlpxQnmybgryfqiMBITFhKt5QhlC2hWdSWrrthUo/gSVUY8Lkzfp7JCqpL3xyqv4L87RnwX2Bwq
cgnBB6FgDNtVo0XUp2H5If+fAaOeIBLDbZ2NZeAmpV/iLN2a1Ac03uWrP9Q9ajby/UY/Hg6wLbJ8
kf11nJiBVA3U2vW67qiqWRueDe1jZkkDr1Opf3PhoVzysx9NjQzMo7t2Y0p1Vk2DE3UknkLf9546
XDWg1Pp2S8yudMPmjrKscxekGYtE3d1Wef5GiIw/u6LNZVbR6KQwXT7JSD/hbvqSKM53EWxLMgNp
1xhF+dIArvP8unvApDwvvbXBiY54XUGC1TER0lmYhXtDYpiuK684Uq3+QjlOAGxh24LOYVwfIDDf
N44i2/3/HEBssV89Cd0kmDNs/nmQ810M4yfV6OZW2L13GOA5HiZBnBFOkYVXufGuGir7kZKBeSjZ
aC1CoF6PCcSoHWJwnCrW+FlbRvUbyduiiW0kkwPCIJwH1TdkD2jbrJNf4sBI5vqZfpCmdU5bM7gS
dtAS7kv2Ev6R+IJf5TPLsCUUiJg/BwhcC2Xo47qmZL4HhPbECGB9QIj0luUkFOYOs39QXvrRNoH5
4dlci0lqxGcPSvUV6vEPCzyqbX397JTFr9Ttxg83NvAiw095D+kHLKJ2kGhbQcSXiZW9MraFEKvG
5IU0x2qJoR26yhgA7gvzT9ElwS/DibYtIu8PDRfmiqB34wIm0DzQ4ibeh03IU4+jbuHbSfylrHBp
+eHGnMbqdYRPsZt8E5TxWJYfVI2bbCRsInI9bN5RRMc6fnSgPj1ObZrglUPo6ptG9tglE105Ga+7
qR73GYLVxeDifiMG7NWviKqxS0su55zTLX6qmqQoyoOpD812Fknba3QDHtKveLzXVd0ipI/HU+WS
/Yvhg4I4uUTrumDhacCVla7dvSTU1lYgewKko4azHTVzbeRVskB0Jx5aERj7UnerjUzM9s302ddF
tSSdBHgE3hr7pAOQPikT7HBru+Mz4ayrCm/o24juckfytL6mnaS91VP15Q21fa+ziLu3Jufj9jCr
fWvt8D3vRJOG77yNNZIyHWlLbJ8yV0+XzfzH4hqrOv4IeiNNF7yIiByB+a/Sd8n3UVGl69v/pAJC
81Hp7p2vguAaiB8d1HadSaIcWPhtC9wvq6KvSQDx/N00S2Rq5DMT/dkljeUaPjYlFB/IMqUChgtT
z99zNLxsiD8HvNd3AnMl5pIOVXtlkeMRC4Rk0t5Lj4Ueek7Hb3D56UAEwgY1iUEi13KgtLyPZay2
oSiSnaYRM8vJHW6hV6BFk/EhHiPvIKCGLXtbzqHSQnuM6m9iwsWOSrmHMUZk75qFe9FK++SenRv0
JUPTV7S18/1c4omHYIIcAXiCann5y+wKJtAJzXpTSL7cJrgiCb3IEcgYm2miJZ1LUZEjagsr4wQn
8bcuLLhp1Z7g9bthMk9ZOwWQ/uS0DCrZ3IXNqC+ViD9KmXdLsvW2QWyaD20r5S4LSo2uAJAfwqxR
YuPhugtiQpxVaZKs7Yx7j47Ow+2Q9AQKMxUH+8o1w8XYWfLSNJz82VCoo6Fa3MIGp1syWb/YJtP7
LMi6CeJsGw2Qf4XSXrHHYK5lfHxoXOLetL1dNCF5c22/JV5HnPqvOJnyQ8/oBfSvWdbelU1fsfPQ
H/MBEYpsRUa+RS/yGriG/dCGgXgIJkxOISctMR3SfpgGw15Ko1UYb41TFKY/t4e9+fmm/k0j6tHo
e/jYQ7e1qRitWVyRXtUXv61muEm5dkloPPeGvU5zKIbCD37ZJoR1NZGvKn1sTz3RFlTyzAVc2oxs
6jI5uxkRZbWLxQ1tlfEymXbCBpGX6kz1ucxJXNSL6LOweW2D5xO9FRKbPaUmiRDMsTBfyHSw58Pt
FqNTvR4y/L20wshBqqW5CicdhF466si8DSJLCHVIkAhvh1b7yefIYztOPr2E0n5qmBsg9O6qNyLi
neRAL6jksyN/ckt8RX2pfB04LRZnmRXDSnCC4ONRlwkvziEqyU2zBMbVyjTWsh3Sx6C775sAB4uF
Cl3PzfuI2vFr6m8coeWruJLTnePJX2Er3nvWkId87HpSbd1q6XvaI3PGKewmd0uT0NyxLqGkU7bW
o33f1PhBkLYvwKwHvE6rO7DQJ2XDxPQq0upzskkiF0mNvTE89kRv+nYx3QcwzVk/ut5jJ9yc5ZjP
ttCPnlmmYq0v4vKlbtOAcLhYXupoeCMXo0lbcsR6N3oiUwYevzVFJ6/Na6ZHPDo1e8yXSho2JBQr
fqswL1GQCbO9sFHHsaVgCiTeBeCHcwKnTvYKHMNMsYbS7ovIYTdbpHNBV4tRAPOC4xK/ROd8FmQ6
SHZJF8z6vMm4Le/RBC/ZHfYBqUpGNwLZkYTUFhnuQrd/YCfh7cM0667wJLprhjzNRaS/Hcl6WFQY
eHBultW5sIZXsp2CrdoRjUnsjms86VrqXXNNRas+NEZYUj7heiI4a5bZ3Qf0MLYBeXQGvauFMWHq
AKPiXSVE7zXnxwc9kjlExkqufQhJhx0Y+4jeIYW95/sA1QTSgj2u28Il4xn6SbTO3Uixf+XgKWQd
bD2nllUf604WVyzuxlrn/+Lb5K7eoWhXlJ6RCG/seiRQDDkCg0szCZIYSn9jmY+jUPpGOYFc5qm2
6TM9uraokj00zmaY7kzheucAg7CeZdk1BFmwmCCLsltp0yuU1WFbWTJdSglZbWz0fgtTi6JPn9Kb
ctUKL5xJ+NXwSwVddqB1NBGt4/XO0rYrXG6QPwzV8EuhRrhFLevrUOJh7zsG+N4c5UZ6XYQOXa+v
bktQguWTUjtNcpePbb/DFpUvIuAZvJBJW1GhI75+plYMvbzTRaqu0haKaAI+rdvd23MJg0KotU/c
oV3JvFdXzfIddF/49TKCLiNylRau1SSLsknrpdZCqZ9oIYVsHy+F9AIAD9MSnWJ2dVRLD7Fz7ugu
Ded46s+JzJGy5CXjYfU9yMRBX61bF7fq1xq8xmvkcfBKRxwBvCxaAhec20cCtqXe60J96jXfdVey
4w2MNN41oVilNFfQbfHtSWNkdonmqPh2PEYEM+wopswx0KlGb46DDw331AzVhYDkAHeV2imy7joM
n6sAZCgV3dKZR7xyOXs5kuDi4Q3cICAfMeyH5TXK8/gumqC0AYW9+rZG7iPgu7IkEbtMjjJNm1ML
N7AT8C7ZgfibNi3tazFA7oKhtkyC30YXdveO5yPjDPjwLWBiYJzmQQjHbI3o9hq7dA5qrQV6Qxg2
WrqvrjJtlgnnQLHURe1g7AQrG/QUw5sezFepW2yR4wVXt+Oll11ZbEWngx3Q9n4+Jw5kOC4To1lk
40iSYlOY69oOvp1UIMtTByegmB8PpnNNE4+Os1m3iy6N3evtMQXKdc3jW7hWhORW9VerK/Nwu1Yn
2yZFqZYAKOZL15wv3VxtqUg6LIt9Z4tFOu38+L7r2aE0ZefvxnkkAJdEhZ995YPdD/kmtJ1NCP/P
7R6xLBy00i8/skD8Cl3N+fQG/7nx2/4bA+SlC5P8tx26u4ZkzB/LMFfQfvBEBijqXWw4wBvfvEB6
ycI2r5XUax428MnqiqBaTK3UCRGL5EZ1Mgml/1XEyaM/2nP+rPzsCtv5MPoCa9Vol+/MZyQY2pV4
TSc8vV3gyRcLlwA47Mx7SkAALHur6R/jgaJ5wjn0EFPRI+Vm8u9L6ehr8p/Mu6EDVolWoMdkNutd
8qghf67wYE/qiiYLmgCzRJ+oRcgn2JKpA/FWYGdD4isCH5ZsoE/9riIr8CSAv2wb0zbOYgy8jQNe
DH7bjCZ3TO0uZNXAye8VV6dHXykKv39ovKxkEk3dx8qOLRJ1yuLZh7a6hMlvoCBGam0KPX3TEmYw
9IfGu08XbiFVU3x2PcrAFE1yEDJSVmr4NTR09XSv+OlgQDlNGNHfgrDANU23OfZ2CcZGREnEwjV8
s4s8GBeGqeNn9Qr8wYXqfrwyO1j1IH51pbyfwxO+01R7xT7ffjomi9Sq0d13p0M2K1WENEWjOuyK
1H2hlj7n1unNM+9rhqCw28ccBfZHduZDRUV11ZDWdbUmq14345Dd21DHNqAHZijybAJBhnK2depG
WjVXoQXRxxqDyRH7aAn+pDBpCuXIpdpM7AscIEcIeO5uChA3xyrQttj7yvNkoUcbNbu6gAZoUf62
w11SsNnAfybuycOK160GpSfjzeKwrtQj7iB/2ZiG+WThm8amrcUvuWqDRe1E46sl4JMy3kbv7aye
clF+fkg1fekk6nyVTfKkoOV9yzo716Icf/f0Y8mzobzsBgEdACdBezW+/vW5w65mnYBeFKEU5wOr
elEAfQegQHU2p5PoNb9xzpwjEaNXN92n2FHxV891lYi0+xg1WoNq7P03MVH0Kg23eQUuBg/K9YPn
VppQd6Q2PPUjFfdaH/NHs0uHleoS/2rqfbrOg1a/r3PHXhe+1dy1BQWRVozlRcdzsK0rCb5VyXiH
6TQmgpitkj2C7amZfPa06pODjbj6QMk7349xaB8VKqRdmaOyrlTSbxX9oHOlTRYrLiu+8xmONxBS
ynsUz2qdS6e/0tM3V+WIJtjva5j5U5o9obCDWTDqA+xkWgIUDLQXwa5zoTyrI3kNqLSyu/Bj5LQG
kTx9JmH2GjMIfDvaBGnJ9X8JZe7LyNZ/9KlYB3XZoj0DLB1ip0joLwPsnE9736HsFMxiOIPZHkQY
KjVmxt4K4h+2FcfW6etfVeNf/aIwv+BHvON7jz8rbYgXY2T075VJqFkPyoNqD5qJrmr7F5j4RGj2
MnkmvkHQ6ZEsTtF6rBh86oe4iv1VNEzJlWmHjNUeKYLr+cw+WGph9EUQqpoIl5T59y349dR28QMu
/zx2u+XUHsmsf55dz7/yj5/8eTpoj85Z/nnmv/2bmiLNZhLG9a+/+Of3bs+73SVXJUAn3QFXT9MI
oNwYHm+UxdvBnXmLt1t5khfOsmoQTEomZahhl6yl/CTH6IjLtL3LdKM+hb3Y3O6hL8Z2Fjd5ccy8
6WSGEeA5JLkXEn2akFwsAtEwKySc220yundhEiNnluCz50pOuL096MWnNrbZCxd6Ru5u8CtiFast
VKJlFzXIdURRe1FUsEr8vJTXzEstpuWSTXoldxCDXBrfmnsVWfg9oDBek9yD5mSOwCrks+4WzqmX
GEVudxEROpe2tJ9uNV0/S+oTZ3Zwyb3qVUae95xCn77UQ/+r6lzQRsZUHxtLOPtG9QRJVKp69STW
ER0ddmOk+d4IW/1NdTA2BOhTAFVgO3quKxiq5boeocdblbIOTB1rM7LHnxy0BS30Gio4ChXMAAk0
vDWAtAX51y5STsZvWp9vA3LsOqKv7iVbVw3V0WFKuqj7HCXxMpmompCL7C7KCnRE4z6jospJ1HKH
ncFmiI1jg0EQYAKiBdEiz40ajCS2gfNE66tk6SmfVfAAEyUAxro0CrLmE4SImiX8i5iHfXMMi11Z
Mdiw1gxXZqiaZefG2jo2u5rFjkHbWaY2NIl0r4WzE7ZSWEXEemhzgJsdodbmUEkUmLo8qI5kpWio
EegXl1iLNAjKX4bWXdI+fAyzSGcM9CFwUQPTozxc0WWlcmVcbeoHD7H7VbCOWZOFwN6cUKmHUKEl
IgPodcLlvKTT/or+qlkWjh1xoZVvVJyooPWFWtWDc2BqEKu4GzE4yYJAeydZc/UGC6LMy2XYybUf
xfUJXNWbE9T2toH3kJrYTHt6J1Xh9qfO7921QhW9IMRLKabecE1+TbFLqdK0Y5QfCTLOj4b3KtOE
0AFUsEdh2tQFRmUslGgs9uIdQVnBOO0SO6VdTAm/teFAZZAGUHXPS/uav0lMq+httG+pKpeW6j/k
kK6LTnVvRh+s0vTZjZ3+dzZBHorq/iOdyBsJfbNaRrh2lolGWHlEvXdBcRpIbf9oyUfi5vw7PCTT
prc9MqPAkjvEgm/LNicsrd47YftRTD0V9Np6yuRPEIsPt5mmpeVOzlYVLdTlbp1OxV62bfkqrK5b
5XopNoYaH5DQGI+eKdeaUyNXa9P3piJsBMbcotJboAaKnPXcDXOuR79fhrZdfrUE11sAiXN7yh+4
QMA6idmh8aRPgfWKE3U1QwtdmiNfwon0pTeW4UVGKHosnSYyCqDqywz9deCo+g3WIhKPhhQg4jR2
sCr816ChWdJM3keojB6LljYRiEj2W1Do+oMjrIN0/L2fgAUv9XnJg5L4XrCRPXnEplCChe9MsYX4
DV076FJoz1alawilA7Xpa+SxEvouix4qKxONk7a+y1FI7WM8Ns9hHF5uP4sN/AYFJMVzWaLSbBsK
jECKykTX3kvCthfK7ewrcejaUfMbtTJH1XzCkobUpb/oomDBZWffCNimj4wQUGiAOR2WwHuftHYP
lJKechqL59H5DlHxsw+zNwnfDP4mVh8mxZofzv5jZBgBSa7xSx1mDQs8xQSQ0z6ZJ9wmki9e54zf
8+KkbgkeCeiEguWI7yaH1Yk/pc9DpadfIdxev/bsj3BgmW/PMR6e8IZN3hv5ATUNIeHzLci5OXlL
sUuJfr7/5/Bvz/m33/vHr9z+xJ8fG1UabhF8nhtXwYAfwnBFMaU8xPMBnEmYzcWVv+/fblltWB5u
t8DrjWazTj0AeH4elQSYIAE+mFZI6kDRsKzJxkOneQOARFdfaWA+FlFpV4dmDg1YNmBMV5UeRsvu
ocos/agHBkG3tlQrmVGUGh9FNrGmdibJixhjjh1ZQQeZQCmy+ceYmaNsUTFJHey2qqbl7WYBEO5w
u/XvP2lteFz/4/n/ePSvm+aoPUrTgPHjdsNhooBxCD13r3TekmwF46zTycPtFiZtXs9/eOzPU1j2
rtn+qZ2cPxuy6cYDnIGaKGfEE3rHXMHCCKQgSCgAotZ8+Os+4YnVIdSBqmlZyrOSsWQdFPZfdPrU
oUeWPmPh5s/m9kBhQCrwrc0whsHeKEI4RqNVH7zEjlZ6EuVc0ule9Em1jvoW1wp//PbPptGvDtGk
GByDxj7fTo+/IC/zuVayZjsQtdcyLh/5BlYQGCHBoZP1BdeJayd/fUq3jwps5nBorj2FPCakcun6
RghSniTiIT+EALYOk6aNKK+Iqw7dcVwGvtEcvBruLd2HhUg1H4yv1q/dOr0ONXhmKD2AHmu6bWZH
381BHrWDR8QuSGXHsjb7dezSA4uxth9Kd+u5A5XSSIfRqakCpw6H261mKNg0huMOfUZ7iMK+hXkq
SFy63bw92IQjmP7y6paQaVF5/8K6iam07b5aW4MipSmXRUSbbv0yz3emctHkewTLC6JjrMR9n3Tj
WdkVCiwiEE+kcxHbMQQ1aULuxkY5990V1PEr1J0PxiwcGJwdsB9nbUSpe60sCl8VqUeBbdEQbPul
Y3sFY4SPtriHnh2LZHyzjGw/DXm+kiM4y5K6OYwsspY5bYkKBLB9TtlTLEfdCr9bBAZNID5tY3CW
lC8WqeaE5zaPhxMLJ7T22ZDuZOriVsoiaid1sdDw5nt2Xr0rr/PImzTV2ccucAcJFAsAfoOwV8N7
NgMEyVdZjF7n32Ed3FZxMS3cmGDPKKnXrta/pAmOlEEEu2yszg1CfAgjifqu7Ivu0/bzcx9IIO3N
U4SYZ63nHdnq8xl7O23p83v/nxHw/84lnKME/3dEwJJwwllF9s9cwvk3/o4ldP5l0DcldtD3LIgA
LiCA/vccS+j9C5mCY+iGaaLQcRzxJ5bQsP6lu55u+1Q7Bbh4h9g8dotzLCGEANu0Be1+U3dJ74PT
8d/wgr8j//6KkPzPsYSUEWf8yx9CAGwmw4Rb4KO2IP/QI6bw/yYE6JFDEAXC0y7ENirVJld4R2rc
e8zJxDQHBRzlYeMh9plRLE9B2m8KNF9Zaa7Tme0aROILg9WXocqjAzE8aKZg2YVOvhIypwKWEhMM
d4+NRroGsEPlwBK/8zJ8ouqiYUWNoEjim3Iak7irCo6ALjDgEZ77WLr+dGjqiivFQnUTqTcqz9A6
HYBUdfiINAfctCWWUy7khZoJoDcaZqxDsReE76pDNx67wcnvw10kxV728sFgzmK9T4Ex1X6zgHjy
ISmDx3RXgEbDRTCxOA4Jjpri8UOm6j3sk3zBfijfthJ8eVs3a9ebFvkAo8MT8S6d8jcCYXZxUvar
RMKz6pQHvymOEMaQA6sVtP1Gjzgq0N47umALt3EORFugWd5XbUp6jm2MNLLhapfGdIrdtzadqKlI
QffLd2HyIfKfFIR/cLeZxxhukHEnVAbnD+G4OX6S3RVCriFMCuhTXgGUll7DvqhbGk2Ik7MvNywz
0bj4VDdstI1mD6WzbB4nN78XNQustkxwhDrp0cVMrhvG/ZBMFJCkv9OyYFM9W6p8KmgTlgBv8+nL
l+BDUbs+ZeRSx/341HvDQ1g1L5oY460vWWH2brhtqA5aAwobzyjfaDbuxxaSZDXhnwZyZ1NrFFst
IdU5Ml+ZmOTaEAyDTVTrGzlMW9fsnjKziE/wLTaJ0X2L0ZJIl+As5wV1i8qH20lYpRWTJijMGiV9
sqKWIhaD6H6FE4OsRqne1rRPRGbsWLvYoo+qQMghEGGnYjrxexPfvhHtqxXuazxbYCkjlsux1i92
8TFalDqLsf7RJBIsercYt1bWIHta6qOJlhR/3QxzLSEFDsVrVGTxFqVYs0zYtskIRFBPKCEZGh6u
aHkx4mjdDYF3NDAYb0rwcWjtsn05kP5rJeRS0bik4UhHv/Voi4ZDc8IagiOnehryyFtNnXuexvQX
SJ6lB7yO11Q07MMAxOYPngTpmhefUhb7PtSOjrsu2NSwK96LCF1yWT1P4YRUs56WjVN9yaY55jiQ
2ObtpGU9iIoyIOvS+Xzv3BJwEj7TxWhB7xhhgRJUQGMWymSt2+sAR1bIbG+l2lrGTQGfZ0Aat+ls
+NVDoN3NDiV3HJKVA/ViFcLkoKjX8pnUIMIQRe5LLbkC/GOtVRW72o1otzepQS0Mnheud2wtuUbh
K3l2gnDvQImkZxpcVIFWGt5YSxLAvTmFbMTkPsMV1/lw7AnmkhQyAxRV7iUem8cBlD29kfTQYK5a
BIldL/m++N7Tk5vIbUcPrKXLt23T2CcUJT8INLxbtqjklpQr8A5PhddcgSAVD7ab7ZLccjaN2dP6
NlPOPzDcXEHm3kyRAJgW/LiqXxXpUzkQeOTMnVZFyKFlHiMFWb3prH3q+wxI5m+Y3z51salesALo
F9L3GUB5jyJO3IVDuzXn7OwIhqyCsdn1ufXl9e9eXd4bvXtuklZ/qEFsb6w+/aYVeG9Ku2B3a3mH
zsnEWjRxfwg8+jLTa0uIJ5WW/ujJ6qiJ0D1npr+UZXenmWP7g0935XAVH3zJT2wXNzst2qzKzwQK
mWsx6i1FZBtCVcyX2ZO1s9IgAKxLfaDYHo3MAmGFEcpq4SqjK/lsBFhpwyxPIpL1ml3bgB9SuZin
az43K4SaZ7RRufY891inEvC4FOBCtOpCorTapMOhVNUxnDzMYUnQU/tx4wO6KbC80bgpS5rbA1us
jSVVuQfwvIu1DMEozhOyEQ0NXKnwd30qgKNTM8AtOHbXon4ciDQjL25WX/ixTZZ8GrPB7/VtOWV3
RsBVFEtYdLhArQ/2SC9pZxr0JMwT6hT9oo3fQfJNUG36TlXsmaahQcEe1CeRn/Sja67siQ1FJdWX
yLL0iowX81tEuF2qh+l9lvgvamsg5d/UfeTsDAA5ueu86Jr8cJjL1o5eHa1JeqvMJWsuEZBwuxbz
NtGS0a4giBvLPAw83Sh+aVr7QpwgImASe7fWKFkpTtdEwM35L4rOa7lxY4uiX4QqpEZ4RWCWRGVa
L6jRaIScGmikr/fig13X17ZMkUT3CXuvvWxZDDeSb87QO0xL+hvyAPwNDEXwy9pxPbwYHgqHqieF
zLcBh3LGMC56kCb9j98BP3DtgfLT34PcfEsZW2uD/VIuFuHmwCU4GZ3Pnjwh+V4pTlDlDR9TOsB9
dv+5G9h1h2wSyNFwghl4g3H0tPslRwmLqxUjFQtWgRgt8SFPMlC9ZzWlL81c7RiX/VQliE1P+7U7
40X4W7YnEeiXGdVLIasydurlvZmyo7/mv6PnzcFyb16JUbjMPHIJC2VGuUetYlgtiW8gOHl6hTTz
4uGmZ0HfHCzHfAKTuTMW7W+bqY2JQP2uy+Jn9L8ywDms4TIUScvFy5zfEgSFkx50+VPiDJVaftNG
bInHpO5fBk0/OGKN9YTY79rDnt6Hvd+epqXdizrOVcRTdGkVKy3f1V5MjRVrl5s6Wgvtu+wYUGvE
jAY162EXeZa7VkvQN7wZmJGeRgnqpEFZRXH0Uln5C9rLvySnRYjvsY3IamfA6VjqFEfF1fU6Z1dW
6UK3Zhz7lzLtTuSWfY+NDKvUhgtaO9/YnXeVNr+K2uTUdtgAFxPa2+na4LoIib57GFh+tAMRnzaa
bqjVTLb+Ot7EzQqKUrKPD8ayD7AfzEweLYKYZtYCDXzYgpMZQW76a41gtvn7XBbEDYRlNZymAnZt
a/MZWf78mvVqDYZMAMNvMaRZT9PaPJUQnlFBATwgLiso2z9GS9O1SsQaLJZizYP1KpLubw+cArXq
skWGPp7MEeHkhEtslNSRyKMHPhhC+Dp7fkhX/qoaiJXr/JlkzGIDwTt5UyiMklSkpG7+lhYzkBoq
ccGTN3bvHp4OJJUp5arx0pTOX73ttH3/PJNjtl9x1oH8rfnWwsrAnnWqlgxnzEDWRcos2h8+/NzI
MPNakJQyEp6Sfx5z0Jj96K3WsiTIjfWQetMDqiJmUOQmBQyFzECpIV438YUl669PnSH+tNxlkW0l
KadGUJW8Hl8COV56QndhMe2LoSwDua630etP5NRnB6HbIZ398tiogfEBSouisyiw2s9NR/rTc7en
QM2FVEyDsvrdQq0EMPWIxfGPucqj7rRDXE98e/D8Ep2UfjqLHcw1QILZcL5WBOZwicDJ29uVbUq0
Ws+s3G48mrFZs5vEY3cSc99ExiimPeUSrGWR7+A9PJUNF1dWeF94aI3plt5zX3xq2Jn3cucWzTtj
iW9d78I2d9fTYrQHX1BUYCjiRDVS43vstb92mZMewHkNIxO5audugFDWIGU1PP/RESVgcarvGrQ3
Q1SfWuH8UQXGZ/DF3wNxC6UOJ9yf77Kny7A6iCG1u9sE745Elh6mzfJSOlWCirpjD6Qh+CgS95Kj
FaEMBjLAUAol6wxver0isyzDFKkO8g7AGA4lRQf9AtCpNEhOV27/5GgsD+aULzVpxg1MibCze/jd
Vk6KNp5hNn+UjHbXRUgOoVXW3nWq7/d+cwRb0LH8uxPrc8REqf135D0K/dn6twj9tJSWdty8+6He
fXeYTwnVA4WlSGHt+PAmWOqA7i/sdjev3AOPv+G5tjG8UHuzEjXcUrswizhWU20F2tI1eyiuBekm
FPFspwgl31O7vSvcqO245SdCCL/YLqO9zVdWtzNtw1IfKyNbYiREiATdNtAyCinMkkvszPN+I2Em
8Cq10+h+IwmCE8md3u3JweFWHZmx+Rg9dprv/isL3T5bYx+aVu4epO3xHSqzdgfV++/EtOxJ2y69
LxeEU95bBZocKJwivZoxZ+FW6iSH/opb7gld8Bz522wD/THifiFVfASXHRbpjPxrZl/HH+B7mGaN
2CiIcinPVZoSN55ZgZnf5QZV+gLcbuNdYz3Wjk/rRM1pMkUPGo1HixFNuFGXB6Ku/m2DdslKxQ1L
CDVJMvqwx51RRalxSygsyX/Eo9Co1aT14V9Z03BtgN9uKIfzVR1AGpEsLLvH5W2S6bSfB2yHTONg
fUOviDcSRascgzvKA5rSbIpKhnRxW3o7cwCDSk7Sl6lxgLBN4m59GsdF+8ym4qFjV+j43usqobGZ
fEBuCitOe4LzxwUusBmUagzJKL70gjuYLf6L6O6phMThMFG84af6Euh6o3W4TKJUV4CrOkQQbj/s
ApiEPHVI63Q3DiMsdjoMMzWaF2XO5V7Q34SZvx0WwzdOhbNkHNpuE6Up3qiexmBsu+bKz0ic7Csn
dOGQOihbml5erbF9wvHU0KkDefFJg2u23TbiIByn7qC4bEJtM/1oaZCqdQ06VN5ykugAwfKOj92p
7l0WUAjYP0g58YOGhfzO1a1n3TtvLb91UtP1r61LPW4gu6B+eK0any9Z0zhMBqoW9bSnxVuXKBSh
ymcbUF3QyKB7mut3N9vucwWNz7qo31V1kBN+zsp0HGytAyqqTKrjJidQnYRHDh4cU7WZodRYUBXo
/SJSH46+Mb+NIPdp7fNX5kZ+lCof6Ja+wq4nrYQa7EvYKR5Xg5Us73jck4ce1HV25bjOxqGJNiHX
3aylxCLaDk6PMTt2RP3N00ue9y/9hjBIVvPLOsB5WBaaooIfhwz2eYHGh2sS6J24Q5esto80ufUh
hjjsYbL6nLS7OsaCMdWxfGuVwbWxIffskW3LjOjoZXhaRUGQIaKxLHeySwsp6cFfTdrT9upb/Xs3
cjnVHqPkrUgfmnIpw2lL/lOEdhpo46usIihY4SvKjGubwtDRWVk2cHpRXlVfHRytbCTRy/QggRGr
zQjsMGwWqyvCE4SHfiZZpvXJJkYwbBossMMro5Tk0ADVieoOdkDlOkFOLbAnMWNv+7XOHRfhQiCM
z6me5q7k4eZ74zh8E9zmetdCBks9GnSH1tNA/l8B8cCU1UMih4feEy02f+tsJPDf0hnPazHuPFaY
adnsSAovozrrEbjzBjlVdfUHG3MOHrujwvl9mgEDjveHpkek2I/aY1GmP771b3DWCOLMEcEXESIL
xEg9NU9TqhAk8OZ7ltvsltuMbCluUV2eR1Feys79LQuMR5NQPq+YW3Mp5LUEOatUYQX9yRtxjc3U
hdG9eiVCtWcU9NHyeXSFfE6d+4u1ixZ5yU7eC+XBnM7I+C7ZZGW8baybISZF+vLfbPdPM7tSLiOs
YNbypM/T2ZnFDCVpiJhhAd72JAXNQhD7LG5yHf64FeERm0Jux6CEdsqHITXOO1Euat/OVAXkl59Z
ytvMv+zvqVMnPBe7si9+OuLWx+kOYsj0UzmWu0GyoWmFWrg/mj9mOAo9Ow+ivKplYkHNOZzQihiw
MHc8qfx9XZR7FJK6lf9zF2PYC/9LYntjx0jisTnJm0xw8xWUounWvcOjQdruC+ZdC+WCfoXw2caQ
RY0osaJpZDTeuu6pmuccutZdxtlZ94M8ZS9NIdsWXInrQinnIaUVpFkEGVp+nHV76S3L0SR1/ND6
rApQYWdriu2sdN+rTXMCwmyZv2jVZUJe8nDnyD+zqDCeN/t9Q3hPazwiqOm/yEehtJYyrgVilVpr
/nW9ec0rQh4YeIpYqb/oN4o4NTnu8Lnp54EAF6OZSYtooUakSAQSGJYBsFI3mMRIbdK7JrFqY8hW
iBTBDbaYzKf3Ki/UwasrDhXfYp+FLirekJvx1eL4SY32T1e396ClLIm4x9uIgfGxanMst4NzMCcX
j1Onnrk7xQk/Cnbusk9IyNmeKhexgKtlO87RozRr47gM8k+vDFa2hkgP7Dm5QU0aMrE10PO3fTbb
EHPqmh0F2eHcXuW+B9uATYX2uU8bUE4i6LN1hrOhE35kg29pmG3WRIk4YkNeQhOdlvC7Fcz8xc1/
Pek/WAX49h7+U9XnN78Gk59oWncwawQytuvuN59EQ62nkGwIXw6TBIic3cYGCYtcETyLikwSNwHV
Xyx9zO6Q9Mu8pishpRH2Zne00nyMOYJeMjelLU8zLVw987s2hoZRaQjPcwgIfCGcfbEOS2NEKfV6
UcPlZ00zx3I71xXexpoFFhKc/qt1rlU37ApTc3dpMoAPwGA2330EFjMNgkHc05xlE9u0LV7VggBN
OYxfh1VCMgEaX+EYYC7JS0yF90p3+JAauP7xeQA5I7wkQFP56CTVU2LkcbohkvOL/gh5+8lrdr5J
X9P4SUS20Y/Um4PB9Ki402rKLsqa5dbO7bHPa7p+xUfbN1zuLk1NrNFEaGkSt1pydKR5JBUHu4+f
qzjvjE9/7WMyg38qatmTNd2z8VI+/YpuXMekV4wuQodE37GUfhXUUWbqzTzRfQ4it2Z20BphMufj
jt35XcoyPBMTj3wb/t3zmDXULyq0rUY9EfmkggqHTMB/jSRXzLuMsDTyty6ECuGCsHmnsv4ZjJa+
9zJyxfL6ZK0Wg64S9bQhOp6BNnsfoC791whJhIVNu4aH3EtUdvBtBhHblH8Vmmx3BT5bWw5bDDqV
KQzDG91buhCecItvDuFgDqa+ePeaVIsh1/TP4zyeOeOg2njTIU/7p7Iu56CHDoEnfg3nlL+CHvux
CpzfZHWCMiQlkmSu12EcvoWqf61+HI5FenGN5saHpAYbuTxtxx7KOnyv+TA54oo0m+Vp6+w1696k
sd+UYMVKStNj3fpT5FdveaJJTN0UY+YSocjunwW6LCMtXzRWOSGxH2fDkU8OKF2Lk3brcXoRKx2V
mnYsfKx5uDn43kKBiWj8o7bqLqMgVUE3ckLwzo5sfhhN0SPY7m4lAIihok+4s1HeUaTWU2bL5R5r
SHRe3XzlPS9cd6k3Rh4pAiLHWFiOHU2a+7X4RHU4GQ+W5S966I4moinL4CNnjxng0MSgPhFKMo+P
d/1CpLrpgfDF/9SaQ/30u+/GKiiMR/erE4wkZN6r2N7WuId6FBIjhWMpSdjvc44pZryo1+RfH6DT
pPUEk5LV0zYj2x8fvfqyFGcptB96IxF4G9nIE3eooB7dZdO1MKn8Nfb1r26Gg9nBpIEFikO8VW+K
Xa+bVj/FXBc73jMmfSa5wfWhmCjkoaJMwTykzqtTV89kpz84hLoeRY2AxU8qkqV13HsCewFAeWit
DtSPwPZYvunapzsT/oNu9VyI9Cedvnn/5VnBsjPp5KJBolUHLnI3gSXyo55Qw3WDTl4w38JpYWQA
dj8AZjlEjbV6YTZMzypvmqO3Gs+kjns0gRQRXjrGney1UGuHT746zNClwLCfk1NXtwVRHPjT47Tj
WsWREWoHwLtpNG80OZLFEeU6TetYLv+mJMUnmenv47IbVH1akdef2AAhHlpGK1z9+dFw31eOxtKd
n71m0ANrqfCw9zUXVMkwd4BKGtsEh9/f+F3a9OveYann6+50kpP+NpslMWQSu3zi16+JIsuclX9M
qWDtnKzhaWs797JmFkwevuNLmj2Oq3y0czu/CJF80E7C0O6JSBf6zFUvyWzMMTl08zPj6Y6fsbqR
arzlbFaMHJNqOtqKC9XnaQ8GrLSBGJmVTugG11b/kUbV76Zu2rcLkZ1OLlW4FhrEpvKnttdsL0z/
X0GiJzzgoE/umgS4nOy+NvhJdrrGSy4fqpF0X1eZK+YONq/IMiGToWPx5VGJXkUmYBmJdY3NaY6H
dKE4dPqC2AylMG97ImV+FdUDhxnQzPdk5XRYNGBQXjFMh36dBpptsi3Lj8osxgA8DlZR1/50PPYj
eTGTEkWs1f7XnAm6qaAm4CIti1Ad8FsxDjdE1G3OFUFZmDMtCuXUM3nZ7K9cMUOwMgz7uc9BBkIl
xJ5IlJ7LHxYSVBjf/wGcOLaDnZ08TrOltfXPniMAa5WljwKjhMOL0/5qYhpofsvsUKmxibXVMfjV
DYeBUblDPoa7amJOhXzeRXhC067jUYi8rXsoMm2fOfV/C5nx29Z2+E25Cj3o1SvJkhHrXngxk0Zh
1leEjUz8Mkwp9RFjmmsybWw6pq6AowHPC0mZULSfS9K10d2mPBlee1T+dSGo6OCsORCD7THLDa4R
mBw74utFWAJmjRqNhsZs73s5DwkIaqU8ylztkgoOrAblbERotnDVq4vSbGryTytZqtjGLriItInR
hcUjlrKwMpAkA/TZT23CFCIvHjzXR32TjXXs6jl5tzZTDay+n80o2iPRZBgjW/s59/zgDqUC7lox
42WTlKVaUPjEhdf12KOexa62yF+St7+youTdmF2AJr2RP6QuybW5uctcnFFDfScpSwAliOV+cr28
jmNdM2bB8N0m7jlduCLxue57ob2utT9HZH0wdOebfKAb2gP33w1Oo0ckuRk7gWYXf6avE9yU1MEC
ODT0tBYJ2OJdxCMziufK3fDET9rFcYh4dEkCi9vsYA66PNZAh+7t9zH1pwuVEh4Mj3U5nLfbZNuP
acGicjO3PF61vAq3jcmkjRCqLWdap4VI67l23uDwvmYbfZRG8c57jCIvKw9e074zzK3CMWF+hDEj
8NBC6uTKLOay4GeFLNRNLv8tSMmeYripL81P6wmwDQn2m4pPkd8B+3rvtMcEq2gpfD5Xe+fBnI4N
5lkQH4BgkXZz6B38TcwWwNgrrz54cto7438F9NXaTKYHrT66AJn2Xe6swJvoOUpC8ICABfndpO8P
GchYq7xOA2lyeoeRJDGyYz8bh8XL6c1q9JdQPD8KQJeoinA/YzDrIhcAZsT6/AS5WIu92d+iWU0H
x7gNsOMPk3mvuNV5EkUVyQHtEtE4t8nfjR2/0ZS7yAmpOzMlxV5m/sckq39O3dyTYjs3xMuMyLSL
Zh0ftInso5Rc1cwOb4BP4MGJQ7f2bGHThjYE1Cd6vWPWIS5Fs7ev9Ktw70BHQNihowkkwzXjw6rL
oaQjlNnrTOb4ZLPkjgDBcGw0/80dyWx3AogqNCQj2XzVxMxHl0naiq/EdnFeZgdb5Md8emoNqpQm
33Ud6cWrPKnBPDFJjzTvVGG0ZT7NeJNMAwRaYDW7q5O7XzZicR8ncH1it+a2M8J/xgQ5IWDdzOaT
sU+UWRoeXBJjHGe7YV77bi34nU73wt45C7R8fjc3+5Y5fFtSKmmVOhBSBHeK+lvP23dLvcYky35D
q0kAelr/LnWF6cVEP6aeBrj5doexE76lXs8n32frwqjnk+lmOFgT+3twAIlZPSZu57Go3M7sXnje
qTSq6TZBAcbJ8Xz/YOAJRMz+/1DVPKMbOaplPNzXlnm98VjXd72gf2UYH+Jlg9xbcGlVLr6Z9WrV
o4oAzZx4Ij4MwMOoGJwPlBk9i24Y/VaW7fTlQWTAQsiEygGAwT98sbwjuo+W0D+g4MQgZJlCEO93
L1xbv/k8amE1mq/J+N2mfpjp/9L1jUmEibBwa8Mhtx/L/ix8zA8cYoaOAGTPVusOt1YtjUD2xnxG
hdhnQU5gga4mxhNV8lqk/I++W+cgS9is1Loipw+P9lihgJvHa9OZx2EpvkVNFhpGjYadxSt6+71R
MVh2Fww+OImevfJ17TnHNJEopu7UPBmDBE32fawWiFXsIb8wYzKXdk+yZ4NiZXSgnnO07tgacIMs
oIYcGjsqZfF3XgXSW62PR+Fw3NBy7mQLrE5w4FtmYDp8zQqnvlprFm4lBqB09G9ZvX3kQiMRefnK
dQK3BobsPUOhyLhnXa8zutSyFLs+Bw5iyj7WpX6knuXTVNUXP/irXe0b2gsq6/HRcservjLjHmwo
iSSc62b+bWTn1VKwR0G7mi7QB0NhoZ9/ma298fCxeFN2iGHgSADvTau168J3TM9WTmSmjcnvkGn3
mFt57lfvKXPyF9PmbZGETCY1T0RWTqG7ZZReXvkLm/Moq5fMpu5MVf01Ih2ppgwVZPUkUyuc4OcY
WkaGF2TFnbZlXHTU08LgohnbKuYaC/GDrSxE+H/RM4zE1umdxLRRsPlKO3ExPRycgz3rQWnL2Aeu
c39HbPe2mNUfbEWBv9ZbLIntgddjPqgJKQIgW0QzPJO6UbOirp9JrMWC4+ncBOaPQ81R8/NSwjsS
+FbIz6jDAbexXqUfo8bCF3L3eUigB4jfiaOdyEQf1Po+VNmbASuX4sRluWqh/Sd9sdlGktqZegC5
uhpWNaGxVZexrT8LR+43wUQC+9OVcjxCGyg4YQTxHiNHE4CobCDPkkEde1fJUdX9krJ15Kw755mg
kdAlwtbkCpiI2bigGqlSrkMgLGOr/e0fWrfdybHumb9g92XHRzppP84INJqndjWMeFDDxbO7L1OM
XeBs3k+SjqBctNCqOk5sFyPlcJ/dbQKRQPvrS/8ptUtivskz19Af65vxsTaTzWxknQIrZ6PGXRSN
FsLmBNQfit631mmGp8pcj9nAbbfhuyk9eeUjYfVR43BheMjsHnMKtdJDNsD0Z9t5dnr5VfBzDtgy
22CE082l6zBAeU3VfMe4WkusHhsnNy/08mxFfHr/ifU/bKWHhFskTZJb4+Lz8Gb9jz+vj0Xe5xF8
JIqYNtcP3aIdqAb1wF8I/gWdf5aDR6Jm5QGcMDYsKZAzvYTYsYwPsgLS2Sn0gcND3U8GazwkHJV3
8O6z9aX/YboKHWBe71nO+be5pKy0K5Bd83BFc7yERs3QHWzLTVj5p6sQR1Vmhhrpz7atF5waClZw
7oWuVZ7IiI2ckbvDsZiqtAQyrzoF9Lh+Yz0WgQ/yI/XxU3jOmiIRd95qqVdhpgxkYf7Xmpk9aUjj
ELxNZuHuZHPs7e3YMLHxRPnabHl21PB1oNZpd5aZMfIlrwJAnYfDFzWCU+2GRjy5uFvo9O73hDP+
sQbKHLTliOX4WWjXZI9Mc4D21qb9sGemy2aCEaLS7B1lMwaTPPdikq3vRtMHwaA4JJjVPCbo2Bjs
JB4nhVbWz+mMJmzIZhbk2j3qqP0p2eMUHi9En3icWkGwkPmnNwyDNqd8y/X2ZSodsKSwlYTZ7Qh1
+kIkfX+C/D8ez7WRKWs3DeK3qlSgOf2nTjStQzbR0iClzBEiXNATUKFp6btftK82ocZIiHj+bXTg
bC+t7zlNr9xx74Bh6MlbJNwawgsv4VPPLVft/LGIONnvoqOUTYV1ViNVhRRXOxx4GjkqTW2I7hlS
ueuldFWoQMuWZhGG2H4SGXthG87mfbqkZTPmwOR5boF5cLWQySR3xsj8q+YDVvUYqK4uYrRwTFAQ
XFk6rsJtQ+Of68dN17/ZIH7nG5gB8qzTs8izj8apjKPEJLITLBSCEY7Sw2AMBz0dv4112PabN4+h
GLeDoW/Fh8uMm3V5WKGpW7zER0Cr3gvc19w0U64deTRWyT+jy/4/LJSMSVVLwIbObU6L1FUJAhmh
41zOMi5684dUUvMEv9U8dcSpxiBifshH3JMr7u9BLP+DDCEDvVa/eu48Wlvu7myS0eFGs+ZNTUSl
CGnQDhXnumv4mOco83TvgU0web+63UYdfBjH0qpDzeCIybKMtNy7pqZHqXX/E+mPRBQPK6IY5408
p4eWCcquslduwLWHsavsq2TBHOa9lKHeOyfsekdXAwBpeEgPS4L4JB1wMQGoSSbz5niDcWAllI5e
+rB5q/UAAU3fCYIg0FQYT7V8cXtWUhog9CXsZvJ5EfesUeF7f9msvBvAEiOSnXPI1A9N3fkPq9z8
B13Wz8QcdIFhtSy20BJl3qJBT9GPqruHRd+zX1fwLyMBZQe+0HpgV8Ov9LarmZxTBlau7N5xtwGL
MkOnke9w/Z/dYahgPKxfrYGbUuLRYk4wpITPfpsj2N1+g+iSVKbHV3O8uOZjmbo3kfvXpFAR4/mT
BTasHqA6NFZUIwtFqxQsVk3/Wf7dMufGu3DpdecbMeHJou+mOfz2ho66ziRmZtMhBIKkXD0HoyTy
wXlBYpjOmx8PRkW81chOE5OD6biMc/lTpolfXzd+NNyNXOBtwpet+68sSK4oPOe7I6jUn/GrjW3y
7qnkYPnaEXpTdfZaF5DuVqp40sdjuXafKTUP6Z3IaisET8PeW6pzht4hytpC7Nokdlztg7A06+F5
ggozoFRPlcFL8LIdejlKis7+6au7FAKh9m5yhjeZbM9EMbGcnZmndBpVSTW99en0s2k4srQkzcGk
MYETZthXxatykQo5jJlVcYQYA1uJXy/35wfhtRLujfuc+f4p7d1Hw9uDtJT+crZdinkDzNmY4rgn
RoJnP5vQNXiPEtidamCvVHbuIiind7fwUKaKK+CtpDwDTpXcRwo31PRIHI+bU1rUzMArBRvCj77Z
3jPnPmQdWJ92hv/S4f4uEIcpK39EqPmkNo/4Wyt5Tkfzpt/b1G6bDGgjZZgnbGArQJiJLz9TiLOL
P74nFTM1GlKTMVTybDrqHUidihuAR85IYjkr+9OsfSfzsEcsCRcIBdhhwOI+VvIrn5adzX51RUFN
rCgbForMEdqE29NAaBhNqyV5Fc5wA7B1cCkg6ja5VYkZy06Lar++JIQmBwUeBbjMipJmC4kVCNaE
vQ3YJBaACPRiIkZwIyKssxAjE3Q04nQybv1yniixlCxucKQ+s3aLU/Vs+rMOaJAdf89akFygupif
cq9F6WI+i1R7Zy7lnJYaUvcMTm8kDmSzPTMmsAVSI2plLghtyP96M4tOmCNcIhTyQCKaUJ/8JKwb
/9cuumDs/B+E/8WDTo437Itw0lildHBFQmf9ySryjXXg5rnEOHZSuUEHMXCYVF3N5qwiBVvN7w68
mpDh4pcOoUpYJ8tMbpikf1MUNUgGzq0DbMRk6TR0zhQmkzwNGSYqbcV0pafaf+BTlTKvI7E66NEV
NJJsx+SIuStRjmNO/0bZUYv6e+Suit3GOuLbcGKNOWHg6fIKbc5gtVuep7V6sFw/A22RPo6t1Ycc
LLiJL3Aku8Ac0jy2M1oTCFj7ya6wHkLdKWsI6VmTkX6ttwnUA8vfC9thPpagK2xZieeI7UFe0zoj
vT2oOxktaY62539Ko/gtk69VN9cIJjEeB6AKIvs1K8EuaYJvADI/TNyBmBZ0M0knm/tn9bR5TZQX
1XBtfwoWUJcJ/Ab+vn0i1puvFz2Fn/2tmwzHW4fM19J+EVP34vfdZ1MXkIRq0WADd3go2FqFDND9
3Xznvnauyxe3runGa9uPLJOpX0LOAI8qKS497e/UMgbgkpnjtTCbyMuFGXjr+EvJhzCtVNsu6aqJ
G9295pY4VFXvHgfFIGRurRB4Ivc7AZN7N/nUyec8WFj+0Y1gWd0S2LVJhYDZT3HJMJbRR166Sk4m
8euoorySr3vRhXZNylrbuDtPado5kxk8iGa8YKht47ROBJ7+7M3qEChZfeEHPgqyvYJhzuRSp2NN
3HhU3RrxVH55qdg7AnCITtsKVN7CQF80D41RfsqC/9QEONmbjCRQhhPQhbeBPTIV9sotKLexxRCA
9nHx04+t1j0MDP0VJgpDsxEFWta0EeaNMZiU7Pfkapwaxv4T7UUIZXHmQCmOuje5LzM6QJ8dv+0R
LNDgv4eYHWdLCl2E8VhWqPbJWUx2kdUcjbVGgM/cH6oU+JdW7zd3/AFL00ejMr5Se/7Ga+0y8xiR
sJhM/hi6WNr4jZr+aezSi1NZf0ol4O0jAQp1VH5LrjunovZ2q1nc0kn+1I5189w2alYDhNEoEZuL
6zr5Ef0QIRRGE5hmg3Nq+5zKrt51SC+U9G5Nzii/yOir5/JD2AJdYAfwWoAG8bHCDEz4TpZsyPId
MnZAW1yq7D/eX5hhXqvTJPEPFg5K0rTaL97dJiQ3IhpQ8Se0zYogA37r2nCHYFsJnfI28iifzEmx
m6VIuygPKoCnG49IkWved3mcpd8R9eWdiU2q96mzfhXlhLxP905INIOq9+y4Q4cXyMY7FyZp6uId
kbRCPvSfWzIx7hZM5RdfK4dL6ULiWTpphLNJD2dksCIRMcTZYP/1/WlvORWBiwlfCzz1vEKc7oRn
xWOZ3AcnzoM7j+Nemg0WK/EOSj89iAwmCs63CG1tejEd7W61pMfNceGz8/TpIVEe5ndg0CK0L6OD
cGIxmw+V1cNNL15KUCeXNs3+IRz507bWDbQUM74AJ0b6MCbVG/lA8AewvnI79xfYx5zZfEEChzOV
i0imyt1PTYJPyItqbfqeGxSObrd+4kLDACKSNoYVFRpGhq0nN1hb5XdnbZXFLR71WJ8EXbUt1gjZ
ZBf340RedPUijY1ZfYVBrPd9LRwUsoa5B6iI3aSDgtTB3tjSS9tMvFjmD5IfWiEiixoCQGm4YKii
mZ21fDtI3kGDJJrDiEuU44PR2LTNbqj04kV1jLCIZZzqi12zw+81fnVbkOlirjcjZ6jtAVttzJVO
02WtxOyP1RRs01ZxECBRYgpWVHpQjW6gXCAluQ1LdBHgCdJy4KAcI60s5rO1VjCIVBkjuvtXYGo2
pVsenea/DPfaozDaR9UUj6acxR4r+/0ltMbR+E1bA6gQIW2dPhvPfepK5m0df7h3qN7/ZJ1HU+RK
mEV/UUbIpKTUtryjCihcs1FA0y3vTUr69XPULyZmMRuCZ5oGqpT5mXvP5WK3e64/bUL3aMZl/9mk
CTnpHgNAFBhgVFSfoVwpu+e5LB96V594Rso9M//uWLDT74iTTPbNIN7s1n6LiWVYixC0QzRsKwWS
x3V1CEQ8bvf0BUQmRc0jrjSSTQZ1LnKi1CKUgNkzqm13TfBuIXLUviY9PIOZBisVmefs5l6GuOVu
BBlajK+ltLsd98b7BOo2//FaMa3YlJPFargwwQIgm1EYb9w+j1DQ0VeGLuSnPihW2oGnGID+dF1S
CqpLVWB+5OimPyC+d+OMNqzUssE2yFfLbYWzjT07oq1glQ6SNxn0K67WemJQWNvrkqFkxeGIOIIB
N08sWvxbE3jTsfCz58Trt1ymn0ZvrkgrZJcXs3Jr+uBhLvUjrMtv23HfiGD6dJjSszTvHwe1nWGh
9JL56uhhvDTH6ub1JvmfHkFFgoymvIi+PQl7iWHB2jZcxM2D+rDTkaKyuJuyHvFcqHtdEMIyazhL
NRgxsIyflQ+TKc/ks46ykxjKH9J+741fkgDhnIQgVqLPeHQnJGgJ/EhXALzVetz4gpFGyYDNLzin
canysiTfQ+gsqkFj6aCqXRxS/wqai063R9KDYJ+oIjkNuq82uLrPwh3No8tWfwWU4jHB3cnF5L2k
gJGLBr1bqXnFCTxcGWAmdVE6oP8xkjCYQfAFkxhl2ZdLWYopIM03dZZtopSLxmvEn9p03L3lubyr
PPLPbOTHRIVdLdKbuSq57EPWdNuIrPg5BPwJ0pWTo/txRwZpTmJtVI7sGquLs8+n/KW1o31Y16+s
NYftwHSx6MwZRh5MW0D+uFXHJN/Jyv0l9ByzBf9r6uqvZ0moKfdeOQQ2BDMs7E4dzAEt8GBGAMvL
hFiXPXc326vkFms97wN/fNC23KY1iN0s0tF2ooqAE1WtM8+6IId3yCn1j7puvtxcfVVRgD46SF4t
no2c9zLzWQrvLs9QMIF/tDUpcJWFqoLDJ/C5FGka0xi8gIWgtwn+yD6/egmAGb/nFWzFTSM78O1k
n/rBdGUaiHcTzTF0sHSHIPuIzzFlg8RO3ydseVeyOSbksTsIp3p2Pa/cLmurTVXKuzdgmBQzpHee
dLL08iscII7L2fic0JpvBoQfDgJJ+l4AMhXZFGW9cgDMbodRnuLehJCiyocSlaS2w5FVodgEERMf
9C9+H0tkV8YItjV7QBgHS6HPyESfQOFEi3I5Uf1aWCOoBnY8KrA+zKp7VYCuVyHrbzLC3jE8Xath
WoCPEepsUG2rueq6NVGFgDATdctNeC5FR0yuOaHbsBjIqeUBaItsX0Daocth4MRcHVPIqusUxkYT
p5k9gf/UinASSi8k1GyvHcTx0iewBfWs9SjC+XeQKhtic1AT8zVtZbuwLxbmUM7IIWoBbVZi6dzz
aRNp6KNjYL/EwqCKMdajrqNrCp4D4YPpr53QejafkppzBOn4d0GseN8Nl8hDXI4aA9FNdBkUXUih
Qwr2vtuvo4hnaJrHL1mqD21CltLiiXYXfGWpFdvOrtj0ltySMcPgfcLZTULiWbO52SYD8XbmMoxv
U0hMRvkx6QH6kt09VAo310xRvO66xZHbnCYUkRixalqUxLiT+TEv0QM9WVeI2DwmDoji1oEK/7hp
eSE6fFpJSpIdzQbrWWJKskepWswdrj1ytlwJYaoRA9Bneckx8id/BYHkPDsaXlsJwygfg2lrO5PA
phodA7jPKz/2UxqlbOv09XSr1tA+D0HoiXUdjzCdLYIi0do/OLVRHeGRsOSPGntX9tafuZ5cYoHY
pAQGYWNz7R3Ypm/x7xn7Og9ZRGLtxpXyYVeOOis0PgTmEIiZ5PDDzXDcaGZeaH9sSgOsnR2eDGx7
xYG6O953vYW6OHkfDEKVLG/k98aENog/XJ2W65l7hqnZc4fJOh8ZXsdksiAOwopvs+mjT1fqaDrd
r8HjWkqClugO76trvTd6cZ+5dPG3xiSB51quc0lmYy3kQ9B3f92iTs69JojENY4l5hImr+S8m02z
aUfeJVOqH+oK08qUDo9E3TnbVhDVng+YSMy+vxUuWHO59MfcJlC+E0LjSBXedCD70ZnWW+AZPjrZ
a2IAPZk1T05qzc6qbNVxcJj/dkj4NwwD8f1MvJazgWCx0wNPSo7iAqFAMSQwT2qT08HtmG6EJznJ
S8KujugOlOsM3bZRBivr3wdHk7hiOtHRS5w/Q1ShUEZclQkkwTqagdQFvDVpezwIxfZbmSbssV1u
lTlseYJn99Imjt5gkL8HsvjrMkpGTJm/VPYvqam+xppQpFCy2s/rdjjVJpXhlCdrILnQlMzsJ5xq
Yj8WT0VHRDOkN/42z8u3spbeHo0ZP+vMYsgIeLJTHw7bhJVmxeal3aTTuDNC/dZLGGwmMYDHMgPH
6eQtSoDOeXRBK+2GxP8tcIVvhYkwYooSeNJx9l01ONqEVzJoCsxd1JX1edLI5KSSxr5FxQGYGaQJ
+LsNvvPhHkXV6W8+FNzh/F9eidQIidZ3Lautql8sgjpXhqSBpLf/TPX0F9k7A7gMn5Wgx726E9Bg
Q1W88WLSPaXp/Ar77GeOMN8XhflZE8Kt0mRkQMytGw+rtEOrUyXzg6nNmyGfC0SeG6jD8yYsrd0U
xs7WOTHgMve1QRUWyOhL2fV3KlS41Q2q9Nk99dq+jSG+FARezhbNOCh8Z3Fz2e5nQRYnb/JzOQLB
ceR0ICStxWlpgRnTs0sDCgutB+4Yds6bDwtj65Y16bcIIZI5SfeICipEwsHNj8VpjAJ36839h0rY
waREOxH5sVXvnTMiMXQEvv2Zp631Ln63APNnhIlunP+4YfvMNBg9yhLaqZl+hEaFxOqShoAQUs86
VyJ9QfX6McSQpnQT4uMvGRCWdCtrwSnZx0a1acVDorEM89um8YZg4dr1sI9sFjSOZ19Hi79Tx9WH
MXC1j1m1W35RHYcNzferMw7nIgTswR8C/2eY3np2zHpdAXumpNUvTW9B+2gptnFMr9WIh8Ns42YT
BisKPMyaPX7rUll6jcUDPqRR9fux83+Xfv3jmWjyyEAMOHQGsjuC5yIAfOY2wQvc4vxCYvTckdFl
h/1zbWZvKAuYl5rOsSBi4JSgKPFSU5w9K74XMl8TycHJnw/0yOoMd2DN+ujk1lPKZEUWuMrcB7JC
zZ6mNZzCTRuW51pRLwYFMnqRkgEc+j9tguI174YeKRBaqimc7zPAV1y5uYJosGuqsDjN+J5WOv2E
S78pMm7BtElefZmfPXj7rNdR+s6KdSyaCgqvscM8aEDioCnZzE3+YND6jKjBTEJ4ihRVV6SQx/uo
W5qcmbFqoUjXeq9FtS8TPMM25OD12OS32qt/rAJTw4i1iZMsJd3eMQ5eXLbrOgpa8HoLtGmai1MW
2ZTnM4GZTLSy88z2vUO7qEp73oX6YVCZZvdZHaQ5Ogfaq7uVDYegL5aVF5MJHf51XSy9rcULmvfu
W2EM9O1jg5IjEOzdMriMiLNxKROl1utE7MAtf0gxPbqYcFLByH503yhcsZU5b55fSdpZ5o8Du/4I
tQobVeWta7OW177Gf+9ONknozZpht7XLiznZh4bFz4ipcNUHzF190i0IPzqqyiVDJHtyTn3AO6ew
DII7TpwgmHsrkF+cRmHX4LdMMWMQ7XvziCMHrH/hd7ZralQCxgKXHoYt/TFiewGs2Fw2deE0fBbD
fCCdKONXhODISl9tVNKozPZ60PiD45mNeWZzTOXGre+I9+wc/5UnN77LzhUoIGb8Z5iRwimqEESb
LznbOUhd0XdrouTJX8MUo4kB6F6HuECHzCOKyfkmbncDgcfzxsdcZt+oo8gMq/+GeYSywx3vZuWf
dAv/Bs0kZTiUhxIP/HpMOWxzG0t1APWpjmPU0ajBdAd8QTn2IcfCiFJdH6zYY9CJGh1xPXuxBAuA
Zblr6U5vHRRap5BvcGgudlIqdt9ztYoDdzfbVIYyHM6iSzdThI146r4YZ+hbW80mJDGEnfwAjxBM
FwpAjzY6VJBiyMMk4uFgqyfXSphGpQTljN6hmcW8FgSLwrnTH3XrVweja56YFygEkPGDSybxISb+
qlYdXZkxXbqgPJaBAVivYW/eqpnktNHc41ekBeDeWJl55pMNii5A5MG4JrHi5kHpZdhroDwoz5UR
fYbEqKbu2BxFNG+SyIzJzrPtjTTnm2pQdLYt3U5K2Uqkya8aFQvIDC6CPndZfo+cnJxzHSYr8rkW
g3fNcNJqI+tcOt+FRP8C+WHnoUo4tTWJ0YHTnIgIB5di7acxvS0j1NxpnX06NZK0JewAMHuZSbTu
mTWMx429khp1A7ln4R2LMbIhw0x/RUyJKsN88JOE4SHCSiktxrq6eqx89UbeOQV9dBxnfWeIR2yZ
buG1vXnCfq2zHBPA39gakfBQsJP5cMwX63ZJclTpkb40b0VrPfJSf02g5goXmEpNEjeTqgyRf+2D
+iBrvPCTb2B4/PKRM1Bz0Ov5LQZFU6udqEZk1LWXnNH98B97lpBmNHz5DO06wSMQ8wX82QJ53voR
wvQM7MqoQYeM+baWDN3RVBLIbil8lF1HRS/QhaZy+nHTz7qr7iOe/mfQQDbjeEgROdTyBGwWJpCp
3WktMaUaxofTZI9ZQytYUL3vDAHzdSZAYyNdGtEyIjoHV1e8NTGbzDkibRb4a7jJMJ2sMUAphxyl
GV+SiI377OyXh68b442XwlPBIoSQgEClcD91cpeSehFS7/McT6rT2F7ZUJmAgHQ7P6bkQaALYWyC
Q1qvrLzl4Bf9OevD1zmnqvCNCad5xJlXqIGVgrGsrUiY2G3v2h6RDfNgdHY0IjpvxdqYeMd7FRWl
IdvPKow/bEYuRWruOuOwnA7FHD2Tk0QwcC7ffZ+KEGbND7ZP0BEJLpzEsRtYJO7IDgnHpkAgHbYM
WCm6eaUOZZCywiUP4ezk/S6nNDGoeqj9o+fcnpDJ8/Yna+ZOGVus6hxzZL9uTLKAANwULIEBY0XT
7zYgR1d5ej1biy1+Tl/CPiLCWTcfyvQ2GF+vFvybMUtfCd9B9At+BJfrzK8VMS0gEzzW+y6SL97I
XzPgpB9lt+sDDDWA1LmIxWbKXdwofXGINOt/BzypF8U/3lC+JtL924ziT7JMy0cK4HNpGByHddJe
ypksv3zoUCmVCnWugag2nR78nj6WEw3ND9CGuhA3ZALtVjtvGCiOTYiErTd4GZT94wU+raCLI59p
degxRDF7+FWR8xb+KrxpF9fVx+yXe97by47DJgZxaKvHxOzcrZX5CLT8eFc2ZvtkV/PerKxk6zkc
u40ILqFob7MZ0UOSTbLuafZXyG8ZYc5bx6q3iJWYGOuwPBh0fg49+8pxz1J+WV71a6wUelbB8CYd
9rUfvecJ0ibbSLesv9+GIUfUTJ04kmAtvDOrlE8igbbkML0lvApjLGnwGEeuaf14wuu3hMUhQwgc
/Dn1nQ5py3Xv4IEwoxdsu1uzHySl9FDvPRutHKBgnNiVuSEcpO2NUy/IkhtIEV8Tn9aBXe++IzL8
Ckzia81M8AjvPWr7jAdIeMgwjIiEcuynAxxbyiqaR7Pt1d5cwt8hBienNGt48BjUdxyvmV3w5KRk
OPZkG6zBScWPqomRCFCBDExD1hi4fIQRkP5VrdRj2doWgyz8Gh5du1fV9IxOUwKnWojP3peNtY10
B9BMNALoXnnvT+n4pRYEvUWIWGLb9V4OCUb8ZctBCKe913UqT1aun0dTYLMq22lV9lhrg2G6ZEnD
fAOPEB2iC+soRj/uYef/tqb4WU414+ke1F3HYJGDdVe3rBUTdrx+elvqakStf8YIAYjLNWomWMzq
XFCJkqOFSotsZWV0r3EoP8FnQjfIgNWmh2iK8cV1HssWGzMulywou18G63D28ywrZHacdIB4wMR0
0tO/UCag5a9ZVDEADuCyUpXnIvThJGf7VhrMnAwMXUExnFIXdUUgZ3RAyyeZlptlIwCoYHwdG0VI
fUW/ivv3yVgWQryIB29mHlVlpCZW8bi1fAIS7YoyyY3D+tRS9HluvG8myuNrZnhvhYjLM5ixYn3q
yCQmo0TIrZHYt65YcmbLGHez/K498dsNar5e6bzB9UKmnqAqwyyVm666mhPbqT68tdGUovqtXwCR
cKa5/Ji+Khi8J0GyL6fpqUaYQNg7ySoy6fBFllGD+vHcgGXGPgcQzinZuQjH+1tJ2j9V4a+fi3d3
sI4NiGasHd2wj4fkMQxYqekcN6R07CuNLCwetGBIShEqozj/qFRFD+mLnN09pNSpQXrDHY8cKjnm
E3uyovxreZSqk6349Q/qwZjJZDexycNXgENejY+9/G1ENHaeJrA2qdgdBd0pI2vdHohUz+sSqAm7
csaYzpDcRMVAUBL7EYz3tGOrMubJpYPIui3Nx2rGNF77nKqGY7wJZcS7ERZ3POpXPxy2o4hIU3Yv
s+0UO1ZBaNGSu5oiBJZ4WLZujbwhLiXT9p7LjJk64UT9OokRqomGwVyRpsXq1TBRkuAtMdaVsr9C
KAb8ehKcZf4gN6NGCQd9gKsob3zOZogqFciEAm/ZNphNsZqIYgsnBPnxXKUbhjEoO1iyzWR9Gcao
V2bIklAuMGfbCfANFfLg4FbZz5Z3HTRtgVea8RE7qz41tnxSAtlXH9gPPhLau9NIZ8NIddxUMake
FpFIu7ZbVvtexdbYDZjxpuzsibO+dW7rkNC5MBMR6cgACpyd5e3TbJfbZA4TrFSw1s0RAiYjFmZs
XvHdtrOEt1SpS8Jx8QSxFhzFKB7bZvwYFCY8U4Br6zkpURBY50Dl5mWaI+T5AWKNaGasDdqFiZsA
3uhqUpeIBGIhELfF3psapLfIdX8FXomsoSlbhE2he4g832XHNOOLaOujCboo33h99FeHQ4q1BxFn
IYFVTZV5qeLEfp2GDIAaBnmGWvZx7qbhMsWFsw5ieCDA2a92OaqnurKfIz31bybZapZby3fbdk9u
6OYPIvG/RILjg1oONmWjjJXpBojgdALFvhzw95r539jQB1FijO2nnt0fpprVLEca7HaMk33G7HD0
vGyDAsN6dSbzTdcZmTvkQVIVAsO5JxAHjoyZmVR2B98exm0oGG27QRc9JGFDzRlGW8cT1a8o4BWb
7fCB3YM8yGF4bHSf8kn0S0AKQRyLzFkQ3VTUpN2lbVt/l5TdFLdmFxg3+S8hy3Whc+iWuFPKcZYN
Mh12Ne4M6COCl8QEPoy/mxE0RwZ7eKYgK5OR3ArATvFYaIsDPS8KUPr22ZpS95B0gVqbqXysVKme
DRm01ziRW6uwTBarMTN2u2hPVYRUWGOlWbjOXx1yqye463scnvUNAexvM6NIpj6kD1dWfYu5f9ZI
qIYN4DVsUjaxOZUMjxjx/E2HgODoDN53L7zwMQIouDHqwti1KBIvwIC2cRiZDIj4sCh7pyY5k6+c
runj/Wv678fKfBb0hMyEW3iD1oM72Grrk5kG5hSr4Mg84J625KEH4yIqBjUmp7tr6d+IstGZ1vFb
0PTiWsUlGMkZEI0TqKv2McK5Vl5eLYNbdCqflQvHqBsoNeL4gOkCZ1HZHYjnlTDyAQPJuHo37C7f
Z0Evr8Iq0MB21bvZOPeupGyyRfs8hxG0PYv5porNbJ+hfXq3WvtpnLqLqJPmMGYif5ybGD5JcbWi
0WZByitVaQwHc6K8vauw5DjkcHHddlMqXkdpwEJBKbsl+Ra7clDPz2j3nqnXplcJOAl8U2SGJ1v5
zjmfDU4HA5lEx4r45MDGZSrEAEe2qrnlHols1CXxd9g0t6gINzYajPckxKWSTsn85sQ8PkHUJvc4
ABrExMS/Fb3h7AbZXJWb67OnCqpSr2k+Db87DP7c/5lgQnuOx9uyyK5dPgwvyGSdtSuEPki6jjYc
/VugtffkM4ARU/307x96Gx0ePOJb6ecvUZsOhE/p4d7amNPgbR012BiCzCdklf/7wUyoS5LslKaD
BvkVpbcQRc4BVxqkdB9QkTWEDw7f9TGCif3w7+FzZLyzCynPqILtq/BhB//3rLReTThSD5XBdOH4
TInnPWhSmVHWTY9WWI6XKpr3EiNnuOlYOOC6z9BBbyvsdQDuFh9B4VQXAaAuG2H5cFkSkfj/PmWG
fE5KAkUnu2K0oFbdyPaF0CdSB+hJE5tgiTGhTvbcrH/uG+IOy/swCJiW7nzMkhyRaF/cQoWgNkco
q2JpbUSiH5MWLF++eNq9+bdPXWohrTRpKFae49boM9kPk4ixEjMTP6mOwczCQBbRCwL6K2kvwAsw
XRbqSSCxhjnCJWYw+KL4yM29EVO3DZp/B8poGcS0W36ybpUUdXeo5mUAlUJHDWWAANT71igheWdC
XbFDbFQdiMDIABBXgHpgX8BZmx3mAn6EI1Gto6OJduyZ6Q1w4maJ+8LSlAMkjRdd11dEgCid+Dke
xGuvMLO/YePYDTR5hujevZCiH6itXy1wcZyRRSDpjv6SgBq+FwRZpqW95a2RH4I2Qg7dLfPFJohf
JYnvWxfdruVZ7ZlLFWxdmB+Yp/KcgBVRvWZz20/7f39Chbg5F5Ndcfr3z5kE+Vs66QHS2tJAyKZc
2Ut8CEMxh0BcJsqVB+gmYqQ+pyUilA5rzpJKMrRdyTFKgGQmXe4Nxxw3//cf/n3234d/+vYs+HQh
QxznHLqaLMv+CD/TYP7gtBMlauTVp3+fmZPg6KgG3pu4bE99zRhHoJLIVv8+5TBieviJ5T++NnkI
ZJINj3ZitXcn8jBcpzoOQ/8X/rukJYyUXZyoJIqTxfJkn9TWXo9ef5gh3lUOu5O4qT9Hgb0/pbKa
6LQQnBx6u79nLlXiyIiQX0a6DtLqXIY5CdZWvW+EFpssxSTBanclHFZg2PbrHgsP/Mtghx5qT4CI
H6XHMBzuqQTQs/w5ptN7gPFMv6v5l2lp8LdsmEZyxuPQoH+KsjdIX2wYEDh7mSx29TABSZusYZ2T
w4GPDS1pWR281mdGWyZMxfKfog/vg6n+SJQNaYCYai7ZYIVJGUPuSh9YIJnHNnE/G7d/ytqGySBv
5IJGl/EXQBZsnKLHt0Wn+lVk4wkvNzb4e8CFiJy3O0tjQFA7d3/zcX7Qzbpmkw37xEw33Wzj6a0m
wlcBozAteEwV+wbRzYim5rfJosqLZrmzekrWMn22JklB4kr0QR8FcmNtjKxwa5fii/bOy53Pf54d
F9JjEXMuq30aVbSQc3QzmSbudUqAYNlfUar2Y99sUmKbdkY87xrrnfGvXgGRflClie7OeIvs7g/G
+5vO2h32CASCkfkJVpajie2u4w2PUDbvprsYOQkBSTLvN4zMoxfhDjDtDbIxXLvsXUkJBSYIdLB0
LvZHA9diaKctchYCHsklh6k9/KrF+Mx688OJGpy9ScH0GtsFFXr4UHgAoE0Vl0wZ+apRTipqjPxI
JUerf3RM6FgKGfkqR/mCUYNOkEyU7Jm9+RPtM9Oq1PmULj6ccGdE/c5b2DiO0cChmt/5rT94OUQt
+IyxvzaeSy5clDV91X54strTi1A3CKDTBbhdAao19hkAlOy7w+wxhadtIpzOJ1qIIKnOH3PKgFsn
+Ps0FANliyXqObtggMP+lYyAGN0/yA4exUBvH+fHxW2+Rt3lmEs5UX74ISKgaQ+ibVjJCX2L7W1b
VjtFxoehYwsG05kDzkC7RIYfedf6UdbDC3hV6AVB9T26drfPXAaVRXJuJ8DRsd/YZFOJWxBcjCwM
Npg6iP8AesSSFZmkIdjsDXQyiKa4D4za/6urislN8lprZu5xA7S5ZB8Gy/uH4OBTqaHDtpSOZYmM
0wqNC27FUbFNh+LhqWEfGHhuxOyfuLFZklgty/2fge3tja7+e5rLYY/0vwT1haOeU4cO02JsUNXX
wkGF65K9xI5PAyTsmmcs6tD0p5FkCi7tVZL0zKLiipbLVBQrjv3gCP/a4zdgU8y0vq7LEyhBvQpL
t1+HRNNucNRBbO4xJ6iGc/gOnA8GTF2yRG6yY6CeBs98IyecR40pwEox/V1zWaHcluOhGXryDUt0
+9H8qIbsME0NPuAg2qHaFBuyLYY9+4SbV8av0Ktwd/3MM0qvqOIChPX1Fpa/iQB8d4ZxPKB1aTcy
U3LXLheWCLMLVERt+A+Gm75WGd9fAFpvFY0QBl2YMpmn/gSmD0eh29W9qNZIApmjOTD18evE2t/7
ISR1EoSYNy8FFSgspgbF4me98ZW+M6W+LDO/scx/cnX/0xxBq1BJpzdCU9Ar6gPaO+JnAueLIo3j
PKiPTjp9SA5UNfebmYBC1luohNPpVzftotqYtxAIfbwnvMsJgmPaIwBO1MavquErum1j72vnXFmE
zOjRIdJRPQwLhsnBC1O4DWTd8HMayIbOO30abRQpTf5Z12ozTQsCYnIPgzbfgiG/LUegmPGQltbz
yHbSSwwsvf9k69VHblcnXNSPLkluRkvpo2fxJdKz77gvhq/ezbZCaqcY+lCFmdNnlBX4Tav+3ufI
ilMcCUykZxjMnon+qFNkftMEud2ftCP+CKs93KIZbUCTdI9myfKbIOlL6A4Pbo+LIXd+d/jY2sa8
FuhQjbwcuE38HTm/e69OAb6TjYn/ZT/38euSVmD0NgieYw5jhkAYfuePTl4deCouddt+6IU1kxiX
sQhZb8rfPVXfokkrHLaVVKHWujIQzmP9IKecdpVYFWAr7d1W4o+tKdh76y2YfxlhcSSYC1S+sU07
DQG2g2iQuRhK2NOQygR54EUvmem00mTxMlrrKuTg5VDt28r7bTn+yxzzBkwVmLwWf0Dr35KoPrF/
/yGvO1zPIRwAMXRPfmSwuVi4imSa/iSS/Y5iG8JxYpsnaeTpcUKaEBN9biRpeWwS1VAEebg+lU2q
lHDza5uIcV8yl9paOmNIY1v1aUT69N+HcPnHaBqe2WPcMfAvw/6i24yCqtHoMfTVCq1PV0DG/Vcg
jUshhQyIs/rfpw6es5G99i5FmeGRGLsJkw7wImwY9kl+XJ3k8iEOMJsPNs6n0EZaWNdnzZKI5xpb
gjT5tgqjp31AsHr69yGzkKN0vFas9SgN0zigaGkByE0qOOGURPUk0UwB4lzzSX3698Gw0ImlrT8g
NHLILhNXjaOERynZNmn50bSDvVqsFHVt70FXn3zL/V3No3XojAY+YOPITTMwAoe5vDFKG62iBVim
E0/dsucKg+ilNyXddk4rGNUfykAzSHEHBNmxf88YZakyP+y8u/s2VQFpE+KZzUy6ilNGa8HUR9to
8G1gcMmih8NTZOHY+hAZx2kbIu6Fo295O5gE71jhmS1yGnljdmsZXTGDjE5JN1PLuPq5AsFFMQsO
trooPXuIyNkFKvvV6uPyyVBYowvu9gQvvi9mZtzyjQjvaJOMOlp7Xnx0M/8XAnRhJdElKFJcOhxg
ISKdHWoZxLjwNqjuZuk3pCMa/BnI54aVH13fvowz42pJz8xRex61enBa/yVYXFgt8ItJJ1QPqj8n
gfjThhZhAT8mymLw/KS7Ddjz1xGWvcKH01w68T7q5IOrp9+mbb4x0P1xqI68XiNNqeUew/JeiEMT
95iCm/4+Fzatm50cRiuamDABHYaKu5a81/GdAXtjyBmNjb8TY/cx0VzxUnMScgltZYYZshnjI1Yw
f9tYuEL4WXp8OXkX1ocoIsc4Yl+YtyPrv2YPV5n91MibMhCM5jhZN0PATzPZxqUq3StUf0QiPWbY
wsr+tmbx7pV0XFwpcL594j99BscjmS/jSCnu9jp9ANf04k7PjscrYlAN9Ao4sdnWLOje5FyTA2WQ
mEhEA1+Kgt4rxEjLr3+7GWKjUSbop732UilHbYahPIokik9YHApm6ZSCYjg4vcMgR2ukyBCkoBez
z970Y3PX3SXx4/y1Gcd9bdpvEFuxtbMVjIkeK9jl8hfINPzuJ9pBYFY9QEZkqWacbwYMMVztCMZ0
sXXC+dNj7ISkHfGQiS6nrBT7QGxrzKHWdo0qpmuGVRVnNmqF4V5mkhKT7c0cNu41HQT4Pqp1B6j/
hFsJbY9ipMSGFvWZsRUN67cznvBFVIF2xmT0VQt8GHUMmJpIw0uVyKvT/phx/zzbBpL2rPvqG/oH
UfOkD4a/NW3nOZT2K5mKKdvEderVeIw7efEd797hJtl3BabBrvthB/3iIqXaWBbfUtgI9kP29yRD
RhPuNZgpfhBehyplASNZuEkIzPVXzehohSv8c8zpy4LsCWjv3p2LTerwP1Y9QBbtZG8zaEQs+xbL
S96JDpVaNCHwlWaor8MkoVljxcnGmulcWe4Lk8YI2/1pFqIggTqnWdfG0W7lLgj86WUSZMYrETyU
k77jDH9OclCCdfPTCTPFjU1BMA98zz3MRfBG2C36D+AZiBl8608/RIwRBXtM0+IVY7vV7s0ivRLp
pk9Cly9BHL2PZIVtE2d4ZGzQHBwwa+2S/h4KG5gBmc8bxjNXGd2aLqVOswium6riE2U1OcdsYWyH
b6GqwQD2S7G+jLKI+jE3yqIASeapxULCfLPlFz331f9QdibLkSvplX4VWa8b1XDHLJNpEfPMYDA4
5QbGZJKYR8f89P2BVeqrklnLuje8yWRcJiOIgP/DOd8hkyKLQMYlvD6GMHBOUubWLPNQRGjbIiOn
Q1pDjzJeu0RuvbIn3C0orsyjObrapouIJdBCDmmn2oGhYAJbNkAkLKvjZXbztZ6wDjZbphrIEPTi
AxbaWzfRqteixz9rpGduvAQURBkVa+8bB6Dq+UDTGFKAGBWmqNigOzUtwuw1tQflify4Y9nt6hKE
IXjeVayTk8SA7UHLXvpOeczraFUTBOFWMzyCJiZzQEbghCJWbn3lfBUjLAskWl9N3R6p2KvlT5jY
//oc/vWvjK6/Z3Z9FuVIAizLkZ9Ir//z6b/v1rf1v83/x19/9W//9Nn2q7gQQ6b+2wednzb3//qA
f/qm/LP/+LFWH83HP32yxmfUjI/tVz3evljSNv8ROjY/8v/1i//y9fNd7v992pqQBKH93+PW9vVH
9Z+j1n4e/vesNdP9GwFnoADxogpLNzy+0d+z1gz3b54g28x1dVtY0jDN//EveVHPgWqG8zfD4Qas
c0E6OMt0AtD+kbUmvb/xcNt2Dc8iHA0I5P9P1prhGPZ/yVqzPdOyXFcaDkpGDr75658fN7TUimS3
/4k+IyflW89RprbLxoTi0qkBCI5jgRloLW2Bl5GqgmEBC04W+7VyHvuhKdc224l7WaDbVcI9sucp
Hjrf1za6ERv7gMC4K6CZbZri/uLo99fo9x20kGwInQZd8Gjq1c3LBW/GKjL/cCMfaa++zIQFtvC7
57px7ZM5OA07CN/cIxIcHlSgY4JqW/OpGYuHNBsvkx+0b42s123HjV0hAbkEEy22EIfAJ0J61i5N
UeKvy8KNj7JBX+CJEKtH1G0FQq498dEZ7NlUPFqKPWzloxXSWxOs2CDj56yyPjTHi/90WXuehG69
4hU5FlUKjsVt4OLqTXADHQS73xQmhoPGXCVoOc6qGJ9F4ncH9KT1uoY/+tGpPalO1i+ms1CF0xwc
SIzgPLGQCbbpkxgSecRtkG3dLqiXEhUO+2G+aNd/mPaDc6hbFv12oe8oC4iw8rDzYRl8x1gXbE2W
QkbuiwOcClwzWHpRB9TGnpWmfcpCc5eT8r7qKeTXXlr0uIqQlVFalJfM78pLRanjCmsz1EF1DSer
XvsJyWNdjhbBRtgaFE2z49ptDn99iEPZHDroqgfuodU2Ct2DP/Kj72zIeBzzSEWZ8aN80Cs+rSbS
SsrqvYvTdk8l3j1CM5ntfZ23zQmrPbh58kdGU/+Itb1bVGke7WVUDY8/f+f78lsLKyDZhs5I343X
3iiGx4FZVRECxM5bLV5ZfJsbcUP2JsUwCAkjITWL9KN177BMC1iKXAI9eqJfz7l7MAQC7hueSI4+
SS64nUasNjsmxnRNNmYno58gIBcxQnr24pefD+Rq1Qi5WLZF8ZzvhFXlXrm2f9OHTxcG+B0lNqM8
Z3wSqbUJe0M+ghGrnyHIXzxCkmDQgssj9SlAbd95OJyMajHmsb8JBsc9zwuJw5iUG/gc5GMFwT8+
+Crg/TIyXYhSCMVdFmH1Cae9kpW8WKy18/KVHbA8ScUesy3R3saqbY9Mo564jWhbAumgcaJuWw2k
BO3TmpdsKlHfBSkLdsw8B5eJLu55IzqHDh1kBWVrXfUhVI82qreBGMkRyOo1y8/sIZBHylly8SRp
BAEsj22ttA3aQIwk5hoVChgYRZs8ayS3iOkxrUQ2UCnt1fKwB3qAeJEW2VB/VIF0g+W7yQa5pb1A
KWIedSgox47sLmRB+EiIXjr5WWMc677Gv9b3yRPWU9AaJHQgpLgliv/ZbcnxG+qRKXwIDCF3mfQM
qfcY+GNMhSDNfR7LxZzEG48m2RepzxKFlwcXNDRGxtMunkglGfcRvxcfI9ulEP7EljKcerupT/Pc
sveGDrUNxiSHPKBl17FjS6OH0K/BacFlDUcJh6nIyZUZ9I0Uxh+9NpHTImQdjDqDB9jxShZLvSBg
y4SkBzOja9NFCvqchOH5j/WAd3TZNtj/gFkhevrrS9GcqvzzeeCV/S7Bb/jXX/38fTI/4ufv/v7N
GDH4bALteG/P8c4/H6CH4jKh/F8Yc6NcYwwDBGKTpjz/qU0kfTRjwBf2mVS3c+K8NT+uc0q8td70
SHWH43eOaLZAGBwK8dPPz9FXf33+82VpT/ylMz/o5ys/HzSAsGtd896mrHv3/cCkxv+PB/w8tJ3e
ja4ALThO47azTe2pkih38Cui7UrT4B6ip3qSyzgt9X3XSvRz3RDcXcWZYRmNOPDSBnejyMotAsV2
9fPpZH1PnmedRRWcCeBqB+cp6mV478ocSDll5s9nk0ZWI4EpBRXhFqIbUCS9gUhesskuGEsiGhK/
VVAe0iY2jixANUx2Y8IQW7sFwNsAXKUYzeJsl4VlvW96/4FI4GlrADe56DUu1Ti6m8Aitx0uq3XV
lUuW0xIDkHrRyxFXVdR+KSwOKzBSI1y4ZmvB8X2K0dhYqHRmJNRC1aC3ddI+V4Iy+XlwHm0bBf3Y
7Ulf1xfKKYnUicNVDU186sw74rvnHoNAqwhDwwZ8revpgUKAeSi4lDI7o0dJFk7f0F/vEi1582v6
R+XQ0UUkceWyGVGxkIChX8ZybsKD9MtoqpsQAuG/tVMR4VEyCXDGdS+JYSK/KCqE4uZzYutbtFB3
azQvzeTeW481awJOEdzOMS/GR9cyD0ivl4o+Z1EOpIjQuy7am1bUF4mhF5kGurMqe3Mt/Y1cgLMM
cZhGD0hwLlPLjCB+s3U8CDki9xSJtuicx4AlOLOSra/Kg4IxqRFogYD/mLr2W6Sx9TL87sueC5Zi
XNkdInA0c3+MOE4gT2RXnZV/xbuvueNxXDtmvW1j6xf4KaTWdfQFGecLbXSjUASp7MkmnqGkz8gJ
AksQ6rWT9Zh22i7Ih2tn57c0jFd+8Ru40n3+NobnfkMafy5jflGNb6zjyMbsLOCDV3H54JnlqYM6
zlABZZHdEhdyAKG9w2y9ayDlg3i60wxuU+K2Jq/nTgAX4giSeTeZ/F4kcGFHS1/Nisk3ja+OVSmp
ot2g9zdCg9AXHFhVfPhy4lAuOgT892niXtxq492ejE9wqHdizdZOC7yw105G0L2kCO59U176zP5O
7Z6S5qZAtDV6f4gcMMUGk2D2x5Dew8L+08h1qA/rri+erKDEslCDwlcWq4++foii4KDH7KmLxv3d
iv4dkevN4VENiYhTOd5JB3johvCMkushcNa+lRxda7pOhrhGI4y8QAOWoa62QbfPJq8cfvm9c3B0
QkX8KvoKVHBzgrnXN3mQPe2aNHuLOfjiVuz0VodK08z0WrZAxtgyKRy/h7Lf2B3HAKzFaSG14Q0N
FfcVQR2UigVCTXAEEUZHT75j3HrUc/ka6cOrhkYY3RBS4Khl1i7Ts2V4xNOsaYzBxdBfYlRsjf5Z
jby1SMjbF2b+ZWMQEUn23QntTVamufQMfmNAYpKe/q/LHAZ+2XtUOK9JsDONi6+B72QGmNMhIp2P
HZDz/gArOK+e+17tksL/hYs5wMcPjTUN7Ws+pS9Zb7+wsXcNsOCTzbQS9PMA4epBliYRwzNyB1Ah
BKnysa6aGLtUuPP96ICuO18STco4ZkJbWY6Nu0CnXvgWzzVnNjc0gphchTUA+l7/JFX5gB/24Orh
Z+Hw7OLofQwOvmY9Ey/4PIYtZns9uiW6x5XEAsrU5D6qeapREnoL3vLvZobgnfiuU8bApJ+6dQ/l
H8sxjIECd3ki32QsMXZ6WxF430VHpoUW1B9dXP3uLa54HZy+6XfB0mMHwICapZOTgBsD/a8m7+QZ
2U00I+tDk1KNrc1gITTNVY6eIW3WJvOFng+LwMs+EZsgHSuO4Ip5zeFOZLZ3y0KB1M6CETC2yXmw
qpusgjcLZdCCChZU/AhCmctOoBG/46aGEY+5JMf8TNQjqwIMgTiSw2fWik+YB41FOieguMylxxT4
UpFPJ10VrzQH3NaYjy9kQJhopj4rHVi0VjKoJhnAl4TGt3MQM+XASYJN7izZr+iKnqBhNWy7wYvi
ngBzNo3kKbr2wDkChs+Xxly4/4k9/zwMyOJIy4UKh0BothkeI8rOKDG/gMERWyer10lLGESVaxJH
/SB/12vvTY94BcaCHPeg5GKT8SqNWM12XCCdTrfmKfElXX9rIh6dvxcYg+cygSFPYuiz5nFAzHIR
AuzISxHsEQmcD6WEcBPt8lySRNaXn60xwkSZtgOYMYCQzwHLzZXdJLexCbYZPUJdiy9vbG9kEJC4
Np9EaB7BcOMdaO9mY78b0OXZzRVUZ2BZXYFLLPjOkJdCoq0uUTh8YT+kCOv8e1EhvzX1jyBVwCSi
6DWe2czxW+uGz/0kv7pY3hqtBZPEYqu3s9dRWM8o0Mhasm4DVKKlqMrPPqSKq1nETm6w9Zvqwir6
s67jL1u3r9UbKrqdO2AsCqk13Zq8E9s89RngzbTd1k30pkKOcRNsDQbC+Ua/CGXM2pUEVy4BwlJ8
3tnTjqOfqR5pZw6FuvNFAPYv16/qBWkyesvkd+DN4pn9PQwFL4NzcUjcc0L9ORLoZMmk0mqgIJP7
imTxDzb5m6k1f/DW9eYNH+i+7NDyWRP6X68meiusY8aS2GN8h6R0lNAKviz8H7IJcMtPKPHb6pZO
mJxJIPoT9nB+jIFQHkCxnqN/JNEn7w8obQTTuemcWB6rT7wjnGytYz+2rQK7nP/WWNQzxBqhV+YR
QxlkRlQavAfH0b5YU3YurP5X6rMowJ64BN30XZXNVR8RhtbQrSztSZTNV002B7uh8neQPOb0yLOY
BNpVzrVnYHsO4w+XHykd5ecwVfDkPvgHL32UnvvePmcSUXkZfAKsvufJSc/EYzsbh2Q1MiokoxjN
CiBi22YnHWqvap4zZJwXdgZ+hFB2VoRPnWF++558MTrYKXgAph7w6vxSy1A/oV18bNJwN7pAjdvw
rkOEKaMEDTSCJd3dy8o6O/PljIFARZc2MC5ej10zUTvORmINBzaSiJRPllAPRihPaAau9vg8DVmB
3QtUFjyfhVEDJhK/TLNiNx9fY2Pc29qwm8OFxkJ9ErAAjhS60IB0fhz0LTSmeskirTO1FCIbw1MM
sCmhQd3Z8e6N1m/cTF0z/c0TwzcJ9r8LvT6PA8gijhpICe4F7TJtb7Y1uH8EU/TF5OedM46d4giF
ucrKU26X7LvLHaqjkRDulKQgz0OB4Wrvo1kQyKWd5ITzrRNfOWxfQDEyX4aZQyS7CTQ/IEskixHr
h6/NkBFFxNzbQiBfYLTWUvaQ/qQ/NnV9z0X9kHuIvjsHvFxu6DdrGli2VWgJsuaGjTbq3Mc0ubOf
p9UcxVeNJn0RQ+9cVPb4NDXI2xngomXFJAU0wPo9NOlzoUDQOPpjZ2TWQ1rH75wvJQ9Z903XIIU2
tq07JruyCNZWX1Z7MAYsPzpO+OmWN+1zV5t3v/jpAwmxPQzB1JyQdxhkwqFRIyXJ2GIVwRQTz9lL
zMqnKvtD3OLomKuSUOFVUBEFzEYWC1kst6TlcsF1xez8jMGXj9lZkua0Ga32VYTyzQwR/UbQMHRy
CIw1i5R0kyfy10QM2JqdJ79uk6QX08XGa8ZvzCbrt7qXxsoZfsUyNTZWbZycgEG3P6rf4TjtAk+t
4nG8GGx3j6OOxlbTpgemACBaxcW0/HyLoemhc6i9K4e6hL2CXHnzvkDk2bVBuXPOCKnljdq+VJUs
X7wuB2FmP7dkxf2KynapwOCe5gFK0g5LXBfEN9ls7MdcscGN4edNNcMFAVSVFEL7kpGqvtIBQS4L
J9E3IfAdUlIzNhBpoOPRJ4m5S5sj4pDwo0g+mTdmxDHhE7ZTulaj115KlKhuBcS6C0k1S0mGJOvh
V2zFOQPMeNPyNbqq2e+NBT8bNHdHBvS03KvKUYRo1/mR4cWdozgh7FhUBGgN/llEBO41IyiymJmZ
BgCXMVKarSfwZqh+hg3szHGT5sZjBTQ1KbCC9vWzRgbDKLXtUD3ao48mTsEHMOanalHv94T+LTpi
gJcE/qFtSpOdXlcPrKmGdeMUEMXsbBG1yIXzIt1EqNahkFfoFystWFVd8qERzZGaf4RiqEXKaL1X
AaTNmLBJZRdrCWckAuuyIgqxX2Nh3YRRZtLg4FUdh65cFfRNvUUZhG75XrdCngrNxMcXOIBsB+tg
WS8I+bBHehZcywCefF7vROSeCreKr2OMmqdmoIlIamSjTjTXSF+5ClDP6Var9uotRXDLLkb7YpsC
C7GmVvTFhd1YQm82nHwtuTUEwx5Fah9mkckqwFm8UQ0TAuhhJjI5uDd6m1yVKr+Hig21Y7vWJsnU
ReYkG+gCr/7PoClWfwAf4dikI0iLjJyPOv5VhWAEepdGMzCR4iV9etYsW1/1cT0RPAlMfmjGeQRz
A2tlLVtypLcEYX6VmAdMslRXKDm8GqHG+CELNwUtPftx2+jVS0J3YSqfPHH0UpGoZwAzUypSIkDp
RT0Bh1FH0FNUQHuul3wpXFWMxgnmHFhD5t4GcyD49KZAkWleTbYBJ6Ya3LhIltj6YbstE6DlnsAY
wc6SIqd/6wlhgo3bLifKGC/P/gRmqUjZKb/tSu1NHUfaRIAgo8vh1rQTl152IZd0PMvW/4rSCmZ4
jXgTQEFZKPWIn+EPdrh33SV+iBU8txxVPAImKjf4065sfE2QSFdUBdXBNmOgOo54d0v64tdJgm3V
JWroacYccH2ivNaXSdVc8TsFm2Y0CIsm725RSB/aGzVLE02CSU2Cv6OBI6qc+ugE/XMyFNCl8uS1
kOPRdrsK/SBcGlF567DCzRgE/AKD6hNBHynx6DAOhoYFSLhqY8dktkaoEoe2r1dG+xRQMpyradsE
+S1Ox69EbTApO6tpMLBCSXVz0cndgsgxcXRjMgg1BtWWl32IHDYom/hpY8HdaxPUrYxa+r0XwPvJ
iARFzpE/5qPHvPtkqIYoRUppT68PTh++QxIlKEWiWbJFAYLW0au1cI3vtixfJgF0yzPJrghH9n2i
s0FB29WLLrQDnJ90HLIL/3WJtF1VCmGxyOVHrdqnHE3ASu8pqr2MHqH3AF9MotMWapJ4Q+VrY7cc
wtM096kPbYIWfclzBWPRA7ibkN8uE6291U79CK4LMEALY4VDSyMWyyA1pfV69vwElWdv1Ti8KYvb
a9JBb6OFQNh89Ur35nbji0KZE0Mb8mEQi+K1ycguIWLTYhPevCFaZK9jdpQVDeMrkybdkXWxdUoy
qVz49GSoSbq3xF277fPQ1PlWKMq8Imoe7VaIFeA9e68Ir51iyd1k5VAqc0umvNJd7r0Eb3iAGkvd
/Vb5jb7yDAABUXMLRM48c0rsUsvcAPhhQU41PQendUfDEns37p6G2HnAubjFfbOXZvNs2IBBG3cL
BhPFje99jyluVsNK35VOfu1GOO4vLfe/WZR89tpMXhus49Q1ZzPpr2CBagwlE4JpD+hshLdz/nPm
ANzqjJ3lGWdfudu0rHGaormAlHKjPhowDseIUoeq2nmOOFaa9dI74bGl/mKJTmPsoRH/rZH4tJxw
GjTKJsvX30WJcQ49+jh2CZI9hB3q86hxga4OJbbxQGF/mn80xzJWEc/PSoyrmWJGQbdWldYjs03i
0ojNgSaM2xKdeMTNwU/xILRp9ktTDKjwqYB2HAK1s0PzFRg6g1RR/HJ8WDqtulaIaFQ+bpShnims
qSjWSBLPnWk9MX37nFxvK4fHirmewrDZuyxP5ldh0qq7OxZXw5XbSVl71OCeU77nwJwcFgaoTdhH
kZGR9bQ9wiR4NYup4nFq2nMUTgFmIxlSFOmIsAP72uO4Hy1Obbe7xib32M55ZTS08aV1rlriPymv
pvHPFHQ30+A8bQmfF/Jh/ucUuadpMV5LlEbcnS52Ab6lunUtb9SIJ4SulQY1wTnX8H3I+9EokbRB
/yy7mUaVkcSAWPR3W34Qqf1OkBDhF6NgnVUa+7afO3kvAXLYEVgnzXdHRXjmSMaKxtluaWsbxwHr
V//KlL7Hz7dyMtKBh2Zj5n5+rgcGFH5JmOmo4UYDiEeGmQWej/dNYXn7zOe1EOiTPcFBZhEwBVKN
LnE6q/yadvFGn+z9IOJzNK46OvKMlw36z9bMyu/O3MMyegkU3g0vv/cvrAr3ukFOJRdUUXV7vxVX
jdVUpaNzK8w1UvUhGM6FKeaV5dpGW29awcWpo1+T196gBmx/VEH2Is6HY52FkCmmzyHXrrrrXPRp
xtRc9cy4WFH/TgdHUhJ3zbA8d0ChSTkkHmG8hM6wglOVr0yHLL0wRD1YgdRkCfDgWf6VhfeRDJnO
IOiuyn8VSJgSSctRmf1T2xK7hWaLu1CHr6u7MOI8ONO0UkhARWeeSzxVZFleshLWpAzTK3frbZAH
BqhyYs/s+CmLNukkT8SSwAwH8ifs7iE0oKNxzk5GfatdOJdJ6TGbMAUSrxFGKFZrwKnHzJSM2joI
m/FnNzoPvhU8Tlby1LvGmoyNx6x37zrxi0zL7ftghA96AYs+K2ijq7Ovl7cwF2er6D9Do7oIWmxu
/5/eWO8Sz3lPrOotFeKE3hlfBnbnoD3nbXzFDbg3vO63RUgikWWLwk5X+F8OI2s3VaU3CmLDnB5y
ftia0xihre+O3HbbM7DsnRjCHW/Iu+v6F5LOceKRlcaevmoPlmx++dF0iEIAYvWsL9l4YfheE0Cn
MZTmrbUadeclhio3/xw2t1abGlKvjph60eohlpHiINL827F5ixneqdHePZE/pEYFDwmEVHcRXvBc
O+KxEONTPMxeoOrLR3a6sAHOdPn00iXzDGh2PkZH2ff3APyYbXPpV5G4D3735mNntuR7OzSzTAyr
Yw6L2vW0T55o42TkSw/aEXTHQYw/WV6nciQDF/9WVz6Zs0c5xLbYusMuhb3ZD+r3/LjW7o84WR6Z
Q14885BVmmSFQIQN7P4dERd4xg+wyogMi1/c3nnVA/eq3OI+dtHJYdLHVNTFlxcKc5/Yaje/iknf
HWVpUdIq8Al0hLW1HTOLAIC7SLTN/BMiFD4w4HygsX6lVJq13ScQQTvaYrVsVGqRI0/HkzUPiCZ3
Khu2fSj3EgqS5V7S1rmbln10GoCa5vRB/gnkkKh86rTkOhSUlaO+96zwLGvnUQr7yQvx8zcIxKfO
X6lVPQJljhOQpGI2FsiTXSMwrXsGVIIA9gIVLdssb+3Ci1sQDLFOE6AYRUHcdii/A5/apdDNb9IE
wnPgWs0urV6HzgOYW0eXPq2wHudXpTvN0qyjA96u+CAwiJStEjToYkseE90SknnoZTCRSaCBTM00
TSO7TTO3hINVe9QjwWpK+195j0i9+pEdRPG16QBa+oVbL6wmq3c+GbyaLJNnYg/cJcZld1F3/Gmi
kdjnKdUgm8KzH19T2Y7rIs2qY9mW767Xv6iKMn6gGUCNRl+GPCoYI3kAZE52XJWf/UasBwcZYMUp
sSRWHjBez8CqKRX3h8JbOSzhl6rw3vqJO7ej3HWTha9qCG4NA+rJNiD4uxy4EMwZ2hevioJwlTjM
FXSCfLIKPHjf88ESWC0KGzGlnWL+DovPUtyTCA6FoUpzYSNmdydGcSS/L8nZalmzFJ++326NuAJl
OPGC4LSP0UAuTXYRtOdQT6YGs0o0ZAP2uoDEowL7epyQWtXZlD2x7xDimqGBZVmw6oITgTkgOPRa
J7anz5eVYTIJRDEIWgueML6UEy6YZeeDrUh78dqzgz9FGd0wVT8vyCmYHLEUxq5AQbgzmEzX1nBq
nYk8cz27x16PDfYTMDa3VS16KwISEgKu3O1QKkrTsvS2Tj/h1pLTUSZ/HNP6jEfyqwIq8W0yhc2G
pSo89IKlg01NROLvwg5FS7Yax16Rwy2purXwqadZo5ABl80DP2JB2QaZAPvX41h8IHS4hhIViOG9
ZzWenXhSr55FU+4h+6HJLtm75PaqcNkjae7JtLujaPpbjdl2UfYG+7NyeqJZYyJOiPWul9AzpIpf
FARBCO5kPI8m5U6LUz8tm0sAldSuMRCO0SjWcYGWeay7UzuV62y0uaEWHHslQL7c73rad2BOmh/V
uJJKmxPPy9Z9TCYYHszEi6nlc2ctvBLChAanLdUSQP5mItaajN7mKgQuQHXrdf8rr6dw48AcWASO
vlaK7PGBfqHlUj1MYUvQeQDqp8f2ip3jbbDbF6/yoBEJ74L6ZUtx8G2U7cG3S+OQogQECKaW/DzV
Jkgx6ha13JJpdCqpK/TB+ByYhbJM6LDIjWschlwhgQ9Ar/Tv2ZDeCnpCZgo4nyPCOkHAU2szZpty
n1w9ncYiqU7MeL1TVQwvBBJhAWWEfR41/P9J2rx2loc2iY6kthn4u4r5eaH7J/i4J+J8gcr7XrOM
bVoN3MqQllwgG/mydES9LczkKQyS7GTVpySstX00TVdgX9UBkvea1vV1sqZD22rIXVOiJQZxoy3L
lp4+sH0yrH5JaCN6Fe4LCIQTnTkFRMtG+iWNfffk+tMT+EmER6Jp18j8xkNU1t8uwK7AxS/ekL2j
5jDnvtM/IXfgSLAec9f0OcLJebIt4p0i7bWUZMlyVX3VmfkCgK1gy+dt4tIJHzpdHgMjHDelV31o
7MZZf7/1oTmsqzHemJpF6IjAcG+mGtG+5gV16n5KBv0OyWImYL4HrrpZJRrdoY/FSgNdpuiAvLj+
8KOv1k1u5KV+l23MSsnUkVgTeBhX+nBxIS30Sp2MrI42vk0fT5gII3DhAXzLkaU0FfeYiArJNXBb
ZzEJvhztWyt2zkbm3Hx6wq3TlQe/HDuWiuwcqxQ7SJIx/fZbkkzIx6vwFIPhJV+SYKiFZ8ao9Fgw
DVYI5LIL/jgom0bVfwo5Q3Sc+NfglRwWA7Z/IzDxW0PTNtYJNSpkMOyP1Op7fCM+IUvlE/JKUh6q
OFuJZIqXWP/Na20hcEOGcRxa8W2q4ZwarjqMFIWJXuOWBIUVWLqzT1yMj6VOvQ4t4D1XRElkuvdc
L3GFb2SlZWdrTPeuzC5dMsEBZwmrqUMUmQoqU3zqYTpBzh/fspIMx5ioRwWftsaFf1Bm9FFmQbHO
M/vDojv3kmRfozjwmcZRC6OaIOdom1aBxj/kX4AhskrrYZmOL7qFsnxAakC+VMIwkjgK8g4ecYJS
rxhOsCZLvAbaku+DOXXNdfvvzOAV89mZJOkrB0Cyhf+Vbwu9yiiwnQt9fHHSsEd3qEr4L2KyOADh
6UNn1ZpFxbh5IdjdLT229ntU7WswHJ8eG5GTkPZHJkH4khH+rE8B9rsplIs8lNuAZ7pyc7u4YnfA
psYfuILYu+qlu1WO6BaRjXKSKArubcTNWxS7yyEim69Ao+8MDddJ3ZIE2JD+W+KzGO0BYG3GW6bo
RuLLpuYxNOoZeEgSFOjmXdEGv+uiJUHWiA6UcX8mfiOi2+FaNx8tBEksSqizqb467LE7cLjjKhjZ
wBG2gzB8DpTSnke/CLcuoIcNG0HSdML+0EpE9OS7U2dqsC1c+oiVUTTPpvvQ19kLUliKpoLxd+mk
BEO3+OPpv46Z8p6bEnqMFlSnJiMgknnck6tlXyhoe9QFZDR7hfuMdxIIRySe4TQCycJ3krzZGMk3
hcdG0OkkViDPPxUSVF8e+I9MUYoqRISHj90a2i/TJLQKTSgSEa0mU8bHo9zkd19+Jm0Z0i5XR4I5
BZnaEyQmXJTlG2f3vnHI3pMjVuNRCnZR7bAbdORMHdmiPBm5tj106ezP3nTD0PeyxPgr3JRQUyPb
vvr68OQVOZYtmrTKL04WlgAhcO4PFt/J77hAiThdM41FVkAeBq6GrDiGXvPIaEAcHY1Fc176zbZA
E7rrlHorLLvZsbU1GZYFXFX5RJmjOQuyjBKP/tuvdMIN7Zx+gCXlaJ46D8UFWCeYfL2+puaEfxmd
GSDVxygdbpZU0yrPFNJGj4TwynvRJf+ULFmC8IsiuU5B/OxbSN5J0cB8wbmg1WCQRp/Jmzc++C4b
kJJmtdLrC57zau0w3maEjcLRm81esdadLDj9aW3hqOuqoxBDejYB0MMU046NiP5onn2yZheNFmj7
3qKNBMN1MuPgU/cZd+l2W2y8OGeTg2bEz9tL5gDGGJOEQSkSV7MwfU4HyteB9teqwuASIhZlK/eM
ZspeE3B2E/1noSxuXkVyZXr8Xatki99v2neq+53p7FFJSQEMWMhhZTvbyO2PZiafAgtlpaecnUZx
neR9gotr9FZtkF8nj3Icqr7BEy43dRu/Q+oIVjHe91UImLHRGLPHDjajjtgeZjM6FH/pYQEl8tLF
dozDq1KcmlhNJMVjWMbOOtYZBnT5dpAMBQNxDUCkbDLJXLKQ8a9ezdx/YuL1odWOU+VtbSQOa6x3
vy20Zat+ojJJPGjWbxH3q0WgMTzugWPGFjkOph8NOyr2q6abq4bs4BXkJiLwPNj1aQhQrXa5++o8
+8aKdhEwjYMv5Jr2qF0leQhFJ+tpeMxbaBaXFBke+V/k0W40FHHLkmCHpUu81jDHAw+gZWqDF0rK
k26x12wKXoDBHmgg/zd7Z7LctrZl2195kX2cADaADaCRHda1SkqWOghZtlEXGzXw9W+Auifte+Jl
Rrx+NkyLJFiTwNprzTmm2W/VaHxWbvRk2R24iQ493+j/6gs8YNHMs5dD9Gqb9TnCS7J0Z6UWXLRE
JKsw/z6YNllhIW0epr+ErI0eUZlHPZnEZ5woxqa9yCk7e8VegviMiTzXu65KYIDSRPmoTfRZ0l5G
Jt5sv2I/lx5q/n9NSxhYg5mq5zGASOhNsX4f6S1ruGauXSm3GyNEiJVRANcaIs5uisdT0KABy7Fs
vjnx0C18eMnrwDO8fWeUr8DMrWMSNeRYIuIqEcpRCtSqegFZ372nJt65mhXNU+H2yyIlORRpW0sr
HzJhHT1OBA9ejYz5bTlqhzQY5Qle+XB0UwYvbmpMHwqGkmmN07fBoknTQh2fGp3Q9mEmRCuGlMzg
u0sU6VcxuXhgu/mYU8IsP6qSwUnFj7DsID8UHSlqWLrdaCvhgJ4UOQegG84uSmWrqk+kWbhgT+I0
O7M4ogEB+5KJhC0XmUjGLQBofPxuPn1Mvf9jKsLxcfDbiGNQ4jNMFtOHpyC2I2EA8dxD1LXBCPe+
VLt4QgNQx/TmeuAGjHn+PvEq5McdMVOLVgCNjYPsWetwBmv9GJ1vFyHIxCbVjeM6BvLOT0zDFOdY
2HziIT5ZkR0xe423+ggEu0+yjnXoJo789lUz6C6GkZ7vEqNvX1v4nQsPfxAWwT55ZXDSiOZnHhQJ
+RX9cCmKIV6wZmpeNZ1FjGX3jNLpnpdK9nurJsLEHG0TVkAhQFrM5+V8EqicC9uImK/BKIdDlvna
QVe9v9aytnjFSkYoBJkNPbXtPm/698jvWJVbWCzbJAF/3BjlA3Bn2GGIRpxM56CMVup4Oyl6z1zh
zDNI/8jyh8Db+ZWiM1HY1yyRFcIanA/1pFaWerPIajuJnsIdXcLZKVrv7A/FtNf74OxCiz8JPPeH
kqpYw9/BLDxcOfNLIyhaHSej5H0LxNc5HYj18Xb5gE3v6y+tsJODTkgazoHs0Nt2drj9hXg+Rhuv
R6vO0xFmzieeTOMDqUfbxicwy2uc+jG6N/om+1WA4yYLsTCvDu0g2wbC7iU5o/dK+oegoIVYFZW7
Jg2RQyb1fmlfVSHya+4yZ+n3HK4UK4XMfa7Mw0TT8+rAIH2u40fUgdZ1yBVNU2PW02fvbS3Ma8TY
raMmgEDmfOvC8LnMKJI4MrLKj4lUc/Vsk8ddiEwpsikXMHmoonwS09hjqEHc4gu9oQcnpyff2btG
aOI+N8VLxDr5gDIAPYpsn02T/SCsiq1ywK+KidhbOO/JPqIqWdq5Hz8PoGYeStKXU4tqC2hC+lwM
uOI9+uy3i4zGXfm1Yo1lYaGH/2s/U/msBkeMcLQAEGjFKJ+bqRjQrcP28uazadOLCwyCp9uVjMA3
RW/H91b+hrLNea5E4j6Dv9iIzCse6J67z7HPxLSoev/UA5jI4jh88BXtqJAMxr20Y//Z86JmLQdr
3Jip6T2HWa5tEbaTosHray07fGhzXrthuwI3Xqk9x3bdXGANXm/nXFNUj5lylxqPW6AzeRg1FNZD
8UP4yfDUsQylvgsvCNLE3e0qEzLlILqnzGBd5WhtdKWzD4sT/t2+NZwIoRbAxsGB0Hq7VtH2LSSH
YsOnAFFNCwuVg/quJRaBzyZMrpXnZcdKoU+9nW14G3O9OdtDyX5LT69DKMb7QXaH2zkJW/GppZ+c
V4H3VLtXPGjZNVefdsL3ooOItxqHqbqOmtyUmJUfQhXU16S1ycCJobIF2bbVs+YqDPUm2qy83M6p
hv4GI33nNDh2fcWNTlMapcVGGtlV2TbTPZjoYILb5nA7qwoI/XnMx+BpdXutOvLelOZVFA3IazPs
n9dmYOdf5LRrb2eHYczXha9FAE/s/jq0hG9UjnWvDwBWozIYrzLrik3ckNU0xM14dWN7q3J/tpbM
dGXtHFRDwufPSe3aT3ZIPESjpckDbziXG4iBOpU1KHi47LaZpsdwkqegBwP192VlF8IrEb1c/747
vQ3NNTCNevX7/hDWVtuORtLy92VFWhV7mrb0YP/r/lRZN0cxhNffF9H1tc8lxLjfj+CHKCy14Ou5
fT3f+XWUUwYozo/ufl+ka5TACKdPoyqCc2d3YHnjnezL/uKWQXJ3O0mmILoj8oEhIFq4rxNCf+6w
q2Fe9/91kUnde1+l97frS7uVp6HGygpHL70bowR/Xjuxju8Hsvgqm7Omo9K7iWHGAidLs71t6EiM
XkjpgJBpQf7QFOCL3ZYqaz53O8lp+qRBLk4sd14tTYdGDUz4Ps9afnKyLL6zsn6YKr28miMKtlrp
6ZbuqAUwufHg6dd3SnTWZxY5n0UV9M8J7BagUa69y0f2ci4tj7l2ms4lvUR4YxZy0/ns7YRR5oSi
LdC/zsKlxAOgGTbm+78v+8d2epm8BVmd7f64k3nb2z3dLktpMfOFjo7/uA8wQNM5dip5aqLLP279
+ywB4GJfanyA//4MblvcLiN9ONxic6T9/Pt1zBvHo9fOQWKmwy4Azvfvq4WaRlbjmYnXHUAjurF5
y9v1XzfC9POBlMiQRX5WIN9fdYhGVtVU19q1+ntP5tfbxTVV0D4osVPdztocUlYsobTd7WzpT+/M
5807Yg/KF2XdmWPWvJZN55+1FhzbbaPR0I2tbHy4kPO1WmoB5qV3cLTns01tHUrcgo/gdoun0uY3
PD+dotCnY2Lw/G83Ij8GvpNEeHi7ETZDls3ofc5Km5pXwfSiAg9+TTXV3seN8fXcqybv935JO+F2
I2fCn9G2ZrC/3aiSGtTSUN45SZPBgHi8PS5Rs4R7F0ynbrfRFcYd4kuN9e1slNukgzQs5G9naW8e
Orpxj+AX0qe8Sna3e4YPOxyRbvkLi0Te0SQgtok+JVs+pLmWPjWJxXtR5926qczsqSmq6NH0H4sS
a9htAynMZuWEndzcLiu1Utw5moeWbL71fJs4AmsaanW1u23BfLgnIdt/yOb7uF2kueXIOBtWw+2y
SE3dMUUrh9aIO7md1KL8gSXZP97O+d6k7wnGAxo6b/F1T5l7cVztyVKDe2oGJl+MvNpVmIbeR4pv
qazq7E2GpolPMbR3xIS118YL70bZeR9TpAjLzHznkg28qY4c6LzMtyRich/mmvGiMhEy/pc1BHXf
eW26bHPboDYwOWTRpJ3SqGH1C2xjHra7Hz2C8mSo1LPldj1mNqCoiWjbd6OEIMv1U09XRJDhesxI
F2JHR5PrdgUCujkjMY4f+b7gKXThtN6usJu7oJ/QVLtDuLFaXd9XzEA46ucvt+uDAgREKB3tDj6O
cyphddLO5EVEpGl2QxJ/q2QBs47oR2IrZPfiO+Jw24CiokMMUoUXEzXYRbo9kS/z+0Ib7xIkoXEl
KtDYeYknN1kdaESBQnkU0fjNRjxZJ2jfNHOMz8Axh0vn8PNGI2V+9/yZpzKNb1S/DAagSx7cCIkH
s98KFTVb9JX/UNvNdA0K3dk6Zhjs/DKv5w/mSc0bhB6eHamk9jACEDlAusSSLVKU6C3p9qh2vrP+
YIaXVOYlmRm12mCyk749ereLx8z5yHrlrQxPoIhxeG/QevtfDy5pbI5RKF4xwZsbneysfQoW+0no
6uftrsM8+j72rfs0uJ23g7YdbLVJpK964h1uG1SoXxZNbDT3terao2blyXpo3fIjSp5vGwQayD9e
N+P0sGKG3g7Qn+cnN2JAwoPrvLHLMNe15w8HIlqGB4eFDKI6XpfOURVNhHvVZWBCg7CSHUDD5ErZ
/HXfmQN+xwv7/NEx+vBgkeK0QVQ1Q3tZbM13UfCgyzgu/EsmDfNkRGTqgJQV3wl24J1JvpfSsFdj
4GgsqEL7Tndx39xuOdXJDgseanJFug1RfSAetCl9smmRfz09zyvffdejvBb4tLHGJ9sYb8cL/4iu
4MG7xBFY1jT9Poj5ktNHKnBIddo7AKfbBhAcSHLTvZ7Qpim+1CWd/dt7QwrOglDQ9F3PJH6ZIrAO
upWqBxOa6NeDF2N+1/E1wLURE3MGufNI3rRGDun8J/Z8JF/h5JlEicyXoiGGDFTRIv+90R9/3m7k
Opl1vP1Fj43owyRAtWIqqMZ/3F083+dto9u9f11zO/91d3TWknkZuRlrKYhBmp/N/3Pzr+sjA7mV
Cpvx6yXctvx69NsD/fEUvx7Jc9tyF3v6133etvnn8/i6+e2eDH419DHj+Fed+vnm9/O4/VXYcKT+
l69R/vzP//gsWoz10DqCqMj/BGaYsC/+e7wGAhyMGv/c/ouv4Ym/GAkZnmtKS4AiNEBlfPE1XPcv
x0ZP57mWK01xu+ZffA3h/mUCvHB13fZcw7LsP/ga8i9HdxjXG7Zj8Rfojb+xIvcFkv0i/wKh/Oak
/B9C5e+hlDczL8Mw3X/na1jgO+iIu7qhe47jetZ8/R98DcaSpJEmKdBFs/nEKXant9OllBhGGQXi
mXNeQZMvrMz+MbDzoptlXdAeg75sejqOBeb2KJtWCnj7Oo9I39anN8sMHzpGFTA0SoIj62kgJnCY
TkNZVfO66bVioXQcu3I85spAGk6kIsfkn7DGGBV1QDNNLZOnwHhg1FjeZXlQ3qVTDJrQ8Ata5IhY
GtO62qTTbybGhDw7Si0GmucQ+TAqzYaiUZlrC8lg5Xv90mMuHKsNiQLNugh8puK4dEkh8ujQRmdP
FY9wjAlWigicihG2HkzIzZWpBbhnkSqkwAkrKsrtVJKO3IPgbiNpnPOenGfhmtsCyrThRUycasYW
4yggpTtLoKOo8YYyWUMg11h4VC95ECFElMV+AHCECjuFNzaGsCwcbeNO370oz1/aoDmGJkZdvBhz
jCbgeI4ZIE61BYsLe5Mpb9pkDRl2EdWqqJ13FyJAOXAosKq+XCUdY1F/9EH3ZWNwJ6ZHD/tDS0qh
rvC1wKs0GMaukdVI5mHddzmOJNIw71724/gJH/N9II1w15D9fEKVtJ60sD7YIwaWvOkEg3mNGrm1
5KYdI4zq79COwgP9ybjAEWJjiymseN3VrnFo5pOu1PMNwZM/8rh+wRaCt8MrpoODnH/lVrFLkDWJ
YrYM32IFPDVjOKkhYcCvj520Rnl3HBrMqZ5oqTvXLKsZSfdCBEdO3oByEdZI+tIpTDTCwQm6xv80
zypG3l5w/8u+wr6D2X8xjOEndg5oby4EvyyJ1/zqgBuYEyZmNWw5RCEWt+m+mEP/OWhnRnzRh4cV
dw02emyHaMcas1tzH2JXMVaqkw/pNmTtko2qLO++n2dNfcYXSANXafOelQ9VoHt7Vejf0litBZNr
GCCA6lxCHxZSoxRn4RvdP7ld468TpRMK3OivVjR8szIWD8xKBADjzFvHZkD6Wv2hhqq+G+tHH3QK
xxxQqBk//mWgNzMFhG+Lp2NQddDCDcpfsut5B7RV7gq73U+l9avuMmTobbJNTHkFbYV9MjMfe5tx
m8PRpkeEUnTikJ88X9H1bLQt1MV3Nd6FTtVsEi11aVNnCgcynPzYmTYxlOYz8AIgl635XiUKm09H
d9tM94M0q2WNCbWEmUIqqLywFiJkZ+T5KW2BdmQXV+anP1PmK406GGUiAQ3pk096C1krPOlgD4my
WVNbErfM6Fho72Xsv7hD/+ANCgeQQ63ZiwPoefALwDylm781Bt8Wk64K8ybne2jcy1LXsQyHr3Tp
EIVj/1L5OC3h23mL8p5EMERJPLHW+iEjc1oBMOhiso2ruEhXVlfF6zbrPjsXO1hg8EtJILnCAN2l
FcWo0Z49hy+y1ApmZ5b+3FnaOf+mis4/WtF0LpRR3ptpfk9Hz1vQJo6XODm0zYBBzMgMd++lDIcn
uJ95jVsHQxbNytq/V0QHLmOj1TaTOri2ajchb8cmpRW87A2MEGEoXYTPZnZO0jUqtFWOAXHlZykq
gKq64zlaL26ViGXfV2fNGpgqEJQw5wjM60Zil0PLXZUWSXxj0PChFWev0eSh8JZ8yPWqF0axAVWL
7pzXdt9NIt9kXQLoWDZLerX6YwrxmK6lv8wSQqcnERE5RwtmxUdJ8JYq7hB3f3RWhch8FNBCxg5o
9JR+k43NZLxwp30EahTvMv23nCYAtoV6Q3vg4IVBsYH0H6/0Ov9R94X2KAMt2kR+/NpTBKL+K/t3
ip+9q4r2SjPX3Ws2I/AJTGXHzfC9vpCMLmhB6/vIytDSI25yi41sKvclNwickTQBInbqNDJJWBt6
1IfuhfgtsRgs9dzLUaL7SNJlMWK1EOUp9oe3Op6wp3taDDXTmh0wFbTEyhOAhK38oGutuVB9boCQ
7rdlNt2jLKTXa+zwrjuY3XNgEt9sCUuoBcyTVJm7TxA0iIRivy6an+ZAIZsCopCoCY8BM6PjAC/B
Zq0CMhWSNhaZldnY8ax2WqdhiDkDkK4tGFRbKsFjn8OlSyvh4W9JCZYnGKtIp4sddhqLpJjkhKa7
G5OxO8isLckVo1HrEHviOBzS3ObkbodR9Bug0O2JuI6npCx/alDxV8yY1TLzrB9FiVGZMp8kEiFI
sKIVVipXbcMocNAbVKDwLAGdtEJmHPtEP9pl9wL02gTDUV+Yx+LwKHpeZddNd+ngwbCusnc/7JwN
2mB+lpb/g/UTRTyZj6tsFr63AilRNNS7pmGAbjjyW2EgB3VDo97UADlW4rlG4XGQz+C3GNam2A5r
y38WVkpXNV66MUSOJpf4h0n2XNYyu4jRSIiInYVEOpLKlqidkIjDZSyiczDlguUFaTohR+BVXWG0
9iRRWX2+SQC8Iu4sYswDSEvD7gdY9+7e7OpiLfPe26XmFTSBZTSvjhg4xKRM+iaCZ/KKcSEOVzAa
JID1FV+H4AeZGz6NMFQzbeJOx66N9YNS3/IA/gW6TjzdiNnR/NIH/rCA9536ef9AVSTYZ9d3Pmud
/cBPZR2S41IzHwGlmMOBAC9cBoQB1n5MpoymAS8D8TOM4+xDCjZ2WBNWoQHgVrW37nuadxO5CxAX
wnfLY8kxaekFjQgItNHoF7GOpA2QQHHfJAwAIs3dl7C9Ln4BhEWWztlMU2zv9EESqwouicmxWx+T
vem6D/6EqLqpvE+/ld1m9DRsX1DZlkU7wC1KnGOn8rtBL3NkomRPmmnLE55FBQFpHrLTtxQhxapi
fpcYXnun+8MxrXqU1QBOlk2IUCO1zaWqje8x3Mx9ZrfbxAvuPGXR5bLuc6MeZiLZxDFxQQ8XA6QL
ij8ptF1c4FuNGLvXHH8rSMQplDR2zjY9RDOHaT2lcmEV7a+sH0GYDOgw2j59aytVnJFKrouuNndV
LrcktQA8mEpCRNRPM0grGgdGvLKIaVjBJRknOz4msX60pQMonHQO8Bvb0neflYq0ZQFpBmiQ990g
OnmlYSpaFZadnQynjrGb9ASwlgW6N+lcwoFUKwhrpjPNchUwrLqxI7YC7a4V/ZQjdQ4Rt0vhUXV4
hY56FFbznhX228DIBjK7B/y1AkwWu6V5Gf0fUL7qI0oWqouqgIKCkayy+4UMknuIem9ZhI+u8QUy
SJskr2Cc9rRjTKLvSNVbE4PcIfTFziBih+BfN/owgoTfhCN3iBzM+hGtqr+ueoWoPMrwEqj8yWB4
fSxoU4k0RAYaYPL2kXn6WWxu4GDArXfFp6wJ9KmSH8FEBDTwjB+hNiBLtniiDbpa9DyatomIpwti
DSFws+aII3duPXwUriUvkZgnQ+Iw6LG/80aseBYSjB4F0wDvgyjLZe41NrpCtQldQuwbtzypebIz
6Jq/H8cZweLIz6KISQktoxMYWrVqpwC0cie2soXS6zc+GjHf4CnIZp0wTtzXdmEvx1Q8oeUgV3yI
g5Xrp0/jINW5iwi1MI2HqhHexnIsMoWqg1cSM9GTmOJHYg9/6DMymVgaY1bukzL7XqOARPA0vbY+
2YDuZN5Npk3fQJCRHkHBKb303FXRsCQKAuuNOERdqS21LLgGOVDU2mEQRX03e32tRWaH4yo27Xc1
D2VNk1x4jZUYh2JoUlBLftqo7H1SnlNkTTQOJMScKfAwqxjFuqVit3T/3iY0+TbVikTxLayLt5j5
5sKIOmuNhR+Kgg6TPqUgIbK+5/fmVezeDT4Gb215hAXEon1WesY6ijyzXZ6Nb5oF/8+UoM6Lzk2f
K3hOQViTRD1hzClLojscQy0KzQvWY+Nd205tGAkbryLwD56N15LU4hcGyvUWOGANnphkQcu0oZth
utcxAJ0mdCeQtBnRULW0c4I6C4GDI/C2ZpkxHk0ZHDyJt0doTrLqjYQlKlO+Zejo+0IwnE3yITsT
96lwPMr2VKb1XvZesJRVv7ZDV66caRELUEZK+yREhURvHdIpXwWwGM/uBOuYvVxJUJZGtlBq/pSE
Z+QIQMx6S9oLGRll0Z31bkB0FqUPRggstSP5kZnwD12Am68LxGSCSf5oTvbKG3g/IssGi4zTA54D
OeJaxzfcaJvsmOhPTU22QiznUtmtiTH2IM4EyjoTXRGvg8S4ZAHIgiSus81I/3ZTo0xaZG4gF4mp
qXWkZ79EToh66IYXqUUkHk9yC6OnRnOUmwtvaFFJWxW+ODOBOm9RsEfkReC/w4LY5x2QmGti53eZ
qh+pO7NNh9UH19l8YJ3GjdCaX0ZWNSumeKQgqjg/62620wYo4ymUroXJEbkrrO+6KcS6noLvTey3
67qt+D7IhTYgR/fafitiLds7Q30cy54OvkY/IjPLjSpqPo9IW5cxARUuiPPR71y8kdQ2BGUMK5gP
jTtgZk/YtQPYXACMszeKkEg4lYziRD+kG93DF8vKmUZkwwIuU5uUinNJzkewCeeOpDXJu8xMCL4n
XZYuJjaIYMYwkHKzowJcuLFwHpoESnaRaRhN84847I4xUdZlmcl9FqB+bEV5dg8t60BQBGRkZmWm
nsmiv6sdkGdh6WyDMcEx1u5cb44x0advEQ72U4NrP44Y5LqbwMRESuHH+p31VcGXRXoDWnJyezdT
HAWb3vPjtcDv7w7tZkBbvDbUePo23MdyYimNg+Cg2+ok2yg/5umn5UFa7H2M8AO1ZVZEcomOe6sG
EhdWvadHrE5colrt8EDzGy+n7aBp90BjqdjyV+moL2WdqhVCjYVT4Qc3MvstwErIDw+FK7BgZGOC
pxs0Ia42C7Mf7dbNYAeUKF2zLyPNODWxd+1G7JYBy8MV6vlwEfJdWZVZaS8R8WITdLF50Q9b8vJO
5qBHW5K2KMRpzvCOlPAs+Bpamni0erODZzM9hSjhW0lTmdyIOe0KMSvtlpPNN0GI3llj8GOEA0PE
Hsj+xWE8k7O1lQrpbCVa4S9lBvvZYZ+t0LEf0MHg8hXO0qMPhHH8jRT75kK27tjl3/Q+x3IY6eeh
FCU2MNK5sACzwkui09AZ41JzmW/UWvAhHdfl5wIUFFrQYSRkeLUM3eTVKiGx5j7gxIzjIazIcN3p
eNlr8mSc/HnMtANSFGvdw1jaeFPBuIl6akBtvQYTeA/ftN7PxdzYmHjBitkQ56A41X2x9BBwLmkl
1avRITqwMPdZSvOgTHDeGKMwEfwZyVqqnkRWzL70CVhHEQLH8Q5f9f/2jv/H3rGYW67/ffP4ua2S
7Gce1f9oId9u9tVDlvIvvFmUb9LmVLqO/XcP2RZ/WZbBhfR1cevb0Jb/ZjRb4i/Hs22qCtfGTW7L
3z1k0/7LsOj3Qns2GU9buvz/6iF7/95BNm3LYH4Fppm7IlbzRnD+o4Oserfvddv31mMl5YpQMOKi
BEZjB4HknR/nG8MfzoLGIdwh/JPpUAYno8JllE5+SzmGB9Esx43DopglPL06BrDEJLfhDyWEtvvj
zf1XB/zPjrf4R7/79mzJsqAgdGxX90zx7/3ukr5mS2vVW0sGZFuNHLqVV1PeVUa9ypQwKOuDt86G
Kd2KkL5hFOcnQ4e1gqxuyWS52ggXVpmto5mtxuiqqP3WZKfGJ6ONQOD0OQ6zUpKvzarc4qg5rJQa
EfqD34k9egw6POTz//yibk36r27//sd//odj2tI1DepLna4Ctpd/QrITVx+ZGBHK3bctMfI9VCAO
y+l7MNjpNh7N6gT6ZFwyEzeWpYisQ6cPPr3aIHodDBFvIrMDTlCiKNoPZYf50q+Plp98xCjh4TRk
4hKyYl2WczpGT7jJzhWElenu6N1LXEMyqtpDTLeyH4bhyJR3qXkoQjHtEnFS4HPgKVlip9vDZhyK
7lji2V+2IOdXxjR4O6Z/By9O1k5k2M/VNHaUQogKh9Ipjy5BTiCpLkJ4b2SrFav/+Z2zHTF/4H++
dxwz+IHYFt4LmzW/ye/kzwFImemdQSOn3rBiRT1Uh8TwUi1t8astalaqWDSK4II60FibThk+wdMt
l6OTud9Ebr6lfTH+RP69CMhi3IYa7RNXHuvKdk6oi9tVCrGAll25sDB5rHW33wQGR1RHaE9BPSGw
XndWwujRzKPt1BI/SbZCa73UVgMRtYvjrfLAUXmaf2xEEm2ATtGvbMFVAhc5mH2HKG5Ym5lH/IOg
kVvoQ8E3rHyL3Pmxd4ifq2VLpNMiCPtsjbjT2WfzZTgG1nlDGlJcHySj3qHNCepxinLT5XT98Lvq
lNrBgh43UxDaO7is+pdRgZGxRyxfsB83BXbBuE3pX6SCYkNJB+vaL/DICXF3qVjZ9kBWSxfUO62d
v0cNK5vYhnBKTZ6rgDB7GssrfTzbHHQCFbEkfdRLFP0GfXEK0+In0LSIQC0n3EQIQda4/s9S2vVj
G/bvykRWi6HaWI616RzirKkWyHU2jUuFrLn0oju8T5gSjnnY/rLC+sGm6VJ4NATwvW2FHt15Ob9h
iqh9kDuPU1NBgmQXTFYj8q/CwDxAf65kUDApvKQsBdpc6ATeDqyr/P7Uh6QuGvjVwSPRtww3U0ch
Rd1wb+sCyHPHkstl7M3h19FXVlRs8ck+MUpRe1K4ukWTPHsEnS5IGaxLHUFvg3EHG8yOvAO6v7w9
FQSoOsnNdROpt4DcnC4EFW9Kas1er62VFSNAC0cjoNXhICmINKg5tjfTsg9ITKMHkWgkmRljv3Mb
xOpJOLGTpseUDcjaPBg1lBiIELGz0orQXsZhBGJlsOIll+W1HvN+x14ZxKl1jHt/2BmsdDZ51D1W
RXB0yiTCvRlVJy3f14RcAy5KGmYoXb+FwgmORre1Qx3GB9OGwlFVp8gdZjKmeKxrLI+u6zIZYiIz
DUZEGW5ucY91+OVGazF5dKPpciLVcUZeYtYZB+z0mO3Q1fi2znczqPUDlJJ4lzZqDwnKOed68JbB
Xt2pJoovE7ExxyqNV51TQUIcBsY7Y6IuTRQgUvXGmP0yQYvLwacod4N0IxQdDmhcUcLiFN+PubE6
5K/0QjgkQFXKuP8tiJKlOVnOurJ9bHmev8dvj+YhG1gWEJSqRVZ7UiXOpkqfybjYlSDNFlB3S2hr
GiDKSzEgoRXKeXZM/7WsTIJ/bfYPU+dkqDrAvlgg79FmmdHagxO+MDQFah5/+hROA+IJ2UH2cJ9a
s26Z0ZivXm/iU85flENkaNrg4U6VJIxGuHAmemxALkeNFRPFADA/sYt1Gd2LjlhVcJ4bS2bhrssx
zaZhsNWFPCMJvoci89428opLNl1XYZjuIrr+i9i22lXWxXipTPdb2uoNRmxEdcmJ2O142zLUnFcv
zqpmhe1Abl35IUV3o40Ip4jz1kp7xLMGlibz8PM3xC5GRkq0VjlClvEALgWtV21A82NB92MyfHFb
Y7KB8uACAXCMt1HQdSflfldS8m50a7jSgokWqsE37mBW8yb16TIEW5SaxaNoxII7Dv2GPPpwRjqo
A43mnTsblJGrcPu4uW8NH9UJfDCaDlDtHdzl1FvE6pIZtMQd9EsQK7wNy3o3+rmxo0BnnowUiaBr
GV2sHPRiMWXRypS5fsmdHIgnSZGYCsoPKAQsJthARLXxotGvK7yWCqkyxnM5NL8Slr4kxtOuYMXE
2CApStbGPfOBpkkPfBj+QmOiyBgd+mnkX2mr9XtyOuj2sPZkUVxBMJkRI1oGUawb81M4n4DwPOnA
eXY03frTQIwHwwc60m7wKQ3DP5uQAmRnsnqd+uqIOq7dxQ5pT5EjZh3bBNVwMBhbhd+difxchqUj
EPbQ2WhRgOslxzMf2WptutYZU559P5hmcScMDEg1IyGoolPx0FW9vhjtZLob2GlfgmYOVSKr9aST
ULwiAcf3tHurhvfECAPDf+CeW8/61rSA1GgZIe2iO/xfJ7jAwLqwZgwtPmnfMFKQS9YvusrWszHZ
NpPvMN6E1WQ9T06VQORk3KQlYJuage9AMwbdpY/tB2lX5XNqYPXlYOkfVUCnaTbIYjsxmCMfIzTe
q0nTs3VqQKZNUN6vbW0GgbnOsB0SfiZDqtKL60L4t2S1DygPSRxxT3lpfAamx250DF5skaNfNaxd
EeMf7XQJOT/44HuWH+O9rvFLwkOGn0aXn8xTshXQ/veWhAqYDGd3tD/1FNl70kKxZ2GrDre/bicd
6NcNu8EriSnlgQANqa9FaLAT1+NdYmEvtEKg2rHr7crGZg/vhkzOTJVgCI/MV2SSDz06tdfMEFdS
Hg4VHjtSL0BNh+n/Jeo8mhxF1ij6i4ggcQlbSci7cqqu2hDtBm8TSODXv6PevE3FTHVPT7Uk0tzv
3nPTR+BEX64ux73PAcX1e4/JKl+ot2UymIykupZZhkNLqVFgqmif9UlNpEf99Rn63Uh0qA8RHHFf
JxCfh3nTjKV9wkMxNRyKEAHAWc6UfA4U1iEZtUh+pG4BTfrbBDRqgXW/arNL78DlI1XmbJmCtrSU
Ncl5HCEWDMRSSvMiCaud6Cmy8P4y2DGMnlBxVpB/gXE4+6fp+aUMaLNs2olWiCIuL/D3DxwiIkrn
B2zYz+dS8e2eAui7bRifnFpnwrF0sqr6JzFC4oa6AXrVe6fFY65fCmYmi3b1lkqNLwZe6TpLScJ3
5A/XIPmIoE/zso0G3tWkY8Yt3faOo5IOWZG7oTsWG2MMzlZE+Wht2/4+FQATjFFyMnLXpYO9r0H0
23gmFgGVLztkMncrfPKmNClqxub0tWWKV08apNmwYzJN7vxNPQmBFO+uLBu2Oce+d0eASxookfaE
X57AeqAdFF8uYhWne/0rV6QZgHMPIYEyGnwTEmX5/F9M4RVjpLF8+lL/TKnZhPazOOdfyYpjxkdw
DTB/OiZf6GrwF5yERhtZn6KZ0R6Swrybyd+vwKFC8NEJK6siuCcg1gLCx5jBXMryRocSQ6PfSRlv
aTBp715k1NvCHaHLTTR867iqzlPRlAfy/f2RJczYiefIdKF0ghaSeB/D3FhZ0xB2VnXnJXwOsnrO
HIv5xk1HH0sxrG1fuwe34XMLJeGmsr9dZsQQk0B7zNx7Jte6MO4l9WbxCZzsFtuk/qgTitQtMRGx
9KfmGmS4AEgwTmbsvCxp9+WQfS0m/+M7XooYP3X9QEp2rpYUjGd7pzlRovm7THwjLOOWEadkZspl
neJbOJoRB6nDXARM/Hy4i41fqz+9/7JgP0lE5l4aCe0zjR7dgFuiW9SdsMtemPmvoczzrZYuzyqE
XCmfSzfiXNS52A5MQtWeNZyqyWMBmGiQMWw3YVea+62OgSKq1L/4uD7yWFO3zgytxzGySlx2syqF
clh5L8L3ixey/mXDezONcFEsT3+wMo6SfD23VZeHzKCAweJ6MRJg7PeO2JrKnQ7a7ru9GYPun8ed
Iytu+EngrrKuv2CkNY8kniseWnNYF5F18/yuD9sMMiBs4j/m0suQZZWjCTbi0B8XhOdoKNZdw2kk
SjSGG4eKmyFfzgXxzLAMuiv139Yqt9jIFgLzsNTW/PQO64O+1E19aDMvXydkClzlr0QT6uAJu6l8
fdQJ15sscd4bZva7Kk7uPj12lMZ6wXoaOmM1OtYpwyK1FR0qdzZ19k3H/W7J3E9F89HHHNn3tKeV
jZ2S/rV0p02DK4OcVoozFstcBS8/40bGsDKhPXrjDuU3wvCPgHfCbX/hPoCt1eIBJ4K5btQ9Fppp
HS/vxspL/8x88AkYwLmpHdu5zM8vC6N5Lk0Gf+OaMXWDp4segDQkq1idaH79jI0o3sNsogCj0O39
3xdiSZAdGkHhBCnSSZxJh50WbuIvcW20BHKGU4ke6PXvVYEGMbvzXy6qr/jz+hvQSrL/bfahzTK9
Ff5ogRXqXWYLzq13jP4+kayE+W1v7PQ2Yx95Z9ojTkyCuOJBUI5LQ/xi5LN25nH56nXih5SgfNZY
Y7Y+ho+rzUUSNbkKvtuOIodGyD8Z4UTZZ8mHMGbuxbPNYlo8L7FjK+5mLtwVnZLZb+KmoTXunRGb
Vs8+sc4dFu+uy040P4/sdICcKysgMjMuDt7kMgn7GN4RthfzzJNzamU5H0d/pF/CW15k0Lhh0uf0
GZfLw2/HFJ9RQ9ekM0a30Sl+Rpsu9egz6LvhnA33Fkoc1sCJlE8l05OgV2pleAu9k64V73oFYtg2
1bCLqnJVcJrZjOBk9kzZp41axirssXpuAcR77zkT4X0WF397X/yIkYw+Sxp8KKlkxXdJ7mxRpdHE
q2HnZq7/qccx2GrNPgOzZ0dRaP/mgGhg9I7JSmXWdHwa/1dKRfNtkinWLhh6Q29Ne2lTCzwEXAWc
iJqP2pujHzaNL7wr0yqlAxYRTvJ6YUjZY7H5MS/3pK7792BKA7q2uECWQ0yoffqQTcwhx0r3PhMB
D0DVmrkq42qt3/S4TKcSBlWb5OrhjXud1sEOJbtAZtdyP4CyDBf328uE91mMdo1vbOH6SCEJziId
XIDl/DVVd+k7sbxqRxr3RgyPObvy3hiftY/c4cxBspcl7VDx4psHL+ai3QNUmdt83EZPgC2v3dnI
WSNtSqN44HFSOgHlFHPtmJ+J13YhmJfTOCr4V/LcPi170dJauzx26Tnx3PoQUxaZtrZ1d4wYacA0
fubYP15n3dy8QZebrMiHbcrBwDA5BcB8ipVKH9LRR2LcgllcZH27GNkXK29+l0+jWNA0C9oCcKPe
nWFblU2/zZD93p2RgXlekEAJ4tzZ6IaCntLGM0CFCtYygYdxiTrrkeXLx6J6eRuy7BHRHAFvwfzF
hmJsYgfTiG+I+GPB8btW7OyHJI+BbBuu4IQ+QC/rRwwRubd8mMD4Jvnkl3v6CpAKn2tMwDPbMdAJ
PjyHEI3BHl0OI/9GYc4raeXQYaQ1lEn10ZPzvMiyVCuxLBnzaDsHKEe3GZJU/pkWLMWtnNvDv1+1
TfNPsvjG9d8vzvLsMTJ7VDz4g2P3Z8dwz6YRT4+xdfuLnk3S6nLRFEgX+RE+Epy9579OrdfuTFAp
IYEt/HafcJhhrliWz1l0XDi4mvtWEASyzTp5FUJf/v0uO2rSY8vmQQosXT7zAr69Uro4/PuPlF2/
F4Z0WVJK/e4/8/DP3xUMrX/KQTetR8/ZD9FiP7Q//aIJbp+MUHEdrR7ao2/FfPpIs5HWaUDkTaWz
ddb3dliZ48Zym5n6JyYoTdPSd9RHO5pyBo5RnGqbgYfZQSRJn7USBqJfYkjCN9m4ItIzbUzgEqGE
DUPvD0cFSb/yCokMK4IPraJGpQUOa5KQnlLrvpgkQ/s5Z+O2eho4ij5i+ug5DFpXvQtP2YlaTMSF
e6f8Acgnty6MVNa2dwmHkd4ARLQAmPEHpmHK5JQplcnvwk01eFSdgH1btg2faeLLHpO3cWfWgKZU
KsWpXwKggXl+bfz2UkrvkZHU2I1jlHPy7gxGbOe+zwBoSexwvSFBtJqpfZ87S1BR4j/Zaummtys6
pICUb60uBzLAUYD7D8C0WX0vQa7WWEs+yF/1TMZpLdE1HjDObNTTLPZyUTGGSPguZqa+EifGDqDM
70Hy0fYrgFl917WraYqItPLkzTPt8iix49ZGZh6hLW1jNRyKbBGr/Cg0iCTZ0dTtJX+N3vtjtkSi
cApFkHHsnws5pXzwyo2/1AeS2xGSE8aeLDZPxJzLI85JHEBetif12m6ygcBbxTE9GFT00gW4LbaB
D6YK0efFmg5Ki3LX9B4teukF14DexAOmrHjI4xOlk1yI0m5tLgFbhdVxeBA/y0aqtTMU2Nc8zgeB
stduNsI3SQIG/Da7bZTArGhAQhrL8p49Q79DFz/QQV7cpKv3cxH9lWqCYI0i5/NJZ+808I6XxI1K
5tLbwaRXDvvjNXcEisTSMRoVrEuze63z+Ltvki9FjXfDu25wwkQs9W7YUxsm+aDnqspX5yUvr7UP
vKnX4rVFD6rcKDsPLeTJ2aNzMLWMu99/iZZ6+3wCxAa/Ae0yA6GxcGeryppKKjrJaCD+YU2sI8T1
UYDIoe1yq3NIMU99WNHc3RjuT4ROvTVisamfk9W6xBc40WDOiSlvwtijXYk6Bmz7PTDipQWut2No
Ma+dhX2qrsSRtocnegSdmBWnv9gJvmUA+adCWdGmUV287uYSkK+l+sPTXLquu67amv2ma4HCP83l
9DlmQLq53TMFo9pqLjdWlTEHN6xt3FtvYxr4G5yhly7vebvcXHNZNKOwRmlaTfDHwbwtzIjINRcl
7sgc7y9eHvEO3A+yJ+pJn2joaYZkafGaBUncPjn99Be16mpUVrslRLJrkGRTr3utbbNbN7PyTiN9
0zOnupUpi1+kOz5iOAy7OFi+ew5mKFpuSXWjEB+ZJZL9VGlsLUGFWQdBDmdKWnAYxB5osIOtanmO
fboBzWcZEAH3YK8rCX6qZhJnhXYUbRBP2dAyqinyFEMiZde457m+KliEBWWAScsP2qYdpYP8eb5F
yBNukpXZB2FYx8zpNz75d9ysJC6bKP4RjLRSTTaYZUfS/TyICe6Sv10sh5KgpedTbRSHxDauTWTh
+e+mo0/f7sqxMRk7+WmVm5M++wVHaraPkdb3kXBaV+6b2WMaIG3yH3OdksmQ/XmomN0HdI09Mx3W
kwWnOz1uhc5f8P70R2a0N+i++S51+vgUZU8jchC2WLdhRC3VARsrPpXK287D+GG0ublzPeMBQHc5
QxTkcZozk9uO/7CrwgjNOdkb9s1FcTjUgotDgujy3iHtuioCvT2U1KqUr33pu3fZkGnkp/1uWB5C
LUl6jN3bRL/HB5zdOzkYmldE3G1Lpv4WfukweX7Lfda0US+/ZjMPYhm9/jsD0WS97qNIvw28UHw6
xhe4qkwrmC4ca44ZmibE16n3Zhwdwcmkv5erG9cgqHw/hRypahJ9SZEGPaai7lex3W+TiHlY7DAd
NIn6CaTadZcIExtZHR2eTThet3BhtohtV7lv0Vfb3aeqPns0gG6nBmAnmU6EYJu4QYpLiSY+XOdB
4P8tObnoMadwBPfKSlNCquv1lC3WZQAsuvIidCDIghiAHPlt2CR2jZG/OUVnKWjdB4enDltaAK1H
cprQuWtcDJ18joNzdnQwbmxRYLfPyN3F+LWHCpoxHrC/kyEAVddffZ6amAnRlWvpHtsIaG1HC65f
bYCOtrfo2VuIYXVj6/Z30uHYc+hBovIHgZNleN3q9IL31yY02F0Wb7nbjlmuvZ60Bp7GjXg2ockh
CIdo+O26cb2SclBrUzGGGHpwu2BtLq7plUdV6V3VFpxdiyIKZYt4YkyvqevQBdovuzhf3pghsRnW
jXeaS/bUydNvqUj8EzK1DseGOqbBOaQdcKyOjfeEM5RDgK8vPk13ACzJdTvEahpmUoK6grMVTBQm
F+Xb5BCgGMsfoyXMm64KItdi0050qZSDU4YMH3aqofFKCAV6boKSEwuweVmJ2WeJjGYrbDb7mLrE
sMU+Hxr5OL4tDqpd6ujVlPTnRg646zI0WFomrbKo1wZhOZRLdpJFMf59ZpxAtaGd1eZb4HvHDkvo
foiddRwNciOn5UYaiGOamXMOmbyw7Jhc1bV7RINCoINXysgdAyKkNh9IPwJtM9EVSUFLHOAGn8QQ
b+KoqKgpMO+QRPSKdh2WWS6JblpzNHITSgieSeFhcf6WbfVn9Px3Y0T0JQTxux+Da2OBEIk9MDEz
48pA93KNV5B1u593pWO8d3byoAu32aqn/9qgyg7XK4J84dkbF9wlBUPGpo6xr3lk5zq6inwPH0Dg
ohR5722nijMnILFtRvQZQ7fkV5DhTtazzNBOdkWKYzJo1VanPmYre3iLrQ4PNkWvmnI7Ry7Z0aM8
lHiyJ9D81QFXFeUUou52mfDfXU1PUHC0A8d7a4nOzV7DfI7i7GyZagqv1XfaBx4/2LibmJWtTWui
vmgxXvn5H1CZHkaefSXIRSvfG1+4EDY7dzCHYwl5VBaMKwM33xtJ8kqrZLduJxkzA4RU5E0urorW
2Gv7Nw7Mgj9z3mtO8Os5w2g3OvWhm/v9PDftnsESVjSM5oTAEEbn5oVpBdVt2Vo2oGd7Os/w7VFF
5S7jzxwqzlaPhDjI3Kl1w31+78zZukgXCRCYuLXt+DTZVssmIjRcUhzTjUW1rfyBg0qh8dKCkLNc
leI/y94yWZTk4pp8P/gW//GQEdufgvdWPttAidF3GoiVlsJeD8wGdwFsSgBKLAHZ018Py+2M91/U
wl4NY/0Tr0j8whkWEHMQvyY2FsuORwUbZXAxJsQslwQeSUUDNceR2PDhOoLtbLEeuAZ0vUzR2Ogl
XN9nd5P4PpBp47nGVe0G/vDWtfIeNNvT+IejAyvAywxjYjOQLgvNAcKyYjKCh51YFZZtmqWoWjtF
qfehDIqECl4CC/YL8m9NMN+OMkwH6KZP8LXLADA2lu8a5eVhc9FggTzUQ+OFHBarfTcN9saYak7U
DXzPHAso+rLDlF1y+3b19D0503QZknoM679tWobBc0DsNX5+RYsGKkcsbGcqYayxlaod+fX5kNWy
uQs61dfVNKhQcos8JNK6pW3W/fdMpiyYcPYcM+sTn9O2ffbYknvcDjpy6JilKLYW7/hH6x3EwHdf
pq8YrV6eIZ2UY/tmUFjeomFA2//tTRjhJrsBfRuUvwxsP90k1ZZxQw5tzYGbLNjoUizjExOV2jfP
WaLUviJEE0xUQ041wiInlZ9gXKfDrP0fdQ6ODpY8pVL0ElbucEumpsHmCWyUHXs/Bvc4LqazHntr
D87o5jiMaVzbPBda0eMHYX7b2/YliKR3QF7GXYjgsHctvP91yrS4C6qN9iLzUuAmziXUBXukoNgj
fgjbYD7kgTy4Y59sfYIDK5xjwx1z5w6vy3LLYnZAVGP6sfXLUuDUgI3b02YV/ZcCyNxaAMuZNzw4
tXEg7GhYMrrhTzroYKefnTVdZB3YUwFRVuwfsJZDLIWEccZk5Iy/0DwgwREcmHi0F0ctJ0UA+qj5
mBCuHzyJC8i5s2hcwGQQssJNGSoB0xrfoXGKk2ALOYnDW2keDSdCfgdS3cbJkXP9M4ImrZOgy2zN
2J03QM/flrvz+8k61fSPIMzSJW8kYYtFco/z897Yug+zUspQdRiUIC9e9OABsCMGsS09k92u9urL
ojBIdRQeUSAq134DCD0ABHIZFJs6OTbUJjaESRTNHlfz4P1Gp/1lx7bL956fKNCtQdKJa5ay/9sQ
p3j9tnA63HMrn0fyku7SFkr2yhBTuDQWPo6qp51RvtZpkNCok+C1VymlDN4DW6pmgoLYOZTOsO2a
bu8Tgt0VNqW1adbSdRfxHgJ4slIIUk3OaT/PPOJ2zK2HWW5NMYt9/lSlVdVwRJTwNmkv6q6mTUNx
6dX/gXMadwndp6yH2bjpOVil9QLfWkXmqyesvZPr32yGfLay6KcfiWA1myglCTBMHt0zkwYlyGn8
+z95Y34JDGqgABzvVGEYh4EwxWZW/i/tPnVGZVHmpbiU6uCuDIYK0NUnQ52rCtDmRNB3TQTZiJfP
TsbfsZ7+4hwfVqWdbMXUMk6zYNjbXExOGZW/ywJBudfFZermkVLe5/+J1WydZt6ZZhm62thp19EC
fY5yWjp4SOgP6a2nYGqJ3XHPNoZBP03RdPF1e3RUH4bBenGHjTPnFJD0Ax52OCgax22vmYQHXn4n
Uql29LK8Lm6a7BqfVtM08P6UXWPCmk9+QMUwThH+8rhLOUCLp/yTmavWoISuHSSvcKHeyCClWKp4
taBohFlun1WagGAiH1k0Eb5j9lqIOTPp3in9G5EVfwrWWUgWfT8p1FkpgZmySztOSjCexZwAQME0
xTC55tUeSZysZNhBu1qbg22vaim340LjmtXQdBBYzXsatRazT+6ScaEKUJk2Oobl7LCP7HNlMnTh
YdiNfTW8J84tZltIe1o7NBrfkevGtkUAPEkP711GEr8ZBQ91FshQWu13wkuzyhP31VPoT06RXaVM
vd1oRnpnRumdk9yt6qBuRRZT+DKO7247nmpZUCXkxt1NqSTEeuPtNJFpJCtquWkKY80dovbqJPXW
abAZItx/WUxeYONqgdX/+a3snAc6/qirlEfX8t5EZRu7mvFH7Hhrv27su2RFjJ9V714/q1CLP35F
xNRXA3VUHF7Z3bsQAOFB99ZBkqdbRza1W93CwCYfxWdM7u+NA/GLF3F3ooPjoKwMl0WikvtOzgbb
ckHjdzbaXEhhR49VdDRmHBN+TWyy/T3OmNFz5V8mdO+1Q8suZ1r1PltBy5/v92uuMPXVw+HEuIeq
b8+Au1plt1wzmRQW3h0nTW1cFdmfuBlh9WYZdjpF4Xs7ksPyDfyo65qiJ1Ki676ggGBZcDdxF0fd
KOwmROEWQ/DHS2Z17C3vAYqUalc32QUo2TKWuA5YqjJUWOz6fhOORtA+/fIsXFW5mzz1AZGiCofF
fDWCknp0RlcxG2PeRBFiTMWdnphIiEvNvVAfVpHfNoltA1QKubf/Rn5F6stveVIVD3iK5Est8Kxl
/p717ZsVpWGsa5s44YUeYwH9fvxhRJ1zcpnNiAkJskuzQ2/37zPDxJ1COakmyh98GA+zM6mtbY/7
2HXMGxBEeWRY/0sKCMkNDWi26p/ho+qTxj5g1hGgXX7adMm5RSzp0YIDuUtpTGGBSnekLtbzMtN5
QYEL1fT2zNyv+MjTQF6KSakVmOKHrNCMRIV9lRiDEwJ1LTa5tpP1v0xgO7WEg+2o3RBGwnnw/NIE
BoAgU2ShAdF+EzW8LWZOt1BQ0GxjFsF5ytMJVMQMukA3/X6Khx3gevqN/ShYU1R/blXJbDFi2kXi
85sf1X8++tY4+PuoLTY+tM2TIdlf49r6pONMbjM4ISddGP/Jxh6hHCJp4DP7r8E5c9IE107P9NrJ
rwn9PB0iAOTlYWx2/3/CFwuXDXIJdNJHFaURpP8WDCpFH0oM+UE7+Hqjpfwzt8+wbJdeZvEnM0lG
cEC+jxhATv//Mk/Zi+8P8Y5X2TvQLbZqOaLyLtaPPKeJggFFemLIkJ5GLyE37UUwJQsHl0Ka/dfY
Mx1x0YyoYRNoKBwVGloumMSeG6fTHs0YVyfV1nJTS4fSYRjXJImbDSiFblN3rCuS4WMP/CkcgmgM
oxgDN+aig1DxseWzFY5tYjAelfrMInanuq7dW/Tnrdtucja+4AQV2xV65Rx99W79RwuEjwTAxDYy
TYj5guJbgkDp0L+Z2YDg4CA5UwvGhRmkQ4YjZ20rTMQNPZG+SaKt4tBYewrqQvy7HWwjXKT1Krjk
bCqzObbJTOyywQsztN/8/OUanDraT7Z8uBRzYA6NUSIz8do5Ho3I1j/2mGo2xpykF9lbDa3B8w49
IqGAm2YuBXrpNtErnW0re2x+QZ3YZML4KUvp/s18jOxUgUI7LeSB5ryawoDY22Sj+9Z1w/Sak5VU
9psQnMpmZRHKT1RH2YtX/h4YVFUUcZrT9Ncq6uuYfgU1xVTBgrxsk0F3mGVsOyJHW7ssPxkLdJe2
E6/0ifsrejW8TydNLm0Bor0ZTeM8d+L5wg1jODAs3xB3bXddUTXbEn7t0i400sXd1barG13v4t5C
E5DN8UkaZlMjRdwlRDoFJaR4mnrC+CbtRMj/FIvGRFhp1E0vmssQf58Ix1JtQ5nlClEwIaH0Eqij
8C6CODn0hNhezximTmnAKWegoztX+MtrEfyktOYeqMQ7YBk4w+VM9oywd7GwYZaUE5gOm/voIjAC
e0LpbZVQoRNPLXJ0TPlA5nflhdaRl0475dZYyvpoKGYCQwRkJdNdsolhDFMKSv1LoehYgxqRMlTg
QoUw/HOytHUy0vbeBHb05iR8OHF3Im3b17Y3EoC4GeZ5CmYchL4FuX1fLuDjizm9+iksOXcO5tfE
xdOAlf7W5sGPNoD8klkdBImGWLepp3w7MTQMRXrL0kJfTTf/9pPa+0i0kVzHyvxtk4Wzp9J+REVt
bXjh11ZP0UNeDcE58qho9MRUcram5h7VHqusa/chEmWw4weWkAD4VRIrJhsHQ0uqXtnMLcYQg8dv
6WJgFRT0uvs+iJm0CFiEo8podaj85Nw5NBChAIIPIv+1PHvIgxqjicx/+N4bPlbaEuuPzpxv8GX0
fkTM7bRKT76UxpGIWDfGG7uht95V8bmNFouJxxMdFFPlYCITwFLBljRhIAtcEk7A+Y6OLgRDsnle
x6ydR1T8Zc1ZiwfQQBzmHs+gq7UvTUONRxKTT3P7/NOORLvjEfHOHcUhZ2d86xxEecjXGYZs8phc
wOLOx4Sh2k0x+NOaArbpXE6cq61FHQspQEs8v8yz3CUdTUId1WYraaOu8gk5E8v7WHh4DjBs883k
1/MmGgnqrpLW2/nw/I8lVdwqr4cjlAeu3uIxVnl1KJ3uM7Iya0t4oV+PpTHd247leMAzfqw4hmK2
0WzHSLvcsJx1NUgg8xmn8HqG8+L27UwuZiETH3DpGZNr0vubvCnS16Ux9dXChpFa0kaT0OCBCkp/
RGJc4ScuxyS3Xql6WAejPd3+fZHPf9ISHkxQhYr1mWeSgyr+wGCravzA8STHnezlAxSTvrmz013m
sX86sddW2yXfhNRGwsxtyUCLczGFYmplGUP8vcCBx2UaYfHzoy04ffvcWl04+rSIOs0ClHCINnY0
liE+hyOz/ecSQz8xhEKqCaP4Br2we0zZYUzpumXE82XjWMeap8dwEdxahs72TviV7mRC0n3laI6h
qV8fFSOyMA0+Ct9M3vPGv9BFxgek8b6kptEEfzUa+hPiMDHSPjmAJ1KBMV8UKEgWoOqzMsi0zk68
skd8rcMwf1b8nCt4UPYVtA9tkEXwnOKfZhdBn0sRZMFF0C7cU2TZld7TPxksIUGxD2g5yVUj/2Ky
GN/Qc9KN1dUeVkRnVxeAU2m1t0Gwqnzl4tW+EuXZYfduLhhJtj1Tv2H5pHVsuKY0oX6gkXbMF1V6
zpam+oidoeYKRXFE57gHq1AT8mz0QV8z0gBJIob/LLYJtVZFoOpN3HiA9eAdUoHrjaFrd87WoSqA
FKG1vPd8J/OC48SoGIyoB1zcxGgZWQvydJc8hK8fg3DMt06WvxeNZ6sdquKWiOBHyZ1NMgx+VR0W
e3Ru94peHnte/8XC2m7spe9x0WTNzhmSB3kfpNiGfDP8B4opDMiuYgY7E2j/Ja9iEuCRNW/VaGRX
op19wmm+jZmiUfrB1s1WtGMrIhk+RfriFREzFKZhiWBv7XLqr2rk2D7GJzHMp4Ep+cY2yUco8unr
xo31l0TgVYusTmJU1rnomw4aYtWEgvDsRmP6PDt91GzSNLb265w957U2Mtp08DvCX7Q5hVjGKikX
8wKRrYP87HQH1jbMMKOfHEhu4FOI410taWymlYIiuc7i1bDdhYsl4xKnxiJoYivuUtfdQuIqL6lL
0Zegci1OfzKhWHiytLiZyQiH1S7BPgKsamo8J1bO1GkZflcxZqlimd7dOpUwKwZevAQO9uI1pPUt
CjMjfw8kwG9gMbTIxTyGDX1TIZeT/v7vi3Ba6MQLJgIDYPPKyAYvBKRv0yHV8NZMBnpyxgnc7B06
2KgzhlX0iMj6AFPWH0NWqIvK2t0oouEYC07iCsQaH7kmvqWR+i7T3jguWCHAt1lHTu/Fa/n8ggNr
Y1pW/t1wCF3YK3naxl9IY9GRMDfGI25Pyp+9a9WLBzhAzs9iPqQjw/yZnHyY5qj2tdXydEyNdath
z25GOg+ntLnWCMzrOmicwxKkREBmn5ML0GyIGMS40ulR5FNJippkO92tyYuR03xt0dprgbs5BU5s
Pdr8RpW9uV9GfC8ija6LpykRI7b3ostZc4MB/AXvw7/0LQlnhyB3lXvTp6vVG38YVqn0LTHNz5QK
7Y2Pk+5uEMxc1bHL8lVVB/GsXU9N45pE0fgyDMv40tQ/ai4me88mW4YjYj72Xvwf51CYQIYpdkVJ
7gkszQxthclIOkX+uaSoEJCnlZ6Tkj7jaObma/jxyyim+CX2bVxMS69vOkiJ9kFWSTbtIsdLb7+4
tc1BGveyyTKP2SKZj4g/KswN+d7UictTsYq4txwHe2i22iJfbDGAu//7kjtcYwbuq2SnNV1Ybv1O
wWf+YtRDODc9E+S2jchUtXU46xjITMEjFUXN2XHRtGhKo2KUozcNL6bzGCiTzxpNCyu1VyvRmyX2
2XEXu/l8x2CGzkgI8lQxMkqTjoaUDJ49DMcSeA6zQBlVL41lJwzwOI4g2loUyGp/A4NfhR12wG0f
PzvSo6Y+NchkTFQhrFaOtC5Vvc07/+o9T945q0nPLeKnmxanZoaUWAuB8rEwYsTauS5Jdj1KhUWI
DibveS7ilAoVqLKmkCfXOhSx9DBzUoCex85ttHsPiyvTWCM3RoLnNBCTFrN3oGOnk2yXh10MBgju
zln5wyHF6HBdtD1fZ8v/qWZhHy2E8kNOzdhaLzy4ZU1ENTVKfWMaPd6qBRjCshhiZ6a6vCSR+W2T
XiT7l3usLra+ZN1Wto17svPZv5MK2NXLWAN2AtRQYM3A+W9ah5yb7GkUTOpUmi57T6XDbpDiyrJa
fbemvFjmMtyUbuUhI5S5GuYWGoPnlBuQFMGNhphplfTNqaMlaTN6w4RyOf2J/kfZeSy5rrRX9lUU
/xxqAImEUUT3gN6TRbIMa4IoC+89nr4XSmpJrYGie8J76py6ZUgCmbm/vdfOwOT1upISkiGbigT4
GiwiHdnFwyJKy9eg7Al+rvrR5YwrUo5WGWHWsaFLy4i9V8Kr/IaKdhSpZB6Y0L9X+dEI7F+o78Hg
btDX2o8E7j0OrGKZ4zHkQje5GuidnFO9CZDkRFQJ0wJG73Co+MtGvppZCG2G9s6qu7etM5x0ra4u
ZP+fG9CEu45WmWWap3JnRkaHfdgptkZJjZdb9uYR1x3fyewwFFS0hDOa9TcBnDcCXRwM5KBW1z7j
h0UK/sKEcBNsA2f96EOo8TJ7maGEGQLSQwYW6aBHZbENAm6l7tCsjExn7pUmlzw/hU3023mKtetj
82jozaIIQvHcxS0cpOaj8pCX9bSANqTZp9YN6RUM3WptTN5ecHMbi/WHgWKbL2vD9JYoedpM1dkn
2Q6R2Zjjxbud+ijvnJnPQmnUs24bzYzTNS671PmEPcJybir5jY67aOs39BwRengRjIdnGbG2s62r
S9lLDKPxiCVGB7A9WU8AuUW3uot+m1b3D3nd9OHi74+1rfiHPgDmprMvwV4AxM6qayqDYzhe00Ml
micpsX00lOzQgdgeoc6pJx/8yXYcJrtCO+fwOF71SIZHDNGkKxUDY01pP5UAJDFhRe28l3ymCZ3u
4GX1s4NCvRg6okvRVBGJNOFDw1Fr82S1AIXMJHYoGVQIChfqLSlBNlVm5Dz9PXgtibkSpESQvclW
z1ZdQvkidw0F+ktf4ngLlc861qHfDxy4GUZ3OQh+3mtPiePSNErcykxNoJcJ4B1+c2OT+C41KX5+
8H33WtgjbdSGC9Q6S+a90lORRTpraVVN/dT2uKpt1lnplpeWDLtHCmFL0gYvBoaeijmdofI7dglw
GTeMntGxtaUpQ7BlLk9fPqrGseZAOatr9xKlpEyQyqitcmS/xiW3ohinOqtlaTxRYt/7YZnNoLO8
m77DVewF4XMTsLDpoZYsLNtIZ6VQowNGRG0RSv0tdprLAAfsGlMlNXXIv6eRNNZIcmdB/VtovjKT
rEjUmOnaxsZ659qkcRzfwqrQPRozjFaHEiSYJtPrcTc5jky3UUgpJTOGQk+fs+ppahVhc+seM0nh
likQIQdN9d/Y0G2xEjc3H+v8yorj6iQa+VFaLhDQtO3PZs+kSHNacwc8GAnMyrizqKX7rjhnwh83
M803UiWdK/WqPY1hobzgKMXxhxaNHJSzk0yh/Ve0DTWsFoEribz7Y/BC6QHvIAUpkirgrV7lySno
Uf+SvACkJg6ei7adpXqyV6vsMJKcvxiOQPAJr7a9qgjBPBysWIXQfpzRsg/8EgdUD3qngLQiV6CW
CN1VT5B/5cksJP5Qo8CBziFMM8PslqPQ1EWnbnToiTtCEVQJKSZNp6VXr3AIOJe/B7VNdFzQWyLL
BpnEQ6WiSTSq75MjwRg3oLIdsYaOCw0HCkfb5JRXzqYdoFNK8r2rjr6ejRoMsOs5lVR0yy4LTqUT
Zsdd5oHOcKYoLmTMN01uGUd/EphHg2FZoHMe0xLDWWsV2k7EK7VsmzrYDdZ4YO/hrCXX4o4+eia3
mb0KXe254Uy1peMiuec2nPm8pdO1Y1Ccd5m1Kw2BFVRMwmZanZxonMmgadcO2YD1hOudF25lgSL4
HVtNboWGA6XL6TKZmTrEQ8vxbCrFzGKZCY6NKsVDqAEjzn8vhftUwC2A+tV/Fs7KL5hWiWrUd7Yl
zE1idLhXPHOH8wZWX5kQgMqYJkr77JXdWY/8assUKLtOcHXuofSsByI/D44+wHsDl+rq2BupivLv
rZfsG/yaE2bYX5Gy1w8iNuh/4L3FSZZAozTq2wDyleEmnD7mnfapjLTimpnmTaaNfwnV4aXuVfOc
grJHK2eQApaqQudkQl7KjMr0MPkacAKzhhjhpmxaVGg8J3hFypMCp5Dcm9jkIo9OqAZn25cjqgVp
F9Xs6ntdG/5UAeYvQK4V+0Rm5b4MUQAY5KyVKFaoBmiUnTk9FE7OTm6KiGMJP4xUrx5cxMk60M0d
OFwO1paYIR0qJ0l9x4l/S2Deze2gpwDDtcVptKJi4+A1rfS+3v89aJwL92OEQ0XNubijLFiRU4pZ
cLAZ5Uwmjj0zo2PXyoBkCspnYdcm2+0x28gMB0acNvW1DqHiZV2SravRpYETS9o8NiOAmgwkiZjW
d70KeMcrIp8yU/U9wRON/whwXa45S6+lDHAOty1eMBosVtloC8RxKba9PlziHuGk91kxtMwa9qWJ
q10W1m0ErnkIte7FczVA2T5vrVSTzypj2YMVQOr7e9CnD0ul2YxFo2yyxGLx+As9Kj76op2m54rx
P7iEeUKR9rtjN+ssv7S2IMrA7zLL8vxVlRr1C3hyS4Z+qD7OnGAek02lgQ/led+xNKBvMle1klZQ
MI02hGKCiOyQtbbuKXJ7RMPzLB+gzVUDLhINsktQtpJbBO2kaR281rq+4Vwz7yP3d+Qrz+sqhTdK
tvDvU1CpMGcWyU/0UozuG61RBTOcvGEBuUbCbo60prDNnVQ435c5AC8CrX1+D7uEhj+C3R5VziQi
6LJscGeQNJ/ZKTbZQTc3rmevCsX9mvxoRhQd0sR92Jl3NqeYjtInSzo6fMR553UqzCA8SX5pGEqw
COOjaQpai4p2G6AYIdfG0Fa53HqG/rOWN80pQCpIWazwpsyr2n8jBHgWevFgJ81Gx2MnSWNkLafi
jfe2gF5XmkeEvV0FnDtEv2UvCG0aFUu1tF/frm8Eqx4pUxYUjQn3oNxdK7/2qg7vMIeULChXjzVM
2R2FQC3TJOykNLmxQU4mNoZ4MVzt6A/dHb0WCdH6tgu333pSz2d50nHWzwNyktgPl0Zq8icYYkAC
35v2yerMD9GihZSF184gM8a42wixBYO56I2DFjXIOfKaaPG2jqbBGwqI0x8Uz/9sR66oMSVhCLxv
0yECzGSh41J5q8rqM47idtlJ4teau+UK9WauGXzpIIKMPn8dcqdfS8NgY0WDmeaz8+opyhaecu66
0Z5RaY3RQf8Ire7ho11zJOIuwCqyG2zjNWgZvOPF4BtMaluJZrTK3OEr7W2xtRjhLEzKORg7Vez1
+/bSIVKvuHWfzbjBeh7l6q6NBgOcQPhWh6TU1TBgf1h22QIKK15YZq6k/bRrFOU/jgmFtUqdi2Za
PgNtdjURR5VQDbLbqPoAYpYDGdsnDowMqJi7PjSgBAvRNy5cZ/WFmai3YYIbLSm7WgRQkydljrdU
AEabr9TARLAPcU9cvS0rWqOBrQSp9p7XOwvu68zzcp4c1G/mPhoyfGrPJFxzboDNq+I1C5XVYZZz
HNRGkCWNZVyA5a8cLf5G6yFUbA6/wq8+CA2yHPC3nK8ZY6UTbaE9hz6bv+kvVMPG2mlgjXK5sOK/
Y3SL2wUewU8SJG8SJgKpkz3vwnmkOhhldbZqJQ6obHjuI2CXSAMFw5hmKuLmWKUH3qs+IA6VMZFh
QWNxvY2K7AZQ4wZcYe5hTu1UDE+4Il9Z1JlfIEgMv2ojDvAjng2j32LVWkvspX9fws85awdpfA2x
zw/8t1CYwBC6/vVluRvATtnCu+P0vg+i/Y11a820lBM4cG+zIZ6ZRBWjoTqb5z5x/0q1llHgcq7L
jJkuWQTHb7cqrsxY4rk0qd9M37RieAew7/EMWQ9dU/axoax8qpsgqz/ygooBNQWG4CQXnWzxDLrH
DzCEV72G0GxrBPeHT5N9JltTfWu0yToyGTAlWq/Px1os8MJ9hrH+oTTddx4YV3bDnFiLu81hHjGt
5Q6q2Bshm/fY7veijE4VxW7zGDhrV1lbKsdhFkpJvsYL7iSSOGblkHTSeFV52gdfr3F+OO/9ALe5
CuR29PqlU0y36NALZrXvPEMGuLAqL+1OPRWexW3TXsU2Vyo4BoT7G/QnyB/GwnKjfazIZ3PqBc/T
d+pBTyCjkP20NR0oux5rlpnLT6q+78J/J1Cwx0D67ObGt+u3r4avrOIEiHxZnTwkdkTQLQfWbSli
zrG6CivE6h+Ra/76wAo48JabsQs3yNsqEOYhZMpW72XvvBj1lHDmoJmVwDBiznVjY6dzny1ZEDtn
LuvvwGMkOxjduu3ss30aBQGHlGTfzOcKhgrJSR95bGb3EbYQLi7Dii+yLzfNmB9sdoyzvy/rhxRy
igKvtlljeUiz7zF/apPMAgxT/Gb98JUFWyfWwIo6BJ5dqzo2AF5ginnzwbM4Pqc7w77VpZz5al1M
ttVfosZntjpXNxwUfNjqoy4XYZSt+iQ9gRJ6g7qBJ6FZhvaA4OMz1y/XjWat+sDiuKninGX/nW7D
vN7DHCZrX6/DytuPUsUZIi6K3KVFeuDABacDQcx/K8uH4o4LnLxLlTNZaJpnOjs3rh1vy8g+GHG7
CJkb5jqz/uFZr7mDOCJ7q16UrjmZKnOWEL7tYMV7Blz0epd0XLOegXXSt5nNqpRJqqulHT9qN3ga
E6YDxfhNog7BQIb+EurPlz3qz6iUn2XmUlY/na3jGkB0CUaXcDjc6BSMEQAxH6/6LEr8Hn+xf0+B
c4ochERYrxVms/YQw6Zyd4UFeyUnoGlX5ObNnAWhSXaakXyEwArTOgZCr95laRwRBjLNBQxZgJTA
h38NsDHxLKWqsgFA9ELeaJjR/vsxthutpLFMGHC+S4biMwx0H+GSxSuilU7cviO121k9mJNweHiq
OMGaqWc28+e+Y0poqGS/ehJzeYhZbXjPNW7lfxCHeSYJ2cfqJpb1u0jL56AMP80By4LAqVXpwU2h
LqN3ql/Xcj7UEed9aS3UuH5mbnBxkvxM/cCrFZwgt1EqFfHf+E3gSX7B+HUuLeK/mXWq1fqWkxyp
S5fbYPju57QlW/4+DkC5adE14i3TNJxejLq62WRmFjJ/ln53MXFzkim898IiS96edYNgq1eLK9ue
Tx24SlIXXNjDLQ8XpfAxvfXvBCg9osPrIk7fxyQp5wEevLmVltsQZEARtzZXmHNjz0R5rML6IqhX
MIHk2i50WmMgT6bdK4w2rjJ+ST+6RMkIeNl4d0KNGk+IYChAZsWRyoGVNBNq+zSMHJNk/yh1yXsj
dt+6p9Ax7oUjvwVmrlnQCu6v1NUX4suUZ+GHW+GlX6qHPbOrypLD2bDDvE9IBrI2ywb7ZNUxoDDR
UdCgdCi6/mPLHvgZ+trMSfsPQPC52j6QSTAI2jDvi5fRK5+4T91loh1ryYVopfemt15Gt31BqnnX
BnVXacMmR+WeGSaaZcZGsQp+paDGRPfjp9ZO2LBMV1ApHl41CwJURnYkMzH2H74uN04LWCbTvSff
A22i8hNGyhmy7/uggI9QleLdVQ6twI3m6uD9rIBOHMYHZq28kZ9ugUbwjMV08owWPev99E62dGOv
TRWVSfBFQIA9ofLFKPypXut29d77Dukk55rzblFYYEbVIxJR4jnGndNY8auGINkprDjSwlzqtd7Z
6auLWYYTj2VrqfZDTyw0K6e9+8KkEGA4mDCgGFvpL5XJU1/CFshNB+8mglaFvwLALnFJySXpUY+C
PjwVYxc9iJGQGInOsLt6RgD5UGT9URaE94X6OWIiG4v8t1HYancjLnFGH2sMldytyghIRECPQ5+8
po7xFabyW1PMo8rNpB+6U8lxmjeNcilCORcBVbMOxYwEIOdlm+/JhuyMpnjuiv7Tk8WqCcnX0R7M
BizjBarZ8Etms4mB2oJT4Bqn7RHB+BrEhJdNL56lIyQPpB1jrGH4GjhNveS3LGwiggJTJYeLipXc
SwDD4i3FHE7mUo2aQ9zG67LW2Pp2PbdmpZ8jowIP1OZFiu6flDYbUpF/Spmui1EVMw4gvOJRue3o
CqG6xCA8D/aVuMlXBLOpA6w0G9B9wZBwpKmt9kujMrgSbNIU5zfGXjNzMy4M1YIv1Pw4ecJ1GSrn
sNMWfmpzCYNYmKnNt69iEmmD7INpHyQXp9hUBLvShoiTpns4t00qjXwS6orGK28239rkQ0fHUUCJ
RFfguywPljaQg1fvg93++jqf15IOglBhr/uupsY89PNZN/LMdLG59+NPr8BDM063iek7905DrFa5
dT5xUXeU37X7a7fcm0YMHuTFiXmVjWQGSETRM7odBol7T5835zYy13kivpUqRoXslwo+tJkoszcq
mzNcZoyvwlGdhUZl8IXpX26KK4Z6OklKvlWHNwm1ParVYXq1P12Rn0bX/nCsF2YKjzpzuAbgeyGB
d5QwxD5WTZUsejhVRp3kOLnQ1XNMpmihe7CRm43aMqwybFyDkqr3meQDnB/0s8ypjG2AzGD4wTNk
69o+qNVPLfWu7lDimOOkUPgJSGTuCKmvthNP6injluCb3VXJqxd6xHhL9haWjlehOJiNlmbo3dyi
xzucOAeFlYnkz07PhhcQdauOXX0agnkASGnI5rkY+dba0L7UOD9U2RHz0GqTqofkQaHEqm7BPLTp
W65k4ZyzDGhgrd6Q4OZK1fM9/o1PX5LiTBoXHhq7qbaO32PfOprWTx72h8ZJfoteXImJvzVNe4+i
4uJJcueusx6VTatgHYJz+wJw5lIGyX2gCQdmGtG+gTfFIF9SNDm3fglz/6Szw/fMNaHUwjMvJr5a
Ij4Gokli/KT0F5pRe8dW8qOaEAPtwD7ZjcuVRv6QOEvuMGhkskmiVdFx+aYwtZVwH47Bk27hDczf
BI2c7GNC0ps1mCTHn+kYt2YkyykqxwA8h8CI7ZXjUTW+RG78Ql558O4KP32tO1ewWPQ0CKajHlU6
eEXxVS+agdvBYNfM1huGdd8B8BYrpPlZ54JMBqzDWXZOpQ/hodkZwxYWIE5w4HlkNNlDWy+VbT96
PbqROcI9KJutpZsXO2Tog48M6FPnfNKcS7dNjecengDYvvTDMur3tu14w8SH2uqPY+ecGmvYaGoH
AE088WTuI9gzKGn1W+QXdzOuL160rcQduffMFuFLp112RiKXdcSlpiD+NUdOI371Lm2XagfeGU5B
Xw+D2hhiDNiHs2yyjyzGGIltceaKcq0ZXCYyDWn01ciax0IeKym4JZlo8Hq1BWgYoR71LmZBkrit
ACjoWcGmzJ4JnLyWWZhOCaa9ofMqVDXsoSRUVoMEjiPrMl+0IlhjqLnqqXl0cgIIRbeOy2o+RCRh
sMg0avMKgfLF1eQ5LLsZCbI9g4pD31PjYLvRD9ZRNdCWTmYjZVg0r8dwxrEA+/mFSOw79sGDJMpY
teFBbdQbnedr6tB90FhqLw4jvDSKH9Ykg2bRxE3hWwY2h/p6PKgwkKBAXHR9ZUfZc09ckx3KxurT
bU9qHKLtAXX/ERUseFXDvcq+BrQcwNne2+xmqPekxZpJEWgRZc6wBx6+GCcQubkz+4CoEIZblyh+
l8hbX/afmFv2UieEQCHQDMwU9Rl5cKIemS7XUqBuCSwi/iKOsKDW01vYm4paO7KYKnZ3yrq5U8EM
5q5n3WMrqOeD4F7Ym9ku6+xfFRMW92yWJjXExT2oMGMqKWk6KDNAEStTAE0qBWI/ai5Ds9YH8fBg
cq7M//4261hlTXfvleRqACu8iYGurKZmmkiX+02ZorWYBEm8mtGbrlZbB0/OYMYfpcNCWhXJ7zho
L8hDYAA+O6qZoi7dSat8go2w7uK7Hw8bvZgGyVBDNHcn6vCZp9DnAjPujcVNPPbFNrCVUz28dWr8
KhL7irHvYGjeC9inVehlpzCtPxKPwY7SNu+0ru9Tl8o020Q92PoUl2su1L5GhD9+qTwZcfce0MaR
tdNArBTFwg1wCFOHpwbIIQHlLyj29leTbcy0xi9RXeHPn0xnNVmXR6XBlV6/islv1SnaW9SMm0yn
IiUJHmpm3O1E+ZS68ROm6oU+9Kc6n6hVzE8rbe2Zg71kTrdSdGvFFnc92n09qznp+r6WbOygImpe
7YI/aSif+5HxJXhV7bH7NDT76qfaxTXlqTf9C80qWeWdQT+N6HhcoqNhvGEl7DzsC5iYOqgG3axo
PW/VA3Gb5/F6SJwFUtUqt3uWgwIhnHgKw/TyHrvg7GPYUuCKSf6o4bnpmueSzBEHu+qStrQZsHUf
6nMXEo/tix31BxRuEQkcEV3JCQEKyOtXE+c0yXEgKT3GMdiSAhnioPV0l4WJsmY65aOFKJdarb4x
hMwHzgJVSvlYaq9My7uFxnBfstO9R012CDx1lQjvA17orLXtrWs/yqZ6iXxmnLkHvkCx3JcQTlMe
q7/5xMEQCZNR2RQ3R9sTXnmkJut9kn4ao8PikPm7DvgEFiX4zyZOGo+Ddn/JLtBXjv6oPYEceS0r
9eTUxqWJHq6S7L2q3lOLiW7ItDnQ+qeQFck0WTJrht3DiI+cE/Gzg4Afp/1XxBhl5vJVsZ0I1Jjk
moQjIVw1+u27fGNaBQXWbG1V99Wpw2NbufuE8boSIo0goOnC+KLK7kK78VqP4yOXLtto8RyQRgil
chgphbW6Dj31k6HFj1pD+k2mpwMFm1ukvKQKt5AmKl4CfTnELGmgs4iol/1vtmFdf4U78xpASB0a
bd1WtGIWw7KVaBHmFcPMLtZ/Kt/fyqTcO1r4JJiw9lAdDbe/pD25ME5NEl11buSAkLKMW1+V9b/T
REXYyVcBrwTkFZuq2C9XsqxqUCHkc+FJHkT41SjWM6XGH40hjn7XTq/BR0EoNAN21eFw0EwKQGrQ
nLjLCjTQONtXbbuwQpCAnlr+Skt5HQmvxHm/6sEOAbq4ITRcwSY/AFWrRUKthvYaeKiWiiLeHP8E
d/i1K82zXjfPgJqyWWyqcCJdqmMac92YE4dtKnJw+jK+pMF3XpEbBg41HAItDMkT+6s0il2YGQWZ
dlX8prIgFDb0a6e0ymfscD9T2+pSIdB1yNt6lRVZ9k6XIjP2H9YDpnz0oMFaMPHgj223V5gOrdis
U7Oa5gHCYUQ7WSrD+9gSAI87OGiaf2V6kK+U5NNvPAqu2paptmVxDgIhlEXJvbfdYtMLb55n+C7V
UitPGkr53AONybGfOvByXQZgjmKqspau2IQGbxuHZkuTN+zu7yFJYv1f/6TVTrzMXIxTpdaVO1aD
Ytd57DlrfpS56pTjvEu42tkx9hZRJazkfbEwqEze69MD3gaXYuOin4shMudY0pp92Uft/u9P6Jtg
6vSRVFMfs8RktbUz3g1gNfsqnxQ+Tw+HFcGUD03nNkRpy8rph4LMhVXsvTYv9m4cE6T/j48L6ER0
xkEHqrT+Yg7y4geAwOP2YDfRudPcVxXUDnbuWcu4DeNxBdk5G62ZiNZZRfZhDDtlpo/cqExsWWqI
wUqL8Adb1neneIcw6B/CSBrAvxb1Gw19KPS5nyUUc3IyuIQcvFpIVrV/diH9SBFFewRGws0mpsW4
F/MsjtyV6hQHakZePc//ICuLEluqL43uvFg1sChH3vBgxViHiOrqavpKo2TD0JmgpO5MXm9fO4bV
pwtgYuGUQcS5zvzJjR1eSXWDEzdCEgCZCs/MjsxPqVjUgGBLnIXFL3kaddkl4im1x5sKJTXQ4Dw1
cFBSbW7UBg1sIc0hobEEsd7NLUWuhrEuiHtw0Rqj8o2l7pM3TsXWJVvhGWk2tZ8D72g1JKN22rbn
sNssZo+pME9UZM3Z2X3igb9BmX/rBNRF6FbvZgJRZmju5K4xaHcq1KmUhTB2MEhhvjV6jmqhhn2e
0SPyUbBlBPhVFc3Frhkhia5v5svatPcqVgQf7CqkkKfCyJi/EOcNifxCNn/kFdftxK4JKkB1/EhO
qiMlpeoVW3NCkmirC+8TAvfUfIkEOuL/IV/u7t3eWZiEtFd/r6umNmRu7fig5ekti0ZkhR3MDBtC
CIwS6m59R53QoMqmwKc/inLlKpxEYYjieNWRV1kLjGE45PaiYjZT9sUrKvrJKI6KKy0S8tqhYPEk
V8Tehrgn/sppQGjZS+l6977q25lmuTtV9i+AF4tZWCESBs5LWpn3vOseWuw+A2yJl7qSrf2ap29s
2AOKHsg3ai5CFeNpH0VEcZv30vuxR6iGmhO+FlVqLcweq23HznAWNCZsKtBHjJy25FZR5nz9EQuD
HQy06shI5y7sh4VSlm+xyi+XExpuHpRrggEN936WoxVU9W+mdOFCa9VVrRdsIpORivbOO+aUJ0Ka
tODZLTvH6dioUleZWfXCyn9COICctAmcUAKEyMH0wtWWBsI5hzWWRWr0Ng3SyFwlXUEQ0SN8VLOP
VpWj648XM30OffBzY79yWwxnUZwTZOdZWLDAJwsVPg7+vZZy4g5PaQxjKHfLr9yLll3h7YEhmbuo
WHJwfQ27luMvWF9MQNEWG99dw8g074JVHzJbjYhsw/7ZhDFBL4OcR2YyTFFpYzL0MKSYSlBu6VtI
qriCt5nvH2wj3JN6vlUUXy8gKcCHVjm/WTGTucBi+IpnyAZomTrZA/vmlN13F2zQvnKn/rLzBoGx
SCE+9XtGggrMJqQf2zI2oZ5tO3JZYDqZw6OL10y0pykAN26yMFgZyFCJL6L2PaM+oFe+UmFx6WmU
bmt1hWBCjYN0SGBUaYkWcFSGFAYMpsoH9ou5KbTgWTQPIt3VZpx28Nig1mEP59GPoW2hAdGJ50Y7
3Rm/rCxUV2GfjnMj4ahk4MpoZ9UgvJVdXQDnMJ0OY2OesdVYKLhl2DQnoGCwTThUp8wxOlWrHiPv
LEoLfYU7wTuh7WHJsjxqE5wMc7cH2VA041qnKGprKf5zRT/SMQ4pykM622NQ4/6ZmOuEnMmyLyh+
MCYGSI/IthyaP/HCBsqoRgvNGz4VP2ofQ7YpqxQyG2NZkdHQKOhf2CjR0E+5lRcN8tk8TI1hD/1e
22dp+j4w4t2bjfwKwwJHrMKZrrVwXXub0cqqeaPrJElt11s7oingH7CosuqJRa4aDGeChjrVVEun
fpz0mId6giKaYASdPjS7UFuYtfn0j6lf6H989f/yH63v/9oC/5XhVww8v/4vH/6vzfK6/Ps//v0z
/lrk/+Oj9U92+kh+qv/2k4631f2/fsL0Y/z7l+Hb/tuPtfioP/6vD5Z4QOrhqfkph+tP1cT1/6mx
nz7z//Uf/+nn76vch/++gem/LWCaUb6U/uPfvtJUpzNVBv1r8ZL4Z5s8IDAqCpZUKpT0fy9eUv/Z
sgzwqHSw6VK1hG5QKwMzpfb/5z80SpkoYzIcnV2a1HXD/Mc/wcee/sn8Z10IzVFV6ZgmrUlS//9p
XtLxblFO85/Ka6DakqzjS6oWHj6Ln5N//0/dS2Hi+iXxEVxf3rAHFIhBGm/LHBT1eDLc6hEKU9nQ
YkP3Z2zqp2ZCISf2pjVCZ4tX/V5wFt1SiozBgg6EAreh089kbzybULOOMvXYmhUI0KiYx16tjIML
2mJqiPx7qNgXCdOMD6mrOgTfx7XCH3aD2nmnxB1/osjJAL2wg5MWjOSK/Lmn5/Jgd+2bB2Zl/ffR
399jlEfusw1swMDY9iUVco6uaRwGNXNvkPxa8By8dXZ36kbithW+JSfVKE1u3UpfjolJ3RlzZ3+M
SEqj80Iv1tiBOuxAZVSSgCHmb2N3WrRxbe1DN2hIXGJ7KEl07VXWhn1TO9sKDPLG566+t1rvQdMP
DZOJHh59Nc92dKStseSHx86FGYOBDvRaNRpLmYGZk2RliYcBMkm0gDB7Pz6NFskpm4KcJfeKeFFH
H0Mug51IrF2O62bXbrN6FSSOj4rQ9YdQV3fKYFzrlPxPnTQ0istDKWDHGm10oXQnmRM8c3a4OV8z
SjmAHfQJr4zr3osKUAN7pMXAGYqnLPQXLpNmmxaLOHFvWRz+IKoWO5zkQRxaa0W0XzJlTGu7BH95
BclKTp1AufOJwivY4nnMAmBPweH5xfG+oV81XBE8AxWJSzjg1aC6Ecm9rc6t1LrHOJB717zvqDB/
s6x7GlIJmyj9CvDFLkNiefRTMy0gYg5gwAZNwxCeCr3CwwUFSsvuDYfEOJrcCN8YtjIkBUB0mi6S
fdFk3a41yf8QVZr5bpHQeJM3O3YdD1Uf7iX2qTlwnngbFMnWKFxsCvElQhmkupoIdyzLTdZHRz+n
/FzaT4EgvxQoBFA97WYNsEShPe8QAcV6iP1jZVZHCdEj0WsGi26HlmSTu4gsUqRgCXFFy67m2EYE
m8NmvC9kr2z0lrwL3rDj34PiOA8dJ+i89GqVRVFlsLzH2UlZupecyV/gR9GZ9DvOl1HB/UKPftN9
dkvq9JCN/bUi0c1xuM52uVsBdiYbgO9nclwV6YtpkNOPc+9bMuPijZJ8UtBJDJlTV8SLqBaDubM8
+ChegxEzz/IlOX08T4Imk9jeBRbnwFFsBFiveUZ6egavjl196g1s5Ya52g2L0WuwsMvnNGQumubG
SoNmF0B1XlSFWjBM4jQAEFWqOLlD2akLdB/Mg9I/9qlkiKGqu9TzwoOugrWKRM7BI6WOgPBKQXtO
Wi18s+zgFJnfRDWspSqRZgKvo6927Y8pF5P+v9k7k964kW1b/5WLO+cBgwySwcGdZN8oU6lMyWom
hCXZ7Puev/59dJ33UHYZPnjzi0IJqMZiMkkGY++91reCdlkVsCeGhA4h9TS4HP7NIB9532EqjukZ
hc6EOwz3t94YHpnls5a4xhvSuemKyADaDnHyMA2Zva7d2bcbt4tGoOuvSo+QZmCHfQ87JqWuZYiI
Bigas+BuemwLtr7MgwG4tO29bCuEv1ofsy+q19YMjLKyR0qGA1oHY1PqHjqcVz3MDjC5tqLVi63t
jjvGsigmHR9XCuxWVMXFsnO0fDVhJ1sELldSLxA20AS+MOL1FjQgE5gp2WsvxRUnH1NcJ39rInTj
WktkXOSh90kxcVYahVcUpcVywmugk0OOBpH0FzWPuaLI3aiZRlALJ98ygoApgo+1xBO1m+pwn9cF
+MgsQOPaMNFzCgN49+jjNTWStQ5+cObmfR9kRaUjOWKXOy8lzhVAFExUUqNbJD4nYc5yY4QFMCAp
BXNE85kVQzWteT5x+enrcDRgupREu8bGHZco3g2i3DvSewj67CTClhAHVbyk8EDXOhV92otLlwPH
zbytFwfDlqmRuWTEFK9oVr7bNnvzFun5AX8kmvqhnPp1bKa3Lsdm0EJ0LWZFHOhB4fJx9HPi1x6l
ie2uXSb9eggCCWcPHbkO6yPGXJy2LhgwuthtSoCD1cYvsUlPKcl9YhuYWYTpcM+AWYIYH4IV8BcE
poIas8RcvMHRvATd9eZX5K7TBFx24HyWzDzIcGrSdwrTJZ4xPLqZKmb3H14aJj02qyLoyLD7Pgem
AbWjr4qhOCSctm90duKxNWH0Nm9q9FCfUK0OFrVT0jQHyxvugsz7IhH8o5GZbvki4nXkpdkmygNx
q4W9xVSB1GJgxjpMuNr5rhH7t++qIk0I5MY1l8zxbdu/wj/KyIulkVqiWdQLmPAGrTMRYp/kJRXT
fInZSqMjRWUTTEt4v/jFE/8M9mPHEBRJ1JhjMuqB1rS44/TiySwFOWud6mF6kN2GsL2KwLOZaWUv
zJbiI0xtlnAtIt8gNjd23eG+GEAAj2HJl3spcKKB2CppwIpsH8juakb+gEndjJetbPU7OZM7Cllv
SaxHZA3DeOwBu4PsGhZ5XN4TQ/6ZOyj0zX52KH1A7gfI7WD2y3C+Oq3OPTORFt+Nw4lIOsK3cUFF
ZnxXDsU1DtCuRslAtHFXkhYGWZcuQv8oleiWPlHQzFfj5NnyGfHU5M0E6afeEEFC6Gu6ciMUSZbs
kCURH7a2LdAD5UwogqawjQybOhYNBNPTzehPHs0Bc9/oDOhFQ+0C+OlL54TGJkrvC2Og5mz1s69x
108u/WAg8PE9JRLIy0k9BB9p3mSbVG/teZ6ebac+nZZ1Hd35oonRgs/afecDRT/5sT35Vl05EoOD
gBEsj+cqhr4J1QhE4Wvaz5uxjxS8wybUyR/3C3sfejh7cyTmmvPVARG46jKb0MviDJf2q1X4pwgl
zdpzCHO27E7RAGXYquPSwBlMudKwe3NqkFWDET3g9R1nc/lTGzeXoMFgbETK2cS68QQ6cFh38fCs
17wajMmU3IwjsVdhW67j6JtpIEtEdrEUVo8Pm3fdqoorZAt+uBGzhgKvxjmv4UWEU7KTHlHPrHX6
whBIPV0K8GJs7eUkk2SLuQ2xVqAn+3q8Z/djMf/W8fK70cMEjR+dqt1tRgXPtEC2ESDxW0vTC5Fo
BRbLSfriTPayb+tkHWHK552UPTYxeaWIhrdE161ifTxKYlqWdshSTqzeuztVTwTZ4AqJrVc8aPFG
9iXkVi1/kJ6pTijenGVg6V/ytL+lHnFyqSff81T4GFkGZFpBv3YImF50Ix0FA60d9oZDhTh6ixlt
UcOo3AxUHusQEwh39E6rUHxVqnwoA/FQleGzjBNI1t5bUfP+zyFBLRxrbZdS7Ia4eENmSN+8h9iO
CJAEQaKHcvNcGexn8EscZBPehtYqlzZ4d6IK3VVX9hptjpAXBJHKedYFj0GjzqViZiBpmi6nIpr2
bp5RcVfTnWFkA/tQP11q5WRszZJcwKp9F1PF3lg0axBguB4j/0FEIX+ip3uNO2YpenYeOrFgfeED
EJ2Q11Eo5FMb7uKETUO98WnArmf2H5Af3j1md6LZNxEHMT6FLL4PiLku8GgvrD3Gvdc259xHt194
DeLjUn4DtePuCzNGuxLJB6+iB9CjbABXL2lCNCjKeDZbboAVuyj7wSzpF2qKdwhxZKeAfPhQYfph
d7GyYnWt2+CUIpSdcgAx1gYDn/HACO0wtPW4gZXFWlB9ycxEPEAIRADfPKBL+CQaHKfyrPMc2/fA
rFCDBfs6ys0D0t38mPoBgdBl+ZSQyW3E6Z1G2bQ2KwflhwqvmBiIbOogmMVOiMUfjG1gm94OQY6/
UB3/kewhXgdDqNbVQJ7SOG0ZI7OnyLKPqe3V3vSsZglNoiTSXUqmdBm7yhUP+re6l5e+qCqKEnPp
Qrtb2HyYbSKrd5jxyUGz1nXcAsRGdpVTGi2NlrRR2ZRqoYekz9mM64cgxffqDdHamZx9aJM0gDto
3wIbOA7Dh2qZzgKfpohLMTPExnOoppNmILPSKooD9OEvtUPTOgDuxNYIzyuDgdhBcgREAdKfZxXr
NNh3jCUXQ012YQ00l5boBdVTvvHQeNY6JggAj6uU1bDtiurmZtNTY2njJ+IReKHLmKHZR+R6aJfn
zUINIMnFVE2HFB80TXtQwtEcDaASpIxzxK9LVHvkt9WTFxQkYxlZ/Vb6GUTTTJzQoMHt0bUJNZeS
55Hy6m6m//tD8r2oyVBjC2Cfg86xz9GPH0R3I62w2daY42urzOT84wfB28zZNSNfU+yO5yCbjI1M
fWMhlxPClV3FtJywhyJ6AJi/Q6V85UKH6E0cQQGDbqpN6ZGPUXmX2f0z0TfbomjWec3gv2vQkQ7W
G9NG2ulxMu1SjcmVE3oXOsvUxhEjRs2iKrP7d5zSPnbJbVeJxyhExxqXR4mJIc+ZpYkAWnBVNii4
AUSDFnLJds7pVxbOi60PBcG+/tKQ8kiH1T4q8q6WPISbgD1CmSTTtu5AYnAbRF3IXKpFLx2kG7v3
HsMYKZHRIzUHBrRFoy6awnrAETiwqkHntGJjz/nHnotsUNC/LvosW6JkHld9PrAlHjY2w4lVBddM
5CiDnO4A6Ps0jGjubEPb21Unl7WFoZnhKHajlJT7xFjqqugoxtjQxqlNN5bkdx6YIq7mEBYhCb1y
d0YurKWblvmubhmTJ+O9M6c+SDQ1llE99Q3bpoGUADOQX+j4GFc8FrRtk/qgoIQY8xSvHUlfKHAp
LIlSWWus1Rnr17Om83bfjGPZ4j8bCwpfjNRN/YE0z8cm6BEVYDpkM7+qjMdHt5ApaVb9YnoPdniy
6+JYZu0mRQDbDCpc1R3YdNARmyKA1opNwFw3yDaavuYWpxU6ND6aTgttDia/Nzj3MYP+tk3JG/TZ
atSazDbKjFbB6A5HEUezpzvegDvxqA3AKLuE+oiWuAnhoCAeMu0OHgraWebsq8FlylcgoFxGTAG3
TC3JhhP6e2blzC88qFTAVEmFLvuKwB23WsO3hbdj65/0lVNIPJV/HG3qEQQt8SLpP2EoOA+uR5oC
Mn5pd8XOKSWq3uHc6aD5bPiUpP3qx5gOhFvGT7NsiScHBG8NjWHfdM65nWO4vGpK1nUi+rWkFaXi
zF0k4CYqB+nG1F07KNEPg5P1VLvUWl5pQR8Za0j5kl9+pjV8UGxD05yuBO36VEVPCOz1Re/PYkOY
V1bFF9I28f2Y669JkTd7l43Hmhgo4gWzesMnchmnoDMLXMK4wMEcndp5K4Jy3M0QVgz6Nxrchx7W
WMj/WhYsuKpIVmOHipbMBH0BWZtZnaT1Lbi+ALowBk6bOCcGIQAnb1bG90gEb5PinZ2/1+G8tRBV
v4reC/JCFqYBSLtnCoSQ5S6O4LqK8dUSHgq96mqkwwEpJ3MU6EqLSMndNH4APD0mIA/8mF+PmAvV
T0v7faahkv8QactsNsTV0EF6rzzSpCYUueHK+4EgoJHBZtwSDuBY8WlMWnuvucxSla65W41v9i6V
iCuGCt+/7lM0ThOzJatzHuIpvNjpCaUNybRYoAhAogUUjnP0tMugaqqZNtqKFXoovxRmQChJye47
wi2Rz6610WwPfSWdBSlB0bWvzSMbUwx+3nAw2Z2gXe73mMWfuEM042s+Sn3lmM1TxsBladji3MU7
RIUJao3oIRvRdglMpoABstvoebRXkDKn8gY7nUbgMonyWU0J9hITF4JCU1mLnrbaJO/aKnoYcqyD
3EBejkXRHb5ZQ7jswCK07MNsCw6TPqvxgfEe54/Qdc0HiM+qUAhApBi2htY3K0+h+5smhrIF/F91
wQBxHSEEJ53/XFq0Y8rWgtCWnPw4/x4F6MPxCLwzP7wlcb5uh/HiIv0g6L04EhvBxBDordYjHe6H
4RhSx5VKnNl+IImjz2dAxwrKb2ZhkuvmVfDqG/2b15tLGOH9gvQU9F0lo/isznbmGJkbigYSiPQa
vyy54YGzZW61i7KPsbK+8EoA2e54u96srv1g39KBcTYRZWxtoQP4sq7uPa2sNrmM7XNePdBU7BkV
s7cW/oM+OheaFCdQTVCrpYZPaHBqIEbi4udgu4DJggLOYIRQeL94gWzOzgiNdyyE+WRbXb3U8Kx2
qZszCNWepc5s19ZbfWOjaNrkPbCznGT7NEqeJ34pgl6crcRcdScvbk9dbzx5dhXQYCTSxLTHYpfQ
a2ayNu4S3iqu/8qAm3ZEWRxH93sc8FYkfPtuDD8SvTTvLdjY9GO/TpkOLqPyrpCC4J+EhypIzlB8
qcIbnkmBE5pNjVvZ7VI3u6tLKmDJ2G2LP+A60M4FGcQOZ+4NuT0QzTldIOm/xx6SYjh6QyHejIJl
1XfDR4LGsSfVz7gg9p6YSxhFM8LzxdFiO+s14ioa4y2EWLwwxvjkuBYlJHYV/Yz1+tjmxrQ2MxdN
nqlu7cRWecYaWzn9mCHw7npH2Tu3al5TtS+lhZNqaq5phEAvhqGHpR7PjgvBNhU7Rgzjxvez04ha
3kWv7EIAXdYJk8mqKk6JMZH6ktAWCNqd6Gi810lzdXLyrJQ2IAkJAYVmAmkUtXakrFs7Eu3QQ6Kf
hovTM9oVkjdPd0yHiKbdNz/uDrWXnoXEqxunK9y5yIZy45rjt8A41BbNzadfJdoM6mElGA2nyQYS
CDPkIURWHzqfunUtSpCrPGn3Gu54OjfQRuTIeSJhR/TsZsuwiJ4gAX7YClzTEMLREd/Jgz6kvXGj
Ibv2uSAE68DmV+MbM8qnVB9QOICXxbd2cGtprczR6CDWnCjawcEP/abJUYgYffmpxBN1MVtd+2tU
MWLV5+XQvsHtYilEL0WWt7WIMahQA2wMl7KqGMAQwYx1Sv8Z5tNLhpoOudg2cjDrofZTRAqp5D0k
B2xlp/rRtoYTOTjqxYy/SCzui8oOrpPnMmBJ8tNosLbGrJDzuJFkgXB814mqKIhfa61PnwmM8ClW
Ionlg8txV1fGui7oIelJd57TTf0GSUlllNda9y4TY+h5rV9B0HpiWP7eV0+t6PujZ9D1zqN83Uti
VTyNHFb3E6n2y6iiXUjwqgfOUA9ijMMRXCfedI3XHduoOvoNwhtqO55IU7tV3vimpRWG68RcB+1w
iKf2Go0kghr0M5eo4yDCj0tIgOzKUdVkPTI3P3a3qDCwRhAosSAFaKr7Q13MsilM4ttJT49QMJ7F
FLCZqLx7XNC7mnYFYgCWhjGMzx3j2HiqPyvdhXab7sVgPmtQJSPNfQDwM6wci1FxI43HJNr5HW2R
UFM5eqThMqVyFVtOtvOmFowMrkslc4JDsKmD1XkD+ncDARaAK8xZKzVuohgOBIiNjMESUtzsXSnw
Q8w1FoCcfwDSkaXPAc6Wtuxa9yaIHGwiAool3daJqisN7XCjWcNT2Mg12jYxc73DhRE34lD2/b6r
tQMZAHvkbdk6rvt4k7Y8sBL6VMDKndI8iiUa45hFn3SfK/7UlYTkusga5wbxHeKpbd0qEKk/nEKt
ibq3RSVUwdaOCGFLLXKQDewkyIDA3/ZVcqOhdZ1IU2hhQqM94e3fheGq62Zxtf9ZRgpFWj2u8rh9
ySQgKr4wg1Be1KBeVe1IQRMri2HqfkgrgvLMbiWCFoCBXW+jCL0QDgoqaG1hQx1PYx6Iwg/eBGo+
KFRoIz03OeTusBPG10YgUM8REaxJgPwwJm6rUKO2wOA6SaAG+hh3665+7tu50R7YdyQJb5u6p7qP
8C0O4KShbydNSN+9YGBgDdPnZGc75IAt4WNtqq2cOBH3XWdgZls1vWCeoNvNZXKZXdRjRb1Md8Dt
Q593SKKRvCdo7A2wyd0oPfYhkStEnO3dTG8eEBoH0vxosrTZg1mFS9vwaPoNfRksa11GV9rxjkbL
Ex8b4XejJ8hINHgsqkEAAc2+TmCE1oRvj2ss73s58iY0AlldAwFnAZ3zcw+FXY9puER8gIqYAzbF
6VuFrAdNapYhsoaYijBq4hlNXhO3hwpaxLDuGT8cZ/lsRxpXfQHIJ+G4IsOW5NKQwFVRyDAYQJWa
E0RVN8TQEk2GjJr5CbgjhUcHmFqnPfStbS9kmT0FhSI4zo/bbdha7FVlfQfE+M502GiRsIecVGMG
p4ceRe0IriairuTXHbjcmO9LNzojDprga40tDffZD8iI4Rr5FOymTpXvEzEbtf4VntyuQBx9aWYH
iuPilm6x7m6cLK8pVE3ifj0yV0g2frdCQHttXDEytzQeYpRL1NJq+4PIxQW8Z3bOBwH/uElTA4Cn
S9h7QGhRTvfZ6uiK1UCPeM2DupsMxL6zNFUJ7s6uITI5Itk8iBwsgqp97tVIAtTAyAsVLUxbOpxp
kXgn9gb+GtnhnKI6RC9THZ90lbATnNriQWgsiLWUS6bF5VFguKW4YShuJpFayf5TjF51NlD5Lsqe
39wa5XCsGw9+DxShJqMTDBvimCuNTymSl9pIIaO7DiRfv/8MDPfUNdhX9amOtoAQL2OQWsxH+ZET
19Fm2BAhqmNYCADt+i69fyNR1sEBH7GVrnOqJdn0gcqJZGNDvSBydzjVjsW2FnTDelI55W3SHZTB
GC5kb7CsYVUSe0ABaEZikzMx7opO45IV2aZ0m3YVaERTZLF5Kwqkbi3k6Y2XPmUaTaUJR5ZFoz9Q
8bhGZ3QseylZQxnG8MZ/U0VqrRwxh4p4TCc9jVAGCzQEJrShp3wB4+ZjyjJkSAcAbaisqiWj+WnZ
+MnjoAXuOh5A7rvZPZdlPBNWV62oKCzuCswU9YiCeNLnCIyJ5yX1NlNmTeuCoKaFzGdPnl67SEDz
57Yo38eE23PoSJoyrQbqfk4FXFmkHWZxzKurB6Vt+YrGOTueYhrqu6IiSgoEED1h1IZ9VRbo6E3q
rKL/mqKQqhLyQuaV1yksh76rdQrte6bb7WOfDLex0xjUWg9ioO4OPfqh0BTqZSSYNSWGtikb+70s
acz2vQnRKAQ+NI3cMmG5V9QgzKzoLFYxs+rKqdcp0gLW5wocciFQP2SOwxa7oRlI3vi2icw7E3Pc
wcXXTz5ZTmAzgV3kwmSUSwWBWEgtSDKQ91Cqo2NpOw+lrfcbMoCKjW0kNws9xqGIIacYmDRA1Y71
rix0JvKMTwPcJyvxNGpwgloEKvskWfmNx0gpxn7NhJaU2IDoNH18r6a6usuTxxodNLONYd1qylsw
Yj2K1nztkoStU5FurYms1MKA1Z0lCHqRlgW9by0mzfDXDoWdlofMX1yT8aTzPayNubQOA85V4l2y
x0OU2QhZcLI12QBKL4jWPS0gHIoFBRzpGgeaqx24gRwwlUfuKEYZ3SRUhugjGHGrXkwEb0YlDwGt
hZVWY5INckAWlIT9msrpnRyL/PDjRxUmxk4IfVkBsCHBkhldSJrjMe01+kITgZxR4S1qOw2WdCfO
TVArkLb8MJqOwRlsvFHUL0VGt7OxmLb4WbqBGhkdJaEsR6zE9Ap+/HPa7kqjjUhWGJh2DkJuG/Yj
iyiUMDt7RBpRwfy5d5Arx3qGQMbktVHxuGHFhPgMDUgRUY671RusndliFFWMtLCzLEoD4XALNJv0
Vgxiw6WZhqfEEthKkvw19E6Gdopjk5ya0UjAicWgBfi8isdnID+nK61DqQ/oTX0JCCzoDvCYuwOZ
Te1fP2yinYdpX+vduCPTYzp4+h2stOygizQ7gDKie6iPkLlpv2/pnlLe2jQDCDuh+y65Y9aJUC11
ogfml/ykzKK7JEP7i1aJWzLad1M/Hw8pZ2UDSZKwSJAUVLOQu1kUQxs9lIW4s1vXXrsC40eFunxI
9UtRwR6zKEIQtKR3AdMovRovlQw3k2KNatAcwEWSzAerB6BRaKWT+rGXaFYmZX9xbLTacG/58stZ
zeQwzB/zg2Gi9UQJDLMTiBuwvIrNuF441MYD73m3vKRW9Y4reVj0xnBlGrMT2ngTJm8hzRuPZIL1
y2gAAiTH8FpUaouNBGDxaH/VIX7jUiyUiUjK/JLAgy8bbcNiimchRaXe+iCS5DdXo6JnlIX5miQI
TxifKmeM0yfTRc+ji8AqZgYm7SMmDmOa37fMdlgUiGpJtQ/c2/vEaUC/GO4rQHwSRGTYgF/ST44y
P5XGQMnS46ehVc8uc3+lvfc1SUGRa23LXFVsDxl5aAehxV+B+u/jge/TIUHCZNebxu4Du0Zyr3N0
br7XzNz1uUVDDqdTfPFCjOXAb3nJpvjB3emiieI+A7YKNqHF5B1scVqif2NyQgtqWPvGmsgD4giR
4DYxO9/E83ZhL+5RzELFWei18zHEqGewstJLDKNqKU22hOSpm2aMfCZ5SotdkMYPJrukhVnbX3SN
/IAs4A7JeBqmqDooDFILMAzHIct2Ttu/NML+0rv6zQpDJl/uqgm+51mxq3hyaMHtsxZNjeuemsz9
Chh5xGKsjuUdSh7co9is8ogzYMu6Nlyql8B5SUsLhTtq1p3U4vfzVBTHOEarZSsGQDkvpTG/h952
daLRgu0ZIIvmnDWSOpGS5GnY7cpwTSAKdlgL2xFcv1UxxMN6VPOWOEGmNST7qDW/OLMJafBNXJ6A
J/sWVFpwChWxs95N7+T3aPD3Y8FTptBtoOOZ2PUwkSglPU9aQG+e8tmpap7ceuPF7jy43cp/jGDe
LyvivvHQW4SFakdHmnuTyQ9fOyj3hosjbJNziXjE8LGtkpLGS97Xq7Lg0f9f8eyfxbNITlEX/yUu
nrW5/1bKzurg//nvxTdSFb/9pJ7l//9LPasp51/S1U1luwjeXf1v8llNuf8yDItsWV0aIHQdhLX/
Vz2r+EP8MddQtnQZnJj/Tz0rrH8p5dB6VrPeFUWu/f+jnuUQf5POEoLnot7lMIaJlN7VHVS/f5fO
0pzzuW30etsAZfP6fm2jKvSxbf3t+7j8pcX9r6xNL3mYNfX//PeswP3r385a4n8fRtg6MEdJCIzg
dP5+mHEqXeRnY71tNe3Ywr9QEo+YSCHaoF+olkjTxlTu/3zQH7rffxwV/Z3FIUn2dH85asypCdD6
9daxsF8lXbQO6vbFrcnlI+VCc8MDenzaw0F5aNXKR/zoKuvsd8GFK6DDTCVLLGqfjE67N0Cxhdhh
qPZoW2j3hPRcu+JDiBhHov+Ym+Ve8+hYOfWhqbUvfz4R82eB87+/PoXYxjK5UsyYfv762BbjIgM+
su1V9I3uAg0BTqhh8tcEW/xy7KYTvFK24kdOYqbXmg8EDUYMXsI7UkVpMKBuaO1H36mu5XgrDbkp
nE0eyeOUm8vZBdkxHytG5ubWAyMESMLz12BUUDjxzfDOz7d2rKeLxrVW/+Hk5qvw61VyhSscS7d1
W1nOzycXSCufYrust3YCzifv772cjWq1Me3osUggRubRZ6wc0nDKfZ7AiY16ijNn29l0UiRRk8pm
puWuQ61gwMk4MbZX3Fp3MmtPLPP7Xh2gYZ7piBGAYpWv4SABow1HQAuQZntCfKJXvc/Ofz4tHsPf
nJY5P1Q8/Y5ui59PS7Mc00kcrpnBm3UED0wtBnwnRt2LBLM9a0zzDfQ0qMMAFiXmyUjNS2MeIi84
m1IXywaL3LKnd/rnD/a7e8m1dZQpjrQBJ/wiltdbhePcK2qwAeE2s729CrTXPx9iXjT+fkUtXRe6
MT91tmkLPAA/nzr5Mm4emxEIwWyd6urI6GdnFI91qZYJaPKYJKk/H9D8dRn7cUT8B9RyylS6+uUB
sYHJjBFxTUiIOKRBdqL+yhDuxqTj2pN1D5/o1RcPLSUnqlu8jA9m4h7NydxrefJkh+HNq5pdPrfh
/PSKXPW+CZOLRSCOk6dIVqKrC97Lze+AJm6tkmmbgjDou0e2lV/iGUAgLbrzVvvC9urjzyeHI+I3
36dgxeGVoNuSv37+Pq00A8gca9W2U2z76pRZGW2pt9GUz5kYnT0Nu7vQQ9ufKhBgPTJyxjZqQ7yI
tmogpvbwBoZjHurmBWGhz9CGwF0vCBBulnv2ZMGqi+WbN4VEniRRQ1VWMYQd/WiXYQoGFogxSaB0
A0CBHUtUn43PuJrd9D5TfgQZvL2iuH21O/q0WeWhvqmy8+SIuyCpuJ/dx8C1+pUwewdToH8G93HM
7YqyKg9hpqq3blTfEi/feQOt5goSUWCqp8JySdBBtJlhQvUy6ru0/hpN7Klop01LG8TGqDNS0ikT
rKBEDUK9Yqd3vb3BLvMdyjhxDjBrvShadqn9BiioRs9XaysdI/IUEaGcBnDPmmvvpAy1HOxtpano
MaIH2WRV+qZr2ziNT+DGV1Zeq4XWDhfV18GyDp0Pq8ND7FF6Gjm9OY0p3mpaC+6cBTODVRnxX4K6
rskHCj+jFspmeMeUsIVQFSzlrH0uxZch0t7yyEVuT7Hs0rKp5jUtGYonepOG3X8i7bQL7wbOYlOT
hlOayVNrtdY6ctL7+GJjLFyHBUeKHBAgcYFqSY8pM0zk0BHOAe0mS3siYmbgZoj7UzlE+Bs7Ir8M
hl9p2wCq7diejmxoKSdJkkBYrymqd+SSNg0iv7k3+nRAvBdly6GnIJh0qHsRDBzPdZe9k+8HRkjL
2LTVpivoRj2T+2egdHTXdgW91kCpQmtwzmiYFqkev/s+1twSkhdpFAxxCb52NmkO9ahzP+LUPeU6
KgKvXQsDlZ8h7gPcBkvlrM3w2bSH6wRGbyHCPFjOt9cI2Z8Cr7wKTZz+/NC58/L86xpmgXu3pCPo
Hv66huVpywAkrSEQl16wzvvsG0GpBzOcW3iIGcjsu/jFtRj0vV5a+sKhjsxo/kF6i7AdOwUEIxwj
GeNSsuNQ6+QvwoH+R/4oU1CXhkV2Al/GUBmVAn6BVav02zS0KPiYkrRSvda1dBdNi7SV/RkzX7XA
yfo6RHgiUl+sJr0jbKjjutAXPmaN8dS30OZqGXzFRlEv8P0RQd7h9x7o5fRmvqM+fEVjtrG18sPQ
BEKgHOmhH39ro95ftBhBG814rcgUZ1A53TBu78I4/O5O1v3YD7sYkKm80rLeEesext69GHZ81h1G
j3Nsd6eq914tfDyLMdjYrePjMESMVFQ+iO8k+SCd9TpnP8K9uraWMTCybp+oezUwYDJBjsxreqon
taSFx9arap/+fEHFvI34xwV1LJM5KW8Lw9R/XkRHXx+sqU6qbSmLZxIsrzFqjlIdRZ1B6yBReGH1
005r1aHmu6YB3GOxTVUIzKy3Dj583AWSzx085m9//mQ/jvyPT+ZaLvEp/E1t/PMn64VyK5xz0C5V
81gpcowrpl97q43parqUraT4bSz2Ah3EiGEiUMFx92FF37PMWPOrbMRPEh0ySVRw1uw6M713Y/vF
M2HpZjlyw1mDP/k03vTupZWuh5SRyYOu4oMeIRJPamhafz4n8bsXsg13Q/AyNh1eyT+fk27mlShI
fdoaU0SCe6Hv8ghTcNvDOGzQJWtIqBufbHo2SYvEyVEU5jFZAi+l58ElRPc2Bt39nz/Ub+4Aaei6
6SrJruQfn8lDRdMkuldsp8y5gDtBcZXIm0/xIyd5Qfv9+efjifkkf7mwtqGbliMMXQlSN3/+EoRb
ammDHnrr6/lHLqFf1aZz0EmGbvFxJDRHvEKcJFElrplt/3zw35wsx3Z0+NnKmG+sn4+t5TVy/hDJ
WauNu8bunjSuASTnO9kjxjEk0J8/H/B3l5wEAK64o1vCYNv38xGtnnq3jEsuObb1mu6YXoPbiXCp
TOT1uFZLx805s2FgmDtM5ynZ1ua04oX+rRH8gTT+D/um334DppzraMdwjF8fK7tUnVMx44LYctCz
s5ayM8ycpazdcxSMm/9w9sbvrrWUSqfIl9z4v5y92yZ24xFEty0s/TV2EWf1+Z3JSjIp7XOy0itN
6+e+T59VGrw3Q7grfKasf/4Q5nxR/3HDYYE1bBt4l239esOJspoGSCTbeLa8+IOBALbtPonulDiU
UPQ0RLclxp6UoVvkJLu2jr44UfY107qYgE0IlV0UIcgATuGM+r4QhbsCYHGLVfIsBZGDlhsdZNcv
yd0hc2k82dOsTgOkRlaMsx38ZNOEkHPKRCODQeO1orjsfz7J399nrkErxTKcf1b1dqsVKvOBtfiF
vDnMJBZDJm4lBM66uwPvhUCbVNiFLIIPqbcX9gaP9sgt7/nrJpjOuSiz//CR5nrmH1+7a5vSsPCt
KHu+N/7mP3Y8qKRV75ZUH9G1cTH1ufUFL8oeSsMrcMrFgLxnsMPmPxx3vqd+PS5x1IqihyXW/vUZ
H23N/z+knddy3FiWRb8IEQAu7Gs6pGPSk6JeECIlwgMX3nz9LLAnusQkh4zuiZhRV0ksIRPAdefs
vbZKobn00sndg5R4LOPum0t8cpSzBDMXY8jCanx+WgwsnLv+1JeeSvyEg5iOHj5lc0gOzaq2QOvS
G1+kmdh9/ZCNz6bOv65rn60fgQtUmIWt9II8+RUYFqxLp3h0Or9ZmtOx6UYaj6qKgMHSLqO4fanA
e9WRhknbjDg56zisir5d92F02Qn6j4XRsa6WabU2HTQfUjSLrFWuK2pSixixUE3a4ZIVdEdI08/a
jvEDBbxDCBZWln/ZmtmD3rD1k6Ssj9cJFdmlNtQXZca65heQeML0mzP0JwuoZWiCraelzdW5s/LB
WGu5Cj+MoawwRtPhggblCar0vzAI7ygIXxXm2Aq9u8zZq5u0bWhZbUeGq2rdZDkusAL/y/TQduk6
onxujZiO+xZW1tcP+LP36u+vJ94PmSKt3IjtLkOm664QLqwHwgNHf2PLeOdjoAmd6psb+um88bb+
2yblMbqF7y/Z2yr6D5jptGDJtTTrfdGEdz3K64XjaQdM/px2iQ2puovAKn4MvcCBKbedk2CSMYOb
r7+//sn5wgKezFnVBF7A/519mgH3oCp5wTNbEmQcNBy42Q2DsqLOt2id0Wsz/4BXYUnhv8RNaE/o
zhx206MYhuU8s2HEghYw5TBHq01CQNI8/GVd33/9UT+bZf7+pGcrW9FEgw6iqPTg2WJQ1tZjkB6/
vsSHSu38GjqGy41g+TQ1dZ5h/5pBc6vVh4mUKK8zTAjnMFIalYpBUp7SJr+2FOsGvvfWjv2D6MUf
sv+QMWLzrhNOGM5FGQdrWQ4rvEiQQ6x+6Q44L43y1qym27FmIFehcZpK4zErO3panN4ZSCX938q4
+vqbfCj7vX0Tm2lXBdjMaeOsVgMHhirGgLEgQ6bKhPNoKpIue74JA+2YTSU9pfAlr/21CeAuMcef
o4tGIhAUdkpbPQoLYjeJqd98qrcK8dlSQQ3SnTEGfDSQHO9vcBHxKiaSHEZDcrOIA7kMCefmTI+x
CPzNZZWNR8cm5TqYG4JCMgfgBHC0WbLn9K+I3dR1Nbkbs+vZPFYSmxaQuTAkIxoyYtJh3rXB8i1C
g3KAVlApHug1BrUVL9UYXWRXETTnFz+Vtr7NCUZb9RW/G4AWjXQVDBF1k6FBOeriy6fJ+MuW0S9H
g2it52viu7a9Tlmj2aPE+2maMxa44IclwTwYd2adxpz+SaJIW+xsPEKoq+iojcqmoFmNv5/0nMDc
WR2S4CyWJzDIoD+rTZZOF2kw6puM5mHcqIjfECbUSpFsTB85jgYQMyL2q/cheGBQ2QAAecLU46E+
vgvjCXGq2ZuLhrC4ZVkg485K9Woa5IVqUZ3r0t2ALlzvyltpuAxvYEKRAZB0QF0pEeOiJYl8kqsU
ElRtbmlRZtQGBP1EWb8GJm3IoliEVfkbyUGSxye9JWoqt55Jy4Z0BneTKStVQnSeIScIJmm8Cj8y
DJ14lfiCkcVf1wI1XZKz2nOz2h3zENBsvnAaU/IhIaIlBx2B/wT2rSrdHSZOfSPajgL6TZ8Wr/4k
LlkUVmWlP9umEqzGstv4qTTvnbZf5DUoILTTmV0+BdEMWLXw8vrJSVHtA9YbubQNxEP9oEMosg+i
DuBslM4po7tQ+8pz0FnPAyo7hP/wggNeCvK7nhK+PB6k16AO0G+RXg/US5BFQG1zGZOSV9okxFAg
p8/dPZVm5yIjxLOI0cMOf2tGXC6dMD5pitN9s2Rpn0yEjioYPnTlXEr6Z2vl4AJHrUsSWaJZxFeA
iowVtnsZNuDpRqvjK/rXF6J9oC58izn06leDMNt0GUJfj+bPBjOVYNOZuTuUqNSzbX7Ca1pDLpGe
25sPHIBIhZHjJUffq66iVmTU5jMtvXurvnWDH4HebmvZbcwJOS9oKTajHc6l9nqUM5jQfqkt7Lto
ZPRVJ9IHbC0pmKjpyrV6JAzoBV19UwuXGglpcKWE9+B09RO05X0J3oBuuP0cUm0BgcNrbcY+QD/i
zaX2mA05b+VvWU0PA+1u2QQbkXS/tLq6tRPz2U2aJ6ma8bJxxtdb3VZ+ZMQXkCWKJxbShwRdv8ID
zluE5hGjaJfLpZI4+669D2xjp6r0372GLGaABEDY6AwAwSB5LM9h1Im2fewa/7ep4hMeobd1UXn7
9VPQ5sd9NqU6KsddzUbfzib8bF3041y4mTpKr9AwB2e2feAwfsDRISvz4LfhXiNDAfjV2EIwGSQJ
0D+++QTzpH3+CShnOS6JvOZc1Xg/qRNIOihxWBK+1pvXoRP/LJzgJBvjTutKEBf+JomcGxHJ3z2m
+a+vbXxyunZ0B5CTKTiEmdbZtQkrJ5GOwjXRt6W+AkAP7icoyYPp1Cu1HZ4CIV8LAkoqvX6NIrIW
S/eQWjzI+teoJjhJUUs96RCuPatLXOLF8JJ1Rg9034DP0FmvsZritDOrm8LMgH8IHK61dg9S9KiN
ursy0/YV8eYtuSHigKX0xle7am/UVrXKY8IYrOBYlRS4NcXcMZw9yMWgOH3QqnL0yti4QCqfbUwi
zp25Nv313fms2OiAu2f/rro0F9/enb/2M6OTJaPrBtKrZXYcZYx4HsE6TJNFXBc/rbLiZS9vdZOO
7Dj9mEMRlQCNfpitUc1GAzKwKA2fU27aN+e5zx6bqXKgsKnSqNrbB//rg2HFF3bTAkbJ9GxpppxN
ZXuKZ0OxetmT1/TNjfjkFOOA/2Ib5HI3EAC8f0MFbokWk2rhKYGzm5D/VqW1sV3xXbN13i2fjwQ2
NpZuOIZm6ecn8CZ0S/wSHbwXQYBfG2H7Ir41jm+TRNlndXA/TR2eEjPHyWBcZNXOrvSDAZjlm+f+
2Yi05l0ss41wxId9bBKnrhjUwpOVhrk4cjbVUF1Fxt6sMzTE+dUIW72rGhbPuPumZfFZuRGYGh30
uTBiWfb87P96tolD0JXaQGePa2AfIVnYulWcSpO8UE27LAzSI9z0NVcycq36by4+b9DPHwAKEkFP
GZ3Lhxp2O9K/GxxXeqlpXYG+QJnbZnNf6CDt4qAY9q0ords4VH/+F3cc3Yrl4FO0OUudvWFmTxdM
MTTp2aS3aIb6EKX+Om7JuoiEZ0A9XcgSXBWiykWVJI9fX1188rXnah+6Gaovuj3z7/6+5WZqWOT4
+Qwnm/SSJG0eIHoQkVbj5+sAeBkyBV4UZ6AlfK/oK30lU5MIq6xbakr91FCwmwNQD6psKqwLys6E
brbQVBMRL3QTpSkudDq5QcNMprYtZ4PevYyAeVl2csl56dcg562s1Bvsy8U2Mp6DkXRQBc7P7ApM
R/hF8NQ7DZROa1f2N7PJZ6cdl3qX4wgqngJtz/vv3wT4YhPCfjwRZc9tpJMHFXc4JO7pPCUrxDUn
CJ8n1SAXysE6MVjWjVT9Y0jWJpOAXoHFrTOQ+d88lo/DUENLgmAGwCA0avWseJKmA+70yWQkED+/
DGpxakkLWeKzuhprCqGBZjyXPRgDzQRopLMjyfuig241IfIeSepMxIWZFQ8dqsvFeBfy42jRwazD
/XcsALktt1JNsEPUYN9UI90jWn5CiSoWw0M5EpRupJBDvv5WnxQw5n2GEBYVXuHyLr+/2Wh4YNS3
Rk51t/EyE3FiVBTYRHFZJlUUbxIi8KzZYthxz/Gc09nteJsQmzw2SFkjA1YORYVvbvYn0w40APY/
LncbHc/5nFe0Vtm4Tp97LXW2VPc9LWIpw8O+bEKNl1/dBQVCgXHJZv27MtLHTZhQVSDWBl2dGTU5
Uyv/HoBouULTJDbHc/Z422mwjONaU/c91h0N78fUWLsa6E1mivtmLgw4/TdNpQ+FrLMPcFa5KCk6
hpmaFl5FmEmkgWgis2AmE0u4h1Zo7hIYCF+/CB8W1feXPO9kOp0Ok75M2Hq53UWMmgkHwEHHwvP1
ZbQPk9t8Hc3QbU4aTG/W2QY3UDMLRzr3tvGxQxhMWQPWa6DPe1MZ1plB3qQ/PDq9eRc340MWxb+a
ztgajr2KS89VemLsi3szBZyj3HRG9vTNx/v0zuuOqqGx0tmKnu1A9clpLQf/safOacqKhT0TuF3F
nivEpO4rcGWVdee6VxPCXy3eMhWsKjE3t4NDCDDFqI8ZlAK3fv7mg336fFj9ddvW2By/iZX+Wodl
2jWoLYLCK6Wyz1txLRt7M0XWCj/ezpiZv6R1Epat1dFd2ZQ7t46fivp6sJL7ioroN5/mw6l1fop/
fZqz2xQrShSG9GtwZiMdAFpfWcMFBXTQYvuCjFthiXsqBVfIFvdwBTdhVCB1ll55+PqDfPo2GZqN
JIzWFL3u9yM1yO1h6hM3R8T0HOKxIZ5r22jrIjilGqB6ha42goevrzl/t3e7kvm7/3XNedv415No
NCDNfWdjd3a7ZeeQy9jBroL2UpO6+P+71NlgITa8pHYFkqwmoIvM7CXCe7Q2N/q3DbBZ+/vJtzI1
d8bngow+m/OE0crSQgSDaeEtNbjBizrsqwZ5a/lLRNqlUUwXPmsQFqU4PCpZ+RLBQUuUcNEShpWl
2RPhqr8H29yI6clxZpBNcEf4FAa58rujkP7hxDE/A7SAFLoh89rO2VqMcSoxER3mHkKSLbGT3oBN
V0nqjQQSMU8ifWkuoaEcQsWzia2XuJjIOFloGfawJn8btmnoX8V59xi0S8GYGk2UZBOjPiU1fWHC
1IP/uoYsfSvb9ptV99NZ5q+Pf/ba2n3Sgc/mFbJMeoeUm2sit7RD14HKU5N10EzfjJNP7hcPlqmD
iY3agno2Xq1SlUK1RpZT8dSCGosfw4ewtal/fbd7+2Seenel+ZP8NToQCDlqpwwEcdv6Kur3ToHL
UJT/+cBwXTRUaC5sSlDnHcQ6F5Gft3ruNcV1XYNmjUuwqg9hnf1XFzJ4yzR++XAECYzRzi3i8bw0
6ImugM4X9ORaIS/K7r4e6x8fEfJWjaD6eefLIf1s11tjfXUoreTEqBNHhAyyRl7dsFv0VxVm968v
9nHe5GI0YFWKLW8aofdPqdNlCEPD+tfFnHJ86FLphVp4UpLQywSZWocczebXF/34anBRlBMWkG6d
OtLZS5hMbsqawBGEVAfsf48IFk/k1X63dZwHz/v5edYJU36xVCQL+gfRBPDMCV9n7hHTYjZrginX
Phrc6Kd6jIAyuLvBoAs3+uij6/1/8Q1NS1ClUVXezfmj/fXyl7RVzaBkmDUzVZvGSMqGJSOP8r+4
jMVF2J9iezDO5ureKJQggPzmBYSs9TpmNzi1CgLTry/zyT6YQyF1QBfJlYqI7Gz5SRJy5YnryD2h
YzSKdKJ8qPRON0V1kQtP7UKou1TIX9XHovzPv+KcgchUpVKLds6117FOcEsYj5lXwGDgMH7kSaPt
zL+pregfDnVC49AAI92kT8iW72zUqZOh1FHiZF4ZZOpymKOUO7J5laG4VNRYzPP/hTFNEiAkbaHE
pLZlRMSYF9KALhfrt5iLHVow00skKFUnzuz3ekxr7kttfDeLf9x58GGZ91ybQhuKxbNVL8i7NGpc
I/PaWL8xrg3AjlpvXul+9E3pa36wZ0OIshqCBkovlILPp1eyGFKR2gIESpxQQjD5wsRe3X79en0y
B5kgNfl/g46DOD9lNU7cyaGZMk93MZgXj2Npglb4manusXuzK8t1buTPX1/048qrvbvo/KH+GqEq
AH3UgSrPu8czQOVYmP3W0QlFVYOlW8JELeqnry/5ycTOtoqxyvuMheG8XJmHhap3FkH1payWOKY8
35y8ELJ4ipk9Bhr59eW0DyIAukk6vX/6sSyQNL7ff8XRrcO+UrPM68m1gVe9GRABqCie8Wav2bcD
EjtF47htRxutbfXN5T/7tn9f/WwKbC2ZTGORIxTHvCkjMnW7YR1xfA1cuPWZ9c088fElmjeCqOME
TPN5Lnz/ZeMRfVEa+6wpo7KfjVbSMU6VX+/hbh2xPq0yhA8FScj/8U3muujhUEIxLzrn22VMzjli
dXZw0UgJFO/5OpzIOmmPk6+CUcXPOveSzB907pdRG+6+vvw8K70fnyriKUMlWIq69Ie9gqGGJe4U
Tqm9ae3eaMqAtiblOxfVx8FCxZn51zBoRgle3vc3N4Qlm9fwCxA7tntMAOta3yR2QqorgpGh3pja
d56bj+WouaXGQOEEPhfd7bPxacAqJ0+KS/ZBC+0HSolP4GALniUoPeLDQJdYG+BBV06ISr/rb6LC
OdpYZqvumTSgb96uT1bAdx/nXHFcZJWfw/opwCWMB1nSuSxRMST5qfHlrtVtjWRXagWqvepclahQ
z5X1N1u1zx/Cv+/I+VGnVgaWHnKbEbOXl8K/DOMnZ6IqPVSbUqd/PzTfbGLmDsfH94uJw2GuogLL
mnO2U2NetnMlpgINERajOKh1tBGXg4KepDFbCmKIdbEMaZ7IDEAh/NLZ+han+0qW5jYwyjtF3Ppd
FW36sXvUpOmsqhpJhdTEAeukMdsiQTdoBIFq5a639EuYt5f6RBRT4qMInWrSMlNEVBlRqEYrwNOG
9wqZdd1gwgyBHJqooA5dtwZbVXnNeJsnhB2INN8UQt9rZnU5E6NDYLsEM6ygn5xkq3t2YxwiYJ9F
dkc3kUOe1PaEokZkV6UX5Ng6xGUae5osSCMqzrRVdGdk+F8IuDhlhvor0/WHISywYmukniuB2FmD
ChTyMKCe8MaiQordOjtV1qei1R/8EStYOzq3I8aTtVTzY9+TdtTbQnjBQJoSPNWkDgkVbuQhDKD5
gG/dc8d/V32MESy8zURBnucooi3cR/UinYY/Fqbw+KcgEeK6K69TEljgzf+xrcbdMM8UyzGqvFBJ
XxwzmuulUKgIwVpXOZ5tXzQA+qGi+NkvO+nXjULj3h6KeFNV4kqGhrMSafVcDhqpEpzZlm3p7MnK
2JmQmC8zpSCucoBbD57DqRFtWkDlKTuthsKHJJk8lr3xzKb8VmhBui1F/DQMcKE7mrg1lVz4dfXr
ROWYJAlFW8Ua60GXsovy+cMlRioXIhGAVaNcD637p2nN17K9sRVn3RKsDHimIemvBW4/DcaaTAOM
VUVkrhp/2BJERu6O9dxoD37J524S8MwDdeHWcU+Rj/4wmroRxG0J6RvBPO/A80wotfRXXxlg6Aj1
2c2se/L1FjnJjq1S/AHfeWq6+Ffql8/Klljvq4oAtaiwfoKJfgr7uxDpCcwNLhdEjH3bHrkH9t72
tR3RabwrXNao+SUe6rvYMu8iuCRYqQjEzJvbSPFPuO6NlZTdkybRfrQRUIuxxb0zJuZeVchbLZDe
CUmTX/KMXB+JvRDVOocPh44PiMyYoGfLJh9pkkH9aepRuwRGeDOWxm3iHxuLPY0zM6gaV9sNvVov
IN0be5WOD2aQhVk0V3BnXqjGxhuydeCJZMiM1Q6+WRo9+aZ2VOsIQ8gc+JKk+HxqBFgNoyVkWYfv
iHQwfJGzX60jP1YpjUsrQ+9I0lreVyv+XSxMFE4LWhi3rR8my65aCxfZMkJNtK5K/mgpcbWQSf/Q
5O3VqI1rcGF3eaRa0K6JXB54/Xu3bhZmlva7MvKPReOw5R5ucqHdjob1RBx3N0Bq54Uy3XAZF7hh
e9u87GX+ktt0K8ilfXbhbzRO8pLnxd4qwSGNlPJXpKXcF5bwGvOlTbO1oJevlSAdScu9eFO5C8Dn
UF3oO7T17BZMXsIqJ9fDxF0CMvkHVhPMJzMOzqquu+CHxNC1CMphhg3t6S7eR/WN0SQYFm1nGeYj
LsCUV2DIklvFJQy+QUlPcf9E/QyNWpoSw5KEl4Xm7Nn/b2Wn5hcCZrkWVPlKh9hCkFt71VYnmO/Q
3fQ8pvsGI1HFPJWNvJbIl51MOJspBQrWxc6CbzkStkIDyVUJMcC4AZ/ZhrxmKECPrvSYuJHuTmyt
9i0UpCaar17bybHN0l/p0EMhdrKS5rY3VeAj8AdqGzvNruH5DPiLVjRwNGAjOwhRx6JnEBPid6XG
urXoC+XUm7xC5Z+hA+k9Yf8aShYAPPvdvyYPEEG/CiZQPxiJzpaP/C8AQNHCYUP9HwziGSHEVouY
i0X11K1yS3tG53VpjcraMqS7033tQTTED/Xu2i7Vu8Kp042kGG671kvlOnPqBmacWjDDjDwYPMJ2
hCeThHFKxcbaRqG80msH5Abmg0Vdd1dw6N0N2RnbQYLwbGAgyqiZZysXJFfylNjA3aVZdZuunlay
tSgaOhxWEk7Gb7PMMBjlwipyKCEuBUcTQRfJSI3t3NclaGhH01nbOntF4zVYYplVyphwn4KfI2z0
MNntuJX9QLRxttTFSHavSF6CIDBXMSQdZJO912dawV9uQJ5tZ6IgSSBrvSih5tbUZotG02gAuKRd
RQYZxC7iclZojqIgPS7GLFHWSUpsxpgEzmULIRVYFwPcR5EHrDLUZ+d2ubFoa8PjjYZ1KXodMVcM
OTaCpuKLZVyOrxMsZK/O0ChmozlxeGr1RSPs35WSsvzYjCz6ugjGugeySn4WSvpYJBiDhDnm5NEg
otFBvvD6Bdy/MMhfsqC9lxY/kTIX6RmDT8g/tkuQ1Wy3VYfLgpBl4Q4X0OGtRR1U99JX8ZLkEXlk
JHNuamMebqt2sC6SuL6qtfEiLohISjCdaPm1a45UgFymqwqmnFqMF7ZmOWtLCdcOGAMwavYqwHeI
Iw9GD6kUy7b+VbgkPOVIDGjw3yiJ8SBpQm9jEa6TTv5RSclcdBBiFlq7llrbLhtd36UsTp2vXxO4
wRvMWkkWe/RqK0g6QyGZYQCzLhMCLwoCy5yU9Qn5nLbRRHxhdQZbSSdJt1jwFr1U4m3vaj9hkjmH
qKl5p19whIU4W11lXddAh1u3Hj30ms+dPVAESqtuJSdf7PpoOtS1MR6t0WFxVOkkO+oG7Q6unaq6
jsNmI2LgGKSXkW2U2CCnxY5N/f04NnSPKudPSP6rECHbHiJnXJCLBNMFyrjKzQfIdldWXwPxL8dF
M3LhRLcYUbTnK6E+Zbk/4btUoHdayaVFuOqiTeW1WsfJahTADKe+fqya6qExsm0U5MfOzx6UiFmk
LjJoTPVdULO5SoZyPY7+Ku3NLTghRtPURZvKVwiwtOM7AK6vPYNlqZpjdST8pvUylbDeaIKlMzGx
Ipo9+kp6tE2oelN70PJw3FeOseMorizN3P1jAbN1eBAYZ4uV3yACrcbuLgwyF+uABzOBhdrIrI1K
jK/GVng2aBhLI5cYkIQyzFHtr2423KaT3zIKyCUaWM8NmW05/gnqVRoZC+2wqSepeRHIhXVly+Ok
zcsIeaFrf6r+ZBwal+ARYXu9QjeDuZzNUmc/SbZGxLizy3SPN3gKedZttFNGFjFbIzhFqVtSbNOn
Sr6kdaJQmCvEQtdBzKfkXc2Ne1J5rwwH+ghz7g+9Txt2GQnNjaA+mE5Zr92QrXWod+wyLMj3mVgl
U/rbLTtJLyd8Nc2827TqoWFtW8lgvDJjMEKpDbU0gbRC7TpaGtbQ7n0zfh1qoydj5NWUVnhK8+yi
IR8lQyCtgtTYkTSClJLjYpxKbdE3VrugNbTq4jeVpbFCyQZlpINKNrbEpaxaKyW8GVsCAcUgSgf3
3mbM0aaYKWGDPEUZ6uKprrhkKq/awm+2DhveZgJIO6fqRGitF25CwGfoI8GwX4Xr38ouxHMS/1b7
2iKEnUZuEA4jGm+gesm+z7q9bvbuIgiUeyR8MRZnrAMcOv8EJOZAh76S3atiX/vxISNAaFoBUMeO
Rtl1KK5KeZf7jyNzqvgtGJa+CyipgFF+SRBNYD1PCUEx2Qji7UUfqoWtm8ADElSmwUrD4h8QIyD6
n350LLUHCwJhPsEomYhrCLILKry7MW92kU0ioWV7qbqL6/oCEAHRCBVKaefAKn8aQIthxAPIah9q
XT/SfLkc9Ptkkpep3uwtX9mFUeKlVrsDxHIZpEx14FpdtHrD9ZD0CIHCDbHkNOD1C02EF1qqbaG/
HhVN8QQvG5I3dCn6TlOu2i5cE73g2Zy66GKtItUmqH4k5xLglrqXmnsgsX1fAHDuEvh+7oIpY2NU
9kphRXVICIYxvzbI74Gbt1JAOlYFLAE/OGQi3rKhQ6lp3UYdIJEcQB37HI7fWx8esC+MTUsygFtv
dM3cJmN49IP6rnFv7bZ8VTofE7K4DMzgtummC7iUnPxAF9vdwZnSPTlXt4kdn6j8zcee9ejTxUHM
lGTmhTuON7S6j2TdcdiCNgas8F4IYMmV/tttmqfc7W7Z2lxApJBdTSiav8sgcs5poG7U3hhWeUA3
DVlWP0UmcNVg1zDIzCS47sx6SwV0G1jOTSLKi1g3f+RNtrPheAaG/zRV2Y+Uwaplwb3iiEcVvIZ+
n9UXiUBegMu1GIe9HyrblDXT19UH/L57Ve3vEFvSvGMX48a7dLJfXV/dVabwymS69gtl29Qtsyap
6iOQxwLsGME8gh48RfwXqTorSWm71Z3T6E6rMQouxjY8TFF4TY+UpYw4RftyKDhu9+rSUhTyyIE2
To6XhGLpG5IyLZZUQQ45c+FgYeBJ7UOZIYyAS+vYoOsFWSLY8XUbziMJ15XJnFmmS9X4Y+r7glQL
pIY75NPojOJtOimeVvFT7D6NxtjAZr9X2yWw0zUeRES2s3ebyZp4pl6jUquTkSBZe900vw0d46qT
9mmCP4wIsw2VXQ8sdoztDfkoe2qyK8qfdwbRqfng+S5hNy0kNBtNMWAD3x6JfXsOytxTh2Ff8tFJ
W1/XSrIL4UU0aISTwkByiRneVlY59T56CWDh+JB9sDQ6i2m0XeYsGiTc7Svb3vhOvWtYECqa3gbh
am24cqN8o1X2SdPivQU3SRf5Li70QzXH+FSk/2ibWqm2qEs8385vKMrfTZysK6KV+lrZOiNXZDfW
BAGrHb4uAygmaA6Rp9s8Gi8tyVaSxRZdu7lINZUqHcZGZjGfNbKUxHpE0I6TdmtBHJdavjVrQfAD
O9iRyocWrlqiXdxt2zZLB2uxT63WUX6p0x+STJYthwosdMuqNzeYVEiHINrCzjBD6St8C4ResZJW
+taKS5Jw4rV6JAeNY6xCYpxBVjz0a/SbSzOc9lXFwcaQewQIQDbAOivaouteQjYHCdflRq8jQFDQ
+DeNwrlWPtU9dTUHXG8TrM0IqL7lXPG3bHTReoOvryzAkUqfHWPjqWaw+zz0SNXZYgdb2xZLh0JF
QuYLaV2rLCJf7iJM+yUn9oUePI2OtsrsrV1bXiWJeGH77Auw/42yzDTgfPpN2qaUZGpl50T2etSz
B7/zvdZPl12Dcq8b91lKXZ271hrMG5QjjcRc6g7hjc6wSGMYHWxQp1JskpI6f2AhSgyoFUQrSDth
fGcWwYYsp3jad0ADFMIdy3bt40ttci9O3BVNGAwGcFQlfTcb5namr4ks8rAW/aIkvCZve11lJffM
9hApP2VZdUUs+Ih8QD0x0VDzaVZVNmFbMNeAGHf8xSCw5nQXhe0OdK8CWC/CvjakmhhkHiZJAtqg
zqAj9nEsqdoKt/uqdfODg3GTwJ41sZYcWiyKvxACi4atIdjbQtvCVN04SrppeSmmcoVreFFNJFUu
UE5Dg34ZBWk+M880pq4Hz8Qfb4BpOwNZEWCCAmAUINe1+NAJl4/qrtQ36NIN9JKUo2rXE+X+O2vD
DeEl2wrya0ukQCAS0n2zTTjIVQJDU7U5gPLVcBBAgeyxVpE2BGAnTeSat8BTydHDVL62sU9NRrMK
RLTRSxWWqrGXNSFokIDBmN6kNWTnbg43StRVSGN1wGSQlNExCabrqNQ9HWJba3SemUR3WjZtyZ7Y
NRanBjk8gRe97DEHRIQ+SOjWvAYbBYNYbbC1JW42Ub1SUzekQ6KaogPUsuAhsfGbyKs0e9ETC1S4
ZPuM7JH4fqR9HVPS+IiHX5RAkexy3U7QSTGUpYQElFxFA4M+T6DsMo9apyyB/C5bNwEu5OOEwxiG
ZclPjlMZrPNx3Ay2AO+26cZ+r/p/Bqe94e1kZ+FsRp88vUGu2SoSc8jQbOHJk3EHWnS9lqQcKp11
bSpPGJ/3WkZek26TQTcd6yQ6ZBTsg5b53phZROOy7fA9E6aVb6yYSsZUbvSQPBs92XdVcdsPnLqS
RMVemS6n0XlNbQrGMUlEtn4owelqLidFZdgKMgrHkmwf55S0/SrE4Bj4/i4mdDXNHWDtuDB6Y53q
18RpOlSggb4RmphelGp4kJN+4IxzFdca2OVs2zWvGTJX2WWXSmJes9HdRZSju44gqYRR0RIoUK+a
VG589hiJXRLZM+5kTKjHS1zOgSXhJmAt7CUaRIrvvh1ecshWweDX8bgJL4F/LfwO7PUFavbnuuzv
pmZYNhjG87r3iLVZi7pcGw7BZqmBW6Rb+qxUWhygsr5RRjjUnOjbtvY6Ea31ptg0jdzEIAlE0Z9I
ZHAXcd/e1JWsNnVfyf0/v1SJKveOmtx2WlGS5EqATOSG9MDmf/rnX8MwGyjk/19//PYHZ//J218z
5tP//oWjrvZol//9729//M9/980fv/2gDcSnMEZrR4GsO5Dj1B/e/umfX85+T/oR/uS3P8bigIQr
Jmr8n58hoIMq3T///n/+PWc/YujTDhlOvT37/b8ud/ZX/etKb7/59t9EaanuRsTw//zW2z/96+eo
gzdF0ND0TVntrPBI1MsD3frWM1OlOeptdV0LuCalTIYFeYp/RqW703sq9F+3Cj9qBuYOFgo5nCwO
nJozPRZ5j8kgc5SaSk5oQeOvfVRtVBSX2CK/US1/eilNQ3uDRYk8+TMtRUCuG0npdKrK2gJjZuLW
ENuwTtaJYn+j2/i8T4hDTJvJMLp6TqkwsD6pjY9aitMIZZaQhk0Dp183V3CJdqJEX1xm61ahXZGP
C8XIjmVILG+QjtTP7du0q76RTHzWksV0/+8PdNaIbg1p9OqAErWMLPbDEIGdOS++v/n6cX7ekaS/
j/oWKggUHlp3fwkYUthrVkR7zuuSOl64c3BrYYL7V5NTZLPwIMpdODiKHb34MWUnvcypF/nf9UU/
agzofgMngfNqo8M0zjrDmq1YmT9i0Qg6/1hFIBidkaPeU8V2cCibfQJ5c4RF+T/Mncly40iTrV/l
2r9HXcyD2e1ecCZFzbM2MFIQMc8znv5+wayqzlSmpbr+3vQipZREMoCAh4eH+/FzfL3fZE701fC/
qE/acHoK5luaBJiKHydBhgpMLZImX7sVgmQJfTlyBx9n8oxkOsIT01PYYn5TBQonsOgXrG12FNP6
ip3oF+ADRgc3BDDQ4XLEZX73LDKC7iyDaG4tq6FDdoP0Qlk6B7lK9lGb3bfwWGv29JLIQf7Fqv6Z
6UGTbZoAQTyrtIvKzqc6+VjUXThUmHkyJMvWaNaqBM05gnHIqZuKz+60iHP657XE2NSxaJrqEWCL
bQp2Ih3TjcX9NEGpX5M7SvXops0QbEWhZD2lsFG7TfAFAPVnRNH316vIn8y2kDIgBkiPrK3a3oou
LtfW179fGr9wPwIHglU4wOLkz0bhT2aZQAiXr40RKRWTg/eVhsoIcL0vBvoZ4sK9CL4DhTYt3Tp3
Un/32FPU8wK3J+Sx44qiD+SYsX6bU6gsa/+CA8UXYI9fDgfLsUlTFDRjnwEAE8cJxCJoBoE1dD4k
l6BrFs74yJHNp03jH8+ho0KRA72artP/9smFI4mAUkWAC88n4sTJJaGAJE/7URn67e9H+oVBIAIM
QgIYr+jm/DTSkGSTXLAw1kMI41NKnUlt7If/2RifYAy+OkA16rD3RbT8J5Qf6J3/whWJy/yExOE2
2FsNmlHByXxyAfRQEw92EohPR36y89DrCn0TADP7YsH/wrj5fPj8aPw1Yaj6NF0dlbhBNhkns6an
Lo2O4F6uBHExDGn/1i3911CfZs3S/a40CnayIrGl2RR3i962H8rU/+cu4YdbEnb/3TKS+lEbrJJb
knXjVra0WylFg/LfsAADclsNcj7H+AzvbEezMh1XRD+Wu2xddQPpxBdD/PLJ0CjvAJixcD7aj7dR
2KMNJoTbKIU2vD4u3MxYKeM7R8gvkEC/2G7oRhMofkMzuKVPPlTunCzBQYB1m5JTMHaLCWYaPbiA
fjy1zPuyRjLH+YqR4Je3h1a4DsxYU37q11IqNzGxhwxyxeK+nKgui35nDen2rvui3fdXQ9HlDAAe
4+O49imEGhMVdsEYUHoxOVeORGrCV2jdgLYyys0vwrVfoKocATKDTZoGAsv6vG77JjGcHJB4nzyl
rXIxs/07a/JvYv+LSPVXDkIHAAbCWJB8/IQgU6rc9I1OABTTPYIf7zmn8dQKv2hZ/tUwUHfA6g9x
BM/qk21QnEltn0rQWrOgjc6HeVn5c1P7Ct35q/Y9aK7ougAYDv34582ozAacXcY4ouvCrkhoMpbp
3udJf0XLK9ynyYUvhysBpzXrkgSc+UGioANyr7bpxi5h4lGsi95AwyrVvliKZ8jwZ2/s6BaIReCg
YF8/uZSpbibbTTDWllz2BIm0XywlKMORcVpJJAtBbC6aygDQZFJhgR+2fo1BJYDaBw4AbimZxw0C
U2U6m1RnHefFAgTgro302aD5u4zsgmTFmwqUgsix2nqx+r27+rntle7+72/gU2BbB7Vh14K30+/o
wSWwpVSqrnXVGzQ6oDVV0CQtdbX6YtsX8/LTvBlQKoD5xoo+955IatoiJ8TK0wJ7Zk8k+YAMS9S4
h/xk0Xb2+7v8la0SP/09mvAD3zn+dIS1sogYTUf5L2KZi04k5v/3o/z6njSyyQTJtLl8OqJkQdzU
9sBUDgb6ONBiDnKw9vU9hFXz3LS+ML1f+S46CP4e7ZM/6QAhRUXOaIZxGqkuW9q4NqSnQP3irn49
d7Qmq4KNAf68H+fO7SijpAV5LFsal1J2Kzs5pFP/VnsVTRF/jfJpHSXdhP6OSXuVqrxC7zPT0Zuh
/X2p6P/D2/lk7wU8Rt2oMVAHZNpO3xP11SjVL+ztl5ZA575GPkeGuOjTWYlN2+7w8SKgqddSf9KQ
Ys0lSpLKAGjN+cLh/9IS/mu0zySTdMWGbd0zGqrMy8F3wJlBKm+jQ4b63NnE/+8PRIv1WSHmPadN
NvSD5tOP/3l5v3r4f+Idf7/ix9f/52Z5t/ztC9YfuVCcqT+/6IcPZdg/L0sI1fzwAwmTsBlvOQSM
dx91mzTfS9r8d//4p/TNw/hbxRy26++cwE+SOZd5dnjPv5fMOb/hm2aO9Qc7sBCk4ewG0oqD1L/+
T/9RN//xL/5CiCmCa0G4YXOi+1syR9f+oK2YFjlaDGlSUcV+WEObHfzHv8Sf8CqqAw0wLW288Z9I
5pAk+8EHE4RgnUQ/hqqpVCU5Fv24sgfJhjG/EAuN+mZJv68kEHwN3X+Caeo+uZfADmcFbY7rtEfo
+cqZUKtK5iUlGmtt+s+qfFL9ObWXecqr2tuuOPjJpVW9ND1A1PvYvFXMbR5u5XIOAeRQFsjTPwrl
iXe0RBp7q1JKfneGCzZD2OZrhRp7sQju+2i4BeKhh8FGBpOpRHNkWMfi0UICGccKhFubtnBFNpxH
Smclg9dVkB/cp2Dywag69UWr7yCzaN1laaOJ1gIovDSp2fDOcnlBi3YZfYTdYki6OQLeIP7m5JPS
Nwl6uejB116TfkXVXNqFtwkVHGA/48x4RrcXsS7AcAQUMG+KxLaN2OIUPdK8m9J492obF8CM+wMK
4HvSGif3HqGErlhYoLyDtVNtpY0abfS3dtwLWXdqcfLCX5GpGdBCho1jfddtKMLSLTNz8715IqOC
ci2cz0q/S2A4AhM085E3W9YLfROunPsKHTeIqNR5tfXrVXRdXMibELSjtClnSbcu9hSc8aUk6xCA
N+RiloYrIfkrbQeEQbkeCKmqR+toJoD6X41mFyb3rnvTN3eh+oBUYO5S/1uZ6RbdTqRQ9WMS0qY8
Q6wa+smI3A+1oJkFKiVYjCr0DQupm6W0YSsLDbAJpYUDvdoUxwwKReVlNl1BXNWa1PbnA9DlXVJt
m3FVqzuoFhr490De2nOtnRv3haefRhLv7+nleJXc5EGx73QA9nJOwcf/sOs6Q4I6BXjQ5atIqHMX
sfY0trsATaEpOtET0S9lI/12fvxH3u/fdm4/OMxf+dD/hd6P8//vvN/TR/YxtR/J4XsHeH7Pn6Jh
hvMHaTEL/CsZ83NN4C8PKFnaH2R86L0BgCTDyiw6Pv5SDTP+IENj0BsJIQZkTKb2twuU/yAXYYpe
V4tDgVD6sv6RD/y8dRKqWfCuyOR0TVLp2qfgRg6p8uljOcFBWdp7Hd47tUqv0ia/ShM3vm6R4r2G
avMuk4+NbGqXbkKRM4iRu4cru78xSvfWjyN7X5F+kRs9fIGlb4UuUfJAiyRVZ6XTgB0GnuMk6PJ1
xnBntZd9GfzDeIPOY3H6IBg08ObwxP/oyd3Sd8vARodAi9pp3aENuYxzEzJRNk+4EyCV7Kb6K1K0
8+n4+xieTUM36DLkCEgAT2blx1FtpYFz0USjb+r18GpwzWIzgm8EcKhC9Fuk6jXI5mUI3G/vhlDJ
97b2UkFtcEv1cucgdUoTffBRIrE5R5DQfgxUiT4PitkAcbtbEhv2Uh3IOXAZ86hGCnrIv0qskr/+
YROEQll0TSvIo8ARQ1JQ+WQBpY+aFQSQ/cKEeH0KLukcja7OX8qyh6CKgzTy8bq6owUawKxZtVdq
nO1z00kvJWdKLyd6o/Z+8W6qaX4FnjOgkK1UH747OQC+unSn5GG66ZGgJy4rs5XR2+7F+UtUSsE8
AxW961DtuXIQuQTjMObHYPjopTTypMy1wJZoE9ifCvxFUcX785eGhvkevOgsDCgBZ30oPcGgCKBw
VMtLkNfeZKvTahqzcd2NVvGa2bB8grMow0e51Ps7dLpmynTXTnn3jvBuMo8w9+sMvfcLbOfar1rt
oAzFIaEaMtcrVXoIkXwsA2W6luG+WKLvLRMp9O4VDegNyo+JvzJNQPNuZr3YjRMulKKXZn4Xuzs0
VuLlFI72lU/X9ZWbgdzzXQDMtj3mG7+jYUhWC3/Rtpl2YaP3AIRjguYjcYb7trPvslQHF8oWYhSl
vmqWtZJW+wwJaZTPiw0SXgtYYimqS2Mxs7SmRsyWL0k+QI0+gvP004I2A/HFKMb6QooIMljC4qtR
alfUjVJakhCKKqz4Qmtdd261VXxx/oLI9Z//O/8oSdqdYYcjhAmRSK2Yyb6o82oz+fZllob9lorA
FpEmBeMFIqA0QOZoGMi3uplN9wi2XCRhR5/RPpTr+CFpeSQpvAcItsCnGBVzFW6npzKB68FuERDS
3aS+rkdigUB1NmmcuPdxUjaXUeg/G2VFo5PV732lpiXPMv2rbqMPtfXq9tGcdEz1HAd5svMFI3H5
mJS5dJfAFTmLwNp+ZHOrt+OP8Yv86vmE+8kjOCY9lKroUkUI79PhaszxfJJctYumkNDJkNp172ba
a90RsumJu2vyBFGJ0N8ZCYwTagLqYYC+0kJ0mdqau5ma2N3A0o0YQ0Hb8KBazbqPXWefUAA+SzDP
lR5KYxWkUQbBdL8rwRICoe+nW4kz/RxwXnpHoQf9wKi6zoNY2SIkPqy/2+Vuvt3Q92zzP3s+ykmC
SUrTOOEpzuduxQomr7iUCnBHWecs0do20R7mS4mOvOOCFUZN2L9BwZY+KY4yMNK3zZ1AMNmv8mDr
t/jx/NIKG2sWDLUGrm4IHyGxlEhzumR5artaBKq2qaxkog+0GOdhpWtf7Bk/kXvCHU/bAQTytMRz
C+fjwXdJkVpCMDLQAe4MXRVspwnBVceY0s0wZYJUOfnQgkhZtFXyUpUBvVvasAw66uo94mM7v3Zz
tBX9gSwXiGopgYZKqYHR/36mP9dsxDWqogJhQ8pHIPDJO5vVYMUuhHQL3wwl+hiLYNnZeM3fjyLM
8gezZRSqm7ACWHCuUIX6cSOro2agbsQofWS8lFYbLuWAMwFOSeemVTddT05OEPS3tOovbOgz86yg
CuEIhhYF3eTIc30WVjTzlo4xlQNPhzjTDiUQ/zoi9m0s+codrkMAKzuwmsglJYG07A3tqOqjNles
qX8CncJmnzw5ddfeVR06kFraPymRJKCdLPgq79yLuuLQMdCWBNyOevEQaHc6+srXTQFwPXTiTV92
MsUd3Qe7HL5EfgmxsobKqB3UHCNkf9prNSE1zAwn1tGu17P6ypBpEW2ddnv+ybSkWd32wJsUV7/q
8hF4nkNj2pR/UVb7zDDAZFk6FG5Q9bLwfsYgYMG+NFU0BzQaROZZEOqX/YRChkmiNEO1BP0dzZgP
QdSvUkvqQCYr+E/nK3asX12HyPLS+E+bMpufSJZ9t2YohaEnlncpBSoZtdV8XhVOde3rdkRXCTqe
g0xhSXWem0m/1ieroJMo6Be/t5xzSPKduZoQo6C1azMlBjxkP1ERdU00ZAjhpAvZKkHADUqx6xO4
m1WHIxbCbPWeHjN5oRWVPgOyhXIk7SBkRwk21DTbSBPQ8S6PH4yuq9aKonWbLy5Q/xRUfbtCi4y4
fY77PxNQOFY1lIMGbTgc+btEbE4owdN4EHLZs1h5sDstuIbsMVuxNUzLMrNR9RNftCwdLi2ot2dt
TG/76IbNZf/Uj7pOI1oYrHs9apZdQp9V6kC/IJE33PSpJu0Qyb1pg2ZapXFNN0BC72Jq9Pm8bt03
wzWyGzyufg8Z0MY2y/BFTRGmaOVyZfVJArlto6+zsgzoEiuROWidEZ2vRp53cmE/OrVi02xrB9c+
mZtVZVf1Co2B8k6Cl2Wehla7G13O52lNu4Jl5FdjPjXroQf7jNuYEE6lB6sEM9r1vbVJoYmGvD5L
LmFX5Sw9M0x/vIIzhi+Boq1C2ntJ6070EebljlZ5OpNqR93kuvrhFpM8V7tAmtemduPrIVzi9JBX
6G/3yo6a/a6vpPzOz9230EZiN6MFM4+mq75s+k3rcmjXMnV+tlY/tboV5Zt+2yc6ArvyK4h66+L8
Ba422NUiZ2cmxPV9Fo9goeEsm/TxwW/Ddh2qWoWqiHpjkxnJbHlmsjxvKr+m0SfpcU5VB9LYkqBu
HWDaPzuFKVUpyBiuiaDSWrYqpkl8SWPb3PpFc6XlYXvpVKGykcf+vsvU9jLLKmNn+u3dGOatKHS2
7yMwbTNO18NoXHK9AoHkK4+2P84ry/YGqahvrEQR/K2VQqoqvCkBwUF9EjnXCNG/+a6j4yra5yGF
0Pb3Vn+u7H5altR7gQcJkg7gUmIv+843NHUDqanTJLT2KdohGY2HbnRWvok9wp440HOa9cAoentr
A+VfOy5JGWhY42sjquRNXEmnSHkMkEO3qmx69HFrq7FBo8ppqwWlzxIZipgAuMyO/iAa9IbMS1n2
3zK8PyR4v49tPuPcWLsKNNcsXGA+JuQxn6oYZQ15fdgFuDhjFVeD++BAWb+MCjUAw51BgK9M1cWU
KrrnjxJtBWNMk5Y/5RccLBboiq6czCB19JXrtTma/7hNs1ESrVAQxu+RGP2JJJU2ikCmItXN9To/
Gm5ydDWD3lFnG03pxxgah6QvZk3Z3heD8xD19+IlvZIfYW/Yq2a9LELVk1uADJZM861z61v5UQrS
b/+c8ZTbzSpNT1jMPK0mz+jUg1amR3MqPqpuOklSP2+V5CopVM+eigWS5pfi7WbdnyS9eetQHjKN
l9TNj+KfDjtW6JjbKSzJScLansbHKQi8xlY9tcqXWp1tIUA8tuV0sAbVG0d66pzgbhqnE92Kx8LX
DrYKynryIE7zxEdaxXSCQ/Ahc7ZQP4FIlrbiAmMuVtwnsMWD2U4eqIaLKVj6hYO8aPcoXuIkqie+
I557iJviRoqTBXwJxyihmTh+oQv9GCIZhWqSfKjT+zqfnlsOoEHG7zPIUsvi3vdT1L9q39OM5MhB
7wJJ05Vt89d6iI+5674Tk9xFLn07IRLV0Tge9FL2nDG4r3xxRhxOFR1Ks9CyXiPTnTmpdK07oScO
vG4SHXEc2yJEnCQYDuJuUtU5krxeQmmxF5fu1zO2m9ci5jCRhoZnq9JuKqSlnRZHR/c98Zgm2/dW
hdWcqCZ9TFL4PCrbuNKe2uojbOgIvQpl6cqUJs/WIq83h7kvFzdiwsWDsYvpobMh2kpkjx3IU/X+
ZGVvvWo9ipe4VUEXd3JvtLTh8CdlUj3x3KDOutZo3BYPpwDk5iNXi0UIKzkbmKtD2Fxei5kVxgd/
At05h8bn3RgY8nVHU5v24Zgtwkz24PrwdGP0LJepKpk/rQq80jJ2g0VROc6OldKeujw7tmp8tFTR
g/AqZvT89NIOhn5N9Uq6qwd5uhWzIKxTnjaTUz1Lo71H23VBG8FjP15njuI5ufNok5MOI6/t86NY
IUqSHjPF9zpFv6vcWWecxOzqRf+WZ/2p5Gl1GUag1KuuajcFxmD200EsSRL8cPHb13UU3kEs+VGx
FCX70lTGZzGWRc+iq5l3YmaEPfZw3eoct8XPHYYmV+9lob26k/QhnrewyX6CWkKqUTQbSMwYc9fM
j+Ll4jpDxXmPRrrcslNUVEeE1g6BgaoMc1T61oLerKvQjI+JE3jie6gOJ+K5Y9DfwhJxGUwvRomZ
Dk12FP/obTmlWn/pZuY86AevTYeT6+tHnT5gWIO22jR4EoQfwmK1obwYIOX9y3egOUKiOz2mdJ6g
x2XT/SqWobhI8WuxkM6TOrgE3tyENS7IRwSLs1XDrHBedfS0P8LD4ozlK0rV28SZ1ubAymAliHZq
xQy2pZYfs2Q4iMlshV9LEEbNrNtE7r3a6jZykK7FgHkUeV01bd2yX0mm/SFmUiqZNX1OPPYaNJhW
jKnAhHbUxP7sG5fi/7pcXyKxszBqTMgxrm2/oV0Yf8J7ob70QKt4vkMy1I7oyVG9wEEXBlbqErsQ
D1CMLR7FkBpI9FQb/ZbQ4UXMjlpQO6h8r84DojSTvnvfC1weFitAaXtPyJilzT6BvFysERNzzPrm
zZELKAuU8qomQ3L25MJsuHOVtKbhj/dixCGU51XY3YrfGxE2I2bGTnB1QN2RxFDeOzTx1CrcOLGx
LhoQIsKtCXMPfXUnac3y7JdiVl/RtyetpOaT2rfsj56bSu8IjTL2iMA48laP6pB8jH33nifmcXSM
K4Wkq4FD6f3BQ//HUyXjdcBrW72HyqBnYAeNGtEu3m4i03mH3+XVMC/aCWMdJ2+wJ0/G9Tg15I1R
c1WN1qvjZsepVi7iKdhWqrzSgulgZsmxlmQvU/kbXVEAsy6SoJp3RX4jrPd8A2K7kzT/uvHTuZiY
rPe9y4HrEh7S7/uThscyIE43G+lKrOk/HSQ0LKyDLLs0pmHl8IzP9sJMiw9xDB4BZ2aAjNCKDdpS
7EMhdyKJR1FFXmzkx9Zw78QjQZBnGvt3J7bOg4tFIKbaThDAwqKH+7I7iKsSj2hq3VexcbmAJP3E
uf1rtShS8FRaC32EaoJtDrIIv5meFeXmPLDYo8SlB1X1ZDU74QvEKhLuROkU9IOM27AqPnJnOqTT
uDHKcC1WiuKWt/EkATBhdfC3zqzwMcNhmJp7tT6KhdY6w6PaHsT6FpdWxR1JV3knzES8y54mT4yW
lf4lPBgL4WrRANGz/iUuv22UvRYfGnUhrkU4Xb3t3+K82WRmtHHE3kAjgA89bSJWEitM3Ear2a+K
uw6V/iQekpmxm7py9eaIiZxOMJz4NO5VF/norxKottVeuWmy8pVdgzA6vGtt6zlJrocqOYLUO5aN
9Qqq9ymUd5rCIq8qnixqAYdM7rdJJm9SR310/ZfYgjaJ4YUT0IrrcVTe5FY+0KMBw48iH/p0UxOV
GG1yhADyyFmCrF12TBrFE5el2XfhkDzLIc6YX7lhsLPbYF1ivGJf1cVdqPTtoRpx64snZg3tVUfr
sD0GL2pBS7R6aAx7Pw3SIorZJv3iKHxIm9mvHKm2CNSvxdNxMbtilG6TYDqp7D9QgqylYtqmdE/a
SroTvkYYPeG4pzfhKmvaTaznsyRX2YKJwFzrdTAUnlO7RY9iJfym2CvFnqVl0jU6PfOWsESEjOcV
1MinbnBhtwy+BTUARW6MMp3Tn8dNaM6H1bNlQjStu9WF2GzEzic+0XDf+kx9RLb6TXx41OUccWF6
ZO9uxEbeK+57GbfrUa63IigqnfwDJpMDKvVgUbV1wV3E6eSJIAHc6E1CAd2GMHEgwy0sTywysXAU
DlcxqThbuxaLS6UvH4T73tDmRmod0eD59glYoJgzYbfWLIZJOK8ekVFDHZ21IMboiD5QYr3oWmch
rkO8sqdyG0j+tbD4pGp3kTWtxEJNWS9ihsV91hHlgLy8rgO2NDd5le252NmE86/N9sN6txP5cA5F
wD8/humzCMrEwhWPsxrHtwC9OO5VTFIvfxs3y+pFrlvL0B9EY6gn5kJ8F9ckTXBumfqNGFvTFM8e
XNCMF9AsvFXdn3Nbuep9klM3t6ZTnQV3ZGdmJK+8szWoMWeY6RzbACs9jq3Lcp2XUGCEWncpbl3V
Q088N1epFhX0aOLxxLXstXV7aFaZzIMp8vPFJlZ3N6r6TNyLuLiz38yN+pK0FYfK6VRKmpf5zVuU
GzOpma7Py7dIkHNLlQd0fGfwBJzERitcgPAaiayTabxswoNt5DNVuRS7bRsUxyhHA0KzjVepCHcd
DqT1MQy2XD2cHiyoNHKfzSAtZkNsXTe69J6E7quGPKFc3sCUMhOrd+qTI12SR3pp5k0S7MX/xVlj
kGhWSS/aSPYincUsHMVYXuSJ9CIWt4h+ZTfaxZoEQi6YCdcFJ9/ZuMiSomYITCPvtv1E9OT6rLCJ
qFXOVo7q72l3/Aij+r0n+jPTeqN09ZbG33c0YDG+QLqV7QQ+jOhYmtV7FkbHrkPrYPBvS7c/SD4h
l0FzHjWnIQjvoiqArYp4eETL2dTrB4pALEOU8drcvk4ce1dP+SpWBo8PMvPoObM6WGP7udXJHjRN
x44Yzuz8+7wUsoHZqxjA4PFaYCLaob7DI3q1+Myp7qByzzd/vcjRx8dooKmXDxZXen6RaT1levFk
9tid8AcB9+3wIjuMH8QvdSLEJqFO3K4aZ/TKynhtQwKCoL7uegkxGeM1VPHTHHVSNyAlYFAQ7Q9K
jIYLd+/D1ZHZ+q24BgB3HyHxrDFuZDd9Fm/JY6InuXzXWuMja/ynPDVem8K+QKRlmbOakia88Ev6
ek3YyKbs0aUDXM2du4r71fXBq5rh1NMy7cQv4sLF9KT00c70rF1Oinoh5sxVB0/MWZhm2LO89+Np
P1C8S0r4Yvh71o5byuMr8QH5wJsVqTtAcffh2k+JSHryoeJ1dteeyuwuIidWSdEeRUum2HTfO3xt
UR4T176FvtjzQw56HCWkkGZaeV/I1CQpBkKugZ/q7vTAv6ygdorwi9o4bMdcWlBHOTkcfAhAUEEu
75tGOdSPvRu850RGuR4ewwpKA1tem2xGSkpkVcZvg7k870m6OXli3x6GClqLVym1Z2TQbpOeAAIr
D4jZhiT1Qm1Xau7L1FhHSURJvfwYItQqNkwLGdGhehPrV5zJRVDVW+n1lEOMlhhelEa3VDKgaOI4
71hPk/0uOfQ2ReVdK/ZWsVvmivsWw2jiv9XQxiSe8A9tk2waBVqzed4a5y1W7KOgVNXKGwkRzTHy
otgmI4FEKF6OVQzHoafK9VPi7xsCwzCO1vVUQsDLXOvqhWm6j+L3Yoft1BcRIIjgwJTlt0pbDpxu
FRyW1HCgGQ3IhaJLMYFqPHqall4MsNe6vf2uuebLdAF8LJlZIcEl0bD4Ll4a0dKsLZwivRq78Bhz
yPrrL2Y2PCnyXWLVb4nFih4e2k65g6OFcHG4q6EJoYf/La+nQ0EMXUb2vU7/V5WzIxjZsW44+zKG
PiZrv+qoes4UJXur/dBTpPgIbSbHJcYfNnKdH8QVJd3NCJObzSsSXiHuoQScpFnlXZKWx6jpvCCY
ZfzJ5CVTYB77R7K3t/2HSfLMlzhKW+ERnN5LuYNZwBPzJH4rrmSML6hOPU2BhEZMtxcDp+W3C3RK
KJVBbU1pf6gnzYPn8FpxBLRs9KpIeodL3YuUfjMU8XoIpPea7Koa2Au/l0/iOsWE1B1soG27FLch
j9nRtltW517c/9SEt8KTtyIEFPsGxLwcuoOFPdH5WO1FckLE8yIDkcAmpdFRJ8xO4TQx4Mbx6G6W
HM4RoPD8ugQTWz9s3b57Ey7eHZKTshfGRzurZw6GV8akGcPoShiFiDEpRL0bG7W1XsW+VnT9oU0J
8Lp2GanzPit2VAc9EXUGKRt63d1VMgq2Q38QLxdmamb+1iEfKHIpYjOCAuVNR2CA/JfRjVBlRmQ3
jMfAFe1F3DE2KhfWayyNc52olGQPJweeGHdjZfLaItkoVq+4Y5Gu0aV0F0rSWuyZ4vfnHBYRkENA
FF8ZHeQpREwdsZAIT8QhXKQJ0yoCWddm7In7MZkVmno4n4f/Dlx9NH/12LlXJ/kghi4y89VMd35M
EFMQQeTToe6KPbWzhRUHnsxJzeXEFppYDErDVfcG3Ol1ahDihdxNPNluxNw7NkO9htAo5kjFFpSx
i8X1jSwNXm8EJHJH9nNnpqN8SZv0KafHgX5A2IXGw6CzvoXdR6QxJnnW1cphaPs5qjBAUUYv4deD
WGlsxhpATHVEEQgrdSMKZDJS4FinWM1iNVTDBxvng3ANwgibyFiMsXm2OHNUHuPiIF5pxOV5HQFp
JU6ZjZwwY9J5qaSwYWjaTewMM9N1aPlUt7FI9hVk/4T3z83otle1edYNJ7vIjuPUnsTvC8D9vhnc
i11AgomjKV7FW0LXfbDYJcDnHMXPQcsRnO9y7C8g07gyRYYGPOxznO/tRjvfaS4hmtkPe7F+ANt4
YakdK3CFsDddlMp4oBzhAeWy3eJFLMGCpZgPuLbu0mqzF06t9E9uTWS8LLm5Em4lnLKjlndehpbx
aAQXQRg8q9FRamSvlwOSqdK7cBpKKb3TQnQXjCfXZGMbzFthnXSRnf2VFEJj6IRb4SJQuvDEohDr
ONWtFSx5GzY1MeHW+O05RWSjxHN1JfUdxQF/V/TxqxiuD0ZP4brFnGv6NWb5LGxEvFaWNn3uvIhH
HkfDKwRbwrIinryYC/h+daV+Eh9sMG7m+/ftB4SYMHS8Dw0ike9Z3t50hvMq7gQc24dKYsEPT1ng
PIj9oQvH8wcpQbvp63jlFOONUmZz4TUHrX4720wp7UcKsOLOXPjHhO9XmvSmqJt52GWvjbm28Agi
zDy7EaVh1mNo8+z3oCmP52HG8mksyTqTEORTxKcSzN5UdTCP9QDPwKQEGqR3iA+Typt6dybbMBeQ
9hRxh4hj3NJ6bqO1+BGoiEdZwAMxtA27Erx9eqn65kJ44JTHHtR4XmbH1+z1kKpr4QrFlWF15MDq
G6mtXnWnP4ljriJ0Qup6e3a5o8WhXs+eLeu8A4u0RlkQnMfVm8Ey5XQpzi9EWO+umVy20bQ4nxrP
hztCLtBuYSF5kRuAGwy8nCCJQicj1vcqxl5yF37SebZcrW0ln2chTCzcTsllJ8TQIpsOFwjEW9Va
5HfOqUqRxZwG8CDy81gpB7BdpWuwH3Gn2PyE67Rg8JAoYuhmsKZMVewgZdHq95ituOIpitxVbU4X
UFrPG3a33IgXeWzvLeyYszZkihTZZDLLXBh20vKISDFeQsw87yz7PJJIQsFOOw7hW60Vr652+DuL
ahH1hXm40PVpf56LqHM+4lG6aBVjXhMRd5F6EIc/swhXWmFsxARGsnKuJ0SQRRYaewiRsGZDO0gK
qCqGVZXJT0a5FQe00fx2UIOfZOeyj0Amej7JRwTVsLgurUa7QMXy/FzOh3BKzYWj3opTv1tGR/Gd
mtq21qxla5dvIjPAR4sRJmjvplJfDgVclBw4BuJyWV4OcQ0BLPZIHtjskHXKhxUqLzBaS9Y7Hdle
hBLfKC9BHy0jjiEuLiMjg2gtRLFDqxWCfa6xUddRDo/TXwWQSIY8XDJnIlNtu+YH8fGHnFl3LkTC
I4mCQHjU/8/UeS03rjRB+okQAW9u6T0pb24Q0owE7z2efr/i7Pl3L4YjS5FAd3VVVlZmXhl/4Xc9
GRkWH+TfHrm5lKVKlNy6hF2pvuDCjv2u/2cgNlBb/XH7V6S/Xw2yfXcI7r+B4hC95upxyKufhOXT
W/4Bi6+17pAaRvXSbMaL3H1Yh3+xmHv0gieSPWlXkRWxBAbiwmjB+nDeAnZSOvYXXwOqJHIUuvdB
vhaazYvDWmJ+/f7TrK+1PQ5H5A7/OhyGY0UGh/veQinMVZZaI/L63geqjes6GU5j518AW5YUPd+C
qMry6uP5Ky8j2GPTOSEfk9eQyrYd1oPZvBsZ3ybRR0EYvOzd6OPXbEKfKbFvfpH+jIH/wwzmt8L1
oqzbMlmBPVz3UrD2KNKkVWXYBSzKdHu/tZ33JGvTVPplrmm0k4GHpNRy9OdaI/NyTexQ57M0qepK
/xIwQQDHTEc00cbumKIgN43jOJvrZjJZfO0fgQnnSaT2mH0AeyMLmRt/a+vKdqTc6Vj29UqeUFAV
QVukdaEoxa4YRY2XRiI/JXDoGCLH3LMJXH9hOfNVkBEUML7hbkRoyGJG7WhnCRV2Ge5LI9onnDAz
p4XfmVv4pvuG00aihvyMhCBa8ivFTY4FcnVGQonJeuqHFx2zlaCfv2Sdx2J12xsrxXDXSccEIgCI
q81fQ+t9W5SotebfBImR12yEzvdIL2TuzLXsuED/h61lFrsz0PeWr/yRCyrPEYXIT4FJUyQL0G51
zgbHwX1Xdy/3YCH9Fr0+onn7Luv5f0FvLP0LCiNLp3WZqFZ2MB3+hRybw8PjCMqGmSJoL2g9LnKq
3nxqHJASEeV/28RtrdxJE6jyku+kPUaxDs5BAWF2vxqbbFCSH/fiTc6mzeyd7CebI+gf4meORzuZ
N6X1nRZgnrxueSu6CpvKeIuoSwVTkjDmMjTjOMpmRjlU8DrJSaWUlIpzbK09M54bKeSS0voHj05R
fqj8iUgNAj5HOxvERVJQu3M3SjMe5WPJj+8Yk63DYKj/tfj0pvjIRzB55k8eRxdnPMKfvLJWgAzb
Y0IkG08zdbK8DTlnkmzvjfWH9BLv7Q2CSi3EIHZCRppmEYXUCjzDxscQAy5cOa/34wdd2PsP6X53
ZXWu7pfErJJ7N+0e9UPP2mYmJUK/llXn2NMXdKC/UK3/lk30HSrFaQjijTvY1znDhYADruCAk++n
Q/GFH4wUsUrwhXIvd/MeiAgl94bHGBx7dKwC0ij5HjyHv40LmOnZ1w4jjMoZtvevc2PlPst6kXWT
u4iGJc+K+RbH/SdR9ed/K0k2h0cnZuo+9MxGB8pfSXtHfsvNtS95BwyTaKFBLp98T0EhlzNaM9t1
uL9bxPm98tM3q59ooCUkf93X24sbwhqiMFJa4qatPvap8izfmwbtKxwXalp9VzOX15KroyH0ZqNW
5jTJTf6on2uromzPckksTuiyNe6/6PiQVphxcY0XeY0ISvxMvBc4kvd3GTX2hgGK+6JHstKJrU/F
nL5Skn7pEElK0AfM+DhHzUD1XvYBr0j2hLwqCfa5A7rQDA9GpR3dCHcD/hi13NE2ean64H3kUXlQ
4olxzH/ZysgwkqXkF4esPmJscCFpjVzbmREfKJOI2BGUhsXUJ/9uBjfbW1V6+Uduu1X9W4+qhm5x
1zzK2rwfc31Tvnvam+DjEj0kPkJZePTBcCUKCoJ/X+2Ct05D94Y2mnSUxm4L1PspoVWirRR48r/f
GZsRUgRS4gcV6Few3Tv+7uXIounqTpvf5Xj8D3oeN4Zj/5l6h5GlBHZX8S2ciDwDYgmsv0kw7ese
NwJ5Zo56qGqX/7XZ6W/fpD8qfdG6A0DiIICPxcWz6o05ugcvH17I1mWDSxmpFzka7lQX0nyVL9xp
H9mL7yevd5y4AbCKOw/YPd9InmzE1UfK8YfG7G6OvU1rkfKtTE6/e2adhmtFfjq3iYKczKR4qonO
uF/Tg6YDzjJw5F7mHNOpRoMGp5rMqM+wK2njgcUIrlDG/baN031sIBMMj6QzyFLsrUAUDfugSLMn
z/qU/DmnpBEIQMqdzax5x4kcMtHZrB0ZQkkyXVBNV/P00njJS+78i3JSlrdGssS+9Oa19AkUApd0
Ke51fLOPfOvdq5uf3gxPvZ6vpbQnDdjUtLwmM/+QIsHTkgVgyLM69Jc6QWzLOQ8/RTO+RuP46Fe8
C8w//sJjcUPtXWUBWJmCSCmdOnrMgWr+VTpgdFT4K9xEpYOfVtVHrdnfev2Iad+bnEaSptWte2rT
eBWHj2NgvUqGLx0Z1Iwumo/Erg/8wuHlC4ZsrPoWoFvOA74UjqSAIwtzGO9sjXCM9mkXL1OkICVT
vIcSoWskhFvI+U1kP/SUeZIupgRq0zcXepocZDVLV0AukOQS+ASgD/5HGoOT2b355sd9IYV7s9Bf
o0E7lhkbVzE/worihb/F1Qqs+U1WzaAHb9nwr6EoT9B27nm06rU0c4Jw+LTG/gNXNznDhDUg7AE5
weXf5FeLtmyfGmdYW2FxkBNcTcFV6Bk1RvvoojVNKi4/KrtS7m+QeTctsu5AkaFGr+OkLeqgeDQz
60sXDy5+m2xdqqW5C0ABXqRZ44asTzn34WhyjNUPE+jAnTsk4cHy8iXKUDesBo66uPKRwwSEkihW
z4yGIe1N4J5V9f4NNBheNf9Hfk/2t5oANJftposx6UBeQb4m2d895IwjSIaKt211L7PkaRSH38n9
B1Qg4UtqT131JlWYXvI05PNquLHT/P0eSYyUMC/cplmLV2o8XuSI/e/vOj6TPRaDLcFavnR/L/Km
NF256Qh8SyJ//6IsmynKLoXHdCixUa6ClEe2byGwplzlmssKlIs8x5+aYb5IY1o4EdIaC5LypfGf
OmcVRs63n7kf/7p7YFzSNCpdFCa0tFk6f+zKOjpuel9T9449BBpptRZBvR3qanfPGmT5SxJsXdHY
jzT9VTpcQlCSJDQt2/f+XYonKoBPyrL7Ta9TIOdkORp4eljsQbk7pVyaHKGtuuwvcv2kmr1fLzPG
yGTbolITRx5+A9x3KbMmMTjK9vLmZS/1dEsKozlMmbaeyvh7gIfft91FDgE5DJriVVfbRzOHFSMV
mW0++Coi/JJhsnV0ib6ScENDO2SVtrVIumvSZ0lX5UIKEcVOh88BzirdUcELqyEAOH5QcoIyWfaH
APr3ED+507MTPWqb/46X/44a+V86/CPWTUq9H5vpNJHzVwj0yt/p8uQrPlW0vOQzeWlNk7wAwEle
H2gRkBXYPZc2Qv1sdsOVYVx0ukyyQqVbPE7hsZvaXaDzZiSLi6ryzbB3QhNDqQYCHkeuLDl0s47o
5Kyl1hk8vKFkTWZJ+4pdz3+79U5zkTVBnm4axaIN0ycpNmUrSKKmpPEXla9kgpLXSjdUGsQGgaf3
IN2w0qStXLp74s/X7FQf8s6dBkcTP2RwinQ16b/giEmX938HYKbGfyO/Wet2drp3PQSOlk6Hx4hY
dI8R0qixovy5T69yeOlUdxK4DGs86DPc9Er6LEQt6crMinaa53jdlnhOdOFtaDQUFfw70cky0r9S
kXlW9VAhhS88jmZ0j1XYr6qRfnclDICUcWmnOMrVlyUmN2UM8oUpa4k9Jm89H5NPgDrZtBKR/5EB
GHqOS+t8r7YkXo1+c00VsTv5l8ykqUFCb25rRVvJ+pK4KtSrPLfHhZ4xHh8iLiugERfVrpszdior
s7Q/i1eBQf7/KipO3X0eOBsB+ee2WE19ehTIXPoRYQzgOYeHecwPBbWHwIiCbArwKWif1mKGai6s
7zhczEX10phPghhCof2Y7IEr79wJYYOkVJny4JXIh6L3fl+fpFxegFePkt+YFH0ZumYhJ5Pkdrnq
HYK2uBd2csnamNWXsXdiY7jnb5KzyQXz1GMPzCUfyr97FEgY51ZD/aEmi0hS8znOlXuIsBSQTBAi
5jXCcgUhx6VCvV9t+dU8Dv64n5IHyou7k4Rm44qXe1e3i8J+RxDguaU72rQvd6afUOWwg0nTaHsv
MXmVETdZQOPALF6yhDgjJ36FsPeQ7eVPZBKs5DxqSfzepfiWOxdSQzG29+SFn7P2r46NpJZlfCsK
EWRXm8MdmGIfwYOm1LKxnxquujvuVRNrbwgOQseQpPHO1kCjGk/KB72AMWu2eI54r8Krkp+Tw91I
P7Oxe7vjCHwpZTUnaYlSthywzbKye0yKfQgAHeQDDwu+QF15MyFKt/61P0zHXESp9zS286/wg2dP
//Lj+Cnq8Gone+08dV8G2UZekBDAkIb8MnRaT7BW+SP/26pVUR7jEWKMWVzrVF3Ki7M9OhgU7nIb
0PymYr1XuLJTZMcg9LkQIEQOhFC1Pgzv6pvGG2YzxPVqJ6FGWi1ySMhljnrlMM7YqkJbFMKfW7rM
KYQbubkqAkeZ4UP4zb51w4TQ6/2R/5PJ2Pt1ssaz+a/EJEC6mS54CfIwoEkke0cOJ3kK4RHqXnGp
wmH5H9tsQKV8wFcinP+xoXv6y6aNBEPc/Hjt+JV55t9hvvZV/ibvVyKc7S4nX32XU0HYYzikLOO8
YyIFWhaElsbSX3QIGpK1WtrwnIwv91T/v/t5PzF8fjCZICoMGO/l6lpuuDA25ACRC95jtFWn2fL+
w/cDh07TWrcilL4J0RxGebtWzOFb7pBwieXZI16giYhsSBc5SqqTEMUkSZb2Gg2oyDPfpVUpQdSs
h4ck+gXQb6v6WfpyAq3HuvbFUOprXB2knykdVhOszZyi765AXUd38BDCcwT8Piv6TwLnr3Qw8rZB
dRoqKwie9AcluTMGHJnd5CxNbMNHKp/na1Hcdmr7GIzOW+G/SuMj8ClEqUq0eVwP0XREA+UjqPpf
c0zf44qWgkcJSH0jrzvQCWH0VLS2BjZRN+kQ7iF73BvDNvUyBLzvst9Ig4shZZIGV18yNnATkoH0
ieT/wnF3U2jvgty4Ex3ijBo7qOGEOt3VsI1nFILDvdpgB4ay1i4rmvRmmMyeF7QY3qdcfWiqaPgN
7XrZGjrkxRYbhTHv3ScjnOKNZQz5aWTo6+jlzriBchE+mW7lLHJ8qr8RNFjff72Zp3MHY+BjFAFg
L0v8WxsZ9tbMW2Wf60ZwYWQ2WDNwmb0moLMLx5ur33nXdlP/G2FSEetB/5r3GGX4mLBc9D6x90mO
yvrkGfptzlKDGSITkQ7dvFTygl3aMFZVWMBR1A+9llZPTk/OW7mJddTiMDxZ2N1tMqqMJ3XQ4UY2
dvbHZqnff50O+K3CGOSj0RJn2Y1Kc8viLNsxBjntg3EYLnaqGKtifK5E190eAF8gLSBbksWrtMsf
LY15Vi0s5mVUuWvmBjcAud0qBUJuS9vC9mvIF/mg+6RJhvJaz94GZc+dU7XTSYfi2Cl9vNDaVt3W
0IihtvzW3ZisnMYeVkbK4BLjY8tZT4aVM0WgC/nerjDfdOpn9Fq+RyV7iQLMjYq5QxqtXFa5953X
aNiYs/cHPymU4M1lHQ+rAt20VW5wASytefG19KVXhqPoxMVt+JGp06tfKj+mlc+LKGgP/TjdRpGo
rbNuBcF306HBiDBOh3FCkjPtqFprr7BKJMl7Jh3yaGuHpbWoVa9Zxe5XkFjdPion0sl4eNSog/yZ
PLlC632RGrgu4GnwXTfZbXTza1Jp722vY+SLKIujM/eFfuA2Ywh6ocwqBldFcm20+CUPWzrVLA1M
K3aDztGa5kivVLABnKa7VWxoZhq6xY9deMjc+vqwRDvzocUaem8PD51eGksP0bPZ1LDpGDx3r01g
pWPnNovJxLKDRgNzGVXYrnp3ftXrr3k2nYXm1xjedhBR1EHDBmc6oNtwpaSm7sGlhaHlpzZ0T2NV
77C6uswasDEEwYTRg4XZK8ouC7EuQr8xz7JbECJ2H/RH+qLDXo/ONOCwwxyqdKG2OB4kwEsxs1D0
/cZ82VBdDzW+JW4/XmnovmKHEjBMt2NI+dUAmth6BcoIvqO9anYKwTAzOMN+Ky1nlbvJSwdjOA3s
D6MnD3WRPOfSbwItQEXIn7RlWu0qzCxpsIfxtuSuZt38HRqw6SHE7kcl+G5p6fMzPWiAj8tJmKH8
MBaS+yCvoec3Y3zPzK1ugsK0c56sbT3cuj6D6QO+f3BKSYWq4cmeoyNQLYZ6Q3PQ9EscKPaud3AT
VkxrzUnKIq/QO2BYXF+b3nirqtlbjz59h7k71ymibq2nhyuNeQAwpl2DKvYaUYGr3is/eu4xSlfr
69l6rHL0D/PIDlZ1pPyaYfvtVmhRlIzW3x+sNEaSeYtpw7ysPadZqUsEP+NlUsvzscWySmULYawa
qnjwTOi3s+SDz8FoD7qOb0ObjMu6nZWVmVtQPjEfSDSP66gEyykMNeTQ/6y6hOgwjNiFDQ2usKPV
4vfTt7yFBrc7RwULZlo8M+fnUnUyjmN9AlLTq13XD+fCm4QsMR0io3sNLO2GYeRb4uuPqoUFWzC/
N+4Me1yMNJkYUSKMRJKiyJeRXjfQ9yp7YVtBillqaGABg/GeUsxYi6mZu+qLOedTdKqK3iIIYH7h
9CmNlzxeo1UfrCIV984y1hHSqPATDEg2HbV/HaxC7PIac1fZTHLWVbItK3DwNL+2mYvWc4frxIxH
DAI2RzOvm3VtRsWmYKqFSdBgVaH2cmVZ93O+Ro/I29TwjDZjUj5NQ4hdivGZJtjoWEmxyZWawTUm
atAY9/dK7CzzCl/YSlGWk1i9WImPGSYmWKqbLbN8fmbq0T41SvgOYWdeRZp19Fy8vUbbnhdOVVU0
9lzYoM2wcCwdVqjZ4G2Ufral1u/Q9UW6qauuffiV6y07oMixLNK9DWIGdPbVjauKeBIMnJhBguts
Y/6qYS8o2WLVeLcR8g1iF0zHFvrJLbVjim5WCkxtRcWqdACbxOV+TgZwu0XQqqhehDHSzoTJstf2
YWYPi4bLiZAsfKU83veVvwrZWgujv4yB+8lk47icDBzPZrtdmM4UI7AtJ7ZPdyU2KE/yXeTpzPeF
tAkdDGEsAk1kEqNh8C4K1X+dTRd1v8m+OM6IQabqXi0WbNL39saxym9w+Pehe+7nnsDr69ou09QP
5h4HxhtQOdDcJwfdI7CLchdlloYJIJczyYbHNsusHZVm5oTqsp3jeDFlCPt4/VJhKhuiFjYxddTi
xTc0FeZTuLCG7JghEGKjPjobLbeVpReTWaAQcnZyL1o1ZbJJGQZe6nZprur+psTRsBp9+YuhuzOK
+rmyEcVumIhmEipflrHprT2fe60gxT7OeD/NkUKSbQ1oq2msFXINju4iPsyDBHqUDvF3fLSdIMRa
lKhuFLxvbypWKgchh0V2aJvmN+ySeWlWg71tbYrfVkG7tGzMUwMYsYSPswf1xIcW1zsW64zJS25d
0Z4ZVo0Twm8L/5iZsphr9btpGnXp1e0Wm8ZlYHM0ecKgtLUYZ+xMPRvkbhbE0mQsQmzF8e0ZDHXT
tNGTOmNVV1PP8yZxc1JjsjJoVkut65du6a9je3hWrAQjGvyoFqAuFELR/Ccd4nXcGTchSsKGW+N7
de6n7hPFJ+SaNNgVSZov1Qh7pdQiSffS6DdzvH1ule0ixm/bT3Dxa31cbLNJMh0soaMqwt01V5Vl
C3G2aTgnTYYa5h4aqOI/jLj+LNE6SRaie6AnjJVGxDhA6DSr38B8x12MsMSivNVz2u/mDKMhC0Qp
cm4VctdLYyJHcTnlC729kj8jFuS4jFC2jxXdzPSAsr9j1Keqw+6pQBt7Y3jfbV/RcdDKcpXrq6ZW
forRy0iBio/ecHyYS3Bdu8SivxCuU/HMAic4lN17EiEy4pTUSkgoiCPu2rKa8uRVO0cp8XjKc/bI
aN3czMz2BSPycZddmt79rZr616cIoGEVnwcIa4si58Hzoy8KJJrGzbCKO3JrRuSAVJWmBkPFrnmH
n2O0gcVL1h0m42bESM4tLRDdsH2fC6J3U1ZIx2mnSVFpPruo+kb11Wd4BRfL/knv1J+U6nOaxGg2
4gGM+1COWrMoLZNdwCSjUeakNW7SLbQG0+S41ZCp7cpFWjdvfuljrlg+ND25lJUh/as17t/pcYjV
p4yOA/o//aa2y2KlB/px3lhdU2+t1sMnE8m+ougRAPRH7gAOP2XLFgr1ybo69pgumXSGwzA4M8M8
xD1rGt7KyTikmXfyOvZ8bhTkmxQFKP+V2PGa1S0boMwkHeZ/gcZEb+1ql8JR942bZeeg87y1qx/a
niS8a66ZiX+ARpssDFATxtB+2Q3NMevLW6lF3hmfuA2M1mWAdGLc47jmIkak5RQmwUyVmLvbzjba
ZfqXSWoEc9qA8tpSNv5cmNtYL65dRptmTBDZCwJnx+sCedeUc8+X11FRj2etGjepJkoAvRltY7cG
YNUMdnM/x6vcS/aMXRJmu+gQG065K5j6SkvA1hjQEJ+pem3pNKl0/ZCFHHZBdcnm6GcKU87aFpEF
p2UvsxU+ey82VkOnqCe77oZtKLnxGFoNlkvd8OGMSBm0SviT+MVzm1bYbDR1DdG9Hk+ZPNw/bRw3
IUkonsPMorEbZ8bBVXJK91kF5Jn6rargLDXHhro1vcp+8GpbXebIHWzDUbcf7l9Tc/MH6QFat3Zi
QqkMc5jetlMe3Wbmw8qcOL7ipV/bdEKaSDfXA06F2AKjKo08Pku2tK8Yea/iOt7nyjA+lfJQpD1P
U9Enm3CqZmCJfnPwfx/QZkqONtRmzVDeUsYv/Vp/x9laP1iBEiKhwqdhlURL1g7yjnHR0BDrjJec
K9aVk//OpEG0UaI4X/qKXy2HhEFvWJb9cXT0/nj/CJV7PN/8LijXXj/guDj57j7pcij03rCnvtFP
2tTqsCj5KOlmZeOSvq00yBRzEVgbrJO7PYDmofGN+dWb7HCn9Gq7hcBpvGGVvcncSlu5cHUpcKzx
pndGvKnLeWOqmb+aOZlfuwQWtuoP408ExUzB93By8uLq1zQdjQw3qtF+HL0K5rzWaTsLk6yoc+M1
1yrel4rVnuPSTDZDF/iLsrY+vJpme40vyX5GhaypqnalBLN2mU0DM+uhynbAdMtajxISMlZaVLTG
yYkxwPPcyWJeN1LX4egUb002PpCWOUG9c6uu5zi1OKb7MTu67ohkXa8+jcp4GQrXf6ij/DYg0PZU
xuimKK76bHblV52b9YOqxQ2TafniaheNpS1QSfuNR3YKymJ+hmNhGm+5CROGbnG3KtPePeg9YmVm
LYYaDdHTLB6RoTA3iTVrO7TfvJfWrU6BYww7SJTqthGbXDPwzJ1iN8Ubcy94a6pXvaQq80bv1njX
tE2tp7r46zahu2/UXGVM3J//Pfi1ea6t4CMy0eyJEVKb47o4B/JZlqXF3g1neoYazS38law1O0LF
xWzIkDCvtdfIZVC0msNbGqT1q989uskwvcXZ5xCAHMR6VZ5MI4ByZXVngIkHNQ2Gc0OrmHpLy5+j
OdCETNh+69RYwAnSGlKGTZM2Hza2ZceRi30t4mm8ulZ6UButZtrdmg5WXUWMX7TaNgv15iFG6YLU
So12dEf61dw189lsZnfN5rSoZfX5XPWDeWwiynJe1GMYMaMQ4vReuWDOTlgbF+i68c6vK2U/VTmN
5miwF2Y8K5eaZXO0JlVfO5HtvtlxeSjcdVHY2Y8f26ciNtq/vW5f4bGpf5Iie6rH0GUmxH2tbWaY
OHM/naGovwg6P2DC86dduNHCmw33Yxx+UqcFEgBRW1PkVdHSHHXUWKL4ywcZ032nfClrgzZGqX3E
5MLDMmQU9hxMcfegz9T3o9kYnygTJsuwrcNLmFjDbawSqprW1z9j9B0XA9qWJIyoKyjmGJ7avkXk
IhvazTT65lo3rP5QqrP6oJZhu8ARTH+IvRhRqNm6KXmcvJpQCbZwJn1ayQpY7d7qtHCXB3GNiWEz
uCcqlu3UT9HNqo+GVuvHHNragL/XU0x2+ejmZBPpML2j1dFiaIlKPNLTA+/SbXajSX5JOeBcDPCv
A34BzZaxNvXRjw3GicsmeBpN7ymOE86gytIOOMMWL1gkOCTPvbe7f9oMo09lyWQLFsXlutGdYIU2
DFK2Rly2R0sedEVpjnqCjvzgqVsvM9WzXUTaOQ0Y/KkBkpu5rc+WY3TjIuwrvBin8hlqHKrAVv9R
ACKuwlHRRfoT7/nOBRhwOvHyHIJ95PXuNWjCniL9YdIj+9Wvx+DmVqj+tunrFEbVpXJM/yFJs/WY
++FL4CGy6A+7qPPOthlHf4R4qyEI2UW1TK/VDghG16wMnmMblDZTNFFhmes8ZPp+HsXy1mfsjhDU
PPRpaO8dnwpw8BzrzZoHCxPKTj04QGxveU1Jn9C2IPyQVCYrxoc/0nGcfzEXpFoLfiMELUGR2uSV
6Zj1MLmf7QgRZsAPguuVXLSmTi5Vqh6tqlJQ4FPXRZtnp7Qx8pWFMtIRZBILTVyZj0ZeMjYYGc+F
prz4cU5xhzL9Qp+pV1RVxap4jDe4LA433B372zAGB6WZ8JIsLbLHyCo3rdMQngLtsYhC+2oS0690
pK2rlYR4TAbtOaQvUBQQEurceDHmmwbp/dFq5p78yLHX+ljijxtkM/Nn6CqqXqbhAJw6a+6Kuy6V
znm0mEuI3Dl8KJBCimZdR+tKm9d+NM7PaWCR2QXlJXA93Jo5O/C5xJXeVof0MaHZgZFYdjQGOm9T
FUV7v/BXSpFixTvBDVVNpDbKOT/+v4eydvOjHtf+CjEHFjTWWGevGpnNzIdk2xRqQVrVskE0CMAO
dbyJx8G4cOaaEqpIX5JRUfGmDq+N5H0Wg6QoctTroUmpnfP8ZiGWuAjUoNxYgYfFGMleS018KRIV
/6zMvk5Boz70U3yA0FUcpn62Tt647uUPO1FR0rjkIyypi7MOgWiPXy0C8W1wZBJJOWjQBf99dP9a
EUzWKkkUkmn5xiwPKroGkCLLD90x8k2hVpADuzw+R4pqdQe9sbXlOBDjunKk2pLvzIqJhLOnHgrH
wQMzR38KGtccrelLxidfsTXY7DWYaD3HFw9gyY1qZKyqi9cE9btax+kucS11rRpo13Jjpp3XGyCA
QTmu9GkAji5xH/bBJe2FYqFnZurtMTGVp24cmXCy03arl3C2Fa0A1SjaE/Bzc0rskY9QWF/2Qaiu
etvBxVweHMOEuagn6VK3KvcBQVpS5spXNvglOg+qfK1V+ycbICLlWN1XpudeaxsR7MpP+71RONZN
UxAEBzq8eurSgU958mrvaiSRthkn0rIgUZOHDB/Akx3mt9oskoe2ilYpVfq1j7NtHrsHu57zU2yF
w3oM8W1XJoYhGZwdN1WrUALkHjly31O5G3G6ztWiPme6X3HYEopo3SIljrZWuUy96iudjOCjwjVk
6QSBfYwsw3ml7blIKX1ZkkyrzhhRHHzUdg+62fxkhQJPKfQr2gP41p/HaTnmVnXBl516IWqjRdeo
ISNh3MNcL/eDmlh/rRJcIPaK9mYiUaVoqKY0dtjv40RDFyRnZh510+gYOfNDxxQxQ81BSZWLAoYJ
5HwMXD04D1GIOBHg6rofapyyLTxKUxXtLKvB1q8z6EdZ6uChYeQaaARoPtJgeAqHFmQgrZ928wjC
EBntrgFM32pBXsOvTpEZt+ztXBjhxTfKcpc0ERgyjj5zjSJAZ06PrkHPwG5QJ4N79qpYztX2E0jF
Zo/ObDI8Gqp26rzUJqcB1uyRKt3arfHb6eMeZed0q7GvFxBN0mtqOe8DKyDfMeM6Hhxyv4Uxhcau
8qnXSIKOxl2+tb0FfojyaeLOR8zMtdWs9xi3I+wVddH0nqUcNdnYu3vWxAISoPViqw7+8/q0amar
2tSq3+nUsL6yCkQxTG8z/+glQX6t7Cq/coxPmzSBNxQ3j57bKKcaqjgIR96+eHHSIGtXjsf/90AW
B6nZVYJ1nYPqR7HZnbKi7k/3j8yBwYrQRkbL4xUiZBzN9UVhbmWobe4K+rsOyP61MGw4SlG/C7O6
QSCSTkhvIMc3+FZ9GcxwGcCnfCPPefJDEzaywslXVL6+0fw5JcTQFEN4H16GVoTK5f7Alj+6pumj
lsyXegCvwxjpj100ZjfCzclPQu+oNka28iOt3Ub2+OU50bBD16Vc5HTptk5QpKfQj7aK4tVbkAMV
6enEfUXX9K2PER9Uy3RYl54VP1oBfQevi2swOYe5SJuRkCqjV9ipEyqjXTg9zV17ssbyRzcG7WqH
K3uYyrUJGHOrnXSlp6mFpVLmXxRKhhCr7QUZ0LIatJD1HamL+zZtNRMMENmATZG1SFnEsbJTxvin
U9USnMS9Bf+HqPNaclTpuu0TEYGHvBUgb8q7G6J37S48JInn6c9Q7f/Ed9GKctFdLaFkmTHnTHwX
Y4ZvpUlxcko5Mo9LTzED15veaFxK2fJXJcNbl3rD6yz4nxJeu7yR6QSn4ZaMj4ziWgqtuE70yNSz
BGS13kE3kr+YKWIqjL86amCD1we/X3WhLyNEwE+HXY1fxqmPCXn2U8QZhYu9UEX1QbvOQ9eAJKRL
5PatuZmK1P1g0EhuwGjHOweie5D1tE89Jqq+RXhCY0JhSDP+8XzraFtsASiU3+8fJLrWbIeyWugs
m2JBbY69Y7VgTmnMHbePijIzTa7ZkrLDL83mv4+MO5NAsk1MiuaCnXZOmlXkzMYatPcLj5OSmYRQ
19/Pfh+6rPN2UMALI6UyefjfNySVzcYYs37f+n1GKrdE+uAY5nOq5tCdLfHw+5nV9H2oy74gQpRv
itmTZ7no/+LfGj/qmXWXyeNrhcVgEWfyo3QTk3fCHG+z+6cyRbSkTe2D0bnNBWXEdaryt1wY07ea
hk9nsOKXrnHmnZa31p5BSvrMbR0cp5XJbkkYW7BWkPay0iMVw0O6TubX6NHfuMKMfMs1z6Mcm2tq
NFxiWlGdxVrbW2wfiWimTZSOd60ga4Mk65JrPuvEOxQc3TY2YGFTgphjV4KUtKLYUi73lWWknh0N
RDEuK0tmoc7GtNL5lNTpduht/awxc2fS2XFndJbmrXB7iLB0TrCOMvbxftG0ZQed/7csmpUBeeoH
v/09bt/FSwJ+1IjhaGQL1Sr3tmq/Tih9pjV+cFhlMHzCIHJajVM6LSLCIyzl2KP0mme7PNn3+uv3
o9+vraM8xgmMXW4V7jZtWS65OfbWRtJwpq+njCWOuYl5ycVIDaQtKrml3Bu4ZPyZrK1jXqpl2per
Ja5x0VjPDjTRWqXqgTWY+Tzh7x1OSe1hla7ND0mbEWeS9/h1lhU56Is744HreVlU3bW56ehRM96/
YVu22I6G+Rnr3ngUKJmO2v3h99Pfj8pmAqin8QvU6ljXmRPmzCsdUCAfvGrFKbr3genvlvG/HyUL
Izc52KyB+VKWMOFmnapvnaWWZ2bH1qGiy2umk0Ew+Zp0NyCP7vb70ZKO+n4cbDZabRAvuXuq7dy4
VKIAvXXwf2WeVxYsgOPxqZH4hOaMujY4VY9Pc15d3ZgA+dbJcbxhgdYgjmVt4kVl3qy3VpBrOrU6
LuJzemF9Oq5tRUh5U+3GFH2ECTz26huMUtchfyJYqcJjHqNFy5DZQ1pZOVEkOgLLbJlDUbR1OKqJ
4JeSHeCIeyh3AEoW25wDf+jGS19k5tW3EWLpSCfMqn3O7w/UjjiNwTPQjxUYbusiNFoU8LO1oF0Y
zFuOq9i5BdXDAYGD0e1V6Pjm8KXIG4D8UxiUZTPr/3xML0iZtB3uDmY42q1PokzW74x7qCXupD50
gPKA77U1+v1uYWAQWzPVDd2l3SWGqT5yBjmkOmjZ1euN5TUeMR3WGvWBFX15nDzQPRSGBW7YD54y
1KOgPqb0YehTUgu6Q7a1Bx3ttN14F78hoi9rXhfdn8NJrfIMm1/cCuM+RK6V/dkkTcREj4FSyd22
7tunIrfSk7TVjyqLb8aM6omB+Rw08yxv0rBIg9EHpMnc8W95BWfDFCPHLEiInZwW+Oph3ExujqBq
SUQ0oKV54waJ/XjS5VBZrfdWqmffKA/WoqpvM0e5J4eC4dFSfCNSR/w1K+dZVFZyGJaa0B9eyWC0
YhURhKD1m5ZJrM4mbi5wfl2LmT4gno9dkfxfAVLeS5GubRYcnkjJ0J4IrpoReC/9NdbH5QuAhI33
ci5Gmyn53Q645PgPHdPzAnyXl+s6WctVms5DmbEVh367ZJaT7saVH9DLwd01SHM2rpTLh0GXB/Ca
qdC1PScYzUl/yxNjq6pSPDkz7n2FRURCDp3xYtFamX077ypzZHGdVMTbFF0imG00boj/KhJ/1cZ7
z8j/SWobV+PVLz7XGEk5zvM3OaU11aqvXrQ6fa88Y6HsH9t9MvnLlmbXuv73kT1SGMbmld+PK75z
tHdVZnO4ymQ6kCuhvQuJoMP146clgUaBRqqP/Qo86dm4dLpt+tS20n3wjY9iMtOn36/U/hfkrHFW
EsleXMkHIgEa9Ple8zD6gmV2plnb32+kvY1HUtyXBxLTk8f4mI5JgaW+zhXSVS3De3UqYw0Pot6e
H/PVURsHjPfgsax8RAvAG2tcYyZlYgh6cKfvxTxNmRSAuml26PWBpt9NiGrwVnQgPh6durJv+Nmr
x1FlXww16g0Z3uO+nWlIOjXbBz2p29dKOzjZsJykm+27Gg0aw+d4cK99J9qTghCLCl6kt3l6hbp6
zPx6/Tux7SvWBkeFDvR2TTvz0hSmeYlJy900g5ttcxcPj5hcFk04u9GSbPpUQy6amy9vdha/NJPu
3TrTnN8aF1vb3GheMHeAitfsQztkP42TFl9GVd8vK3bgY8W222QSV6Fi2VeunnKmfbLuvrhd6zwC
AFE4JebfpCz6/RCXyzbVcWjToXBY0FBkwSN6m85odXtTMSa3lg/5ZhEyins4tyrpn6ey+BCxkzya
YJjdYHTPfYOXeZtq3sH01pfZNawrtjP9Rs+RuBM/YIYQ/jZmzi4zcMXtyUkttY0tPv392u/DgFPR
Vlu9DtXtGEhzFSKsnXHYzZ4qt2KmsAXdqU+/M+LS8OEA8rzd3vc4LHXWR/YhxXFY92PufAwLG7sB
xAFiR+T7eSbRUG8OurTj1zbzrcccKwwlzZd4Naenwk5+lG+ikvSJpGjc6P6ntQ3vgptQ+sybJNv6
9qCFv5+q2czDoZqSLXWWcauhsvKGBcYQ42L6++A/z5YiziJPCccoHPuZFUwftY5OyM7qwNAsKzKj
lYW/zvxHFuxMMEjcOCWji9KmJGqYpG+sbNroI+ownzN8u4KQXKcE5x8rB4+cEZlO2kUQ2oLJ2YoL
iV9ZpyXXnvs1iO2uvglFwVbQUJA2Fkf4mrBVLTBhMuM5jiD6eX48rXnOuoGMLkGpOWIa+4zPkM/Q
WhTPo2M3VzH07535j667EzEYvTjr7KsO9FDNxq1KyGiROnsNH92AN5Z9wdTqhAFoR6vy/4sFj1rq
AtBW1rTeWvl3bLqE6V7aH8bCgu+jWftaFvvJ7u/7QMsBy1Uk6wy2zzyYgeitKbpoAAF7cPEex6TY
I6BlYfuupfpZ13sYgLp9Mu8Pfo49EELncsdN5q5t7e1zPeTxHqGqFmgzzeeUph7Cq9jad/5+yGcY
QpFNj1RaPg2I4T0ti/kgWiGOkhEOFgNNFTPhHwiMZXob/H7n92vTpDaZgzF6taTx9fchs1mGc2Bg
wMSsaHCu/3uY8pxDYqZEbVVYukZzcKYFed9qhllc9a/onI0Lpzq98/3recu+qsql8d+PtUUXuHab
vtlmU16kSfDdfz/WJ31oOGZ2LDVn3ie634ZwB0xQLG86DNA0T8NIUsPQIui/fzbHvflU4CsXttIU
Uff7E/eHJsUpLsGId0UJFbW6Ph8X/+e/8ve/xypHiwecmzCZ+SxkafN/dj8hovVL7TTGxcmZ4+og
C0hQ0x3nk/9WuSPdus5/rKwbnCIxUQQDcIjgHYpNb9/a2PU/6jqLD5bs1rC5fzp6BdU+ve+VeFXz
WVurk2ejTDR0Oe58QnONyo73CRzuTmq+85DyegWpZAtbLfIG6LL8rH4W6q1ffs++9Uoa803rp+GE
y5L1Oq8whZ2sB7rJ0XqtyD/d6IvDp5WJ12Tr/N93DcOgXJ+bv7Fem+dENPVZWtHvJ3M7m2dtqu1h
A8nHrbQ006016fcNl40FYEaEQNbEh3JNVURxz32ERKsDeVb/m9vETE2LTNDOmbKJ1MBJVg+DcVtX
8Sa5Lx0T6Rg3D7fJ2+9Ha3fU6y6+/n6ljVkSYqh9NnGkukjHb7cLZ+XG6Uf3MhteeaDWfyB1p7jw
ri4u7e+D7YtTaqDn4ssqxm6omQbzMtURbDi5Rq70I8Sw/inuTIcdJ45lCAJRZ47Feis9Y9i76N+i
zrVPFEhpMI3tsJOc7s9ambVcF+aTqmd866wCCtHXoiS+yVEouIYakNhrrgplbRTTsG+sckAW1euh
bhWozpDjA7LFhJTw8K6cD2yrqbY7SwvyUbZbHYXReTHnfaMj+J2fxaSsoOzxYaBiXm5zsk6nsavO
HpkcpyajdTJoSy29DsuYBss27i1VtUKpMvdIjSIj+Hgejop1mcy74TZRIi2FyblLfInmGFooBs2J
yor5qlYqsZs8Wnjhp8Z26O6NVe9SM0rzvIxGdYMyMc567+Dg3Go4fQDh+M/uPYnAuVhl3z1wzT47
NBYHdsroMcqfHJ88bSLDkKSeS5ao69KxPElSrA0W8Y9O4sL2nhiyhVTPHtahDLSFFbPuqHePtuvQ
KwRhI3DKyCrxTfh9GaU6v1Guqe2ksOqziY8J1rghHxku79iMnvPE4vOQkYzsTB7bq6Z68jxvehXV
81Ab92owgzE2HpT0S1TIcUo5PDzpGKninGXjJpVMnwR9WtGk9IV7i1Fuhwq/eL0SzRYX5BgnAc95
hG2ncabhLcoEUeZcscRxMhX5i5GFZn4fcFHslOb0wFb9vTLXh2Kl55czQw/w3E29ZD3ss24FeLjk
QWbbWTBJci3mmiJ24aeSnA7Ytrt2g4lgH7Z5hXuhjdOxfGnXUhGpaYSt0KajwOBoU9K7b2Uu7pAZ
Hn0dMISAxvE6GxVOrl3bwesD6em0ocn04tjaTlX9Y9cXJ3+yzxhfTNsF4y+9Hzuw1eSj9rhAlppm
tZBwXmtNiTPeW4f8Vs9PI8MlwBtpQCy5K2BI8mqX0yuL+eyAQfIXfVXiNuW26niBVcIMm+SaDK1U
PQVFBkJISBgm1isOI3/ytpo+bZBUMWYG6xNeNbXA9KUWMyidjKpQaRXOZpBG9tAUgXTtjWch/49t
6DpDk09dZXEeuSoqneIPEx92HP2zxC0hmKgmwyVNZCgqV2LQZlyQYvtBh+XRxosnhNrqGT8mM2x0
MCNoeE6CGcWDXVq71Uwg0dP7aM9fM5Z1OcANft41J1NQ8l4H4vEDP+vrsMAFzqrbd0cYDkNOqF3s
7rcsyC892R5UK6Bo5Exs20X04On5i+HwLkJ8dDAKq2DSsjLFUc5JTn+Y9/Fv2dl8cwhyy4EjOPGr
nQltEZBSaEKfmX8mWNzIS3zmja19f5JeTHYUBIEwF56seWP4bLXXmC1WPxhfxOVMAQu4gwVZG2jS
87YsB6O+7veZ9idOxzPAcn507OOQMh5qtzN/08YTk9znQ0qwi/XXW+MSiKxJ2Tlv1EDB3nuWFZIZ
4gWjqnJANUnjPlJ2QShdR61/XebajTpWDZtF9k2Q2xlyzBiNdYzVHgvwN2mW3cEUzrNXyldY0Udy
gmgCyQkdfEyPhNzb93/CpettFpDhkqANXu8uB+n77Ex3OuWscWja+SE1mrss3ngViCLDQjrXIPOM
927iTVsjxVlABkPPons0YvOVWKdup/mEv3rmJ+WOsZNXL2vtHUnw65KnWzgJ4BdN9hFZmH1IxNm+
riYVGCs3wbqE6yfbj7UJZ3OSJUFVVHcXbsHTjb3wxIAw5KQYNz+JMZhbUaqS1Aq5c6bsnzZuD2y9
jovU9oPq0D7G7VV2SB08nWMOWSKQc3eGOt5aM6H089LecgSTG9120nOZ90erEUCCWc9CDYAYWuJe
AySPuWnbO5gfw+3kzjYyd9NVfX7wLC77Mbd3jaVYWKHFBqvuZbycWuiujaF7sK36tI3tGTl5b12K
zAJ39fVXW330VYt1WeGwBhnbK8AZG8WZRWS+JqHuJTeLjTkJndax5sIYrXFBJlFwJ/NGj0UYCKtC
mlWDmmyVCvT7r1s3QnAEQdZPcUYQg7wkltjOa2YEQ1t8FGOH9s6Gg8va8ZBwFQ7QzERblLj/r9WT
WrQvabsXvVjci99B/zUsnzaTM72gd+h36fgPHUi376q12aRlnT2W7DrxBGcIyh2ntTFp7OJ2K4zx
RB7PoaZYBITgF7dMW4eL4CSlL2PFwqLP/lfVbI/FiAZ4QTaymi5Pr1m0+1HKqwatGsC5JyHw7x/D
XiJjLZ5Mr3lNSE88tr57Vp26sOe72Gy2DsZsfLrKIpqBWrqvWQ4sVX3uOO3zOMFthz3q2IPjlr2L
+0MyO9sRYjkU+ZSE5LuQtPdHiaekjf2QfoCQpcrVtovQXmJHwhyKPTlfBe/FpDuUGb7j1YRnK6V0
7K3MNqzhfZxgOz1WwdIq65PtwryWUxa03KK0tWDb3jc7D5etculu1LG73mzANu5y9qXlVwDH2kwN
timur5ggrLQ1oJh63yEO6Lu/rX03Y1fHWswn0Cp2WPg6SLo/bxUv6eI9t4XbYV9SHEbkfFq1PqeD
75B9qg5DkoeSk3d1N5laH7wZvdP6pK2riT5JXFbX/cnNGGbJRBTTa44KFJywt2M6AYORLyy/09LG
h0kfKZPaZN8UogmNmhEZCO3J+busTC6ld8/CNpy9pbtP5Pn9nTyvOQJzPSCQqqIhJqGQH860Uy6m
9JkXvlgHTFP64XO2LcAyTFcSUW8cK3811Mw2mpMQoF9GscVSKXdelhmjP+GNIZY8DAN4j+Q+t+fZ
TrOwJzXTn84olnbQ1StMILWh6MVLUo3/TqxhNn7/r9ZZy1Ej5iQxi2zfuFg15SvBSLjnl+VnJrqj
mTNDM4c3ExJzMy/5a9dBSA/Sfivw1Q6SH99MowXfGeqac8r8cKzHS2H2e0soPxxMdCNVwcyjpTPA
z/IfTRHVPcnbUK73TK792ulhMfsfgNrzZqa6ZpEedPikMnCq7UtJRdykwsRmhHmyjuBkLwXnXF20
/bVx9kLF2U0dk1b7HOloA6Pxhk22kjsih69CSz1WYFK7Oinx0pOM39s58YJ+VGVUmoqW0UpYl8wa
ZY5KYbyGfWZZ1qn+L+63X8M872Vop1qNKkZYm3jWzuRON8G4duWWUF/yNHPh7Xo97kG2k7Ne3Rlh
ktLlrN/IlrBbbluvy2D8WDETB694chzxlTk4vnVldS0JyOSYIrtA945sy5tD1evqJHKMEXKt39nZ
JHYLtl9XrnYi3SwGxbDz48RYmEQtNq1LTIbICh/a+Kn9NnKjE8X0KESJiIsMkLo5zrVB4mxjPiqV
fIz+TPiBklkIio3GV8/dKBswdkyMaS9n9c9g3x2MzYTLMC03bjH/syq4fL8nSTinfzPQ9i2FeqYd
tbZJ5pGuhgxFa40lStlK9wwlIzmIB/0eoKYVNOM+89SiczbDglCZZ+AiXJaBtckVvTaMpYv5Au/b
bjBHHnezPYktLx1KEW0zmVgrIX6TGzupd0oH1a5y1CS1hvcD37JBZM+KvwfAhZVt/jG67pNHomFr
kbopY0YOmQu00q8nzWv5LeT0AAT5PtpH3edyttb1w7d88HgnO9Y44Cm/eZr84ujUNo4cFpM7xx62
zkx+VVywq4ZZ5f7s2wcu1CeBETh5DOSPpuWOCCT3qBPAN9qrsfXpfDhR25Om06b3eruZHQRC/REA
xw1JlsoZ5xRXzoeBo8zWgrHKQL5xCvB1Zy9LtctYC7Jy2+jVWgGkuN+Ol7NPSY2DXo9v2OtvxRx/
tBSOtcAPreEc8Y1XN+ZStGYvgDhG9p7q0dI0H0vpX+Cko8rxsZlIzPSY2DRbiR/Mnr6fvPxG8udL
71QzmkLn3ZLjfmmNa2r17xmtC/dUfb/k/bYsd5VWvhmG3cNFrsbGRMYogVyn2loDQyY2LSGp9Lkv
6RCgrxhMqi0pTn9HvzouKUNbbV6iBRfMSv1IkRzcbCwiS+W3WfSfeqWXcMX/sBRHxkDBF8HLoLnX
UfRjGpH7d4a7Lm+DiSl1vpGppvZ5rEWI+BhnJWRclSJ+1a1UHDAzT4LGmCNrsckINXtqy04Eum9N
d1r/3gbln0KP/xCKc5s74e/qOX1JXHTaDeK+fi1D2/wuVcsCcMFVhKejjgD1NtyMZvS5ZamP0RQn
0z4/1vOin2qrHnhJR5AhihWBGrfztY/FQ64GLrjrYzuLjNkbgxkpJG4s9Xtt2q9dEuN9zlAo9VHv
2MbL6uGa7CmiQVSB30r1rMUJ5WtVH5I4ORv6ynxrZndoyy3v2ZpZ9YpzFxm+nMxphBaj7Yd3GqB3
fzLnMJH2wfWMx9mwHvrC8e8qop3QUGU09QvgjY+GqjnpY8OqY9klZcuEdKH582r/aVnFDtJ2n6Uk
DSmeu8TvH/xSO2teestw2HWT+J1uAqV4f+f0sW50JQdWgXI6M1s2QaU8D1baRGBWKmhQa07LXWfg
dxCOydVoidyzpJIRfXAgZgN+wWX81MttySRp38d3nZDFOUQU8sY38/QlS3AQWYebV6Je7eK+PxgM
MqMOv/QQ0kkcTb3Cjamubl7613A0K8oMvdubzjwfyOd2Qwwwji2zwedY+G/w0UdzaacL5kf2HZCa
gOWMUz7izJPImFGFtQT+rB8qDn1mEyh+/vUm29/QUXzXbX8wG+tMjLVcy3RTKb0HRdkzGoVvLhi2
GhMCXaLPg6yrixPXOoPp155/5TivyUU3sDPxqWar5cNixIdTDTcKE18t/rHxizfcXZ4mbrVWPnN7
+TDl8kT/ElkYkGHr8pBwcfW19SgQulByVDRI7NcMwwTesPTvMnYu+AhededS+vuMzCxyXyps8FNu
Rd2P0S0YqBTv3Ho5h/rinEEAdIO2TUcb53fsDYy+DfkbP2XyB4X9i8zkCwmRL5pp4mXk5+BOA3FD
FNfc002DbahO4zuLg8jwnwfZkvGMyMqv+039WqWp2Jm+zzFikZKt6ZuCZhaWw+DYMl58YbEW6THQ
RB1GMag2SA9AH5x8phP6KrO7bKbBjNZrJ/ItY8rlRUO2YuUkhCTmwj9c9FuzsyRVw7TT9LFDieR3
sLt0tVxcFPSp/OszDwy0xt+ZsFOc9yRjlF7LMdaxbq0RwBmma1/15i0p889e978ldCHw7RKZK4g9
rMxDXUw+ioY+4SDVH6olEm04984QxrGfI4nB9swR6wEX/JVxCGLvZfmW450t6tePoUQJlTnHhKXB
CZ8EOeYj0Ig5bYb5yxzh0ORgZlGr2KYSOB72Vp6GwsTKlIoVwflmEaZ7Zr9UBS1TsE3lJlbY60WQ
WyNnWk9u6qzDg1VqRi9WPhlKeXu8wTfwsGnUWsU7nPYLf3O9uUvsoE1WZuRVv0Xb/NwO4j1tUbA5
gz7SEyAvLHQ72RbT38xj7QM0Qv9EAdpPdpQ3SPt+uQ2k4o1X4DuA4mrEjjNkCr3ce42iTN/lqpwg
z+0kKKxXKi9zI1Lv0UmrNBAOg/4OAJfQomUPZwq1ZGKu5FEhTYu1RVpvhHMZv/klrRtyospLHoEZ
P0jPZP7nMbfxOKZS03Y3RfyFBu28oI7fjF62oIbXLyR+v3pOHk2pt78nkMJF28dEqDE02cArr86C
Qgf1Wu+TqxWCVinGJZrl0quPz3XGehNnpXaz306WRNM2tVsrQwOfrqRULSypS9c5aIhytnkbo8zJ
ehWlyh/ppOSXPpljVE3Vkx1bUdqY86NYzatNAbqJr0nByhDxF28l7TP2Om+bdeabyfQt8kDWY43q
la6aGGPLUyii3LDj9m6P6xL2qXYS+symlQVzl839LqkdqkRIVnC0KSgbnE5kk0VubB7t3sD8BYYd
5RPybatZn81ufKHY4awhlZ25DiOg2Q00u6RPVqojORiddu4S9dPnP+0KYCIWuZex/DLM3gvLAmzP
9Nt3vclPBU9JoA/JQfbeidXWrR7Qb/kMr0r8y35Ph2F2mbN6DWS4eKq68m3+bPofryxd4Oj6DVcV
xZNMsJfrVhIwid8y5nlJAEVYTxpz4OJmISammuKu6+2mEZnEA6YFeGKI9qt05A4K4myTi9QbhThq
Kff2qappowg94Ya21agCt12NeC/L3gc2X+G9QXAbxDYgMNdGu2eXxO9JY0U4EuHs60tMHlbrXdfK
ZbO24Az204BOfTPA7wQsvC++SpktOVu/miZMs5UO8t1t8AM5xPPCnMuw+K2yivHldMngrC6FTWur
DFRL/j3R3nQeW1vlkd7sDWn9k4j8JonivnbmekpWBE69WiFeBEKintOl0GaWwWn2yGVG/gxmTZwW
S4EZx8QU4jGtKjL8IMgunI017Cz2YiPdfrVebTi959Wfv32mgX+MmMhlN7vinIhzzJCa20kkdGGT
2AMWXsZirEN90avHdkJ3LRLsJLirH+POmkLVdfW2Fet6MIc0O00zF5Y+2C81RHpocQme04w+b0UT
g5A+QJfBGlRrXiC5qCAq7S1tSTnUzGUIU6wTzpajRYr+5x1LnF2hOXHUF5E5+ubW953vvLGdW/rV
Wggqu4w6yBvt0PK4J+d1zhswhTz2hbtd6/jv4AjtahEUQc1tdE+6RkAQrnRns86MVxsJf0iT+GXI
3NoqJ6egU8mbKs2gjt2OOPepuhYMbkKWL+W5kDilleiUQk1Hn4UD9Ua/t/RTYqrzmvkPa11OgdVU
3sHVc8pFpgQxrE5oGa75lqrlCICU/aNJow3KAs6m99TVKdtoRb5vgYRsGqN2NgbweN1ML0kmXxFi
VAc2a8dGX6uDZlU4gi3RbI2vpS8NymaYgbr5xKYBN3gvo+Wd6p8GvrtM7ad4KR5n7LtiK4w1bBVy
nqWePomaFvMvvHO3onN/HMWMYi6qCISS6lh7m9HqXmE/Tmsi9v1Uznte3iDJnefYTJrA1u+mJvaX
qSC8eTdgUFKPAZBVstdIKNo5ntzFU3tb2uprznqDyCWG8l42IL7L/niZzPaJh4/FzEQ1mrP1AQlq
RZec38/1Dh8Qjdd8yOo4cEyGwVOP51CWnowJi4EMwaXbFSZop6+To807jlcVWKpOieDEuFaPiX9N
ygz5e4JH+/A8Cf7jfi8vfQ5DNT9ljXtJJmPL255OafKe8xTPwP7OBJUxsVB6Hm8tbSAMhDnhWjaC
yumw6DLfDStuWVZd7/R0fhiLITSoqCa5uGwsEIErhL1yfhFYc90BDpINc/cNHIy3JFNdILd652mI
aONlyULLnXn7S/1kfLusNgJPEcsGvUQvSrJNpMfWVp/RriQ2zzWbjAfUBaE3QQIaBj8p4x9NpfJA
YOtDhyfOIOiS80YD1MUjVMdp08znUFutL3cS3yDrGns790nG9U/ROsepdKbAVpK3+YIG2G6WF9+x
xq1VoXmqcaWB7mcpEh+Vl8WvdTfvRrEguujJpbDXm0MNcsonxmfczuHwZjMox+xgLkYX4P1lbAyv
5Y7VT2eClu+rB3WEr77WWW1uu2b4zAy8NEff1iPELew5baVv5B1ElDPeICjqQzLl9oDZyrNvLm/t
X13lfdpDaPrDAl+ycQfMRyQxE1tMz86TYSxnKooKl6VTO1Haa32Ya+4jxvT/dv74xT00w5g6SZln
cPJYBlVYnjKUbhoNoJuSqPP68YAG+NLgzocShXU2N81AT1Ca4cKNVYrWMN6rsfTJBcsYKquN3/AM
ihmAyGW2BiscpC0iZYBLjNl1p2IIXg63onivAFAvQ2wc15jIQQi2JKpzHQa6jSq/0b5MZznN7jcB
0QZWz2ixVyxjo2pk2S0Ujd8k10hMMTvGbi/u/Klba3/0GPsTz9DMADN0EaT+zWwnwp7kPG0qzfxJ
p/Sb8cWwd/Tq2/JacIASryOY3PvAo+XS6h/aDkeQnjDHwBNAioxDuY0hJFfIH8M6syjfJyTlM5vb
0APYnmvSikTD+wx90d6KrWKP3WwaJqPzzfKlhxn0trYw9p4YmOKY8bj1I6o7xOcLTzQ30TW08+r9
/zF2JtuNI2mWfpU4sW5kwTAYgDqVueA8i6LkklwbHMldjnkGDMPT9wd6VkVndi96EQyChFMcAIPZ
/9/7XU0b1MoqinEzoimCjJRoDE229JZRljEiOtjoO/smrD7Y4Y1W26w8WE2wA7sEesLJtpQRXz0j
xfHhOLgSAEalY3mRvWB4tO2NLcN3mj/Q8MIzki4q3a/o9/jcOWutWLWvZR68F7b2ge3FBEWLpsjW
YalAswIYVl+1Cm5Nq9X9GvJQB1gqKqpgWxlZsuzaBDmjqFeVoz0yHp9iXMXoxt6zyQe7H3awXLtt
W3ecGZpfHsyZRhCb1yxT3rLsrfjibLshvjn0TTjjjWnb8w1IEKiNoCjQTv1J0zh8C1isxqhbZ6uN
n7OcOnhS1S8m5dR9ladPvcz3CP1onr9SehcHxGMAD7raWA1YmRgQItzz1ogazICkIyz894thGr9H
fhw85LhKY2FmLI8ielQY4VvZbknDocMJBGcBVIkixlwrH7xHH+voMqjsZrlurUJfl24JB1XtswyO
RVQk72Myk6Amd6/5XrjqU8KrMwoUosxH2nTNWpLn1DWGjn+zZH068D5nfwb2Uojv9q5FTdICJnXE
XrMqLEcapvZa1SgFKMhYDXNx4t1zuAYwg7L4IZNJstZcVwLgfp4a7WDiBFuYkAKXWBCaNakwW4tS
3c5h9GEm5G1M2p01UoVrbSGuU336PFKX3bsKnVLdJuYir+k6ZiVJTwT7Vn0/PPZU25qmMvZtGLN+
ixyGnhaQbaYdPN15LgWSH65F0wHZ0+sE8ivKZLr0kedgxQD1KFvGvIj1Oetak9EK56XbeHy27EuU
6WvjMQ1NUKutmEG9TpZ9i7XC2GQiZ2CMvWgnquZRxYMHgG4cwRExT239L4Zsc4/OnglBzUvHrOkI
k+1RAjor3YcDIEqLsnjTnZikpA+oZpGSG9UKYAG2bYqno81BWFvV1hMCj0N08EYq0kmS34IRXhWM
vVfkrD5npf/S+fXJ5EBnskH2OwY6Lm8IPSzRrTBLG4tY2Qi9u4OZNBqomN5YIhGKt/VUfHld9OSY
1Hr91KPoooJTUYSrxNHqc06/RGr5uxgx71Wxv8S1ZpyAcDB5QE1WlIo88DhgIQMVa6NAKS5Ebx/M
SZdLhX9zlarWgzgRP1EktXfM5hJWoRsrSsPVNEQl46BibmXYC5OhlYozpRTZtwcKSe9eW1T7qMao
moyuywLrgFMU0r6LE9+20qUcuqssKRM2bnQuFROlLKKmVQyE1rjeNU56c59UrGFKbNBW58A0kTPq
AjCPEVffddO9WMPYbQz0CiIdd0onocQJH6P+JZ66t8LBlOu3HP9lg9CgEVh35jhbdS465IOFYOrP
IXu06UEVYX7zh0hfTU23p4bt+aw225Y8etF3DwZEJwLrR9OCIjUqCepGwpxvYnM56SME5BoLr8WS
tmHhufIQRzJvWaQarwGBELOWS7BTIE5OoJ5i3/X3VMYNZsVNDR2sfww1MqUG5S5R7i2i0n8M0nJb
exgLh4KgHnPQYR8wvtc1PHEH/sI4pskKPBNlx7C+kOy8Tk1zhiQwzUzc98yxydMk3Wzk6IxkTeR5
FKJicuhr5tVRpVQ0QqStRWqfYQ/OZQuE4WF1ZrhExwUovZI7FMCPbpz7D4MkSLfs2ueCJbZuDCc0
fvauCQJCqok+mCK1Qh3GoD6h3mkks3CHzoRlmb/KwKFSq1k/qgfP0zBF+JtKB6bUmpx7Gq04go26
LeG0ELnKjHZDBOI6VMeiac3FIIZPKj492TgMIk4TnobEmPZJwOCDYSKdW4jfOs1/R9a1DQU+Z1dq
/mbAp08eyDdPhsc+tl48c5A7WcpDaGj1qpmJTXmus5ynVWaQPbBpPD/dSOngGkGmyhpuXfntYeoM
iUKA6yWAKdBgng2KLxluyzRnqcIiiFb9dPFcWztjoSEAPKd96M6zfHzZBA5F+jZKzENIQ3pfV82V
6LCrxre5iiW8ldqMV5o3Tw35GENbLhnanuuhJ+I7+qFTXWb53WCh6ZIfSiPs3rMqfiOr3OVmoC0s
r3mn8dwj72Xpkhpos6h09W4DGw+bjOZQ1hwmM35QPVELVm6vm0rpm75d0+VGcDi1HXN3ZwFZlwmZ
nT/HAxf2roy8leSAjjMK+hlhbh7dmpw58rpV8ZMsfFbSGbNr52WCdtNhB9lXwfA19W3Lj89l9lvi
4EJz4MkHhUfENMuSxYTBiUkdah1WoPluogbi7KSd/zKJnqP9mMEAkj3is2yt2d4PJgaPqtJAAYWM
f2hRvih7UbAKcuPRTibqYq40TwXXAC7g/iLJkMJnBG3URJxYEqm1wURgIZ36VkeEQ9Fzm47ST3+S
LnfEpoDcGzLqK6nzP7AIqX1rSHNrluPCze2XzE3lEuLB3gEX7ETaJc7L/WhQrkxIrx+R3/VZKz9p
Nv2yAvNKlk8BjiB7EbLIVnrhdte07JutQLW9sA2u6nCwMk4rejktLXAO0wcHCS6lPUnkh+wXsca6
KgDgtnJ5w5Mjz0nPgsTRbXT/6LKiWpTbmDTxEYE7aNPXSBMHGbbfwxHFK5X2dO0WUmOS5VPAZNg0
go3emw0nd4JxDUXpPLdWhoESMb+OsHJQKES3xCYAkxDcZdODD6FVmouYaqbPyqBs+2cTi1Qz7lMz
/oUob+n02tEwOJfd8MdYEyzL4Cqs4TPc+qqjFubKLwRX0U4vtJ826SVrs8WGioGnCbpXmYTvRLqz
QMGvsSDtiMiiDA9Ef5zy/OZlzU9kz1TB8GIgycwzyp0GbXR9wsJvEQtA849DepE7AhZhJfcaP0qM
03/yXQSM+bud6+/68KLyMl6GOatqQ+kzAWzaBVV1DCVr4m6unJHJkaA8yvqB5qWu9iE5Okp3ceHQ
bAUIwfgIdTGIMVcPihkzy9zFRBh58cs0k1MC8A9rbBLToV5LQmkdT0H5oFwh5/RjoePJYIJHhheS
IJPA06qB6u3TsIggYWRRxXoV6mWY8ccS7OBTBqw1L6snqRfMCycfkILmrzGtPzBxUBsRX+DvHLyG
bJ1KMqeQ2chkoOHHwiABoQ3lR5Ml+6DHB6uZ+roexS1Fl8l3NaabuqEgFdOMj3KK6yxFiRALYxwR
gIoiGw+lyud6BxE4CC6PWU6jxMXFwvzXWnS5w/J5qLbRGEm4cRBRwyR4hglHD7S22pXnkvzZNRqN
6QSIH0CoPrLJJK2QcNiCSUAHhs6WZYpgBJkHZXt0IpP1vTScQ+b3MalrBlfXEguUL1Fn4TGZHag3
9LR4XCjwW7n1gp7PhS9yRV+PMjksiEBIvL09D69S6lwzQxu0adE+otz0UFVljP0WjTy4aX2ISsis
0R1HMWVnavwXf5q2DFRwIqvUXupANEgsnjZE/6G1QCcNcvYHs1tr5WpTDcfmPeqMrxi+x0prjO8x
81os4WhipwDQkV8sSjGqU9BvWLzhjp34ogNDzYkurlzHYX/tIu97VBwmMz2YzYiQdgY7Up2k4op6
Ime85mw4RX0GyaegTh9RukhVB9q2kvbW0lYVh6krGpaWaXsQyI0R4adbJ2WQ73BcLiIcdwsXY5rN
jJ2+gIPuIexeMlPSFJu/ui4OcFKb+QNIuuBBG8yfXdoeS3SkWyc2013mvA86/VOrt829XRYXBzLl
nr8053x/H1VXPiHg9pI23FaRCWkPJiqhtO0ZDisTwiSJ1o2pv8ad66DCbX6ENf0Exhk0c3bzEg8s
HrLM9rjscmL5+cOkedSby+wxINwwSsdlz4TzQIQ4di1rdGiPojDtHfwORvWpoYxB6YDrOIL8EEWf
WWGCnPX8ZjVqGAn5kXPYk3ChCKNBXNmu+5x0Rj1z3hIu1Qgre5Rx41a3tOQW4w4aUUZvhYT6o5Ji
2TBGbyj1f4/a0qWi4VwSWIK13XMlhuhisgRoHXvYV3osgAijkvA77glkCJMTlvzg5A37EF2lfZug
H+27kNPKyMLNZDgUy0P7knFF2o4N1zyL5UWapLjl0gezLKpjnAaPzQig0QhJNSwzZj9d/tMZq23D
xCrsDLqv/mAdkaI/+HnpLIeaHjClAkxEduMtNIf+a1l3/TWiEaEzvxR9GT6SGqvI9gRLWjfausIu
wa/JIFN1F11EMPkHfGDHocncjacDmgQug+pFhsU+D8sDkHZnXVhpubRKoe0DU3wNutY/hwZwNVKb
TNgQB0o05UbrGdPGpYj6a2oOpEblAVkFqDD8WltoGVCwukfRoc1vOuzxmSV6tkVxFK+kK2OsHfDh
JAWIyYG8z0ip6K3SgJrrsn14UHS414M2LAgYUSsAdN4ljPW9LdDNhnZ+pXzzhQLfWo4FozVd+m6T
mEj6hK9d/QATlj9Oxzo3k8O8/qairp4FM4CTbpqwLTSkVcmYlGtpMOHVks+KhI6OxJ/Ae9Zpwqxi
kk1dd44esLufdoRceU7hm9RHCMlhwVz5DVaXkIjbhg9aVAD7izf6PsTsZNNIywmDoPs7oMOidq4B
qYgc57tJSsKcSzDx6/G1X6U+vrYkszCS34CXLLKO5N05lGUODYk90g8rwWfTVhJFwrw9p4Ldw8nm
Heb/dDlcvYDa1/y2zBoCWNFeAoNkUWQnWXNLi+EQkKk0o/0rcxbjZZ92eTaS5MXRjY85L2YOvJhU
yO/Z0zAzfpbW0jOGjxlyP2+GRf8gfP/O0mcR/jkHuyAFWRh++3DP1hxIBC26+MGNQEGSCuP05KgE
wztw6jm5KRfjryEVryiwrKA5ZwSOClV95zi7v5lheLLSAH+Vtu08YMscYvNTcyRBosefcyCCaYUs
ZOwNwpaV5Xk/JtvhiwAmnzVfbqbD0JkNxr8DxSSw4TTJz/M77wL9oy+tXdNHuzkHJScJxir7d4Yc
SJy9BIzFX6L2u02McTdnB8APe9KGp3nH+Y2kxAvMuwGVW+hOewsN8yFFPKkp//v8Rc7ZIU1UfikV
Xyy0rAZZCHP+gTJQ5lCVBwIHpVrSDTAfNeKU/jsgTfntWXgknpBBIyO+Zl5rzmFoR2NbWM290BgY
94c7Ihbmp+Yfq1f+ihOGNlH7o2k287uc03MUqCp4f5CautV8cM3JGm5afLrRY9jjWiCkpoYOtMhR
haUq3s0RiHOY5ZyjUQvv4HTlehJkAM+Bjjh6FylWHNzYcw7SHEPqp7T8gn4xp0HMUQ7z8TKHQ+EI
QuBjPs37GcSbzIdj0dpPZsDFe470aAklCbPiWKIwmXfwIQ4zyU2m9CUiBiWsTNBs44eBsAZL/G0O
wuvgtj3NdyAk3V+QIiDVzLd5c84enI//Ocs0XPutttFiuCIErjSEn8/xpYXc95QmR3JYfFd8WJF1
TEexLkoiv+YcBr4U5ucLLeqfQEGtdLD9PkEPuGZ/lBVlJ5ylsnF+hBprTMu1v7skQtRe+UpruzKg
ZIfhAzi0D6zzn9Lsf9YkiPgcV5NF7h8FQ8H/K1d8GsSbpUn3E5DTp1nyhU4ZnUiRXpzc/5EpSEwj
YnpSQAhhfpRoxI3W+FRzvFs66aQ5WKeKnN/5g+k+MgVSnfEc3cN9x52vcHa79qdLXATr3s85RlZJ
jYq2t5d2ypKluM5hmfM+c8TTfQxrIUiqQaM5y5v584//+Md//ceP4T+DrwLDEdzbvPnHf7H9oyhH
gp7C9t82/7Fb39b3f/E/e/zr/v84P22e/32H+S/8z/684j//4uqj/fiXjXXeRu342H3V4+2LSJv2
/tq8t3nP/98n//i6v8rzWH79/c8fRZfjELp9BVGR//nPp/Y///4nxM77h//92efX/+eTl4+Mf3eK
PseP/2v/r4+m/fufhv03YQrb0glYx7/rCevPP/qv+Rnvb6bLyakLIZCu8SzPEDLRhn//0zT/hokM
pj/9R9M2bSH//IMOzPyU8P7G/FY3PYJhLNcxdfvP//7c//Kb/PUb/UFO17Wgnd7wwlLnr5S/f7z5
k1Hus7E8cZF0+Gu6LXm9P8ofHzfAR+wv/pdrJQmzWBgjiTcBi1kHAuSw/jSVRgvFhWl58pUUbXvQ
PNGCdPfORul4D/D0kLOonesP8TLw7Owpmm+Uy2p5QHUoBkTFsvOS1zi1YTAL+zIMBSNCMDzagPYy
s/fQFEEfBUppH1zBFL61H8ZkTB/wIqhFVtoUUG33Uzd788krkpPVKExcOhwfdnqWSUb/UMdNbiu4
TUQJH944BfDXGOklJHV+CQF5NQ44pCYITs+2qsW5lt33ovb159iI5TLz/QAXgr+mmSt29K8qWoeh
SwFGnCwAfID1ug8AsnRKG1Z2ZWjgEZim9NhYYic9YRwoC44b5PHxsgSytMKv4a67blKPk+e3+2yW
rZa1tHFMzJUsanyPelv1j7otCI+ZBsJnp8HZITMQKyZDzqKF6/uGC7NY2CYMysBKH5zcyC4xmSBb
CeZlJdD00gFEtN/Vst0nmZL08ckGgN//knv0oEK6IPRi6D4CDOnmkmq6UbWUV5xSxtKu3V1aK/ui
uRnrjbjWkXPqayGK9zHOqjdLRUvd8dHklU56zHE67xm9P5Le/9knen5NDAXOoDHWYDgIIh7AGwYY
bpYgowTz6bh6SHEVBLY165T1Uys1MiMcf5dbg72KQF4upRdr6z7r7JVvxlua0TQfvAA8AnFLiwz0
KGTQtIdh4Aw7zE4frISSnWtpX7ZfqOee1EmEjN6NnsdDXETd7Mii26f86rHPXAApxYChJK6/CqI7
DiENhw1rHQLetI72oArNNaIOdFCzhluQBxP3Un1ImjdF8O729nTSR65eWWtku9jt2j3ViFc9nZWO
IYVzgKLmrdF1lt69e8kfWtsYX91x2+VT+DDY9lMnOAuyJsNR5bRnum2IRi2DWqYVAGCvNXMRJ6Z9
ojUjT/R3o12s/Kvb19YhRr2xpirGuA43cINQfOYkutsQVMDK6lxvVVqlu2vG4Hlow55eAxUjM0Mo
JH2xEwZuP0vDd9SpMX/VWGTVLgu44JYEJUvUrsivE/8hZNA3hGjLFTOAClfUXDQd0u4aw4C6Qp34
0nJcJBNWdVTPIeXAwHsqhg9HG9u9tMwCbPVF6YO19XVccHUBTdNwb21kNbtCwJTCHroqM/2GOye8
wbJ9V24ZHvquUBcaP+oiwi7mQBGXLrB+guOLblOJUCV2fecyOE2zT1Dd7UiVqK6wUrYQjz8U14Gb
YQn9WiRfLKG0oyq8Z8scEFoXVXNIAv1ROXV8iJtAPcNbyTbaiHw4aqyj8DNn59JpOt5vTMdojnlb
EuyRAaOEWdI+dO5LaCfj9Q4/1izu1QmFlCoZC+pkch2oPD7eb3zAiEdqnvSgBkJBa+VTGJENUSEd
lieLZd5vjE8U1uowkVqB0cMIEZpBM/RO2LYtf2MUQXsUSEXvjzFruhamN5wkLdGn3McvopNUc7hv
MjdDeYIFhQAaR+wGzcqvAPPxMEV8FTqq76IydFIJwMN4JlGpblValybIveWo59+6MMC5MRSo5ISN
jNVssufuvulbitYrAhlEOFTqcM91g4ksV/VeuHG8WkCJwPRqYrg7uy1eqvs9MW/e79GbXsZueyom
ZC6X0BkJOItp+LdHcOs7Q6X5ydMVllQs/fEm9rPooyDem3ZKvTQ7GW81aYK4d7iBK/oEHLp5INEF
jJ7K0BiJUq4GeC0ss2txqtBz75XVocuYXenAUCnvxC8wuLznJCKZIhp0+dlQEKvN7psTmPUuIh/8
NDPW9/TXL5Yu2hXeHPsWJFh6ZNmaJx20yrKnrbmU0laXulPqwkw2208TMqN5i5jBbuc6tFDvB4fW
uuPOsrEO6YyJRGu0w8ZVRf2UwgRYApnP9mLSa/zXIYtL06FY1ukLbC/q0sx0hjuiwUR2AZIlPaRD
7p6N1l+2SWE/Kp2VD1gphbbEtR7vNz1zdwSJwwi2doan5boPRdnRrlmd86t28P47MQTwKHmM2lC3
GoZ2XAsT5d+kxuwAFWV8qmlqDV4f3O5b+hzqkUwGdj8D4UCpdVykJgO+OzJeOvucoTWgI0I15GbA
AbYyehJ/Wp+yi+sn0VzDM98q1103aV/ePA7UVdX1qJ7cWO7G0vr1F8gqyYe5P5Y8o9MNT9ZQmP2G
LhFEHhfwpStpEoxG6q+TylQoBjGXXLQm9PdjV9zGDDz27z9oTYW9bIgaXmT5jM10U6GtCx3ZlCXo
QoaJcw2GZFpJo06evYhf10pj4txzYmIS2uwfJga8Wm7J/PCu95u7jz4srrrS/If7I0Z5hrean8yg
dk/wKRAJlOVHP6AsX2S9r04VQL3mit7CY7JgOpdItMZuIiany1oH9KnZmUDQxKepyADNOSTx2wnt
JZAJvwc14u19s/MCh0QjNNb3zdQgTm1EEmW63snJGGTHOEVFn6lpe98sOJJZgDWsrrJCEB1gnCJp
aTeLiyVYBRyh2Nafo64dHlKlJS8ejr5gSuXjfauG+WZXkp4NYqhvoD3vj6ZZrCFfHm96H9+Qs9uf
UUGNsHEK7RE/U3aAih8Qk+Yk3xEOrQGAWJ8WK3XaJWbwIIxyIhdBI01k/qfVSYc48qmUjs+KjNET
4jYgOMEpiDUcWe2QXvOSS0SIDvJZx2ywKBD0fAcT/MYyJPySoLKGKuJMiYKM5I942DlkUOz7tL9h
I2qeWxe7c1F3sN4ryisCYow+qfeiL/tNULcSOg+ijIhBAazxsLKCekZFlRgL0PCtwPEMbw1xBwvX
DaxzWIn2W+mNq3LCodoW0yHCJHsqcI83VFS5e7/JiiQ/1UJj5oA9bsgnVN2yqK0lRWs02vftSVTM
VYchR2Cu9wBYshh8dwqn0apbLI9FhYg3C96m3n1EYD4+ZpYablMuT3Zja6/E2KZ7iG4WpGo9eItt
zGCGQ+VtcvX0xQl/AWFCx+hRrOIYRPhbOCvaomoTN+3wRJM3vlBbvMIjSUFLUClllc5ol0wlujtP
weXuOUY93CS+113vN3A11bVS6bQA9x9DNeUJM7PBwmrhRPCJ9cMMUvRjftd946xGh56Yr9JAwRW4
WObvmx2d8zUdAW+bGoP5OpXTDx1R7f/rHzlIdrk+vDlQeL/LQDw7JK/8IKfviFQ9/aWP1hqEQxti
yIqRP3SgZpkAVAS/LEaaAaE30msQRr0B8e5/OYN50oIQJlaqnHPtcvX3ycZtQ3w/raORIFsp+6Xo
hoOwCG9PyoYoqcaWF29M+rNs6dbdn/AwKzHi169lcLZbh6brCAQJEF31DbSNOuE3L35vFk1SX/y+
eLs/6fVmfS2T+HTfivoEIBIGCwiz+PAnnCNhJCYcpfdb6YfcLwnW5MhJjt3MLHbAwP2++b3P/7FN
2sdBksFx309L228gesa1LvJvRTuW6TrRywAxHuSHYCY+/sV+TLPkZ1bFzb6eAdzlfCNGFH7J5GEa
yGiTNaka35Fi7Wocri86eX8HUKn5WjjB+O6S4IbjQ/umInDutIyydYqU8D1pkp2Jvm4VVtLYgVmH
zlCnOar9qvoYAAXV6YfW5nhAbdPbucIBKJkM+/vTrATTFa337CRKIR7zWANLMP+7eszmZIk8vDoW
mDfAHtdK81/IwBrf7BRATVt65ZHTfnxLvhl1pJ5KMzi55lDshjKNdkkZQYwqsZW0dGV/iEA7WyIj
/AEWGjy0YD31NT0Xh+JsL8W4HaOiXTVdyGkoYvqFvRteC9eiE9PjZbpvxn0eXe/38E/dPCwgh/vW
/aauQUzZSfT+10OhHm5lTe25FlXJhVLYL9Lgkl+HeE+qsrBfIiHkuoDvsb0/q3OBhjIWOgcWy1f0
dsXZM8pyb6fWAH+oJkewweS9ykIh1hNRZ7c8HJqHKstXY1HRldHacNfmXLYWna4z89AUIEynI6NS
r0BxcjWAl1YfsjbS/EXtpQCLAdbufm9rQC42keisZT+l0CfNnBFnLFkFieQ8RlnzwAfKr/cbkWCO
I/ujWTV57R/TnO5Ajz6R6tIACjxx4nOeCvRYXnq8P/TX4/d7c/Rjjy/m4sV4NElpuZhWUQFS0TJz
P0rrPbLCmcwMtVQ5mG+Kqmgo8YLy0rmeHD0V0MWd77UeZfnYB0/hDajf/u2J+y73G1tAB7FiZ1iP
gwuHNkrqZleG08udMnin0t7vyZlPe99MuxgjWS1+73Hfn2QKamqROTwFDWrKRosANsybRmFnR9ZS
iA4sP6uWw9gfss5JHhq3Gp70qLgGyYBPxQhwVzhFiqGCDhnwfXm2FQpKRcdERkxNNRGOj5EVXO57
mU2THqtxntjYtHsa9zWpeqTRfmQ8G9N8vNZO8uiMdbKJ8t4/CxZGSzkxu3fIh1yPxL28DR7Splpr
fLDQon3tw10/P9zakzwOkMGwUrEpOzpgQ+RL9AlO/gb+HiuFSoAWgMecMmU9N+17E6vsJdLhD5C/
sb1viSQ0HmQZPN+3lCvbM7JawAqBgOozRsaGZRBrrBS5nzZM/kbe1wmN6tdG4E+v7QjEoo989xJ3
0CUremi5BFoE4MmPMVHEi9jOxyuKh+Aq85vqZr2WYVFoJmMGVhP5uHScbNajZ4PrHqVsDU1PztS+
orGj9QTmTG1MscOvHHOdE+4RGz0H8nxj+WnzYNJF3SW+AJY7b4blRPdaYQ8hOMmzdk6qfAy8RE/a
U4zqU7Nvmowt7GhTsy+TWt7yoFdE0BiH+1aJrGKhghjdrJYk596wEkAI6sNR9rTlTEzOfz0eYodf
NzkcOTw0tqIpjn04ZqI6qq9OC5961y0/TIv2UoCC9dnCKekbo7muQx3RqTkGb9lkvNYkwlxzaCxP
ldB32USiUJIbzr5SQUXoTBq8NX1r4JGP/UPXFaguw2ja1N7onIum7jfCjf6JI+VU4ko539zv3RGl
Y+0c+rLMDsKRX1U4lAd+I3FTyNqXbdiOO0St8SmT0+P9c90/Id7LducUzdP90//1+P0eOhh++SxM
T70uht0Q4WIXXpDsZlJRDE06fDJyvzsk2YAiZhhvY1tGl0wOR0vZw+1+UxZOihO3xi9SVcbW6uD6
ebB14SOUxESUlaP9ptbf0fV4/ulch722yTjcz/cbjSb/qg6HbpmKuD6nno1NtbKGtfCk7iBXWY8i
YGCdcf+OKLyHrugQnaStotU87+F4DZkBY24hLBm6s31OwrE8J6XXnlvMRmd3qmzCAOe7BtiNHMjK
4b5nKQzG8gojl0N14c4OrKTmgEnh5r6pZzHid9Y6H/0Umpt/2+W+X9OhwbZ6rgSW6LHmWkN0MFgD
3bcGqOTW4n63w2BVT9bIlY/dKCH0RIARFEBRS0JbCtuD7arpNZTl0elANhpGL26yEBReounV9xnF
pj6z4aGzacSWs8Lj2CJ38d5aE+OWM8wAbLJMEd2xCbddnYHEvEWJkz0n8w1JIwt8G/ENs+bOyhzt
QYNYscwqV8fULoJntOOQJAPXWbqK7MNxkN5KMccYF11NuUGNn4x/06ntf9gef2IIG7kv6wEYp+/H
LyolPbSuw5ETvE5exibTYJsl+rpvtGCPwEfbGPjhsC0hop7MEinXYWx8/ZK7CfPEwXtznDd3gChZ
lh0I4Fx+5/uqNs440+QQ2x4DaQ9LM0Ov17lonlI/ZAHfDquqRhhmR9R2tWp0V7WM5+JzUFwzZ0KL
O8TGHv+av0+MnqW1BGDFqNiO2mzgjKEye2X9SDuYrnHao4niTWpjIc8xYpTGOkPhwiegy60ZGy+Z
ZUfETZbOzjARGFb4ztceybDRoHknsNX8YTrGy84a33TL/yXJC1jaJQnzOgSjDttT4IpdpfLmaBKT
hr/I3JaSOoGhsKTkTOoW4FZrulGo8RuUWcchKdSanw8LOyv5RKbfIiBre4fFh6hj/+S1JpIbO3sT
NkK0ySdNpSd7eTLDb3b5VUVN9jZETXVk9Y8VAdwv9lW9ObSWO5NcLLFFceUsyywbjhl1vzh5bU3m
v7WRwMaC8NwXsTyGKDrzzrkwEf0FXYyrUFeR1RGyhG36ORECAZiwsHyOEXKybm13TXsJi5+Ra/iX
0EM2qBpdbSigpld+YPKH20DfTGAfWdv7K4eQ6RKRKyEGenyLPdJdBmm89AKEY1vXK6fU1MUz3fTQ
UopcpMahzuH3UB0g77sjyikCRUKmPc455i4ZL1pV1aksrCcbcOAWtIO5iFKwmkYbpfxmQECb9sWz
rQgahaltvMq5dI2Fxx6Z+Y5KbrJtE/+cJxNV2EGephLvlNEJd6tXw4fArvVoW3DgnDJ9JJB0Sdrg
a5VS/OoTdardyrrGmvdJFOeLnhQ6xTF/PCSty2JDH3xqBskvOpIpSnKyoxujQMXjYNHJSE5DTnnR
PSteu30yJyLJa++V9Gz8L7M3or2e6KgBTRQYDjQLd44aLRoulI4ebLKGl/b0PaDylmQQQGwmuklL
N2dlAziUGXVRVN8tR/7MzJJsLVKI/SiByz50LvYwbwUNGShUA3ZrrJ7rnsMpknpGmIH5mJF+tp0w
QiBMa1+SOAdJA5nWkDip5f+m7kx2I1e2LPtFfKCxM3Iq71s17q4IxYSIiKtg37dmX5+LuvkSNwuF
BHJQg5oI6uVyJ82OnbP32h1GOU21cWB7QKEa2M9G9dnM8EeRrb/TRcTK5eChY6PiPA5DZAzkR9H3
5ssYJe5ag6Vee1WTXzmr4CJnqorj2E6ZsayGQIvnzsmz59E8Jh4eEqJO8UQqXFLUH7jM4nzLkAsR
32gXVDBluff6eMMxsltbuReS/4CbEvJz17EUjKDs+jIaadIARgpqeN+TM/0KpxgBWapPjBkiJkLk
ECWpue8C3Z91XFroGb2PSHEqFTHyS1FOiHk6sZnjJSK7QJXVIWxtbSxzlU/dQ9P3Qvdln0EUc8qo
eUJDHr+IVGz70j0lILUmKygO+PD4s4Jo4TxHI8SL1EiIFmPMMxY02SuzPmNbUoU1gRtta9oSK99p
jiIcyfVJm1/dSFHYlp2+V5N+0A3PrpkDzN1IcH21pAhbZpLtMzHNVzO1XhzYjqwy1TmfX2me7uxu
gBnUJa9Co+K2SwZoWOIOVIdHO+ybi+825otbuC5wkHOlGIshKTxMjDXpN/TGQabVJZ27D0MTCi3r
AqYXTezEly+FW63JRV1EHzTMPA9nRyve+hk6MerEoa9gg2mqKUdvxez9yQmsejZNSirpmO3BZww3
Qt57skgVQYAEoAYL+hhtOxNZL9LpiLJJZCsdGd2xoCjmdu8AxmqbOOsJL7EznuLBG9/ctGczLORw
QEhS76ouR3RkObe5y+ZnHThqFWekr5PSvm48/OfhICwav9GrIx95DIyEpuG9xWWyZki4NaoQi3yt
oo8+Ii8FyYCgXvxJVhlFqt2oW0FkfDAJPMTVLHcTIjSMf692SHBLSnlRp/m3AJbgyVjIAbAtga/I
8ZIyBN1yoAmB2H4Ae8HSohv7Njt3gEMuIByxEOYipMxOutfZvrOxRsrMylAlTGJvN9FjimJjZ2lP
rCfRoCEta/OYdYHaDL7eDoYVflAWodxq/gIiw/2qklerbY3T1EsGp6rdm97wWukCfzxutIOhorVu
SA93R7M42L4gBsJ+Nh1z3vl4ihFPljkexCa8hH2wTcv2R66XHWPogqNT14D1OpTg03bISu+ZZNZn
y2VgX+eUpkmChqkQ1m4wB73G/o7pwjVfPdwxBwRC1Sa7m0hzCEHHkjGyMqcN9WbvfmgaGkVLxHIP
GmS37DlRbm7yrAasFBUGcliYoFLXxgJABaHIEotXLoA1Y31O08ijC3A1RW3UAi6JPpAYtut5GPdl
OyeHJBW/QuKwcB1Oj1GhcEzUn9GDhGJDcULZau/N0fHOFraSxI0KSD/5ITb7AP/AokBiGH5hejht
x3lWL8qxzTXIp/LuMNlApffOUMWPYPrNZFGuKjc6o+7O/mBB2vTSGU5ZE0AZyON56xks47mBzd8q
v4Nkj771g/2rzcO3IP4kfgipbD3fOiwOjWX7L6XhNsg+anOXZtJ6RzOZARH4nDJZHSYjte5qROjY
TURDCG9qd1EaJe82oDLsqxWReMuH4QAbTDULDFz3XAjlcx4mxQtJJslG4QbeVRPckTEdeE6aYwxT
vIkDbF1getY2vsM6jrP3Ftc1ftf3gOH5qYvN9N2ld8b4LTUvYdG6Oyx+FB/ZgI/QWFm5P28j2mSM
aAdxrbPIZoXVeQ2BAZbR1yenvFpua+xa1fI9IkzF1a3tgzmayWlgtTQc97Xs2mEb98yIs0qcv3wn
nIoakMwlwcGzaePLWQi0s2I7p00X+eNM8hPvhZL3EgbxGPnw6k3dXO6xEx0L7CqHvBhWpLDcfFUA
xpSobFXBnMca0le/rwv8AQx4pfYxqHcuO42LBanALfZkskwfcjTAWZCe8upGHoi1nzqYJ/VoQ2sr
k1Pj1xBoo2ohqQn5DIgKLHumN02FN9216pPXYA9m0kpRgJf13FSjcTKjod+StwN5Avq1/90ZmhcL
uMuOoNuWYaMxrEyYtRQP1nD6euN2xnBKbeClOKwwtsYG4RMGGXVni5iFzRTlvOhBHh7LCBB41fHy
2t1cgOqWCsaCg7o1y9CxwveMbWN6/uqSf73X0zjlItPldsnuwbtikx2Yx7e60fBm2b3bWg/rTqIf
rFCAZUXwnKlEr3W2jN4t/0FHTp0J7AItrhhlc/X5kx3v2/lglYP1ymfgEwl8k3vpK3X2vepGR/ab
44zjVgXesR1UiFbAVHRl8DyUixWtJSPrGEQhcQN4qdb+TAlDuTZsFX43lKPyM0Ism0VTSjrkbrb0
Z0XPk1lrBwnTEM4GKkGyBVG560fxo+vcXZZgIueumvf5cHaLKMXqS/65jXE77eAmWqD/vaJpbkWe
naSqYLSY+WH6Drdgjah+Ma8Tt9JjUAwTo6AXy54/169DG0DOEsQCufaLNsC8JFZ88CNJuOGcxFjs
f6VoUne+QVo4Fr5uU0qArnLAtWV5v1MsvJcGWzMqcKBrvdH/BswN7zFqLlkkb+DzWMNxSEiBuBki
l78CIVGc+nxECKysFwUuDtpZcIis9j0OYWgUbUV8ua3N7TyDigid7wVYkX2CA9fWKNWHOP3Wif5i
J5hx4lqtGn+qNyKrLk0x3OzClFedGe8q6Ywn6En+xvUgCLZ2jn0textbVhZoISXbzES0vBQLIJcr
NU+KazEa+8SdAUFGBkGacd2+ZDBLxrr8qPDBbNLRvrtuW1zt3NuNg5wPTEXxr6uSHUXuo7Jm9Cbn
hzIm95ziI12hyUOEz8FxXeCJm1yX84zlpNtikp+zNYXPYi7QA0DYcat55WSNfp4wBjsW+LKQRcip
wFJ2VvJQqJlJzrRf0PB45DNTnOA3iGNASHQuZcGYwQvALIEB2Hum3207iw2qCuW8NZEpFtO3wBiw
Uap0HcUM+6C6musqG+TendX7VIzjG4vIXxzgzly/9smbqI+lIOF+dNNfyFlPbuWIt2B44wFMTzTX
4UONDucqgiQ5+tr0qRd7jVZYXyL7gv5s6xVx9ZZD/lxJH7x3r3KCCnZV6KqHtsIZ36D7KS3feuoy
jg0ug+eKrjmucE+82KnzW4BnRrdctGuR5sT0Llsrne99FCEv7duE4Y2/lcXEO8kkOQlJeZOW9T6P
HLF04fzuQsc4BH2XrdGC0vKvjpFrmm/LiGznB+IshiagjdR9y4QhNqXHCuqrvsQgHR2tCvesUxrf
Ki68xPXNbTeYp7kX0TrJMyhvaukE2YPcmrlB3ytGM5V51IZBiL2bCS1pTDb1LSE0VxWV+ZW12WB8
htIijYMc4xSxBJgCpkOD9Y7Cxt/6QTffXal+BkM7/B6a/jLHn5geDRKk/UcyXg2HOWODC/ipsRC5
2o5Iz9J3d+GAByRHJfiYq/KjS5KeSh3nf0bgIRGqLdQ5hjG0MduzILrjIlMwgraffhO925xwLZ9R
V1PmtaDbYjPYxHU5HgxzKtaZiJIrHdIApQu5TX0IO5Ai6lTk0NcKaf1oemwGuOGf8DfLq2VM6hiq
1twaXmXfVbpgREvVvQeNdenxxMBIeDX9UL1ZNDQ3bjQ/iDqQ+AfFp8Yd8Zp34KYpM8zfFrwXbEX2
3WvstQXWw4oA+GAzZykk2OnG60THJM7yv0aNZzCpxbmTlBtxYmTbMcta3Jpzg4k8sg8CtITlC2Iy
Q8Qv0uw/5zS56SD11yRlwOch/22XsHgfFD4hBFL4p2aj/p44UHgBUIiq8T+aoaOpwqm/hesHUvBs
JvOxnmWwGZPofZRq49m5TdD0uGqMuaE11k9PvdUOa9BU63bihMTSY2aTu+M8Vx2p/Dj650SRHsvl
TR/fmxyya1lf29Is1kGZ3EiBkvHe9mSPv6AUQAaIK++8sT6iFsMy2g7Ov9+lt5lQxGbgIufmqcGz
/jYx7DHrU023pgVXbk3mX+mo0ou2ges7cbBt3J01evPWlpO6G2psd6aLyAxE6jrHabSPBRVlqMJn
tlj9VNvDhF58XIPiNdDY/PtNL6N2XVlQ3TsnBYXt7Vi4qw0GoeggEmwG3VSOr0sD78Mrx/mlFvmw
I1iY1l/RMMRrJoYYeX+LGjxlFdJrIHCMr7WS83uPOwQ0Cswe1yU8wyvBEyXNez2k1cuEI6/iUOMy
rjs4HI5aQVHkYzxjq83WHOvzs9BypFnj0ZWks3nmeEE7EydvKiGBitGzHmpVZCOC5jasN0j6rFfQ
zZRK1ExEYHoTGTLuEFQH8l76J+mN86u/UAC5N6CXSUayoWaBd4MUdpL9V6DMvSRf85VMJOcc85Ln
NL0OYSv8F+XbBXtNTVoD6ch7jpo8Ac2cvfmM00hnoOeaMQHaDaHTrMbZD7YxKuvnuMWm4qAlXg0F
qngxFd7L15uqGO+IQVE6uMGLY6i3Lja61ZjMbx6ShgN0w3PnMoZLskshk/1oNifESxQ3nDVBz6NG
NadhobY/IfItVri1FjMUCUFoHk6LAdihY07RMV1yEa0ATj/cwZheyzFHpseBapc4/OfZ3Dz7TXZD
iMm/S1iA3tPlR6bAKCGhAboWpWEeUz/7EZZme3VqVGDL6xnb9rRJTXNH2xVUamA6j0IwFevq+KeR
AoRoy/45VqV1gthoIQV0f1TVIvly7JyeR01Tqz9FBA8gw/mVpiTZxSLQO1VjhsO4QBlJu96v5B87
C66k7MT0amJnXdckbPgctQDq603cY0hXuCLLSLB1d22M1b5Imcqmv0rZy50wQuNmavGTcAf/XAll
3DRNgg3qVVCSkNMoxqJ55ZahcY7k/GMMLR+MymesoSjW8/fMy+xTTs0JCrH7kSBNWDchC23GMddx
ePrB+k2BIGuhBvSgtfdu+Y29L+eCzliNyzGdFCHgCxajLqIflk4A7DmhuyqK5lV2ffmtb+zf3Vis
HRNuZaQITZF2/dZeUnO5Wa2SE2GNkm8aFpjVD5Fjs2vzPqTXC59xtilFYgDTOP/scG0KD2uq43wm
7hifolSca8vKHoTVscH667mrjKfZGjmPREOwSSxkFb1yOXVwUEc3w/5gmm62Ad6WYVgf5Kp0suGC
7ZiCpml+Mddm4tkZv2vtzVeOaU9ifg0jzi809D+YgQ97q5hOAcnjDG/9rafr/qTtqr0aNYtKCZ4T
u3BXcuM39GxYIttu3Bmld3eXQXCKd4OOPqiswtp6dt3AIDKbqzDyZludRlpXT2YbkWc/zd732IZU
V+pIXLMFDSXdEW4vaXgQBEv1zFrAwNp1D4EhqEtkTz5j0V8ZOvVXA2xSx2HwGCUAq7JoAM4mUodT
5Z6OJVV+XOEPTVgLSFC8SJJNyZE1V/DKgeDAguefNj4wNgJH8Gv7mnhGYCFpxBdmu5G3HYb3me2z
m/Ww6gYRrMiqQHv7K6mZms3wwFtlW+ecNezqiaLdDuj6nxaJPSeN0PyZQC3bj1ZrIiHTP0ZWuL8/
ImZUXcz61uBtBr1gJJtlCjxZ8UlncpN9I7leXS3MslcNSxIKMZrPeeCIYGbxtM658Z8mH2V14aY3
jlN0uKeWe9Sd4JGH8rU3PMq5YiLCJm/oCXh9t8Eb2j0nKhgOpu18E1WRXWU31+eSxcbKK3Nnj4gO
GYNuC4a06P2w4oXN8BHF3R+zIHootmFdZm0/HJDfsS63YtigyJk2jn0oDQbnNSzhDUeAiG2rPqWa
xSTrHoA8+z3qz55MeyyEym2+uyHq11bxyBqwGRwumv441LAnhq4pXw0rt49d1axI8siQrAAgTKlK
TkMDnxHy7vhJUep0hdhBM9Sr2CDRNulJrDOy5mazIsq43RWlO2IilPOF2qrccCz3H7UfxmBC0/oP
FE70hvwSRvGBxeS1T7w/soXxMwBHJcMpeMp60j9TYQNlc7AiVoVFtrjd7yjTBkZB87UTxk/lDsWP
XFj0gJGLQXQUJC6on7FNCRmVmbo2zVyvSeQbLpjFtnZrOrs45ADgdqm+VqgH1r1lON+McN73lKmm
46cMrQZJ4jMgeV0DXjdwP4OM5KV1Fgz8X5BVD6wesNKDCG9RO9anmH1iEYBM3QoYW5je7cQizdRh
AUZJTBi6X5Tgtef0PhP4sSWciP+qtmj2BrT0NBLsdTGI+qhH/y1r8hfN4uRwUnpOE2CnKRAi7hJY
RYntvNZyEHdnIuWqmlS5cZ3+R8ghIwmD+erNah8RiropVEp1MNg96Tqn2qzEIXSZKLn2D9G8mlia
bm6fitfYFGsryec7QhgyGDFIb+vMf4L+92LR3bHbPr32TiJvgooaRJVMd5wEk2PCc8Hw3bNPA4xu
xK+LnNIIX2q4oK9EsGxryycNLpbXisbwuomKXWNOL6w2DlNGgOzQmGtwjKmdFCcD7+GN4oSrFvkb
bC00ORoufoGHbSfp5m5mzIDAIW24wm3ypFO6h3mav0UE1t9RMmCdHW+oVLL9sLgLS5gkucdEzEmy
s/S6rRgHfMVh9cLI4Vyb+QdEo9dpefIWYum99+0MawH0Xawv8h5I0gEsR25AXH4H6nZcSvBn1zDR
daPNmzr3rgLDubsDEJTcDBDc5FvZQpsKiYUC/KChTXVxsyP1dVsjLb3ZPsZz7oEptKjfJhZWrrlb
4bTFqUNVBdFCfTSpZa9jwfmIBrB6IMsz/XFa0QA191/fTtu2AdXExVb4HDVztpNjQC7CVlsZecXu
d+aDiDdMj4zwHnZI69nXIpEPORFfQysE3Hq4pzIkgTFU6KM5s+pwiE6Kivzed4zxijCmzWLU7d2r
i/rktBR4laa/zNrL0YmJ/FRU/aF1SL6tiDBBfw1rxDQ4Y40Wrbpy7xa+fUii7uIS9q0txRmlkvfM
4gxHLGirQNKgYQU2o8ZVGtT6roa0vOo6RRvIR0ghmW3b9L/DDRBG8/71RtPC4ZgyXRVC7i4QDAz9
CBASUm3LcNliZYMMeQB+YGZOdsgqYtwsN7iVgZouVjlZJ/g8OxahS+aS0N1AkN9KCqFbb/yFzL17
E1W7hKvb6UGNDXf4u25VcA3mOr/TccjX7Dx/8orUBlH+7OjZ363AizYOkPFtvDzsJHMA9HCaWnVZ
tVaSxAVreUzh+B5xRttq0zm2zPBKCSSqpLibzCRfB/3c33Ty25pKng3Z9NvJrbvXzrfMa2J0FyeG
aIf0YUr7Zou58idAnuLOWc6l9uBJBHuW3/1okb9n5MeLJkMdGdBsZddIIi+6iKFm6oEF/lCY2kAB
Csl2cVDs+6C0Liof/4q8JnkleOvg4ut6MYwCSmwVrcd8nhAfE2qej8V9hJ4ocn3W3jRc2d8+2Dvk
JU7GIyEQwYs3afVo++e65Z9Ej/s89eVwzxqqAPTOnHd8PdzLWaQswhi2nICwwcU/4uYcnnk118Lh
zGUAWvBSofGgdmsQA8beVbR/cGCNLyTM7Iup6q4qETcsDfMdNzRzoar+Q3JDsgImeeqaon2mt3t0
hpjpu8pYtXGfWLIr9nU+8Km8eEGZMDx7kvE8rKr0CdyRg1uEL7YLa6N36d/4KjzMrnLvRAP36G6w
O/jAE+6e46u9ilFdkGRqrlnm2I1FM58RPKbsaPxEGOm3fMKBayw56RoBI1uMcXfnznvu2HcRhG5T
yzfuRpQZtxgHCRKb+9cbhP0bgprEK1SBYZ2iqdlJh5ooqfxL2NTRA2QyEJGelyUiVPIJRbx+kJHW
rZjH9JT4evf1KW131FUzYysBTduxJv/ceYnHmpUfnJ4hOIrw4uF4MeitidXULbEDfn2OSAN6K1Xy
GXvxrY9jmqOlxV7gS3b2cQCoXvpXhP/mS5zQBe4i8+b4HxhhIgILeeOVmoCSAWHA8h86Xv6aQxCO
oT9zpAVQllrjsGlhK+7annCbTGOdoJSMHnONKc/X87zTeURkVkSilwkKeO0nPvXjTK3lDhyF2g4W
ojn49lNVTqcy9s27Q01GL54jYKtmsdJxJPccAZsTuNJLtMgCC+6cvp7pfiSQgFO7YSJu4WKrHeuM
np0Qb8t6hvSghkzdiQyaH5VtPwUJ2tiGShM+oR6Ir7I3cmyTt5Q4k0cXD2fbmFuuyqh/4Id75Bk5
szLq+0dcI7aOA7O4fH3rUPjT09jAj0C30j88hGMgaGV//Ppq5kbOisxBZCLLz0JEmdah7xq7r1/c
BGGzoT0XbL++SkO92tqKA//XzxIZVO+Gpog3X78ZrEa3Z65fYhDgIeZEPx0K6Eerr1+ViN4/dnMO
OHt5GD4exLPhxS1HU765YZu4SN/6/feDErJ+9kTz9/8KSyJ8AaZz+PshFZw6ZxCHXx/hvJzuDGiM
PDVnIhaQdNTd/etLPbdwSF/17eujmMZOHJfey9cfKML05swyf/76yG7sv8IhNv9+vrBGwIklqOD8
9YMOfH801ql7/HoKMO8ikKhBwH79aCgAYkPNqfdfT8GY5OlmQa7svr6KdijaYigotl9fnVJpbMPB
qTZfv7mBkrY3a4i8X7/Z6mu6GQ7wHzQk78hL+ucJ3v6+BYe1ZmWccAvUYpErZLt56sb3mXHZqvQV
cYZENNM5MNojWgEAiFnbIJfSw8MfOSflvg++Q1pb4iuwOwH8WHmJ1sevD2dO2E/oaUi7JIkQgOXM
jIBXBNcnPBrT6MaHYBd9IgmLJvHyod0E1KduWh7rJSAEzeFbNRk/ezmf4i5Nj38vZQJ+7SSraA9r
u3j0lDUYTO5l2jHAqsd7VRf5cw3ak9xjE84IirzHlKfDttRcXW1UGm/4QtcabtS2IAB46zhR9Trn
3j6A670RfXuaKk7GMc0DWNUZYoMecWFcdNXObFHTTrllHn1aW5uyN9JdRpbEA6Fvx2Ap3mk67XRq
g2/2sivEMS8ako/6iVLHomul8neX+IV1FLXG7utDvt9ZseUu/an0lURq9Zzm3M/+QhPSSMP/vhgm
bh6BWGwXL9d01SbsLWZOzAJNjEbM0IhG9Wl4PJ2IdTnWtDMTNceWJ0eOn+bMhonmeWWOcXG0YtN6
CJoHq5yy4ajziUZ1j297APRfmtD7q0Xy6gpyhcq6LE7RRIoB+u14pXunAQxGk46WzE/Dh7LrB1lH
difJKklHSkaZYodr+P6x+eETPXeSEr4s/ZPgpAy6l72Dz46GNGpGp9rSfXEfTW891b4zH5LJYNTD
BfyUkGd0HU7iKwA6I/ij9u+lazubbHRYaqcW0bekq5WzBWe9OFha7gt/QJTZ0E5kU3sPCtO9Ku1C
J5itnYqgPs25OmonTC5Jx98vLFM99bXTnFUZ9Aei8twVqUXhI/E4p6qcY03rXhA4XTJlRx9JXG5m
mULsa/nhLEGuH1eqPtQaEpdyEO0NFEtk/UQbudxQVI4zSSIhomk4MGY37btZovoUwHsjF7VZ6dUk
Sqr0j18S5jf3nEeHGWZLYbDmZ4advAvHYwIassXFY/onGLns9eihaTACuEmpPXCIto7Kw1lXudN3
v42QZbQhWYf6XvO3FFqN15qSlj/14IYK4Mur526mLwq83YEO+CaRyB5SVBSIx5DtJTEMxwxWRjk4
MF59myCmbISYps0HmQv+qwiSXV3KjTF74y1P2oRgrmZidjrtRaCSF6OaFYHqSxwMkqo4cP/gNMne
QROQMoFLk0GJk737XpNu4kycMruHPmXk+btXmy15UjhE7OUeaRVp7kPl6V1GWXrBMAp5ZkYR4tOh
PMRxX7wziQaq2H4DJn/sMdDuZW/Er4Xb7+sBjJAaiupCQMcErzQB7ujPf2G5lQlkS0P4P8N2Zoi4
/GVOuZemVd7L1x8GJAA1CCtJjB4VpFxUvJOoFqaAujAAm+tSEiwXl5PcT17IS8G827+2cPPeq8JP
MYcl55TLDBpa8950jrqi1/3lOWJjBsG3GHvrpS9oMxBKQeNaP5lST+/TDL4/m8xFPEPC5PKpHqTc
th/Y1zuEiqC9yN8ecqU3bT9Tr5Heuk6WBRzhG2FFwMS2EYP9dyMJyDQSmd4DWaveASF9+AAJ0472
rT8Vb4RITQ97nn+TlOpd2kRDEU2Vcc0YRoZdfPRCf3wOIlBMiiuEiYGHFPfdsyUz8j4E78jWUKDJ
uKQNQIKkN4b3EJ8iuwrHCwSdNq0bd7xrOJgvaKh2yu26/xcwkN1ntfA0uv8TCPJPHsj/L8QQaQWB
bdr/EzXknhSc386wQD7/yQ75r5/8mx8iLPkvpoNCMB30uSSk9W9+CPryf5lQRSybP2RZlgck5D/5
IYb/L9sSgQxci2GOa0pf/BdAxAj+5QQk0iN5DfAcWJ6Q/xuCCH/1vwFEfC+QnnQsx/X4Xb4vbB7g
PwEiswxLp6+b/BT1BUqKJWogRalTysR4o3pfYRwcv0kfcEPfLAnJBTaFasYvDblOO82LTn+6HXmL
Kk2ekS4H62mqP3XUQRXFwco0M2YmNxxtTu7zQN2ZpXRmfAbjcWi9hLmkjz5FmPrjW1MRcwMbWBC/
RICiOb3psUa4Eqa/phgrDHBmUddb082L4yDpIyOCxOgURNbGqMqjNxzaKYkPdTXEm+QrHTNI0USY
YiXghT1Gjfg6TXbkWh2UqPxVromlAgN17CL4WqZJa8hnEavGWYNJEDfiOVcJqe9vxgB/c4hVu3bx
nK8NHN3N4mOYOEE89UPS7g3lv5gIyzY0FRDepsk7Sv0/As/Wrg/c0+zQr56jmRIra9U645nB3wuE
2Ry/1XnGHEY7B+Yjhz5/yVooc4OzEBUdReBdL376ymg2DMuz3zWjWKY04aurnOcoNKuLSeLGlqeL
cLMRvsgYn5sOOYoP4opWqIVTBSOjY3v7zrQJ9tGcw5tAcJ6IzWZXZcI8cBg7ZYOBUnXKmouTjw+j
reAY0Xcg1v5bs9gLMfPepcvmmo4f/7hp/hNp80+Ejfy/XYDcbIgmTeHYLiXQf78AARxktCfr+mSE
yIqHTDf7ekSwm+i225Klp49KVxvDrPtVaOczCrzm3ehHZ2cnwUPHJKDjOrxmTcKMrW2qTeeQtSx0
FL3JMfot+uleDpO9UlGLDmOmxBy1u/Z9oBND+Sepma3UTM02HcdjZj/Fqo8Seh9VG38z2Le9tU5H
sSzN6gC8Ypf3vrGOEP4Lw7wxTN2rHOxA1JmvpuE98sm0dsaMriZOa1KodWHt0rRST/bA1pr79veY
bs06ANgvvRipt1UhgdeNtQLcGewSmiFPVZ/GDKbCYse1qekOgH+cSqKQpPGDGmaF3oTrLw2IvRry
Yuczgn3VLbJhrJ37vE8vhsnctfT4n73Q/jYY0j1R7JsYNet40/ohTkQMsEjg17hr97lUMPWjytwz
pX8iOst4+dr4jAFqqRkD9fOGldJOB62S8m/q46UOIqXWcBCaewrZngnPeC6rDA0hIsJojs4wr51d
BG1mXQI6XDuIHk9G7L63ifmmzdmCsAMUkWVkX8DfPWUumYrKtUDnzxPgV2Ahd3RCCQMfWNkyLtSB
3VIfquqP7kJrzzR+ejbGxRtMG1aifH2x87E9DI67jbv5c27j4JLjfKCbS7hPSVAK+gqCCBBMnuPl
TVOJz8rSbPXTeKGZisV3VGBPvOSWttnIKyTIyqLmdp+qmChlcwKcGCAkeoo0Roc2d3+EdnIR7TCf
fE/fzJarJ6tL66hbSB7BREfHKarDbPAgTZxy+zFPccQN7Zo/H/4iHZ7J3ZR/tyYUhxop/RQL4xUr
FEle6bktomrd4SBZVyUHyIEEhbPYEkNgKEWvN5D2ZqTxvUFY6/PTx8jj2vPm/pwG9gzPYjl0Guip
IsXIoEZqayJsWUfNLUwHVP0ZvTExq5qxzFy9mq0R4obB5glDYTMCCtjSIVAbG+A8lnMizJw0o8mE
yGNi4rF3Oj/clsInUWG0nye9BO2AH8Z7+lC9TW4I8Sprt8H8FCGb3fqapciVPVI4coAPGe0lry2b
gyYX+xw5YKwjGKBPBlKxWzGCaoN0nJzDfIZynpszpgdMfUIWWB6nBCVF49PgG+oDM7Vo0ynTOArf
/yFtAfkaJ+hKdRPe4dlgf8iwo4JGWfetHHdWZjvnoC6qVT645yiK6LdF3Pi+QscAAw/ogZ3sXSrE
nUIyfJ5cOo+N4y7+o/4suFNXpifTjdZk2QytJJ9kwCDZhr7zxjUFCotDBHrSyNyhm6L4Dd3bEPo/
+hzVogGcc7E1tU/OHLoHx4NPVDfilC9vglhvmSt6lwHCHdWc/9xIpyDX0n6UshzPbig00AhSe9B5
nRJvwdg0a/yPq9LtWpDZPsKSskXZJ37jq5lJKzHlfsxqJHNE1q6RFUMJHMi5Y7aALT0Nq0Niw9Gm
A7fCjh8BaGIZHV23559FmFJ3abaLix6POOCuMkVEGy8YTXV1NM1CETnbtuoFlIZerErdT+B1mw2t
CnY08OCHMRyDTe4zBBqsCPQBE6g8I0zH6HlpEkrnDc8wt3Ew/CRQ+AL84D+4O7PdxrEt234RD0hu
tq+UqIaSe4ft8AvhCEew3ez7r69BRuL4VN5ThVtAPVUCSUiUQ5JlajdrzTkmdAbQKwdHVcZb3XyE
Eep4NfEi8EZuwjiXB8yFP9rEIoaqLa5aMfSsD8THvHaLxaPTF9k1VPCLYT23BzBE1TBEvmaK7Fyk
z6R51LWIPRIzzQd7AX9j0Z3YtQsJp5mdPTHczBcnsSntEDdBbfe9ApVwpqn9AGFPUGdL9z2Tc7O0
r7lhYC1LUbVqbe4PtGvrOJ6/5bTRY7YeN2z2Y1KrWYf0TgPUJFODQhJPNtCN8BKDrNa2SW9CW7yH
hrgbUsqutjO+qfpLnaFXgkKzgxpJ+oxenCedNLuUFOqVwoF5KSWfDOMVDRZ94srANa4NBZY2VvxH
wf4Mf2p0M+C+7PkCOqah+Fq4NJd4cBAoN8Nx6Og6YIDF1au7T5mOXVNGtnpgV+gzYqNvVb+zU4p2
YIpAj6M4vYDO7ohpUdpDLSxkHMLxcQ7jGXdpwmS9FcKQEoNnLNonWF9SMlRb7HtKVfT7EAqFJZa+
kc7urhHEQurtW1V216ycQMXY1W4ogcBzYVJQaLxeRNkN0VGPmKfUSx/bkpZV7GDOwR+RH7KUC7sy
8atlWndQ2h7kMt7tjr/xXoGf59W5NEBCoSqMip7YA/RITYWuEdc9kIJm+c4CBggOy1nex7g3Bv2V
CXHB4UrnTLdZSipS0pvUdJ0h7ruT91bQWeI51tfUNFsGQwNDGErIm+UghkqzmuLWPDOMp8cwRvhE
ORxnisCXRSTgzVRN+4SB7mxXCqJSMDeFZeHi6cq7MC3zm6poqL0XtMZwr/tDAVNAhLcFNQtR6OPe
irODXpfX1lHqsx326B0SfQnw1WP+E1R+0rTqL0taYz7SWOdlIehzNW+tE3kxLZvoKdtPaodiHuSv
5/YS2UAagZAXps5atlcuYT/1R8SLUOU0sNxobsLjVBto9wlawpWKBgW7/wDQCT/z1OuXbCSdguBu
lpkijlDSTOMjhJ5SH1nhNuJ2ZDTwxBwaN2jA5dFchyRrKJu9lbiPpZZiUtbv0SdmvklfkCHLeKrM
pt3XAwnAWF3KmHWPhjUdHGct55tq1r+FcKTUvtip4lfhZg95r/lo95/Uub4xW0lnbLb3WWdCljaI
BIgV61Q4/M0tFFfHqkn8qQkB7fbdpXaBURtJsTcLSvXVkA8HJqCrlXbLLpPWhZ7lDfQg5850Yz4B
7V4tlE9lMW4s4hZ9pMDUA/qeTWFI6Kmu6cAxXOOcDcQwxqz0kPvD/8Ic0FohXx+tO+lZlOA8DD+L
whyPOJ9oi2pACanGWXVGPvSDknwAWyD6NrY/tVE/EYqzo4xwrUyqhHj73rqxPKtrgDtmHo8CLanC
qGDg6VAloCRF4tWwNy2d3FpZPH/ZHPTZDbIJVl3RL+SsEb56NczziDuAkIqKzIClvbqFjA6TrB7j
ZUYLRo0bigmEeFbN8eKya5qaGfATLJbBxeI0tMeCAIV+kFSDwhjcUqEs+zb9Zuv4MPEiml4dRQd2
ZbeGVh+ZQlybMOG5glhSUC+MCLq45AkZMtH1jCA3mDoX30D+TdNn6Iu+AnKimeJsz0CyTqlzUCpa
vytmxhBb66DVsehOI/CDqdHgmDBQ8mCKPBqVG+BeoLBViyM6/jpK+NBL9L/qwKcAzj9ksdrRto8/
5UihC2AzQxm8WokXh+stqTVGUbzMRaO/hDp6KkPFgRYmdEnkh5II39RcXy+wSc6kPvujab9nuNAw
fBGZNyo/aSWd8zL7TRR8uxfq8ktNxcXt4RnFyPjjgoq+hmfPWPYjCjXXsbFVm0a/++93Ufq6S//C
gLKLdzSbQoHQbMTHkED/tolaVLOhlloPiMnSpxT3ZQ2vcVpUDwPytWn6d4TjLWYfhrI2eopZFUbU
dKeBSJBiXQS0nTdrTraXsyQwYSdQCCQxe+GJ7VGE/Ge/vd//Xbrs/6WCEiTYf/mL/j8I2puPvkm6
jyL5zxza9R/9qSMpxj8cnUqNqrK2N9loGTz0B0SraPY/2FiZICkdYVIYEl+VJKpPlJioFuFS0A3E
q1+FJM34h62ZpuEaluO620P/AxLt+vL/cgFSRmZ7bGmCa5C6FRWlv12AkTFK5FnqW9dMgsSf3Hxo
hPEodXltdTu+7bJ+uCtqjW+CEjYfMSRlZI/RiUgzXffqMW0vCnmkt9KN3WvGmGwrdnRETf+EblrH
zm7fxouV3dNIV+hdltnBaM7lqL4kDom7Dl7TVPbhZYzG5SY1SV9ocFQFNQGfUJu+V6My750xJA2P
b1KgYhcIaPV8kExeeqF5VwySftuI/ehf/oj/prhBPQ7S8H/+XCy+jprmCNW1DItS4N+qG7oSzbaM
b3Fm3k+6/amLGSc/47Gp9N+mGG/chNCAahDJhwJLseyr9AgN4q4XI9MXQUJeiDXVJKLEW+hX7Muo
eYuq9ia1swR8wvCNwgEsVEX7WTrWOascfG6o81lUfhoWgd06i1+dTbrTYLVmDUX9rChvIVs9WKFi
3OPIL3HrYUCa5BLf0HCfvbrUK8+q2OhzJUIITU08L/YUMURThCmqZPQASCxa+my3Qr2Jp/HCKF97
Cwq4nW0ZAN2LU2c59c2CmCZOl/wyhmVBeX8Ag6QBt4tMuPRL1b/3wn61KTf55ZTgxbZsf0US03lH
jgmKLx6yjykmv5jAPS+8B2mX7GRU3UBKf8ECa/gFOHaPCuHeLsj3RLhFHiXiAHv6XCznRSbVo764
DyyA6RUZ6+6WKYoZodrxcH62yJYPqxn6SAx/rCALtCCQI5eI19IKNAgSU68TtFnIQcZYNetI+8db
cwI3MC3adC6YF0ecyB3TCAvkXPd71m1M11FPciuJH2Njx0QxJctuHvTfOUXBkzPH72rosIAzSTZs
IbvukC/KYzaTt51ZSLH65g6a4HTXuQS4GgRbeHrW7Nl/3jjV8qpR3qMMx3qh19ubJSUfLEP3gzLO
2hF7vNJG8yCZHdd31FVoNS4/sjQ6FUtCCrfTHku2GHvYNmR5WOap7w8ERGXQSeDPTflBIPL0+TbE
qJ9B63ERPOIiO0Z3TmaFFEpoJE7TrW737dGpE3b4UBw95vn0lFvXnkIQ5UkXCWuy/GhG51F1rJOV
t9WuttgbToJ8aRh3DViNw0K7nsYkwSM6XWfilxEhjp46lUQyFkI7tZr+TR8aTECAEzwXhWHfzfFJ
ESivETSXVnmhdbccavxJKHpHJ5CRlWObCG+dIcLY7NoU1SI2n9qLVEiJVi1kNkPMxwltGDK+Tdub
YLnpmE8Kjr5UTLhfaHuaCaahXAwEn5WZslYS450uKp0SNxDHGVUK8O91uSz9OM2U4xDGP3G/XgWx
1qOuvs1ZZfuIpn8D+Oz8tqLslMXVybXN4tovQKDUNnnvZR4fopj+m8Qgsa9Fires7n65Fe17Tab2
HYPUEbx4T7ER0ZXT4lFTEtljGKAq2lieLoziHg/nRyPq4SMjZ8VzR8W4TVH/oj4LFjeGyjb3J9mM
EcS+KIhY2J/7UTuDJ2uCtrMoKDUPXeKe9BwltNWTP4N5lP2b3dsUE1iCp6yCPAXsZOcYVIGHsKS9
qjwC6r70LrXocigCVPWk6/Xds65LxQ/7+yjGHpfJfobOhLk0r3jG1RJZ1/YLGppgnMvhkCWA+itg
/4wFkFMWsqwU4RAC1hBolWPMyNRYP7qm9VAm5lvrFMazRjhXafSAw0LC8ZLV4cq2if7+QGJ450DC
D8cLPA56gIxIA+nYdUxA7Txn+NBl9K2K1btQnWdYJGbQFpi7JBvjWVId7LLxsZa00hQ1u9QF9bIu
t/1qFdF2ZHrsJZmUskrPFpyOViXqCp4s8YsoD3ejSA4ynvzeoL5S04CfDPoEc/y7Hxkxc33dlrsk
C2HBRe95nLXqDumWOLcdRSR6KZWQvAn6IcSz1jt4DJrf4ynyWjaaEr3xntXswc1ssg8d+xgJFqFJ
DDjCGN9rFAlHldBUGqtU9xCT1IYATRwJEjoQW1OyS9h2uGz+f6ZypKo0p2cCAKEOMshjBTtUHc7+
qHZe6QYoJyb4B8TEcCWbD7ubtL3L6d0gp3Xx+kbXPka3gLGwtttLsoSWF6Exwar2qSvYxkQ10PXG
iEL6CvTCOkjEOzZDlZQ3C/hHOCSMrAQaL5UFbU6M1ybCBSoG+TOTxd3sOr8x7qiHgq6X13tLhDSt
tEF8jZBKnuqhn49EjTOPuYK+q93fmqai4+klBjyd29ukzZGNh1SLMGY7at0GRb20QbraVtOa0vCi
ks8w3SUxoaSGvSADmHoYoWq6KuIhIvQYTdgYBOaMxcVC8ul3XYpnn7riYQqbe2WQ4zlL2DKnFbws
fWz21GJht2RzvB9V9tdO1WDEYMM6FuYMTrv6MOHQH8uJYhysox0Iem+EosreD5maLgGRCdXyzaV4
XupnInVcz7HH3zooISp4ntq160CKHhtVNyHH9NUDzZzwm+cq/Ja+Lo8tRZmzSN5nvhLewB4f/1L0
7s5TfAmp215aFVOtMoXPCFrXxU5yKCUEnWgI2ZHmIqKaP//QV4P9dghtQ7s1QFguCpIpKMeLTySo
fltSsruSeOilfPnaTUaqI6PvDjCyyb5zNOBLrl4eTSPK4f3q2UVvql9SNM7HwAKlCIv4LY5A8Sr9
2R7M8XcEI5ztCsQYQZWnFX0WjEL5jCcCGKlfiyQispJijWwj20eO14AbhqOvl01xy54OgZviKrtl
MmjqJ025010AIkMW7nuk42cnHUzalg5QelvP2SebWRnMRf9CHSA+6PRDSGZS7e/kWfFHUcQzyh8z
wbPaDlEZiPWW7LLXFbnob6eIxNRJOL3MAOuZ5uOb2hQHV6kxpRHotATLJ3Xq+DKlzoxWAHlOsr7i
dmBjVQa1ku5Vd+hP0DjbBbcWj07rA06CstwwztsdNZPPuRH9GgVGEztE3Z5HSyBcYLdZGSG30qji
4v19hZBVH8T6+23Pvt1Se+2taEPMTuK4mA8QLzIkCiszxaXnpJjHuMcJldu1s1eyDrxQpPMO18Of
N1LRHSlRGBWO+ZrpE80HdXwQiZKXsCI6smUW86Y/wTgCmIlzcGc0ZnGCp35WR2zAWdwdOqXmA18P
o+y/5Sn6D1Nldjes5Upk53RkDhgwg3BoK/Etyq0ch4a2nOvipSjqIdgOoTsPQQhS3UcU+0MvCjKp
sIQF9TDzRRB2nPhp3sP8JYamovWKWlyDodOBIM6j0jeUxjwohXmzfSi4jkkWH0F+BTktSB/WxdvX
n+brE9zO6dkAiq4BzxDbZsxredi+MB/FVsk6zrVZDtSz4Q3ka2Nib4GO44CrEwuYsN2zVCTAi2TZ
0/ZxdrISaAxN5N+506qYl/igdXPmiXpJwWq9m7c6060oEcpnLDi23z7JzDcHlKs/j/FfH4imi8nH
Cfsrbuv40OTOLxh8L3M0LAcFU33g0MLZYWstdjauoIzSM38BWTUkgPY4oKmRnhFD16Jd87Lc5s8h
r2X755ZudFc2id9ct3nQVcg6mo3nVR9wu0aUqDvLJKLLqT27KMjos+sAKGodpBBjsIeyutnu6WkT
SPr8rAe2Y65qvDuZXHHQQfzDkd5CX/JscpuOrO+gc8kwaAwYLXxnFQru6hRsh7Cp3D1fcOZz80E9
KnIewEspMeM4wWp7WVFu7bSxCfrabILt1rQ+imNHB2E1Q0qYso4OSfs9xVp+mFOSlC1QybkHOMMn
LTc/baPB9hf/88VhXKDNjZ01s24gWbQBLcdvdl/UfGjlZXvx4udQ0pBWqpl23fzNUHL7NifR89g4
FXKdKIphuDg2EABHYEF38JkVwuxuKbQnMTpuPVxgu64PbgfRzyh7tfBYa4T95VI9FkB5PbsqvXQu
9dvtkMXLX7eqZLVnF39Oh2vCxiSQIjCR6bcxie++FZWw99e77uLe1mi/AkOK8Ta22vE2z7N3Re3N
01Ja7KG2B1zICFgprl8/tf2otsTTbRpbGrp5lmNfjzp9OHkNMRosylv7qBgTa1ctYcTpsk8CQ6p7
M1rKx8XJH7bTtUFf2uwoMG131cp6cYe8fjDiUj5guX7dTuNSnGl7WeWxdLX8TdBqrg41So5r0zXV
dXTV6mp3IQbUf97dzs3rA9stVkyfQjfEYfuJ7We381//4OscYOzPSSu0g22G59ABUQMkuduxJtwD
izwLFkEnazTJaemMD5eI5auierVKDQx40yc91jMQmGuK/Cu1nbxjROBdMF9BBMSVCWik0gAcvAxd
PcJJE+oV41x0EplzBx6fKABiM5r2OClpvk9k9JF0xn1tV0yrMvGlPj/OrUknAHl20JGAUqbKN5Jn
Y19nl7pkfejXiRJg2iLJGeo8TeWz2fWlX4VUh9U0Sg9GMpA2kYWPIg/DY5im8log9P2XQ70oL6lV
q0eNQGuwge6p0AFthvLRGVtEwjNNS1kZEY58mOtsecoVeQTavfs0LaVCZFveDWCNOvYpBzh+NTy3
AALmXkzM2d3Q3cAcu87jeK+buSBquiNBEjnIkU3er05KCF3mO3q61K8aQGsOKtaB7EcUK/kyZmSm
s/+qaWzME+uUOaZy1E2Lew5L6Y9kkO/iNHrCawxF0vF0QkD2minJVO7dU5gaH+j0Yh9QufSkjEdf
DDuzmT4pOGTeHFHQbsrcr7h06K7U8LhEf23WAx99HNg4mFtA3lhJqBzH5N1ANKvPqbPoR4akZ5r4
lW9m7IeN9fJcRkVe8fcXVyhk+ziksVCzumSn0BN1ariDh6TphDXgjBDoTerQSZBOpad2WG7t2BDX
rF081jrQGHLopUVDnputTKdFWW3lbQZNJI3b63aoujK5kr++3SFE9wRYyIAUMD0K0m48J01rX1tI
GK8pQPvkLURBs0xosPTnQl+cYxb3Daxpq74uckmxnIf8kWnTGW5y0Zk5Jg3YGFYKOlEoY0tcNC3J
0jgQuboBeFYXVf4sNOWnGkeVTzvNBytXnTUrRGFkYd4qeG/sCQIxpzM7gYlCkRXhwTZFkKwvnc6i
udbrr+PoKeUNospZv90TWva0/p+1c3Syl+l27N32ZCKIoH6EUX6o3OdhpDW63mnWz3Upml/GBP4a
QB64QzqAS2tflxK+12I1ctdM3Q0dUQgPbNOQP2dXq6uza8qA6f95FnqCBLgNVzsGiK0XhDfmLE9s
mz/5iuwiqvt9duiKqHzRvdGUqV9g6KDXSmVDWw8IvMAzTWVgrqMSRqDWz1d0WJ4UrN6HHWWl5uBq
C00TEsq8UEl/D45ko052vOMOxDZq86cZRceWaOpDlUa72hhSDOKZeo0KgjyslE8neaBPZPD7TpHv
ZBTwWC1SdBGQWNAitw1tWDQ1dMXG+Qd6wwMe4ZVSW75GjWA32A+/3Qz0D/HTFmbVoNZG30yHb47s
PtfL0U2LZ1MfLS9VWd6XcZ3uRKo+L4LiC9rfvZsh03dZAbLrUP1FxRQt3PY6rQe1jbMjdK+XzDIf
rDxn9IicU2ro2jFbRx41KXYiEu6+7ZInt+bLRkIga3zlFeUHHgzoBXpk3bHe8TVJBuY40wdTlh/h
i96tXRf95E4lZogS/VSaIvALMVt51nTS6nE6lb3zXQkFSEgj3IX4jnZKMSCxrqwjjhj3yl7KvfbA
O//cigj5Qy5Th7vtAbNkdw0d5sOpZkRh7nD9OqhRMUKbWv46t6wr5UIo56+foLxx0eMkO0M+ao9R
4rxisnT3rAba3fhuTF3nC3RD+Ho1T4ruVZaAblkkZag5QqQ6gjqIBb8ljZPjMvcGSIf0RWYZW0sV
FEloNlSg5pQCpPhB3gSF37y+7Zz2TR/i+qRX82XRbCKZqxqjtgwfFcxeV6xxpu8KkAWdA5/NUcTR
4JMbwDDvG6jTu8pgBDCt5D7UCUBg1WkiukTLoHe9N1g9AWFDQ5E3shL61iAJ9uBzRkge43hFbwzh
iKeGp8XgMChPBH/tDWmN19RKp6vpAEjLCuk7U3lpUM/sI8aksVEMT4Bz9RkWTFVhgmyIAcjFe5v0
QH9xoWHpHHY9ZtcdLXHqk3hmCg8JYH/QDTif/M8zzdauhey5q0B8nkQVPRn2a6or1WWb2aXTdoHk
7YDKgM+oQolp1fJCgnTiF8byYhMQjBqSbIaoiA4NlA8y5seOsmHxW8sacbBaq7uKER6CYar4AgFC
E9HD5byNzjbWoz1c2U9p5EdZFR1aJLW9yjYTwHaY8GdGdrWf7gyjo5sm2Kmp4Uhh27T35JutuqTk
bMjOWtEuzEDuScOQrUW4Ndmzr4DV0faNDPD1sGgJ6z8qBt3kwMjKmmtTq3TfDKhlTOda1j21OjPL
QC3WryHReG703lmUyydQxmSC5ifZqUjzxXRNGgOWhRJxc7ufSVYpmsu1QOcYb6/m1fgn4HN37m6b
vDTWcsEM3SqZ1ffcxhnPG2PYCkHKFFryUfTZEUcL1huCOf01TpBWYf4kNboroJ4QfTQl2THa4MuB
ZqppJ9CNTDBgkQFshmxfkdbpeRrag9FSo7LWSOhl5kMXLt92/BfJjQJBifIifxKKTLTvYYD51mIC
TiDxs3McqmBJquy0dVGlz3PQW6RpdQPfZKvoP+jhK4cKzP8+paq36wmtIWqE33/SknhflbDkGyd5
n2mDsTuMwSywTqlsRYJkmB7ZuZ3gmkcwHEdAhP3vWMApQCcHc9VZ5usgGM2GXElXjcxzggnU0+z4
iLq5obG+Zt5awwkX5I3i8sWu8CDiEamfJvQ13qzDoe1sd8f1oAQzNU1aYl26D+F3+I4wLuxO7tHc
ElSeYMZ22WzAt+cyqBtC5Hpo1NoYvjoLi5eB6qnhZo9JR959WE+rguS5ioHDVir83Nm8ZsbknqKc
6pURfg6CDxjUUrBm3rVJW8PQWiC8Lp99zB7JrVcm9TrhgMp4i8HqnCAlPMQ9ktfQyMddE6c3+QLL
kDrGLpKYb4cJkz3GjJ/r1Gha7zrfDKolNOCX7iYz6qPCpUHJWh/9M5GM3/RqmoBjDpc81vHyj8wy
B6NWGHI6MH2rj6ZFzUHgLVnbjZt9B0EEJlxhQS5qe9lT8tmjiW/3KaW0PY26PYBJ4u7sEYxpEvk6
Lpig7CgqmFSkgpycymka7+aeODmltXyymyjt0UvdW85FmGx5rPVjbCqVCUj8GOr4g7A1LvOOjsfg
Jo/qnOkn4PPpTbewleDq+lnU6ZsaEe9U5yGmt5nyZ4xPY7C/15Rm+GYvZEuWu4W/0QLDgyoJl6ej
FZ03hRg/xoZJLwI+SofBM0uoIYRIXAAXQAOipLOPluWnIdqQzc84H2ar+r1dtfOoYk/vo9YDhztf
u7nB6tpjJXIXRpV4XW+OoU0PYT1sd2245YeK9Qz+Lc6h3NTgysffEhgz14oV1WGRSNw0oTiXOanc
S26z57TdyzbE0zjV/LhicfFn2F/nxD/r/23e+3Nzewg3zClTK+y/69RQEG/ee3/mxvV+7679Ezfv
0UosDAvbbNoSGINiw0XZpSnTJUz5GsjZJi8xh2eIocY9hq5bHL7KMV+1rL+d+9qrbz/y9ejfCjj/
5c9tD3xt+7+e4G/nvp5+e+bt5/7n5/5/X+3r6b9e7d+d++/fwfYv/ssPYrJmC89dQXIUyDHaQsC7
Gep8pVFf+oaaYmFNgHclPc0Mq22j1AEyoSZo1hqL1PTv01iz0qQrMw+fZiUeUyzpN8AAiyejzO4V
5HPfI2npCFNNA7iGHn4rFOFXC4q8avo+ORE+tgG7bFyb6gUCgYnGLbzJxFA8jm12k8GzvVirVzHV
LPu7lU/ubjA1cUlN2mzUEc+xNUMTbkgejBe4KbEBKt+uFu0w90Qnrv+IwtkuEU3xmpZaEfQ6IQgT
iKTviuq8pGpdPc7zEN4Icv9Q6nFezsBziIRZTsJwn9zVXwsfxg5YcQGBbLrvUdK2p1Rt2XPjgJni
11FxmkcXbxalBvslMyrmuWbo8V5ZzpullO0OCrC8OmqmvYRY/lWE63nW1m8oGoGlACSF9InRTOmU
NwXbGSwE+aLrU8tsr1RQSDk/88vifQEz2C3l/OJQzzbW886IwqyxwAokfKMIssjn7wqMwinNike3
zsfb0ZxUzy2m5nGuo0di7sibsYGx9wbOX0fJ3O8OktAGZ9LrlLjWuW37BDdFhw3ENJ6Zit314miu
mZqzMtfyxyIEncVvphZRFcQI///cBVnqk6z5MC/OnbOE6rF1lXNnpjMJifaT2U9+ptMvaeKEpTws
MA/EhbOrNGJTkL5rvmsl+7gflW+Z1T5ixkwee/jT93rt/MzQJL7NKZzWRjrhURkKatYjyAyoDE9j
F1q3aBbI4i1Xk7OStvuKYJaOD6yyDHBj7lyc1KZJD0pn0cCjzya75qQURb7DWmlO+FsHSe83xbfH
5Dck3wmltanbqWCydfuentXJNvXkLSW/E4gFHRSWGDhRk/fJsVmOkQz0Joz8I7at6r5ZIOg5rnmu
+2o5WFlDIRp9wG7O6PYm9miewqXXz1WIMz5PKood5QlvFLs7QYBiQ0zRNapmBBpG6b6l48ruiIFx
la2hvtr2w/bR67RCz/nSgn9NO+dtqJn8Btpct0Nuqk8Dv9VsZiO/HZn1k2qx9qHU79dx8l2tqbuX
YR44EquOmOkKT4YS384DrIZ1ZkLYaf2iQX5MWVkSKaPYbxKdzWi8KR2eeNWgDLednRFEe6U5QMRu
uxrg2CJeUve7KULyJvBlX1Q8jbvt7oJNdT8RN3MUeKEcm2qeA4u3qhvn2bFkcmeaSYaChPOjU/UH
LhhSFlZDLfSf8GaSw4+pLpN7XBvWk4mjloV1+rYUUie9mA74qps4uxaqWHN1pFnUrnwIbPgoieV7
xfhDIUUtvwnCg++01PpM1Wp4ZUfVS/ydbInosVFee1VtfqN05UVvdzMMlyreSt1gX52zj9q7EVMp
yylU7HZrXZvELE9Wo0U+X+/0teM/1tKgYNpeDPeU+J9UeABsxGPtdonM5LUbfhm2PXlzlqRELcrq
TknF7+3FqmpavGRt7rcLg4KawIaiBsHoPACNEPNkvGbpixGH7Qs4DnkhT/Hcmyw+U5UvLtmazbGg
X3UY04oGUIEtxbIacZ3Xu1H54WBMIXpNPhMilN81hvObSADtNTESjB6mrvrbXQheKUJZ8ZFoNFFd
s1ZfM2QOzQTHshu76FqEtbizS/UnJnLnFSXNclRtsDkCt1WnJvZrBEnNI+IKNhIj9qs6+KYM5etS
5uGN5eik/8XAtdjcOJc0orxrZjrpLOuHn+qYI0IsShh3VTb8A05pwKk2QJL9Rhtecr5poaacardk
ezeLNmgIZDtgjnop40kEwqaopABxCYYYx4biJtG+guawGr1dyIfVav1uMCHZrAvlglzYAyBETyor
IfqExSFFDMdKMLepgf25vT2+/fx269/dnddn+9uPSIW6658n/9u/2376Xx6WEZ+cpRXHsF4b4iqN
ku0WGDcKveth+OetMAYJu9tOAuhsaFlkJrVxdcDgza8BmaIIogiuLbzx6cYdaO2yywdnuh4yh7e5
3drOubXjYslnMrLWdmZDPSdAXWHvFVwLK8CR96GoTPQUE04AG7xI1VjFM4I3wXag+PPXrWTK3hqx
2GAIedCCRgpAlR4QmZfsajQqdmPS14HjAi+MWKQSmMFd8DeUJIQOt+KfdxPow8F4b1XWcNAd+wFP
ux7AdqUF3NfGnRNL+6CP8Rw4EbxWesQJrQ3kyaKsOUd+2hFo8RWtI0kgUVv56foaxtIw87TRj+0V
v1726+729tiNFzTJz9v7B3LO+7K7Gq7repM4OQqyspb7MI3rwFy7X1+H7Vw75NOhW6Z7lDoAFVJ5
dgbHOJv4p7i3vpFRd/xc6ZPT1y/cz+3BKRMCGram2nqwyTjYQbTpd6SJLKov1g6nO9TLscmYJ9aO
o7X2O7db+donVCkHMfhTS5+3RtgQ36DJRhKyahy2wywtOouAmwe2uRiDDIKGSC8EwziNjipPZleK
Uw9o1JUTsUumCSNnvfV1UJJQBsy9LyBdbX+70mJynyGksMLbYbrV9hG7fQ+0NiYDlMaUqZO1/cyh
++etEsLZGZVxyMyReduzx30Pr22GJA5maAn321Nb23fz61V6jRYn5o+P7SLeDsXi4t/6uu+AN65W
Pl61XsnbNe2aKiTGaoj3k91Pf13Uyhj+DJfhvjJlT+dw5jqn5v/XQSHu8dxIUALR2hasij7AC9P9
uWUrBl1CK4Z0bqtnx8xDYdDAttheJsqnZQ2F6m/0YFnUk6bs805Pzy1lXtrTxHetB0DXf93azlH3
RwG4nfzbzzjrS08VtV2N6RqvYT4E22Hu+79ubXedNul2hLjhBkhpkGstTeFSN/q/bm3nnFQ9Ahdk
1s1IpfkzzLRTfXbT3wJEJF1baVsBXWcL8QgdnbFd04+tupkO+BMpuKl6B+IlOS2rqCu0GlaOc/Na
EMzrmW5SBaw7XOj75EJY03L9OtRumnmqstAKdHvtIkG9n922xHSVRZdJ16OLWFqY/hEUhLqlmyA1
ZC3I+vfybdC74bIdqooQC1qN5ds0ls6hkIp1IbXCvkAutf/c2u6ibFMJnubdgSml7qKkF8A99oVo
J/sSrYft1vagSHJI+RhxMSMhpusSn0oZAEwcYTJaS6sPpfilEdR5LBZVPLCmvk+66BOKtDwmuMsB
xabjSaFrul9kHPGmu+xqJmp4SpKWLtxAPso8uzNv5XMahHals+Kck6EHmD1Eyr1B7ZxvChBK1rBT
lSq+0Ty4hRL9iDTV2o9zA4e5TJuH5T/YO4/t1oEsy/5Kr5qjGgiYAAY1oafoJMprgvXk4L0L4Ot7
gy8zqzr7F3qCRSNDiQTixr3n7GML2vvGwFAS+esublDhFj0Y4aFyg42ZWe6mGgHEV/VOovtZqUjV
j1aWfee6ER1pxPVI1ISAqeb0hM9pZEhJBZhkvns7QLE8T22ioXZDq1K3cb3zSeK+3A5GoU1nJKSo
qFlCJ4u1xkqJKnNwSIb0PZd6CMNeQdHEAmDTDHMMfMNeVzx3YzjsXD+/mLT0d47RYx4fyhHH+qhK
rBjEt2vlPw+VlUGH1povRNg0UOfHdT9G/1QC+vnXl9KOwR0bZFB6ua7BUqfjervVNEG3rWmp5/MQ
yWrUI5LkYWuzlUN0yMG1cnkwFXUMBFEHp3LirDPDYOZawyyE7tiB+89J1tDHJjv+fZAMEPsgNLAf
9CzTuXtJz9cEx2mTp2xDjwHKQ6w0E8VMXojJCPbEkUARaN4JzqjX9FnuxNxUkY1wD1YIBaCM6IN2
oD30Kazh/aGZog8YpT2nma+lDbMfIzzWRRMeo9b4blrDBU2KCmqeXPQ6zboQp/rCMRA3xUXwAd7y
3a478/j3kEYMOZh2oNj2Eb9Ao161IzkP7dz3mVfdY9BGD3jG33QXEgrbL/X30OUb25AxcAR6aybS
+wV7t+KuJ0+OJiiOeVGYy6zrMNFagyCPzr0ro7j7e8A+FoCbUjqYVSVh52vtOzo6/r800O+YHlOn
zbfcQhz13gpB13HBtWoLqS9dqdWtxNB0HvvviuP22CBKd5mbrfxbcWhV8z/LjtvdWBTd2kvsr/wm
KbmVHH9vyjqv4c8mKEhYu73OAglzW9aZxKImCu/L+fHb+h0kLOe39ft263YISZizk3rasRKjYMVT
8V7bXGK93H26/RhrLnGU0d7LzgapmnTY827fmVltvrA4U2jWGmJiX0idcFva+5lU00/Z3kRiu6Kh
iVyiDGHUKZtRdIrm1SjrZInGkvF2Uh9So1Z3hC+QaeYUHypHSRPI5mf0AN3H83O3W3k7ML6JJtDx
xMvShmHh/nuzwQGxs2sLnpbCM3BbvovByFB4z0svUUJugMv4v5dYb64gb0v67bEh73aoxYZtasUZ
H/n52VvdyHDmI0y7CakvRSWCMzZEvt0FCOZiJRYy1YOVHjf4M24L8a2uFIj8l20X0viYLGJNggqk
xu1wWz/EvLrb7fRHqJp/13wAjk2BNS8uYLyIjADkjNQiVdvEDPftLO3p50MEwDJFQ4zAhwrG2UfA
wuaiR58fKWapzu3W7bHbXSOtV6VWAoTwAdHt8r4F1V63m7xuW4b8AhLz7aYJMWDRw/lhzIHsPZxX
wPlLUrLP/t66PVZlWNAk9TMfVZ64HSCBEww0H253Nd+lQT2i36papnxrS0GE6Eq5QpE0bYh/u/xb
YR4jd0+i5Aha+Jp7IO7CLizvjVI/j0xT6AKI4r5gdxcEcX92JvNt8JRxED2o5wE1T6O5V7K1oqWF
mxvHnuZR4eeSZEDh5ctUG59Kt1/4pum/G2BOwpgrz8CobN+4YH6doHUZSoXp6XYwvOworape0M9T
6ygg86Qsaxp/bDnCWTSXzRrD2y3d49cZ0gQrYDTWeajQbrkNOhCcMzGDh2E3mdablOQ/embUE6+T
hSeU1a+jJ9Nd003FMdZ92tSV+eqi1sCYCLV2OEL8KDYDjve7BGHpwrQIwuujamBePu40RNvUsbY8
Y2Y1F25N6ewaA9nO0S94i10f0X1GTx3eixg9L8oVfI8slovB8Ne6q71lbN53blxlWwPb3wL5ZwRO
qU2uhZU8E9lRvSMIE+s+HR8N18cp2CVutUKO6h5rLfnHQZjZh0U8WcDYbaGigSakPtFr78YHco0W
DcLqV8DrXMByxlpeLp7qzK7f6pFAsgKvNFGV0Hv1htQHCCv+uI1AXJBD5/0Zw7g73u7hrPW3OK8j
QBzB0kkm+SYaL1qlhrTuzCqVb3N02vAgvMFZ6VqBGTTi0ldizBXDvdtI5MHp+JoGvvaSl51iqu7L
4+0uZoStiD155YMWP8XQDS1z0F4sYLaeptWMSiyxrQSu6agb1UPrMQjq23JXuTJYFlw7l4Hluqcs
h4CdhNonFI+PQM/ax7QqEAQnsn+27TBbU/jIE5Zpb1/oV8rN8vLX2pXpDOoLp1Qnfs7DhOeIrRxg
j37yyqVKce76o7GLUx9/6JglcOHacxtG11tcR5Ii+PYsXW1UrqsLYdpwa8to/Ih1XK/FOJFfzwjL
HlT1knrpkTz27AGLWPUSwM2eQtE9KTfa97XdnfJyCjZFyLWq0Fpxb1iRuBddGx/HUT8V2lNtWHSs
HdCBtqGMu4iUqG1a2mSjpE8sifCD0GJRHTn6MiVcYVM6RCZUk+cePD4xG7zwC+XkL5Ua083Ud94L
r9UWtXE/Du7ermrtdDv4E6LcWDE389uedDGRXAi1mKiRAbPk+Jv3rOBoz7kKX/sgvKLCJmFb1e4S
z411thyi6mgeEStNIBJySfUWgEejtZS1kEUw69p6Xz8wTGQTJIDu6SzW/TXpJ/6ayS7OuGmGvUot
HMwdbP4dfj15ctnSnECVpsVT4NTV41QRZajchrg7rcqYjqJIz8pig4k7/fRgMpN69sUWHJl1pufn
ZnCdo/L1ftUKcDtREj66LiI2adGU9lTwHBj2U++R23W7xxKKcslqkL7OT7ZZHq2aDvW22WaPNNyx
nSatT+SeRWN/3HaIyZZWP5ID2dt4V8wztJHi+vfjNeFeWge1plZ65dqHoZ1aqvuH3iEqvMSFcSKV
L6FVeEoBjfw9eFPw4ySWd1fFfzBIQDCOjGjvl3X4WKdpvE+lts1DFI8gTsJPowleBye/+marP1uj
8+hGcf3oOo12IB4IqLEKMGIgpYeel2MAJpsVCzyZ0ynRt3cESoEV6MeX3OeF9aOL7H5QZ5kw1CdM
xX0bZGSspjonH5mEDdvhXTc7zM56Um71RPMepQ94K2zVs2gYidgYO6iUn4sZKtv3a1d22ZMeX8qM
sAi+Pj7muPCBjo/RRThjvoS9vY1Sl2Cl+RBPbHBoyHWjfW+PxvAsE2fVghK/Ok2kng0SVBmPdNCl
eA7j+bHphu6g5eOhT8voEow+8GjlMBmRUPxvdwN7+scTmRZaNC90wjH4MjrB+D06DGf9aGbkR3Oo
ZaDNQq75bKnnhraBW4li3o8ZWnu5k11V/Yyeo3205kM7sd6E8Dq2/SCbx6JVNtKG/u12jzaeWI8K
CWdodZMNsbiDX+EDIMI4USV7jNbLzjLnzLYR102iTkS1DcXKmoffljVMR+VMvIfeTgYJwZzmpNhB
zDeLrB0Ot1u6dPqDMYhfk9CadehLSApcQRHFTbEkGowYlvkecwxCEeZboa0isqnApMVxhwhidJvx
JChLT/ARXkhyIlnCE+MJ2vI3tJliP6LcuHdgVqwKgn/Wt7u46cf7EITPHdjM19tDqeHAHMP7tHPi
TDvSeuXu7duAMv/j2wSROSsDDOcm1c2a7UEU4hZq20ehe8E5xeXqC+7dHrJmP6RELHm4PWZwCu75
BAXL27O3x1CLUkv5/f00hvDEBRVCmLd0GOYf0tPGuk+Etb49OacyEeGGL8Qiq6lhi57Z7km3PPnY
wF9aNVKDJh+Y1p6Ajtnj0ugHQlMRW8xfAp3DfWyZoE9uPzzcHioB47Hg+QXphZX7KFI0q03g0J4m
NsyJvROThwqNQY5ckggboDXxuCIFcdhjH+wZwOOv6EFQ60RfLb0kKTcq1bJ7hYNpE0bkRAUKY1ou
pNwz0BfPugagx5DTxtSHCmef455lPLhn9vxzLHPWr0WG7TCQ+aEgtOdOSTMkJG0VQvAoFF3Rvp3W
no3BA9+Eyf6LWBmxLs3xW/oFwTdUGuXiLvrtySavTNaxtxRg4EbEwOSIWXmJpflAONxba+RkJPRI
4OGlL7r0J6ZIX9rTdPVSkq0IuLjOSXXpeKAW1HC3wJEd7BcvtuJlpyEwHGqkiyP/yyKcnhyRkseD
ctXP0BKZGoIpqQPJCCzHOATXLJ6+kCjay8ioxKq7cxP5MlRQDVKUgFPqgUWzvm0SXsoM7bveddFj
QqRJM+GjgEl1N+XyywbttKtdVS4CV31ZKvB2qFKa1ZgWW3ew+4s5YZUdWoyiEZNYwCTQt5zDOBgd
rUAHMFOpvkG/sVaL1N+QFJ0uNGqbhRzSDhtisnEjy6LVjw9PY7/OVbc7GD6QHpC9xAsBCWqy8tyj
GkQ3mqmtPgDdKN1vI5fTIrVMmF399JCQSMXcJVsrEwpQDFvZ1btXM6c5Qo7jEkHWxnbCvdb4IMR7
6GrBNJyYrX2NFauApxE4qDlbkl8fE1jZ26i2L2UU0sSeCIoh1pboxOfBLFGRVzOKcPgKY/HYa71Y
lUHKWMmbL9s5g/PRZW5TIC2PbGwjFcJe/9XubZICS/NQTuhdcOqQJUJ0U51/am1U7lE2FWDfYW/w
z952CcSJA0S4cMEOg5AYtbcIh9g4phbtmti0gbTNmgusF+34W1TBfp68kWJVXVCz/VHSYvZrGF+T
hJlqAmAUbUxr1uvNs9Xal8LHrkdXvmY/Z8GB0GDolKLYKMBDXYkvmyDs36gHzmoGRQhS3D6Q8olx
eILAMY++B/oKjoMrMtIliGQw6PYAnhobTo5X5ilKvXI7dNUfFUnabLYzLBNEKIlfyHOXZefcSROA
9tZVueyUFRyYLG9f4BxHJzyP1kHJEWN/SWQZWMClLOMHFC3oLS89f+q2SMtPiF7b3iVGC0HZ9mYG
6YNmOeamx35/XCL53eZNcsKVQzxTE1N4ADkeGHUvcpRHu85uHkpHf4qLLtq0AhB67KBCpIUd6+fB
TLcqzve8i8RsCv3Tr9g+xrpRrOJiuMZDdXJqJ1zYo9vfaY1c+T1G4bzgPJEWTu0KTRLvv1AgkVCE
rphontM6eMtAB+xNRUnQAWzWUhXSGuppWBL9VdgJBny5DgGGr6Mp5rTL+QuU2ISExy0HN3nF9dts
PD84dHq+M1V4yXVTW3sl24SOEFCVBo+Jq57jyZld2JTf4qI3zGo728GT09IEUjHYMbPJ9RVm8y2e
4t1gd3xsFGaoSkPCzAXyXIrfvizNhwBK7kKUKTxKm4GJQfqPHKOlg/uRBJXOXZG1QpiPFjA3GO9G
bILEtLxH+YBDtaWpjKcV1pMOZcpqXYRStKeWSfg2GKT2TE8zj83moz9Tb/LR+ClT+REU7hekOdrE
evxcD1gPGywaMkWPMLW/keKUx5P2lmctcPUIR47ej4eid/A6g/oZptImTEcn5aZOvZVJUKbpjY8K
EnKDflGcDY28P9BYRJkAzK+8c5Fp5NSbenFPkPsfqvTenVg9/ehg8U7RRh2YIvZckiwmVPzCy5hp
CvUmBZRUyeKbCi1cyF6NLFbaxHdXybJmeV2nBAosAXKszMa7VmH7nmF0P8IC+FM09kW05u+kCYAQ
Wv5QuvWXTz056HQ6UMyVTqvWzgifyo2nV+nwuth+hZlGZCOE73OMbduLtGhbda4HU1rfx5N5nxn2
uuvMZC0KB+dUC+8rnU6SPSwxmEvNj/zviSQ/pMOrXquzt2lSm3yITyaxAEFlbSsblDCCmsh1C0hD
ybVU8tk1GcaMzj4zqC9rmGfzuwmunXZklDcsiM5JFMkfKJrhKkriTxkQXBbar25GGLUnrI+6zp90
H6fvmFoXayrmXVCwRW6B3FNMf6ycCD4KbHQpYt0Y9mtOUTX2xRG+/sWmjz2RDEFzXSCebtJLOm1S
wdpWOl28rDpJILgD37T3M7XyMohUqSb3vmDbDnJ90eu6NsvUNkE0xxwENYqQmK6viNKHOZFVN/iU
E8kCZ9pbexozv3hlxB3nvDgMqKWhhPCB9ogQwrJeH+iYo1uM5QGUNFolsaMd8WoXikvzaL3WJqMA
hIG/Hp4AvFkIVZuIPgHvRTr1xZqc+RcxHAdZb9PUYDEZmaxZuMsbB31025ISShAQ/Q6pF7uw89+z
IjZIMpfDktjkSEVPpiSijIiqna/1T56qE6zNFme1Ic9C9/Hg0Juj4l7qcbfNPdBsMiQlPsy8FtXv
5B1foNjfT0hz2bQU6UoXWbmY9NHFww2ZpKm4pDeIDle0hYIFAtIzfaCNNwaHKAzY+yRutgy8DJu7
Cr6SHi8ksgwWMfNKn42ciMGfdS4h/FnCijICev20shFjT5+BZz8Bs4rQXUOgD/qnoH6MhBstvTKC
D8da5GkLm0qEuHISsBKk7R3J8mUyfMf2p1X1F2ng/afPZJEfjoWjqVnVUR11RP9iNp+KBdFvYqnp
1qGokNa6g/nLoLFYjKTPbpVVcuUm6YWW7GZyh2QfFWj74RdMwTdQ9bM9CQw5FlqKRCMVlwbvvSI9
piIYaBE1yA+8mgoJHMDGREtDMWJtaM2CIul6Z9HYnC5B23+NLag8PaVhzoZzYeKBzExqttxboqrY
Ka3alp17YAs+rWFoHGpvhdiFNm5YzQtS3BDuI5xvWPa7FC79ptG5lBnO+NMSioQv3u5nTsnSberP
XlnGUWWMpvNiHoa6ySFG777WJLaXPAmI5cAsq3uksiZZjacm5nOQm/mLb0Ufeshly6WjRgoAUHpE
rzX+MOJTyq8R1RfGxIuONG0BVPjemtRz5pgvVuks0zyzF03r/Zoi/JgSXnPgNjFWSz55rV9B+5Lk
aHolpH0/fxltLmhNmJ1A3fHxs6Pz0A/WKu6su8IWl6CU3b7Hr7ROdfnNcn/fVP53FHjGEtbkLPJo
NcJ5aAoEzjwMRx2zcHPhEubzR4Ts7Bo8NMvE7QmkAOBgesLY9FP8UJnGVvNGE5Fe8gBjcRUIxMuV
4WSU9oOO+xzVRZ2YL6YTf9ZO8zKNtB+ZBUcBisAsjtqHtuZaq3prNmGwItp6C6bHVBvBt9H4TdaB
3oULMSG0Rji3Gorqp65yePPDF0ommHhFDMHRqzZeRFlbaNXIUt5u3TYaUAK1O/SF9bLzNao3DapF
hVR4C4qQyaOWr+sx/BNZ+D4mJqcdpxjt9ekUtPzqoMwvA33BrW0Ur4iJiEepNlnRrdra2mEBY2SV
ojFIchIaenmsHPOO7MdgmacG9kEDgGPSIAhTMOlyK3xnvLHpNETHItaPY5SoS2WPKzX67wOhn0XD
uHpALWTEv7VyaBrGKHfi/qNoSE8ihqfScp3NClGTZBFRbK3tfsBBVFEsNQXnQR6w7mTE39i9owB+
+xsVi2fXNvhDUKuxMwoONafOnZWwESVZZutoJF36Vn7RrOSaAWx6MwO6h725RRXmL5lUwgt3LHxr
sLNXBSX2QuwwKWVUdaTW9D2T1I6wHHPCnsHe4lmJML+L5E9VY4KQcYH21eJkSCODwNIwAjkKKYYh
qgtEGfUyBG74dZr7UEUDkAFw0W7XY0Ub/vhyeEqn4FUnJIHawfzSPAVlbsyne5QDztaxNByNDjqd
rsraNZ+InBcJtL8L86fIB54ukek1vr1Kk+B1ks7RG/QBnkP7YQRs8WLsGkmNrcCtLgFxqne1IqL6
18dE8KjPn8vSS4sNkdGLSsFlsCc9Oxt29c74nDzUqfYXbAKVFTkv/EdhhpLWEeQo0G6hTFMc4lqI
yPpQ+qnPrRWesq0/2S8x/Z8QU8CC1FWkFRGjSC8GBFosjCiCx9iMF8LPNu7QNUsKvGqFSHZfzYGa
Iz0paL7I0P2tnpHxEfnyuSvjZM+uvqRFY9sMfJyDp5sfIZKNcu6og+xe904RH6K6IdDVXerooSrN
PODWbHrEgbp5NcE0rcop4kKekdmp0yS1U3ibHtCcAhnFQis6pJ4ETDWMnjqFTSvzaVyXcyGJNy0n
P36mILqpLRdRQr5kJ3BqCEKG16FeLtOAn1PZLiVVeldZbrGMl3o7KxOj5CvtPHfJ6hRtvZCcG2vo
rZXuIvPvoxxAemGF6yZ9ilmiUBjY+TJuwgeRRTrMVthVXnM1Go83H9EDQzPAf0lMTT546CBGd2/G
1FZcnPYae/LMV79WgX6PCmojB/dTV5bcQVGJYbRfAq0g4sfWv9shtXChcOmum/EN2Dt8S/QKt4cj
9UUrhCgXWLFQToc/QZNry9gWKegva9x7gjOmcViwR7KwkvKO1X3AZUGyWIQKWbJPzCN33ORKWTs2
zF+dv4JN1G4T0YrVFPI+UDxGCziQeLvIQqccI5tH97ax679LI5kJBOnjMDmncZibquD0w95kqsJk
KojQbaYM+nZgB300YSyHxMUGa0+xGHpEyy7zwj9PhGJtXC5we6TNWBt6jSBzBjqdx6W1H3ocWrrE
/57m4uRaH4QbpasQBFLSNHOEvLO2Rpu2lU6GUHnqgLXcqyhAzWBgEbPL+K6YeaZFjO9Xsp1A2/GJ
5ba9jmCySl5R71vlY+oB8I00BiVEltYbo3Y/y1CNmHa5ZpHqbA+m3DSEbay4yLFcD8NKKsfYTLWr
XcqEfqIJmzOMYrETXfM42mP9ACNo2QdoRVUW3Pe6la900zzNfNRCDTHnsXsKfMNF0EsB6M/zdpF2
ZCB6eb4cnSrdxaJda3313klmYMFEMnNTvfaG8wQBa3hF5H1q8mmTJY56RYfXHYa4g5UJ3aj3xOeN
aff/0Y1Fl7f1eP3Bm5v/z0SPGdn3v/+JRvx/yI3L8M/3v3/1X2TjnO+hC8d2Xcv8B2DxH8RGw/xP
S2Li84TUPZCJtvev6A/BU2BRHFpXcIZt24Xl2BRwaf7rP+R/AnDEw+qQGuI4ps5T/3xV/0ARNv92
/3+h6rkHfdw2//UfDiKw/wtNKLG9SgsrlcNPdeEHuv+OJpyczqIOujOM9sAghgRdhB+Z0J6GwX3p
LeJnXPtHt8aDz16lbqqTr0t3G4Kia7v6rKGqRQImLoRTYBokX/st8cm7CDFXDVrqg9h/dTqgS/Fw
h/jEQaiegnZN8pPUYBgVeQms0Ch2Zp32q8mhIV37J1kkXIbCCEsHRg5+bP+mkaxdOvJrrMfLSNW3
mlzCM4y0ofzK3NXUuAhiQ7blSXFEqe4cQsu/t9o+2qWoSJGAW3cWkoAmAa83ZDHmMFKLwiZbExrL
tNqiXJ+WwGvR8hMlsnA8nLuBIddEqgFMjboEr6G8Ns3Q7QDQ3iFj27a9Kbe8+B5MwXQHIumMclxf
0y57y8IRrkFGCEisDe2qs9RySgAeJjggASxyY4odqMs5cgYt/c33Q966y0HBS7TDb5jL2LGNcusy
hxjK6Vs5bJHoHn/75Wdv0UutswQVfGG/ZOP0CVhXz9IHN42/GiPul4nJv3nSzIsolMG2KLmmPjAn
IyHp1qZJCzfHT5kn+Vk5Kxw/0Ig+EhVurlQu7gE/5kuLhVTIvQsdIJEuCzPyz85G+4tV6ikWNRsL
/t1zyzszqTvc+X+ERWHbUnyWRS4YPGt/cq6NmRQQ4sqKcASov0S8XQF0/Qaq33mjtjGN6NemoUKo
ZMvAvTIe6pEmc+H2ciMVTgYn2QSyveQWzv9cSz8LDAFrS/R3oNipThzsEDnxBWxKQuSKLjRuchOw
GoAOQoo4Vg1g6JF8pg5YugtoLhqbN2Wol3YYX6aBum2eXcaKJvBAN67J8h9rjJ7tqHCWAdMf9kMb
TquQVE7WyCG2z1YCwq2atQc2+rK0Mfdw2WFyc9qdBeGOfpKQYebDYx4CJHfp1iezFeOL2ksrszeD
K9uFBmds5yC/s4bqxW1CZ99r3n5kxrGp4mJPrX5oC1qiqMrqRRFtmtBGruWUL209rJJCx/QAA2hR
ezjGiwG2GoKESsTHjj7ComSFdEznuTbj3wzg/0LpbFrQUnzwNnymFouaiOXbqGhyJuqt6nHFpJH2
0mCMp8kxkpYQaryRzeBhfna+VTmdy4p0DWOyr4ZwL25KM5yYemLFP+wO86TeyZ+wnBYMnRnClfTD
7BxHCakFNMSz59AJPh2FF4jew3IszrL2njsruwTB3PrzaSJK5zMNDQbz8jFL2oIzrr5YkhFbk/0E
qY2/JcB0H1/isbvXQvUYDMxp3LI4AL5eN3l0jkyxCsdDCxR7a2TdBygtRZcru+9aagK3P9RTcUHX
dC6ausI/kDM/TS5ksq0ECqwVpjUonCo81syT0YQ1bJPiPSEfxTbtnfdBbio1JDt21bu+S2zYQs4+
DjVyMahq4PPEa4939WaYgxGFuVnEV1ka4DpFerrdyd2TGQgmLASGzb+6LZiO4cKx2So4dAfovbce
WHsMqmZB7I/bVW+aLC68/4EnTgDR97T/aQiKfaO1Dw5UsIVjl5+tLTcGkbcnAcqLHNSQJhZlOGOv
yQ+fSRj3d5RPoo9WpLis00r8YCh71YuCaAsn3ElBMGwfZTvd5BWEQ19tw2b+xTQbW/tnMPT72HRp
rPT9Y6ZXlzLunztqx0UCkH9hhlzPYqs76wEqel+jQARHSNn0XNf4mlK/eBpdeSymhnlk1XzSCERe
CRV4grDS9uFPNmhPmQi9tW1NyzYqrr2Z70HHHoLPidqJfy3abzPgPHJHVgXAtqN51PyOHHZSjBdu
kv425jjQ6cif00pfiJTxTmLJ94htKrqcTVWEe7+troVunjtopqC7cjXnJWKqmIAgrmR9aafgyzPo
5BbudKxyiLm2cO4lKd4bRCQ13PPzHEXoeIdKSRy8+cmQ0QdzgY8qJ6yUGriL3I0x7LvEyilQIVZ2
YXat9ImkqvKOXPtj2Ea/np7s/an0kU/MSErZED7iQuDZ1k1y4bX5/Fjt5DrmUcXobAfoJQtbtRBw
k+gZPkZGyFYPJErbZKJBMJw/EycEq7fBGCdBS1FLjkcbTCTGdiSCQUkMOgipxgvuZgWfLrsXj7PF
Bgk+kd0wOsXC6ls8vHW+UpVTLVw7fOs9j2adELQ+zHssvc+FHl1LkqMgjkwgVBh/2MMmU+Il77UV
mgZC4R9jloTZXGVt8RIsJBL02v0xEPrnDh3jqkUSYWkOYQjpnaRAXmSeS1hxar8ECi4aYBE6i8lz
M9TMxoK8WeUhHia9K5/ZlqM7iN8nq9n48GPrQTJFGpJV1ZvPykaH6nX5J2CCoztg8aO1fcK894rz
6KxIdip1g5cM7a11fxg69AsR4M4LFAheUVZ7bdJ2IjYdypJlJD0GElYqPrLCASs9WjoX3K5t+Mww
fwq6526Q/qYfqmxpDKV3LHICy5sord76VYxicxmL3riYAVHqGMmtTNAX0jF494p2DUPQRWeAx3f+
hW9UQSw23dBeZVcnB4han5VibBJCycB+71l386yCkwfcR8A6C8nIWsupt8nQsV4NbTC4xHtfJhqZ
hYPehOk92qp6MpaMeQOYKOLJ1gwaEmX7mOXAPUifZhoYw5ladkstAGw5jtmlrAKCDa1RXxupdQDK
dmSzzR9KKUPuV1R1P5BCwnWsfWQZGSc2WbyLlkjKg13mT1yIQZgAGmQYoe+KLKoYHYz3Q00XOEqH
Te85X2BKdHJB1OP4LMBCLEtsS3BOaSCBp7zT9WgnjPHdqUJt16JBSJIASCP1xDJjV4bDK0XFPfya
RfPTwOhNhV3v+CvpUaRzZLV+dRtOeLwN5qJhaOYXEfEngWogfMeQz8Krg/lyQbQi/Y6+KlZlOU3M
/Q0GHYZnb+pyZOQZrgzYdoaZPvrDNbRbGkfdc18Sv1K4QDqcsknYz7/ZsWrmSnHOkdNoRvOt5M7Q
z80w1iWsH0XOOSolpDeqyCEi46Sdw+K68NrZVcIJB/BYv9YJH9vY8sjPi7KjBjSFiTfg5Br+RciS
3KJ9kTOY1H20yvYsaj/dBEX5RRuD0VGCKaVYGoDL5neuUH8G132t+a/zJjPuFtU+qkauLF69C+Sw
rvX8wRqnJ59FL6raHSC3cyU5EXzjUgo6CCIIjYWrrEeEWxVVwEcZmD96RbCIuqdVv25IICMKDRVL
N7dymMxb7HK7aFhqeLNFnL72qdiyO/0k6/WA/fHe57XqRbsrvOA+qtIHZ0T8ProdmbLOtWq1Dzwl
9rGNrpAxvr2Mll0dDs8wuaIlyIvPiVzwVj75STwXgcUh8/SHNp3S3TRN72hvWDRnPaPvrHUb0fAI
5FYr3d3tDWgJx23L8c9YonSyaVfoyY/mwRXOKq5FHqdRqtm4rOnghbU1o3xZbRk/ETgxzVsVG+qC
m2vPdu029Ln0edeN1acuIL4Mv1oTGrug7PFBjL/aQOCYzF4938BJNycQMoS4khUS28G38va9k//6
Q5hvMC6evCr47sPu0EGKIUMRrGQPbpcOcQm+KIkBYdkyxtoXvWlGcCSg/Ew1Tf8tYGphxZ8m+cjr
woW4Gjn2FooMuCM15hu/HUmMQ/Jih/JYmgVU6Gl6wjR/PwrCt0u7v7MkMcxp/9NP8DnN1kYoIcKd
S8OYbRbXdOSGOwe3d9QmJ6Zuh5HsKxqL6wprq6Ma467XPYZuyQqTAj41v3msLOesOSLk5GQxCIcO
YLPXP0UTq29nxA8TadCJtF+riS0X5zZzDozZNDA3bludoyW7w3OfTGys0Ab3obP+Pzydx3LjTLNE
nwgR8EBv6Y1IURRJmQ1CMxrBu274p/8P9N24G4U4RqIBuruqMk8Cb95aWby3JKIjI+oek6lului/
+xCav2tfhoIxFrsOT2q+0+YaEFmrSKf7EBpPRjAutLEh7zH8Z/gPtyMdSdQSxgbiZ5MAQT7faSUD
WFImnr7kOzRoA8ncy5mFZIemEtdOWt+1ym9DmDFuYVw0bMIqfRCV/WekOU+oObB3zf7TxRWvEXDL
yg+TY8Ldo0HPXRRAQBZwFIkIMZdcZO9mHazsFB3znPOUK+YHdTd+FBFLRMhQsc7SaOvPU+8SJo6H
ilOrKGENqR/Gyt0wNjzb+XSr0uKfNfnlzhBio0tiDIa+BVXu7IfuZuZlvALVfxWiu5SBcbQ63NlO
Jwmaz58sBDDLRsHI0eolPfJDSH9hxslFKxNkzMwFMG3BliQ42YQ+erbGBoWt4nWA4tLR3A/kg3tt
YKko8PfV+rxbtz865+xxIGXH7eWz2xgYiNVRxfpbXybVmonzhoWYIy/WfM+N/qVEUoakueU9xOqo
doFEVQAcwEPsba9//W4ikq5TT1ZbkV1TGhOL2GUHDKpZmmc+dxL/omCjR7w7zs7+K7LLnWI+tNT8
u45gx9Z3BO98ZrR8k8EhIkq5HQUc3scsbN4JP6Mgaa2jM3r10tGiTeL6SxwdOynEo4ppr4VGvgg8
mKGN9YY9Gf5QtaiDFz1JaEPoKfJL6wvcbsSDaOkPEemhg1DrtJ9XM4g2Q+qfIB+6Cy+X340qbi+9
YfwbCnqexEMx8ymPnGCO6KTCdR2OkhcYMKYwWBZAMp3dqEBiVaBOi3Dqy6S/dZy0dkUSP5WmhJ2h
6IBgf4Kl5WXbukpeo0Fjbo/QqmvHejUaDjCpzPmopvqMUPyGjWte2QijctNXnwExmAsuC999QeX3
d1I5lFWOImi5h+ciAsMY+c4JNpRa0J160mT9oedH6mtctKTZVT6CJZO8P3gbNSptqjqhA/1HtnYd
zPY4OMaiLHHTZZKYwM4yNyRpD+eps97HMXhSYCkIhCpeHZftTQz9n8wyd73ZOiy5wWdTk7/KkYlD
6DS0S1oWmWOMh4Ax7sIwevdQ9MOhsnqmhiTI0xCCEFwwcqSSq5FCmiWK0snnfhM/9FkYjBoJ2/lN
m7JvFG+PPgjXpQAi2gII0Xu/WqKZpaGtg/ynWguKelwlY5HN6+oeL71R/zMxTyzR+bK0TbjtK3e6
uJP57IEDQHZDhA/zfWKwaxMmOWvs0E/ANS0TDQoSmFU/BxI2T/go46cCIxpA+uabIJYUEYwFdWzC
U6YCYjQihne2VyMZS4zXqUSa0Hruj+XuQ4kRNwp2knPGBilYzcEOViVDGWa5N0OVal3wopzynzQN
JMuDTgh1ye5cs53IloItlNswI4ldyoh9AYIL7QbkSOk6cbsP2/TfMo+WURmotV444NN7GnuiJevL
TZiXEqrLIqNFVC9KWawuobghmkzi4MOsrGHXgaZKCuyuPSonHFPz0OQ9HxOsnJY1HzmirylkAmEy
xOCwObNhkWNMkAX9cliYjvqYJfeLnJS53tUx85CU5EGF0Wv93Ub5GCoKytDDKpVQ78n2kOUNq2F2
j4ZmI2PMbgYNkRAtLY4ZuPImcogEe0SX2MFBTeUdicfc5jDfi0x9IphGYl7cc6289vX0VspHkRZv
MctHSklPYT6PIC3tn9MihLNxui/0AtS6bbUaS6UBkHmsf2BBkaIRxwFMv7KDnxEd43wgdJDLaxr8
rxhtkh1a3Uo5wzWJxOwqYj4TaxtWwtekD24MNNigrPJTPaoKOSPEbfTOpZmv6CxyECeXETQxMqCG
/XUCeYfm5U8aFu8jU9mF47jNLnA0H1YHgwM2WA85UrATZm5yyTH0S7L+yqAbAHvfOQs7bt96JnGN
l7wwZOsgXtU/OCXvOgOXxTDwyc0+7oWun3Qrf5oNt5DTv4V+BXy6qCAwB714rpO+Z27J/wYqY86h
Gk3OIAPFAPAQhtq4IBectQ7jEDMP1s5UTNOqNqenzHLehJ0HNMOGZ2mJf/SnPvSM3lVFkgpdkYmR
ha1OWspdluiQZGXL3L8OqoPF8Wmskn9+8u7FE4l+JZunVfeUMelzqVVw2MGxJXmwR7SA3jYy382Q
zDJD3FVLTgi3SD76j7r2TlFKRFpcv1am/zn5u3E0PikgfoSFZqcm4qKACyPb6Lns6mf9J7AVISlm
6EDX9Efq5h8RwbotXDX3PUHUmemfRpifqhouKdeu24PBcYkXaUxt3CZodW1W64Wj4OFIzu+1Q7Mt
iH9Kw5/WvWdb+9KrrwpishCxTxJX8Bcu2ho9NfR/m8SBosCn0u6h10Z4Zd1lFBnn3EM3NvigmVR2
LjlVhwJw3CBydHnTNQb7s2pUywx8sNFDy8MgQeuM+Ys+dntTaOfY42Qby2wZmh9E4tB4cAux0pqQ
/FhWI6IRlwjmQCv6cMls8GiNjxatMGS9c2rz2+jIKR6UKp6TjBduJ6sprfl85PRHaD5dL+OsAgzl
rUx4dewQ9ClJkozVTuunl7H9TMKZJtfJDX3yTyJkYNJ+tlreU2sGX2pCbRjb3iOXHeYIt7tWDsWM
N8RvZoIJI1IdZjSBBKx3t4lD9hyqL1KD/nD5gslrOOiyL5Di2lgDGUj1RdgXAp8AbNzJ6vwzWPFL
Q78F3eS6T6HNhyaQZUJD+gTIfwgSF5PUuqqrZy8M/6IFqJaSksntsnuGegHFLxu9RXNKd/OnEbkb
KPPyG9los+xRWRg836YGdzzWDI87CS5ZkXLe+ebKkBXZaVy31HhH3WeZxV/F+L27WKbCNM1N58yt
Qif8sKsAhYvHxtBydi1JR0iIFLKa6JiJg+tVghSavFmqcLwH//CUMaKM7e2A+U+EmD2aNpu4O89u
Fh/9TJySCtpa1Xl/9QrBomUjNptFeF0OXpguE512JuFd213BFLyYNYLXhABCH+kIHs0AD2B36fxk
kw1SrEdKyWUyUaIz3X/u3H+t/skFob+WVnIYUC0Azzc+Qx9ApN8Nn8k8rrd7/5wBHyq9nJV9Mswd
tBN4yM6jM/n0gz6Ge4ys0rJztK40nCJ8ThZC1sNIXopf+o9RYwae2wQbGeUZ38Tem+hEtQhjNy2m
xfk9s8L8exYhuETaIDdruZhC7FrWCtnb2/yXbU7XDxv8svemLzd5s2LrotWE0ybedJTF+MrR+2vu
ojshsiPdiAiR8apb7b7rYfDXSo1uZ07Gjzl2nNvTmF5c/qRTOlq5+T32pHImNsPl2POB940bI4YJ
TaD02VV0/+qhWyLF32UTZdGQ5SjFEufUD4QFtL2b0d0QOH8nC9traS+JrNmrwMObC3w4xRqxTD1y
yQK4GKHjvODkCJZhNm5NYf8d+ZhreIOBRLWfN/muKsPnGAuILl59D/SpmXyB7jN3CJTOZUNzxEqG
P8yQVzbCc7oSzRwnhrSGJseI5QW7q2ut47L5rienWmk+x7PK/lNNvr8JnPCN3oS2m4bkXBvBabJ9
rMHC/w6u86fkjCQEIg3PVqku/uqOvihrBfcoD/5WrpIwoBw2ofrHGSEHYOz4sVtyerEOonluNokI
XjPLfdNElvDyiGEqAhSfGbtxWd5RHgsEm5YP8tO5xPP7IaO2RYn4qbvWRyUhgWFSBjQ9EdIaT5Bt
tenKjoJd2NgkqP8o6PBnKMwEhZdQVnmP1mc3b23KkyZDV6TZBE20sVjVkBwiHJOYN9KWqSawCtmj
rQv66jbofEikMY0kvywtrEYLy4+ROOf12mlRD8kSuaNT/mj5QPRNtfIFeQKZrba0Ghnz6QWhdNYe
2cRcgktOBQUIlgDAtkvMElYLmi61OlP2D5vcGq+BabObxijDc1Hu1NouoqtmzbnzSTI3tPsNdeXe
9GoDcGhoL4sa1a4kd5zgbM7XmKyhbHI+rs3tND/swftM5Q+CngjZdHmNC+0LHrS7awx1VT6i7Dxd
tu57n8lk6cehhUHZv+TMTg+5bZIVXPtrtxIvekb08KSTdlbRdwTZlepbIrbK8K1jY8Aonv0lZwB1
dEtN0AIr2COAAidImYCtN4HkpH+YGg3JIZYX2ZAzHWKunMBQVw1nmoAlzlCOznkxX6WKo6cPIJSG
P7g7BDwXW+O4nY6fPge/redCDO94T+Ck6svWmvV+aq7Ky3ihE2aAyCe7WDEjphB4MPbEhUNk3XoM
DaZh4qfvVLC1eqYr6QRMFsgRJyluftuOlyPw5lcCp7Wlkrm7gtBwboSAzJEfa02eQvRvwN83vimm
RTkEVxhrxGdRRUdo+Fu9hiXbUwFAPWMo5mwFmmJcOdE+ruZMHdWqjVXba8vYqFDWnCoaLr0G8xJP
O9k4mNTmBXjPRatIcnOuVqD7m5Doanes6Gdy1KbxzgVHZ2+h7CI5T1ntz9x05PyNyLawet8D4a+Q
OkHZrfUaOY+kiI6reDPY4d9IZi22cAM/CecVUKfYu3Qz4SgbJfHG05Mzo551bJdwy9SL2fbipcay
9RJNQ761Akw+suJp5+WPVGK66nQZD32vjn05vIjK2SJtd09V1YSnpgxPRam90aN8T6LeR6nrfRFi
bx3QzABjh86wHVuK7cz51xrkJEA/WI3SYP3M/At0hnUQ2ujVlXbSa+jEWUHaal+azRHOOjKW+bs+
I+MJKv4Xh4cwb81DKYdsZ0ctdRNhMTYqWKXRLUDgGvWYfmA+G1Z/0aq9DCAcdxE7j0+cnp6OnEYt
83NMy+iCsbFe4PfOWHjyeqPT4k7K9B7k6cVLtafUDh5u4JjrVFS010wL8eVgApWTBNpnsjlYPgNM
n42vC5ikgldDMpiBFObeLdZFb7zC/FsLk65LNzCp9JO3PERJrOoR/E36MYz5qseJdXLS2DtRTxHT
PQfSN9pF8+TOjwyAb0lX7LvQe+3dnu2Ngoss3H56tgNW0JKVa12L3DkXbYEtLyeB6/chjpWKTPvI
JSgxbZ4dJo37SEcwMD/CoN88/36XFcW4N+r8g6Y9kmyn6yg/Z9kfxwLue3UVRHLCw0yeiYVbwPic
zh2yZxLd6IVa1bSEfEBQH28i9BBcCWHAOdunvMeOCVYkEOTHqI1uhK/Mt9HkI2jauSlNxZxNb2US
CZcOf2sXDpwNvWdjmVW/DhG6L7qeOOK4qE5N1pQLS3cIrg79a6UYj1kBTd5JL778qbc3MIriOYpg
LSIfqOhoy6VpxkS147BMNGbilpA0ASlGm5pMyla3tyU9aboycJCaDON4UBED7SARZZPvv4oMLM2A
Knch+whfDz7gXk1n0qjY3JuRWqHDszBUVMn+K1dztEoFU4LAoEYxVKszmeRyMk313VU9IRNSERpp
s18znrZjS/t9WyU1/dJtI7K/rBddVt5z4VjlFvUvsl2OLkXey32KdJLtAWVqR+tacwMEjFHT7zkF
ey+KDWWYwjPCokNcBvFLxfN+JteUHEy62swLnx3fYjTssRu2st6SD8LRq+n2bWe+WT5mZmmsMXkZ
Z0evnwIs+Usqxga6URvdRPiBWVzda6cFtAVQsfZpYaXiXWFl9Zle3EpVfuU4aOlqSHwOg5e+taFs
FpUhWIer9DMIkvaYR8QVQct406LsDeoPR8DWRmfkg0WIoTVYuesRRz2F21Av8YpjhLoYTosJL6me
fh9piRlealNnrmRo9aaNHADq8xfMWyEIlgwAbB8Ny6zusuXkazlHQmIkGfUm69ZOdSTiOgkNeQUD
svDEOqLaz5l3Wz7hILSMLSD3yewBOjdVPK14DSCdqx7BS14TyA60lKOuU6PMzei6i6+qUT+1kahl
w6kjkP2WsVqHldd6KFK713rdAzYJku1Y1bcidX76GCCI6ZbfXe+fJL2MR122fxhWg5AqmRh2UmBp
UbhAlIJilPwJqjRai8m0QcJG/SbK0yPEdqQuqXOnyd8vN6lRkQtn4Iiwe2sXjM5nXGSnsDfvUvk7
z4ZFV/2WlZCOUp1yNcsBhI6NIE4+Urs0s/BZa9SgfrJDhMJy6OQoEyXnJixD4TpJaXZnLXxbu7n6
cWxu4cnM3R37XvjuHzvQXwj2YraWjQgCzBJqm/xbP7RK/wgb79NUPjIvp77w5tFecAkTIcmiM6lA
y9Hj3dfjZFOgOEKP45DWypTOFA363bgkaKAqcCnXZ5P0z40Z1GQQuDx7WNgrEPlw/iL5DlsErfh4
QNaEhALJ6nN6rl0N4nnJBp7IZeaSUEIY566lwlAzT6tt8EypTAxbJRDPRylCDm5iGrYNvIVKC4/J
wNkteBsL7JpAP1QU1We/v/UwxjjisANncE4Vy+2Ge5zbsqY1rKXTMi+IAIiaa5gMz4NTkMELqot+
ctsAqpH2HfYCS7wPzEdmR82r6YAzUY41MziFoIKQ8QAOrrt0xX50j0yC1opxF+VF8kyv+nXKrSvo
B/LqJuu1wcu7mgC6R8O9RGlneNiAXCz/kZO+KEe9xZH5EabmiV48lCEmJVBX8z0StnTpZ63cpE7y
Vnb+y8CrbxSiY1sOL0ajblMAqGFItI9cAoaUvf8+NAbo//K1b/p3hr73MNzTS9C2flNerQFzWWDZ
DbxmiIeO3m69JiUDM3zXdSWvTa7eWhmHLAHMrSzrjTFIH/faGndsgBoYHpoi40a3MU+QIOc9MWpg
MjUkHcmog9yZTZlg6g+oqgx9WKGdGS6tLv6kkC0Wmu5IWFdoQ4YK1U+uavgHznHMa28vIJFh4aGJ
nXfUcbDI/iWO5h1cI/1Br/G39DgYmgxGOuLjlRPUt24sUZ4N0ZVfVKAOxBhSqPJ9nmUXbTccO5Ob
CbgzzSUjetfk+O6ZaFIW3t+2nP7ILsP8Jd1mq480nI0C6xnm7XelW/U2KU1/S8rgR5139NCN0tvh
t3/VR0nokMuBtGIKuwk7U+BwgE7XZmSrakX67WApw9erUyxgzhhsTCWlSUu4CAAwtjEH1R5ibGAP
9rsBqYL1fhYvi4rzeBQx9rW3pht1S4tT7zLKxrWr3GBhcWBzHWB3WCHwa+oRloR+O3bqOPUDTnLC
DcFvjtsuYig9lA5SAXK2W0prvGuhfIXaO6Cyl1d7mt6G0FGnLmE5jvAeY9fTNzbE76OLBhZoLo3i
WhCOabQPxhKAfRB3FxOHVN+L9l3QXi1tkgfcyE+TjMInwmfQ0jvzha23e7J0wCZk6qLFYFo7+29n
u8dioLLGbMNt5ZQkE2DIKPziiSMbhuLJ0Ff4tw2FQoZ+7LCIvc7YOLHz6JFL0UdJndnI9+ROIAM7
Q20iRpiS8Br2gDnjIxqc0+8XDObOiTMXh28Wnt0YXKK0j19yrY+veLHwZqfje+pY6ly1xZtJ/efJ
6CEsweCkL85pndi7IsuihS2y6lQ3IXkRyKWMjgiwFLjHBW3HPy9P4QfAh0O04xQbqAifDkdsZZFX
yqVx9Gmh9lmo7RENY/BzlU3AObMY72MKsVUnulyMvXvy8g+tyDssEpi6RplSVVRwJpsw2nRuqA6F
MR2yMD03zuxIVO9onIK1xjvRkj6yRLVTIKLHpaWntJ6KijlsXjVretOMnUfONq1VvySCSZMig5dr
/dxLJl9dSYZI7tfrRgbsi9UDINzPLDXCVugemsQlzbZD+R+k2RI7vtpGWrsJc2ioWBKSRvK++4+K
0xzqPk6Rfrl3dOsIj9p7VumbVgKnmnqWOO3DD1hwuvG5j2kgiqncqKzkMtXV0dCSaxviBalz/6Ow
uxY/FDx2p6s2TlW9ikyDedLiNp+xioTUI2+gfROPHsh1rH2LnLEibmZJH2F28VFHbvuJk57j4ayo
rQMsasp+Q6Zby9SCpWrbWz5QsPsJVT3qFbYccjVX7JsF48nklKJD2dK1pzxHvboiqkSupgLPtKYc
WExDRfkJeMEBBN7Zzt+kpy4FItmahf+UgmczLdLRkw2TAG4OF1spPry9hRTXDzHt2BK0GPCpdWHQ
tuYGWTLpAAXklhW2b+NTOFPGZJjWDMFDDjGL8D6GGAYIeucSuo/l7WNWvqzCskaKLDpYr/hgssAx
vaBzL2w0RLZh74bGt8gBmA8d45HAHaIM9XGlA6ulS0s0MUMfe993+X4MrXTVEWFP7SIXgzUfIxry
mYoC6a5k3cRlxLy16voD3GnAAH13LFm7PGdZOvQNPXJLIeLhYwzN6caIc9VWRb3OI6S1o7KSra9l
77HqwDR4zj01akR4RIkkqAPXnerxXcVe/Rz31t2uwxSIad89JflXT77tPkXBlNUy3AZaeskdJMeR
5mmsvdySqW0c01LIjYyAgEXlkF80Th4CocWeq4G4Ed8NHp5pPFk9KoisRwMU6v5rkRTOISgd43mc
EuMZazez9kytdHSUC6szYvCkKj4GHJF2kOo2KrWw7Agc8qVqT7E5PjeZBjshcW+K0PWl8kbCSE0M
bh5bD8yIatM03QP5OJ9eiVFoYpB8Zitp13QLWSkyOMdkiL/osQyeOoZm8On0kwEaB4BJvtWN0cae
r/DXexX4BDoAo66R6RzU999GVEygrAFAHQhtELcHIYZ623Gdc5aclfHY+8E0u8leQrHtJ288gF2a
Dr/fOTL9v+8i/oPfw74oUOM4tGsdXYLZSOwLAb7dTWLSYgGSGmFc2NuSRmsfaU2Lm7lqfKJp0D2q
JqDu9MaLpw0gzoGLMOMKQq2/kXzePaOwOdAtX6mEoZKK5+VRGe6J/v/fYsr7u+jza6oyeyv6CVyP
/CizqHyUHLl35Is0GCt1XKy+7248+P7rRBDRKApLJ4Rs6Daw3TiaW3qDzTHKD4hx0k0LwWBjeVP/
QC+frMoUSjymJ6Q9/JEyWLBcKoh84Pg9BvEJKcabZxtrPbL+SOzu57Tr6kcK5iUGolHlmAWVNKqH
OA+QDwY2nCW0A29Xes4c/cn0RkvgQzIlaACcPuK89intR3MJ6HFlAzV+oJt1L7aUJ6ll2UOTw8gI
x//ywc8gFzmO/vCtJtQCzG/77dTm5alui4qHzc5vtOillV2w03l5lnwbDUwGcdTkD2Hb+Z6A+3Bl
Voyws6z0T12J+VmNPWL6+RdPaUbjsqLv+fubAW1pWPaNo3BrxuWBnT5czyJAzXJYrxHxPGLhsOo7
K2wq2JOqYVyZYowvou93uVsTqA71Cf6T273Whbc2Rbz1VOa/2PQF72Pa7Qpqr23Z2jbWUxooOk+U
bQXJb8xu449hvod5X1wdrpBmaCg8xmeAaryzhVvd6/AwlTaOXuQwkz7dGov7QhAX0JZO/z654INH
88Csq90gmaAJ0TG/DDro/nGX/GhB71PXuCxrdFofxHNWR3SabEYNsYGCPKplPSY/oOrQPjgyWJUG
Tb6GtWhv0OIPYXX2VNsbZXkML6y8f9QhBrasHcjgs7EFTybjdFBQ+4yqbaVJg6GIR++EXjDubiv8
8NsRQIhzmjKSv91S37Z1FdwD7qMllvBm31Z2/VSYSO4SDoGcErj4Ri6zCcXsQvgDvd7J+csF5QDj
CO1HV7PC+a2AssMJM8XjKRSWEAOqai8LFGAEsJaOZcMC8W9dnmJXMJMVfKRuDCADYddOenpXtW8P
xD2ZC3Zp5+4FdrlJDH7/3OKdYEssbBssiT+ntAimsMeeiPt6NFj3E8KoqHLQM7ULIVKC8RC94drP
voKCLGl9luZlHgjBqOffY9fMj65BSDmCTDgROkog8kT/GcztMMn32Tkfs/Rg2mTOW5Fu3vE35gdI
fxUKHFTRXvevsi3v6MhBHByP2JcQOfHC7MZ/0hjsdasZ1brVM3LxYjpIcxPDbEZtq/UR9on5YTD1
+b7HR7wA/rghxnp8TpmZN2KcyFAT9tKdbwrA7NrWdSMkT/NDw+94a2BOcFcBB7T9qb1JU7zpYSTQ
Xkacn1raDLVr3GeXylZgeIUxbeoHQ6p4Geeq3A6Nl2H5Tpt9HONNHEryr8xGHgOMMesxc3cOar+X
oiTgQbcaudHJYMTOrl3LiaiLIUvaTTUW9l2ji72mQ91vqiqHTVB1tzLBmdolt7ZFgzeORX4fvJJQ
M4PLvgaCTxmaJIfWG9jbta+J13rljoLSnRQHm4bhEjRzd+/qIDuaDm/n78NWhahUecsW4AIVoBCZ
HBpZkyJVhMaija3wwbx+OqgBuM/vQ4LczU3u+3vRabQV1NTetXQ2XQjydZpIkzObDQ+0Pzp7jg/O
cpy3Bmge6daPKmPtzjeUgvmF0JIFHANJ86xX6uEwZ19aTVXumVs2d6OK27mlF+P5DZu71s6z9MSD
hj8/9EqihuZMjs3vx11Ybr7l6MPwdf7bMtOqnWZg7PyvwVUV/d413AHmJj/ZyhMsypI0nN+fHHZN
9sT4iLjF+crR2kg/2bX1/fvIGbzsuQiS199HcVS4lxio8n9PSc/Ga2uq1e8jO6/UTSXnME9gvSJu
0kXQ337/Ct/PSua6ef19lAcmCMI2uPz+SPi018yAofn7yPfNv1K61un3Uegh8xSGUT79/sdm4HiZ
GI3/368vsqpfYoCaOBLxvCcOaKsU2wFbIm9BB5Z13aOyAFTO3+KWJZ+oBfby+xZkVSk2kghiitH5
zfUdbRsN3Dy/fyuzMttnDsOo3/+L3wKmrjETO+Z/3NeDfezI4fzv/YqFnp9i5K40hnlzoflY56AL
7r8/2NYGeWmi9un3B/kdUUBJYKEYQgEiWwABQRx3rxWuqmrGHE5tOt5I9ZPQpMAAuc8oaM0nj7Vs
kSJr6ONSvLQV+zqzc+rSaHyZ9OoEEbE+klrr7dQ4GEuvDmlYeqz5ZeTrNz77o9H6CMg5WO6wKdr3
YX6liDXynWGEwcqg0GBVCm1UXMNAU2804FkbCNCnMUc8yHBbkfmH+QX0gY4HB+F8Shg0lnQojiDH
fO2WDW1y9QrSsCDW3MX8xfE/LBXqr3E87GHf6pei8M9J1wLu8b1siRFP0OmMSHJwo9exjP9l7PIn
fb6vaWxaqKEai18QdavfP3PwMM2jgH1DEuGaXFe2uGZ694YOFp6l9GWXN9N9qqZt4JbN1oIe/t8f
cQxmMEbUzCpvKp9oVp5bEnNC8G3tIzWEu40c0jrRoBsvArdQE2Ha+f0S2+cQi/nr7yv0wxHcPHL5
QbnPrkq0mzevlBVnmFXew3EKGR85o3MTNmaVmIH5U13E3dbTI332lHs0yP1xJ/LcuVnoRjd46Zo1
nmnn1uBi2neNg7oTCs3vUkZ7zn4yqN0R3LvZ3XOGFq0KSdTzOmd5CkyKBrceM9vKaaPsjtr/0NQ5
rjKAE3FRshqDfDEDWgqhZw23KTZei75UZ61AER2E3cUllAYnOqSXklvYS4yJlgUJNabtbFsljJWb
MbJT8Gp07FdMgbsXrJaM4+ddwS+1cJ/VLZodANE3FeThc02ComLu0k/j3bYsceHSPtDP907ETn7o
bt+ezWwCAYQVIsP/T3177jM+lpaUsFUYFjtWRjSJekwxX5MNnHXfrcD+PrSOtaP9jXFenyANBxEF
ZUsrKAndEFpasjCsZmPWs+YhtSMUJAwoZGBkN8jSYpPQEVjBr4I4MIxfQ8Kdw8gSYm30nGjq1Pim
fh6cSr34QJ4pY0espvHfgEPZ66DH2covKmBooOKWQGp03T5EZmhutO5heUiEJq90duTurEYfgG+S
2u4unudoDl6qjSXccN0oMd7M4isvfaq/qf3RiAtbBUOV3XTJgS8UD7wbOIesZG+WlBdRXaprq30j
zfFeZesiM3SiERlFynmKir3ozWMpxv5kOeI1K8EbM51O91mLY9KYnxNoPUV3kJLbrfxwNX+arwgu
CAPqz3pdv2JH1W+/X7T1aM2hR0Gc7H7Hf3qVsAolNHrmFxE6vBn+/CZqBJeKOgHJXN2YTNysCtO+
ANrvMq/PvMnCl8Fy0uagPGtxp+MMrpRuoCVoJIZh2Oyxuu19vYMy2SsO6xosy7EQJW0vUd8CTOTs
br1gy6/kjbDHkAIIlxSZeG9GbJRwez2xy1Lk6hbtGce+1z4kvwgIm9UYCncLg/5QvXeVpq8cHytT
NGbeIW9pH3llXhFdkAN1iWvttdELfZdiNF3m2YacqvFOr51EWMwuK3/sPvwKC0xuxfnx9587xSwi
0vWHitZTK8VWlGH/Omj5RuMAvQ21lpP3iDZEM4Zxk1gpG3Qlng1Hw1M82TfiXezbfGxCC3vjNtaf
GQwf9DF5bw13PaRWj9gncG+mbkKRgM+0RVfm3bgpi7UInRcjSz5A4z0pdyovlPVn2jYI0Z3kCaT0
cUT2S1hf8ykIKdm5vte+tuYTTQh145ifXoFPg+FDRgD7Gj0CBh7pg7bSnW43eTq/utYuSn8rGWih
PSU6yHbH7ty1ZQd/me+KAg29X8q3yqTRSuMG5TSrRssUKsUrhycKlHml4vPvl4TbaD127SWv5Fvi
efk5HYf8HP3/dyU1b0V5uldDfrLLFoHN77/I53/2P/bOZDlyJMuy/5LrRolCAVUFFrWhzWYcjDOd
GwjpdMc8z/j6PsZIkcqIrIqS3veG4kF6uNFggOrT9+49tx+wV6fklKZjtyGAPadK5tuFo0hZwJww
XCUSXnDoog9VtXskovc0YyhbTYDg1hMdwds6i2gilf4pRXe1rS7pnb6Lzstjfh9jlU4WLCVd4LBw
Osm1Ex89dGI3tKkYqtJq2UUxSTVxPracnIm6/f6Bjx70j78yXv6eRdsvmAhd//4+QbzPSwF8kGn5
W2alHMoyzz6y5vzzT9/fQ2qc7+Qc3kRLORI0yBeSs7Itm9R7pMK3yLHr7Xd8jvudpPNHns53lM73
dyF7onz5/u8BKZhOP6j3QkIAqVo0UUEmaO673n7WdZ+/D1XZrRlxxfRVivJ5iMRhrob03imxTg75
vLXg8u58hfCpo3mynghg2vQdsEHUcf0ahWOwUaAUr4hi7D/HJvvVk4KwD3q/ZAsL7AOJBcXWTZby
Bx/W2gMi/ElhSOA2Auubkvps29FoQFVIfSY5GGF5aNr7yKv2UPkR7cXeqdAJ0SELatEs26oRN9dM
O6/Ws/1YeeZEowSba2P79+AfzZUel+hskcV6nXRkBAvjjZ/pnWUN8TuxkKDEIVHJxLJPjBiG87SI
3yD9Nwyq9nbWnUXo6Bc7Yj5TLOX04NNc7wH1rdHYc16cIG5zoy+r5hY7mnOoRsSbHEjQQREBf8jD
8FM2u7LzmNswpn0CRo5byGsS6Ev9tPWZw+6XSm0l2+VHnb8RWHIZ3Bn3xW40XZe3pav7n03WAoVJ
vfIuR3K9MYmLZaCp0n06V+51ImlxMALsV7YI1NGM4UOE3v4Q1W68dsEpfjrBizMz0vZis64bycQp
o/+N6aTaWvX0g8BaPr25ObFC6yfkUR82rTvOwJN19hxHX2uAYpReEHatWt45U7ibQ668E2W0lrgq
dxL7U8ugBTOF3f9gOv5K9zX4ZSHSmdXAGs7kejNKd3ijx0b0VELPx5/BBtbDW8+tgDZk0LcpNqkn
5XS7+fI3Mz0iRKrg7GFIxCFSLOoEvLVdOUmNt8iLy5uplu6Ltj7mTFVvTTrEp4aZ3cqLelB++CX7
ghZwljY+N383IZxxrUfDao6YsvwReonatnTcd2ABslMkbcoIVFxeSvayx2fpFgr5s2ST8xjhtcFr
5BfDDhxcf70ECTInQs2/4yGItszoP0yfS4C2itFxDW0CTc44e6jakHeXnvvQNiHFato43m4BOn5J
sr+OMzKFTXch1SBFyfoy2RG3ejvVwSerOzgnuhcI/LybJDPzvkVYRnDypVW+cEak59vcO6FP8J9N
9lLToZ6hKAaJGiC4AMi1yqJKHlVSoSyVPgMIPXmooZjAkUZiEGr+jlNHXXMG0tfff5qi8PfY9PBh
2wo5Pyl7q0Gpi0SL6JTRjFhVbXXJ+NhKN1qu0x5+k6cw8OW2s21tenroipIb+m8AVQqY9RHUKAPs
e5iKVVATjBGM1ItmTq6/v2jOJxuIS+1V4ZH/qcYL122sHYxgnnhWTo1gRdgn29bPXjn3OxkGoK2R
KIDPGnx0J6jdQN/VqJ8/587DNAcIbOFCE27+5KFXWw0IIVejm0QnpM/R6ftPosrqbeUFXyhIiRw0
/Y+5aBmyVw4+Ykxcp1ja0Smyg+ikRnER1uHClswXTuLyhZFdfprt3D9anOicsPjjO//1szqeP8SE
fGx2+EsOcpPjIoZ//kmVjxrP5hHwJdFWly+zjYAvmds9xmvH3YMP5CyS2e0f/zbqN7M3ibcxl1cK
fLVfEtmv3V7+zEf4hxU9n9o4/sEQ/nUVSfQYJr5pYrrbBXzSy0GOtdDy0/LkWV15qjv8qW3C4DSr
GNDoqTl8A9z9C8/9m+IugjSHvpnlK0kEcklAeuU7vVnJsbhRFfF7wRRlNLnYf+bC+fj+r2Gus9P3
n/7ry/f3Mp3djr6IdkKuAHsI0rwG66QUq+lcokGLGkiPc+dAm4xmvEJa5U+YwLtV3O/JyJtP31+I
TsTV6EJFccvluFgWnT6KfQwb3VXRtHKdJ3I8qLHdtFhZAbZAeF26Zp2rFjNpkpy+L973J5TEYXdM
aQS4lTWeBysKNyH91QcrIWQrHSdq3hJeOTJPDE1zWb26dscEsRfmx2D8nx7BMZ98bHe01+wzmluM
As689YGRAAWqXwofrow3y8e+LZ3T3PVHIxf1qyjcfQyo9bcjUL1gLSGxxzkz6qYBjsiWVrhtvS39
At+vLZNtjWV928flsKqtvnhKquQ6MhetGPmODxCyCN5opv6cDKBPhgbPssalsnOcMb6pHDAx3Obv
siA7LafXdiAWJsSL0qUn5kP2npB4eb04yEYFg96jqMpriTkXSsZSnJliZhs7CMAzALJfVxnqxARe
C3UiQ8Gs+5mNzsbLkPVMkec+V1demTJepxW3ChOXdT6Kl+Pg4Dirm3uL3XPENndPjtandGNgRJy/
xgSuRrakybqgwQ+fobEewyqz13iUuCYCNyK4D84OpbpJRF7uQWWkLCHVdJTKwhFoU8QTKAyhsZOI
xoeg2zcCvCh+LawFTcawzZoosmxGlJVT7BeuedzR1Wua4TC4hMlnDIhNmbmHIpnoH0Ak2QySd09/
UW0KFzvWLLJ0bxv/MyBb9yrSfnBvRxPeaqZ/eW7fuLOcD6V27tLKa9ZoDbwHeB3tH39ql4G0myo4
Vd2srzPc45gDu7UtZnFbyulGGRwUUVDD9gjuOPu2DNGYIEee/3pplrhzmVC2I/Bz1Ag3mLHNWVb4
9yboP7GabqR2IYlXdz7OuW3ZIiXPSnXqoNbpfWJwjOmEpGUqiyflMt/NsGdkMtmlpXfg6a842sBe
62x4rok9urfDEryBXLuP8/fOqdU26t1+11LKsjzIqziJo0s5XJ9TL4IBKsZ0VdN+vVOueZo6Imwy
T1yZCyjJL+Nsa1KdfJD4V/Tju/b0ifOydTXZsEnlVD1Ws4XEgS1ahTUNqRzDVdu9hQnmrdnqhl3H
wIG7yTcfVBusESIZaZZMu2WsyGMkaydMnY3r5L8yab839iEphCBoYTDHirJvDuXarwyz+xpOsEH/
4gf9hAnJZZ2PFvFKs3bbRRf5DqzhJ9t5GvPolNNOIPuoancxt7HAbY/GNgfGe55qPJEJqYRU/KkD
j6vS/nSo0tTap4NrNkOjzaqS1ju7E7KKB8s10QP6jnULmIvtjOOSEzgHERQPeSx/4iKXJxnaYE5d
pDDR0v0IWpvbIc7uTG2XTxF+KGbX5meVqJ/j2O7sy8UrR1j/gchZs+xbvHOw5Y2otrAgVk7BYDPM
a7lKJI4m1c1fSJWslXtxrqHbIe4hdhAhg7KuWCYHU3e7tix/KybIndrN/rAZsoxajYNODWt1GWjK
NUXwNfargECUlR3WDws61x3TnT3dSzzxk7SYs5lqT+h0ddSAe0FlVBmYy4sFfUZk4jdEUJG5eLSC
eWsWwswvUo7Y7wiqCpdfrfelE/8BzLC77VogW1UTdFvXU+F+LAoHvMr1sJT9DQCuZlVgRL/8jzye
AF54mkWIDUDE+WdeYcUcMwc8hdv0d8SvjaDDruIY17IdTsVV3HKpghYJyozY8KqeG38b5BGE7DiA
qDYTpRbXHOMxkaMe0vjV3W6+npfOvtbkKPVFiAPSBdaIrx1IFA4mtGnxJ/phHpySGifEudAO+WtZ
mbdxEPUGeJJLk7fbsUsAxccXgYCzfi6rvEdcfcjcsMFPQlFemdrjbFt7Nz1tpTr0bk1266PbucUk
Zm5gfs3xnO69GL2w6GjquVQguuXm7frAAZ1caLoU6gJuhUjwWBuQjF0H0DQabCYWjXcuNNxZ33H2
CRbA2+8v4qqDB0tImXtqwhE4cBAPG7gw2CSqNNsJK0MYb1K5GzSJMK2bnMCQ10z4QGR/f0kpReyp
JQY2v/drzjkYJll2P3vvPePWY89OyxUEmHvRERoZtqCiafJoIA5580DcQLGh2/MpqfxfqpBZfL0u
BZNw7qcpV3wEo9cc8BV+JtgNN2OToiyO51fRK2djx9SdgLjOKjarqJpf+b1ZmwW/CJgmIFWNuQbL
xuxD93SvicuuWv1i2pjut/9WlZa5WXgkR7+6nQKGzW2KrYL+a4KeF/qYLyYfuAKuobEAQAzkuzRi
+rDQ3BZES7wi2YRhDMAly2Kiuj2wOY27CdqcbEZbkjwz0+q3VjGJeiuviOMb7Sd3vOkggVpy8ZKx
65Uo+PEnPQKt/Kliu/ssLV5wDrwtDjE41HWMAkp4IzSi1t1Uxr1zrLRYWy58A7igSlv75Mj8e7xi
mNzcjTYtYbJa0LmEyLmhMS3sdO4vKwpgjEUl4WlRgP6az3N0qx86I/Gv1uLTtqxH34q+RBc5LHi4
7p04fTV9eZB5foOP1bruRYfSA/FPlpyU54tteklX1qQ+gorOkFnGzHFjTSRI/5vWQoO/KfkVVpe8
D6Z6SxF98dbsTdYxY85pfB4XX35ViBFWSokHAtBpVPHxkl1FvVBhfugEdBOh2x8TmApu5DVxNNYh
FiUP9Zz3z6MX+BBpwrsiRY/MXxHECr24dBVmb2TJnttlt4TdJ4rxfevXbM++1UB/BgKSawjObhy9
TLYIT9ECg58s5s9ZCPLZxAHeDZWCA7DGB0PLaIacFWL6urxjgpvinersFQNyjJpOfD2UZhWq4D4J
eW5YLhoXo00DLeAKVwVaRsQuUVJ7V5HxIBvO1mVgiJ08mnewFFa6cc5wBFCcyRNLyNoKSTW6pCDN
id1vTTDY6BXZHMuI01pMs6Tq3OfRCs8mcz4dN4HYXA2G9qVF1ktSPvZW+JwuNVP5fGEAp0AWkUTE
oFE+B7p+jUC1NrP8HVUc1zDpr7LF/3CYvKBaTt9dkASpnTZPPYy+SJQPEHieALLZJAK6H3gz1Up6
tKYu0Rg8h75Tf0UWs7VoJP9nKKY1h4T73gdfMufbwDTXyBnkAX8sv/Z8I1o6hmMce5sgKfVVZ7no
hkFzjRw5wgy+mAfA0gkiudI5df1yYDydX8kWLpejuw9Lsl2ADVrYitRdFmqqCp8RuCgONqmDUvLc
wGkvt0Fd3TBFiQ5pkD8aRBWXf6suDr1MzPYxBU9FmSqpJ/33sMfwR6RttvKNfjJ6pv3l8QHTvf+J
5gfHQjfThmpOLjl7gDbiKx1xurDIWtNOeozCmB5dbshC8sfrVn2kMjrqXiUoHsLXjEwNMrLwo/sN
KvuxPfPobBAkkXbbxJ+txKbUWoS++eqrDXHRtzPxP1FJH5ZPvbkp+4RWDinBS+SQmUc7dxcmOELQ
wmD+AfLY4rxOx/DkTT0MMENpmKXBPkG1sc/jOGfTI7UXKhi24+mDNcfduoOHAbzbtu1CwZmR+Zs4
+KBKGkWpsq8lJAbCRscLUq8oHhFdaTiB/gsTQOIAKAP3oIXfbRvn88UupqP+JpnRubUJqWE04GvW
EooOrznPNjd3q7sfKRVxoYv2jo7ek58Gt63DfAsNwVrGbYgrjVTHqRjcq2WxX4BoXKzd452bIWSp
LCLtm9/UhYpB5ZG/6VwldUsiN7Fxftjt1EJQker45d3qvenbawJPbHr94NoNKSbGoseO+BTBXpfX
+8KU2+qmLa2fVkzobyRvCvLlyRrgfIC37DyJZpVEjMtoZJ6ssoUYU/0OL/DkIcX83S7PY/CjQ2CN
IIV9SXkCFH47YJqwzvMlJSjWDWVU/trSCapcq+c2N/QNkW/ygYJFK9exv6xwoCCua5EmCyt49LLx
WQzQJnFBtqul8QlHnky78pS70UF96IWekMGSHSD9CcjYKHeYjClR4k2kly+Uhs/p5fkPsvy+Ena+
MhFo8pYHuxvajdXLGz4Rw7KTL5sGndAosw9QA2+Od4hwUApGOm0rOFN4igZjyHaZBBGtRwQGLY0P
lyRFEYe4vlpMwjR+2jLbuIhBCSSBl7ZEl6CicdkKKwLA3+ttHTorECh3KrTeJh8Rpp+8c2aJMAE8
xNVy4Nzwm6eHi1zjRC5YKTzNNtkX7nuoYebNHrzJ5tREloAz+1vr+kEIlkqccUnhn/OIxD9/PCw9
mtGMyBaEqE9h0f2eil3vC3ZV/GFwBlrOIcdFxp8T9WEbYADEOwyvpTuH3W2vFF3b2aWJar87ffY+
Alu6JNxcVqpNFeNwounsbmtOCsIh4rgqG7VuWiSYkbDBAk201y0ETcsLV/ptTnldOUesD/lZEuax
lgBOEHmo1xprao2sqlVM7OrMqjfDrB4QdP70fymg6ziLEckneN7HVmFoIFDXWuSh8s0RcMV16Dnv
WF/9HaSseuPnBsah7MkG0v1qqn10Be7D6Pf3FuCK1ZSCg3I5rgTTY6AFKFqiMlZpEH4m+MI9FAPw
+amfOlrOYfvpRylDk4q6IQ6Hdt1nwSPaJxBwOIQxT63aNuUDCsAUFqzeTH7S1aS33CkGBwN5ZLcp
578CUCI2J2zYqPGs6SkUvwg/WuXWB4nEj4yWIGNU3e/UFA9hBPM+zYtNldOs6CzgNOLQWN1DLNW1
CstnNxoeWJRkFG0dfDZUaimwnicKYww7D1U/EdM2H2Xe9ZSI85lV9rog/1pVLKBjIlYyMmcnn49R
zjYhmxpdWMsz7xyWRt2HTQFAIVqTQMco5b4XFubfDDZyS64eZw0xL/SUmOMHXnJLwDU/xeNUTTnM
w+LV81kAWpvc4sKhWtQ/EeHciqW969BRjMz7ZJj/7lDPbuAbPbk+wn+EHJ9u3/zUo3PfhTySSbUO
NbkX9sJ9pzsYozAI8aY+FOz3OB8+lV7eRMADEToWVlDiGMaJolNWV928XNOnZCOHLxPAFt46iG7n
yX2nUQBAmjWuwx9bsDKlaJUDEsgDJupaHBXp3TY9hqWIt4U97CIC5VR8AMiy913zmL1XEa3RQI32
pojGc5dYGMl8cDCVne8Xu/jRS7IL4KIFm4UMjitHag9uM9WrzLN+qyzK76bHmc+5O6MAP2em3CFi
xlzjFQdaTTUQF1gZPoioDCnWPu4f46B4S5qB01hdngbRCTxjXBs+GOFWMN1yojx7xkN15L+EfaN2
lC48TFCG2kqXh97fTn7/VrdTumejzdDbn3qEV1eNASOi7LehH/ZmhJRaYXjepLI4arSf66LsOPF1
7rJmhZtWshlf5pj8mO9+QJyKfRh0DBBTZPgQ4QlhTs8XwjBYDZwhiYX5ME67k4nUpow1zpARxUmQ
HzIZDDfxiGmi+2GaYZfjEdmnI5EVkJA0mRmy3s9FiBjRiJ+m6aINS902S2FQQRgtL6T+efKA2gEZ
ugqD6lR4kEKXqfjy4kuhgR5w1bHAr+Y0fxklmpNIOM3KDIfq4lJqA5gcrQ9KhJlcPkUp0wBOyiOy
ygYUIL1gmkz6aZxIIyNhCfM45A7kAstmsjjOzBTtGytOcrSK7m0dWG+Bl5LEZaF3sphNUYcgAIjC
vd0KDmHRXmvwIIqZ0g4f0XVqELghMLl3b2e4PtfGKo+jn7HqOAEi/s7HIjI2qB6tzt42mng0pOTb
bq535CKhOnUygm1y1rFKIYdJepSGfbRH8H4KKpIH2459JhLp2UG/25SAjhByM+m/YFsjtBK6Vmuc
hvGNGA13EB4rAhiGdzk1QAQpiFAzbWLfChhIhcSmJgz5y/ItoJEMhdunRHfvxQj0Ke9Q5xo5vTou
7EaUIhagnC7fGOMzsYmTm57QStJOLgWHT6ff6ojTJU/AtqhTw9ZfmwzKJ+kFLw519CSG/hEteuVW
a5fdBaJFcA1MjaS8wcUfIzJ7lRQQa4DbgJBVkhGnFPk2c2CeBuF8G4fgTFJgIPl8ToBQH0L0kNwe
QIjS8jVHWY4UWYUczxsNmBA9rk2r6r5mDtdYg1oDPci27jRgl1XRj0VRavnALPqCJiLeLp4CbPfs
VT/QTuz8pbqxVUy2G7OWdSkdc+FfjNQmPGhekm4HZestQk8bD3RRbNLJC/c456ibCFIMdLt3RYfo
0d40zJLn0hWvvh+sqxZ8oYfejXHeD2+pId5djJcC5Lg1QR6I4bUmMwjbOEdAQe/hvWX+exnd0KVq
AIot7jlfbLV2UvPO8+ynpLJY+JvIc5MbjlGSKMEE3wfbUQCBzrivYsRPlUs+ZY97Hux67RWc+1pE
01naGgBwtF+9fnwOQmpT4FHpJeWQuK1gy9S7YBTIoUl3RuwGtlMcXSQ2Tpe0oaEmZZYhlsAnx7Xb
WN48g8jLMcTFzU3nhgT1hAu4whLBURNggjWgNlBfnLT0fxXuHO2KKv1aEuvaxE3PriK8q5HmGbis
eruU4musecclYRMCdiu9KWRwqofICDFkODgZ5pbCm1h7gAhCaQLPNt5ncSE3VdKQXs9VdGukWdBL
4cGr4EXhHrnu5+ZWkklAOp86cYBYN/Sjrk1UjJxppbONU0N56IRbqdJHIlrM1QjJcQXC6OmbCjB3
1Sa04nmnF7lVE6j2jmHQRiB4X+VlVKwTruMKWiFaC93fa66g6p+hz9w2U+eASLJBklVecmTzPCqS
m1zOjZ03XUrfX3aI5dQhIxvS74ArpMGjygSpvxQt+Gld2leb3LJqNqLcoRGCr2wuGeQ1fvWKbxnq
hNVskgpzoEcD6UpMy33AdOIAV+C+8ckDoMfQIoSl7iSHFgZtAGsgTsQpt5NbLCHNSzBZ/S4dCSPq
GR6v87k4VQTAnsrwk2CfnzDNTk5bTi/p/BqinsHIyJzCn6nDsxzASZguSL0IOoHWrUvmMV56CGVy
M+fJPcNi9dj1jBCcxTdbl0Af1Q1H4uK28ZgnWx1mXx00rLYp+yfjQy/WmoyESz09pM5jLAU68OHs
LigZUTZxjllAJlS4p2plfVEUnBYfs2BB9QPzOQl3vVU/eBJinLSanx2S7yExpCYUQXD0XHNVRUQi
Osu8qeO635Tqkl+A1zh3EriioO27mdwmN6x/sM/cOEBj1+3Y3Vp9vvWi3AL6yV5dAhrb6E5OWBIm
QqoIryOHpw3WvWXeXUe769Cfuk3RsQgsBsJp7Yx7qr133+9hQ2GWhT+k7pB/deuy9GOq1dxdNa5B
8oyGTDXF1yUcLObUodxhhwj3WmQgihLUHHkmllPsgyGjPDnENLjXYqmJ2Gl2YAFpEIHVxEG5yCEn
Ji16yLJ8PfRRfd+3a4gVPJitamBOPGWlD3U6EO2hJu4270daPGWzi+tS71Ke6V4rdA3jvojDAwoE
vaPFGqw8jvp28RaH17Lu2oPb579RE3wyrXnU/E++DREcqCPT2Vm/DMxLLxqDeVXV3VNC1sRVFNZ3
gRLDPr/MSUbsGo5f35sitDYNcZwDTzsfY/44TteLN5EjFOl9MV3kcw3C9NgZb2KLpsaMLMVztctM
hT2SDl+9Nb37xnZAultAwlgZPcP2dbYqhbYjZ+h6S5wfTYQcorLELuSCQOzEdwcm2gN5nlk7MpAj
YKHIJ/EHY86zcL5Ake7vGhIHWlwXGqfs/bS0ksZCyyMGqwpveAeBpYSk3edr4dfx0eYJ2bk4DCDY
PA4xwZRxh5FLEBjlUgxYIkQ0MkSIHFC891H5VYlmU9vOq/HjnkVsoB9OnV4O2FNSAgQbxDeXVufG
r6FgufTMY6fCLjGyFRbTW5aCX6LgJ2ZgPVjl3nWqr5w9B9gMq/iFHVzdTRCvDmWWHZjZb1SQ3bVj
fBvQqb5KiEHDCc1eWGb2zbjoxwRh4tW0QH7IS1g2YUvzs+qZcWk2YY46YoM5+NIVMJw+QBYPHZr9
YiHZyvLbu1haZptWLfTQ81LV79IlcTrHhH5V1CcnScdNzOJyZSVIJQobHZSzL5HrXZwS0Orpftlt
cZ48+VmF0HRsmxndAvPDBAXyKac6JDmPFHCeAq4l5Ady2jaWpPVvegAN5CeBS1O8lwEdvx/8yum4
I6nQOBl8OhKZa8zOzoNb30K67+UkOJMZ9kZvjEZesmxN46NgC3+XPehbgsBPo1H5VqnlLRvjz7So
QbzXBLyIRDDxndkzc1ahOiR+iYq7QmzDIuiluyVnRkHMAwASNzvjzmFoLK5cCTMpquh/BjZTnOrC
Ahjb5qOWOU6boT8g2o22qaGxWxNMmtbBrZaCL5GjjnHV39sD65jT6n1axule2vYBoC6YW0ELu8xL
ymNRfowJcWTz2PBvQ7bifTs0NvMM1X6coBZo4uF5XvzTbLGhEm+zqmsjOTl02WmZtaEP4YIlB0x9
JI1L3KsKYTjJnEEM/KxcGEAyJMHMZn22baM2ESjsVVnLc2YVvzK4I7dt05CBd2lnxvW7kGVHdU3/
3n3uiaa9T1Qs7/u4y28gLF8jpCgO6WJpovxS8xzO4T6waR2S74isZ9nX3jQd7BGih4fgVfeEPDKz
ZjObmD8nE4YCmtweHhdZkX48OaXepCi67kRpzLHvuqPvrNM+YmbOY79ZRnGuiuGDNuYq9dlWOQQ/
A9UpVsVFKhNXbx05krC62Ntd/11PKE54w7+Ev43EnO4GAfVTpYG9lSmefDkbzFzDvlHpedJNdMIZ
L9MPdyrQL1cVbYwu3bLGHTGTwyf0GXkSBdr29bZx2yPi5k81xAgEhuGE8IYJEG6N3VjA9I5IflMl
MqsiyN6tnmEnKZofc+y8eRLHKwSo6Mo30fBoK3PuPeyBcJbIyXDKY9wC4riIA05R09E0We6TBr8C
ce2cXkm2LKcnu2YKTMrpOovkBxMlwVyBmBWpl2TH6eSuwQ89RPaEoMeAcaaxtmQCrpZq1CGLlke/
x9QTiA9WlPf4p29IydMu23fgdlt9SWGJhNyiNiJXrjfxvmWrUxdyn/YBqvzjEoz1/5PD/qfkMCmI
3Pqfo8Mef80/o19Z9qv91wCx7//pjwQxpf9D+h4qD5dzkNbCJgxs/NV2//kPl5+g7BGeRpDgKVvx
k6Lk/P2f/7Cc/zA2P/M9z3DeUa7HL/HPCDHLFv8htTIkziPt8n1fyP+XDDHzpwAxT9qeEvbl93A1
3XnEQfz85wdwuZDAMfv/JE28jDiY4Kho8jRbz/1USvYU4QwQqlpycGVm/i9X6J8xZv8aW3Z5ywzR
5rAsDl//+Y8/XpOKzHFdxkpC+vLPrxk0tuXaAzGQjffBrAyYCPFZaQoISozWuQ76G5ELaKXZzLTU
oVVfUEqk9lRfdW35tTSQp/zL9tmwrfz9r6b+7TcjUs0o35D4RjvEvfz8X67GTMMjaNuM8IfQs9g2
hbO2lPcyo33c/v0r/Tm47XINLq/h2ForoRwj/hLcZuo66iEuQ85PdEOqTPmbiQcZ0HI1B09La58m
SrP/5d0RSfeX6+67tu+43Fuezcft/PndlVMKjDZyUGf0znJwk0NMMvLT5GlmOAYgvoy3gEg2rQVO
8O/frf3vb9d3JTerR6tfaNsTf37pxl5EH8c+L52l/dowp7iqYv9aO4jl4s5tDlgp3svQDR/Dyd84
7KiHpK0fkJcvW2kQywnYY+NkW4e5QYUZJNMjyILsf7szL1f9z3emrww6GElEn2ezmP/51+zrrmrq
inFNRW4LK3FEABqh90XCkPBiPmGHcW+prBAaKWRtvuTcXbf/y8Xy//0u9LVk4qwUHCuj/vo5FUEB
r21ku5z84BLmSvSoqvxdqFe+D8SODGZ6TdL5dAWGgLljTqVGyko/THairB76JdTsxXKdytQ6OhOm
Ij9KSOrjhIckQS8+vezM4K6IizU2reIQTEdd59VTo1GPSB8uG5SkR9t4xU5041dbuM290LFEjBIX
h7CuxoM7iLOFouogp+5DOxwPTVwfpPHqlWbInBcASZi1PSQowMijT3+5FRwMqJ7qYJLXKUZDNfaY
cFJNhJwvpf1AY/PLY8VBxQyCdAASbsF226jBcNl1c1+79lviuCR2J/mqGQYsQQ5WS/bBGq0mNQ+B
mnbFLNULwz1z/ifiuCG+l4dcTvIU0OVZV0L8xqXssXyYVT503RZCyYsI5El1tJtHzWTXZkXcuLX8
FMmMQQnJ3MpyetzqyBfTNuTNIAfceO3FVBGyQJV2cFUu8PP//olRlyfiL7cixnwWeaNphLv6LwvE
pBwpMYxivM6dFuRuRuKazK7Dyic0FpywbSM0hiHHLDCp9rNDLreJseQvyzkbiqeeWgilgDsQ2aU+
7WWtRZg/Jr4i9xqiEBMVrNIRbjgTYABzGvsxQ/aIMcYpEHVVFpk7vUzTY5FX29Dmo9cKnooXMGXv
FUhi7pc7SceFguPBZly5Cgs73tgRR6U0aslrVuq1mpkzYly7T23P3nS+8+XKvln7IBfXznCj89rZ
//1V+29WOG08ox3bkRxF7b+scBwKA0OBzJBQTzVyox9xuci1kcFCScXnToHnBOm2juNm9fevbP93
D60nbJ5XtmWPNM4/Lx1VocOBkSNSkqYiMDPAyIUmj6gOb17HaNrApohXUkuGuxoiGELa8BhELvI6
bW0w65BDI6enWAGn+ftf7L9ZeS+3kWHpZVvDivnn36tdfK3NENOcc2ltochSJBZUVYtaAXokQ6ci
vv/7V/z3kuJSlNjCZh3lUth/2d5tNICJFQiOhIhN67nbUgQsJ5JUORYSKGxxPD3+/Svqv158KRzp
c9WJ+kRzr//6ktNIxy82o4ussIM5pHK55dRTYSR7G2MSRkPT/V/yzqs3bqxL13/lw9yzwbA3wwHm
AKeqWKykaEuyfUNYssycM3/9PCx7ui3ZbU3P1QzOjaBcLIa913rXG7BC78kU6br2Wo1J5ZSVeagI
g7pgzlVmFvR1vCqC+F5XFsffKjU3sYkt2ugUEDxF77iQ6xgB9WuQ4Naro7pGmYkgPIX/UdgxyXBJ
t7TqjdeQUzPalnLJ7iq2NX7BaLXwaMDU+6II0FN3aBVg5TTdRTgkwhUOzbQDbnwRKMYI/DSMxEzP
5bEhFaRrhXqyRfIuDCMsgjQo16u+KtVNbpI8r5WaZ+GCum4HK/RM3xL72aiPSgYdJ5lzcsdrMk1H
0wFoZaYMVnJCa40hZC+831+Cn3Z4XWWDp5w1hLQ1oeqvdnicVebSmPD0q+0p8oRRjdu+hwLBLMPZ
9qwpQaTV+3Ca3oO7sWhNDKLkuD8/lmWmNDtL1twvYfoukwyBiVI8tEtG2e8P81zB/biscpiWUFUq
IMEiz2jj5eOQNpGRJA5dd5SF6ATwggSkc5ARErftSWMEH1nUN0GQ4mo+zRciGIRbDGXsYtqEB6fs
91M+9I/W5Ky7iQjHxYbYyYYj2RTlIYihdAQ4lGm4DJ+o9uO1Ustp1xITMpuTf4zkCcirWGE241zV
OkMR2zSuaxzStpWRN2tWgyscR7bwdJG01LjMjHuowPUx6YjfGUhX38zTdJGo87znXJE9X8/KGyuG
9noV1VWT+sdyCOGBqc1C+vIcRYEpidG2lhEBqHgn+k/oAr/YUDm8QWo591kEGbCdN0UoxdZusLuG
Y5R7ImQvlwg73Dyw7hxkTCurX5hJDTix0gckwAeGeKtm++nZ16TqYIFis8SJpZ96ebT4pAV+U+PX
34LDtykThHiKPlMFdBfTqCBscqBQVi2ZM7nsHuuGwh5xGgPdFs/YQccY3o7MJ8XGFeP399rrNkfX
2Aqg4uumIU2KkVfrYGOg7LIrR1nBZYTQZBF032jZBpusTRVQmvz+1V6vusurwfcBTsNLglbzVb0w
cAChlQDhd10cY7mJTbfqqF4cxk94BeF1L/K3HvmfX5IXo3lBhcGDxPL78sxT/mbC6AO2PN2fLiCm
IvMnIySav+I7VO+bwWeMSUIW/iakCstpOBgdpaY0UmcHYoi7vHkZTTCPIsvHfTsxmzfOif7Tnawx
IXXOW4JK7/26y4JNNBtmXobrYIicS37zS1OU48aiKztM9107Y12WElk099eNleqr3pQSQxvIzXU3
iZtsoAElZ3oVggt9TNVHavGJtaGy8K6PMEtZeuZwlJhUjgFDpNYgTqsxD/NgNuQgUMC3QNUwPa5/
f63PdcyLVUzDDIt926BLWcrD5db7oU8lziRpkxlWVMRkAgu90X8XpvUdRlkLC4VH1HdwOTMcEiWJ
kAzgbJjlLh02ykz4Kq1B+8ay+tOtzrKqSlOYdPWa81ORoUKCtgnv5hSY9UnPDGgBmqCumclF0wzn
9Pu3//Nl1ZFGmwSfL4u5xou+fPvc00NSZRkmegZFnRqgm1g8D9dSm1meZRtwM1k7/OtvVEbOd+VY
64usBZvzgnCLxsKkOymLTTvMtwTCwPNv8FKvQKlXJtTGg2+h6hyK+gZm+7xSsjxy8eiq9oG9FOF2
f0/OzLwzyJKDtWG+cSp/eqj0pYCUpMdbPFb2awgiwWsSkjG5ZSo2nMwh433WtNu8ZC6g2I7ttUvX
9PvzeV7QX9xOuhTCpuW1TApXDuDl+cxEm5aOD9LclAayu6zMINZpkskAIT9kL/RwRzRmm6PGpLXB
mWNCIoraxPAcs6O1MICsDR/1VDO3PVEyx87qG28kbEUt9ASBbM9MJBqVreLr12FOWt8IU99HsLrJ
kzoj1SvH8xkqFTFhNGeVMbIufNRE2Z9a0T8ycShvwYVhyGNu7pjpM61IiYjrQocuTLQn7EO9CCvs
IljXjQWbl7mWHGhEB1cBldIKn3mBw9AEAyfHI684wfcwDC9QvN2Qi84EjgCUfYavJq4f/S5uhw+h
1Zt4HE/4vSOXualtme3yJlhG4nF3tDp1dCsTBa2F3+qpMNCa4ZJTe4Bp5BT14TZPfB2mjV3d9bqH
ct/D2Fs9DXoE6O44O2PG2h+ROAQ85IcXyATdoNZQ+pGV+Mbllct+/fLyWuy6jukA9YFrvX5cLLqO
UsPkFwkRtpAxln1QJ2oGI3ZfX2AHdt1n+t6AsHAdKbbHqDS4AnjfxPr1HLZE7RLFup4gV1y2J3Qm
ODUP43zbRyl6Rp4Dckpu80YhKcWehq3th+4iD8D+AGVeTGbZoXew59YFatu8w8NvwA5TFsmhaXDp
GSLGof7g5UrIxB7iFJ5LSwxuU21EGqOosh/1yiiuIqqcyk9A8QcI6LNRpbdFN99mYsK1TX1qJIoA
21eia4LMkX/MMD+V4Nt5/EfYt/dcXH7OnpszYv5UlBNOyGH7DUD/88vmT0B987n9/OIL5s9RO910
z/V0+9x0KX/6NP6f4LlYfvO/+sN/PZ//y/upfP73f3v6O+TaUKnhflgIllf4/pfLW/j3f3vX/uvi
c90+5z9C19//6ht4rZjGH+yaqgr1nLQ/Kq9v0PXyfU1wS1mIVLAr4a76E7vW7D+4kZddCdR6KQvY
k79D18uPVInXIo2hAdAqrH+CXPMnL+5rSS8sbV1IyaIFqskG9HLZ8ik3bQEle2NYj5EAFIJXMPrJ
6oO072zCz3Ttoxp228ie3KZemHAqRq1wKBBvdCbmsIW+Ij9J999l3EV++pwF+mqmKMSvMaMOqMgC
0yFK53fzksvN7hBa5qqnH6gh62Jg7wYyhpQ7Mt+8qynvYmKMqslfa5K6nJljpVY7Urazz7U1b3v1
eRr3DiKgYkX8NfZSwVU3gEfMZGfPK6SkyCju4h73aCIcdLzIQziwURutrXLcNcpSw2L8jW/8RMAT
YYtKPyDNNDf8YxzpVuEiTplgnCO4t7RVRn6RXT8M6kMaPutw4x0MY2yactSYqOmco+MHd/1025AP
BCV8iqDrYslzVY/ykQCue9I+Krdx4F4+aXPT74oWEWQsxArVVrohMIOJlDYeHUTn2CfkOTOoj6pK
nGBBTOOKiw+RTL+hdDkKsgPL8rnC/apDJUVBHsgdeUQbp/aZ7SaH2dTAVeXa0O77rYlJh0lWVGHC
CsnWAnIBjPOVMN87hJ/IXl0zyi6Dh8a8xbVhvXzTUp8R9RNUWK8xG2WR442Sc5zP5HuGymqK0d7F
z2WPXCHzIOPtQKO3Vfs8SR9a2kRCINYq4S420hPDT7s9kOe4jihZS8Q/ykDLUGNuS/A1qozefMjT
h9K+VkR0aBVl4xsErhHuqWfPuTSJ9M3WErrR1DIDgl1Lir0+O/D3tXWf1OtMHhrWP73nU/IQlQHq
jV+TrMFm0vbws2+Y12zUlrGrdsHgEuFUCGpD+FHBCPkx4kxUJT3fdccwJBqvjZCrZk2QHIZd3Tyo
0UFgxBASfO7QTI5xh/EOBpO4JHNw2ylstq1fs4bOx258hkmI77BYu/u8wxSlXwdIyxGL5sVDXD0z
dT/RCXP2m4cof26D5/Na849W04voCdJk8bV9vZyyJv65mv7fnXvr/vYXLt5t37/+heU4/vwX/zMW
ZNbIvx8k/r/8S1HXn39civn9b8uw9gf2xejZmCNqVGq6RX32bSHW/hB4pbGi0sqB8ZmCn3yfIQr9
D9Zslm4TvAMnPZMi+fs6zI+EbvMMsrYDC9Lh/5N12HiFvlnABXSADBCZcdos+CzrL7oREv8SVYvx
S0AQcK1o3Ym3c0zbQHWTIPyA66lH8OdqiQtb3FcpCgQcLmINfGti7bAfQ5Ps3ilyC5wRLCzByb7d
I8la9Zq68xtUIZVi3Ada5i3sCkzVGQi6Y2c9WXLhU+LNMzo6YEVeoR0PCVxpsBWBI3DE/v82U2c8
dBIVEjFjEBvtHcmZJontU8HSTfaeo12YTYTfXVleVZUJSlifLI1wiTY/JvNnC+IEJKALHJJKvFPU
U93m7ws/BUyz37cI9xL12Ge2B98t25pdt1UloghNfJGxnbhdtMQM1k0MY2O4qXWkosG1HcqjFflH
HsMLHKS0jS6dE6ALYvu9GnzApGAFr+MwhF9Ek9wEktBOEpHWbZ2yrHyGhrvXRXaF1R7sxo/4iHG6
K/DMGHVNvBDnEDDD2MK3lPxlpKBiE4l817NdgMWNEChKNyvi0xBO22IJg+3greRqekyG/L3m2Ddd
Db1XG2EZV/lhgsJAJBI2L4jrdTh/fj0+1kQAqbXcVSkkTxMO0KiTBDdeBJqzQ0VH3AOEYqJdOkV/
Dxds45DBm6XBvjRBoTv+0WCsxjjZFBPQWpCsurjfauw0VlUvU6x1GWaXzHUOcaB8irFe9PEvHbsv
mj2886dRhf4DVQIQrYutL9Xgs+q3LhK9td5JsphsV9cwdicUjvAQDx6Kq9mEl5ihC119C7+FUO5m
Z4zciLE4IfZYaYx9cL5hx8BA2mEgmYtjkLU4i2jWISTXdd1SXWDs4ZoOdFkdSbMYmach0qmMu5mE
UFtlQBLllxoyBal2bgN1TGBURbO0s7oliM5HmHhpdDwkGOQB+gWXnR8dUtFtDerkKDFRniYbAjNX
Ad4ZOlytkfwuKvptr+kHdAe7ULaYFWrvowD1Zz3sGfAcKjzLE3u4yyFgshHAvZfJ1TRR6dtflbp/
SPTSyzgLpYRSqefubEdXcxV87sfkaxspn5PU3LcJ+28kL2MbM/4m/jSYCr/bLswurNTCa9pGRACK
S0QPoY/zdZ9rn2AIrgs8DWs7vuFsu3b9no58o00G7JMQRan+wRnqC7VgbEqyVU0MEx4yl/AoFyb0
SofhH/rFUYNHG5KNC6O1fMqw0EsbpH+Vswlh7/WV5RJOcYxh51s6qewIJ7r0Co01N0rgNgO6KtNI
t0pAVIpUriDQONAI+qsogGE8YEfuV901xjiUAyWJ2Njm3cRxwD4aU090sZso7SUBuLtYT2+NEUtO
JTjECJqJz9o2EeM+xwypEvXy5PQM3hAi4Ol7h7PoutUGtwsqz8qTVegUW2x20YUa1UMT5xYlWN5v
wg4/KFW/Dup2TzzwiHW/fcrQHY645K4zrM6HDoHyRKiGMvcH5BHwGWz1uod/SUC0NxXZCVu7SzmH
kG39HR2Pl+HCCPkq8/oJ+V2TX7QKxNgYViJRf+WhjII7NaIMbZ2dXsybcbDHlahLwncxz+dPxyZH
FjxY1yTKOStkl5i0WKyBqRpclDaBu7lzNKfuvomwcOIyZrPzDbj6R5v+37VQP27Yv9zz/wdu6QbD
LPbVv9/Wv/dY0cse69tf/WePpf/hWCru+TRUukW/BHL7Q5slsTFjfwcREkIaf27v9FLUAmBnOtRm
+vqFRPBDmyV12Adn/gC7/D/a3pcm6i/w4NxkwYjQmNcuUKP5usnSVJySSQMwNi2oXso6MuLEYXRX
P5yV62//70dO0NIV/vwytrkQkSzTNuzl5z8gmlFpgOFr8G00ZgV4lZL4eIMeaqtpIGGIGUq01gSY
0ADlnh057BEdWj6GdvuqTdfCULw6DyG2vAthAcc5VN6nOYZfkmyTdtiQtw32t7Zk4JroG0qcaabq
JiRxopmFixqDRFFla+E9NsDg1St1Z/fg58J8C4r5+V2eh2MAIxRlUElfvkuFJXqcJvhLNqYog3Fh
MQ7xx2+V9Tec4Bfn8teNMVMRSVds6pSLyzX94WQGOITpYLKcTD2CiU7fKDD68soaDjjIV0y5Uy/9
HaYc94RfPlY0ftT7sLJRedf+bTfdEuFyZ2fWml50JEm4+Brbd4MMmNtnWDCwfPdkzRgPFVrLEmJ1
yJ4F0SOtTdcZ0N/W/rFrH+fqfU/r7NMbR+JxHm5aE2qJY6BrdqB/1Esq2Sqr7bWNSClgG5LE7RFq
QxgkQwECqzr4442vX6oqwTKzXLFN9L2xzsWMt2G3dsoLHXNBw0ecRi9dqu9UrELYB9hg6cMmqp1w
WhDDDZwzL0tgvkoaYAKd8WbQwXKjr0nEdgKqZzEvwQV+1+jSVbIbxtZrZOXrXm/2w5JDRPeYhxiL
lyz06rPG6gheSbeUQhjPcJlH84PvxkQRUeob3D8GPVk1SKRCQlIJgmosrJrh5OeglD0ilQZLXyUn
z+y5qZNd3enoFw1Ct4NtRRr8QExSSNlbQUXvL8T8bI6EOoAopHF7Y4QldJXM1W6qsHGNBiu63ifd
pcTxA2DbCjYt1wY+KcNw3UP+hfMJZ9sikyW2bkrRerZJrpOTbqH9Hgv9Gdnb2m4xeVAegV+PfTCv
LdG4PQ6rICWKYTN1xikQ4aw53duPxdxvsAyhrd6h32A5SHcI0feAyGtIFxch5G4CB6z6k8UFRr5P
JpfhzoUHeRkpo4I5lrXRHcjpM+MWe2XbwXGO8hOJukxf0Q6gIwXFF8pwi0HFsZ9g/mO5G8OEQfG4
yrqniBuF4TnX4ROT0VWCNCeyH5LuRkKhlbz8tPjHKds5T9eaqLdg7SsczA6jibxdvZMjkvxZvzTq
/AN2/SeMILbQFNZE3l4ZRgCpuVqVOBRh+u06ke+2mPAMWC3FWbOP/G6Ve5yOPfVCGzkXfYMqYEE8
7MBu1mn0idjsfGUvqIgDPEIkpHxjpqX9CvWCegWFD6Ce7u7VoC8OdA0TDtYQFQRKj96pDa7piEuY
YQPPUBZRW6MVgYzQEpGpHGsS9JrCgWD9Ph6Q7I9vrGm/WLntH4/n1fCgh0wz6jkrdzJdUHKQ4/c1
c3BnCJmcOB791Sro3ljhfrEn2RoDfDhQqmoK9dWAegazLrVhggaqQPqKvpZsEIXV/jfw3jexh/9S
NfO/BKAwubR/X8rQHn0GXmR0/i/W3fz5BVax/Ol3sEL7wzCoZLgwOiRGW/KTb+WM/APip04LKXUh
LIb2f4HG8J0XrNiB98h9DZbBTfS9mlHAOCxmFlAbiRMjx0ua/wSt0OyXs0pQD/6PgxqKmweLIASQ
LzfHygo6x8IWbRYU5MR+bh0LjAzR0W3TS3Hq83ItDr5dEI/e44YTJ5jzauVH2Y4HtOLvukylNwnC
mBlrSQwUPq59GOdufd0UGdHobFWrabQcZOIhlUYihlXVVTSiLaZrs70vIE2efC1xXLmYj9SiwBgm
/Rr2qTgkRg81RJ804I0R+ZKdbTUwuFt9ccxyAB31GuGtTvz8gN7bynLb4+lgglINRwEVSELo9VKf
9rw3rSsbi7fbMYPYG+mENeba0ollyqLWQjq0spCN7UMlx3QbH4CCPj7UGjwUcCb0IrR6MJWW4DJU
d5PmVJ6OTbi22PmVdRt5eubczYZcK0qA3azE1gPp0IxB5Uo3qmjvA32m2bOCbRpm6tYtyfVXeYVJ
W7S8RB92D4qKAonDAg7PsB+wMP4iylnXVsYS2JFN3QxoVNzMs3Vfij70yhIZ8pRGMAu1KXeVBiMk
yGD5aRTtHRSoB90cEtfib4567DPaisOdxCd7JyzlYiA7uMW375jiQIjNy/vzfyNWw+zSyfPlzOxg
ljgVRjiYcsZI1UkApmN7RFMSBPdtV5YPI5qSmlv+yEZAR33LdWyuag3ypJF87QfjUjgVpgqDitvK
YrNwPk/k/j6qihi2ePjiHBTMO1KhiZgQtzVGPR/g1TKQFGTb49Ui0hMOVMZlWTnX5lgaR4oPTOeS
OFsnPR1aNr/PZXOnQzbd9uG7bMxtpKZuTXQyFYT8lNjE3wwVkaS49jDz10uxs5nJETIlbC+a9AkP
wkHiUd1A7kwXeFdTQeNQcWVmP29pJDHFt6pPMY6uECOG5zZz5mtlKndU3z5ln2zWOB5HFEvZ1vHH
Yu/Y93pd62/RG5Yt7K+eY5kMQd1kZAmhQDNQJ7xe3yH5YfJur86HG1l16LWqfR/1sX3TNLysktiH
byS4amzvjAqbwQANn/fD8vaLOvob0frlcViaBd7KwQD1QIp6uVRgapQWGsASDiKnRBaPNlFDazG2
t/hEkzFEUGzbEcOmITVdNK4uBHVS9XowBIgiqKxHYsKteqWk6hOSrMdYFruM4FI4sRQLNczZMPYP
KSAJo6iDmUZXRdPQoFxWOrluCl4TB2f50ELdRRudXYnM9tdjKJ4Dsyu30HfXeiZ8Nymse7ukR0KS
DvF7pJgUjPCHoKgPtTbUB/CK+pASM8f0OnlOLGatQ137q9Q2e4h5msNPq6w5nD9rEphwdgP+V2AX
rPXvQiij2IslxcFI7fwQLZ/99SVZc/FhvDp/N28NSunzp+df7ede5VEtP5XnH5y/Z+C365OiF6Pi
XCOmMw+qFW2LDBWVUSvVoVuO+vzZX1/qxGAw7HM8e+0At61VeaMS1L3GQQYktxmfxko3VqmGbfyU
5genxdydAC7cg1JfSLdXE69Qu3uDlKqtlsBYILCwxKVkcts0R4c72O+TCuitDepyl5TDzomxLRG9
KA+a1ZeHv75Mx0tiqcXOsnKygGC5H6blw/kzBxHZoJABkAZLrHc+LNne1J6ofOCeTUbDcAaP3/Nn
f31IBAnTJayBIYmf874aXNvumsP5Q+E4N7irpHRuFnBxDtDVDWSpFuYHn9Rn1Bp5Ry4Uts1rkqws
d+j7zyh/yWQo0mSFx4uNCwCW8YcJuclGNOESej1rB1zqtU2PVewqHj4UgSr22RIb2Ja+v0Z26BNg
4RsHOpjzt89BgrWDao+l9yR0/NuUCLV+OEOkcYpkOgbQ7IjRGvYV4e6kSeqROEinwTOexcKMk6+Y
357O76hcToOsyeOm8OdtbknI6nlNdPh+zgrcpPZxslITR21D83wt42oWfX6wSVdLVquh775ihVvu
ran2RhnZdBXo8wycJgBQQmgGH8vAP3XL/Y7XHTf3+dNxuaecusIXaVKMldlM1aENrepw/kyT2B7I
GxEGHWE1XLVJ0dW9on+Kzz5/8XK/nz8MTfv9s5RWY5MJk6Hg8kj89YMgbUe8GpV8M6SWj32BuMeQ
jlM1y4PQBn+DpTzz37krtfXQxbtMjPOins8P/XKdnAAZ/+r8tZCjx7TY2joj+1Qg5IHqJN0R9e7B
yGuOVrmMU+hPGj+6O/8F4QIMv0UILNKkuhvj7UavoNxPxrOT+8LVHHYwx8FockkzwpFrZj7McIER
Ojr7+2x4Z6bOnZ7TM6TtbdLpn+ck+jTbVrDOYpNoHB4ZKVmJ4jzcajzbGzWHUtNP6a6rqP8nsM88
VFlQRni/8fRZBpjE464MRtk+hoJQKhQFULVmMHeUve0uW3yym6RB5IG6eBioBrQo6tYyzjRPC2DC
DC3fQ2bhbwS7nd1uMhu3ocAeL4NIeefrWF0Vwt4HKkkpGVBDJgDXpckrVXGDJeF853e251jzU47k
P2mixThhuHYiJE7WkmgQ2vra6nLiCzIfX6WZRlop3PJdT4gBKELa3U6xjVsuGBGtsCZWMlE+dqOT
eJRQs4HeRI5oPadgpDIyyS8YsXWlMmCjpNJJIcvdmEc7YRWaMjTFoUaqgtaIS6tVYaVPzaFzGHCd
65Gmi0tPwft9jX8Lclszg/eV1RoAgga2AKuljvi5udYruz4RoeQRSSePodpDXsAOC2uaE5UfTiEX
+sxohfGJvjHCTFzXn6C5UvhY+rSraxW7a0spPw71xIiYqO1MVDeaoKhhn3kadOKY00qHujkJBvzz
HmujCPheuVMatLJzjXp+KcZ4a9qxqZCe5+FHO4odjsSk4dcLRKvBXU6B4JIK1DAVBM7rF/5rjU3U
kTSxeB+0O+hd9pbshJlNlDBbMqpZwATeeriMOpsMrXTvlPKIYzbLTZ3hwBJ/9HHtvAiy5FOl+Jlb
4em96QvcZgH5zQ+kCU4MdqI8vGw61MB+aOOqICBWmGnG2yl6AuTV8VBlaXLKoW1jZhlvMEM0Nn6Q
MSDJDefAw4LxHmqVAp6b3mZ09poSPZgfysn0spqhhfApNNuwntc9Kua1aQ4Ef5FBt4lrTJSXc3X+
lppK4uv79qsI0Ufp3EcBQ40oPjHjiAmjpn4d7TUJ3cYxxplsMyhVd6jT8EaGAxG0Q+HJIdep3TRr
B8uicBFMYkqzH+psfNBwJRiNB2kRHxp0D9XYWAcyf5986F2JDYmqMORxINfYbY6BExk3fgdMljvh
YVy+yQxBP5Rd6PpziaIexYqnMMI5132RAv5Rqbq+rxQumVnbDzaHg0zikxbsctiuO+mgFE+C6kmK
dxxZeN2Gh25uNU57fY3lanVlB9VdKXWyB2MY66U+rMbRfIdaIdrU44MV4o2EeIqmqLsLZYzJNTzp
lSiMj1DI49000QI0vXmhMmYbZ3EhmYXtJvpHZitMgbKiaE9kzbsW4Bk8E1mvBqKCt7sqyLDMAUx/
b8XHgkRrN0jNxC2HfGPXjM/mARQJ67HHLlaDbcemsseaGY+PNr+O1MwLqzH2FI3EczIIvhZSkJoO
shniQcpIbGGKF4a5Ur44LMvJsIROtbbLw1ofzMR6Tpvm1FTtoQpq9/eVqA7O/0NBjBSV0bSAiMV0
nVEXrKuXhWhijGIuqy+NJNdLal/lqIxbEV2EjSqPfX8dlYg7UhFd4h9tuoVVfEUH2Ky68DMjoA3G
xz5Wp2CMMlI/4LstN4lR7KqQGgHHOKwsihxqMO3H+aj/0bDn/yv8ZIHifoOf1FFbv0RNlj/4hpoI
CHULWI9DCEQPFKhgI99QE8P8g6/QZsO00+jgXs6AIISYmNXD8sCoXvDv/nMGpP9BSNrC/9AwjLfQ
kf4T0OQ8MPixEQJnhGdt6YukCzXZ6+lMHHY4EYcg02eoo8d2+TRJFT4cwACzIeuGDS5zJaF9Wt5/
SVlo3KlFiTGZUbUdlgVpHDTaDaeHaVZHB4noW+Aq2bFUrs3Safb51NylS9+pZ2PJel5cy7z5Z48R
Cgy0bozMBLJiKI366/ELHk/ZAAGE/c9PpqsoGaGD4BrNjoUmjf1k2dbChlxJXape0hTaZVyVXk06
29k7flNEEgNU505IjGA63NFX6WRZe6f6cl5rkdhj0lLExpp/+VY3+orz/+3gOZVo6pDxGT+RtPGU
guZigiePk6pdWqUutjHWpuc6QyTHWNDS5IbSMFPW8Hwams/nfQjzvV2sOvnxh3v3F83xWb3y6pY4
S+RthBXcZq9JxaGhmNRxdBTn9nvMy93Q+9MhV7QnfOr2NjmRe2Ps8NkjqK2yrJs0ljstM/lQNYh1
FAoxq3k3TSo2VojlBslk6bxK+SC/VJSBvh6mjhwAqHj00piQj7D5cafOVJeiee4KSOKZihlqfuql
AuRMRsbv3+Qrp4LzObd58gAfLWfRNbwCAFpcEgi+i/G6yebqOPg9dpUEykWW8nVWBwmKQh9eO5hD
hSine6u9leMMFjD2+q06IeE6oxVD0EBMqB7fOLhlWPj6CsCl5W5ggoFdBEvGj1M+q64JAhgrhntl
Gm9UbGHOp+p8QyQkRqwSu/TMBgYinu9dH7Vv4CNnVeWrA3BU4VgGde8iFXvF+yL6NPR1MUi6J/MU
FgGRhaW9Lu3FtqkEhSgqwKe4of+x+z79dnH7LLPcZSj1xsl4yXE/XylAXa6VlI62LFcvT0aRlWWL
AZXE98aUR2x/cjevknVXmvkJ2MW02wIjo8laVw48UB+/TzWOi+35kR9BSrcDJnlvHNPLXXs5poUW
Z2PSsShj4Nq9PKayZs8FDYUuZM2p11s2I0TtMiQWLFOhl6IBk0cbIliXIIhkythuxhYiSTQHuzrX
5PaNwzm/3svrZTE1YQmUgO0c0qsbhgYOu/whk/hXtoNrqS1E5qrDeHPEMu+qQWZSCA6wDFFHwxPF
rEFnQphWRrnlcaYBWWrH2sgir7d5JmGUAeimuLCr+uBFvm9tSVsSiCrzT1VA0cYMNUwKZW+QvTEY
qEGaGQ9fJOpo8hcrLV2vYO6ojHXHA32IfUN8AFDwXCDha+VG8WFBoSiXxxHedSUgztaCCCTfYDLc
TuqDinG3RRxYMRriqEGjKhY48HzrVXOs0QVjbEZaEG8LQqKvNbciLbCaH13SbHY5ec7HcyczqChr
oXTVa59IE4x+lCV1FU8+BwHweRGdwvpSlV/noqLLi0zHkwRjGNNTrtXy2OUVGaZl6VlFrGzA9/dt
mgauliCZmabowbBKOoSidqMwzW8hF1NCSjS7wQhWksT2k+lzSs+PrSFmf4e43wTT3ciE5IbJoEGt
WyrVsCztG2Pw9S3+DGbPPLdqK7ahhuo6hrGWEAS6c/Tyk1U4xraVWFWmeb7JM/P+jRvpV/e1o0NI
YRdaqPevqtFoBq4kj+z7TjTUzQldD3Sr1Cy8jnDdULPhFQ7WQU64vvkZo5EEPHIazZveKN9gjvxi
jbaYKbE2q4vWD9T45VNmkZfakeQnCTCGC4gg7JZL8DXGlo6OeYnQwITXs3jeCCSKPPKC8G7M/XX3
vlsJgTioRAa4GohafPN544VfPW46HAweNFSpiDOXKeYPLAy48wbYCIroJrHsfUxSBEGV+vo8ISI+
+JPmT7e5g4GruvjZTXmx//11WpaX16/P+mwv4n9KyHNB8cPrt/j6fysYzn0ddPyjNOaZzAysPUpC
26UWa2skQEwwljv09y/+i3KFfYGdCQnW0ri8HrOFWUA2l85is+RbYG0O51aa/lcxYRVc5tqwUgL/
ohPEJiRWZm3Lyro3CRKL+8ci1uM3qhVQ+59PBswqzI4oWrgerzsop2hGZaqU7+VKZJiRhxcT2d+1
/9iG6bjVCVyFktMzrh5zkPjscQa4Oj+VvWjLNSabSJYYPhDAdUkkLoRIySZzLoiDoTkV+K6vMZZs
LzEJ2ZPENO/OEyBjVI0VSlhy1hZEqOtz/6gZhEl1onROpM7KI0ihj4CNTTFSQvLkFGPCL9vJ3G7J
b7EmktvOgI0N3O1ZQ3JPANsKD+ns2mnV7NBlzrQJK5QAlL2uvfhpYxdob8PcIPJNswZ3opo6RbB3
Mnt6nzm1/rHPE+9sy3BeiM0u/ur4zNKL2E5Jyo1gVja4uARdMR26mMqmMIJDYkmvRcV90QTORQ32
6LYY+WCJebSzMrw5H3HSSAqiKtgpPnvxSA7Gx4CYP+zOHnRKqRu/bzBOdsxtXxkeQ85uUxZGuD2X
zzPpIKsKcTMBRvP92DhsH8HO0NkuEuK00cyr6inCAPK8mSv6ocYQDQ/8bVb32mWEL/wYYzNqVuSj
a++pPcE3BLLvQEaHqc+GDSqRxLV9fHvPy35UO+rlmAq46QK35bsxwmVeIy7IaGscbJZ/eh6f2cvQ
rPWVdxqxs8TiMVpADXNX8DIFoCFDzHA7hohRq9rwMMS5DWLI14NFlmTXaJd+m94XEU0NWXiXs8Fq
nWTzRSHMcKvkqMMDNp0NMcW4Tsy4bHdp3G0VSHabuCIEutTjT0CRR10NuoNk+0YWhJNG0+U1Itdq
ZqMOKreOG9J64+6iGL6c6/ECNZc7K88lJh/e4Ke5S9KGSiBzfCojzQH8UbCIAKz/D87ObLltZM26
T4QIzMMtCc6kRI22fIOwLBeATACJeXr6XkCdiL+Pu+NU9H9TYdkuiSaBxDfsvfbObLt33avVA7FS
x7oyjX8A2fwvVSIGBKDeBs4Ay3W9ZR//346hbCRas2oQegEOhtva5QvVl/vIWVIwjRaADhBpovcY
gS1wjLUFYOcJXjZyjH86k//cLFKS2Zbjs1REa4nU8I+HRdCZXZTMCfhD5khukZDT4U+Q19kMhYbK
TZi1y323PFNV6SJU6rqf69L3H07H5RH5x9nMwezht6VxR6D3xyNU7wYfQg8N9fpp1WbL8z2YKbNE
KBixl/mIE4EI7wPt29P6lswK3ZrWWv/3Fmd5dFKf8kBfWvs/isIKSEFdjWjrWEHTZwWq3bH1hWuy
NOMMBU5W0yyi9TnY4nMgVTdyUMQlBF2yY4tap37wPbq8YnL2wMT/z28TYy/YeLRfOAeZZ/z7tYMX
NkYmbXOSLKVnkc0pKU58QLFMiBTzyY8YtJJKquYOJPNt/dz0RJ4mxZv5n1/LcmX8+yfGVAa+gkMs
Kj6X1Yz43y5jKxFtNBW8FAUtH7Az28h4wNZb9yRFdIqn6Pox/ecfavzPxxbTIOwyusuOnjnOUor9
t5/qtVZrBUmL2Kwidk0LnOxGiV9+CKI19pBYnnXH+1oFCW6g/zJNaQGGQeFIQu0D0byIsQb7n7bz
y5v+7+9EwBuxmIfobNAr//GhVM4oytEOIIUNP1CzA0q1AZFnPKWk6MM6Rd+pUjMlKcidCfGID+Xw
FXWTgkPNbiSuhpbnbAs3m2P1P79d/8tQYrGdUnMAzLKYlPyhrx0rPaiJUrE2kOybqxjR9BCpYhg5
wwHPCQe49Lt06kwsK8GNIRQgq+VWtxm0txCdQyvtybzMxaeHAmqnIlyKxmhfccBA6bYJWfEK+qA5
JatSsCKBEv3it0H63cODIFb0kMCVUCzmk4kNxYb9jGJoXPxTt/s/K3D+neD0wLPggnWDPy4LXNkd
7aJvcUiV31icfHk5OgSGFM5FL1kTlxFymqbLjS00IWubS+e9rlDRkMJEjBPM6/+P952qiknkMiZk
UPnvl6nseigxFrYeq/evfbJsBJfTRAH7592KEGfnxvtMEzbHxFfMpPAg0eq2KuXZayQzi7KkjZhX
+BmkjuYaj3OBSzM5DLMCwc2+V0W+fpFme5lq79GC/fxAGuvo6YQ2x/J7lnWfrTawZ1ykOV20JCg5
hfqHo/J/1tNMDkkwBVbGsAUp2r//I10D6nKgeRaacTbV8BVf7aI+eKkqd7Ilj3PpBfNZQKDQndf/
/AYvh/Aft5wDMRIxG/NeJsF/fN4q8GoS+7BweMu2KVguzrWNWH+mJ1M7BM8HAJjK9Z/q+D9/NCg1
yAFWYMF6gbL1pwYGIj5dVwL1W5noyOORCPIIfpufp7+jRQK0ttu6pLHxllZC5Bn7v8p4IinURkmP
NGdKQFZDYgl2jV799Hv0BUM5e//wQs0/H6kMoUwDkwRvj8uh+ScAx0AL0UTYxDkqddppy2sOWGOp
6YfROczT2NzaxtBJXaJkW1/WNHCPpBkY4eaxNKtDM4CNr7PxMWL68IiB8KX0pvZQ4Zre9UZ8kCGD
sH8qjxAT/TnHswyE+j4uSs55HnV/jomaSSt86CkWhbGJ4q65SQ0VRB0VpI+ThLG3CAhpUYDtp3fZ
aSilhXMYB/ZSrFurmke1OfvGtrQLsTd0wv14PkzhqItXZVb1Zg4Is+gb58U26ovduX7o6coPlxpd
ygmRem7t6oj9YTQfehslZBlBwvY1eSETLhr5vAFl/K7qxRphlQRaT29dbxts2b1X0tAK+GfbyR9P
NTKhQzOOb4bGrC+pk79i4hzYyD47ZnmA2PLBcOcG7cciKcZRG4gNzS2Pm33T9KcleuNUW+qamc23
qbXsK/5O9+ouORduzQxlRhHA9+qdbTe0HzEnhm2cCSCGQaVYI/eOHF+mofyJjXS6urM9vAAfMxg+
COIDlP3cMCM9wucJ8WM9+iIur1OGnN+vqYyV2xwmVMxwShSO1TJ+FHYy/iKeMMSvQQwoDtt7R3m8
JczzmUTAGtkVrZ/EJUUm0YMBhiseQI1MiRs2VVBfyIH5pcyp3BJTKrG0MqspZUFmrFUFJ136zUa2
8DE10Vn3AkDIsude6xrlKL6NF7/8PQ0iefnpoKku3xpt91vzpvf1rjcFMSgak91tko639X9kgYju
pNLfTEXKbE+s4kEprpPZdB8TT/9SleWfc66yjagJihL9W+piQB8W5SrzA3lsq+hqO3hERx2xKu6D
PmwyOp1cu2qTJpEt0rwSJnAuoPPv54jFo9sRGMtMSz+a/pUwArVzrDL7vrzMwVMoCBW2G90lZm79
0k5rmkVo9GsZ1zSkgQJtJ8A3prINBuGc46FnVWC9rEJKtrq4QxvwjbHDLjMeY665tO/O7dDeuI+b
zO6/ga2BwFmSEVPP0UNMata5n3+VUVJftRhfa2yQ9hIl+gv9f33qg3i/dpJjVrIMDcyj1YzF03qC
rW846uRsYxtEf0yiBxVQjJd1NIJ87cGZYAAWgmeuHOt2u/bNEgEM0bF0naXnN6cpGi8mtgZi4q+1
jz4mMbCHek+c0vpxZB5LPgYX0YDbPpryfE+zNW/sBaNgjBAJRMIUYflPZXTIDqSuHbKlRKmbzt8r
RIa0qW2yB0hiXCeyeUO/zOM9ODlJUon5IDimkS3oyXUE3k4FSFyawIcqA5AKlUE0ZgOiM9lMjdWd
RvimBCdg7DScd2B327gkr2Po0t8JbIg4BikwWs2TTxL6NavkLztvH21mNw95XXy4niThdYqegoAJ
SqrfRwsNxehejNQykDigxCzqyd0Zs/W4VqPpVNUYXHyajBZv5vo3hOV/pBlJy3T1KKZ1rqIgtt5M
nWkcG5+M5407nWKnd/ex1OoHVXF9M8RvTLwanZN9xfNSq8VUXspVzM/MAqNkfnDKsFzabqvAEdNo
S2Ltkp0GKeQxkAQVk90srqlQuxxbrsdbZs8DcWbuYgbh2drO1c8sKpDc2uNxvc0JEzkxyo33fJtf
OF1atA4Eq2ieG3p23JESUvwqCIrezXqj/v7XuFriX5KA8fTcWsSDwuo66IyCD+tV003Gti4G42AW
SFcMTTZHZTqgIXsASlidM92zDzx+PvLIag+TDwlXlmTtIlY+RLZ7j/zklKa6eCZx4b2JbQ4XVf1l
Jghd1rNgtLPt7ChvZ5jVVRPIuX2K0vWPApSJB0EozXbgZghlL969qK5OVp3qoacNpNkYWsHbpnB/
5rPcKy8jzZQgGCqP89DW6YM/HdB3FbcYfNKAGXZnRmZ9tnndwpij05gSfps8ul5tP6ol4MtS875m
T0iQtNjzQM0v7niiWdBQYyXe1Z/sixmk/V1zHrvMl1dFlM5W6QSPqCnLQT5RRi5fiUJv7omdrqkD
28Ep0he4t7qcxtCeu+EwwjC3I8Lh3LLmemLPy0rgZTChDto9aWElgMd97ErAIM6sbbJxmndGrHEJ
jZLOGt5FIK+EX3JoOClxzYJIzpooCsKV53001ACzKzs71Epkh7RTM6HSdAfEGKu7zb5VS6340BNt
wywGg3auj83V9rsfzG22qijTFwB0nC1iyZyBwOLrhDtNTquu1szcLZ+y4JL67zNYPCkcAFmSimsW
stmWApl+Gp/bjuQb8uL3DL2MB/IzzmIy/HuZ5Qq3fZ5ruzjRBW/BMN2s4nu/isUmjtZ4YE0zV/ld
NVFxWc+5ZfNwUiSZbFTSnYj5dcJxnrCtt9jMLOKQptLQNpAn9qJUxx7Y9XFtbolLusY2wVUTIDk2
QQORHVM5X61Iv8Mj5rnhRHc7wIrUZw2udrFQmktUNOiRTexpFMhVqm7wzYazn/MxaWN7q2twnwWC
VT7i+UmfUxmCeWQc18qXOOoMUo2wMAzcW5OdNC+WRvZaSpeBPuBztt76edxZouxeiSRivBoHpOx6
ZYk1b5ZhGpd26NY8P7WJ/shh7Dy2pbGngTL3nef8Xs/+uEYWaCCMfYlJeCrEBxu6su2I71yeEwpG
zaY35F/rHdRESRhNTMn4FHhV4rJ+B5vHEML/T/yxPWEvrf9CM38JGv2X3mjlqyYK85oYTn7vhv1a
DtSVAXpZ05OzpuHWC0jIciLBa/WTXb2sdVIqVznHzaPBA3jUMO8tE5B19b++jsGjmRqRcdXxDa8K
sCFYAyelG9+ipv2XSaPv/bOT2dq2z5TGXZv7++W0LJ0d3QIhIgqeWx+Dm7AbQbpkVzjEbvASOGUN
EtjCqco1jLfTnjFWcExLzdt6i58gW2AKTGYwfHwBmPWe0LSUG1Bpn7MB7i2Jgm4nRsbpudsU+2hO
r6wU5dEQfrJZL4KY5oz1p+H8bZKQvEdHp2yjA6k/dzR3LWJOm1nwOGkPplVjgn+uF8Hf+l6bi1Kx
yAzSklDS7SqvD8J2GI7rJH4tJiYJCSBriM9cahGeFSz2/Pm0/gXM/yc3ohaTAj0r5tf57+8al+J9
7MAVrT8j6frkQhn6UCf9eAR6GC8l6oER/7jpF6XbWocxkmF9ZM97K0PhWGph6bYhKnvnsj7TVu9P
28+nWfX7HKXvno+nOEEiRZFoT5fas0gOYRqyfrSNaE64U9zQ5sIPZ7/Vzk4zhpVvZDtSjIfDAtdH
uG7/JBLuIJ2peZCNfIXzUx0i8qIOIAwIcdGn/ExI1YPq2OYqcud5ls9gaydjM9v/mqMvb2Ukx5Ow
WbQQghI2yIu2Nqigd4/sEE9VX5ljG2E7jojnLCNDbDG/TxD2LjH4S6JwDknKQ3ud2vcU/5iGnO82
oWYEBRY9gk+6vm5xNknf/iEa7xmKOpFM7vhz/V+k6RwnObfbdF1GBxzRmZUiLnIS9JswDc5r1UXH
iDa09Lw9FfCnb0ZspcvYOKSmLO49bJZ1d7V+R8Nv80vhxfiIOFGiSWqkAyt5MAlQwiqOFDjPrfqA
SADnzmLJ8oWencRpHih79AIwl5Gw5pjipnhqRRSO2ntgpsmDnViXAZv4LbXEfQwY4NfGI42LvIkS
b47XR1cijbjdFuXQSPIQYVyZF+pDkm3XS7GaQUaa2kiRLWqUUPDB/ULemkEe0RAXD4nlAWSvq0OP
SPKsC7VUDFEI/+2HPQaEZ4mYFR2LMTG2GJUrMIHzqHrKzIBAOqdCkjjF34ZKvDB+cciTH71/lXla
F5N/BgoRAfd1FeBA2tgyZG4e9beIBi5SWX2enao/UN0Q6SszSkVhHivgrRQc9fKsq7JT0fTPfdmr
hcjy3a2iBepTPufVmLy0pSgf8sABbdiFxAb7D2vrPUfjsPVS1tg1+ZRbNL2EVfUe+MxxODtRdF2f
QTQVQKyz/DBA3dnAJ/RPaC2dcN3SlmA4L1pSg6Tov5et75OojvfNi8Brp4NkBYS+8e8bt29HcNMR
uI6RwCyAg9W+mZa9NyzXsBp74sVIVGVB0u5z81WNTImUqLKQgNH+7rUUu874i5uk368vXhuc5MQe
ar1U5Gif6aHxcrFTPK4nAytUJpsTWB9WXcM2mUjt6w21BXF770EsrrVnqcC8WZGt9qPLtAPZw+fo
OP1rXAa3Jd8iyUQBW9EhfJCvxib2blUleb5r5g4Lpbtf60TDJ4EUIox7cVxQL1iULn0a7FHV6AhF
DB/98ESAHFX7bn3pftJpp2QgWz5viygkSjffONagoeznn2CKOuyqHB5Cp98pz7Mz2VdQcKfgFmlS
PUDzfECkXUI1C3ujKs+1Uz+qrOLvEUbX5X3/amJz2fZ4mfQfS1gJJjS6x/XRXlKTbtuZVPtFm+b3
8MvmgNFe87QuWXvVPZVcXwj5vcN6MMSO0jaOqcnt2muTPe/e0iw4rQ25cBsitgVSCqPfrX99fSbF
NfVXPmT1DoZ/vMMsRIBlMz6vY08mK/86kJo5fxy06RfNFajqRYcEhxpbm3ko6ZjdhrmktlKISFNY
3zfK1kNPMMV+/VHcXQ0teyOxOAhtr3xgCY0tzmbmXnXhBhcYVskx95NfkpMvHJrEZzdM+hpmPXe3
drqq54UmVveBPPeZ4ZzxsL4LVmr+7nQKGp8l2UbqETqPnOZC505gjWl+qLb6zmgxPWneeM3Lxrul
swHsj4A/VDGEfgS5i6UI91Y3xf6tSFg6F/FzTNtKhEbOppM6c3Zd615LjmonzU/Mw6xtatMiLufh
ranIHBvnIxZAB+EDZon1HZgWuWJqMjyUb3bdvE0eyiRHJWjwcVj8cHwVHCMK4trEUk+zER9o0Zl6
KkPbIwbtWX0ujhTZO7hOyLVOxHQXDDU2KVibY7nwlA17mC6kkCEW6wWb0cEhcNgVr2KqH2c7SS9F
b/yc60k+Zi3AQN2fflp9a9BFxe5DUUO4F1CaCGC1MQGlgtTdunmNyp/ou5f8EN+4IkthqWDk1nnG
z2qnnnkxKKX2gC6elQdLDwpQv6+GZtjZhQbEnKaCdsL7kJO+qWur3rkjwqLKTMpjbuCEdHVxbiM0
EpI0OjOla/a12D9qOp+EblHamrEYzvRvH1XpdU/xmB1sx/y22hTxRqUcrvW2od08pvmYwsSgWaaU
bHN7T+ta/V1DKM0arqLxGUUaFEV/l3q4Pzd6Zf+kAMP06llkFg7dg0a83ZYhYvNKSaYHbU5QYBs/
pYGXwzrwkMvrTXkM7Dy+eMwpznrAHL62zmXeOWE7GYcKFynXOFChPod65iFNQr/4SvR8+SrIx7ay
any2p9K66wYExjgWVzOM9OKiPNJeui6d3iRSjRpOf93I5LlpvM/eYyGSlCnT++o1kU37MChiCccx
uzbcxSUMVyp9c5ckMCpqPwVskdGGiVdXBxctkpSgbuzN3uCxgPUXZpIx/UWe3qNWZeRYmkigOvOb
9K4zuoWbsqxz7gKSIC43OjktpIeyiJna2m1oGf10CGI81Vr+i/sKggPCLrb/uyHQEu6blNFnGpB6
3MEIs2tBlzJTjk9mejWGT9fiVWrtqOjdpuzQTcNvh38lH0tA0Hr+y0wLXJA2AQ1qtHlMF8TSRIVK
LkWpxRdBwueh1Of3Oe2X2yF6yyHemTVmwMx7K2kiNwqs5hazLjQ3bvtNVnOQ2uWxI81YYIJpHMO+
zy7p0nlt6a9tkTy5RkOAyCmh9uek5sG0EXq+s20GIFmZ2Pskj7qdaUZ3wsydjUOvcyhBzm4Tgkd2
Ij2ZdW/thKjpdpVboKkjl5CMe3IcbWafDEIgqJBZgsyjPlWNlVz0k08k9Bb+DWiTOldXlEnfFZ/Y
FgSQv/c1ukyhqu9+VOmMIlKYnC35TDhe+aSy22BvKzsGIA2V0vcsk/VN9FJrjdzZwaaJfWs3lvaX
0LXXKda8hbXln5PlP+uXkABBr2oYZ8eJ63HGTWPNuf6MLman+731uH4lOoaVsj2maRPdaqu/TP7N
8XlT9brH7UQDSkvTfx+Sjs6eSPLQzRt3W+NqJ0oDhQWpz07rksNN0mbICh5HpGVOG5HyvBsiLOjN
aw6RmDf44luD3BYjj9y24n935KcZf1h181TzlIyXVjFpVXdoM5bAtttBygySTWZZ/U7qbceocz7n
VQN/py5Phmu+U5t9afqPMc/qvd0yM3AIJu9qjfOrpZhM3SHf67PY2w3OSy+Sb0OKa8fPMn8XtePF
d+Z4VzBk2hqSibkjnr2hJnzZYd2J52XpBp97PabA9WwtLOzyIbMA0sqikI86WFRS7w92R5CVi0lm
jFrz2TBStWn0xj4KRUwLq2J9o9ljcu24CqXTQ5SNrXvQkMOcS7QlU1udMpclHGlHlky1i14Xr6mH
h0+4WbYX09fQi3RnIT2uZJTu21r/6kX8rQQUZHHQyAyK8wAMUVgzEU+GxzHdjWIrh1NhTcVWt6Hz
Vi7YV9nr58w0w4qM0T0q4vpk5zLmdNT9y+yLt0DPy1tK3TeSN+lVLCmo77BV6vaOXg0dFQ1DJlA+
zT8HA3O2tJFJeyUHPXwJmDNRMl5tDDQYxAZ9AAmM5gszckXhO7+MUXyfoybZMws85DiSCZ29of9+
hwQdoe/3vXCJKiGD1Ng1JIwSx/095d+4bZVP6VF6LMZksBnT6bWtNDA8ufkyBAbBjRnUNyvje/jq
t7lELCHq36eTb55I5L3UlXgXDck8WaPeTTv+igR2g9hgyYHOcCJRlo1zUmgPmOH9Qz1zIxsw4pdX
dBlHEuGFDfUNC9HjAGErzCLIskVyjNkV31Ri/PKTTySl8krmj5vI5M461TuWRkKcWsCMINa789kF
63Nx5+EyW3O92Lg+OrvzTo6yuZJGQL6D/2grpmazU/ZHh6Rm3+jtEJXvZxB10a2q+2/aq11DXMRZ
NSzwBwbm/tiEecZHxfpOPQZ6c4vnRj/4U0W4W8EaKfg5TsjClfpNlJl27FIm3jqDsE1fP9QMacOh
ay3kVs6WCCD2G9UUbzCJweyBCeG0P/QIjWGdVK9ZTgtZCb3eWLpiTldyLZQFrrkCsXc+QvlJcRS4
CTlygfOgysi7UN9XT0vM8KFOyKOeg6Lb9YGGk64wrHuXOu6FELTHZPkqjSvrblOhXFqHkpBed6g/
BrM7e9S9W7uISM8DcTWbjhfynOqQ93oROKjK2PvBgbit8q3XtTgcWsleT/SAoSb+LOqqgWduz0qv
iv6CzU6KjrtJg6R7Y0R9ajWUxNJpijDrTfu91oGHRCCh9lNWaU9lVR+4rQGGluLJG5rsSGCMhTC7
Sl57AjmARnq3zv1d2jR9RB27d2POvLtvAmgcYv+w/pbUEXl7pltv7cC1tiNnfuiTcG5OTnqx5wv6
/buWj8Z95I3c1HNp7o08DbUE6hOIAkryjjPYQkx3DcrYfSnjvZZl2lE0NgZjVIobRaIOp2beveDV
zLZu5AdHOdQq1BAY7TBSdNuIXx488kRSEwx8791sRWA1U6AfYsrkoYy+NZFR7dwuQg+jTVys+rs7
mz8thGI3UfOuFHXaXLIcBhISEXWyyiZ96PRWP6rSfuM53Z89Ywiz1p2vOFMHHKkzHxezz8+4Issu
g3KR5415HJX1TRJofqn2vt2a5/U/2eLtR3MYIu+DKtXgjjTSqrl53uAecKl/192BTZXMYR6z91p+
LZD/7nLiCwCkack16KoGFNvc7lzK5ItbqXTTTIEWtthVg8wcLwPizTgbSOKkxQnbiutIDuCvGvcU
1B3nvyu8jZJxc7OWH933RQgIckJE2LpMbUngi3PtZF/tHpkz2S0lay4Ynz0zuKD3/Zd8IennZHrr
sLNtedNbUF6wUM1jmj0Xmh7K2T1gzOq1/E3D11KI9AksmgkLszqBVXg2HhPTvSRpwbSAzTg9XPE0
4RHta6gzEbjfqsNtWYk8JbDbzYjM44xnqB1QZ4IG34hEvnpkQW/66MckoiVRyd+ag0nA8UUGsU5g
jPI2cycffemgHYiZ/JvtAsH2h33PQJnkdeuhslGP2G5OyzfL4dLmgC2HkdNoypNkWSumu5IaunCX
Kj03n928/AgYtzODYnUTNGI3mtajKzCAR1Z19QPhHaYOVSCwhV2qT9w9TA/dxMaQmhn7FkvwttB8
ZCUtr86JfApxPFGbYBjR4IzaV1TNHwHiPRcF0Y6Yg0WHCu2tAbIb+GT9ME8EQYh5fdPb1o/OSuIz
W4+XQO/vwrK6Y9RZVy9fA0is6ICl9KcYQddBpvmkS2oe6V8Z/preLnbRSFaO/8mg7c3WSyZHUlEg
IbpiOQl6juX6iz5m98Szx23V7AdHeO8p2ShB/8wwMkI6EL0OY6rteoXTu7XbH97ojhvdar9s2V5d
0f7SM1cHmRbtPK2rt2x+v41+8ENvo2dsZXDCNX1ft1BfPTv0OidfHoc8fYh09IEIL/xUVK2GZE9Y
b0vY8Y5W4MrXGWC5rRR7B97cWECwW36BE581vE6hS0V/h2vUbjUzPc24KGy8voh+/XrX0RVvKqs/
tW4fDqhMmuabXQ8/ScCCrBxMz0rU9Himsc8CZysAkrSJOppx/AFDHq2K9N9Umr4i4XvOVPKkCvk9
L/ED0+b+llb25VEXu+6TpZGZbs2B9qa88jLPCes1z2WcoofdaAIkBCEAJ5+Bne8LIDtni5eTxEwg
5uC7XWQfjSuZsdjyMUXzPA+tuBhBKbkoyZppkx5krvYJKdsMU9e7ikH+mFBjIVphDcP7FhTph5bL
b4mTPQcUcQg5JgzYaQDBBxvWoSnIG/cDoqg1guC1iKlgw9qdwLUBGXA5fS1Jg5DQ8PXeVRS85F7/
VQn3C797tbVbzvE4RycpIiyCiBwpaTj+4vmpMqfhGXmwfdSdxeUz4yTZFlB6Nv0wtSeEDMMzfY9x
T0qws9i7oMTbenwYW8qG0cuH5/WvJML8hZazx63Db0Wqkw9VkF7W777+FqL5fmeMPrng649I9eia
W5p9W/80IPn+ohvGj79/glMMWag62Eh/f92R1+3lTXn/+7sH0jpVGTPo//fti3GppDU5HNffM+i0
nhs/FGninsZpRIJkcWNnBsODrrubjJHGsfmqrIG8QGsE+MlBNFKwcxD/6rjv8qg+KL/8isOgAFEZ
+/J3MJcbI8YE6GOA143gYhcFeUOnmrwYcm8/EUEeKoHoBrn6B/FMT8UQzKEE5KxcPvUoYrZWa+Jb
1WrXymKCCxcdPXzKMEvOE/rZgcwG9ZfUqm954mihBjNs28/Zo5cgvyFr8Vh6TbJh5/0DyIW244D0
hgBOgefKi//gM4ec/Dl9ILjj7o3O+FCYAfwFqlbDNG7G2CZh3D5Hwhw3Uz/t8eKBVO7em4dK5+k9
zt6Xnd9dTQW0ThGMbSt6F5FC62iTXDddDZdZReRJKjGofxsn4UpinsBu2GKV2BlM3e1eMYuKj642
/phF3R3SF2tCkaJhDGwzAiEHWNB7FNhVmBssk5sLifP1pivP6dx/qzxp4rt17w6L3HDq8YkWerlZ
iGeJQrVJfi1njIDxWc46IBiCYkSN8nKjNagjEjL3KIatbNFyXrMUzmSbfaokCzaxpFNqk4CFfGTD
OhDcOj6QycTPD51TxBtnESLqKK8tikTSN8zfeo4aoEb+tq27/KWSWcI+1sXJgr0K+UZM5p0ObcVK
b9T4x8EO7iQr5kdVq4Pkg2Dh0H4kDfcoVJDbrOJ7Y5NPWS+xD5Adz4WZhwVw9TkqeRw3JWet1TIS
zSeHKUV2hpA7PTmWPDkVq9iYska23c+IhqBs8EIwF2TDYBCoMac8aYWiqh/MnbRTPGD6jGtEw2MB
kG55rNFm9eoTMZwAVuKJXekhtJp87VBWYHxmq+V9BLXe9/Gn0GCOJq1YPEG04/pI2AZYfuCRdDwy
zp95CO00wiTREaVQ9i0nOseS4Y8InnSM0hxifNoozs+xymF515XcBcUjD3b/JWutBGkSxR/uGIKg
qZ4nns1aD8SJaxI0Nos9p9MPhU50R5uNr647z9sqsnoq/gSoeUEwyNDU2xFbRO88jZr6HpX4LNor
Za++UZnrbaXfvukAlUNGeH2V/9KBc+/i1IAPjMyvDYZtRmwHMFIVlqnY9hEDB2yQwzaO/KdByGTP
gDXEtIJacX7VGBmK0qVM6QKwR7A9TZJVNkk3lUtoSLxPUxMNT4ZA0DF3WaodgmI6W/qsQ7xoP2be
5EryVJFdwtJp5MrlmYFvG9OjGE2dooWRVzYSiJAAH85zUic7ET/Ow1g99cn4EfU1GbtVexuC3Niz
B0S3MsweVTrRdWnrM3hifTcv6o3EY8pmTfYJa86l1DVOjlI626Ly2s+y8zby+xxZIIm64K8guEI8
Bftv8tdtjT+sNRi+c8Bgb4y/bC+sS+fElBrxn+M1NDDL9jyN3jWs/XwW2ilIvDY06+FBaPCXjMpm
cJehicgQ/OqWwyNSB4GHbp31iYYBDmWJEPKeTtlPHzDMFneRCbUGpYGn0Y6rjbC3grr+aFtWHeY6
dBSVZt+rih0x5kFkBMUTem9aZ1B19LjjW193R2w1f5nWzMgnp2uAiZ+5yCoMP8zr/ENW6bthab9x
aplOnPCKqt8tIgL5ZMcietZzZoMq15/AE/w0hIfuw6uHMPJaSp/BiUD/1scSPz69p7f1tYxbQm/z
a2EzzCbieAPMmTzWfGbcHWufY3OZHFa1Tt4OHy5RC9kYzlShvqad2fPuBjmLH17W/Maahh1aLCjh
rL7EEPAenDh4GHW7OK9f9fzMEwZd6lhqxig14fnNJrzc8cARi6CTmcku1eRv0fUPfte2p6FD0BPN
7rTL7fxVKeVuYh1O9kCpODn5yVRDcDIzH/hKp1OyZWrn1WximHbGx245HwkzvIg0fYGG9NBm+knN
jkH+kWmx3HKeiff+iSPV5mE7PrVzFxKscPdixGtmUAT7Wr7nSG9pyQwDyxfjqAY/LY0WTyMjyo6C
xnHDHcYUKU0YKy9hqTEbkFohKB7N5rnIsHoJHgNT1r6lMHg3QCvv+MVmst0ORU5ryECD0CTJ93Xo
9TdklX1EPkrZqvw5UKgUY8mSzjC4p7XoQ0P2YyzLZ8Iac8jVbA4HTrmt7sbfrERjjEcuUzq81KwQ
RhEwEMD8tpfW9EqRvPsv9s5jN3om27JPxItg0E/TGymVMik3IWSDngx68ul7peoHui5uNRo970EJ
9Un6U1KSjIhzzt5rd7HAWlXVzcrtpbkzTHYYNOwV8SSAoOM8G482fm4Y6FC8o/DRV2742FrXbWMe
JzxabfioJm/eXo3MK+/6T2R36TkR/lbQvVw0msHUeL2FiN3oj1bnZ4wbpXszmcGLaanm8e8DUI9v
HRrqRs6ifky60dpFMe/p3xel1zSPdaZWjIDd8993wFbugdEUjBCvr6GMuj/bgLP+/jVfP+WGDCjx
ghm7v89lcQNjspBq8fdqf59rnYGqok9v//VfjYG7dR1Ut3///PsgzYsSInv45xvwbkWdfx2wuvmK
jNHyqIT70dIoeQqQR6DKIMQW6Jz3ZCj9Kqc6/7p+Qzk0+skkDnWnEBD837/BtPN/e4UgDz7664+Q
hp//xx+BgscWc/WfvqGd3X/9Dn+/5H94hf/+Df/7l+yKaVi3Y6KXLC/VHSTll5KAV4qrqLvJ0CUh
HZX1s9/0/h6vg8mggK9ybZAsuHa67ueqfu6rq6zVT8LN31f9QOUrHuRoXwwOh1ViiBn1ZfvIBme/
6LqT3ccTDD2f7og7Nb+lWWwk1bPhtfKnjHipGSX4AsGaW7tM6Gg1gc9OabrQFN2pKSc2ZUguDhim
j5QQeWymbvvqFuiVFF7/S+c4DvNRP3qskOeAtDPEWdthsjGmsj2NDrem22M6s4RXYU3s+0sbmerY
d7QhMsPrL2QTRTfFlX/+99UAxfQtWyL21us305WtTtqy34I67i91OPd3Ti3u//4lvMQ6j3F8LPOW
+UEt2n1W2oDdvHY8pR6DH7QTOANtl2DWv0/+fahwzeZ592ZSHDyzpEbQxxyvCva5iw5bp7V+c8fr
UGMo6zM9ZvvMbP/77/P8scYK390MhJdvky+kKkVvgnPhvtU1wIEsIFDn+h+b01yfx5JDaJd7yWqM
Vkgogwf+aoI/hDmcqnbMd34Y0l4IrsK5Ql7SfgI9C7iKgFljbhEeg0vjx8WveTZnj7MOa7IXUWtd
y5BQcrJScbbOehbHyRnyY/JD2km89MeofyrKdCMdgBAVJEeogBgQcl5aoekNRLoryml6GD2Usomz
kq6ueOeQPKGAK3gayxclLU4N4ZCtXbyipsfkKvSVtVV19Tar8F8Oz//Pefo/JSui3vo3+87/yFXc
/g869t9/8E/ch/dfeKQE9fUVPs0M2QIL8E/ch+lcoxP5go1c38XOgrPunzQvkzQvNCY8TXhpfdIj
MB/9g3ry/ssEYXBty1qQakz5/0R6sslp/G9eoytMhh8CRsGzyUi3xJ+x/98sh92ABZsD+DoRVrSK
ZfCFXgrbfFMR3CTwOs7x7KCp9EsCDc7llFa7vqBP0YSNWGS9dW9cQ4dbsNlzarLxhvihwdaCrNYf
gQtBGPBjhNeW0Ifsl5l5tkCi8WhG5WvZTyGqpBxBB7EYfj0sNWdBf0zpRNYXDlJPZf9R+RYtIN3s
xwJRslnT5DLYry0XDXKF9r1F6k1aRS/RRfjixswgg0wdKUK6MFZTWMOHQ1m/GCPmAdIOy603jWgP
mGjImIymqbrkk/AWrUOxMNBCNN1627ikPvh5N9BEG8mUSNSj6+u7rK6M/eC0z1lS31uZYZ2nNkZR
GSu1hfpgzdg4puBurtNpZTjhM+KJMyMKwyl/lVUddIynKE8t5j1zlC0iSz5m0AcsFe+9inm0h8I/
ycb8NnLnVVOB9y/65t2uzXenPdiKPxozHcidQvEnWwxnh2ivTEksVhhuiDxmAQowIwC3I8xKPk86
IY+VJt2ZgxknzSDdhRiI7N5PD+iKP2znGp9bskTVl7wJ+2XtfLPuAf5x97WJOWiOjHPh75SV1wxe
x1vLS+8MlwJy1GA3ugStaQvdYKEn1wOj2DBm69u1Vtl3NlUBzc+RTloE7C//a/mkzn3kwByPHExE
lTOBRFRPpoy+EbRzucK4ejWp0LWf3A5oIZZDltF3SHBGEHiVI2fK1ZaCyrwFZ2zivfXfZ6ICToha
5uV8JY61SbTKxjRbJe02BF5G2m753A/OOwE0DrMnur2iK1YlOHev9AC9O2a4MIR5M8TNXge+fETT
zVkWoiuT/XRrogyiAjRfg5gQS9oKPfGOJVYORQdpVKI9M6m+kMhp78VUdYvR7n6tIMEk3XTRbTQy
Q1dPtYU0MhGa+txLqfv9wygHfajGsFoVpS+2bUiqJwhxZU5i77jcSs11N/cjGT212Divh2Krd05i
oL7VLbPIMBDAddtoiwim2DdemK3MimIVVCM+gAi4bUULYtV4Zo+2VOttkY7fWrQ84WcFEmiD2mTe
Sc3si5sj6CpIKfgNDnk8UK/B4HXll26uh/nkC8EmKXfMGhdG52wNxNCHMCTorQ2/7YJXGZMr3xSh
QiAUz34tJPApnzEY1/EwiPItMr0MpqVbr4fZHM6mQLtrzvN+dPkVzS490t13Nk7FBHykzp6TkrEa
ORaN6JAo9urk2ARkZZ1RrtDS783U2aRpFaIA0o9RHuh1aVsrh8ciNsbnaEZinjKAQ7qBnyG1njB+
zczXO2ANxlFK+QTgSNO5qo91PN16AdzXKQK6SUW3THpjTe1bzhm2FZ+OiGmFLTpRue1EjvbGHqIV
yXuaUg8UnsQAEXv5V2WQPBLTDViWEWFveSkEHSt+j27IXt1y7DG3+G+t7IyFG0GqSJR485rpyssX
8T6ObiWPQpxdn552onx2vcehMsmbPlWVdclxfRADyJwFB1JOMyj1glXJicjrrGHVBkhHQzFcPEMi
sgd5SjIelyIc9wNyCkos5VL5faEaQqigM3UwXOdA4yKFFOQuAy+JGAPPtC+96ttVwzmvAmOv6vfU
HHeVXekDHaBy7V6PLCoiN93IUeV3nj+vrMb7ybFvbGtl0JdEkhOn8iP24fOa7Ax0WEYKumygrZQe
0INFa78gT4ryfk06IH2vmutfuGAITE8fyoHOR9n5y7jof6duRJCVg4FNj1cd82mszKe2b35kWz5f
cSorfkt1D8aHcbAKVoEevydfE5Tg9etPWWhrSY9fIWlNbkwDm45t3I1XD5Yqm72LMMuEmD923K+T
NSM/sJ+QVm06yBQ2kjL0P+EmIEgmt3saAMmt7c5YraL9bNobQNfJmgg6pM7hQUw2Ny1i9Lzl9N3x
XnZDfNKOeq9dthjUYUgRJJk3HMlCMd0ZGWBxy7pBWXCGmXoRwjt16AE6Ed8lfscgUQbnrEPUNgzy
zrBWOs5Z44xzZMX1QoT3miM5d2exTScozk5UZRuhz8BT76wkfG9Ndt/r/4Fb8BZoL1968rmRuVo0
LmojpS8KBZnXNReDBsc6lNW+lsl95cph4VAG0OjOjgZpfpsuKWfWyvmMs8oaxyUfvmVFY6WKyHFU
YhdHM81BN93ZLW0AhD8/sCH2Q1vdDkWr1p3dnDs5IOQKg5e05BzaiPgh9KotIUSLNEN+owQWLeKI
yCZK28eRZ72N6doVdCLM8mPsy63Vc/USkSxDc35GyAmqYiIeuT+T+Fksi6xkPmcnO3pqT7bl3tCQ
uBotovUwyXvfKxLie7Jiieo8XqM1+4iFvNhWNe3c1DkTEboA4tWejI4OeteyjGhNvT5zE9kllT4y
kyUZfK1lLgzaQ6SO35lzhw7hGjYu04b+aOmujZDHGCK3x8G+fy4j4M5mql8TH2iyruSltIr3oZTd
jaT1HNZ5sWkk+miVXdsKTtew9ouHykzVJq/s60K+TIvwJgk+jNn5LWdi1+IWP2zpZq8iw9hTedmn
abtf2dRZy6z1fhq/+coUMfUF8Vlm1+OJCFDFNki1SolYQCoAy/7dOOGdkM51XGeSnTTDcEfnX5qo
ouiHP8d1e6M1X62d4iXhMAqyl31cwNsFIH0Xj4VYQQB7DA3SHmlSPKc2XsmUrOTZ7JwNfH1zNVT1
vhw9lrdW37dudnEZ1tCY9i/NHHx4iJR6PCOISIbqnvSBrW0gAyoUMZF+d2eb022TkomN9qrZzGYa
HsaA6AKFFijt6J935bIZaStU0Y1T9M9t8e1fW4hdJn4FzkS4niypPXqgjgnQgILALU7ssMyisxHr
kPulw3eQAYRrYZIiNanXG2/oWC5r+6b91ERptjjnpMewNBzRuibe0nQLkPvX+ETDLzgjAV/DN7by
Zzrs5QzLHe0snVYP/VRwtqE7I4CbiURq0Gqns30omCitm7GNd55/SOLMXCL41qvMV91tOtl60xZi
G6XVe0tyybnwks3cJjGXauIhjLt327wN0DA8+8reAl0sjooks9iFYuXRjUdu1Vzb87TQqLrNHUJK
8khHPm8J0txQfweJ2e8SXBZLr7LK7dSUb5bGrdIoma5SJy9WqjRMzsDGLeIVwGj1b+UGP8F1fJq2
Z5QE/WasYQbVo4nH2bPwAZOo3tq7Afv60guwBeKzWLfyaguik+H7zY8h4S3K/r6vU6LesGYd7ECd
6thb+XbMjezhbByvwa8IS+7VT8rWSxIJHmV3Zowbsj66WplID5gbBdbw06V1xlDUuKltZBLCm4f9
nA3vUUcCYFtZmNFsdFfM3Ldda3t3YTFzLuLQ1tnpg0DjaMfJgbHOtInM7KdPCRK3neyEkNPd1N5A
fpr0ajiG6cZGDURsXGgtXaf1EZTq3zRNvmn9dzhVANEkDvSQeFpGtRmgwPMPYVs4O7uwcY4orOXP
PZOiJPK3TRLOC3JhmKLPI/5A1V8l8mwF2H7IMfhJ6wYqV3M1jiQlJk235Gq0F7tBoBIMn6Pp3nuN
8aig7g9fhtHcdfZbNc77QuQ+GnsqNF/zhonwB80DDcUawi60n0e2+1+PRngdOhsrBEnayYbheMtb
M6bvSCvGGwv72RoB66tTIvdr6rZEKkYaKJwwjtdD843WF48imYtergXFBlNDDfDq0JrD/WR0vA09
aJTxalwMnUNpdBzSPWPtO/5dkndnQhnmO85aiwCzGSMhWtidMi4OcsxGg1DrmEwjPsG+wGLVe2pN
SfzBnIkDUvNFQsSVxk0Oe9vuRhQ2Sx7qwa1KJkXdZ9oDLci5rZj5JaerxLyg7tNDorZuCeB7iWF0
qY2Uv1h8dbhM52wCWBy+lr7O+FPJR224laqel62nO3ytM1sD0SUTzvgFe+6mag29Vs5p7F85hC9a
VFSz8dT4vFNJ1YtVNlhMAZ23eE44SjHvrs3i1HqoTJCd2gg+jAj/XHgq5XBmtrasnF+p84VOZlKk
M/VBhfeRhE9mANYB5udy4DAcFvLI7XkwtUtEhl9hfHTf2zDHm+m0Sw1rdOmExdNgJy+dVT60qXcO
qoEQNKH3ZVDzPtUpkYZ0a/NQNuvRsbEjiLuRzj9M4Gwf5wQ15iD5OTW0q6Cbf80SbYGIdxx40FqO
4dMcGgts+s/IM45jpHAVOtOGcHncCP3P6OAB+xwnHth0dE8mzmwnmi9TIp4HHJskcHDmQrhmUAKm
r2PeAYju1Z3ZWKQFtnpXjAn6y5rDKkfMGWsr2LhPSl64Atl8JDsKQTUnL8yG6WJaj9r6aVP7dkg9
k4wo4uTocF6t4Tvlfnkq35fXlT0ynhE5R7uh7L5D84neHbtvUl1k6hM7HUzbggFE5VBOC+APZtcR
nQg5I0CpxkEF4gZxHcKge2o7XOiMGAJDVwwanuJCvhgF/KJOryLBFLPo1QfooWtw8X1tlo8FmsCx
qS9w+5Ds2vlrR8OZ4MT+WfTydpBq3wf9m4jy7Iujzoee483Mur8qucU3JE1TzjDo4Y1pnw2ZuKcR
6sNQdPExGgkdaGy0UuHo/UqQhMRm7MOZyAQ3nMol/7OXnoNZZorCL0v3MXpaVh7c3niZUWoFxt3A
PIenRp7SjFCasMGLU44ZPwOkoRrhh+L95EELmnVlK0QEMA1XBZKTRT2ZbFGJ3tDgwHwkB7WeFKMv
j5qXeEuG8cRAb/2qHm/8sD7EIVK1NpNibflqPta8gU6G+hvLLZoZBN7byCNNy3dohxZVbx1oGZvr
mCvaWLG7MQleqaKK0Ed2a5j277FX7VxvmBYCBbv0ymrVc4he9VQQRdzeM3iYjiZ90aWV78wMI6us
BqTfxvw7AGbaF3ZK4LTXBAvNDQ0VlAoW4oEr9NbmpL+3M5iunMKQCqHGTAtuUIBzTQfnoH3QonbY
daN9FVpMkPFEiyzMl1KQ8qj1lxtUM6uLZa1tBxetO7EFGRi4UTH1L4VbLAK7uq17WNRMuPeR322Y
zKRLxmDBlhnCMtPaoUzlASsleexu7D3EzHvpcaHEQMhFDVLtrZRNO3SDO2UUu470m3sSVa8x4Ol3
Wufs7gOFTTpUHKp7/17l07ZpzLtaGje0hB/ZDwiFmtKtZaLswmbODMyKISg6AccNDkkoNstaT2tX
vAUjlaQ/b7KOx8jx+gkxFOqYvAtvTMcllCmel9BZsrW0NeN35qkQncx9UdwLYXqnOnFohA1pSLmV
3gUTsrq5rOHSFP56evNVqe96ubZddviuCt89myOqQE68KhzGFbPkchdm95qSDkFFEJ2wU8lun+HY
WE4sZzk78JJe6dNIrsQCCB9nVS/MN+oaUY6v205Ggojtgdx2VPWQng1nHSW2WM4YbDxUYauyiD+G
Oi5fRwlVdIVItjznnqD6b2vORuG1FdZRLGusbUTXIc1OeFVc4WUYGxuth3QR6+Hzap2xjYE0vAZ2
mR/+dnkDeIrnfVkL40EX/Q6K5byoiJGQRrhlJ0dtkaF7Zs8tgAVcgMY9xdw3UHrKawKNeNdBtEva
klBiJLeZ/Jqj6SfvSla5bB0CTN4ZVvFi1rcNaidiCmdd0xejPZpOF4YIv2RU2Ou2j56JPVEkCmW0
Z7cz1VQWmcnG4+8lbTa8SS1rV8xGAvzYvvd66zWn9DGm3gcO5r2Cj1/PfQYC11fjijjbL6nbS+8a
3MclhgPtrwxp3LV1n24KDhKLPCEFx436xzqlT2piJXVpe6InEbgABr1wdLGF748MkxCyhdmWT1PT
BVs7D3KAyg5JpJ75GGvJKWsqfkLZfjZ1TOR5Fb1R8SxdUyCFJmIQgSsriuDpp8+4rBWl2thYCwCT
q7HCWFAOGF/sfDjZOt6hNiMTRUjsphPPq4erd5OkIePtdnyKTIJI+5xJ6wS/sEh+pEVdoPDWdnSE
TE4zrlFhjyXvMUvsuxwrwV3YpYuisG+VhRcLL9kq7FVwFC7AD6BiYmvl847S4hNH5zlJ801ZEBdI
3HpkP3tTCI/HhtRa19vM7YgEsRlvDw69gxBqBS4Fb9PZuIT6Bl2nfaYhXS1sWTw4otunOcE3iRVK
Yl1Qi9qKhGa2nHQizHVgDofSLZSPkRHvSGsSx6xO3wyJJN5pbLEhVuzedh6DpvJ3WE/0GuNnZHJD
X9nRcze++sQYDSgs6l6wNkfx1wz0ZMOEbTBKtWS+NWMkJQHhrSd2HvNpz8G4Peqg5UG3aQXPhXmu
QZzJtP7GefzQ47xC8sNcLs8SxLKc9es68clGqo45GJKaZ2gV9OW0ScxmXsXpGXMB8i3LjkFR0dAK
G0Ir8SbXYKO155MknTrrMFbZeqxKzAct62XZ2DSN0WhPGeeG2dYjndTmgNdvgm/bqa2Ohd6Rwvid
tt/YxxmGJUHJ0a9HijA+JGEb3cxWvp/dnnYrI88VSOrfTDX6PPgGTzuNh2VE+5wTD+qP3EmPqp3W
WWcmCzN0Xl0Y7LyNKFfMytigFgfgSs5YmSbYjyPlHawcH45flQGUVpywHNwbgr2TwT+xME0bIDby
6ieyKWb5AE+uXYUOVhWpU/caxTjLTetr2NO1OJO0eOSAjbgmzeqVUkgWcPHTHcGdtBw42yncQWu6
P8T49AbOrhYZcsqubSX2ps+QwWLPC290Qotibs8juRY6xvzg5+ltmHYkR/dnZwrOgfvkDN6ytF1+
gKJ8rOf2kvXxrerMw5Qy8AzHUICNsratEZooXTA1rqPAejN8Y16n3VW9kllYrvwHGRn+dsQluOzd
5qkzp2NZ0N/EoMHk2kQTZ2TGdow/Qa0S9ezR4RbSvzfmb/ZEMta8bDk6xaHupMHbzKHBiO/6zIk3
VqBwSSKaqn39IC3AEap6z3lY6IXdDbrtOR0gxW6a4qVUF3ugXKnBKcyUPnVhQUWD/tHzZAfl/Jkj
eoSmupKF4QLpiiWaSQa9g9yrscJpEWZLHCoxKWUxQmJFCJG0iCVyvXxFdcBhT3bTDfHKYyXW9jDW
yz7t7Juhnd7C8NGRIdLCskdQGorfNCg/goJetbYI+h5N9oDEe6k5JXdx+6JVTON8UFsH6Tw4r4Wm
MQkZKLgNQjaSsay2OkvJPzPR96ZQHTbppIeFi7TqzkcEZbOuLcnbZvjlFrftDBcAcztLslZ4wLIH
W9T3bvyMw4r3umuNTYYefqFacGuOnplHjXT0qvAOH8JN4Nz3rax2mU/aO+1xq69uAxGTmp2UH56l
n8IOpI9fy62bqGRR2SJazZlkysHJrAfP47Q/3XCsU3++0T1UkgyZrumnL6GcTohw0gXt+VTE3gV7
KWeifh+NIeARZEPrNC1uraw9B97EKuq9WA2r/cMM3m7lYiUYe0EPDePeulOEz88mu2UHcQWzzmik
L7lOJjZtiBtpwEXVxoroWfRaiKhmcwvQZSfH7DGw6HhMtr1tqvZkxTEwgDE8R37zkNZECvRu+5N7
JLdZFdb5Jp83Zcu5uvOe6Hhtvba9M9EoW2nLVInOoBJ4XMp4cDh0t3Bh3F2GQhKfqNOVCcv1TMxN
4+07RaOs75j/VZzz7HrXxkO1a7vgVTo4WabkpJnqmZN140iIqYKJA5vXWPEoKIZEWdneGwVHraSe
nwNSRsP+zrfdR+zBv1nYfJUdStPWdN5LTdk3OtMO5kGzKI1hx+B1DUSGnHckPwym0lPLRHaj7fjZ
NZ+Ltv2KEz3vCXJ5Gz3WlIbiY92P1yzBGhksSFQ1e0cDBcvScmCY+6465Kn/I7C9ryckh0tHdXcT
636QJf6yCeoHYT8XM6jr2p73SJfoiuB95SrF+ZGWGDifKXuqvfJ2DOYXJqTMOsboEdcvg5pBm3DJ
uIei8CbUBF8wx6G0zN6lwXyqwGzbTr9wtcplMLYPPpzfq0p/XNrepHlMabF2ARxpWTACIfYqP/hC
gI2rUu4SKZifxnW8xLFOUl8MZZ2yylk5BVp9ywd31ki1YXcqF/YCRdr3jJ4D3xrGWpO3XpYopT2m
ChaP/aoHB7iyWq+lC47OLw1viXqclphdbvpYsjSgI9o60VsIrx2qeARYy05/HPB4i97Hh+8P076v
i/SYX+0mnZYYqozHsho32rSvCNxkpaerrSTnpFr0tyTbyWr6jHNaBK4km6tsJM/LaL3nfflkpHG3
s/IjR5XHApzOjk3JJeEr+IY5dTBj9wtc9AD/CKm6GeK07eV7YSTNVkfqbNJKjmB8oJWxtkxg1qae
j6Pl0szoyfqAWXuKa3GMWgjo1qkokmNfBfixmTs0bXPOBBM0+qpCxAefngxehkvPEtZCNafaRgdc
Ffhfq3XrjM+1R5NpqLPVkA+UkXg7hypYMaWx63Tn4jg91Zn4rIYSEWusnlqj4CI52XOo2hf5RMSi
WId9v5mM6cZxcuRHxdxue271OfVuSXZ8aKryMuTM3RyIKV7iPdADt5ejBqAZ2gOq/tD6ZFnXw/iD
qewzE5K9/tjr+dOb/DPWcjJRCV80hK0OVfGqQuTHuPC2fogLguHzovMm1tBoKXNHr5u63451901s
5y1svgWuL1JCE9jXrljpntEVxg6KycjDuXZVWofuuWimZO04zh0Tew51tKS8kdH3eTRcSLdFT+cp
7T9d1vGko9/lDJxFq+CkhCPpEPX00Af1jhX88dqFB22EhKpPTsXoHw2cyaWXQBKy7YpWaLQBeEI5
k7E5tJBVdF1V6w4u8iL6jQfJDza5MA5EuIUbgOisvQX1krPJXAZiIbruzKgekiZCchsZj7WLiHry
GGd3EVMgF8tXlk9HX5T9knra70J2L5zK/QB2X8bjpqlRq8eJxLsCTc7yy4hBLbi5ntfKiaQjkfpM
epJeDGYJYfK7Q52LNvSpjbMzhx2xHFP3nehEAoLq+hCiVlxPDnd1r97s3DyIsnwBp5ZRYiFkrhyy
2g1s0dbcdZtO0Z2qmXW7fv88y4DSuf4VhRLLwq8ezKDdZKZjLMYu+KQg2HlD8pYH7iKcBTWGV3zB
ybSX9oiWn1PKF7ETelfrKL8KU56JoqewlOK7IPB5w6T9wMjtNBccWEVn4I4sVLKq/JhCmuPbVLvy
Bpf1G3a+I9SwkTVVhNvkWj4kPjSMUcSnynU+68xK6U5EN7SkBNeE5xTpuRot6IzmriQMFK9AgcUV
7M5htooN5Y7qzYN2LQOBKMQ1h517msp0x5Jy6YeIyq1Nv2HpGpswq+uj52cfNMIRANDutH2Ct+r2
wTDIhUzsCAQp90UcIebpqw5JBMnHUfmDxPRxJLllM3TBzVhRAGUShDHzGIc3beWZ0T2PODbDASAU
GrTZ7Wr2U4tCvU02HaOlhWympVNXNE/Q+YycLyLjJ8F2t46LtxKNOYUWpw9jng9hj+OxstuNp4jR
cjXJtpqzdxpA7MgEaUG0TXrRvdhxduMM2S0D5M/UHSm/AwKLK5bf6Er6EZ5zavp43s3IOhpJZa6n
jSHtau3Z8wlp0pGli5eV9Seta+xOSX5xRf0d2v3Fv+KfElfGm8aZfitItH1k3bajolKff0VD1PRc
YkfRxi0Q/hctekbHpb8HH1iua3HrQ/VYy1gOLOPo8gIgIUNW3hTPZgKeA9EUG4wk9tjpC7GZMRFh
irMbIjy9ZSMxMI+NSdbI1fKAN2c1lhQ4njs0z3HbMGt303cjGV+VbcxfjntIBhHcex25vQB19wzR
t7k3mhsPbx/P1Bgd7Biiit2xn+TJEWsEvmQLw1mC8jswY0YPaTPvcgaL2zCtnWWraMWrCmpj1FHU
4y0h065B3ltV2xnl8oYuY7NP1LgJVPYZXM017Nrowz0GzLVuN5bEzBn37BkjwofOrm6I3raJO4c9
mec/LQepRW/B6mWOg/G7sOn0eskT7WOk6D5sW6t8th2ObJyWv4t0uPialk/tUn+y13neCfInpWXJ
8WpqqT8ycO+7umnXRElfmSeXtLhOOvSiDqjqdenhKDkHA7PYKnYuZjp+gPmgPw1RKqOn5fv9o+lE
a4bMW4UIabBJWhlI0hyFujXL1ly0rGBRG9z4Fp010RFHWLNYJy4g5N5OjqrI136MmjJWcQ6Rktgo
R8GPAWyZ+QYNb885sAm/tmHgnYy26zmzBtUWp95yNALaMRGsSb8R4+HvA+yqfEsn4W6u3GSDegLy
jNHqpe5hzgbRlXwYGsc0fHfSXxIR3WNqSWARNgfEjmKtF5Pahn53Pw3l+5ChKwsjvClOZ62bachv
Jy/gyszEEXfAo72K9l11zUqth6u3Myl2/CX3hDjcR65gPQeigmO6rpG7thIJSfXd0Q1cp1EHF0jZ
8V4Q8rIcLAx+t8R0Mc6cEJimTfKKcGpv1x3KsvmsHPfRa7F55h2CIzeP4JRlkzoUIft96CRHETUs
D6rZSjogFQsbFiY6856s78IeNmV5MbJk3pDXQmZxhJhrDk3iDDGGjIpeJjd2OZdQY6PcXEsV7Wyp
3xxh1U9I11GXRK8lzpFFFSExIi/Bua5LZ0v7v/XMaZWZNzHPMQnUOsHPmF4wyF2qa/yrKePvcUzc
Xe6Ipwjx1zo0yCYRiegfK8gsrHYejC2K2Uoxd8ot9dlDrboVnnobK9zI2tLn1gpuM4RNy4l49m2k
klNDHaXR1/jpzPiwdm9G+mw7j6Y0GhJ9LpUf7uk23tczJS9tnVrWzt0UNluzq0GnhO2N05NrQbx1
sBuU9T1nPdvWBEbOboJno0kOHpsyJVgGwHtumwtL6i5jo/NnkCN8L7mMh0apg4o7AHimQddUNDd1
DzO5H2+U25h72eO+LUK8ZFWp8NrSQ6I5XVdZu25j/K0RV2vjSPVkKxuBkCnKtVlnT5KrjqEx2jQN
tsI2N6nSPBqbTqQXsm5GJnYce2gNNWXxHdJmqvwKWTTg5spIngc0aSi0YgQ4mn222yTe7ONuH8VG
0M3hHNbzRPSv4JR5t4mypxN3xQbnVrWbYJeIObyITGAABanbeBgPwLJ8lLn96pIcXYzlfYaDj4Av
B0gGgGxqaMSq3fQcuyPag//F3pktx42kWfpV2uoePXDH4sDY9FzEvjAWLiIp3cBEUcK+r46nnw/q
Gpus7OqsF5iLopVSEhVEBOD/cs53hmDcVW1Hfj3rFcMz30urn2+4Zp5nXW7rYdkj2JyxsSAnx+uC
RW9/nQRwVkXbg69k4RZHTApMC4x19j7ZAvheLF8qIKBg5lBe+VhLecXmTDg8T4ivo5O+mMr7EZnN
F8Ms+W99s81kDF9LDPssB8xeSIY0rRGeyiy+JLAYV7p+CoiVn0d1HvF2ZVUTrawaYZffVPHWQe6/
whZZyujmWfOOCp/jteKW93n31hPxTXOcsxItDpYCo+Dj72Nyh56VY8a0h1MFW6d3PgE2juuhg9Gn
c6zNUS9zXobtorhTB3ii/CNjhO7JwgjAjD4M2ieNAI2chvpO6vV7mEx40rFRqjBJaAgoviM/eMh8
hsyRGeEsVABWK55CuugPTkFEEqcYAc3Ol74uT25FLzcM7EpjKB6g7icmRuyPmxFcrjKDLVPUjavr
q1wOaIZQTCGieG8RLCqsCjdRVTXweegnZ057jJBdf45d2Z+pmt/t1iRsiMKFtXgH4YjF1O8vRWu3
9QqSRXn28GLXeXuaFM+s1e//+/sLLDP3UNtDdDHdm5XmyckRxqtB1vTeDFktqlRQzMK+W2NTu4zG
8NnAokPAS1L7nFTHya5+RV047hbvOad9vNIxCNnJjn74PsaPoK0/xlwYT9F0dDvXPhBlDSnQcBWj
zhACrg1YYqROzbNc3kYO0m3eSm9lSurnqGHeLkCeOuI9dk2mZnMU7CyqQIkicQv/+S1C4GImACUS
M3ifvWc8R/o0BOHjnM5bCQ3LKId+ZaSQ/XvQLhpMkem1KynQKCHeepuc/i1wyEWYcqyUssl+NKaV
AfnF8ujp5AA955lgLn0IkYT15CSs6gaVVIEWaKOR1IBpiL+watvEpiM2weyjiIvsr2Fr/oIpWGPt
93jUIDqC8YqfZHxCv/judv02tLvvwWhBiON+YKKarrweE69FnAa8NwZPcHSAVzeobd9Ye9Frj+bH
AJ8vlv0lUdJGEx59ci1BSSXwrTSOCCIRMAQ7LWFeXTO9DtN0qxJUrsuOhhVJ+HNs/d0wL4xBoGeb
gs0CdIZEYekXpG+V6qGrAkG3g5Z2Jo9d4DpjBlSee+gUBor19cBV7tlzb6YpfO8xvXCQgYz3WR7w
Rni9ArqFXX5bGEASKp+ThH/oHCXplXxx0q/aCllD6K5GwM1mJc0HvrE5cr8lpcHkf7CIOe+s0xTA
zSUzjx7SU2szsn4VSJLk3D7nzVJGk7m4VuUc7iJ7RAieWRuii5H2CWNdLmak1vk2GM5wLYfPuO7z
66x8/NyWesBDg2zCh4JR7ywvd67a9A6eC5iN2V4J4j2GbzywLzPpB0FmjPN2DhC0BHP7ZjX5vKfp
KC5GWO0yWK3HUHndKgDeg0IZIytvC7IJt3q2OmrSyQJCmBkBzmacm+RXGicPBX+dKHrkFsqeppFr
Ktu/ZmwGV6H0vpUY3NZZWIOH7cqPXNon3c7PNqIdhDdwGUpt4HiMT4TMP6gxf7PG/IOC481gxhg4
EVqvsT/2Y3hlMYa3H9DoqkEH2RTOacq8r9IQOydQDyHpU+BA+xtP5EPUBC+QzyxeGALmcv5h5Zis
kJ2t6hZiSTZ8a/v+1E7udmYW0QDyWOvId5Dn9CebmE6AFdwszCxurLE/C0s9h/VnzSNtE4h9UVH/
JF/knL9Fk4dy3qme8qZ5FDFFcGTkt8HlL4dT/4uYW6SJfXPLSvFL0J6t4TAx5XDkrVFVeQzI/FjH
iPvYr3yih08PALSeCxJnsavaW7YtzdNsFocom8FnYL1stHl3kvig2ao4hhmcAjLsWxc8qhmDNCnS
9jzNQt9r3I1+/Jj1wL/5CeUmDcKfTTR9g2DgbE1WnM6Ui71VMHgcLQBZMmoAU/bzyWy86ER58DQ3
hX7obaDMiiqiAQKSYSsAqwS4LLI39K3hmo3TvvNZJMKehejhHiJP/DSq/AnxXr63S7WkRvkT8zUv
29nARA4RHowsqMV7Y0cXgLUvCmzha2GW0WVuPXQJAJ9e+9k1T6Jimst9mjzloBzJEhwPrEFGljRm
cM9c90Leyq6er7KW8drsnIM5QlBs555wixbnfjfU+Gt5hFgiN87D3B18HV/xeeX4N7lzZHdhVaNO
Ofuj2Q7ZH7nC3TSzt6tCeo+gC6dTvIwn4bOSEhJ7JLeEXQHxpj05DPo/PAQ56dA75JiUyY472zmS
TFw+dw2oQOOK1XZ8YQEpH/Oy36QKCl2YsGSc2tJ6kknZbATJnbvfv4zjjakz42FCZ7IaUPm8xjLu
z9HIpyspQ+dk223B+Zi5h9gcuAYV6h4yquEGdnLaj3HgvDLFitbo4INtlKsHiyEIianDZg542+oi
FyiEkGyG3qvlxOHFz1KUZwOHg6+3xoysJ0uq3YB/nZ1NdZeoN49mpdMTAnFmzZGiCY37Gw2/3Kqa
JZZIUAhBAO8eWQBn29wzimdd8OSo/DrkTEqYt2rre8XzFR3kryI13Hs3h/e8wKqIArZ8GtfjnAUP
fV9F1MFCEvZTIcnK5LMTV8kmTBznhVRFzn87/dIAXHuZmLSQfdWsQ2q03Tz5yT404wgx3+hgAO/Q
HfvdazPbe/gNZwuY0VkNVbhvMuJAjd78WYe6fP6daTUFDPzLEnavKts7kVXQMwxYGVEZvYwCQ2AJ
SpS+sERlafbRzurRLVQTgxgwhZvBcjA044UcqM0b0z/7pKDiXBwuYdGBkC6wI5jTcDeLukDNPX2K
FFY5L453d5Duke3lo9+PGhVlBmR3NMBxDoBMLVAO26QdPyP2vecwC3eVvMwL54vcA7bCiZ1vmFFd
FffAoZ96vLo9eWdhbIGmrmL3YPB32GYkJgk7ZPExJizsoyDl7Wh2LYWPM+8EDfk2n321iR2SUXX2
xS/jajsGLotc7YTn3pafRSVDvAL2z8LJg72cmX/VKHvWcyoBJ3bvzKDc0+AuGPQW4FbIbLmwc9aX
igoU5gyy/Bq1m+r5EcjilAeCr4Z11I3DucTYhFy863aYSPxN4kbNxaxPftCUz0w5VW0VN7Pz4mNv
sSMkfaZeiXFZ+kTKZLNgoiPKCNjs+LAdk/gzAV6oENen7ImTqHqOlz2Z6eK8SIZyZQ0mgxP0ye9h
L1dphJsqDJZzOLdB5DC+vtQBAGEZU+PBQqTbV8WXqsQBkRn1hr1us8Hazvy8jmgsQX6tf+PDxzZU
QJ85X8Kp/c4hZ+7CGuDwhOhtE1vGp8c3Qp5mLVP5YV7D2qE4FKuG0M+DAxV7VfSOOHYTOX/LjTOW
2I0Cn10/jBrjnnQmGqa4dVcW5czGjEb9LL3oscO48a3GYrys3XeVSWq9XAoPdAT5OoIwyIyvwJhT
t0SVltMtp5y4WYX/rpnbEIQ5vZlNrU4MTfkYSdlsw9EymIzOCL9ShpUc2yiMZH9NlHhJS3sJdHB8
lpmtfRXxNG2NPr30ZRjgns1fNKurfRhy9PLvF1vNZ32N2Mk4hY1lrWvUPjySYyYCYEp3QnjZanST
9Jmx0XyImZmsk8D7dKTqQHUaP1ha2j9GDkYUYv5rnzOdY8mEfHgM3vJEwuwz/U/zjE4P1NYYPBlh
ydJ1IctYivKs04+hE+3pKu2tyDyxB6HyCkuD8nI0HuMQgJ5YWkb8s/Gp89KBk4iSF4XpU1SxbKEd
SY+JWLQEbP2g6KtTNkw1KQhU0Hkk5ovh1De3vkHxcPdhTHs6tfVLjaAZgZ8V31KpPut+qI/Km2x6
zKy9ty06YcvAsKvt7jSrqcHeR5UsK25M8oPrqPXAkXuaZIeBefOoIOK61bjKSS3H/71os0CD0fSG
qEqKduZJqApqsXI+0OTRfqEBaGIxHWsNQiTnwGrmJaC5ZaLlmNO9c8Wli2sA1YaqNpGGZ90B2kCv
MOn33jDetcsGjI40uefxLm7S6DWKomvtke4DVcX6ko54MZnSFrPjLwjabDcmMnsZ/fuMd+PMIwZd
sN8HrGk60Df4lHZVP6qLGsfHKSwQnGIx3Oo55AfOHPchTeuvpIzUmzb27AdrYgLU9909HFN/12vg
RWUbWmeZNzQG0U6gRX5QdtleXHwZs2AaOhlOtuttKzgVfipPaMgMJ2x59jfJfjDqfiMri06v2BuF
+QAc9ktYDawkephG8eTEm85McKpbRyvI2lvrMOBlv0VQjduFoAd/WeT79sGc/mTUd3FCyhTZCOb5
lUvXn2eoYpCwmWX4NgQcKQszdMGUNiNnOyOYAoRI/Arvvrz04muCs9DxNazKQV6NVj3jvCTgDyjb
ajDsdYshCSuj8yUOkx+lYHnp28jLfMa77sitaWK1OJEqFsyl/UUXKXJWw/5mlxMfiqgkNaoLsTZp
VKhzqGChABCd4QTjoBNgSMU33P8nsyoRX80DZI3Z/oZqSa/NBu0zmMEPr4MxJkkb9ITtXRINAIUB
N+uk1LY3Jbhr9tA8refZOwZWvPVKB2Q3Aanrzs66TT6Nu94JvhtNOe5pK/KHgPkRAo7WgNuF2Kc0
y0dpD2d2eQ9Rn2n62rlHQcowe9DNVWG6P89wkwtvYpNLuJYbPgdWqjaV8JNjBJ4IphOWlIvtM/Gj
t9TrMoU631M1aDIIZUeG25i4m6z8agbNN4WddAOFnFWzdRGahXQw+Ue7Z5flBMSBdZF8mGfU9i77
iMKG6UfaF4PjwaGwsjNS3TG2PkIAx7WAmauzaxil5Imq3HrPxviXYdYfSSI+hxx6m7Oo2wo/efH7
5qsB8XcTLSZpcqmRgJmCipvlROubz+FMCIjEXmEFGNOYtHgrAbdgAv08VN7EHTPsXEU9mdb7tLde
p0G/kxj6ntTTc+/yp6eqPs4ICTEkURlGRnMogiDEG+BdsF73i6zSqyr6iPdeu1+0EXe3qKVISCLH
38jUfU/nameXvUOqtocsae6uXm2u40Cira4fXIQoyPGAWxr6o6siVIUYD7r2BWbCrbDYz1XVQ+F4
lziILqQfpitL0lYiCVY7Ej6StTewlyRGDiiSOqAtksjivSuAPLpLuAdp3wEp9n74sbY2XZx+Q5by
wRAZ24fn3fSUP2e1vDeT9Tj0csda+x4nwYMsPAbBZXuzWsSsPd/HtlDNe5X9FoY1XGx17HLMPuaw
Heucmo+jfUppJwMThJNUzpq+5uA7jd51BEKUxFUxog3PpHJ9k0h8oeeSV97S/JcPOOQHyRQrZDaU
6FSsbGEdBMvdVY+1QPrZxnESH4VbeWsTHo2YtQn8s9ahPkLD4mmhaYoHkVyVbeBy0mqjZY6wOcMx
MYviyZLiExUDzGp3vtgJesEqfWL7eB+hIfuh8TUTWMORQc1N+OQ3B7r4CWsGIXmq+yz6YNqlPbqa
TIJqBCeLmHSF7hijrzFY5ybcBuxMNMuSCzux1oaukyAw3lhu+tyVc379/WUW5oQrDfcNZJ3RMV6q
xvKuv7+0EYK6BEMufRemon7cgjD8hJoMJ1HkL3YRzZtG9ON5TFr0WcSibGVRliQrgB2EVMnqwhjH
bUYLj6APdXM77xwfWSS26f3gu/dRDfGGddSvuKSb6yN98MIOUa4bgbwQbKzRwol76063MimdM4YU
cefomg4BpQwcNfm9Yb/BYVhtJxXb6yAVe18H9b402HIHRj1fQrY23MJFvBnlcDbqmkAYNAccj6yM
RMPg9fcvkS0VpxoPBlG1CWMEdvB8XuvThCzLW8ByGn/gxiLnnPaOL35jcWlaPi+VFNbJ1qCuDNFz
xLilscvH8NFzuxdVarbqrfXWdqN56pcv0QjQxyimHXfwD/K4hlNbWcPJbn86FKLH2saBa1WM6dmF
uPgSFdikuar9AxtjoGOxj2Vk2dAaUXtyzbo9EdVWiGfEjPE2DlqbETqXWxDLavBOAEMptzhYUz5h
cPQVutCjm/SHkL3Y2pIpw+nSOLM3gevaCuOYtoSQFOkPNlr1xZ2V/aS97EDqZnfFLl29uEhzGS3A
u6w14Qf82DYTHkwBfoywXeVAnNUw0ERVn0XdY6lm0YC0t3rqGwIfuPFfCt2oHeE6u9LMWmTrRE15
YV/v4e0PSNkaNunpJcWBtwFp6a2TChoUZMyVY0JR7NQyTSKEEKvwxZ5/RAEQgLH2fT6PtXiYLhVo
2G1nNK8E2u7qrp8vZpjOa4meuLClfEZPJupXCoLoCOmHtwyxnsVRfjVKJLZRnV9a1kxOZ7/z0m94
5VqHgEGVgZjCCuw5Nc/8ODzEAfZCbzxJrZ9Lnu2RbXlb30s+Wx/3ry3gueGQovAx51PUJL88lkoH
K/zpjCxxvXD8Xlc8xGyc7fgfyddSKUAgUmgbDgsjTH9BiC5WXY84bKkf4DxCOCCsBpdQhjq1pQTN
TdS3cRf+Is7xgrcctUm5c41IcISZOWwafengz9KoA16culMzMhzpG6weQS7fp0mJ9XKE7D0rr9Zs
TYLJu3T481cc5QPuA1BGHnL4fY323JvrHUwHbxO1w694lo/11Lcc6Sg+K/IsDoJR9gRczzFD7yAL
l3Yh0Du3al9QGT+KwhZbjJG9Qi6NYId1afI1mNGeVKBI101nws5p/O2QMk1l4Wwk6dYgwudatHdV
5C6VdPcVoCQ9TAUR3LNxWk3M9tH0ZaCU0/eaDnxt+DiLspwvjk5IAKlp0mvXsy9VGJzBcFVbnNSP
siYyvtMB6HxQnZ6pFHZyfxODNFiz33LcUTxZxXDCuLpPUCJsphjYhSWD7yK8qd7sQXInTxhtn7NK
rzr4scRqstoP5L4bSUO1kQyvTA4w4gGfvBiyQtWVX4pSVauy49QQuX5ph5BKMwh7jO9dAbHAh5nW
IWmCrbp1NGm9eQWVUpTiXTRwSUOn22atydgDUdMgWmp/Pb+7Xnk0DJwtdGrzijkte8GJI86Y13Cr
aLULogpVLaeDqxFwmVM9bdMKHO7MjDjg02V79UPTBSAWpLqMXYaeZCBiJmzfjM4O1vw2x2blIxVE
vLbJi3plAZk6RqFXrWfE1p7bfm0qyAwm7YCZW+lDh1J7HllEE2GwxMDKoEaOn384yG6SGPVTAJPF
qhvMbFqDalAfjW78fZVjLMeX9EWNIRJe+CUuFY3sc4Cp8cQula2WE2P81w2KUyP3thGaEiQqCKqF
8bPYQia3drFNVMJAHgcuhuwbfXcF8H4YT01YQbPKDtqX73HcfDht9zoknLjGgiaY9Bjt2X25q9L5
boczLrVmvgNb+cJa7mbi8y+78Ysc+wdfdHvZgnQrko+KaIghdwUhCDb9VkJMIBcFJyROeUQteC5Q
2EW/bJJY1058cqyFp1E7vwLy5pJ+ZkgwkGbOfM3AyFSjtWoqbNm40Fe1ATsrcq294cDUHuOOTXxj
bC301I0muGCK+ckZ8zwoXH0EWyHChZv6kMxMJEtuR8LJuInK/IlPUMAn6jpSi61Mt/FXMiiCdd7b
z2MfPbkBVpKhp5kMaJzXRVpWhGLDvw5n/dav05p1dSrQvIIHIrDMYPYfOx5+RxthbnxJQ8fcy3J6
j4kDWnsdCcA6/XAwmWns4D2mCTjKcG77QMTfhhynQRp9a7tlLkykyi5c9GqKnCga6WLYu87wzJj3
3CQCBmOQDwjtWpTEGfAYJHGRwMFmVrm5n4zxjfbLZyo/koKXBeeCoIqV33qXMRbmZpjARg4GcyEk
XUite7FtQueS5g7X0oRQYvuKFKicsDaJ0cWYCmdjBfpXhXA287lggFlx8gevqCGw/JOPfEmM8ZYp
V1EgNW+6Z3DnylmtdMqTy0SZbSCT3Fij+2McmN6V7Xi1uhhTh6gOVuReoEWQheQUNz5GF0kmDTKq
O67uO6uRlRqb+iBEd3ZzdKnTWJyj3krWYR3oI3K7Y9vzcVY5Cze/G48TQ89Ea/Krdb4KuHNWmZd9
6jq+Whk7VkfOt75DVs40jMraYANPniDBrB77rn76LGF/gFIOmTBa1AYOTJZ6VMcAG6YJCG1r2Nkt
IJHKnhkzYH5jgtkzXg788lvZJI+JZXuMdfg9+CzfQi97dICJMkxLVvOYz0epytdyqoIVe2g273L6
WblPwh0/FXIC9n+UAi6ZAiMQFZYBp3FIq02JBOLkRdmbEsklYtGNxBrJs6JgWwV1ewnw5UrJHxSu
fxq4K3YT7dk6da1sq5ccxDx5J5NkyWZG5GZhttT+uA1pQplU/bItI79ArNyUfE/X8tnCoe6N0NQM
aUBwi6bmwHy2bkv5NJCptXIq687M5D7i5/rpxOJHMrTHGWEbznyRMYNf7BpFeZrn+Z2ogJ3VhpAM
dPDp5c85jmAcKMhKyfUl3R1OzU+TMVNNvXX27AR1dSVy9tjVqUxlwUYqPttd6Kxt7cLgNGm+cinI
u7bYPHae80RkM302TIXQ7m+JBp1Xq4/IFcViS5MojaldPOCBorfmY9siOyNv8eioHmoTzghlSoix
rXkxGGKuQeFDagCExG4G3Qed1npCurnJe1ZZoU4uWk5klXn1NVB0o1me/iyS8HVWqInDurlFY8tw
MiXk02POoyqiW8of8aBJVHfLVxTwb0FmwcKyyndG5QWCuEVO1z10evro8pQ9ejGzlcYE7zJm3DW+
cZf+UO3RlVSHuGlu9lxahyQys7NV98+o3TheCHLgfj0YCreJKZijDeUya3NdPuHYsbH/PQSDAbzC
DDfKKB+R6zJ0x0gzhScJe/jYNOUrhlHoAWnH/Dr+Zs3DPpz9r2IB/ecdg5bF+tlN9BXR8BhgpHZM
8UPE5kODlK5hpd+Wj1U+HZMJ8qGhxLxhNcfU2DXValuFKcbPkrlWyNSirGWyNrEuYXm8DRViRdR7
Z4tsImhSJjuektZ82uUpY3aKdjA49p3hs2Tv7Vpb52cRY21w9fw0zPuCeSIXs+NoVOU2YaOxlUlA
68hQJXUOTjDsoin54sbB17ZLsdRgxze464LYrPYqoiCZqnMXKUCn0afgrQ+WyYIhyAdipbnpcdsS
KEUoljW/xU7Ah9RAc2XPr23pXYfuNrOiYfLf33XB5tCpLeqIcjyYBpvIIakuy//aAT8iIDUwMvUS
xJFAiRmylIe5HXWroUVBIdr2a6GaZxegTTSC5DGWsiJk2lJy9JKtLj7oOM9AfgrGgmQtc133c4CX
pXPl1Ye0uPMl+C/RG6y7OWukuPfOZU6TV53wA3VhhaR4ArFo816GeRXAakz3xt62qdtdgfNjfhCo
eBG+jPfKJGCG4eyZHI9DM2reBoqeY2VddJXViLGbFr6H9XOKskc61B6AVn0q4oF3CD71NrTKAxyP
4NQ0d5G7xBlBztr0pX924/wOwOKhzZHnKBMIcMxpTIgy2n6r9r8s4WcGwK8dmG1imUocp7146zo+
zE4FqtVIszc4bx9TGe0TWsmjLuvxnqEkNUUD6doXH7UL7szPg2KLVoAiZbHe6FfJwGLTc1hAU+rn
exnr5JR1pFCB8hii7FcR5LemVfHWLCfKCFMftE0kZi9JiGkUR+3o8UEIG2p/j4iO2RDJofT7YsdW
iwcEoxHXzr7AxL20HTDq2u9OrtPnB0y2+zSgLF4ofpbyGFOJTZ+J8GDoN7fDvRhF9gmCw2viMMma
kvYFQ8x99uSP1hr3Ianv+ciNkjXezyZBF9rr96J2LnpGzNP1zpPDUHfdtsET0j54SPMylUDGRudO
NgiVW5LIV84IAhYMhpwqAXiexG8CsiAbLNLFaiThuSqMSwz8wyEQ5MDa99UDPgQMwE+T7xKF0rH8
qpa0QyMgXQyP0ibX7Q7AR8vGun9nPtOfShFTMsgZkd0E1sKRDL5m8FjewqI2OqyCafcjzVx7q7Nq
73jTufLu4zzq/bQMo2Hy3eqp2OmA+pvBNJsmxDEsAO+50zyksXru5rVp1+Pe7sgZkJ8WpJzVbybl
/6d2/rfUTh+c5v/43//rx/Q/w5/lf0PtZJrftt/7v/3bTyJ2O338/I+/ieXv/R3eKax/dy3XEb5t
sadUnhL/D97p/jvqJ9/1SF6Am+RI6x/gnTSMHlxNRfWkXL7h3+Gdwvx3f/luviUcBfLI9/72f1/h
vUQlWxbtn379b0VPVDv9X/sff7P5N6r//GPLK3UUlh1pu5YyBa/RcR3J7/+R3RkLP4iL+qY6fzdG
yaeFWfXWMO+aS/k5TOj1fKSEJ3LpPS2vgcskN+vNcd/KiDUPkt8dcHeEWb5q91VCfIpQoBP61t2A
9HUvZTWc8NS4W6QpqMcB+mOhaNAIlZ6163O8WfFAuzCbcXywa23dcCFv5mEyj1EQOgfobIcqt59y
jZCEcV1NoEHjDTcF3MwB0Yj9bGI/gebg+Id38u/X6Y/XxfH+63WxSRCWDlfHFtJbmKd/uC5I3wvD
b6NbC/1355r4dLJ8mvG9tx+GcPZSXuopxLlp5+XBi6vHofBWlgdUI4HCi8eGTWweewK/t5sTJ6k5
QUw7OdrsIFQ19w9OZX5WtVE8VDr4Xg4OHSaatJPhiXPmS4cMA/BlMWJ9NHtWdMz3jWYElGipgRWq
bF9pfUjZAqwbq57ugffhgpyLcdiz1vvt4UYmLeM53sSSSBMYhya7LPSsXlvd/ICQIcsfHpoWjWkU
AfpT/k+yquQpaST9l6rfKpyFaw8L4Q4v3l9fWxv27Z8/c7Y0efKa0rE9Kf1/vLa4mb0ZcMAVQkm5
H5un1svLazhz2HamODoYJLfREg7FWrVFqI6C2XozXPNFtSTJM9R+nrCXwlo1NiJbgHKOk+4L5IEc
mbm1SnJ6TajXoBB1N7BqhMCH9hv72zxtmrB3iW6k8FJNXOyKGLFQm+SosYkjg9GD/GVC3WrPst37
3J/3oOOJrCO2Onb7ioA3WP/1xZB/hudyA1JDeEqZriUR1P7pg+YD0dCxbVyzMUHtgjACDZXHafDL
7ojFsiNMEc4Ifs1j66ztL9UY7HCtI4ec9AbBYgphXBZdRaxE5q/jOP8wIs3QXCKxIWHzV5205Wby
4AsBSJ22f/3ixT95eti2spTtSmGTGPWnp8cwC1SN2r8meR3cRF/vcGBimtfVDug9A8uYcIooZa/C
xIeUljPreZ8tLg7rGWTTX7+Y34+qPz3KHNgqXEKXhxmX9R8/Vm7dNK2t4hsqrWViCrfQGMoENYSP
WW0m+LQIUcdOflY+mxOYVuaOtzqrv0+JWsxudGo82O+Fo+ClQcEYXHVxO0VkWzuPj723YKYMFyu0
cb3jTJkwPdf6PfawXKoM8zhGAgS2bjCd8MSuBkrTdq7Ni4UJ7Ji4fryyDfHRTTGT6wxUUz3NxS5w
vAZEMLeaUSMxG2t9z0c5b2Dq6Cv4UGs8CJPyMlU0En32AgrlHOXu4a+vnMVp8ucb0vVhB1m+7TjL
sfOPVy7VpTHYjX1ty7Ha1Xl4sJOZ5r7xnIM3YjYbUb0t9rP/lDO15LEUyTU3CKF3omFiiYyBNbEv
aTr261kHeo+yGTVij3qsfXC5AWd3yZ/KyQVSgOCwPYJoyeLpoAEeTMRG0xAZHlGw5gDBlvHKs0uy
I/4htCY8VOsVYZLl5q9/aMHB++cfWpmma3KEWoLN859+aDLwPG0L85oRmL4Xg0CGL/aJNTXoLl32
pRGwFe0eAuii7a0YTPdfPAbFcnP86fPKsUt14ALDA6mz3Fx/OGLaScZWE1hXnixMgvrkF22Ba9g5
lqf8sTBBjY3SIK/IfOHKncClYFdd7u2/vg7Wclv8l5cBLcWyHUGN8vvD8YeXYYYZ2qjRvEYMJC3s
XtvO/hnkofeIeWGh9jbMmur0MjKDMcvgPfNT+9S18ForM1TroPA4d5rBOfTA+R4wfWCnpHOakzfW
eHLlkOWxVs0Mpw/7Eb0GaxgDpso8a/IEF3IGZK3l9gu/1wEhvUFoX/uQPazrWFCqgZn9i8uu/tnP
KyQEGcunvrKWWu2Plz2yDDRmmXmtmQePYmDJWZTFF2JDKsfTJODiYKPEwO1beI/1aZzpz7x8HjbO
mO6dJjvVRj1dc6wbTDB5N5BG1cAeeL6R5brqdXb15YDtM/vECE1+R9OytKCfn7TxI61Tf88sXW+7
kl2Xu0TNB+xbHcIDtvhz94BzABJE9jdT209JHmmWihXtZu2uuzrGF9azcG8cxztniyzf0gRaFSHk
q971X519UDLASRVszq4+R7Qc5ISODPAi+OuGOftrWbHghMOIeiokR2Gck2wjfWs3BH7zGKvHMWIg
iz5RvfjezQ3xZFWBf207u9w1+VAdvWIP72UZ4OaLF7ZP/9Vp+E8OFEhatkvxa3HzuUvp8IcPI6q9
BB9Tf20toz2YPnuXTpTfCjXUJ1D2HBvz5AA7Jbq1i811JYyNSpyTV4C09ZqCDraqdqU7vALMzJd5
JBBwMlLtpiv2pSTh1kBpGUMZh0mQXf7FjfTP7mdneYAuJbWgSPvH1w7GxSDSr7s6MvpO5dE8DIjd
hsEgK0uN3sb8P+ydyXLlxpZlf+VZziFD745BTm7f8bLvNIExSAb63tH+To1qUF/xfqwWqJdZQSoy
onJSo5LMZApR5OXFBdyPn7P32s54RxcPpEiy8hqkwy1ojIavqWQb1gYNhYIbo7DNx6JNdtWA3MCt
8Y+X/nAJmjw+48TEwFwbO3SIchXkGaw5cMwLox6KVRMLGIU9UiEMnHCn0PrznWF/+PWb/MlOwaGD
AaQQBgMt48vDYweuCRK/PI99a3IDqH3AVrmcmvGlrJKbX7/Wzx5UTkeGZVBfI9qbS/Qf7oUyxV9f
1fk5yYZy42sIYzzqnF+/xt+KBns+ffHAsBjQE8WS+PlFssLUe88Ee1e3ZLuaqEmx+3sMkCMaf6RJ
6gDUVqg7qQHpoSpSreArUMtM9dYxT1pKOW2P0TozwRYTPru1NWdLd6hcBgj0A4JESAkK7X0REwGE
gmIsNhoyadim9q1Wu3/iqS4W5RhdjXFbIO7AcKACSL0f9VvNjQa55rKNSJ4H4kdFN1MMGEfdhxyP
Fq7A/h/XntxOrcdIraJhJKzsVCO+gvg+3JRAjzE20EE7pg4T8d9cOxIkPu0cXDvJ1ik4OGKh4Kj0
+dpNuILrKqvOnlbfNYEdHF0fW8poEJkQNNq2ETpMJ1tDsGZFKJ8EdXmeTw/kuD2MbmqcoJQspG7p
u7Iw92HDM0p6zIyBYHxejTA0CHOwSs5+E03T5ZjXmxnXuhV+5K0mKzKXgSsfS+EzHXQJBnA1OGwk
UK0YcmpHtEbbFPcrZDFTPzpFeV009N0h2pDrrlUuum0jhD3s9Qj502TXQOruy05f10I9M6VYan7g
nfokD9YTiwo5VG78zClaHAdTvnWYRxEbVjf4wp3jr68rm9FPLizjI8vTDcnZ5Gs9VjT1NAkT6Vo8
8ytT07iZIoldutzRaTeuercC18DE7GMvthzUmmhV8B01+XWnM+EEDE9yVwy7UI9tZ01fVuxpB5UO
x8kAj+GC8XW7l8LahsQjXNSNXJYhHq5pzpEP5gzR3E2rdaeX0Tl2uguTDII5gvOx8WwkfyTLnWIb
kW1k/xmGrkdYYV7gLqoNbNMiXpIu5xKVxyrdycYEmIola5Df8h4qr7DUSAuOvJ7xYDY9LW4PwhtW
Ze9EKJKxqWTxQvy5u0uU+y5FqVFSZEy5mOORKovUl4jhjk3KmDQyJ1WTXqWJg7JZUnpvSsGMu00g
vicIJbEMrIJypj+riIw7vDHIm6EAKtzgGG7zs+nI6ESsxytDW/j/Mj+PHY+iU0Q3BfAanmVUPL0R
UuBm4alQ4lVODBrweZF8GWAbOYS5ax0QcD7RrllyqHi3yQtYOaoCDc/WWoPvJ7UDCZIhTw1Z4fiT
wzufq3wWE54WhFDgx3Rnb+Vxt+0sadFw9KeNsLNh4xA8BoXM8fZ5oa+Qw2SXTlZ+L01tlwe5iToF
E1wgGDg0apv3YCDtsjm7s8GQJKmPSjFI2uA35aLzdQeYH3rP5rCqSyZJ8usOPZUDntcyO2tJjEuG
1iYrUzRs9QyG5owIXzq94yzchPodYYy2Z5hz5+vkNHY1ifAluVR433iKsUgT5KKfixh0htdVHj4S
zroq04gDTdWlHIF3jFq5pjv2xqlXHHomCRqxKOcwixncKNQX5N5lNddWMrkL227YCzs+ZBk+ftMs
w3Wmox/1OBauUfUzT47Fre9mTCxpcTPVHHaRl5Ly3DEzkHGNlS96d5W6CD0+syrDeyWH+KI10DlP
I/pPTeuGtW5LID+ijLa/eeq/dkW4sJ5tOhTiBqE94ut5JGq10LFq7ULha112bZzh8UcmgwJFArZM
trTSrOV0r4/qwknC3xRextd+1/zqDg0vQTPCoh85b8Y/bLZ1R9KjhvpyqMcl1Jd710iPhltj08bp
yxTeQHQSu2SDNmtm0dY+zvhIG0PPV1703jM1R4xoXbZTIVd9ah2MpP7db/iT3caj4ylMup8mt9+X
85oIkipqPe+iDz14UNabTJBxAKJ/6RW/ypzLCOAFxJn7PLZOiCyEbpE1onxwWHbGwHNggZIgefZ8
dHa/+exs729LNhYX3XZIaTJtj1bul8LIBYib+qJAPeVtqBF93IBTd4cr6lLX8T+qDCBDI9zkAMRw
3IdZfQUInpOGwd5So7U1FTEtI/aNqJCELDfBBUQISPkDkRglIQIovVdxnPbwubNV6slTOfWwb/Cw
LovZodUaeN+83mnXaW+7D66n96thBD1G9C9pB5zHURkGYJ3duj0i8cjIIOIBlHWnnWC1GKVu3YSq
MpDhKuxi8x9Je0MoqFFE+ynmLgetFvbf/s4rLwfdu8fMX97ihXX2vUaPVA7SeZbwD4zKKr9NXXuI
UoZ5iYpwhaMj5c1hN2/Tcjhg3OBwn3kbZtCo3SHTQZBBvG5gkTPUBcWMTww25jmJiw7d8c7kO45I
2kd2sXpdj4hbdGKYD40WEongurtWudHS9c6i9TbDJC+8SvOvmr7sVxDR+l3bYDrDMnuD2JuNCu/o
gdHi7AWEEcjIKLzo3LZ8KFV/h9L4YqC8f1JozO1RJlgiomyT2sksjYwQ+KQ2QA58hwH+ww4foj4b
EpvZmSiJPEKQuQz1zF6hxUH7giJqtjPit2g2yl6Ns9ERfvJNIhPIWHgg0aWCLP6wRc4GSXu2Sk54
JqGaOusKF6U04ner6M1ViEhwA/PgenSPHvKiK7bSo/RqCPuzKdPDnWnPNs0Bv6Zq4501mCCTKiJm
wc9YGm3qPGpu+sFhxpZ0q9gqb3WADzsnNt+AVi682SBKYVDsZ2uMms2jZevTYozs766w68s2Q3fd
t99jKIaIJ4tL1jJ96dfqOpX1jddwd1lT9oiM455S1Wy3sG6BeLmvBZ5WibcViPilNvHNRGwwaOVw
MsxG2I6slSVb8I2O3IHwXay2BGbjnUXjzvqDmzaY+le3n534UANw5t4l+G59/LeaxIhrYwtCM7BR
hv/cgcDJp3zZz9Zdo0W4rmY3L65ev/Sh+Kj0wsPvW3vxNzb1xxAfcEqpn6NyDWaDcO/TRh/wDKc0
452ASWoEvqavSSjrc+3PQUcYkovIP7sZmIjZhByNHFI9hu9iNijbs1U5w7M8zublupXJqtHqWy2U
8EvdAuO8Ktp1KDAv4ovDAA3LGj9vfmHP5mhTax+1IdLxZ5igMyPwNxj9aKLMIxMkD8hOtIYE3NDf
iWZwzt4sf6DPX3CdYtzZ+mzTjmfDdtm99bOBWzlcSQzdcrZ2KzzeABpWkT2bvmf7N6Y5eHKzJdzC
G17MsRWzV3w2jRezfRxC7cIScD5nY3kyW8wNis9Vl1was/l8oNxPP+zo+NKz2aAe4VSvZss6yGJQ
g5jYk9nO7s3G9gwKw2x0D+hdY5KFdIAHvssww4sofIaZwaNZZZeA+Y/gxzDOG+ROTEygHI9aP9fk
SRVk/sQ4J7C7g2P3pVXioiW0p5/8DXG577qDwVOhz172ePdbPPzubOavZls/TX7BCjIGKB9RGZIP
/aZV0l6FZnvRzlyAXv+mpYACvOBRzuCAFC/YglARsCuI5ollOPW+Ru08Eh7Rps5Rs9SLg8eKk/eT
mdxkLoOsiCmvQB2xmeoMeEGtf4cR8OzNWAM31AyOJlS/bXIfTSWqtRL6uTvBnVIzGAF4PKQIUAn0
LG+DGZ7g4+2uZpyCGRSvnuaLZVvq/Rx0DSMR7kIZowQAhJ4FI2mfHhpKKd5ik/o9a2AwZGQw+NF1
16TTQSvuOq6yDkFv7cGCimA/WFjr1kKDCdYVTBVmQIRrPLkzMKKd0REwpHd5A0wiEA0+TlDxl3Cf
sX57zYZYuGRt4zRcoNHvF2JGU0TDnuVLuyFb/RsNJQYnUCymCO2LNYMtLAgXiIz7Dagc0mmAX2RQ
MJoZhzHAxbDhYwwzKEPOyAyD0haQJlYJF56GPYM1DPeynkEbEQnrE5ou3l1i3usqxcDowC9sXky3
KneVH2DnSepj0SMO8+tUTWvVYyJK4uqWUSiod5yjq/wjIAogMDsGCzJh2btRq+vdYJF6N6YNYh5S
Kzzk4PPqcEym6pmOsb0sGA3EgVkc0v/8BwV4cWiDPEAIhG/AJs304EV8yOJlbOCYsdGrhdUrSgAn
JMozSdJs9fFNDUw4MiTm7//4cYkaHmlPinXsJMXh4x96nRJNMQWYG3viQZBiom75+IoNXfLQpC91
keGzr8snoq4klX8cUDDCklr0eWjyftq1ILWvcm/Dsf6u3OuxNc6+kdwm1EO0lXn9yRr2Wcc92mcl
/mo1kjafC/MwSudBT2q1GUzzuXWU4EiIAlBq4alBW9tExqM5hLuK9LwF1IPzxxX3sgFDxOBse4xT
66pw7oaagyh2YHtM+WC1PlobwNJuzfkhH0O9RkHSidUkI/s5Msj6yJFgUp4f+qE6UmlNN6PhTTgb
q+UUecNSFnm5ZibFtJJOZzcM9NZioV9QETymJl1OzxVzUtKAp9p34EBL9HReSeutZMwq+g6Hqd+v
CVW9qwQhL942TsoHT7XRWZKtLl1cktIaVo5w711OnQtq0fxUaeIJ2L2CXIYBQVXk9cT+d63O83tm
29PlYBmXndaT1BB4V6WcyOsZZ8eF5Tw5Qqdy182HLLXCq7jBaFh5FzWT6y6MCEVvET7qtgWtuY7p
8XKovaDahUnWusXaS92N2zTfBo+mn25rq6EHI4Qw7xrIzUNkBf4JC7O2z0S1Ia+Dyqao1VKiG0cV
G/THCkgHXhLgUwHaK816dlWt78EyhNd013zwb8aVp0/hNXp41NaES4rO+VZFV4B87RPdynTnsod3
tT9wzwJCTyt1r+cezIVXo0vvCOwCsqj6XeiLZu8H4hH4OWc/cM2r3npzXH/CNG7GuxRz006NzMjK
ma3BgPi+y5pj6+ckbMansRUcgRP0MYJmmBXcqLw/t3zmRiQRIrYNPVHuSVb+/oz1eTnFtUn6Zu1j
S/UXI3cvDAN8kx//JhTe8MmmPcw93mxjyUZVTP6jzI2jQzziOi2mgR7GVginXQ5d8hJZM79Sj2dN
aojVd6qeJtdby5gMMAthAwhHvAlWMKHj0rW9AhNOhmm5Dazh1hvzXTYWzbbg+A9AylrjcneWuW+9
f+gQXZ6ngfXmUlT2O6ATm8w8j7a85Y4nONblMkTPbuv9fSldcwEzofiusO5cVG1yaIqaFXysbvU8
R7yKHeGpn6IbLNfpAduNB98Jn0VuWCGhl9AKpiQ6BXlNdBV6/ZV0UnlMYF2MUj329DsOoZVdZDpG
iCzcIMz+VmsvbZfEZ4zfZ/7sn+SchzDoz3HU9hdZKRjMm+UhmcKbvkq0Jcmsxtmm++96mo4/J8TO
X1Tdvq3VAlRueWmpDLpu1iDonJTYTA1p9rCkd0ULOyOni7gXwEHQMCXejRLRKxPREqsvTkNyGtOT
MTAFsiDqjJUEUZnVZz7FYlHs2bZtbNwdiQ1u84C7a4LNy0YX9Q1MJH0AqWQdzD4WZ7MzL1POB6c8
N9Hg65TVkiqbcSwAw0HXz03Jf3ewTK8BBERLxV621F3t0lVgvzSH5wzNJjjfrL30DVSTPGjJvpH9
NxQ+8IYCVGMWtSLVhCIEDWgb6VnnNPOsBenZYjs4ib2IWw3Ue1SuXBG5950JYCR26TEkTnLSSvp3
tJJPiW7FbJ3Rbd7XLWiDatlFigW8QB+CjXypk1i7rW37KeqG6hDrOPK9oDkI0vc01NtN0Lg3oTaD
rMDUSs2/jGxxCgVGDq23kvNYUZaxTFoVeY9EJd4ox+XI3KTODoAblPhsaVdVe5CEBC2qGqiAEp67
STvYBZNJv9hqTQOUTVlfgZ6iu8YkdnKd6ilDJwkgQx1zu9NW3RzFwKhVsSoZ4zbNbwhSiDB09zuP
idcyrgz4RNw3wLCIJom1KiFTqgV6B1qDDUCGR4dQ649t4Jq4KP2K+OqlqWr5QsuB+CY+nsi32nM4
Y0foIN2UnCx3VtY81gA159PwgJyY9V4DXPUcduwx7TWup/pl0q9iInIO3UwRJQ3uexLTEMDk7h3J
UsCqGVZvBu9+q2OepLkIxczuxGuEAybpifklVG44Os543/FR8vjW6DAw7zhYjjl/FDvbKMzHQF3Y
lRMdO8HBq+TU5ObDkUoGwGhoL80MvMmUsO7VIfUUbv0Vy7pzYWu1wHyS7/RcV2c6/9sI48SmILdj
dBEeiaIhwM4tICu08VonROFUDLPqmjyQSP6J77g+9TqnyFQAS5i8A116fZs6YY/XsBgI3GvKQ1rN
ZC6MA6h/W5QXBLwcQx3I8gA/Tzn5bcIRd13SJihSQrUAALdr1dT+Dpy2SdMEG4Fq8Mw5dn+Xzs1h
a3AIkTXZriNWEogTHpceMTOth+BZWoF+HLL4nOrFkyU6fRe44s40KxxfGvGUEc0AGDquv2xKzbuk
w33CF3VuCEZ7lA1KUhy/Tya9n609LwqMCyJbhwJO+RBqzJr8Dh4LU+kcaWqwbL4nlH63Q50fpTt2
R+pj7Bt40a9jL9kDGh1h3UomqFlgHealKFNw3EIJUyGyjauiVdOpjLUjdORLK8v7VZIhNU2GfkkH
gyzNrIF17vjJiYWQtnmW5BsYBHPKWx6taZOZ3PjgBWJF5HySQjZ0414tEzVpO4Fj7pi0NEPyNHym
OZ2eWhi1mMj7tVMi5u07LTnJSSZLR3brxMa55CiD+jFp/HNLS1cIWqqhd92j/UxYssbJDPf42w0H
j4ZWWM5xwIDQ+PBguJbrLgerQj4E1JLOO3hTXNGsjN+zAXg9lT7BJahj7kzgQqrG85UQTni06vpJ
jFg4rVgDlVI1mzpKrhsnjXZ6ijwcuHG8crN4p9yivUyqVq5sUgBXE+XeysYYjOoa7xu8nmIRD5FD
zlPXb8d+uIm66RzIAJ9uJznRjypb0kba6dKp94ZhXdtRX6zk4ETbso229ijcC8YJN4kQj11sHclv
ogWm8SXlAlOMa5dbIThGzXjqGYSuB4qMDTHFV1inXjgwALKD8kigDTGMmfzWlfQpg31bJtG5Rg7U
EL601sPAOfrOt65NGZ2m8KdDe5uUIZV26dL7iN0/Pe6zbaviR72trWNeAH+JAL04+UNcjN6JHs05
gPV7Qn4k1gEG1l2Q4O7FTuXs5otP8ooWk2bn1ZzsLN26YBDLoY/+nqAFh+mtZDNw40UEIYRcKevJ
dXHmFRA0dgT3gYkER088NdroqtwAllxVqW+gG87XBva1beuZ2Z8BTkWL313LjIssLu6wQgUnO8/e
lGeIndk9Udd7Jx35xsIw7YYGDqL6sUm+t675HS888HUjOTgOQQ09DptlX5Afje+Veae3L9PMB3w/
kjdH3HdL3EHnem9BS00TsFtv0xSLGAFBBAmTcwUc+glpcrsJ/bzew127FyHTUUo6HLdG8Gak4wOS
xznUWue2Ne9gnaU7TkkDp1kcmqFbb2JTyJUyp7NeBq8GHt8ViUQwhuh/zsL4XWswVu7Ly4YUALzu
V5wodg6BqHe0onBFOsXBH9tsWcJUWESIsIjRZmILHxSrFYlXNNmIRTD57xFGBlLvjJOojPY+qe+N
krJOq44N2T077K/2xhm0eps4nbgMdAYYxEKRsDgV3rZx8LBqGA5Wdp/NIc1lfPB689b3DfqJjX3y
uqPOTn4d7zW6TsAC9f6IJxuzrRWCibMgBlGlHEe9vqV3qBC00pDuLVetDVV1K1HrRMmbaX2O2vpB
uK2/CVyoHSy812MSRXf9WJzMEwHP2UXForSbFNavJu+utK7pIS4Rj8XwlJTdng/SbcdTaWJbKqzh
28TpagWSOYdqoa/7Nm73SEqvmoxQY2idWC2IEcbn2RtH66CAoK38sik3+LJv2pbentaipAxlsG5G
+04DPE5ye0ZYTzc8mIC0N9gqTqVuozFNWdhz68VjQrXLPe2+ty1gWlbm3wYdkJl6Si6jiv0Rnjx2
PpWEW4yhN+7AIwKXcTxIkBppTiKDW2eMEVJ8jMmU3kAabG5lIzgf+Uq/jKLiNW5NeSoM856nGxXK
IQGK9a2tpFwmMaszRigObzGg9YmTW+dH4eXIns/jc0yTHPZ3k5Mg6bsb9pFyje9oWFc+RmfZ4M32
PQIecsvkNi2is075tRxKQ22yEUVf3nOI8krS8So2raQU1lGx0S4GVwc3C4qb1PZgSSAmTfOINNU8
aKpVj74bkXB09kFvI/Ul58vS3q2JNXNMQkCLFZIOzZYbU6MhFtQSqjVcAyzPOch9mAd2kWBQUyli
XAe4ej7nCVaxe5QU4tetY11UcT9fVXUH9nehBqIKhxoGFL01SjqpbdgecLC0YH7txiZ/VlZIp82R
RJARhllA1TSNHrq8KD/l8FBw31bBSrmUtnij+0sj625AvzzBoWb9C2/jfIApFuBD+ZjtTppjHTLA
UhvT6R5D8na7pqiOuUl+gsSqW1pBCJStX1SYMZhFhDE9YjIKEASYS61h9KcHagNXaBvVDANHfdKo
cAhPbFnyl27j9NySeDFUJO4TZ7QOwHDR0/TTtW500Ta1CfHyPPLWpbfCPprfGEQmFaF/bPT7pnOd
M5LbBXOFdnZaxABqNrRemVNEPe2x9iIykS+0PCYEt6TusnaogQKzuja9CshsUT8MPRNfPUMPHwAy
gYkgqXwT8nNjQbpVkxF1VXGePLWleTPC7KInqeSNNYSnpEyvYJBaa8vQ4nWQgPNTnKSusi5/RDuE
dUp3zZtiJm30uImKTMC1NuNxy4TN8yvnqOAvId2YIKsyJtCkg8DWwl5TFifDy1eUtycSOpZoF641
TjQrbFDtQA4GDmsog7560Oapq62SV3ZOyB363OCtTMRs3ndvaJANa7mPx9pfdlN/j94o/msq9v/9
Iv+VX4TJ5A9zw7/5RW7bt5f8R5/Ix///l0/Ekn84tiFNgpkcxrCOYD7bvzfq3//NNP6QtmVTHEnb
wQ5iMhfNaeGEfMn8gxOnZN/iVtENQyDA+ZdLRP7hCs/QGZhalstUmZ/3xRXyS5fIJz0K8esWwmoX
JwRTac+lAv88HOZhrTILY8MiHX3vwY2j5gHkxMsPF+PqL8Xpj5aLz8KC+UUEIlwPUZnt2TbK3M8v
wtqo8YhmhHkAn19j2XPXgn7oakJFsSKjqH/7b74el5OhLXI9C6GU9/X1pBe6UhCshmsgIBeCw+0a
XWL8muWtWvVFkzz9+vWMzwN+3iDhlQgb+QhtU6KY+iKX0jHuddgr8GqjSmHsaVx0BnYHaXfrqiYC
KdE5YDkZcz9P2Qk6PjP4zZx6ViD+H6nvX7+BkBZ3mGtzW8gvv4FWjeD1sLMvqgkDbqVBJEhp9zim
mH4zrf88rP94JVsaZLnbpOtBbv4iJ0DZMxSAk0B+MWZbTCWyf9aodVkblzgXi0UOTuTXl/dvt4/t
ck09V7cNrAh/u0elb+RpPTBOrCEqWnb7jN5vXFYuSRgmjKvfXMn59/9yJZF6Ur/qOjNtnsvPNysK
pdFBrykWOFmILteE+2BpOQjjX7+pn3xg6EltZA8uGjve2OeXsUa7wQdcco8OenoA+0o/F4bvc+pl
yW+8HD+5fvRpHCkcw0CQbnxRrxaO6L0kN1wUpmBTJO2mlOlmaiZ3tBPa37yvn9wen17sy7OeWz2Q
+Bg8HZs+yVxNc+0mM5QruynmecCE4+A3r/hZ3/JxQ6IhNYWNz2bWKn4RFlulVXaWZnsLR9LoKIia
XJWddg8OBlMbTcCClJ8grX9zUX9ym7gGwsb5uTfxGXx5VRqrPMTxSAeFYvKiAPF0F1iSCKhf3ya/
e5kvItbUhdQWGyG9Mjoix1i49ovN/CP/zUP997tREORLxWpbqL9M78u78SfyA6cqY7BUDg1BzFan
iGPQPei8g9kSd/nrd/VZUjN/ZOyD/E0xZLJaft11xgIrSZ/bUI3GhOZVbnoOTeJx6tZDltnxssSB
t8+0hjCCoG2+V8r0fvOGP56vz4/551/hi+bIxpYQemyNC6scM2iA7aPrJ/HW6h2bkXqqbSaS2c1+
ILYu3ipjuGvdEI1RbT8X7YAAe8rG31wU8++7CMJQE0oFAy4citg/Pwm1Kt02oTwWuGTI/VuBEdWf
nBxai5VFyAD9ut64LTQ9OivNkXlGsW4HEj2bDIkImkVQ/hOxrrIw1CHRwmmbILpDoRmVSwMx6lYl
XXPkAKdVv7lF//7Ez782Wmt8RoZ0PlwoP+jLmIuXylGDsyDimqAmjk3MbghSmrXvCcOZIbr59d3z
95t11tBZ7AisZ7rx9Trl2CJV5zH/G+nq79OkLS/Y8bJTqqvfbQY/fynemamjiORu/fyRjBXcjUTm
cAOI3cCSZ/u3CZmGa6m30fOv39Xfn3SMKyiC2Xgsnoyv74oDQoGPjxuy98gfZcAKSTZB+frrV/nZ
hzV7i5GlGpb7UYz+KAYE9k1kA58i7h/t2k+sV3i+2cIKmz3cuHrpSfEbybP5xYdMlUr5h5UQry22
UF1+LY5yx8t0zjd3iJzmkbTysnRqGbY7nvU2g4pksLD8wjXeWqsx472YQ/hQmHgRfGyaQ8pitMzg
LC5fJnDvgXGwK4UXY+orytamipPx0XLLYpQL0ToVYXwENukzHZowHe2azWpSNSIkBmkNQvLRHaxd
SmcMHu2ghNiHYRcbwcqPs3QUUNgysj6LMjBGnd9RjkO3qIeKfKdVSsyOBd4RYyS5ZZOsbWvb+EIn
f13zBxB4nJ9Tou5ricot3xJ9bUyHckpT5PpTMyHRXk1JrwcVscEwjCSk8hZM2AJ0OWYAGinSMVfs
nbJrV45Ly01uGoaBcjd1qnKfs06WcsbT0aXaWqPvy/fSDuaer1tCS3/twTCIkDaC52I/THpiAq9T
CrW5ry1GJkcr1cG4uXDdEkVd5CcBeHs6NAmthx71/X2vjEZ78HSzsnHGI8AQBzko3XkjCIK3aks9
0cS6SfRQCN5/qtAB5VkSWm8mT56dM8415h5S1QdCf8fbPCVnBIxN9JhZRV4/OliYnY2aSH4PFpns
4oZEQSQPbwUNXVKqhwybwxM02zZMV4DIKtoEUi9zegR+3NeOWKi6l86FNmhWiiaw6+BYh46tqT0Y
nNx+rYd2IrJxwPTGapTQHU9nUXwwKYM/9ZT9hp07wEBH4MHRa4LGyHvRUtnh7QZM7QkiT0ib3Y8j
NeydGYsENWIeG0Xeb9UYjkAfi4g8CZQGJW8JwcMU1hJfTzf4c57UGHmki1iGWR35dYBErNKB1Z4R
pxWxkSQmWBh94cZjbx5dm7C4G3/QBdY5iLWjeUSXl+trTl9JjlLEFOYxxmraaWvOkIm1bZkLk4uN
aopQExlrTyolBSH2ihIAitEysgrNsskPelOr6RiElVNfDh3ZX8AR8d4VxrIe+yC4U53e0IdMieih
p5ERyknetaz66s2bnDiDwwg6L3mXYS7bmtsyRrbvhe0YPBMR7bYvMiI8tSSM2mSgu2oSDTZsGNWK
0AojtZtvk97lYKj0sfLxWOAKPTqBrsRLYBsYwRHP55AqzdiISSZJNSx5sL7aC0JOHNh6mlUQQYav
tocfCdvItZ4dMCEl/mbgPelooz5wS+KgOIdFxZ+R1uV1tm+6zKaSZ+OxRkD+YRSie01FP2FQzECN
MCt/0kosp6DAAZk0oX7rlH7V6x6DpzDhk+wcju+HJCkrS1vxyY0MbKMmo0PNFUC9/l6lVqc/eonV
OFdZ6TjiRemEGoAmA3oAtG6oksbB1aEHXrOAUpzpSz3rdXo5RPy1Y+Mbx1w0hISFEQPRVxMV676o
c9gIBGUW9hX3mIA8RupA0OWroi1a7IuJQMxAWCLAn1lr5BU1YH+oRCUT1YlO+0C+Hkm43Z8wAdvi
klXYK9H56XkGv53HyIg3aZua5FAEPcCpO19BwGqsyAIvChmq3mDrDYEkxRXKpLfMd5JIW06ggOQl
PIey/VMDaKUmOM1KxndTUNW0lPCqZGPKCD13QkgwmRHCLanD1h2eEo+f+igCqdc3sRoz1mI8lNFw
titDD5+4v01ymPtBvnumy4l5gX1SH08Dn70f/7Xv/L9pUc2v8sqDU0dBqGin/OtV577Ppz+sP8Ag
1+17Pd68N22q/qMTM/+f/7df/Bde5G4s3//938huztX804Ko+NxRsij9/2tiye0//0fxj7si++f/
/MdL/vaPq/qf/yt/jcr3T02p+Uf81ZQSf8xyOByyLo0fSg6X8vevppTLV0yDTULYlpgtA9Qp/2pK
GUBNdN3yEMJTQuBX5cf9qyml6X8A12Ix4y/T4jslEcr/nb6UoX891vFCICQoF4zZj6LPv+GPlYol
3cnNkYHkIgOPiDvXmuMDp+KqUsO9RAipuqjb2+wT6HrGK8xaIfnA4R1WEJ3gNAs7n6FfWzYoU8oo
oIysbDMOoKzRmAUuoXBm0r3aRXahpWG+ridaGkNM4kVgW4c2R4qA5ybwbbT7SJNnwTyGQntRorKW
vXftHpzGz/eMTshNnPqb3NtrHeEaXf9nBvR4lbkHxZZAMwjaXRC2pHa2MlzGZLvrc3ZuDM2yNis4
rOiq0jxFH2DzxPdsMkMZM2Kgtaw5LE0C5+IGlct9GmTassyLkePtis/w9mPoYOngRy3vTKDt1RAy
wUvghzBHqF4ru5arYZ4QYmO2XA4tdW6sS41RHgrUVZlMNp2o9N0OhFrVmJEGmszboFYkztXGrayq
ewauZAOhpnDNGB1GcQmCEKmBvi16oMGmm7x8eNcNEq/xG/D2JprkSxEB662a4NLPQzxbBAcnwHLx
XS4izTKoOcaD0pGf/HC//6TJiKOFO+LHIx39Iaz2QnADoqaiKPl8x2AIyUtXPLtZ8jAWcJ9V1qXA
nxhUo87b1AIZmB+M34uY1mM4EtxXA/mW/shVSkoNVJdCXTdqD6Um421GC+PDIfpxUeuEYFPPTrr1
x2zECbWr1Ea1XFkGWbNVuMs6dZ9OeM2GJtoXH/CDPBqZdbRA5WpqonU3vnll9ghx8gTBWUPvXwE4
Gdpd0YAlnye5uZ5rSzR4REaRF8tcbAT9igTSFkKt69B4Zj59McLA3cZT4q9M+VTYaNr7YSX6sV5V
bWdybgg2qqHgnVR6yEKRL9KIGzSDEuLF4uhn6c6ojHSB/zZZwpRECDjm/5u589qRW0m39KvMC7BB
GyRv5iLJ9K68SrohZKroyaALmqc/H9U9Z3brAL3vBtPAFtAXKmVlJiN+s9a3UjvEknaZdbaPQ+wC
0sLHhax1lfeaKoym6AOL+L02Rh8oW0fGn24em25We81g7zVM/HTFwxQ508+hlGdk+mhR+iMmo28D
tfyc87XpQXVtkmb9wb17TwrvSqVTBiZqAqiM8XcIhOx7U+ublYPaJFNw7w47JNQWdxXP+NCwTVe2
3GkM6FBXDk98JBIjwLzzROMTevNr6iL/XGJ73PpgWiNuw4AEmGbjWcPMBx7PYZmmn/aIOceajW+q
WydFrvYNqREaa8E312QlX0uilqd8vPFaB9D0IHRyU/3UyTEKRlWgqUmpT60U7K7g0U6RD6Pmqsm2
4+EboJ6FgDBQhNlsntICn18xPdmIKyKva46kGZ29smoP6zJxw0X9JTNEiaGD+SKxQB8mS062pbyp
1kDyuyOMA5ly4PJ0/Venw7j+TY3JHTb4Rjc8Kdyw0NQjLMljjvyKK3VI6m/+iohpYIltkgjNVGVO
yB1j812M1d+MZv9AbeDlN/GyunSSjNy5NbwVxfGX5t9iFUgV9HUqqyu5VECrNZduzL3qvRVa+Jo3
doEcGBntRlfJ5++H5/dj///mnv/rNf+/r8+7l983/X/f/P+86//7//7/UQhwzf7lYPwfq6jbukD6
X+e6/WBJ8/F/wWXr3/rn3c99ygqJI9Jxmbwx02Do8c+7H+HIPwxE0BZTOZPNyXrC/uvut61/cAcz
nhD8NfY46+H6r7vfcv9BQ+1RG/B1xB8H5+j/lEH/Orb/00LKWe/1v5ziLMp4bS7glhUkxSzyj1Fk
P/VQ2TopHwxhRkeM90+q9MenQkV7o58Ok+mZN3zyy3lyk/LW6d4JEy3mOxTPVMODe/P0IwCe5ZiN
dXHtgJ8S2ws5mkW2r+Ud6eGYRitZvmK/KlkgyGUbeYhLHFtehDs8doRFn+10RkGVl1ua4W8z57tF
0M8mzqO3Np8MAv7mi+sF/FrmDsI+fIBMf11iecwzCLH5lNR3rwNzFc8VJubUeUD38kArXuNrRzle
i/KBBFU0WEX3FKXsfqcMcEWmJT+heLbbbDKmU+q1fwdIWbFzf763PKUA6fiQWAf8dgD/5Wkly0qM
U1w2D8wtEuBq8BznUZIpgkMJjdwI9Z4pRdxdMpDjpB931r7t3CH05XTx7ZHNduJdgZlimrFW8QCQ
avir+1HEzV3Wv5qsXM5N5H5T9fx309HfW4o/vhc+/BDHZpPBLa//cdJMzGJ6w+/kg7TA5bhDrZ9Y
hiE9TI17hlyOwq2wOOs5O12zqFCYlS6JCD/BJbhBqs244uv0rS8T5/CX5+tf3+C/bjeNdQj45ytb
XxBDQoB++Fj//Qzs+zTKErdpHqyKdQMKRAbo2B83o9YFJK70KD/b5VykmCQNL36B8zftAaShfGKh
+DfD2N9QsX9/MRTLCEItNhPrkHQtkv7yEQt95qtKkfAACoW8jtSjL1e9fUCL92LWxlZ31LSvvFnu
53kirHekveyGberyNYgyQpJI4ToOIodjDGD0sWm+j8xewrbGhDCmz7prEExtJJjq6okMU6DZB6rX
L2U3OFsban8bLcmRxEhq8VhAfNM+QP59dpEk58lGtp4u077RfgAQIrU0ynugnMilCk9fQqtevjTz
BCkFeOvGnuK3//xB/UH+A/m3bp/ZqVsAERkh/37v/vLejE3aMiOT6WOOiKjOjvFcvyZ2bexYxO+c
pud31oefS1RiSoBGDqdgP8zy++C8uzLa+81M4ovCAeF00A/zK0rsXaeQ1g4X3cY1u5SPRSc+bKFh
jnXNGyXwG95JPA2EBS0zIeP2Rkx6isur2iH//JowFYD98zJqUErq+lT62nUhymHKsgOrk1uJAwZU
Our63h0wLUzbaARcAjP1EHdu6PYNeb4l9L/yEdzPS0NYBpqW1AfkoIUSdfHffLn+gMLR1OmCtg/C
Ek5yDwHCH+PwdcOcVbPlPbKkoK2E7J3E7VEntxYPHkh3FsAY/GJguHnr0lOg7lJY63Gkzg4y+7+Z
ZRt/DLN/E0pstBAIKEx20v4fu0aS4CHjNl750NcaEhpDW2MDiDTs8+8WkjjgbRpuR3cxT2baf9GT
6KnsWSMLgj3DdmU96ixHclVO9JeUciil/u5s+IO/xjsGRMXDkm3z3ROecP84GwCezHHaj8WDmbGh
MWy8P1FlVodWVmeFfhzpFm1ANfoeaA8vuasq33vTqjyPywtKW+dAAlJxbbUxbAgHu+Hr1TZRx1Od
6v4bDpidmLP3tqv6nRvpJL9N6a3syaDvJ/zQrEW+2R2YN5NfT+/znlApUr/KVE+3kSI63Sim4l5q
AqWANunhf37e/iAP8MvThHnUEz7DTMqGdfzw17PIJjHTyY08fSASeqvh8rilkD3B+rpwo+t2SyjI
ymjUYIZZn0RadURa+Gjfx1PKcJ8UDHTo03o/WdJFXm2DN4Hn/fw3r/J/fIsgC5r8ZWYdnF4oa/79
VcZ+HtVzGaUPfRQ9tNlwzZ0huYyCTE3Aad7Gp17fGKjszIUtsttmXxVy6J1bRb/cEruSO+vpDgln
S8KAi/Cfoe7fPHe/+VJ/PdTZCnrgctaL22fy4v1RE+HJ50UUWvpQtvyD1WQQStYszntU/0q0+GPW
1XLuHCibZjbSktgpSEJ+pdOITpFxrPOa2bzGWM4G8dPjQ8Ks9Sr1Ot3Bd7VbU3sh3/4zVfanT4pT
0LANOE+jCv7zGw3c5s/6Y/091t0dMg7+oxL597eaHNHZ7KY+e3D6FSHjRFALluRmarl7EwVeL2nr
kOsJHbRjCkCtoJxISgLmnRPUvPLYV3pDn05Y0NjUQeqJix15XD6RAy/LICsrTxs+D02eOgupnGO3
j3a76Pc4Mg5YIUiwgHBBpptIzvaQf4mNpjp0kWiPHqDNHdNT5jsmWKC2Nq7jqhB2WPkRF5D+JNX9
W53b3S0xy9csIrktHZr3KhGnOW+Xo6PlRNLxv5AEp+FirElsipCplM3QZqrFcpxtWrUMHsGs6Y9F
FXuhX8WwcpaUlYhOiNpgOIGrt0RQv+rQ2feuhRkwygidKZ1Ll/V16C9LIHpKrBY/sCyVQT4SwQVx
LuOwZoMdsjmotwixqrMtjVNqseAKK+E+pHp8SVtHvUiDp7+egHhi8GyucZ6tzjvnPTkx9MfegoX3
2pHC6ZVFcXUG45uuCnGeW9vEAdZEgTZSPdXjG7Cta5YK9zGjfA66eNob2RQd2rR+K1libKx2UXcb
/nwmzWusI5RdZA25UyIv9ip1Ny3jjHI+vixkolaci6aR7MEHiHAl0wSuNpRXv8SAguF6gDpYQMYW
3jeOmYoBFmrKuu/5jeybI+0Ga2F6LWLfO9lJ/ZSLDPan+VBhxDiwrJNvq+fR9aqLbZDI0bh++eC7
xkWMkNwHQY3Eognyeto+y6G5ppq+m8tmIkWNp15HXnR0p9oNC3vAoAjK6zAwy9t3rf0jd9vjVCVE
PPrlF4Wy7egkZncHNR/oWRs9Nqb3ueAaO0kHnLwVe1jtOndj1/zD+BviE5skBlHMIwmO04BcxdH3
ORrCtIqLuxU17jatLey/FhJjvLIb1Q/FVQ1Axera/8j9zghnS/9hFpF3rkbgvpi9bmUap/uksQ5m
7TxXw1QfO1q9x8qyfpQJaFzHKC/GMZlUgjhcOauYGD26b/EaWE+c+sa+W4rjRS79M+/Aq9RQJHdD
B/oQM/6ARB+Gc/E89z8nP9FBa8Hb5T4jGIDHT/nL9AJyMOWn213+0XfiJ7/ZnphLQqgs+yef64+0
PM1CnctqPrvx2IZ8pe6DO6aXzp5w3yUlMW35HZPhEcZwIBip5d0a8OXjgVTyxZy4PfFNVYy6vDPQ
Zp/FLKXUZMMnmZmdNbzVmGKcnc8IsNSADZLSRnzxclMYjZKqcc9aEbVBUvdDYPsaquKRRk/jKa6b
Rg93Q9EMZJp7JlnkPYtIUm+9xdoRGog5AE3TYNd7Bftyn4AW2iPNjquOsVz0XdqtwtXh/0RdNp9K
y0o3hoCXaYzztkzZs+pleYTuOG8SBf0vd6qNQQiHZ5GJhurr7izWI48k0aQS078qtQemkYCp0/a1
1iUmQeQdBZGiTWZxbJXjpzPOxDTzW9mZ+uB85NTHvQOpwH3l500hFvh8u0LmYMlFSbwrGgD0ptb0
YaP095rAWSJmq+dOUi6YabmfTR2qMjPdQgP1A4paG6tAuAW/h1s9aAJPzSM7UZgydoUoP61ywkUW
jxxeYW1SWDfbBCt1CZZRb3ondGekRIllvLDiN9EkY71S9WM6Q/QicPs97uFNYB6DpWc8d/3wXS/d
zzQqnxe9C6U/AZdjWbZxF5tJpU/yOzOywZvuoNHiTUWJvzH08rsy9RdwmFBJZPKeLCoOK1T/eLyy
sxwtLMSTOZLs6xzznKJ1ha5zXnXvtYAOapLXrqv5haYRtlEWgD+ztyqNl+0aceH1eRvCV6eETR/G
/NT39b2tl2Pay3JPuC6JOFZ95czE6JKS/+lJslA1JZ4pCd1zJr3AsDM4uQkZ4YAOP30UD8fFHY+2
yVuY2EoGmZ4+etkiAqvvDnWSfMnrHM+p255yNwdnyYvUeus0Y1PpJ+yqQlS4mDkX/aLNQoPJH7ow
vqejASjDgqo290Qs6TfadAJ06BEBcaAaGtlLA3wzIA5mEA5Nfz+Y/pckng1shHOYVZgyJ1z50WQa
K5mW76Rynq3Sv7CyvivQpsdlwmbZtuSAsTKOAoFlDlc3ISf9GqqWpJ/l5D+U8/JS52tii4pwO0f+
bpnY9TuhBxsWwq31OS/pVfXEg3oZWcWT9q3iXA8sG977VBinqIDAZRDtHShwjQUM8HByICog/vtS
ceJtBsl3VSNWrCoLguMXj7fOCI2ezFrdhQOdRf7JtBKYRYhGN4OeEwCWUlpkDGOt9nEulcO283F0
sBBqFjSAJiLdd8lftQEDegQgf5bEx6qEuy5z3oRdntoCLsbYl7hJ7P4pYqakdyAZTZbJWEtgQ/aF
ziE9Ew83OwTb+oA6B2fnGQ15ghwY0ACI/FgcxZAUTk25MFQx5vkdauMumSv77i3iiUiRTeZVRDcN
2Rg0hnYSMBMIcZcHaLehB/x8bOcfvjrlfY+GwDaRpZjaj9hNYdC31O9V+mMAWBM4CeT4rHFw9Luv
Vd4yLvnkDTdPUiDvG5C0xrgwyXz1STsC1BS5hEo5jmkc0beciskbTokyi53va8lZo7fdtGRr8EDb
j4teZXc9/iQ+xwrg5dS7xrKKA+ZAj5y8RzxoGWct5TqihIdFa/0T8qktq+UbUp9upzN02IyxYl2R
pe1lyB4E5yvb4j0jJmDRRN0GDk3KdhwhRbZDQzQvISA5hMCgBLy7Kt0OA4HGW61o7IuS0zdXCYhN
fQ4oR8bvZizG93HF3Hej96PtR4PWdDjhg+B9l1SFuzb3Zh4QZW9aveyfLSNudkPtIIco0RQ05hoD
MAnrURNklVkyxiMjtdtY6SZfxjzbSZGIe9IXb8Q9W28ZReHJkKe5oy9gG27eWHqUB2rg5SQIkdtX
rfZTQEsMha60d68hr8fDwXojBUV/aDIZ0J863/qhcvDFF/tM4/FFu4LjzVueTI3cLb0ynjSc32Jp
9DffJZ0HmmzukZ8ZK9AlbQ06fsmvjKtoPIBAMzqpnlKv4e3VYIChUWDW0+/mtCAbTWFumdfJad0T
+ySGFpCBEHrAAyl2Xv4GbNY6xr72GS9WtgNGDjKIPsNYji0e0m1sw6NR8RAdp7j7HDlUnkb0ABMk
Kr7eUfI2+/k3gE2Is4yfhdSvsqF0iCLthVaJnVFVDYfI1qsv5FkD9E9s+3GwAabapGGLhox5nzCm
jDJ07t1mWyfuZ2F8ihQ7S0S4y25yM7w0+WFY5BL2CbDBPlZ7z9TM86KNFB0l+JkKT5LT8zuZK1fL
ySabzo0wpAKDnlzmu5+DYILO5J1G/DlBP9NIz60CzJ2RdhMZCoCVrZ0UqGLgExa1g4FHEvXDFXKv
ugtscXt7qfr7PJakRgM85Bzak79UhFJrtN2M71NE9K7UFcvZyvHj21rxXRB22TgiRt1TNJTv5oc5
EDK8tNEzcdIlHj6DJOIDYlj9qrvkxWHnZn9ZYPzxBr19qNzlrMd1fi37xj+SpFVuCmp5NPArAYfA
18swVu1p6c1dpNL8SQkzCVDJfVYijZlQx/GTjeZ2w9g3C5TZuARcsSHCmH0jFC7GEZ/ic6rHozkQ
39cXNindqh85DuiKRWySKzEbm7iT08virLs8i1LTn1z8nCkv0Z3kLTfLk5OXRkB0tvf4u59i4/Pe
JGLeNyOR4F7PZz31IH+0pXqxE+1mQSl60A5ok8aL2VG1xbOfvHLP7aJy2wykRGae+6x705EQj2JL
1wZDpDb2lSKa0LOTaxZXV7MQ+I95wneFywFXCXLT88R8tSlDAH/WXP4WojwjntboTsM549CoSTk0
q7sctRTXIEinjCltmJZkLbXtUnD7q/rEHIzoaA4bwQ3nFbrYmeRNjuakv7nRT+RZ3TlZkvMgk46I
umncS6cet8aYq0OhQO04VXE2E8Pa2YS/ARn+zg1L7ciybvAesMrD8ImOgkS5UzlzTSWVO69uOTzq
XgMtfXSeWyhrB38ZqDClg9u9I3qvWawjVwx/uUP2Fvd30TEVpF3bUdl+J9eRoU9PHGtbkp8tv6+F
61yyefdq2GwWOBWDuViluQCzu9VEYcQXL0PAA5N9Z2H850kEXdzySqjofri8oA2F7y8yXYB6ISGm
JdKAolmXwY/flwV8FuzqfpP76VGBMLQwHSZxyUGZkqCY+fDTXZI6aqvn1fY48T29EidTmh3IshKv
nc8CZH1U9NTbdlIXlzR97L1pPgipp8dYOZCjsKZzC7TdLqmx0YwViS10A8tPo2zYp2OpJoqWHEi0
oQ/U9PqbOZI/ZxZgPe2ckF4Dr7Vn2SxpWjKnmt5G6EB+IpMp/4i7lOiy8YuMf02OlFtbzwrALeOX
jvC4oz95sGqcaltUvR1YToP2sK5RVRoYH3PtMd9iSASAC4r94FoUYuymbBArxcktk+Jcz22g5Va1
m3rSFGgNC7d9URSsZLCa/hbruR92nv2dm1IBvErnwADJSVJ0CQ08z8z6KCi6BjNhpyUKwGrwkLex
tlxQQHOSFwAMOjWTLdtUT1ORz7DHPXEQo2QQ4DdfJrSl+L7yg1Mpba/6CGUcRonnkkDBdZ7FsDDC
EFpnyXBDxrlfsBvfmwTspIpouJF1xSfBnCYo57E7icnGc2/X8IrjbD8p39tmfrsdZz/aiRIstUPr
ebcjcfD7lGZ10LH3epLyrHCv2kzevZxIFhDAnY+kOgZ6O3hPRIB+jFntbF3TmXeL3z8rnq+HsW+i
/TQnPUwa1H29Nj0pSwI0yzn14cB0OwQ1tCiNmRyKbwCVu72U2OHLTNe3XcpoKEnp1mJgy8GYIB6w
Y0AVnsTSPpHn+mCm9Vetdw2+MxCrvC55Ktx+ej8bvdudVaw9opS997HMzvhSw2porGPezxb7j5hW
qHCId7PyO6Pmy9S1yTeteUTo2QYErkZHSF23Pp7qW5sRaN8ZJrhfgzB1L/IhMc7W9FAQeHtFNfB9
BDqLY3o2jpYNVKjvl8dEDLSqdnOm+chujgvjQ5keQJpIJvhoi8cJLvk2HhMRxrFDTxTp0w5m9PDm
jECEamrLLKU3m6SbXn7/IbsWKmEE9M5JACn9/oM+LwIsUX103tSeLU205zQvn2CVGUS0J0E3Suu1
QcF3muJMbGD3WMuIZd3TtYPFfijoAUKtjJf20KTRD9fLxvtvAAyfTbJFX+OBtMUcRnl760su1Yi0
0zXjXT2u44Y57uyj2fS7ok6Z00jnpvLBCuVSi0Ml+gMiI6gLaBuAmWRgnwrAAWbGxUTu1LxrazxF
ZXMhyaXfa4QtbwoA15fWFkBZ2D80AEYCd+BLOs7RO/u3dCtVVu5S8BdHXW/uYibM0JimLkT2WoP5
mawzVqwgTvSKjrc3LpxqPS67czzmXjAMY39QDT4Mb2FSpTyYP130Ja78/CJbgCtF9gM/Xnb7/Yc1
bAQb4me85JO0P1BTXXJynB5tDJDbjmT0vmBN7KYNxoWEIeFUdo+FoNfJZuJCdAL/PGBrFnc12yZQ
QmByznEGCWFguXiY+voLVj864zH65BApz9GA0jQufplp0131EbGNubRknQqmqmjQPXv+FQEb28yI
i/Z2C0zJ7u0spCwLkAYWWx/D9xEC9UcKbwfTRlO8mrNGoE5qV3s11c9ai3ZlXnTaAuJ0z+XWKYab
gUWVkxp2xjzdZdW5N7RvY1iZSxd6o/0siTfeZCR1hyLum6sOxjmbXm16J4To/nubIMGJTjxXIGBS
eRU6eVtu4hI8Ug6POa6c0ygfWglZpF3SfjPb6lrxl56dmq9dBU4XETz4StOc9mrW3yb+QyXHsGZd
cZCIpdiaGR+aY2aXdj1dHJhPMxzrrRlBQjPpEH4vRmfk18yM0fs0i+y2Q7rER4YdTCmv5eAQOZj0
K8Gj3XqsVrZRVJyVMztBHtlOWMDFQPdMfCpH7GmYqynUl4r7LmEVXact12Y2cq6xPVeqXRn5pI0M
juEFaTtFGz8CGFXqgMIHHdo6e4+AqdSb7/hV0EoVbepRvZMK28EAsZCYRca7qjWm+kNzbnoVypkm
urRGVkMMzcPJz9/tVhinnKXjDvAbw2BRvhIAp50KWXfIG4cpZCzFTW/b8142TrOpbG05zO3OmOyd
JM/3GjvmNa8H8FsRXzq0xiUKMLTnWHadPNBdCIwy8gJVzQ/G0OrbJo+Rm49xUAzttvHAasgIO1fr
Vi+uMbJa0BXJiR0jd91TdmAggjSkUFszzU5otvRwqYyQ0aQeSrm0gdl0P7MJpq7NED5oFuNrklXm
ts3Gc9U65sFGQIxavJhDmMJEcU9mvBss94anBsOM6z44bcs2NOEjHFv/e1sNYAGETuFj5A9CkL5B
0xKiZeIj1PQ7CVdwGfKGAJcpfWnV+F035+vix+NmyJAuDwpEbMV1PDMZhOoQOwJwjDXQBFn2bYK4
KpSYrrrFOLpNth3hGTi3aOqMFCaglW/dQbZHnEpXabuIuRKPvEkhf2aV8W4q7UtOYp6HaIp9pGr2
cH9fmXIh1OL8DNCmcH+3TD7yrYCXs7UyZHIAZF8H1g1BVHO+jBb7MLMVb9BSdsQ9n8qMQMzVUIPh
IGDbVd+jnkMzMq7uPE2brk6sJy+RU1BUPnxeBO+qBz7rN9bNYqBvRulew6Vy8bk4mABl36HOi41L
8BW/3HB1JSQSN4L8EA8A9VqN61ExmSp9GMCGtez8CrQN2vQPf6yHnYuvdYvdhfFQ1vyMEZtsfUhf
fjU1p0nq9DiaLkLkBKQt2PmbZr+NAAfPDsTsRie7jZ6kgiXnBxNZ3xtl1DkTrfFrhCFwM1SDwQhw
rkISiWQwD3Z5I7x7skpzOw0E3QNE7y7t3B+83j3TE3e7RTUfQ+GSjDNA1VMzP9NDkrcyXULI0OKc
S2srDdZS9cBWvmm++ZYk/YyE7G6pj72onhYnRihBvWkvg71rDMkoHscSI5/ooyjF93xaOc0jRgwe
xKQqAMclfFZjQbFGMrAoo09bxpwMxDMcY2hom35AXmlZNOgxZhdtWsZw4zSkhOkJ9JZ+UA5M3NQn
/iFbCW7ZfXCGZ1KTNXj8vh8k6IgSAHd90myasj7y3YQwkUBemToCCtHL/prL6aMQxdnr/OpoRc81
pnQmcxS56fJsJfo3z6ZIreMHvBNoV0x1YmbMVnrGSDOokcghowotDuHtUhqfGXu0VFR9SHOo6Gmo
O2VCG+qWPOe0Ho5ufo1Y0oSJWjAH2SPDignvZtzGyIaKmyyPiQH9TvNW6HxcPPMPxlDMVLuTtrfX
BEJMN6pBEDr2k1FzRspJyL2MFlhnCkD0pH8AE9D2KGm3ceMb2xEe04bHML0yzNnXhr2bDbK4vcz9
SRqTGXZGmWw61prH1lpYtJMbR4/YuEe4s0A+TPBbIx250Tw3LOMrp5wOHlGW/Ls9gcC1uJgVsCXD
upaRMexyw4Ih5KKIHU6a7wR6Ub4SxNBt6A/QdvfylJjiaJcdq/ttV609V+oaQT0nz81IBVEw+s6Z
+8EgYZpGqm5vWbsatFpFUGbmLVsnEZ8N9ptDpWehn+Cm8vy7MNCMERAF/6Y1pbcDFgfGtPrqGI9I
9hL47PxoMNQsGNI0vfUaix4gizCAkhFO2W9FVEoAhwUKCiYUIl8LzS+RiBaBxmq5llr83KwJ1IOR
vKMIv2q/585EclQtnDweF2xV0KsAsVQO+8wOnhMEYWsP02UM9BibbjZBxcny6DwIV2y6ZIA207S3
3ppfiFFRW3SFWZAwLBWQiEjYCDWODv4GagDbY/rSEesBR9GkNOahWJ6TsgB+3mQEECW08AyCX0bY
31ZKmpYp5aaJ2eAIGFCsws29lYzAZ9asMcvuQja+CHyXkV2up96XUZFO3t57TTuzq7L9mfRgmRxH
N/dDgNxAumNS6hw+/d7HqzWocgwTK//asxC71BrbAxa5zzDlnE2k/OagxU1YzBaOPa2rL0w8Xj1f
QRxzMPbl+IVmoZeHqIIDKYF8W2J8KHnfEZuzifSqsLdRhmVEepTKOreDDHG9jYHvJI/5YwwijgK5
28Phfayj+CZz/OXEkOqsgFR3GY2Rvr0nPidepgNFfL91xmIP9rHdQrFOAuTmGs6s8utsk6cku4gA
U/9a584SJnDr4lGnN9RpKuSyvrXDnG/kuLxbEQmbxHZvgTxB/1zo3AHy4t0na6jcywocpVCBqeSh
NzgkeJeplWxY4eLJsF74nnckKZbsNvL+bEAKpvsjNIXiBQlchOSAZmbTWBB4SofwaouIUqO3fjF4
payN8q9+65x6NCEwuMwNKd6WQHvv9llMs7vhQcCD7sLOW/mEneq+e9bFQ2eXs+jUqhhy79LvrXQ4
NYb9fSYlvcWgBIi5YpOdvmFm4WeRKkIVRgXOTvaCuhCIKIZoRoEOmKptaUkS0hAMqpuel3JDeC07
1MW4i4U9gB2X3P3Ai5EOBZEF4AtOdArwEj1/zHx6EgoNCJlBGvE6pJgY53n+HSbOdWI3DOrqDIk8
2LVe1hCsTaZG+ie1NNxobG4hroW7FDrnuMX7Tk5SlaNKlf3R71Kfz4nlEKGSqHf0CsQTK82xhesx
8c+QMFkdq2R5iY0ORuq4TfP+eVjcIugi72A4tbNv8xO2OYixGRqyZVFHZqd7JFzTJpf+CtPEPZq6
8dc8yg4VJY6tIr4/OXvGiSnUxgUfzVVQnf0WiaqGymt2xy8i080tC274SE2MkKphHlOV/WWiNQzx
x8UBU6OB411HlVHq5yF340Otcz3QKHzOuk3q0vxq5h5qLIWgN27DdnQCs0rGjW1h3M3AEU/yWXn0
6ya2jdCPpjerqcSRq/ERyIPg8h0+lZZdVl1X5ilz65scJZWbRTzO5q7uBIcsTTXcvmHeMmF/r3U+
brPf96xSgxyi6ZSz/k7LGhoUN2MxL1T5ZIrOEozLbDMA6Vwkpu1YUOvcKXLjn402bTtMi+YRccBy
yJP50jAKHkgn32RJE/b+RLZoWnqkpqGt0igkG5/6TuPssyl764pNZrqMy6EDe3+2Kuc0lDhjmtrL
jmp0uNWrYm+mVCtz2X8r4kUc0NkGFVW0HvkZ84kl3xvQSTZJCnVfy0hrdu3ii0xn4q9a+eRlHZKV
hhaBtjgrY7FpGiJusGzhAiBW2GWSYiZEvJeTEEgPB8yWjI+0vWk6F9ct1Kkp/OFkCl1uW4OxIQxL
7iFYwEE+1Cm9S91UZ6chchiRwLTJHKa2YCPEnRPNfMJQs+ZIX7RYXiSGivek4a3BUpncHPYr0jei
C2nqj56TDoETs60ik4I/Fi6EZjijkzD3TY3rlDwQbbMocSkX1950HmmVk3DMXapObZnl9LD6S5bz
ha1HwQp7nYT3q1xDrdKbzN18koE4HPRu2DmJ/cHKo9gUrVEGtZP/cvqIbVm8BBWN4p7tubrGBvxh
R9MDK0rMrc0cvxar+GaEURlhlhkJTVg01iCQT2nzM2wnzC7ToRO4raynfAI5mEBnToQJNjpv2AW7
WI8rzR5JF7DlQXfjjDr+pWVhYLgnIWofqeYa/kcxWyxkQrMA3qiJROQ53zbQ0joeWM9L9j1yGRSm
n5IfNVd0kLm7a/CkMV3xiHigaphejRyJQkbTTg5KTfdYfLObVTj00vXtjykrISJb+kO3eO+VgJrA
qfXq5byA1PxVRMWTk6OLWRKLeaBXfDWm14jJwrnT7FcOwhuTDfifTAF72dvPMPdPRpaeXdUlOxvh
x27RD27Np6U68yWOxSll07mJeXxzYsBQxh07Q9uV43Tyq/mt8b3i2IifzEmHQCyEZMzmkSku64Y0
gcaesFSf2ban5Bjtda98dGtMsVYSuFiLj53PwjbSln3GNIwSwP8v9s5jR3YkS9Ov0ug9C0bSqLZO
1yLCQ3mIDRHSqLV++vmYNWhMD9CL2c+iCgVU5o247qTZOb+kcywQDw7XrLXkp5EiGkbTwU6NL3w/
36YXvReOsbHQ4VStNoAhkz+sOw+yObshm38ftOGaE++S9fOrUSePEAwIE8XAUs5fgprut1mY594h
AHvK1GUGK6uIWqMLl2DdLNzw4uR19WoO1KM5hDquvGFAS+pqn2M0vk1M5rnDSYzyahX8pFVNIrRT
Hehu3jR1/NlPrVqR6vksnEUiq9HDgN3RASzOzHk9KL6EsJ5YdtgdLFVy3scPRJubqbPk+nbvM4OZ
UQ/xfdQj1R9fRErUb/DVaqS+I8Zu+MvpuHPXeW9fZBC+EqXAt8umXLKe9g1w0QjWXu2cVA3+TNwC
czJmdODgN3O8DR3qpjqCaw1pWQMwwwm+NJ2S2sfz7iMJWltm5/i2KD4K1FXwQGnT07CLPR2zZXDM
SGogPPe5kLxByJ7RbBReuLFG12TSbJnRR+dpHDlAnIvlZ07v+WTrf5tGhvygwqmXTH6rtN+gP7EI
B1s5mdeUniMKv9yQwYJgebMzX+mQIHe+r85KoDZJuVFWTFhHsudPMkFvTvK5f4XADdZxGJIB2DO5
hR1AghfJK2jUOTLkxVYWhIDF9zGpwtyVWkExgkdsnjdwQraIH3ybau5D1NGYK5jzKpLe0xlOTKc9
MGqLk7AYBawl51uDU0WJVF9Tag344vKPvrK5Q5hh/YE/b82vditYklYwDg/9gBKh98xvhC8Zq7T7
KVJJ0qjVnwtlm1gZksQnpxNednhNzJokR5iYDOXzWmsZFIriLvSIA5rnoaZeYy7XZUrxCy4AGgAD
93nEr8osNU0ry+npNPCypWGI2qLCOHSI/5VEY5F6NfJiQjE400air/v0vnbTATAUC0reApl5U4zW
jRO/iJoXAuteELFdMqPahDKD1ZztTd5UsK5W+90UuWKAMd7N/aC0flcEjy6hsCPFRVtdXQgVxhej
NqFZ/LYZsPTQADREgtqMTsLNEgJfLxNyph1H2RIFJNtjNSRX1dZ3samT7NsT5219N0l5j6ToDSvR
NkPwxlVF94nr6QnB8e5bZWXuLkjofHCtmwofppQ1IG2Nfyb9+yRtPx2p0u0I5WdYHQysA8/rTEGO
Hi359d4G0T/pYvptUnlurfmKcnNrEDaxi1sUahyZBHd9E/XwiURq51Taxo65fg370U7Fb2PCh6S1
IPAyaf/yZmAGiKq7FJNpH8Tlpussbig1HOUQPwyGhSgwz787fqMNeaTbCmZZR+dvRemtRwM3O5Vx
op8GVIinxkqCP7w9AdFr5rCKjOldP5cNf23SIn7IKHoqM+fOmzyer3p+d+F9ffJZ9sBzg2+NPXpA
SX5rxMXcJ9nfIHk/4nh4x6KCNKgcPhhi7jo6yeOx3kcuXaQmFTXIS3KwMp0tILJ+rMS8L8voimTj
q7YxuXT8FYzFBFyOP9As43mKEZzLIb0bO35G7+66GRnYFHKSS++zCSJjKyPthIeUDcTeBaLoNzWa
sCIbu7VWE1+h3kqpMyNzmQb1dHHDXlsNkg7ScokFMTKAw2w89/wViYt5wqX5Y1PJxKxMQC7B8K8a
2i3AmXUasD9EZnAscg+Kn7TjLZHu6ZPhfClRrIUOvuxaYXcoR3ISGg2NRBHAPyqTfSiy8m6LIBbU
LUPVM8Cq65Z9Fml5n8+Md4npPVoDsvUkRyxT87gCbyEtZJmrqXkqQv1ml+oOQWO/g3S3IkxkvenO
vtKpZAmfTI1lfF6snnU7xduohBtMkcK2ouq3JEr2q7iQz/bk0HbjxoZvD/AoTIoR+C+ytASEv8sS
lHjwvw17qVaOI7FdpbdOIiZQJ8f/GybJXyp5MJeuIzxIcmX1GLjkmKeE5PIyldm61KtNIBaKI6dB
T0boZVTTzWucU1ijqWMSSD9Cd3wn1DZdVUFe7ry7+tVrcvNgRDaXZ/PYOyPDrfNdWV7gB9L5bMJP
OZtrOVUXkyViI11yWMk0/W1kTWVcvlFZ84xvBULfbo5m1F5lY/8k4PxMTmqxY0jkTJaFQ9pq16mL
WbjS3gVRq5QOGWiLTrXd3lIMFgjxBnfTShorc7e/WLP2MdOZ7Ey888OUgzel+sGwqq0xLd0IQQd3
OamF7z6iR0cW1x6LbKBDTNQ0difOPkqpn6FxFC/fJDfGzOrVjN42SbsMxJL6J+ilOyqLz1OQBBtH
lPdTC5gs+9pCW6sePSn2wADqWBspbcKEFVTSPkrlvjkEcfg0wQ/gfOBJqJxWDeCGDezMuYUkzvOe
e8nJ3gy0/LX429r2F2D/oWhd+s9QLD5UJZBPCt3JVDbSERAfS51HV4bmh5uUq9TksDcIKvOnKSav
u3hLO8/DrqU9QXKy9EkwajwoW80r5v2glS3Ja7AOyhxwA/bRcW5AAdl6f3QnQcFNCFMYNhxAkKN0
uzNzAAAQKTPSQ5tNnLs6vatEq8BYp0+uVn1HgOHxsgsmCQeHNL7cikAiBOL1ighssvjcQ6c70Uuk
Zbid8NybcPt+szQ99uqHmrb6lmvGhYMU1tneh2iTtZEbtI/i5AWVdEruNVhR1CIskAro25r6fYs5
n53c+hyHmBqocX5hi71UEpd1HdDORCkZ6dQB8FKQwfcYY2CtsbQ56yyrb1ZHD5PADR+Yg+/K4aug
vB6zab5zcWOWzEwoQuCFAIeJp+SD7+jyoNAmDFEXty6B1XH4qVLtay6JPJrbtZuQ06wJalqA9FFZ
iPwwW+7TXF3LmkRgoUETFnn6xGgE02/amzqV+5gBAS4alNPMM/zoOLzULO+DAvmgrkfDLunIrEod
uQmmpz6YnlnGTlofTSuzZ8mjkyhcDx4HqhOocmWKcB+O9GnVaXQSbfMpNN5hrFmYopCpTghq00p7
k2lUrKuhfKrNelsM9VfqoFu0FeDkHFOZ4MbrouUtFuAkdK4MaydTXxE1uUBCl4aYex5UCpNqcTEQ
T8M6oM2dc/LfUPjyEIOXkjOZAa1Np8WQ7rP5PlSh822kPE0DXx3PzjES1BjMFjQQblOqetqNWbGx
tkLdpiQ+0jlynDhdyNYm21mIL1SHKxqzprUyNT4uIz3VJDf5ujbxTS0/xarid68N1tVSnewUv11H
wVohuyviVAS+YC9QfVxZ3So0IhpRlplKEICL9HxDxGrqtzHTLpaCjTGwoXmRBzCVaIWfhI8WASC4
cJxVJoflr9BTjSeNn0Kvj47d10gjtJ4uhvqSi7LbomV8GSsEUUL71Dr7JfaGD1qyn/Tqy4mrvxov
7RoA7TBXuPc6na/I6c1XFYiLVJxVbjFutYRgAdMLrVVbpTdQNHf5MfZQUe0schJ4sP4jZGhQfOqK
t5D3Je4BdtASGKuWJ7s1idn17CryYb6j9eQs9qCyoiXIir11NtBOIbUPE/saLj62Bk0HcDCN4K0V
jPu28uQq0xWgfjFckiw96LF2Z0g4QDv6Gd6ruACm7/E6NDXfGdX1NpFfiHTe1DQw+jk7jg+sjO0m
qBNmkY6gclSly//pkdzfRlvb4ylL8qWChpgDjdutNQs/U1CNaDuQwzK6+vQ5/kSDya9aQHCRdo3H
lhNZUvPZm4NOB/FJNwgd6JbtOGjsZy/OGuDe/upmNL4VjnWu5h6KWBg7guu/QxwT21ovgKbFIVey
RIKGcrZIjPng5PauddqasHMmf0VeEuHz8m+kJ1CIRp4sI7xbmgkOtjECsUTisdbb6X4AUxmwkx46
NVF9gplsRgOG7m7xXeCqDRIojL6o/ua5yPYFm08OKnaoHDR6YhAvdaHdUXbDuRr2H5getulQvAb8
ybvImQu/4ZvdhQbUEhouYmM+AJ7W5cB5AE887hGeLWVR0dmIe9LWk2Bn5ILNO+3OJSLw2EYOa7WG
P1p6vkvUr3TqhV3oPvIUKf1kRonvOcN+HhM0BJHuINj8syoM6Un/aRgJ+3pRX/kYqQOglmuRT0WQ
Nl27L7hLZgidY5APBE4GWIurkUxNo+DVsWO4TZttsBhQ6g5udMjScN+Hl2Gk38IBwrHBYBGoTN6q
1W0EWbqzbiqsESazDv4Oy8E8T+XJOfBa62Gepq1gUjtKfY3AzzgZibn0ymxKDtt3GMNPzQZHKwLg
aIdUvBPaLEYqyNwI79sUYUnmN5rWxqBhGjeMdZEvu4tGSR6/FiycucukFUArgpraVnWnhWSvFMsl
CcY2Yg862nxYnmCNMkMqQsGSc41DywRR2hIUNm0Gmx1GpNYOUj8+9XEenKdqektRMG+hPTmovXbc
sIMhSyqJfylF+G2Jpj8Nk8FoZQx050afEDvHNCkvuVJbr+voqyZgjEsc67iwO3Annp5R50/MBdkm
ZpUcNabtKB8eFQIZ5nurW+eqalaa47LpUzygurw4aXHw6yA12/am8ljDSUfog7zdLVtmGuJSB7QE
czecLV0F+zBGToE48TbwH0r02m3rcDGIlBm3M20q4dzh4Cr+ToHBU5pSQ+d10uNbW7bbuBHXHCIC
a2lwM1jbNoPk7QfEQcI/ksq0JN0U8YQdHeGvkUW78TfnptpNIeuE3st9T13A0YPUwN7WfRcmDXZJ
bjUbh6ZeqHO4lniWx0hDDGQzOUeKj79wWnul0mg+TVmBjKiqxnXlkNOQVOF75NXGpvDQE1pzxrim
NduBe2fbQAppGgpRrSiuWWTtZuo1Tp0zRzTBNG8UwQBsOMEPkoJ8Mys7YGLuvIW9/+mwh/l2iZSP
uEdvJwZ6BKUx4viOaKYzQ7D2wuJmnqQ4TNECmi9Sk9hli0kSVGm2R/lAPwwA7WhPT1ijdgh3kWxl
BhKdTpsOudE91KZIzr1L54+mvG7dLLb+PCwQlELv30PdYstAFheZZoB/glQjWXarTh/D3ZIGsamY
gtlc/kF3UKAod0x3SGYTMrXonUl6vbxLGYjCjCqrkSvbSqaD2WQ30RX1Lu6aHw8hgUuywJGWEjgL
1N5rJtrwyeZ02mjONUgjeYeyggUeOx3vn4pOhbSRNXiUfw248BrwkY6KYKaIoaezFJ+qhl6LUgY6
tM2wJ3vCTvT7wqEpviF3kZFKfTS15udA6B918alBYKpmPg1jlO5GahHn2YXjKRxksLZ3qT2krNqs
owEy6udUemozR81zqcxoGfaHT4PKV8JxsTRO3Tc7Crc6eiSCLkhn4rH20yGFxWqboxvl/JQ0QtXD
YELfqMNulQpoSzM6eokYfaRSyMw7Xe5xTSPO8zS0z027yvltjrrJ3Wv1GHpcYkQf7Ffk5YvDcVLX
aIgpAGkjArt4EajbDR+dLkDtMUQkw4d9c2kM8kMay7Yg2LhaUdM8OSKm37Jx4NvJ+sMRqstrcE80
YbCJRFDfRGi9TDWki0i8BwL7jE1iLl3hRrZpDTu6GvPrXI+UG8IU8CjO8xkREVJzpc7UZvWbyVqy
6cnCvJ+ceC8tKinUqFA99Bk7mLTUSR+AW8GW75w2bC9WzO+TJcOtq4HsNKGMXRdWLLs10UfMvXi4
k4EILAhaS1kZ4m/tYIo0PsZMjapUxhHUW23iIbb27qizXlm/YkTxOpvjtPJqBth6CrTTTI7GuuN9
2GB8+zS8eSlY12GRvfoY0zp+Jj+meAsmzEW0impw7gnzTozJ8w7Hji9mUT/pQXKC1N7xrSE+8fSj
6blyP+CG9is1eJt4NNe1TRM22aPh2tQGsg5BYS7YNleQ7OKTr25ZROPVjFFiW5XVsDen7gkXHiNk
MiD0baE0MStLhskBhkZq5zQk7FyWm8pOPy23Ls5z8NgZ+PoNsmw3E/FsByNHHsi/j4fHG7b0MpWr
MY2d16HRcoY6xH9k0zyXuvMoeiRvuA6XIEs7uyekN+BExgk1xXwEAc5arME0X6P5UDB4R8uwDBa/
Gf+PEZ57iSBGEFCCzi+bVmqXxUFxjl+p6Tmh7BgPRR7i5gvnBFcbfSRYLsoeUQ6HCc2ieCiFbaPo
R3Ia0xGWVhVvc8F43drpNqrBwIQJZJ1McXUUCMpEjhAl8YzvwER10Tc3KyzN3UAcxlzRFNZNt5aY
kLWVOmiMhHkaVbkLtTo+oy0hn0x2XHV1se/b11BoCFlNwVQz0orENcT2+TPKnGpy61WYlbWHhay2
QHebURY38ujST3SLaPSr6CC77OZR84Ca1Jk3+HXuFusRiWjW1eHPJ1MWsV8fvLvEZuMZce21UYfH
tC/DM8Sit7alOCmQnF1bV8EKj/UhdGvE3xodnqVr0TZd5i4d72OwUxQprfTB6Q/5ojvGwLCKcs3a
SWTbfh0E2cnJYGYaD6AlKuzU7wcuT3pIJbKL6cPDUW5OyXwfgdNuaUjWsjahjNpRKDPsNUNvd4jd
9pe4vWzDvJfu0F5sMDwhS8tjZ0fONujiXsTmp5aX/fafj8ow+HpHVKVQ9fnBU052ESpyDgtHrwkG
tcjErZ7EsNguyVwHOeQ3Kwm9J4SXT1qyqCRIDH4Js3kT2SX6X6qW9nZvvSPQ7nlQXG+bZ9QjDZRR
7fNFKMlJjjpNNclKBiYgBlfWpV/+65//hQxOsZJlxSZZvnXR/VQE3QU8IjpXyrWDtiVkoaOGktzV
E01qVvOo9/r3HDJPcndATBh2uGUqzHzVEvFWudY10ow/AgK8Uyfm5yB2iUKhBwjVSWPdu2FH5ASu
Ah1l22gm+2b5HlVJw21QFic3DN4mcbHsMEO2P13rcNIucrwPhTE8NyWBuW3PyyPClq1JK+8ctMwH
4oEJZpnfSgJ7F6ONtYMoSRF4CtTLTeQrnqwdaGvsp3FZbLA8U2aUZ3JtULN1Hhx7O6XcN0KCPkQ5
/5DesI7pW0MN/DO9kTMPpd2xK6prTo0gU8/GaEJt5wzFl8a7uQ0oC0MMUtcHygzX5PSP64LBdI/w
ETGtoyfnZHzNNDc8Ygd80MoIFlxVpznrT32PZd0ZPY4BqCqfW/TPY+xN+ET+nRAk+jLd9ul0iGwG
p5mMJF8nYHb3j/egnykU2humpl/moEl2o7ymbYNoRw9m3+rL7JiYyWvmqQjpP2eRaEtksCYsfsQl
utadgLArQ9s1yiR2Jy2ybSslVZk+HgF319v5SyMdTBTO9OTUo4MfK0UF1lWw1EblF5XJzCBH/TDn
HNvuYiTpYDEn5tqt1fSr3k2m0/RIcrBHzubS21qyzf9T39bHhFjkWeOTu4ykvov2wubWQUx3QKrR
q+hcJu59aGI8FHyJvuMAMNeYpPyQeniJKdbpHwrVE5tIE3vbAdWpK/pKfnqRss5MvU/QM65iNe5N
jWaypCJ5paeugOQVATTUWJeI/m+8eR4dunrdkyBYo04Np0cMZOeZoNAVkNqzpkB8cvwOYazfl0b4
rqniNzX0H1SCMGH54E+pwVgbUGFvJxo/cKhwEM9ENljyzjOtpyno6VrOnftsKSvXxfgn3F4c2DXu
s9nIfHMc3r3E0yCQrWtjPkhtX7BvkseUYbG007dAFqeYpAUfyckT3a5vkeHX0srXU1tae02cFR/w
faS/R3Nsb+zht2rQeBN9s9VUeCjjfgnBYGMX9Lr5/57qiVxfidlUhzB2v9G47hPlLAqYF6JpX4F4
xx1XJUAGOVJ5Msz41GKkQ02O8tIu10ZLzvVsBvS5940O4AigndhW91KHYbGbCfDcgRncpXS/k7xh
1vc1XPZgQEnThMIk7wj4K+5lrU7tR/IecRQ1wBKees4JWNiNDI2HTmSPVaOdbcAGXyunca3Fxe6f
2JP/H1D4PyUVY4wTZOz8z1nFh7ZD2PYfBwrs85//FlL473/zf8cUSvdfLqkS+hLNowt4lf+KKZT2
v1yKebgI6C8ibfj/iCm0/gUj4NDbI0ypL906/xVTKOW/SLqQJAsSLEzXFTk//w8xhUvBzH/+t9g3
3irT4TdwyER2XUpM/q/coHIiF6igW+6ltugumAsmY+vZFmDZOBHlOoj4XwPCDl+64cWw47+wwvEn
tGmLhHTVIaQYiT8KwuxMXhNuu1EdVXKUEBzbovceGtvQ1hMAVacV86We7/AAsQiMxjoqeubF1ngA
Io7RNLnuQQu9eJ3BM9TIvnxBgNFumjWwDASnfZ1VW3COPaAIpN8Eq0SE3AGpjTGGe/jYu9wseR+Q
T/D35UhMnuWcYS0DCCK8FMVT3C3Z4h2C6avyQHJTLT8NlrlJhfnglNhyp0E+iPIxC/VkaxTJlxWY
p3jKd4uaCwXiddKp9hs5HlaeWz5lkzo0sfuu9+aD3snHpNN1tr+m3IBs7SlgUIjOmAvwgFgZkRgY
bLoCn5djHvtivk4u3dJuGrKhYtEgdgx0nBFTxcG31ZSrIJ0FdCUIE+k2AZJTMZPcoqFBsPNdjMzL
qBR2/1Vsxm+FgtJ2SvdgZNpnqKMK7tK/uHmzvWEDTf8UCyKrZrWFaK6pAG2I/D+YRvM61WxEsWBn
KOF1AqO4FEVkrbMq+Yp095lOzX0Wirs4nJ4EZgd/bOy7AF+xjocANt56N3Mic7myYZ924OKflWo+
NGm4QDkRFX7hH6M0OdITXdGcufOC+yH9BIbYdMgH2XK480ecqNEC9+vzB0UKFNQgmwSDWGP6+wOa
eQ8j863K07/AKAVW2BSPAyBi+EFXoO1PKEDYKdpv+mZDu4lZ28SwZuxYWNYfFUm1qpOXVPDJUpZQ
3us8tqN3D9PzFTgDPepWjqSIqKupxcBSx+NdKCuxbQnOgIgufElQjTIFGndV7QrqUzi8YamIxaAX
1J7qY2OXjxWyzqgPDlNIzokLkLYisYHhZ8mnngk1qILMA9HFL4O16ZuUNOK5jfRBhPlA0qPx4I3y
gVoEbKVz9NH07l1FTuO+1EJ61uaa0Vcgw0tBrit8diQLEGAO2x3xPU4tmIwczNci21kN3Yy93GhN
DcYuGNxA9JJNb2DNrYc9AklU/NSsrsoWPyOepWqum7Utoh8tlQ+eox3V9ChNGHcnjOB9ivAv18I/
chN+u31UDga3dLLukNAWE3HOZsan3SjjMR3zg3Jkw3u1fHNhj/WaFYA08it9zRPdoPPXgJUHtSd6
11an9VRE1dmN0j/HMx6srcMFuGoEJgMlvHtw/MM0A5+wJ0CB3UiiSY80U4AZheM+060tRxbJKH1/
aVNYo5CC3LVOWpKgWCoWG2VMKJQpT8ZoRJdKOb2Fz2ZThps6x4ilXF66XCRbW+VI9sJHFqz1OPCP
E4LK8hmmH1nvPBeCzxVp+y3QIL6A22cFoVDlD9G+kYxt8Zg/k7tMOXL0k0YOR6F914M+HMKGopM4
8zF22VfH/bQVT0OuQQqULsIpNuyHwcavUZbGQTj6Q1LEP708tG3wgFOJRbGxH4UzO4wqYM9uui4q
B9RxMKCaETMgqm5bT0Pngfe00ncmHnTbRjhaT9Upj0dARZsfU0bFNZxw1TWXyKI8lYfn6sbhvKpL
HR/vwKNe1RFAyLQhTO3mIZVBSxg8B1X8hWFljS5ul3e8M0XMF4F6jX25y4//PDCEhyKblTeuOnAa
yPjKxWMQV+FpSMqrGPoLN45PF8hSpFKsaVR6D1r7EsRI7vUB+sAz8IzlnDxNyxkAD7Xz8ngZbZiW
u6MMYLIsfQlJaLvfBlmGU2cAoJl7EG5xtQp+K63Ir5j6hk2FmxL7BqHVxbmSqORjmxQ2dPC4yd72
ZgsWRpINMvqCvK+2eKJonq6JdnGWzsVH1cw3Z2FfxqXX1biRwEHI90CQl9N6K9gp0tHanJhzfoJr
U8E7gzMsF1WER3alxygxwezWnlzMpRgMEB6StlAsI232omXw0GVusinDCI4dTKp6bayO0HiYfBc7
vm9rpIiPqYd3wNrQIbJpoB9n2P9adBflpueZLd13Ju8ZPO2q42G3MMNlqvsRnnOHlZNw9WFCr9Vq
vlpyGY3FU2kUhr4yR2y0YBSO0S7AKE6xurhqZXepUp53pDCIEEajJ7kHpXRbY+knL/2OemzlFxjg
KVxEVGKmgIq1U8CdNrReGlmNEh4AZZL6/aQi2mgFb5gO4lvcKPcwSGwq11Noo0as55eo0R+BBlEp
x8mW1eKuSkfPJ1HP8pkonKF8rzP3rA93ssF1NrYfGejEqugdPCbIVXsG5iyXfrDFGzpgCYFLsS2o
G12rfUFz7Moxa7YDhJekj/h67TwD0dHoE6F+FN007BWpkuwvFALET4Cp46Esw6PplJwo/NtNWgRb
ESxA5jHH/45oDXmtU9VvuV6/6UP7bWNgcjp+VwqOeGnzCYdPzm5XViuykPDcyf7eCXkYvH7k9Ulf
8wyZYzRBxlv21hKjQVhk5q4R+29HQbBlL5/c3oNVt5+DnlFJzFx/Tl6/VW2Htt2+C8vgEzj6L7AI
xCqkW9Oe9hD2xZdTwjuGDt0waWidED0fjOWxFrN16DsKUZJZAYDm902Tktk6J1+j2Vx0bOSwu3w4
BlolVfQrElF3No1P63DgQW4Hc5eH0y2I4r8Z/zdpxy+W81aOwUhSwHTz+uEywqLDk5InojhzCRgj
82rYFmF65lE7g4X0wMbmHcPsiX2OOWkkDYQwfy0wbpazzmX91nlGswN4J7Ei27dJchPafMORF/ll
z8cuUjKnovku0cXzZFWYg+U20FVzjw7qzA0MLq6Tb5XaRrfoq+K1O0GzsqCC+sQtZuSZ/dnzsK0u
dH5Gz+Ge/pd9GcMTkpDld15THiqLBKbRTfey7HdpMAenBeHSqVGglYgvgaDHOw9l3ISMPrfHcING
Dlh6EuSHoGAeuZLpZ3xw2LoTpR2FKp9IsvwgjuFhEeEAcK+KpqLbO0FhXnmK56bFiS2DX4nWQB+4
96w5keskte9EoFtrzWn3XKKrSISww4JvoqImWtrTxmjRtRiathEIXKGwrKdqUU3i9Q1t8y9Jk7+h
Kw+qrnelTlB01bGle1bNgkjwwmDTM1AG6Uf5Zw6kYitDjpuoZEmOaFawq3iN5C8Dy0COZ3svOrG3
fjvLh8T6gazAmm8E5t6M6xWB3h1nBCU+fCAaP2Iw2/UY2M+4aPu6u5fc6yMg64qkrRF6y2d43LcS
AUCfP82yuI5W8lHqpmSEhY8k5z+2oi+1iJhqxN3CbnEETjettRmz+ks8Lvld+3EJCh5MB2jJJZDO
lEayFg7avLcgpQZiTjmQUTSsWlf7xZeFEBAPSaqcQ+6lH9ZQv/XoEIvmy5HOM7mL36S0/rD0/CCC
48pJ/9EWpN+D0Z6KaOC7jUNA0gK9rRfxUgfjknI+3SZj3HVuvG3TxG+FYMDtO6LUJiLUzLwiZapB
twGi9muRvewO5j00Rmr8aEJrt1VGAlaaZR+8vP5gzSji+9gvnodQ/WiKA5dv9znQnA8LwyEAmoEa
cGzeiJuK8VG/tVnwgRB4Q4MV0RIKnFVzptuYpFfFjwAo6wjmy1h8jPjNaoofNxbjIW8etUTZsObq
pFVcYdKqv3uekp1t9YRE4PjiFKTrEdEoxoF0VH/EJW7bVv3MNYlcgDdloD8QNo4avY3/spAaMHIt
9m3Ip1LZ+F8Or3IMrst7FbBpYIngQIjCxSJdaqsmn6vVvnCCr34eURVZzhJgzMObTsdyyL/EAg32
v4GHxjjV4r9/PmwtRcLpKhJpKTajL8PPO+elK+DRhXynXoxkUuSAh8zi+PIy7Rl4lvFcNDfoyNNs
LV+DzdjRxQv8WkL6K6RbauCSyJdgPkFnB8PW+Axj+FJyhK7/8feQFhKsOlPEWzEhTstvqSHnfdnV
0c4YYhiafY8g8ihRae4yPf6ozgNdd+tCY+SKSd9cNai/gHNfR0JkGAdAyZ0y2UXc7vsk1gI/1vJ5
F4QR1jTPewpwxJHE0Z6rMaOyXkuvDAQS7QYlZiYqEy9m2Da18ZZECOiQTMDV6nclco1V7TnPKs0B
eT/ayMJdUfYXsjD3fCg/iB+/ZXVxOnMzVw6VdgHjeowVWbkNuWgtA7Ylk4dWR6VWii5cYcb7biBP
N8vt73fNeLMinu+JZahwg5o4qvJc97a7mtPmLcurN2r2HlGz3BZbd2TVjIxV9Tfp68JlpesgmhgK
+KT1XUfhicEdx7hsYwn1nrElU5xTCI7jLXpcPraof6vAnAGyFGk26dmuZpRqMGsJruC++CBx9Xny
Ykx6ngVLCaOI2Xrd5+ongrPOSTpZ4Dki+jR0uSSaVkY145pgCc8jg2sSoZNvTXUCzvyAMAIyp3DM
LRrV20RC7qqzmd4i2j18gvLyVYx5kdfBRiO6ciT3dkyU+sYB/t1p3lMJuEwmb4k33hIPIna2ge28
jdYwoF1JPoaCvLuWFTyn02bZ6/uBfKtJ4C0gmYvw689oJqivj/ys4VaJwuWONqMvzGxvSsvPadbg
A29RdpCu7M8kvxInhRwLWx7fsBM+ZW79l+Hhg397n2oOglZWOIiaHzIesTSa6qcok4+u0S9wcL9w
xcZaEOa1yTAUrIm6fHAUzwtBnH6RLU5eafKVXsLci/xgXAyhSOlnLB4rr/RulEdBkUQmsqEUkrPf
zV8MjXXU/C/2ziQ5bizd0ltJyzlkwL1oB1kD71s6G3c2msAoikLf9xjVNmp7tZL3QYrIoBiS4oVZ
WVk9qzeJTDUkXe7Axd+c8x3E7IICxMArQIpnXi9NHjXYl+rFCAsTrAHoLAAjXONVxCpCp7KanuSp
l3lz1HsXzxVk9hhfTOIfwhaxddkIVCJVj+p8uAcEYVPBU1B2PZVB3OCDsqEC2KOiz5N2otyUTxkP
yDmd3MQ28x4c36HFSik2hxyVOJBZiyF47sc3TPfv6Id2zmCdtVg74SzbAMhlFoxqLjD1RYD0iXMT
aJbFQWB5/V5Wpx6jhtYsC+j660C9Aaa5axXd/sYN/z87MX0IIuLNPgfP7yNbXt5Et/1XyXQxecPI
0fnV0PTOD6Ksfk5/MDb991f/Pjg1Pzh4MOwpE1unAvtucEp4hqGr3yJc3g5O5QcbTruKHEQzLBRT
fFGFqdn/1z91Se4bjHSGnGTL89XW3xmcSv1dpi5zUyi0fD+hG9i4VDnNVd+kMJDqEmdeGoyXIS9O
oPD0QexKP70JS+0lVNSHzhpfMBbuycpYUSPvyUsmjN0dHug8+MvDnQj9NVfmspHGUQPQMEfJdWiV
YzD6t+7YrnDazjsyOwH+3EcZBlpbzchL8tHP43M12rBfthnynSrzto0z3HEG3jjsQKE2T4FoC4du
ZvhoZ8YeusR5AJELt0NBm4AOFpv9Q8PC2Mmy1zbyOBfDfGoknbMMtbtEKViZKpuWB8qMPF1tVrdP
ii0etM4+NbU89MLa2hpjEks5Q7o+uQgNUjvYFE28aWxlU/bJU5KEn7BKIQSIX1LkNmhUKYOTKHsd
8KZgMloN9RWbeKoPszxHPdaolNrOCCw28JwghFTV86K8rS1s6ynIN7+PnhKe0nnY3/SBvx0gsSLU
RFGdmNee1t8RMFbMSg1/NSXaomuRf5qdcsFi2Kk8Oxr7RIjAojI0pkeivlUqyNoa0qnEus+C8RNK
a4Y7+U0Dl4ogzGKt+Ng7dHdDGiXy9rICXqp3d0VVrkXYgP8THDvuF9Flt2xJ2WT37l3C+MOMAeWN
xOL07ZAsE9EU6F9VNJ7hR10lZAt/Bebkit91g8lSjdAIsNONYKA6KxAh90Nx38aAPQDwbgbT4qdk
QLugwdcCOHc9IT90CxdRuxGiIvKLzFcU18hnu8lU6Gsn3LI0pTGCdxBLfbJtxk9mjGGshUcwk1Z1
bXvZofdwEcUln/BYFfehNz500l0OqnJCsr6PUVjMfIXcLppOpVNfjIwS1e51Zsek66ARKm+1xjyr
TnOlGOe4zo8Z1CQcnFVuXwde8JRqkYYcPn0FWka9bK9CxyAC105eRx5XkMjH51JvmWThXOmzfeWg
yBBxjiyjq9ddrQ+rPhwenFAe6kQnChwOZuNd8+bOmgpetaU4M0MqXxqfZ0g23nk62htw2zlEQGAn
hf2cErCmK6lL1RDbC8NVKH+6RZulq0JTNlqrPrRxcR9pxtawsnuyf2/csTkOIgXZQVffZck99AZH
62+EE4N6UOA5wBGobarxTC6AicTzeAhdZox3rDJa0DiA83093CUQNVsb9o5w3Y0aKfAw9IMjmL+5
ZPstCkw9UmtpebmCSrFX/OiGIPClPehzS/obxLNApcpXVsKbyNaWwcofxEGbVpyWa98EGgaZ6cNo
iXGo3KUC5XgWlvW6tYr1BTrhwa9ZGCMWP0nAhHPu/CclrNe83llvDF+EBplBKKgtYjQkTG2q8MnN
1Y90DERCChic8Y029CTydTSYWUOdXJSHotNf8lbuKlS+IAS2OEe/vlC0nPMBxKtu2F8iX99ZsbVl
831IINnqnXbQHf/ToBpnDVZ+2uqfEPpfXD+m78bMrEYb8DS3VdTfqYWyIbd3M9hcYoruf1I6e1cg
E1dF/zHr7C9tqpzYQ+2wLux1eWzq8Rxm5jYyho+556/LIYHHI/bYVlk3+WsLpc6bB9WPApLIBnsb
kPTtxGdXx5aMp5ylvTvxpc4QyuvwZDS4CimP6PyK/DHUYpyeMI/5F790fXoIEUmMLqqmzt8ZbrEI
kxbh518loH/9aW/CNL6+GgYbhmNolqHRsn///Ekcso6LslQvaogStU+4/pCwSI+BHrwNcMZkG4n4
UGUrv3JPYZ58RP2+J2xzl5XyJnGb644+pE6TbwGW/132vPxsU2ypNqwQKo2f74qPz+i2nv+xp5OM
//f//F9VNP3qNvjsvb5dHP/7G/1RAVHKGIJqxWFBK8kZ+S3hTjc+2CTROyTxTJtji+Lkj4Q7PmcW
ysTOfl03E17yRwUkaZ/JuLOFY1DV/q2Eu2kv/Pb6E45Jfh4VnylMR2jquzAXKMlljDS/vAAKXhuF
uk90c8Fcb5FBqeOLVzBI1mE2nN68bz+8C98XXtMPdhzN5D4kGYygve8vfJOup6hrWV98Zdf53by0
SDaA/9ZjBQmcCKs3iylVIwth2nQqDPvTGN6ex8wA2zTi0aojEBw/mE7D2U2eOL3a6T1gXD/5SJ7t
EhzeJhXtbQgbLg5hHaBtbZgD5QwGLRNPe/ZJS4w1i3McRsZNEkfnLP9ESQXCMjngVF0yLj+HQ3ts
teKgWNpaRTIUEWIBQHmhOmyHPJ7DofnUVeVHK7g1dOes1mzTZaESX+Z0Cy8ND75Oxm4VXzkwqAY9
eG6nlanItJeikae2tM/MhJZemT8FXr0vKwAT/MWRn4DYFZLJg9leJ6r/4PMEHKKM+F99YZYgSE3M
mmkLqY+A7CuaxnNOB+2gX59+IKwFGB5YxisFahYJ2p0Dxc/C8rqAqwnz31worr5IwoOFWowgwlVj
Gqw3lEnMuqhRLix7SF+ORNitui8Jxg4aQxMu/rhNu3STKuFncAJEyFkqcuvqxLNVLtgGPDquuxzH
6CPytIFKyC4qfy7j/l7tlZUY26XVaxdg7SwA0C0ys2L8r8xr3bzCIr3Py0OgMMjHrodYdsHxrc0C
DMjlRUmnwb/JKJrEEBuDM/GssXsVOWsLg3dsNn+VFqVNB++7GwPliIqmgjLMFM6UHvSmMSiqIml6
thSXrmPPy2ykN/a+UUHLYgATGDd6F30hA02a3UmEwbk1vb3v8ECErhjF1hVm1oUw4kWKLTavcTAU
yi7Thwdk4I8e7wfTn0WdTYpTYyNcknEmILb36mvtwgj0jZWImxDEui5yjILOdigkWmagZb61baqO
nZLB//2UTCm2PhdYaB7iqiObAcwCqS2MjcnO7fcF0l6FASkCjWg5cjNl0xrIaE9VUW/TyX+jNbdq
Q0KKJ42DYsMrsl2GB8V17Lc4VRjlAHfVWadaYA4AiB+KiqKEzKOVH2ebrkUJ3BjUuIAlmyF/ig24
3210xWR6U7O/jsdw48CFI1/vEMb9yZMQOovizvFQP8bK3tWC67E9+UG2kY64tCVKU+oxeHjXFrdw
7+ugvMsVI55j673oFtd+klx7VOX0aHOyNzDVuYDy6pWMk62dNjvuhoM/un+ZLPujy0EjpNwypIC2
ary7HNoImmPamdWlVJ1zbjrnEKCgRd7CkC+Hpnwctfhz1nKUaf0pwJSX1+Gx7vJZXma3LtwBklAI
JD6FQ7GGJHYIgEKrmbfKQ/DfxBLlxOPCzL02AdSjiEesaB3ysdg2krcfhJ2tB3eK1u/LoiDGEEWv
1R4TNvaEccxr4simlBgOjaXL6V25HE1SX6fc4aHF/tj/iLAwNzOib0piNcKFLMNPNEU9rpIq2xD7
/AjiD5Zpd1+ylckbyevrl9Bql6QxLgh5WNG8rCWoI9EzHFLFqm3wjlCbKf30cTBCa9NNOHTHIGpB
zZoHdvPc6tk2q+Hz5tXRk+0pYSgYopFMrH6PwX+J2Ro++3WodccEbhq7ZNyBbGOLUszchus0c4g9
vgdWdCL2e5NFnx0bNgzDYaW3gHi+lDjqpVB2fDa7hnAKrVeO9CShzz6rpqjMURKFrnL960fXVBL8
6WQg+0wD5qZRP4rpyfbmZKAwTEwGk9UF9+8mMx9J+IPobqw95lyVniK+rFZSpnOnQ6o4iQgqeht0
p7nlLJUwX9cKVAHIAtF0BfUZloNom5ech+0K73evjFekoC2n+wuUxWrEClvq+sY1aSscfaOVD613
k7uIrrLmobLTrZDyUrjBy3SDCQ4D2v1Vib4DF9u2seD7yofScf4iBe693ozHt5BMbjAk6gI35lRl
v3kT9FgUlhmN9SUV+mU6DyU/uROQbUtaWIQef3Ug//AH6oYhuQV1w5Lvb0CllErO/gpwb70DQ7ey
ZtZCMlyxvH1dGBd0QPuhNQ4YP0h+xI8WPaAvXpnYlLXW9em50uWvL4SpPPvuQmB2NP3Lbc3RDKTS
9jvNHcRTz5Jd2106E8NISKA2ztyAw2c0QVykJh4pE4kINVWsr0sLU7XAIZHedYQ95IaxSrgVR15q
rTyUlkUuEPhvxdmn7rJmFu0xOp/Euo11yPzisU/Ta7Jx9gUnuGjTbeaAf2mza7vC8Z7Z0CHKB330
9m1BkEYgLnpY8mSeE9E20baah6QJrxLD2fno1stYHtikrLzQ+5wkZJZ5BgvZ5ohRcAH/KTTs54rK
RJj9qQr5kZSDcdQQ56EtIwIqmNvjqXZSOJt9am+Yht1r/F0EUvmTh0aOtSLUrJinDWF+FRj9Xvr7
PGZy/esPYLrG3j6iGdgJ3ZYqyY7TnFCbbtQ312CuuXrgY9a6mIrclJ2+lrH77TP+W23QMXgpsyr7
Uv9yuLtZ3i5/+Rf+qyR6q5pqcpC8+Sj+FOu9f24CRF9vmx6alN++7FvXY9kfLNtmhmRKXAdvux7+
hPqSUTBth6WjfOVH/db1SPGBOazjkMEnNY6WqSn4reuR2geCO2HKqMJWLXNqlP+OYPbrXPePa0cR
GsWCLc33icRBlsLgTzxl7SYwI2DgIbLPiRJDBDgzMkfbJ2aFZwmnEtlon2NHvSpxTBRutY4K5QyX
Nj5qaLDmVnTCSkSX0cFJ0Ie5tG+F4X8mO4oHOkA5W6+APqQvRTKl2GiMEf0wO0hXvSIVg8cBiS6J
AhU2KTgxUUYUSQnRg9u5VDEHMVFfhJ4JQxV6aGOCZ4lHZe+pKeIEvXnUdUDGWQ75LJqeBuPJUCwS
uz6bCcgBpLpLO5d3AX2GqT0Y/ZemStadYTwSbifmVh88EDc5IzTFW/Z29Wy4JEgoTIF99XOmYiiU
aBk1dUTxh57PUYJz17fdlRKOZO0YZFJ5pQKDE4Kik6Jot4f6o9G449bNWEdLtblNqE2l3dc7x8GU
rKbUh2XOA15EWbVWPJBDuBLVOZa+GkxlGM2ptLOlMej+sk2KcdF4jTULPZkveiWqt7DxWeJlrsXZ
wycD1WxdWcx0zdL7lPAs3TpiIHGA4JatnubWJq8Km73tUpnwIL7Kf1C+MKFsEh9GubBQYADCpB96
9LP8FbaRC3Qp+lwGOSYXxlQrp4YmS4gtWRPsgD+pfQVowq14hHj6a+n39amOQZJGAL9VO3D3Javd
LXcAJTcCwEWb+FBWDKLG1EZpNl/vs/9L59H0Y16yfCgDz6+r//H1uPJes+n+/u4Xy7Qm6eGmeS2H
29eqievfb7Xpb/5n//Afr1+/y3nIX//1z59OXX47N3ja/3zscvecej84a/ia384a5wNDFJ39MYM0
ZmgaD+JvExbOGhh6CKKkKSEUTaXa70eN9kE3kMk7mkYFwySCgv/3o0adjhqCgm2T70aVY/yto8ae
cmR/dNS8ezwhiBuE3Vn2GtRUO/napqATiyC+FMCyYoHfLIUXkDaculc4nbhoO91aIhivNlAQBqxp
RnkhMBczTl53F0Wr9I3QoErIoDVe0gzBt0g8NuZFpK6jFlCIdFM0nF5RL/uxtZc6HQbKqb5bxF7d
bGEGKGSLpcwxBRVyl2YmiJ32KlGQf0Irh54z1AVywI6+HuPNdek55RzopYkQUYUayEp9rjCSF357
jHUkG27parOklMcMaRaGOTHO20T9xPh+DxwKxW3o7GRb0pYAckFGPzWDKb3DiGuQ+O55HbTYh82B
kllIptoty2iztBciDqqNDDAAu55xSly9YfHLNMO12m5pQu/YaQWlCsKLJzVukT8EKI68GiuU7LMj
uzVnVVjlS98pz2JIkSCiTFqZKskdtvTP3NTGNozLh1HTiaHkAFvqKSei4kUdOIkY6DohkLPSbJ6y
IcZ/rnw2oCSsszR3kGxhZXYNshKseOyXRtQdPQvRRiQTRCAxA2RYgKeconGV5s1tCyQFY32+cNq0
RBlLslZMZPC6JaIZagYNbQb7Y2b6yh1uNfJ1RrM4jj0JigEOs3s7q3LcGS1bc6Iv8U/WKig7N3nB
V7JKUlY/nWrUa8scjm4DxTLvzasIwPgsUgksCQDRdw0dY4KhwCz9i2sSX5YW11qq9auS2DgoYtBM
R5Iq0MKjTNUw3a8KHXNTEwO6jAo8+AEjsVmEwv7I03CcZ15vLp3edJAqliAnUxMuU9yAJnYtiT1M
J+okLQ+jDj449HQ6M5eHWYyIYVcU3AI2EXGzJDUJKYKyDcw8x9mKI46L3Io+Q6QToBu74bHSIR3L
etC3Tg1DIARJONfsaNd1tbooariNDlcDkZLE//33GTvVZhRTPz9jD8957T/HPzhm+bJvx6ytfsCv
rVKfMf8Q35xOvx2zzrSUpw8iUUqwz/zumKViM02bPtGS1nSWvjlm8SvhXqba48+xUP2dY1afvtMP
j9np9990AaRjWq4Pk3sdtukX1Qpe8gTAPj4d2HFNttYsGiLmoxeifTjvBqIxmdXdtX14HLX0wiDj
KRfNfvQ5XhrmHgj9B8feB353l5n1Ws+CfYsrZfSSC9oAloHdLT6rtcdSlirthdLuIwzqqyF01pyZ
2azGt5cm6gvi5mLW6+wGM+UTK/G9J/KTPuBylOqtH6c3TdldtZa10XEDlmZNDAGkp+Ehzou9qJF5
Ep3JdJkVa1Zv8wAkoGveaBFDcasFx9fA3FUgqs6apmWAXdaXALRGBcuoSfItYAxiF+BPhMR6uLyq
CCpoYltfmBvthZZtKXXvp0MuRNyGTHEujW6lR+kTELfVYJCs0fhfRrOcl049z0wVXuDEu0+2TEUw
dbq7CseuFjWnplC2gDQ2LUPHPsgpugDHGqw5zXIxIqeDQbZD6cu5zkPJqfoMAFpB/DjdbvMYYfIP
dU7fMN9DKOS9dgGUOyc7j44+u347HzrazPE+VTAmGSVQw3gFlHFRxONdQEohmncCUIx4OCHYY2zd
X6Q2ngNAw5YrD5Tim0ZGO5HnG2KGIQOAwCySLWHPC2q267RFPhYWy5jHYmSb16WS3WbiwOP45DU9
MXHgGiJMYhano1Zilg/rZZQMh8Sb4BrjmkgRYMzuXTNli0sPDF666Qg66FvtbrAwADeG+eTXOevE
Yena+qvaWsuiwzWfyF2XBU+9QKJA2tARDNNN7oR3A6PT0kpuy6bYVX5711vkcoX9iUP6IjLzfjSH
BVl250pvCMDT88eySZH8eVtqf8KAL/roPCpqs4JrwQZfN5uZG+rXRlzMvYY5rsNMsG/mTYvprbzq
cHxBFJ6FQ8BbzcxI769SVZ/LUN2RTnTjB2gH7AQ1LA5v1uQLT5PXVB70S0X02Yd5mSd6OnODK1ip
PSxR6wm2OhUCgPF4YLPtcv1BnYg6GNMqsmFR3UdmeWUjUSnq7LmM/WXnKiCQzEVC1kgXTq9DL/cD
s37HD1m59zuRZrDsEMB1kbqI/OhSWiTy0FYA2z8x/5spqsZTAmGbFTF9DpawntaOTZ64IUCgs7Ug
f3AwVGxE7jnwEfaTj1Ep2hODFgqSAGq8flO65doNSBgivvAcxQSyysiNcX+FX+D0LKG2nEdl0kT0
JrE2QBVD9IUk1e9M7BhVo34RYbK06ymtRUEZSLJmmKoPUDyQPTMs76NrKbMbzEz1rJTDzrLzfRv0
+cxKTDQ5iBjDXjnUfnZndubZqNWjjfuxcpIbidmSB6bGhy0iQA2yI0YmZMA3IgqOUbQjKR4Sci48
C4+3dx0qjzkManTA+1C1wCgML35RGgs1V55bxVr4Dmw7v3PkKm6gGlWQY1YNtof1lJtCziHKV296
T3vvMVKb/KmfAOCJ5Q9rhPg3atq9ouUjeaIGQR6IsqQDdKOV5mR3WHYkY0o/WU+/SgcKR4scjKVa
8Tk4RNaAAAO8gaKKtDzoy74vwMH5vkGTREQVcKtt11JniNR4KGNmoq7BW6O3FRXF0J1S4q6ZG+PX
KUFCzJNh8Bmj9j56Y3iIMkTjGjX9bZhGZ6k7r5kD+C2piLqhoWQvNdbWzJ3sZjnB4ktCZR8h3eFE
Yr1mt+5NUjtPHIzP1Yiso8vgakC0x5RIsCzFL1u1nOUL4/+nWrGmjRUiLnwAV0FS4tozLLKvoQj7
HQA0t/W7dWrzLOmnwCBcpNFWEQ32focE7jZjYi4nCH/uKmIOwfDT//eVC23Zz4uW9fP4/I+7mtb8
+7qFL/pWskj9g0FdzOBI1yQ7+GnW9K1k4U+mSsW2NR3JnjAnQ/cfrSGLepW9n66xn9bwZv+7ZtH4
KnzcDt+K9bWma3+nZqGX/K5m4cc6GhBoXgL/YzHEfNciIs036MXIGSJmx10VCWhEs3IdBrzsb6KQ
Q4ggXMryNDz7UYXNqAc1OJQoPgaB+RYAcJGnq8h17DPTzymx2+o+Ac3rV3nljB/dsehOpiCwy+OS
FAb24xL6s+sfSE24cY2nAozefBjjc5x45CFBSap9kCBVbZgw6DCo2HfKqN5LgxCCIseMWBz9wjhn
bQVVG3aL3rOnAXxCWM4oryyHsTXpHThHy34zwIzcRZ320WwwhmN/aVrI8i74aRgwcxdZoMDwPA9T
1rqmUXmn0TMOVTCO/BbaYnDcUzwgtDwYMJ+byFu1UYvfk5Q1OgFTy5/d1lsZEQ4sRYRHxS3h2qqJ
A2QvJ64k2jHreaDGQvJcFhUnC5aTj4oSixqfyGgczSzCKl5p6aF22W/Z8Oz6fhXRvQB5SFj0usmw
q7L+ymuHuQ4EvM0PNfmJhdxMjmULOqmUJJk6zqbB3qPFkb9UPau5YNceNx6wIawFtoNR8Ct9Ja9t
ouyIVTGWuiitOW470hwLgE55la+GMTuB7WkEgaGusg7AKeE3NvqblmICGikRGKu/f1T85cj6p7Lm
/xcHSdPN8/OjYls+p98dEtNf/3ZImPID02bmzkywdWTAGnfpt0NC1z+oOncpvQ0i4W/z6N8PCVoe
yxKahYCHgTXt0L8PCWF8UDlTGCCpTL+dacb8+/zs+ttciNEbkzgmb7/9+h9pk1xnQVpX//rnV3LD
H+MjmiZV5fwyHNVRp1dgcLi97W9GaGSRYXojEoEA8LIwZhGiz0U5gqbGCP7aSGxzFMJHwwdCaPdh
wUhJ5PPAtsAFt92xqipYdOzLx5ywltAingsqYW6o2qIolYMOIXWOX0afYcr8pLblWUWeT7kASiYm
Zcvqom6WAu79dgX+9B826bvfNGz8w3RU1zaHMP9ChFfvFRaxWjoRJHOVuhRbrfTJJK4H3PJ1jJkl
MTqsSw1gRCGbkaTYMT16GUy2QZXeva5By/eycqdYFokEWmPP0bZoBB/EPC6Q1ipZbONgiWHc2Ch3
SHZPFqTNjishC4JqNQ3IjsekoXPdLQrMZFuy4pI9oyKlL68J065Hk86ILW3QMGqI25L+SIweEw67
C//indD+9E4gDcJFJzTJQsuEkfT9R1wTwZI1vOuYP4AwBmbWHGXGQq3xh25Xy6hbRTJHngi1+qRb
9jY19wlkMGu0x6OakDLV5DKat3HfroLej5Zqjq23rqS1eHPL/OBa5PH27iMzWHRyTbP5dPAxTkPT
t9diW0yJqamrLRyHQKvsRXNTfZmZVbuBk7xGSbwyDN59SyEOqyE3aq3tjai4IlVZXQgx8PJgF8VD
2S+aiujxiiSWgKLaN2sfL2cC1yl1tnWjz1tFy4kSMZ6qWL3YRkuGJzuIPl1SAppKXn52WmcZW864
j1ulmzIEq5NvEXfvOw1WU/SaaSiJ6posKaYdX/36fRA/eB8MjdUVw+ZJt6e/2/wGpWWy4cK3I+ru
ym8966z3aKmUYt8qBZFF1T12egP2gZmvPG/kfRi9auEbgLUV6ZMe5rOzHUifsWd97p1LuxuOjqxh
S6W3+JVef/1yte9HI9xpOBvYT1MKGTpWeIej7+3HZqCqqLFK0o75olyktUvUgFuQtqRWwaJgNgAb
RZKBmCkn0j38tWjBThhl1syH1E+ukHw/Cj9V9rb3+7Dtp6eAeF8DTS9OV1E0SpaFpBK/v6byOKzx
4k/yM0tBdpYn922e1cuUfdvSUcNrs+0OacgsgdCIkpS+NtxavX6JeGnHABfo3COEAdMpfGwijbOJ
5bgyRZJdVSjH82BsHuyRDrgz7GJf9cignZipSdrBRshx+eujeWALqO1FiBxYpNVx2vSTCqbZa4DN
3drLomjfwrNxioMOYZKP0cm2aZ89RnV8G5NRcqUN1ULlqNvLKfTUGBuw4k3xBWieuJiqubVJQtc9
qe+zmtVTY6Kb4WycR6nXAIE8JU3U33hc8VtmVERQIAJMQ54dHS1tUmc3ckqRivpq5pe5fVsnkBfU
SHsGSaxgiMSlPqhWuorj4AuKd2cGryEhDs9XN3mGVs9tA4SIVbyjXxrmTu0Ej2YeMW53lJUlwQiz
+RdrP7dukt6HeqN2BaMgBu18MwmCGtKXl7d3FVSrWbgFiVhvfRLB1ibJmI3t9DdaTQh34pXN1iBX
fNaXNdZ+VCMolslkGaV+rDQs14yh/P3X/9eg1JRNY103SbWP7XapJUG1LXqfhBw35I4e1mNhEEhA
ylXWt/qtirfPaPrrFouEalUxKkG3fig0giLiiJjCZjUMTbJKMOuvbK8grNRGuqa7ZYo1B7pOnwn9
kGH61EDbkLmqEYXZKAHmFExn8SjkwuAaevYMa21VcN3gysC8jTXAhIYm1I0scPbllVo/GIHYJOQo
PZa9Dl3MkxfDUIz9qJQfRdirC5Ig00XbgGC14+gEC6FYE+kJoaH08tUdKeHZATAZJ7Qj9rUm4bng
oRZFqB6Kpv08iOpO6I18ApC4IJVK26Wwg+GhTkFXmcLc2+SlJyYNtDOm9p0ZKMukI+R11tWg9oh2
0K9qKmVdeM3WjpSt67fA1ALoj12Kn7RtI4uMqbS9yxmrrXOoZqBH03KBzcFcVlGonoAumUfSgWeu
AS6Bq+iQsua/ydrUOI5FAAQSA4ro1PtY1mwEMryFpLwoBnzdmU8EaCGME2iM7Ar6kHA/m3kRHLvp
xhZG3az9mvjBWJMDIFbCGx2gjRtXrcwdcQ8S2U7UHF1XfJvn//yI+fNpzQDaQnFAUKvONHr68zcT
4sjIM8X3dGvBgIJrHmD4FaPd25iQjTTutbO07APwcHtXgb2dlTY8nyIZHkLhANLkulvnhZBLr4GL
i3c9r9Dsgb2pdo4Zn4OcTDy/H7y/eNT+6VikMXUYjdNi2lOrKagv377oFFCMG2jAnUtBsIdq3erA
OGdupG9BfY47FD+ZkOQIIKm8KRiY2lZ7E/veVLSo6spi3jkq2bVuDeHZGjl11JHzMXcYLKEvdtrx
TrVqHeIwaae/ftp81b+9LVinVy5MWwCyQCBmv6/r8tL1UZPqDqI4fG1N6eH/DsWSNLtb3uD+1OiS
GL8Sq0w1dtl0Nk0QQg2rZ92tBsgbDObQB3g+jdFoI+8KB3HpId0uR7ZsMCKH+6BvJ2MXqRKK6Ils
bvV2nSbF8tf/Et7vdw26hNuErshAyML4gEnAu4JHl7LUVd/Llp2fELqOphvMqP7ggyw4O4xCi3Bs
z4bLIsoblXufJmNjFNU5NXpx13v0xj6JLr5r5LvOFeQqVK+sImcZbe02sg3vwFI4Q1zgIQlPcn9h
Nlq7SmNiP2UnYa4UHJRq4y1kOhxCrWyuYFasq6AQAASCqya33FNJrn3bQ62oxzbZQUy/q01QDHKY
cGADcV4MPVvNvc8meKFmp7dVFma7nqAo2hGuhF42t1zouMmYw2kDSS6k3H+dv/OoTCA8uYHF7xVP
np2oUNVT69iMzyFiVgLGC1Ht68hmH4CL0VUVvkQE+o5Lgwm3dKHmVPjwsdAc/viPYyesUW2x+Ppb
GqGTC5w6U1Ee7iqVR1df4dxGwSKXQC+FrMJNEErM8AoQbQXctmyENY+Lvtshpv7UDSSW1Ill7qJG
wUPWYIJuGn+LcmarVb4gHVC/5DzDgcvVhzYLslMVbblb9J3rqmQAQU+GosETVoGJitGPgEJf6w7C
v5FZzyIIC1WYmOmxgYJwVKokPebj3sl9/zgUWb+vWwo7s/yc0hGCkAzIeQGRMM6qqNKPfaaj6RPY
t+KC4J+GPCDCotVTJYk+tWwKkTGyPsGBy4+52l4GXQlvI6PdpT1O98ocyePOtP44WKOx0YbhY1v6
xq2ivzQpoRnOqNwMQKAuXmfvIwcumZuST521RBw7AhVTWGNmrcvRnodCQkflHHd78AdpV5Bp5mFa
jYFh7fxeyReWz9XqVi9aKZ/rrnuK5AZ8WLvlTfVvlbrNkB47tx3o+w0m24OaKJ8rbA6bos9JdnXj
V+bXBv9KJccmJz6Z1cCgIxyvVNNLPmr8rRmAamDyWroZyJ0qejidrSX3fHt4zg5EoxxdAmK+pVY4
V72mtlBewIeP5bpFzTV3AKWhlm4vkJAsvyGaFpEslnv9Lg1ANOnaTdn6GEEab5szlUImlRS7OsIg
KYqKRtKXK3RFD6GDe86BHqjKFAanDE+MquUixNXJMVTzDibnoNHMtZOZd1HddvheS2vZYNG94dbI
BuFt67a4ajNC2rOhMvdeO0xP8nLThDCfxlS9YI6En8u0HyyhK7HkgzchSC2qC3IxfP/BHcMGXvPA
k4jYl5TgkhXXWObivEgbtgF92Sgz5z+IOo/lxoFki35RRcAXsKX3pChSboOQLXjvv/4d9syL2TDU
bHWLIoGqrMx7zy0njIwbWYFat+0wPkDFJfoKC8XawFCYJEpt1FDeggEukyK7oHYDQgZxn8StH6X8
kuGw80A5kgcTxAvIhKS66gtW1qeOHLid3ptYR/rio2rafTYa31mr7I2T9OUFYUPHdo33o66mETkF
M8emJd48cKyWsxoPWWD9xY393XEanEPl/jBM4tE58mhsj+FnzBQVxH/F3cGxl59lrNJybA9UlYCJ
WihtMmLJ7IMBxUP+iG0iPJuoTfRgjUaasVv+5Ek2EVU2TCddJe0miQkgUMg7gbp63sps8mCjd3RA
SP410f4OEQZIC+Gxl9Hqr3OUKGOdAAKHecU31VoIua//kz4cILumxUaok7sQJOIugBGsx8JKN2G6
KJkhc4R24PGb+DJAHF5EU5qriXExKWY+KUWI0vuUtzwakifDYGVUKn1hETKepFFvJ5G8WnmanlsK
rsX4kNiEjcJF2DbpwRnxc1d1Gc1JdWBL7px0RZyeODcEHhZWcRP56NwiAJeip7lKVbAD8N8fHMLl
jgxSIJA0+INkffVDvAHVPxFEiJ63rTOI1K0x7Zo0n7dgs7aMfea9I4xr8Kx15XPvDMWOIJV4YWfd
3XbH9FoUxDA1ynzh9b5VY3hPdavfFbLVoFlxBEl8n9AXRl2YfMmW7SYr3Y0ZxkMS2cgNyQvt2sW6
dk2y7kDG3WeqU8yZQzFiXNkZpYFLsRBq/+8ro4D2WKa2PycSkcTsCovBv69kRz5LDvOSmvKTnqhY
+aKlW+sbcXQYx+E9rYoR8WIOp8JgDjAP5kloYrtRRXVWEdEUNg5xHDetdvRSSzuWLSkuBEAsgUe6
C2oFt5mxmMQ4lFttB4BDbMgHkHN7UymQUmgdn+22tI9UJ2pj9e3XiFP9qPa1Zk49Q8UqObIxJ8du
9JNtMHDTt6LbM+jv9yp2vW3VyW1T+099basFpKrzREe91FS5BvDuH9q6++/DMCX+4d9zcUOzOdEC
i8xDYS8jXORwEwlbIr5tRf+pvOBGqsAzrl0hopegBBridxrVc4dHtUWQdRqTr0S1T2Ff0X4xBn0X
JuPj36Pt4XxmogPQMeX4aHGi1JcHlYMgHIAgzofKhkU3uC0oOZVutaDC6W4Ubx06STI5Kh9pz0gA
bjGKNe2w9lTX4xFg1nhsbX8f1n19iMavwu/0bW5OHdyvKGIpFurA//7ssBbJzE+PGN+GpcY1N+80
VnssHN0SiudwqIO7S4v/rOtVdwFk5WvKuwS2D3YG3SZg2QZ8JWr5FCT/Ao97w5F4Iiqj35nOZJFj
ZH3orL3HoNVhcDM8mecBus1kMLW1g+RoWdrC3QQ17JCeSI2TAcYgg+r/HSPuYtZoX6O4By6S4h5R
gsTl0bzSfOshyguB382EiKrp4RFiy6+XVeITscUNeK76yRGw0aWxQqd8a9qU+9ovDZi2lKuhPTjI
z1S8tlU0bbFbOehMrjlAyjmnuJK3M55OplkOswE0wWawlYN/sTZ+TH3uxD7JwIT4NgnaBKht0ywN
zNeImujZt5Mz5sKtYRFiRSI2ZocxGW/WaP3qAVTSuDf+praz9iliU4l1xreCjSxYd0Otlxh7fgwy
B+ZhpsEGL7V63Vr05kx342nNzMkljPRRQjnQE3XMzkVV/wm5qyISiVzsaehD5iNGlivDqQjOWZ8u
6qLigDaST9N4yYbpppz3xd0M2o6UK3sFwG181iuL/dhKmFF3ucsqpVxKShY1EPwnHwvDrCwMcrsA
d1rhUK2DPrwqrnRycnznkvm1hSlOLUtC3Vdd1FlH+ppvGnZ2tF7R+A0gYMXhO4BUk4MnLbrgF5nE
q8ctmrjBWycdOLyKO1IfOkhtVUnIddc+1YPHQTvVs1vqId6drAF54pDru4YqPBytfTI66qdlup0T
lPknK+fJQsP7HlFkzy1JSgxAmrfMcMS6H9ABjlrmHcdYkBaV5dqdRgJeULeOfyvzLqya00nU4XIf
6nvTOs3bxFqMOg+/hk5kCbVCKh/EQ+848YstDQLchNPYy97stQObUbXtaVlsdWB3BzJ/QlLFKBEm
WVdnLH7EoZehew1ddBCTHdovsaiZaiXEOFuOf60KolhbKJLP1lgAfaTJBz334MkINBhQw22ouh4z
nfctbOyEeEhxgmaunNlZXtyVRqahBZn+ycof6X7kMp5w+phk3cbW3oGTm0A6WFm+wXhQlf2hpHhf
13FYnVsf+mVp292Vcx3t98nIFoVL08lubJxwKvNY57zkzXKBg2oQrj5sy36PUGl9O8ok50Spv4Rz
izeuDI8+6Uw3X3I/IF/MdreYjYDVDzAZTIa9f65Jpo8hs0WOl/AoWvsm88T+DJpOAR8ZBo4rtPPG
sGhfO7B7c6IAaRvFoB1VTuNKb/3huYQDBxBCk08oRWgcmgBJyaZI0M+M+knU8L8CWvCcRcL86KDr
3JQiEkgrOEAwYrF2ZuBkuzhU2raXlHs68ZxJkNbLIEiQPIKxWA0EdhWyEbPMelCe+6RbyFqOzFtQ
MaZhTkBq4BZzvWnLVVQUBva2JqH1M75QG1IQmzfd97NN1yrS3qh15nnPMNVvyfEKtXw9kFUy04wG
8vHkth2JKtEvqwucfI/A6iQLhy1Axd8+0UlhUhWQwrD0EXt51rxG0U4Vk547V0dBGjHqqNTIshbF
iGgCc9205rCoPa852QrRDL2ZZlGQXrl22uzb49dZKb8050VVaGRL4G3LB2IRAWK09ICe0nhvTE5+
QWUkCa1T5OjYdcJzMlsKUztkY1cuPKSxW8OwPqpiiDauIZDltfbhfw+cNsdVTWjG7H/P1ZJ4KlvW
3bJsBoAckfzvg3x81VlWyFkai2IBiPegXXqFFCx/fOe/r/49SCPj30h8tJgtHKlKqGMVJCu35IZJ
tdI8/HsoXTqJAj+XE5XPIa910RfGa24z5aX+MQ2oDP//gG+TGZJl76ax4Xk3RZZNpg86XHvdasLc
dppX0Hp2sXTi1zv9ewgS7yUiakArUEWXkL8P/x5Ul4arTkdbpWdxtdf0fO/Ehtw0ZTgdyFKdDlWm
44Lnw1um4ET2gzz7fsSiTwow0/V/j/2U0kkuvHRlNEV0yBo73eGQhwft5DuDG3DH4TWZATpm2Rac
kwg728Ixd5+ICKGNJ7rLI6S04bc9//tT0JX9xcmo8Gn8lqt/z/lEZMzb6OFrHIV3YmkrTnmAUjEx
zZkbA9T2Hs/z8aPEoR/a9pJkbWU5ZKFGzlHrEa2BYbPkFvXxgZjLgw2C7pxxSrt7EjtzM44Xmifg
cs38Mxh1efz3d5Fkl8QSVhNDz1/6ntDmNgfrbUIFuQOPV0CqUdqZKPE5CXrT0QmN6fzvISl7ztqE
Q2kJ4yqOGnwbWvWJRrJ3i2v5DoujPfeRaM//vmqNdPXgsTImoflDJdhHc9HRm1FIR9aNlblPWuzK
J9/R7+Y4eHuP+9wQTXHSiVMGJqOTVd4X2U4SxTqvBoeCDmPuxu1ofWktRL0y057rodSByaTGCX4c
Uk+7qJBOpsklM3XmZJQrb3ojnmRn90hc0zkDae1bMEKC8OiqW50g5OoypzoYqdfu6eOCLe2rZ6jT
9rvwznYQ29x/HLzMkrjj3kDqTReTcO+RlBwIlD6FdcPtpzqsiZnTgWfyHkNGShof991CGLJcxeP4
gwyuXskkH85JmPyyaZC91yuNENgh2P/noZQ93KLBwfKHVKxK7V3dJ+2q5DaXbYfWfSLwqMKJpBHV
dBq6n3rUqiMzUGNjDB7WJTtdmnmlXmPpo/fikz+0g6VenaTYIavMr7B5jBsWAYKX+a5hCrx147R3
qeUaoSnTLvFIqtFHhoExXH569DDcx72n9/2RWW5yinOiDdtKO+difPxq1MtOSaNmHvYQKJtoIgeG
9/0ppdn/FLuGIuoEpPW/5/7zF2WyV41X86KzN6cSxKRa/RYtJUGocQio+RwRsbWsreoZb80hQp+D
kSp+FQNzoCxkdm2n8HeCZtilDUCKfjK/0ql5cchXUSTgytpYaZm2DWp6VWryZkZpUlBkMGDwtNC5
qfNFp2s7C4KwTvtiSypp719TKwTzqrxrkfX3hnWZuUfurANonqxb+8ycVlRHKNVyUOvEq/1WffRW
RwBFi6jaQVMiQSU90dE9WShxkXyS/APY/KvQI9i+rtMsSy4Fq2qNmV2EL/YQhitRkQs7ZoyGLBKM
Zr5JjopjQ75UlbO2kijeT3568jXqqOCntsEs0VL8xXzF4s9BjrgAKv9M3xhd9C4R27rcxbMoq7bw
vd6GFi53pkZzXtmPxGO6nKvEjBltyPoosvZPx2WP7NtatS40sIhM8GWR1u/EvW4GYpal7538zHzX
Y3W0y7E7RfaZif/WGwbxY9YA+sts4XSj/HIUOe06dAxp+c3WsbOvIJBiS99XhRpztII4TTlScXgZ
WbAo+OYxBdBiKvIIGhkXAEqm1z4gJq3vwl9CiJ89OoSf0YQ8GZ80+muyHFY2G8JkqfDMBDJdMnHo
Fk5PrOfI2W3U2GcGTdLrdR1SLmLLXsCI0NeokqO9GG19bacIQdWU6/skD6I1Lb5h2QTTU6o7OgjR
6pSVab1jpkAnUzIZzF1wjPlLQywZM1/ElVM/YWIZv3SFw17XDOJ2p7VXKWjjqEeXzjAuWp9JZvro
cbnbeBAmCk9S6YiABiHhMPqpA5tBrZ6fS7lXga+esZOIWdoe0P7HJ69q19lEu2jyz1NqpWejuJRx
spEeCJeEFHbOuh9aaq7bWr7SHnrtgWjW0vyxsuQJZuh2cMS7g9Zj5ueeDfCUnS4nkIp5W5DK74aM
eSRwwQEh71F2+qFSznvVdeIoApBWFmCOLLdnRReuk7j7DlvkIqhq5rZOlC6WZ40Zn93XPv3mcTVF
JAbFGPlmnWxh4HIUc8FZxI3z0jxCP0gtDDoYb1kW/gV69SMGjRggyU6TWOqbhlsrmaV3hIXkqX1W
6P9nkcEriXFCjqRK6c5nGkZsOo8ICdMHldo2m4qMP7gPvGVN1uxNs9nBqScFux/enNQD5u2axySQ
WFEnktyyhkxN+h/PptcCl03m1di942WjElDr0kC111gvIaFtUF4ILVPVl5vbYskE7amT+oorKEeM
PA8F228iHzA0TV2N3rjmHD4ZhqWYpvzmHrCtii5ZxZ6/zkvjOQmSP3ina+Kez4EdoRhmc1Iycra9
mR+FwcVDVN2ibPNPbgY6f6tI0Jok41517s6SdGHFsMEHQVhhqwXzgrxTWaN0wy97Ar9FzqoxCUDJ
1QdKkyuNsDC3ToVLAZ20pK1Y761mXDlVGXPS3V8KcMRLP2/h4hm4sgarpXAOCKbUo4PdB3uZyWmt
eax9sdljnSvkN+SUJyDk8ZLYuQ0jA305KBtFVPja2t1HaxbvUZydATxvao057jASzelbbFoW42Nv
bY+Qhox0+ukmEPNk8zUorZX+BPo3AQxUnPxHtrzZzQSCQ06zyDFbTf9D5msO8imHJkT5ga+Yjuq0
lEQIarO6BaGf2dVB6eg5QasS4Zo4wZIT17PBeSSqkbCnDonovYqJGa3Dl2rgnTKtT63W9aWmQXEd
RmT/QQxyjktknlmdhwDsLYwnZ01/bD1S/MXhoB1Ikf+jg4z4OZlI1G0xbdUEz1o1qe0RnBrbTa92
BShiAOkXFA0tUTv4LUrLBXptT7AivWe5eviLfY3EIBERdcN2itKIoMewmg3hyojoNsjYujE6irdp
OC1MhVXZ873XpFwGbubshhJyAPbE0q++XUFcXNtApdGmflUX6LXaFGNewHMQETpCshFpczgdV9jN
TnZ2J73nQrNOHKewRbEavnJtuLM0Laq56wwQrIMS0FyMns3X2ZeymdEXxYww3IMYinLR2b9xr1ow
ymrZN8Ewc4WuAAQbM1qGRhYenXQq5uQxo1zttFXBDbQY0/4vzAtkMWRnpvF4BL38Xs5TzYV9azdv
5AoGtFzyea9KRr7EfFiB8R4o8o/Y1+ktQVuwxLBQdHRYpqD1YiKWQLSiV+BPrJ3ql4DGD9rxBXF/
IW42UArWoNYa78I8bCYSekW+1shvWBqJfy8Zw+S1c5tC7yWu4xMCKgCWXfdiSJ/ZM45MPY5uve8t
HcNIZyYukkVsR/fSQhQDMOhQYcmbP3qi8IjKoXwlMHjmBUTScfwSeFqIWk0Hfjk/IWWR5sWKl79z
HLUNPc5FbNhVge6B2E53Fu8tCETzoC2eVZmmhwdiBR8r8eoI6qDC+ND6Bn9fml46w+26bIWWLB45
JP20NZCLLMrSuPoZyhUBFbyO8fHQ9UWPkV36KHrPaBfkJSEYlZVv9Mx4CmObQdC0KDp/T9CfTr+y
pFBpSnh3hvWtTdE2scJLrNN5s5F3zEqHt48IwaWwBgYOGkcv5hYr2+pvjssP8rMPJp1wsJX2Zk71
cxahdWRqkJvOqexDbKyFto06Z5w7tLvwjeNNciLw6b6fr1ij63lgx1/2JH4wvlaraWrKVZfKlUEh
P58iDv6E1yzsxtqKTMeWwLXf1EfNEPsKfYTK7ScX3s5S2H99Wgxo2Dgre7HzVdFVQ5FKWcX0IvJr
bZMEe1Rwvz4ABlTVRr0QzpfmGEdDL40VsqWcLclrEdyUr3n3MCYQmLf17efOQjDdBuqVEeZL3NNn
CxSOv0F71VEuFQnNZQ4p5lwwA7bKuqHbSTJn6o6L0DODsz3R7picnmbE43NVWnOe2pGjPcjsuWWl
fALhgCOETu/o/8SPYz2REkdp0IyfaJtpUQ+ysMaoasW09CeJqRVuCGMQmxxOfaZTeeZh8BZX6bmX
/SEM/YUc7UujDxcvAGfjNA821SMlEidKydlj4ob+35+DDmPcYBhiVfTFrberz56ia4X91YQRT7d/
n7/JOibyWFNqYQwdrxruCWFCRbvvavnfr6QjiFFxkmFe5Vxb/mT5cBV4oO0yYPVFTE7q45CmsN2o
rZmawotDrS3KXWQa5a57qE57IWhFaWZCt6vUYQ+5OpBLvvr3kIFYoD6M/qCSpOk/Tbf05n0FFgDg
3TVIj4YCD6RXenUqc4ckFhOokusTSZjH6W0cLUIameN1XfAWtgwsVPYlprRY1ZUeXNP+qHVgZ8PM
jrAlxfECBX3IugQDV9WOvsqnrt/rJAQ/vE0+zN+0OZa/sYTriv6XvJyuYWBIhmLnx8lSG0MuNVnd
kwc7LrfLZ6GZfyl09lUeJ8zcFAR4nZZlVOfjoaTlSwrFjz9UOI9cp2CG5f2TKjnrlgIWhNOxGuH/
m017Hyrn7Avn1Q9OSllvDPE5aYBA49o5GPqv0pP3OBZPVetSctTHIepXAluxIwWJu9Uf+eINrx6M
WpIza2Gral1w7HRg/cdOuCpkiPqtmUPl+gz77tRZ5jGO8ofR6W5FFIuNOrQPv3hVYzEkT36FyIh5
HZm7lpt+s0DNm3z4K/Ki5TwzSvx9c4dgKoomk1BLf7iQwZ4trX7m69GTk1Z7/ErbIf0Vgb3L2iup
C9ssH/B6cbhNtHVYmzswha9pIF+LTVfB3VDIFqYkwZNPqnpcvuQCyUhrX3ILzWoWYNLjVI9BIW5+
sy+359zMNv9nBj49YMK/CvPuFcbdByVWSrEKyK5jTPWdCXLlHoaOtjhPprsnovMY5O4roek/sJM3
I7AsCBl/WTTh0OrTa+ObS7KrBuIHUHmm2UCkRrupc//utGD1swbzO/fFLLYraFzDEwiCEx9iRHeo
2QuR7ruY8Cfr0mX0J8r6tdHMJxvDSE6rebqUudrxGSADtE6D1a+KHCXaBOqfHf4rp6DvhukdR5rT
ls+UnC4uDRpLvGN/cfYIO/BfgDrG8+TxdtRt/SLc9951KZcRKpjqM0z1lRuVB9vJbrg8tJsjQkZ2
3so1mUc2pFMrh/Kr/smFuFQgoudxKtbG8LCJuYdchOaK3iaje07mDLJsFvrmVQ3VUSPKblaRXsyZ
OVkGQ7kbouClHptzPrznXbuMs/pSDyjCSOG4N1p0RleySr2Gt9DnyreT6uYS/mmUXEkluntkIuVq
IiOuTNajZPaDMxMiCmoySxv7xaBKOedUrFnWG1gVqh2WOFZMhR7lR7eiC7KWU5OaF1QDVzebviIo
c57tfBNACx3GxaHf7moOEWGgp5sWvq4GZGVmcRRUplxlE3dsaLtE2htrixgp2xloOpVPcaZdHMP6
JX/jS8+tW52GOJ79ZdJOm0Hob1YDm8HPm1dNtHtplTvprYxkOuV+fZVZgzl1E4bud2SyIsaxg/Ck
15FvJz9hOpYcflRFnJ23UnrzkRTekyHUb0GbhTjl/vDgBzZ/MkxhrPjZXvXtR6YGwo2y5jNW+UnW
KMZ19RIUwyGKnCuW2td2fItccWIIhkCE9PFstG6uyejCaqK7ofu7CgqBWWYfzDw3Q3Kj4F87snpK
+mw3xBzq7eEL5IxGIhpq27/ao7Mz4UP10fubGjpThzhZi5WE+Z8/L5P0uWugalsjVue6nd4CvMG0
DvYF6Oh5baLsswlkhML93tP9QoTADft4VpoVCW76qhIQx6KauWo+Yq8klkSfuewvOkQbejvu30jH
dSKBeJ4CyWaIc0tcjXCrKIXVOBFG3fSEJwB7Rk1Lgh5h9uwtZGdATMDwW5lL34ElV4RkNvoj0jGW
EMcY56Wn7RHSfw2p/dz7eBY9gvCGkC5+4OwscxIL5E1kXNVi3jmxR0Ih8CD4KT9sCPuIEsS7Ni1L
H44DXnRdvGtjB0OSqLUo3cpAbjxfW8g4v+vGKg6NyzR2yDenQ8nuWhsUwo27sTINM2i2FtyKrkMH
tw83Pe/wNKw1jq2xExz0dEDG1R2Gov+AXX9xAASWcBuTxoEYBJaQ23DpLjw//h0HOuyRqA92IXYd
xyuEgmctDV+MvH6N+ZGO3m+HsZrDH1kHj8Dc1jq6U3/tOaw6TVXALkOqRmVHKg6xJLYBlR592R7F
W7aUUfBa53eQbWRO0MClI9dfqwZgfWSGoFQRb7QSx3RjmzOwssdQ5xZ1smicGRaxO4LmXl0CdyoQ
bTkcfSs5ntPKvk7Svvi4vkuSpxoD8YEX1B8oLm+1/ktOzMF+5KOSLEPkXKm+J08/u+VNuZswqy4u
a5odVxjhAc8D894Fvf4UoLrClEt0oDzZYX+UFc4CVEAYkz6KLv4Eq8XB2im4+OhzK9f5kgaqbzhb
VIamdbFAe3YggGbNGD4Tx/qey5essL/cGjhMwUAK2d5WjPVOduIOuP/sG/oJ1TNDRoxwY6ItIyKJ
YqK7RHXuxgatcQ5mkxswJ54kM8NjFrCltYZ3JaflpR3VDfG5n7zoBPHlj0sYC/HYDfocyhNNWpdP
ISCrCNFyT/4JCxaBJd4d9DFO41E92XW4x3kbzXTg8KBfCSvyGG+MQTjP2ZA8Ggde6J50h9tpdLxf
GXe3fFJzI7V+05DobDlQtdMKujCip2OIDxIxQXDy8v5FGrPcky9VpStyZii34mHW5fmtfHBnbOel
FzSHNcG17q0Dcp6SuLx0bXfLpIPC27x2XvrHfXwYq7/BcY99Q/Crj4kqa/1NaHdiRizalzCKfRBY
A3P0ZmNgxJiV9Ozmssve2q5bk1G2irX0nWqJVJu40Wdw5OdD3rxUyBmXts3mYsP4i7wN3HG6SzYO
x+7FNotdJPQdasmDKAe8n5F6joH6CG9RVa/jIC/mo+upStKUnP7KajZTo3+RYw/9MqJdME7x1iki
ZjN8AkamrlGjfWmhto/V0nP50bRd2jlyDWD9wwEdOiPOdGY/gIJ61zSLbmMqsA/pY6EiQuPsTMFG
RadMj6iKQ+3VEgkEIp0hqckK1ebcJfko3n35ovnupzCLE6qor6RhDcfGNRAOS0QxB3BmjUghyyue
tCchcgw9HR0SxUcUkCRE7zB5kwEGUxqES9UkZxBqP9nAUjXGaDh8Y7gFCJVcyC/UC/CfpUYqbNUT
h9OJatb6f2Kyf8iS5FA4iefRazd9mH9CSMH4VvIxhcnXkDj7YQox7EdBQVhkQ4Mgcde94tIMDfpv
Ttj8md14a4qRV591DktBfO1TZAqGQwNMtj/q8X11IHoGJnKOsojTSkuiQDMVp8IryRZvieDhJ4ca
Ymy9/XFbajZ9QlfXIW5pEuYyNTeuM1W/sqR+lsGW18dSE8u/tOV+LLR1kDbfU0Ma2BQThTU0JWEP
wsFsXnwz15tXmYVe0EtIbY2rLQpLxjzMIYhYzNa6WcAdcbVZleH9Qypg9vwaeiWge/TDssYUNEs7
aBRxeyAAlaWSNPdZkGZvSPj4LIAxmBagYPcRKpr+ZWyj9sRq4PJ7TgA1aS2Su5Q0pJ5MV6hSR5yQ
V3rRFLUJRV7Km8KwiUQkjz5D23hrvBGr3p++0FvdA6/ZmWG1Z2w6D7zyGGHeAnTMlDpBd1uB/mma
8UQMzCyw3SNsiZ9ooq83pACUqX6rOJk1IfI/uvMMweMawxgCJq0s/jSYCmgXv1CnLpTTfDZF+ukb
9d1gVCviaFV07HcNArwHG24Z2wmiwSEpF0ZdSjJ1H50EpjX2+Ns4FZVNarzIkGy5tNEOLO+Lwetu
Ro/Y0YypbEW5ZV5OKlN9wQV2dmQBdkX49RyHxLqTyasT7uOKOYemqWjOeXVfymAPq+c6Bt6ZlstH
uyaB5MkrYQGW6U+Zht+Glqzh7AAzZbcBhcjPZn8qq6yY6TUdI9mItyyJd8xwwW6XNjcM7dfUQF2Z
fzgD48fALz+izGO+hXOxeegk/EswsCI0hbWpgu6zFY7irqs/2TJSV3t3jAdWRiS0D6InD5UtV5H4
7UZcQv2wTywuyroYNkEw7Wz28U5rXozUfuEIdQvkuCDemCAH+8bN/JR795EYvb5kx0qS5p1GDIzp
Tw8NAXkwtHcrf/r1Wbf4HB8oYc/i9qpYlC1iU0hvm4dq3A01b73+MJtZKvumwt1K+0xH67uPGfeY
qHtbl0xTihmhG7f+QqzPW5cwdfKL7n0iItvSuidf8Y4htqCJqi1NHe+YH+n3UbPIp0abFMQXskC+
myq5l5N+a2E4UvE8l49lQvNMJgI5RZ9X3L3Je66SzqVr0N9dRlNRPeAepck6r5LsIyrXCHnUTKTD
Rw3nFFHbaIzPWVPuTJBsVdl9BZz6TYu1SU+782jK/RgaN5k4SydgpM5PEBa6zKZ+7jAl8a5l21KP
rynzCTfYew1LoZcHHzCO/pISzUxXPbu1TVBxuzSb9HypSnkby+iN7sFpMquFG54Y7r76aXHGF3ap
vfJuY2/VVLz3c/mJ/Okv4thXj+oZSc3c6Rk1EEr2hV/kPlBkoPZDCVlTVDdsDESDAXAV3YeRwHvV
9W4X+6SJ+vqDULOCnVPTsaeA0Lp3HK7HROt3v2FvPicJost42YbTZ/24ki2LCsKoGJ0h7Y4JWRuN
ghSjAYkPG7BjXiINHHaSXP2SWxK2q2JWhqTGOD7W4akmEYA2h53Gn8qPd1i2ZxoHr1leqEeAob4Z
W38XubQQVbiHz4TZLKBBjcHBCW6x4QESagETlOOlsyUTeiBBM2nb42ywtBnOIYu+mF3NQxLF44o0
jlp9hzGEzMBOjZkx9T+ZaSJsUE9JG733DQ4F5SViltjaNsXpqdXcQWGO0WrMcQtaNUHPLpoXoz7F
N7S+b2klafAH/d3XtH2XbFTeIilwD56LC3Sc8IE556myUK31ywmzd+e9tdprDn47Ef4uLZEQ27vC
Ni/AbA5hrfZD2OB2gBVQNPuQS6adFsMjDRPnWKPDm3eqdayIUnDH7TC1S80qQcS4b02dnDqRrop0
4aXje4u+/5FFf9VceYah8udBGJ8FBhLQ/lk2KcJSrrQ4UriL841g7mpEDmP9RCfkF1Oj7L7HMvur
qhglu89xOfnRYhgVFH313Ju0rXCpyur64eP2QC2kdO1lcnko8L2BaZ7QqaY8mA+ssd48D0uWSpNJ
FyJrQqomq1/DkGN2WGg/ZSbPCWu0gDrEh/XQY5bRsnLKj17UpDCS/4SXYK8HBEYh5GWyn4SbJis3
HjI3QE8o1uuOWXAnF2IIc64c2KJ+vmUo9u70JZ6D8sPGHyaC7tUY9Z+47e7QHtD6vjMqvElK6NGw
MTlHOyQla51ZTcq8XBTZh9TFTyrsu+vH+xpaks3oCV36szkcUhcQ6PR/bJ1JU+PAmkV/kSKUmnPr
eQZswMBGARRonoeU9Ov7iPeie9MbAruqKALszG+491zD26Dn2kql89Z01zKMHkvLeXGQKswme0gx
o7OOgRhiHLqq3PuxOvljX9tAfIo8JTu5JN5RxXc7iJ5NGzQOi3bSrxtEhLb23trcOFadXDJvOFp2
90Fk+k7pfbCUkEAXtVk9xyzKpS+u4Lb+9eP0WdXiCx/NChAgLngHB6FNKJKyjP3Y4J4IYvXVVfoh
y6ItU8e7yPUf1OMNRuvkEVMN9T47a+G4763VIYv2N0bAMDW330dL/tos2dwXx8FeBIEEiUtTXfV/
pt13zDxSkLGVd0pmiiC+bsJfSyTrQ70YrcgCa0KFnlTdhQiSrSObX08nVWz0b5ODNI10gcHsfxmG
zQOk+KoV6LqT+Co6gAaaT/MlyHfGrLJFmLgfXevFM+ctsfolxupXsQrS6/ug48AKPXW2DYk5o7ih
6b8VWrufySh8CZq6EuiAfEWsSUpauGCfsmA8+9gG8c3SemoX+y3Xw6uOcwOST7BMY1xQuJTJGn1L
VPbTzVGqbBs47/A1BAo8itfb1SKbKCT6nlVNgLpo0KijeGLQon8d6rrF1Jef7fy9BixR/p6NWea6
xmOoSD6VtOa6lhKNFrerxKzvKUKBJacR6lp9LifRQlqU6ou+Fh2boUNkjB9Oq62QDfPbDVBquaNz
0oHlbkonYuQj2DNVJi+vxtTQFSbJGg5jsHOL8RUHjb9EJ89C4V0EfXMof3HOBk/NKg99doqDkd+6
KrY3JrW3bU/hPok97zGE0Zk0GdFwlcCnTMJa0TP5puxHSEhg9dA3Oudw+ObqjUUXAyCmyghz0ELt
EigGWLGboTvTq4fRQnyiySFfTalu7q1CMbDtrI0F/GXLiwQ+ZsZoePKs+1AnB3NmT4rEYgHmqvfc
+DSyFEm23nsLlogPItAuQzrrsi3rhTxA0Jsh8cBFlt8z11sziPvmbRywUvb3QWXv7UTr1nXdfHXJ
m1UZO8ti5JqQQrbDoHN2B0ZAbut/VnI4ScLuynx8SEW6r0f7Gg7NUXZYPZBJUGHv/cRLkHR4XDk9
qgOHYXXbP9Wu9aEjJbEGybrRdbu1KFmsgsSYeG7iPyPxcq/V/6YhYkBUd8+mL84qFq+yighsQSb7
4pbsqZKqt9d2pr0NvN62hpqvpGKOe8uvdaI9a8w7XUfhOdfS99asb3o4/UZh0SxqUF3mEOybCS1R
SNLnaJ3r0H3pBvPDDqwdi6B10PvvKgGmlxfvEJ4f9EC75zMg1mVSznSkDrgc0noyFyGy1CXu4vVo
WOzZSYvd9111ypn8huNI5ZV3BWuEaV068h5bXMsayRHknnUYrYKH2nDf7SQ5NVV7qzXyZhxn45T2
LoGbtP0LCCzZfJcDrcc8QV5WvK36LHlNqcxMgZbFFiWDfTZxcUlem45X9BxE1y7026eplXxHqffm
3WCn/XQOkePKwF5nTsWaTidZ9aPT4Vxzf5VoedGLXRwF97+/4mCXYPrL+exVaEoA2i0bEvxYYAa8
/uxnVltNI5kQJYC3zb5mcoSUJJwEb7hKfjO+KBYVCkUkEPW8AZrig1b+fbs7S2Z303fozhy2o4XP
IKzdGlrsfWhlT3lZPMg8f0ANNizHfmTIT2oGtv+q03YNw3tz1IuTF9X//SDmh4WwWZtP+ER8wVtP
mqs0YyZhkwrcIYothqzZ9LQ5p9xG2BN0OkECwEXOfx8o+gLCW5XcTqwLH5jFXAxiBbtl4y2QPzPN
B222w1iDUoNp4zaZ5kCYGiVvIiqBSZTcv4wTd/X3XBWe4rK1T3SURIpUxbIkVe8AMU472rzZj5Pl
9Dt8/v959PfU3wd9/hv/99f+ngO96y/sGnqFR5jH8e+DTdLjuo4T+t7/fY75bzAbkYLT//ccFpMY
5LpocNva9rEJOsROY4qMZ3byiZ5xHDsf/uTvjyuh7GOoQ07QTM1bRn7TXLjO6rV0o36pjVFz+fvA
fnwQiyYnE6c2+2qtsAlv25SJX08jwbQ2MahfgdqRdaeW44BAGPn+nkIPjfz8QbcyaD06cqn5EVmW
/j7pI7zb80OTm7jr+fbiLgoV3V8IFweLMDObKTi7TGLPKqn++1k3f/b30M88C+YesvIQ+WWw7dis
4J6yzHwt6pCZ1d/joO+tLRcooopQW8dG4R06e3ysTHfWzWittW5cLuT/PC7rDZUaXMcAb6mYdIDT
BOwhgg1meoM2QRINGDtCL/bm1ZNHxUbbf4znDxk7wL0J8orJWFdvcO5pOJUIgxisSASryBL9PvYA
KOZgW4DDlBcX+OCJACXrakwsyipXuPv/PKzr8kLU4HF2t6W5MC6147uPzjC5zL1WSrCxiQMGHHZj
QiU2VPMAE6fd+r45soSGEfP3YfCD6UCqzrkoZU02uIq3Ze5+9KTVt4vQmmqCO+ZPJUxDyw2C41jK
6NJO6kbBkuJI4tHfU3E0/fcz6bWngpyttjbqbRxX5gOeffPh77OGEFKc5ViKK0ZkIk3dYyQqdxN2
qdqEumvcK5sBFOLo5gy20biPREHbdXRvI72+UAyR6zo/nQ96spVZmm/aPtcujhq+i7CFGKf18L8T
N3u2enj5XPfI2OaHWuqUeIcQRiTesLM6J3+JOs26GdE3Yx6aPRAOL673zubavf39McLonbLyDJ8w
ceHKbMSGmlkvtfGzNliG6no1HXwSwG6dLPmBtdMnykGL4lEYDx5dIvCUeEb7e9NnHuI5adtmOUTA
EvvS1ZeeDC14nxNrtlpxAvsyOE5pzkKUeUdPuOHSK8Nk72qtfWNopu9N3FELZYb2bZw/OKjqtSG/
TUaI7pdhTmIVZE/O0+BBC51T3GRI4j2a97+HhlHPrSt/AOcqQNiRRBu7rGcRaPArwiLb/z0y447V
uY3psysQDKeYE1ndhcV6SKerZ3nFPnS97GiGNdLCjGRXf5I72AbPQWO0F5Ni7iKaPNp0tdBYI9Vr
TOLm3s3RqLmBGaEV8TlMRvqqLC/TtWOmQjL2LdwDLhfn4IvBhZJunptMdHvh1pBrsM9eHv8+jcYQ
vsz8JH7n7jyYD+h8gl05D/4EX69aZ6LYdIlWnfV2qB9dLAOrMcEjy1BrYWateke1m+36tE6QHfOQ
zvfs8e9vI7OvQx9aGzu1SdeLh+IzgdOE+tiBw00cX9uU4plqxNxEuTcteBtyuFmorJNJjR+JzhKE
Cch18pR9+ns+p6VchCANDoETNE8RlJgyz31WGKJ+SkaPpZOpWMyUqclvWoRfeupvmsw4KwAXh4h9
5iPwK3xVLSlOGYVqlBjMJYsRw7nmYgyxU8JNHVuhgbb1A0HsxY4DYNMESXvULUqvvw8tCtqj4yW8
ZeExOFRWZ2c4B9Y0nv4eSGJvOT4rdqR1Fm/G+Uv/fX07mIyjNL9y2yI15+8pxeSBytKnpU3EQZqD
eijn7F7dwtRssCEZ3ZEZXkmyKXdnqHlymYE7SHUvoaft31NfDsSz6/oS1Xqw9IMKGpnFLqTGt0tm
0j4bgmxnIg+DnD7w0pefOKw/KwvlIcJMht76Dw6LbJEOQ7CIi/L7mzBHjvORgWJqeSwD5yjpsbiq
ATzDGJ2bsPwNMgN14mC9s5ZcJAG25OrHUf6HMTwlA7/KjPkOIU0Df8hFD5ri3mXsvdIk309JSkkU
W68D5RQKn68xY9iKOf3B0OYaiFut1jWOqyZ5xMf4mLsMtv6ix8LiKWtRy48mp5ke5P9SI7tKkypX
sbwe+2cvEjndWfUifOdfWR2y2v/JqJndLP/ggvggrV4WJBs48lND2gaH2330+70pGajrwykngMRu
UJpnwwtakrvq3PdI98+pU23sHjtBdBaxvE5N9NSn1YYLmqVPBaI7QNwmHjlVnYSztIZ1t/CM+tHR
/Vslz6A2H0sWbijYs5WbewWTneSGAWSFdnzXJrSndshU241v+jzVGJLeRoYdvxEQvana4MvJmGyl
imLLhFHgSYaYBc4geNRY5nXjo7TDbS7LI7FI9zgfmE7E/jVo26uMtVVX1Ju0qD+BqhyUU2xaXe2C
trhr1fRudAlDcZjEti63BSg+joWH2uKdWbvqRi/z0NvZs8zEBZkmPq5pXZjZhqXNgzcdzLbeySyn
NyY1s/PPEZsAO9fWbp0/TlX/aAlQC1N8ZDh1wdm+Eg5aVYz/dfBSmG9juk0h55LzdBSl/wS7HNlB
/KqM8Djym1Xst9sQ8k3mcSYhMSmEeA1DGJ6puPnobJD5pS+FEz5EXc60Qkd/oVhcR4hayTiQPwPl
FjzuR33MfyqGfxwTpwA67jRPt/J8FXcTrOZp/Mxtlhtt0K5shemiTJ6DON5LWEnuJBk26OsaqYGm
tY9QDnfQqJCTs0mQJiPzxITR7urqXMRxvc+s4BLJAktTb3wU3P6Lore9RY9Ou9CrW/rALJXdCz6L
yfjQFS8UPUGSxwvxX4upgaizTYX/lPFAPi0Sl5QIxcYvKBa9zvSp7Xw0/I3cWirYDHn5UVTRwM3l
3QO/eUTpS/7ecLfG6ZlOJS29B4CK/wwprnCuvtwMWxe+ByemcCzJdg58SMxD8aAF9SUFHNm9krq1
j7ryEqnxhTiIaDGN9ywTH609go/mVZLSG+m2erIyRR+pevDl2KEUklOnnJZS+zBcWHyC/jDGQQGD
HgJI27+Ydmey20bvHhMdiU0THk9Mv1OijRaM1ZkSMyoj3Q5Z7cWxUfUFFSEOLLCe404+K4lKCJbH
nGCBd6XvmfUZJSrfznjJdWaBbmWsXAj4OASbM9frxfVrcTBwT2xLYCdL5ZcnobNFuRYBDbiq2KtZ
6bkxxTWhyO4lY8WBzZej8ZqKdc4EjreFItd1zpZk3Rs8YeX9dUvnnxdjMmRBGtVIxWKt/Md01zgH
ODu8Woz4lxdRnxPk6qlbjb8O62Vkk07o5ra5YnkD2813d66o7tqYM9vi/mHF1BKCS7dPRMrSsjmF
u7YQiz5MeGvUL+WU3pLUZJ5Cv4DZJlSrwqBg1VlO4PPubr23Yb0bbSuA3uyrm3WFeWMarW1TBPu0
Tb6rzPWXw2AxorVvIe7Uw0CD5/uaWkVN9WGm8d2xN3nuvUV6itYnPqRD+JOaubeQBsPmeQJSU7JE
cCV87Xui/+fiZE6vLPYtmYDe7WQnnYlOlnj+pn2D5fXeNNWPoYh47RCOuVMMTIeF7SKeQOMKq97V
UfalBvFYGvW7O3C/k3VwtoL23a3bmuyTfhHH0Mhrd9iYNgL4SE35NqyHTeW30aVIYadFnayWbEPh
7Jm3Ed80cQyo3r1PDzEba8xRLRMlTzmydMxyuzDJgexIFsV/swFdNYTh6adUgd4MQdjzs22JnJqQ
S46z+HLVSgwEUJp1Rmi2h3CT6WlG4cXaFN1vRvBoQnvqlyPGDw0zm58mywxM+BYiDu8EzgUlimZN
wFbnevyKc81cJy3atByuI2+MowteyZSkQeMGR2FoXuPYMpfh5J711JmHXO3zCOkNeyT/V2Xf8Xkt
TLeCPSTRGMa5+AQwz64xec9czr0WE3Q4jfu/B3UUItTnVkEbhZCPuU+mc4NkXvKh/PTQxOnRijgO
GMlBCp96kgcmJElF6i5Zle2iqnlHKhkWrD87R6sAaKVvjTeCF09/HJ33SZN+jRJpGOSRK8ENwTKZ
v/7UhQeWzkwsxdafPUsDbK1liCVlIbrpvdN+SeP5GUDNZAVub7s7DhrrxqnWHKZFapvK6QSSCJVZ
hlKSbPczOLvh6pdqT3fq7PnvYeug76yt4cXDaIYS8DGMlTz0cTvsAJzukjpJDh3zoDKqtEfFHUrc
jnXxnGSb6jbi6Kj+Spll+w6C8dTw75gBOS5hLS8rDVcU0Pru5pkjSTARzML5583eqVjzkks3+LPG
Uzq0BCsHvAF63VqLCGF3JLL6lKS8W5j8ohaw4jfNFuzeS28z6Ox8JswNIDumfud7zfDgix8BcpYX
E2sJTWqvCTSOY+P3D0mk5yerVRqUjhFzeeKzckZiG5Jbt0xYTbFE9p0Hzd60/iXW6xFHbrcbQ8Km
EQ6czcEHDuVgwpVxDmVqlA6KCIcMUTf9lyf2E7um6cVP03RVNv5bE7p4sdxSbUstJROpbti31Ds4
90ig7WJeYWIAi38xM/FltThZeI1vbZ0Jv0coHdCClmS304XVcox1pueTiy1pxBU0mv17VGKUZ0iR
vkIGWuTz26w42Kn5WpZduo0UZqcBqh0DLbBHgztnipCbHXpuskOsra/GTndXWU+yhMmyvgxzxCpU
j+g0PjNj1K/CJcYuvmtGwY8ImGUT6x/pRPBThGQjNYtpVQ/NATXlgvuEHQ2tP5bw/OhCvxJjN+2r
OXuoGLNqURIEi6qCK6Nzkz0biHukko52rgke7XGtYxwa2Xbs4HsFW4lPjlToAjP/g6BIZumVjqtK
H9/qCg+R2XxFemc/ObOIqhyClCaXWiZ19XI5Yn1gVzwy6lD2wcdkuIKFSn37ohqTowGWMpIZ2Ao9
PQ0aDvPUg1284vZDc3dObKP7ADf0kKXajg2w9i5rJdc6JHH4ozjs88o8mAa3M16ieynktwUofAn1
Y+PUgIejtv3hClkGRnAOhY3oiai55US61nKwUjLZFWV55cHINfqnyGAoZAcfwdT5K+DKA/Zd/8RZ
/xiEmnl0aEFWKXillT+OP2qO4za67uhLcTYsW6zaETZC4Tv1LagtVEMAd0OL15iArzkF/b9ID24D
AC+pHLX2EONjW2vWrorURozoCkjTkjFE0ai2d0NRwcdElNEM/Nwx9TDbffHNIlxXVRBvEzd+yxv9
rW98b1UGitMltq+BCWyK4dhza1Pn9Z0HyV5WpHx5/U+bOsMGWwo/VTvCZ+PuXVmpQ9YHX10T6UtF
dhfCjcz9ss3mWPXdLtLDX8z8B1AK/goRJjPvFPxzHddrx+d6s6WbPlm6igFyZkuj09+rbtKvIF63
EvlIL7/NmiufEHlE6M5TaznhDZUVgF8cf23zYjfyGFrNR9S4SMv6h0aR5MErruDIxUfTpNY4iwjT
1Vjhm4mxG510ln/8ZSOKrcca+qyTufoeOWq6bPJErvykuNfjZCEmMj9LJnxtSj+PT+c+oRTcgaF8
ttvY5e1aHvW6pJWsGtjHyS2krr5UCKhIz/5naOHNsrVtF5d3TqtrGLXGqg+yx6jtL545m1ZL+7uY
GL2bTXtJ839ZVZ3tD77JgAHAwjQMtbJlZB41fji8Lt10rWFwX8U1V3HPEgwjiJujcUD/sGTlGK6n
hiIZKe8Lyrhjarg/6Nz7dW5Z/MXaZ4IShOSzFNbdx/LNhuo106HFJIPi6xkgY4oSG1ZRhf1S3sm0
Lrl/8cEPWk7pB49i0hfmWEUH1UbEqXcIoBLqN9/QtB1bS+0KZJ/ajgssth1jV08D71+KhUCbhs2E
NZV+xCkeQownS8ck1dPE9rSIRvrRKmfl3OYGyJgIU1aLHGFvWtUHFd609PRy2Id5isknU9TyZo7T
2vOvhMnQOFkxZQZUpDevYGglWKx3ADq2RHdSccjjBGemi4FDJuVzkms99rmLbWBh+sBn9EEI4FE1
ZfxYDPFvLKqvyvK23TBkjCeRtKmeRZvSxAjDy7LAczy0LBSewYN4h7IUyOKmt1J0EK58eOzTQAZE
91lN4F4YQpyRRL75Dmb6mlV2kp1NmoaFVMzMclAmbRh9tjpLTpb8QJ90WCNBwWWChsvp6gboCNVA
2KKYNzViT+twC8TqauJeXdf+8NuUEgYnCyl9quxV4tWXttUAqWjllRKTBYgWHodE/0abgEgraGei
C0wd3LhNQSv60afBu6Ey+nWIcQssaW4nHnyGTHbk/SvBzNAzsCUMqnTVj0a1aZH1rkdRdjtDKZvd
UPPhMNba1faeLmXcWqkv3vrY3Y7BLg+q6p02y11qZeo/RK7m7yq8A5kWQ1Yq3OpRG418y7nBW8/G
QB84v1HpxWuXAcai95hfqIw6btQKue1kAyZHxExoOrqZ1HnmLNr1BX1OELtY/ZoIYJS9BxDNEoei
fz1RyzE7YudlysS+6F63LTqEz1xLnNtk3ExGySHoRE90pwqlVc2Yr3hwejmu8Zk9kCZ1j7j59w5n
wAYyNS5TdjTgxmJjn2VmuWFDcw+KFipU0JvP9sD+sAtbOidSH0nas58bexgPwJm/h7FQe9W056LZ
+nnwHnXxU1A2zzZO3BhqbTzEB9v03sMpeMMzjEHWjvnvVP3s2b2aPY4L5aCL8Coscw06RPJkJ5RN
nQW/ERR0JFAO4thbIfvHtD4C6cN5S/M06vEG49gZdMs2NIW2IszyK5XapYUhkgNvMvzQXQFmhm3n
kbBR477zGm/bmk752OTNif0Nxni7p3GoER/MK3p/Ao3GgI9kr7m0tNVSN/wITP80bkphXioT+6Ab
Ptuj9+oNk2SH0HDz6B5xvv251relVB3Mal6wwUR20eRTodQiBRgjJUY3D8GQcL6Dwn8lt/Cc6Gxv
iwKWgd26m24ay4W2cmL3MWbsiDUcU5rt5yvWnMRd07L0LcrViJg4G4NK69M5NKm7hQnOtZ2R5G6F
6PAnK7kMDW6rRIrdNLsBOcXBtH5Di7LBGaCLHLXsteX36hvABizcWoG5LnTIkChzVqbRZLhB4Rsy
fYEPqB2MeEA7G1XtdkyrV9RqbA2FzPAbwJUVXodT1fH2EacqTVKO2WDqcmr+a5aNMEacjPDhXPfW
8Xx92W5Y7lKfflZvW4qjep3raia0jciX8qNvtflj6hkHfbY5JDXXvy3R5OwDBH44jI+27jEnqOqR
WaMx3yPdCUb1EpO2vvKakmbTCZ+8DA4xUWzpEiHeigiN/JRLsvNYVOf0v+57V4WrWs6c0lAum1FE
ZOzdOEQ4CgJ4OGi3cCXN9hzpMfJLCdrlFvFAVGkxENrWpLMsze5YhDQOzMPxpQaPiKN2ZvaNqboM
0npjJPqmHtvHvBEVlsRk3+Ye7uLcXgnXiVgecuORcn2Py02c9Si/JO2VJoH9sFleeooRdVJpxjzn
ZKgxAeccTKPe9Oy4FqHLLsC0y52QWrEZGdxSTfmoW/pkOnYq2YeZxcjDk9HJAJUQKn9lhtGsbWR5
rDpxrqv41ruEbtEbtO+4nyTYwm3QROFq6h64ZuQh0KwdQZwIj+9ekr/ocXNX+ASgZL2GAUnF1fSS
pk6zdH3QRnnvHrKkIOeOUatn8U6jMgxY5eJ+yPKNk8Gc9fjH5WTS7fmwoexgkJtoTATjYVMAJRpB
9Dhj94jDKN6PRQaa1rYhrOJZTwrnPZf6b1nl7K2jntZovkO8q7QjEAIuyTtuGX3H01NDxQaV6aNI
LZpNS73aZhytvAqRij94kMPL8HuwjDvZQvSrbbbxZ25NvgrxhC0sM/hIihF/tSjtzWhEFS9e2KV6
M8Nx2mpvRfdo2o8sM+vOvUHOdtZ6DEerLmIXRKBDucVMv89lsI3nlDmmGpiNMdRz++RiwzyPFxH8
m8irGRVyXpqppl8NXf3TYmkAfQlMQBksYy0/gfYZ7a1RPY+Fp29Rdhhsr7IXXiFwlfvGQYadF1Qy
im0LIX690M4Su+ClGAhsDXX76OT1FSMf5nqd5mM0T7WIv2KHSzVvtGpJ1s/EmaLyVR11V1fSoIci
gp3ukhteIudrko/RpnjFJHbKrY/SfxRR8c5oNT+IzPlx3QzEBqtAil9ej1W/ZutMxIdbrRx+XPpE
0LAn6DhSb6B4UOj3kIuYGYO1FAXOLHBn/VVpFxS21gIDwd7TfVg0AC5WadfAmfQLa52N+YXxOjqh
1vmnB/YFU4Q4RaU45yO+b6KG/VVonis1sQxBOLDReWHUap6Hm7dGx+LSgPKT49QcJnloS1PtRae+
lMoMspXa1zgoV7nfj8iTxbjFpydQFQrCBB0YQU4TCwSZdrPiErwXTvZqODnZenhklDGc7Brvh6/m
X7E/wp4aKQPRgzUm/ZjTux+pTQITh+qQu8naE+mTNo7n3pXwUu5V0CN89asE772L7GI+dm5GJyh2
YkwvphHt0qY6tlro7VkUoglEoed5W46BV0CHa61GkNd3Ne/7UGxFxcDPAv508Hj9l1HvrwNneAy1
5AMbKb4vVX35TUsZwtmwK5P4NQlishlJf8wjwnsmqCWkTzW4FgecYMDNz0PQ72uXwNL3OtYT4jpt
8jc9dNg6yk8hn9DiPedVB+Y1QftdrgQVEUmhCDup3VH2cOAOTs30kfe8r0+LwISIiVsV/J0Y+90U
VCcDO8XCbrjZm9Cx15VbndHkEEyNczK1WRrhIWfbIREgMQv9yrRUntD6fE9mdBoq+7OMaG+lLbOV
0YGQ6aKhxSaUvpT+POxBHMnMFqBLchSYlCFwTe8cHR2ISo3ivCq3PeM20SK5aWNSt/gGXxF+TRt2
kXtVDacg6MxtIWF3wSLbUUJcau2KofK5x3fxYpYtDGfJq8/2xWsaauOy5MXEqIllP8qcwjXPLVsN
KcJsbzUuwxH4J17vBrRc9rOFqgtdH/o9Tk8cvLPLXqbtkTcvc8oo/IHnyEqk0yBZmvGG+vJBD8MN
SWk57xU4KapDDePyYzFdYwMH3NvVtfc01cM7PszbxN6GnhbVPHQfzSuHS2EJGs9eraRieB8k9m/r
JVcZ/Xhx/Tk1cX/zy51C4LWySsHWwW2uzOne8Sodx4Rh++Bp+9y6cGD1W431B9UYuw6EcBtovMP6
rw/AdlXI6lODt7CBoHKMSjd80NgEE/yBDimzXsvA/kFtSidpePdRxJspAFtTw+XYN8q2nlh1FQzO
vhGHQXT30fvW1kWHBzr2xS9DjPEQmjkYfr+IqQsAKKr2NjhWua4IldjZgzYRTwqpyTfxMFi5gJ4t
6n4d1lbGoX5t06JYt51mrkYbJ4EFF8NlTBB41SEkbjwOa23fipPsYCUrL7sVLjqmGvNj5QUPao4j
jRwXLjFGzSxG2NvZ8UkWun8iEuSBwRqDVBPGly3VGl/KfdCUuR+IhTpHfIElQXqviW/LE2bipmQo
NOZ+gbzJY3FTDS6iru7f6NZ4YVCY+V18laH3XMK9WQyKwsSnMM3mwGoXI8U0mN9FYGzTiSF2URtE
XlsPdcaRmNFEDlMWUQ3DJJpIOpFx+uukXMa2e6HILlbK6V5LJiLQCVZW0CAZDyHFtU0BNhlK8KJu
5Flz9LUzGS7rpokrUvd/fCuqrim8PBDWb46ViDXwUbw2GnQp2IKgoHIXkHosH7Sww8verAkGy9ZG
jDQ2LmjDhB8zGGG/uJRk7kbkWa58TRMrQ6/WXSr6Uw/1hleJWEeAltDCYhQr20vra1TZLUD7TqNo
y/p8JZr4tafaX8rMw0wZ2C3e5OlWKJP2ya8ILKm6a5B3R7NwiQ9hsw+bbuUlLLf4gS1ClXH/5dWd
Zn0eK8j3wEh3CsM9vcynmQ3xGtZnBm+OWX2YfXokEpYpS1ckzj3FXQQs0YeD2qONZyHHGbdsCmpi
3QNwjLik3Wg+cx3a/gYgi/3NBs9pjIlI+mlnlqXcpk6uloUFDSsPWI4BHn+LKtltk+9IAqnHrPfc
uqgDcRKfjJ7qamL+oJs7sFqCsrnEoWrZH2EG+32aTmEygZUHd9IoXLmTO5z8oNiDbA93ozmhsdNh
oSu9nstRj3MhOGka0A81smDKcDYuO1Q6EfuKpQG9aRGTobsIh4x3N7k6cOCRiBdsvmjXESniK4xH
aqU46XBA5mrrpjU59ySdSuy+IFdtWAbdzU0AhetFgMY6fGmN6juEeLHKnejA2jdG0gjhgP2utpi8
dJ0ohWO5lcROFnfi3WkSPCql0TH1VRPI33oIrk0W3iu38db9lJ/rQr45fhMsAwazTdngI1O85oRR
kCRr4xODhpqsulpfp2N6HpmkLlHcc+NLlqoISBWk2m1dWZDupHotuvKdyIvqmBjduJbxYxJp5ywF
RzPmxKdWfeYt0fVQQRZ85htl8iKT5slCX4z0h5t3mJnxmMEeI4Spm4m2nFnTiKIgC1Z1H1V7puJ+
rm0yQcAtHQ8DVdhzy15U3+zO50ND0L43Yp7IQ/WIkkPgxQdSPzqeebT4rpZFHV1UD9MgYT3o2u1u
6uLwrDr3N7AMjzvT+mUvAEYo9EESyzVeKnqqWpPrkACjFbRljkr6n1qD8VMZp0nHh2KmX/045zys
+15bQbF5KOd1B4rkG3a5p4GE8j409rAxlq7MHq2spuZFvSoq41Mb4o3qvLkW+B+mzmO5cSXKtl+E
CACZcFN6L5Ki7AQhVanggYQ3X/8WdDte94RXVN1SiSSQmeecvdd+NDk+MH0jWe1qopOiod8RG/Wk
1Tb07tRaSfDASyaku3xKGLlRGgftWx+FsG6tg97wUhNt06YPnORrLSQjGhxEhtABTumhprlOt+oQ
2/WOsIV97gbNGrqknTyGLjpVbvGYAvfq9M4bWUCvUAWpa9pDGq/jUUE/YVhIJgRnZ3lwXf+SmuUN
PP1RH9W+G+rvhKKwQZvGGfMPVEK5LfTq2U7py5pYjPLT/P/Nv2GThafageSPpybRo78OSrjQIW2U
w3u28JLP1uYfqsf3UokHYFQ0HFAiWjE+BlxPNX32NuGIQpS45RkPLw7LxZiXP2R77HJjfEZheNO9
4IVUgks3vSeiPLlG/lRrH5XwTrad3fU0/ydMg8Sojts4XeoYvXzay8yO4z68as54tBWOOKmvYtTV
6PBuw+S/g1ppcNJGLVHivIvpjDyzasJ77GOFyV1PNkkIH9WsHuYAs7CKdrwrZx//fI55Qsvf0EOs
WFKeoFWDYrxDhdvlVX+QOOj9AuMSCUCm130nTrmffw+UTWcPC8RAPggyNUD7xTthrrTKyl2YFn8G
wTDfLRBGNWAlcO2NjHen4pxlxZ6AKXDf4ZNb0ACzsYLmvfsA1nobXLHujAgaOe5iHdZdH/xJQypr
aS4daR0DzwYYwbZv8cvWiZWAWUCNoOnq7pEHPfEJWV7zJGxEyImT37LJPCGXC+34OQ20Uy9tIqK9
lDZ2fM1KhtcQWS5elF4H04SghC/dGPEPhIcyoq3NRxQ2vLyuNQDu9s+piatVxfIxIyF6MRy1H1aF
Y2i7155bCiNIQq3mwYMHJ6SEi+/J7Vdd3l/YaD6dQTtkKj9P9LaiKUQR03xMmbgo98r7ckxC+2Lk
3rU2+z8dxVI+dcce1EKDs8idrd3t3a5o9FoBLd9uaec2vXCukmBAlbQqqaCU3hJXp17MbrpKh+g0
K9rUmD3CRu2LRyrSRx/Uu0kar63ci0z9S+ZjxUjILE1TRp6ex2gpsfYhmoXaffLz4RyKEQSBvPhG
ps8TxyVHcwaeCmLj3EdnII7bl5N2NGqAFdSwLOljL4i1zxlBNjQDUJEmJnxqfV/GqDinvZp8nAlp
uCxrJgCZny7N8mNK6Z3lXmLvm75jleTW2g/daBzmQ4ggvr5RX23boQ9zEToDeeEsrf8hiuPTitCn
MAJNEkmCH2fP0NF37extzPzybhV3GM2XIiZttxivlZaeMiu7ByhIm3glRMxkNejuwGatSmxVC0TY
tM6jMBinO2+RNA+d210HK7/Btfj0kaChRlkQx7GlJt3BMCfpmHYpsYILXWKaYQ4WU4ygLrGJfAk4
nsz/nOuoD4zyuSf21WRsnbG4jlr5kJ44z7JWvA3eXrneAhzO6IIE1Os/rbSeA60/C3ft8IIqUb9U
OX1J2S2Htr52lWKMk6EdMkkpNYy31Ch3DTLitr4xOlvhDvo0G/ZlP/f/qbm/NmRA8YuJkynlZS5u
NPoXfZVfmtS4Rlq+17gxxq45Sy06+dx40NWoERBcpOY9C5FEpbCbZbSJKuOcGCivoankrCdO5jHz
L/6EDCBp9fvQPCl8w6PSrFfVC1C41Q5K0pmaGWnW0m14O/we0wmZGh4d2vlNiDuxSwGVjwxbKH2X
iB7ZyQ3IXmgheA+SHkEdv5orjr2HgbSKJozqDj0i+1Mj2QtLdxV/IIJHxoifHXkhUwLeZ6Zmc/P5
JeD16fGw7WPniWX32bSMvQupyzDtFfg81IgrayRSfsSOkYgz0Xb7rANfqkfnKr8XuvvPbWsq/yFZ
GqHOIYpzq522W3Jaxti8utV4akhf2dN8I1Y1rG6ECWGgrpJ8m0QvMSPBdeh15rKW6UYks8PDrIqt
ZQuOXYylOq9yFi0jpOXkle9uoLDzkGK2sozizY4ZVqsYkRNd0v5VZfa9GLQniHhJQlmRgCVcVOMA
svSdhse583qijPhBdftjmvAmyoz7n4ZN7QCt0do7QbTaEpIlO7vh9EuonL6zn8anpG/0tdIqXD6t
+dZM5pNugJzg8KIIp27LhdFTLRQt5Pa6bp9DY/oaVYg0tcNUkPmcn4fsMv83BszVF+jz9GyDxYit
QWst5Cq1uzTpROuu+Fc7VAG8OA38AfepJTxr3UXae5jAPbNkeDSZMKTViRRMRCTprbUtm+t3gnI8
6f0ewRKfgxmRF9NOuHhlyvg6+TJKDC7IXgEvRI7E6uN3d9Os7/og2iWJpA4U7o2oux/a1ncSsbRp
FGezfe65QlZKaHTsG6TdgjZ4OEYLjHvBYSxoUwXOdw9ydRGV8OHNEv64U1u4ycHMFtFwbAs7fqOL
tu1k81I51RHAd7+UggqEgHGDwSdhH0XsfoV4mRZWO81S2iIAsFZd0wx7M2G7wFeB5Js5U3fI9Qv9
zVHWZ+MYH9StoGGTuDy47TUlAHdhq/I6JKHaqLq4CW/mo7qQWzPD+3BF93emrd50a68T1cY5kM4q
6QM/Jq6xs99kF5hDL6jR7nk5UX7b/r8RSHw8KfBxilpyiP+S6oV3kKBT9P2cXfv3yW8A71CylTCq
5npv6ysv34JgRTrYOKdIXodm9ka20KtU4G6EQRVYVhBVIQgQsGBUyyGOilMWdQc/QizQM6xZVFio
cGlVhIbx0a7JSWKoGYJgiIM3p4Ssa9qwq6FHwT1d+R7CXI7whZH9s4zop7H9YOvKHAxS291rKxkP
pCr86/lJy7gh5bmW8TmYWAakThfcDvn4Qif4zAp2MRrbd+Yt+bKO679BkaIf1uw/ZqwVyNnqC/GO
1qYv2XmrWpF4klwj6pRdQ7GxrJpArjVMSBvc1xkXlH2oDSeBw57csT2caooIppviwqwtOOAFhWYc
/bM0aS/cT1cz6/18VsfvCOa4dNYd59ZDiQd/McRI/XJ611c9gsyfIr1iQnFvf4Vzrb41anhu4uBP
lKcBmMWdQKF/MlPj0eMqoy+DR7UpWUrcViMBIZNra9Q3euf367Dmjcs4P9ZWvkak2RIBEFA7dtWe
RAnq5+Ivfb0l5JivurGDVROlBYdIJmFYmdPNyEQjzARYnSr75IMf1qAfntTkxSS++pjOsQgGSFHQ
CyIUFxDm8LkRI8b6zVHoWtb+1oGLCib/hRBnYxtlSys1br0BT7FR/QZ2AewdVEdrdnH2+mxyF5bG
mhfZybXRz0MZzqxKE0Lg0pLFw7OrnHg4p95CCkug6Az4j1mQKU5ze2kaLDbSSDYi7fJb3X4lFC3L
NqyqtVPizC5sxkSi114R9x+EGKydNNHG58kfEhfCL5R1Rxag+Qge6Ji/iTUIWoYzdHWZsyKPQ00E
itsybFTQvFSYWNkTIBkQOzltet9mpGbb0biO22GJbnGFnq08hYoFiPDxTyu1X9wuPxHxqV5Nq33F
Rsa12rvxWc8zQhGZxrejNFc00/JF60AZiaT9JJgLbmWD8rotyRkfn8aYvO44kQGc9Z6eH9ohXP3e
WMMWR7xHa/8k2lps8uCLrVesOtoI73qavUu9II+gz3YyJDlqNO10nSXmZ1k2+L69Nea37hRuRdgw
ZQjNd7up3zLJhDgYs7PSAFu1XWEyxMElH5mxudUNI1xpKtkUI7fDryWP1GQ9/kv+o7nsE69bO8o/
6TmRLmNjaK+Dw2DGaFVzSvaKUfQyU861reQjg+E43sOOLavWXMbBvSr32LfWbWsnu0GT28DQwQRJ
Jraomi0rhb0xWE/8vFuAoYGK9wWky3c5Z3ARXE9LoXFRXdnjM2J0WAyBz7Y7gslKXfa45BF27o0G
eJM197JmkiOn4T3WRxT9nK2dhggwyvUnFukHZIGbn3pqnadcPON4SxSW8HrIrkCK3qKMuCI4ojXu
ukWQOWzrJhwjH42C3aHum+QTNfFpkMVGudpH4Hnx0kxSqCfNAO3HpnC11VlliqwreN/NrGcvZfKB
o+BnrjbQWW0dhJdR615y9CeLYYjIz6jOqel+u8bwL9Xfnaxm9tFvbI8eYnfu85wtsQNf0IJNol91
aHvUiwOejWBAbJPOUv+qQ01FBGPmXywI2pEYwfuHV2Qq9Bc/nUi8VBQK9EG053wOoY2yFxRoVzr+
p9Qqn6ru1CS0jPo43YPWkuXO7esNCW+XuXtRMkkc27tRWuesZu32SQ5D6zkVxXn+gaU/rEJHI1y0
utHmPJW5jdcXM0Tb6MepC9Yopl4rz/gX2XfsV++RxiKuICJyajSfO919Q3jG7EdFMAJ82G0d+kJE
T3C60+nm2EfsYw9D977bDLajkGfgDedYTJhPPr0R5wgRhJ6jf+lh/FUKcyNz/8UPEcAWEHY5Qt5i
S30T4oT6SDU/qJ6etcpd1eglxrK6KoKwSjpo6G4YsBbtp5yy8zDal2rm5yQ6+B58SdEP9PvZjTA3
q+L8u2nre+a5N4wgwWKFou0P3TSuxCz9AcufreLoj8uvZNZzEM+AMr73mOUPfxMcXeyt5T2b0h0s
iIVZ5SekKnvUb7DezFXr4Rv22hlXwvXZ6Em8Il4K1EOu9uRs3AlDI8K+L7QbQ1nAFvZbAHTLi6cV
qNVnGBAv+K1OjPcZvo0PNba0LLRlrSHFtPU33cA8oSfTp1b9oPFbjlG7k0b6OtIO8z+NgCZjblHz
BGZMExCknW1X7Aqy+qhC2GRNxLrTbrv5nDnYJ6dKn8yQ5pTDFmbUZEB+jrp7zePsx02sP22B1TVG
wp7Hxy7sqi2MpT99SyctDa27FQakAVgvQabenIixn/KY92fyXtTWT5YkLygu3vNy7zbJW4Hzh/Gr
/pWXapl2/gPtnEsw5vRTqPqSKuT8YxH8g6W76zwJPwUoReVOL6KxSY94pOwYC8qNAg0mzVOa/S6X
c1kZTDS624D002qSO+7AdjVG4Uufu3g0J7QC408NLSvLTXDKWrQLTPOp7macDyLtkGqk49S+QBq5
tdPwpUg4UqvMfwkT+SNgLRuuv3VB+bU6WmjZYR1KovbqmUALeLOHwmsJyjBwglTeuxfkH6C+olit
R4LBEDW9hSFKi/lnhVCKPc7RhcsCEkt7WPYDo8vI889W8NczmTJZvzA7e9iNcEbWAAzIGzJneoZn
LMo30PLPrYVgzwDxn9GVbpAH4QIoueEY1/iIBJVOvZdnrCABZWlEhTCruig8ijeQzqchpYx3ItTr
GvskllMy4AvxLIPwJUOlkkbcbVnjtsvKqxmu8TeD5EH5YWDeQvTQxhyKpEQwapTBOzfIfWiTs7BS
yaXAO5Da3l1Dhh7p+K7Cqjg6RbLRIO12knsQRNwlSpt1Vs9KSwtgXBjzvnN61hu6E8Bc79U8TDGk
s+mc5BOy8dIN+ReFD8dkmsZ1Z0HWa2NGqUH1lRPIuSQ78F/reFsjNj/GxHyXRflSJuGq4wUuRY+Z
KY23UC5OSJQNJE3RR0i7jd+t5z3TzL0ZMBeMde9EVXkfwhZphJZDY7JehuBgxdFH7uQ/jh7+adLx
YNTqKXD651VZz+oxTrQ4yXhvch99f1sjxmmQXgCfWvQO/sBaAF3z/AjtVbhjM8cTpqlbBvadEChr
YSgZMpxgrwREOtoYWB3BDtA3tCvsV9aVV1pP1yBgIOt5KPhjLraur3dZXr54Q72MHJCkZjk7ljzO
JZ4GZUaISxzswsJ507zsI+oyh84oL7Xn3WUsb5QIDFtDe9cTTuwNEEOZ/3jVjK1gh2eTe8nLEYMi
WmCn2tna2jA0EOD5uY9ah9yFiGYBaJ1QH96m3HxzhvIW01osSVfQY5tmS6mMhWbNeddiya7xrhLC
bO0R3UuKxssUxj+ENhRL8NUks0Iy1M1jh4yzi2l9jsV7RA4MyvurHVj4x6rgDusCQwOTIK93DqNC
VhL1lKaLLqqvRaB9h6POiMW4OtZ09azkqNlrWWRPsYrPQ508db0ONiPfKFhRoxjvjQEapHG/pxgB
XBgFh6SvniqLGrtKp5MMIDO0ffEc6MDxzHVQ2H+noO1BuWGTDB1qsBq2FTQD9CZ3WGDnLrP/edK8
JLl8NYPu1e21E8LKNfKrtabUw2JYbsr+0UkIXrR4U9VcKbYQsPXtV+/sZZ/dRr2/61qwYzrNlslV
W7IdkSHbmnxiIxd8JBmNHZOJGa+HwplRaaJl9O+mRx2Xe72o0Dx1O7M4sNDfvY4Df1UzTGirk4rV
UzljtKIIin8NA7ogjgN/Vvpieu6/JrY+q0h7eMV3EiL5lek9KLprGPk7fxA3+vybbJhWKHnWlmhX
YT1zcmtOdeQYpD9GFf2ARwggTVqfTF630pzWtLofikBteXRVdjVxCS16yEhWhxmyKsYVaYNoh7uf
UPNmp5b9rlzn6Dv5xkWWiAjzkFrFtqduClHoD7W6xWp8KrMC4kIfso0sfcbppRYw7uBqns4JDX/b
i99DItoXWa2vJxxyXD8NGEvGLnfu+HJhmaA4LXnIivEmbOfYJ3T1GmIQ6sl9yFFeUsN+xLa+dUP5
QjTLdywkJqLulUETBzUJEbDTrB3H6q3ZlPeWFz8olk7p6hebKs5sZsuzd66gpMBbykj505L3FoBK
IxDpcmtlKjs7LbETjkMNPjGY8a6ofNG6NSUrlPYydvJRFuGLHzNgdZQAG8EHNXR72lGog52bTpDT
C4oeTBOVBPOLnhFyDO0Pv2Ggl5bPTthswxxZF0ubWllR+zNBNN9pQ/0aFsJcqg5Bj1XCwWtjbWvH
0WOqoAe2k0s2kz1t695/Mp2g2pMptyvzlO69n2YbJqr3eMRENTC5IhonFscKkYWpeuNbFoa7kCrc
+3rjrxghSn5trdyW3VZoMl5FaRk+ZNiGT6i0z7/PXNAHz9mVbvNJWJN1Fupf3w3Bw66dBkwR2Re/
Txsfp3UNhojlKw0eToOLI3cIWQRmr0ceWcZSe0awqVNBWM0h7muelvW4rULgws30YQdteZD//8Fj
TVuPGWRAzXv3M+Q7//tnv/8r1lfUYt2cFw1T4n/+ajBGfPN/n//+cRuCtxlg1sc4DOgNV+pgWS4P
DP6I/HZe/SpnV9MUyGeUcgrcywx/nv+/xm8oFFKkG6U5FIffB5fAsf1Asu7cM6GJGkKMOZDLVh1w
2P/Pw3/fA26MjqTf/X7/91v//Y3f55wG0hXIY96QwcWe/3//6Pfniggt3VQA1+c0MkhOcT3T0ec0
Bq9UkfpiGOIvTfSNU+RkKYymu9MBIcDr9BjGPrVdhdS8xLPXUZYtO2/oQCdhg7Gb6gRFBilWyoDZ
/VNTeB0rM1bHFG3/EqYxqPJnZ+SOZm4Zs/PN3WDOHjFELbpLck+nOV41uXbL3GBc+aGH+I/8gJXT
ormP66LetHRb78Ri/NHUeBB9nyA6oUvlEZx2jIhVOWWhx6hZ09YoZeNjT2bpsYkVkjn+ckQeH/1G
Ml4me8P9XeEIY10txzdyDLvVODeaRsaK2whD2jZsayyfE+tkQDOmhgSnJgoik5kbGljii4yj2dFc
0GenoU50XIp+dKt65rPKsct14MwS0FZEEKLQHDoBtJ/EyjejMpHgzdxVNA7jPm2HfkWLBuWFh3lj
iLLnqMad0yhaUEbtpKuSRefEiVpyxVRmaV5Aw2KIMsr3xDHUySGF4eSORBJq1BQByUJXxHrGZWDO
6lij816XdMustwG875UzlLb10NRRERfuOc9tCv4ahukc+EyGmqw3ycBg2xVGcBma8C/8QqaQcthx
XZLrFzHsSZtGv4L78tYKFzNmKh2oDM2MlW3G+UN7r3MjCjE9om6C28UnEhGTxFuwrmXoLq2Z5lGN
ZKP2lnPUm87easTLHpQ0/KMXOO6m7K30wDBkB9IjOsbCzFZuRda317sByQdMsMYYIRiSfo63qe1+
xYg1xubEB3ZSnqFeyRuiQgmLeF8TLKEZGZfKTHuxM0YfKCl8ZaUnmIPokfrRwNiGNcZKpnzncox4
t82vjHlzR1zYvdIq+1H7ajXWRXhva816OA4awIYIqkzXnziVNS+Bry10tdYT+iZDxBS6kGGA6QYb
QEUXh3NhXaGdAc3qG3axCw0ru2qqeBF/YeprZ6MQ3rRoEsGXkXy3qSpHWvqWYChHKI7qFkLZ9mnw
EF6bXuJs9T4FISeVi9500JaRmeTIEph0+EWdbLKKobM1BRzYdDe+2+I3yST+lzmSVGcX7AH1OpEm
xmA9+8XEfiQyA+EATycM29swnHODSCZ/bmVqXienW//+YdxEb1xbwQmO7UeUT9aXw2Sey9qOmczS
Ek0NAuZ8Rqo3OtfftFe4s4hgPvdBHLyQcpAv7Vo5+9+nDKg1DFXSXo/syZQeBblrbjIeS7e/uFNB
KC1r1wKf0fgZclBnzRjvnRm/IdPno3GH8b1XYB9tgrHMgIBb10L8gp+jStXN7wr92Av9TL+gOyZa
3B1/v2IKzkqGPFpFsXipycV5ie23jDNSMpmCMxYRoxxd/6YdQ+YI3cYlcayCSJzSIlhPOPuqp4yr
/HEpzTR//v0pMRy932eaIhZMoxxaaz0QHg3f1fPvV3ldpP99pWmaXDkOIvrRKuzNaKMQFS5TM/Cu
KVtx3r861Ole2N+0IIv/zqLFkRyMNzzZmC6EvuuMwjx38zh4LKaM5UQjhN2aCsQPCGZwZTwkTGPA
UobxoQ1UfwA0LVIyTI9GjvdqV0Z1a2X4VhV2edQsmCzhDGaZ4uS/bymzslY9R3hwDqiNV9IZjePv
gyXG/Ci7rRv0nAMCNPZe3pZPaOP6nRYQJ9xrploSiSVecnPkq0CPrnSgW4ZLQFToZGMCMl7C0KEV
njrpxogZEVlDrK/7EOdQSF963WmoHKy0gXA+heXsOWA2np96r4kfvtuFx7bColTNn57jUDw3LeWb
QHazHFIJ9w0b6R/MA/6Sir08el06b8A3P0yTs2713BqNE2Omq+RO1DN6uLbXbYZ0otdyBHd2d86c
Wr+lcxT5bD/udPtRkHC20Dp6Vglpp5YWQbSlXAi8qX4ycersCovPIqKBlAXRTZemva0I6tiLzr5I
qQ1XO95H0XB1qsl8bzNOiEFTd8u2BJCaSi8Az0LCtUTTsdF95vOB1aW7SFn6qy7wbTFFmY7lIPVt
TYYGQdCWviGhVGcMqWsar10zODBgU3IB397iskrXlpuQ0sRJEQZl6x/rrIVL7pk0sgIvLDe4DzFU
e77ahpzx37y+2SSOaJ8Nl8hQNWDn/f020mpiiwVNQlmmb1U/xtspz4JNGU/cdjFxQcwfblqfDn/y
2v3vi+D/fie3zUvW+d2tbeZoBx8HCB66764bbDS9CFYW2Xz4mclf6yrPhx3Ky2lXdoN2DRr2/SpT
4zfC2WUxocxBh/6vqbXqIjNxsKJcngeX2WBHGtOyxB6x6osSFhyhZFts2MOq0gGQR8zPcZiiXJbg
YuqKcZ8ubAENJnUPfqqVa0mD+qvg+NB76lsDdkw5OfedbDq1Lj3ah90MkhQj2sDxTNAqVEW7M//C
orLJCMc6OEJOiDcgzC0ZKhOi2GU6/q+m2QUtgarzsy6MCU+tCloCs911SKt+4zsdch5VVicjwnNq
uacWzy1sXgE/nKn31EXkuma9WE0GQbqdtsFOYmLZcKcltA8EP3Ne3NQxBECLuHKLrP3rRePfsdWy
98KlZ5NrgbhzShcsiYl2nnvOtHT9Te5KbZ37Gh0SCii7Crrv1uq346zC6jtcXaXoj0xQ9HNm6DxY
hXH+fTo6AueRESCmnOJT4zPm6Irq2apxtI506X+f6RN6rSzROBRbPi06xCI6kwSibbPkoJowXiph
P3y7ROyJhQC/Gwzn36dwLMI1kzHgbEyRapJ+cMxrCmBvNScOshrIxNkPpu9v4danczBNTxaZ/oCm
OqMLkgocplZvlIejwlRluPZjIG8D6KYT3tNswzlKiWEPLIooaj6Epd8ZLiNbjhCcrRee5aPLI7lr
1XdWvjcnla8su3Q/EYtDtKnth2OWDaYaHa+QZ8W7jp+K+mEXDXH745sCxJ8rzROuq7ehL7ujmVsI
NCehvaH5n7PdkWTRfAzeB6C8ps51JAJb3ZD5PwNKCN6ln5U7Y3A5k87RdTVbO5DAUOdtCHfERZb3
kDncPSfOZVNLP1z9fu/3AYML4xZdpod4/l8ChAR7abj0/GnOlbN7mYo9fDYRQaAPwk3Nmbs8BjXT
EMpXSmCmoKhQgubFhrR/jiV2q770jmUAyN3PM5ZEk3ZBPmXTKpW1uLa5NdK1xNbCXeKy2RmBpDgd
3gRI+7VDb/RqAou4Jg6tPCyjC9lL9y+nsuat0wuT4j+yz3Y7rHQLiMAQK/HGUkojkhdx8XutfUXb
OAZzNdoHX2HjMmY1OZRWUa3tLYHTawjAZIxIStax1qSnkZ73qnfIzVEezYueWc2mIdd4A5XTuQbY
IfltGddxuCitPANB4BpHp5+Izs3aigRzINDMAlDhdiigK3TIm9jEo+yPkw7hgffNy51o06Ao/o7M
MDg34/jPyJ30LCuqWdRAG8tFvRMX8fjs16iJtTG7iZZA6zFz9jj4WIMrp9NZcWj8hj3KvljQMOth
rNiR0DZdMBQXBg/Tnm7QM2Ci5goMQQCQYbYwtfLd4yj44WvjU+gnoHca7E113zZ7r3EgK3TjuKI+
Izi5dfKdMQm1pX5+EMLZAjXOM2bIBvQZyEXF5fefgokGI9sJxeb34Gl67Xfc4p/giJsem5Kqp6nL
6N2U2bEVnbo5Po3lGt/trkTOpJejuHo1u4mTiSOzGhosNmDMJuz/6M7o79A5fIk8G864AUgczsxN
kBIwqoT+qjV9sEt8/5wMzDfJWL2ovxnkJZ9Z9l1wOCInXbuG1hrSb/LTgj5qY0wldQ8Lc3Sq+kl4
4b4JV75LGOAi0uOt1rikyBFWExRYnWTLQclqKvc1aMkQZexZb60JFvnY2ydGStlaIwV02xvWmurw
xZFO8ayGvljjcc33Qzp3RhjFjxweTJHiKo+BtfRBZu3ccuhgX2hyjZWEerT3xZnKlqwrOHfL1CNG
G8z8TosUrMTWGM99ZW+nqhyvrXEAoovOmiaO2RInmpZouYp0xMUzFyZQYuhQVcNjCHtETqEMN1XV
bCbZEf2mc0K29WR2ORfjZZ6y5Lp4MWdpp+oYFYZA8iGFXJWMaDairMGxrtXHqkLmWqe5u5rG3thx
PKGB70ZPVVixROmzlTfB5+JUXgQCGDGkQ6/2NFRE8eSCxLSorteGZ0QrEOm0IkC9rMoxcdZDHg5n
USRgI8iYYS+xnJuXeOes4JhsKkVo9oRCNB+GLUPw+CT8vkb0MEv1wZ+8CbhopjLTs9PUKbox5lGl
kzqH2nIxCEzi4EXy3gDnOP8+OI6XHEGFy+NAadq2FBASNePS9uDP68huVnqBn6bJXG5FwosyR52U
HVXPFddcN+t+ikpD5gC/acWuGq9T7CBf7GxdVmz6vKNsazDKNHnco+lIN/iOjHX/+EvYvLj47Wud
0CJaF7IOP2BGfhgAHJaglqJ1X4b5Q0wgVczYnLajTaKdcsvjaDTfnY//rajZMLP5QbJ0aF3Ch6OR
wBHoIZbaxK63jGRBFHiZ/ho5jXNm5OuebSfNlk3WeSv4hNWJIqQ6aSJz16FN2BhZR/l98Bid6Owi
1ryqFh2uj9+f+fsglfnJDFgROsLSC+SaIIz0mMaThmCd0rQfIvtIDs5mQlqwDrS6X1VtzU3X6cMR
8ypUErXVejs55+aG2KLXSmSvnHqih1447sIpMGT3KONaT9Bdn9ro5vWhubUisz+OWXHAzA3dvDQc
fIDphLZOcLI23Gkfx4N/hiL6EXRigLDU1HtaIM5baI5nAjRmEeiERNTITyUeCE5O0+33QcnWpncd
XppeRrcCPzbTpWs0ttlVWKsssMVetMFnN4rs/PuAyAlLAplieMBRxxO7M2zymCoai2W2sxv/lXcx
OXFKAgnLEWVRIMPtpzK/JGkxbENIR8vJUOE1kvq0tyuuus6+GVzdrzGy4CWkG2Zo+HQ2SY6loRwA
K8usAfnuZvxzuJe26FHkBcsi2mKyHoNRHqMAPapZDIwXkRk/ld8FjcBzVROvbgsASIklgq1yjGbf
DqRZ8JbSSU+atdfozy1Oto3wh34rSLzcqLx6z5wsxAlaoZEM44vVlJwrk4Uvk+AS9PJVJ4VobQwa
7avBKC9og5JDOG4TQ5h7mdORRTtRbfOoM9eFnfzhGssOkj4xPeQXXyMYth1w9erdxOook4OcUEfX
obCX5MAh0XDK/8fYmS23kaRZ+lXSdD1RHeGxt3XVBfadBAiQom7CmBLlsa8e69PPF8yabqtus7a5
gQkJpkQAsbif/5zvxFsSrvZB6CJeg/jIVgDcBMNLf/xu1vED4mO3HwZt5kb0xDxJLrSAX852On0f
rKRkTTM2q8DNqMH0ABjgfa+Iy7ZHdDvjOrm2f+jr8iY7Kl7FODhbX3pnUjT9SRu0Zk9RD6E5M9Ag
ZnPxLL1O7vCTJMuKzLZWaP01a6qHiCB0pUTrN67JLWAUmKHJlhCzNEBS5LF5GLukhPCmD6+q8xcd
t+uVYlGzHrinPmtWWS3L0Gew69afJLL6W+CMOBmiqJyemqHdtBMrpjy12BmSqlDUa62F57472GOf
CJTRdtSu2xiaCfrPAbyou3Drrt5ERKFlGTYHjBWTH+17yKQLXTtDeD9mPasx0RcQDa3vWkBoFJPX
XMkUwyvGyrLEC6BfKz+b+xCD5imqU+TdpICU01N+0hXejXYUSoeYfcPWEJjQHNc/UcrOJI9ZBMY4
MzxNuHHr8ZLnsXE1GXlCYEhPBi0/ZqUZJ7sqvgMXjbayLbZYwChS7YxzpTd8ROBIr2T5nuzmqZWA
8RsFw35suifpPGUOBtghtkhpBFBPcEWqtTbX6YKl0Y4GalKRnb4uar5qj301gfOdVwhVPncvsF/b
gT15UdmYnVz/F5jH+Pj1ZGhLGqh0a6MPUF3ZAx4jjud9ZDfuPs3Mn11AWqzyjHXr4IeOGT8se08L
t6xZqzOeX3+RZrj25yrcsDYUFi4ACAYCyz7PsGT0WTwtosGMvmsWyyQt5ggnn5HfulyuWEprPy19
mU+5f0jBKv+l1Wl+7u+dqTsLEF0YmyHr4kLieyqZaM3Ym0ko588aaplozdMww5/MxLxWXf/DqVAW
itCSa6Rg3C4mokO8L1paB8p55UaH+pKh4bTyuipfZRigiSasgliDpRQO4UbrOYIzCuvbPl8yPOyJ
ofuYNpu9G4/ROid5G8enDOXuyt4jBHDiFmssCtzZmMZQeT/6p74oaVNUs1EvUYdBn7Kj7uO8+7o/
U5W97V3TRLGoublGybBVXQmZcez7vesxEGgCt8Rl5uTfuXOcTObZTP/Soz7f1E2m2UvHpVM5Ep15
xFXEiCjBBaClNq6ZWth7hLlnI67bi6k0kllpKdmq0UFJ/LlZ+46ixzSDqh2KjjiRtkqQ3w5FVoA9
e7iT3ILvqp5VqyIk2ew2sK2C8Ed5cZWgogd5shmzkjhsqEb8WxWM1Dgo5LLtkjc1JKiBNfC4CEBl
WjC6SUmTodGSbusz3HkoRntZs76L2IMSlGcqCTDoyde6K/PnYh954V1K3NhNECD7Vda+CyKwWCN6
hZZmBTGlUAGbqo64hw1o6MazJ0rv0OJ03HSpZ66qOI/Xigb3A2YSYhWdsoBi0qXQ2vhJhnC6IBLG
zz3T00GwlxoksD1gOk9FPrT7br5/qKE7eGWNwB4AUK48naaQ+Sv04snZUa+0mVKpjkb28bWE6d37
1AOTFkO2pdNn1zqju3H73NwyhMf+HWS/4tJZB6PuvwDogGTnFvuSxZ3hjkQTJhL6jFAarsf0Lwb5
DMTfDZFHnRRp/A1Y8XBtVT5ebAw7K8co/CfJyvdkRXJTdyI89ZBLCEyONhsEHyDtLHi7Pruh3kiD
s9btHZ3tdkvGd4VTYTyOpyEs/Wd9/OT8GMlglGfPDZ0j8iIJNJtSUwVUYs3Ij9AVArQEwNLu45rR
/5eOKEsGNU3evpt4hZ1gyM+hoI7jrwfDHVaDwi802eMlq/127/iecZa+/pH1pDMsRuOQqJTLN1ME
e6MGESYYTjyV7MS53yLaGkTeAdhQcv213GIFpvaxg6HFk1QyR5IxDoMRtdeY6iy0iNI6uNv4zVw2
yPNt2nTf2qocT8IZrkKjzRVvfL10q9K6MHi1Lq0JF5yGV5QP+CzbZqLcx0n76jmfKUZTdsP3Npy+
rm2E6mzTjRbf/vi3f/zHv/0c/l1+FhAfmOvkzT/+g+c/C3omIhmq//b0H7v1bf31f/znT/zrz/9j
+1lcPrLP5n/9ofPL5v7ff2D+Nf7zL+Wf/eevtfpQH//yZJ3DUh2v7Wc93j4bPL1fvwBvYP7J/98X
//j8+lvuY/n5928/izZno377pCMj//bPl/a//v5NCPH1Cf31Ac1//z9fnN/h37+98BF9/I+f/8Ro
/fdvlvib6aFJ6MIzhW4awv72R/85v2Laf3MN1zdgy0MScnTf+vYHwW8V8pL7N5N9k+nariksYXje
tz+aov16ib/P0B1PNz3fQiv23W//733/yxf3X1/kHznr3CJitTy/EZd3Uv71Dc/vzBWOT+7CmX8J
w7cYTOm8/vPjFuWSnzf+D0grOItZgM1/wA9emVTxesc2xYhVm7UOz2IMzzhWXSJ2DQ7MVL6YuXut
E+PsSNN5ofBAO8WTIlKJq/drTx0bwO2yaKg3hWF5r6SuIVe21YacAdAlM2bTXFg/aQjzLixC3Vef
cURRNf09SYzg5sCGovrlSZvm8qAcVAgDfPYp3EdfrankfEzaePX1VAepsKkop15FSfuU+o35WhrT
SPSXSuokdszXMdM/Y5st8deLmvJXLqRGbHMUYtJu2NzBZzEJIEpXRFHHqKIguFMbIOis8jhifFt+
PXiVXhy1aPK3cJXY1xENf63B76xZSBpbxYTiVYeDvPQi1zsIGkIcHfMOWP1ftJpzegft+OprzgbZ
zL5pYpoeku4H1/Qvnjt9RJFMr8IszlapyAa1ojlHNgjlfz4dk4OrQZxDx3O3tcO+stMntVX0b69b
vocnMwhfnfn3mqxW2369bwIlOFbYpB+LUidcqekZi0bvhSkSdvxhFIRaPwzbyR61X1rzBWPr1Kl4
TSF3Bf5Edswl89OKXn8tQVUweOX+/PU+a41aMNGA+moS1T+VjfE2YCNYpeEEhTz2xldq2t2FFVLP
8PW+R0u89gygnvLWJBAsDLGS9Dp0XR+ciqT/4VlG+Gj9F3Sf4tWWpryxNdx9PVPxvLR2fBZCRfuG
pyN/LeLGO5U2bAKEm/zV6VyT2LVJ6/b81LW9HzQOTUj9VFsN+C9eyZKgc9UpQkWfZa8w2yhSQNXY
REyQX2mG8uNkWuVg/LfuxBdTxQmxTnuTlNLdjLEaH1PgjWvTR2jXlQPN3h4fyIsS2hAtCl8/4aW+
wZzReUamt4lvApu3/Iz2tNrKoSnb/cMaTWsbysykjIWnGDXR9KqoWeaDylalTaFvXIXtPnJZrDsY
Tx6lMtUhrU1qk+anjl88LH0WAfVCx9OSqUczWO4JNX9uSp3UA9tYeRGJev96NhU52gFijV66FxwM
zSM1B3GtMm8TUcv1qBu7Zycjwm1t//QYrjya8tVlAf9CudbC6UvqKPMwe/j1cPBpCHr+61ncfGA1
V2eAoLVqk0eu4d0jJUCWY36aDZkLqdZzdmPsJg/yD/W6Jx++HuGFdYYbPTDqcKjlnrfKQDA9nEEa
e5qUa6L1vCoy0ZyUO7y4nb1ydA4MSe/Dk6viC02THCbJMLz45q+/XvIHda1Hixy6v0yGqEEZFNo9
Rp1iJa0uX8/KXuIATXVkljhFGwixfkYMr1ODUwXMcnB3APNuQo+TKWr7AG8bX0NmaWopGB1e0Q62
IPNwH1kxjjz40fdgKspryb+rlYN3r0SCJ8x4n8vQngXMudgLnLvjRi+lx3gLvKhzh6UL4KkeyMTP
TxXDq5XyOaoU1ghWh/a9TJEBs6ml9onXqKRP70kax8S8u5dufvb1n4DCrRV2rasxVcndmYCE0mKW
7IUmkvsYpe464v2xccYUOGXdPeWXjBLeu8u105sY85NpP8Rtpr8Eadjee4WmSPVPf3IaZjJVWl06
E9qZy9V1W6PbbgzGjCtVQz5K8+5a5/E9UsH3OhdEWoipiiK2HqP+o7T7aovHh+630LceSXczvWC6
a0lvPXJ5dDt8c21pVdc+HCmKx+occTg7wn7QQ4GmuUP19NZ9XHkbuJd0mgOzOKsUllCn64BeDPNh
lSgnJdva39FtyHN1IzCEV7Cot4GTxofe10uGwDyEqR4RsKdRYbDt7FA0UX74+pML3ptQZnIwKFYB
keNWx68/GVyn//pTW0qx142SeCg/4VUQrsQUrVyRJqeULZagvfqASpmAN4vOYEinPW4Y/yy64NyW
kX7oW3o8LOtdJ4uoFW4G1JCeP2twH21v9M+SkEU05tcMLCXD8MhaZXppHL8e2srW8brDgmKNRyOB
rK5t0/Tk1SHiVlSDPEBW/ZDEo/aZndY415uneHSLtwTc4ZrNqDwC2xkOXRSQvqtyhk0uxO6jPT/0
hVBHa7T5j1/Pq/mtaWRjbXvubDNAsmRdod7g3YCuKXrgQ7JInlqhPns86Izh3wJMz5cuZSSeGn37
FsG15mKuMjaOQfvWlpshybqlMaIcdcgRPVbOpy5LT10NfxcYV7jUgoIwQgHuG6N6iNGlH6PzVHuk
c5O23OVZcf/6T2DTyY4JYrFkP63Dfz14Xa2vcjpgEBWjGqhxpW1i19GfBuo0MImBI4xS/SNySiBO
1DkcNS7ft7wIP+NOTB+mgoRKgm4kPgNGu4rn+WpB/JO7KxxUp/IVUyGjOenDU+JZ2TniRhBE1kkL
DD/a9gOAb79wMGLPQ52qDza+KJtjWxYMYgnpFnunEkQPyp4LLrEtoZPAo41A7oLCPqY5F/+pl/r3
CgaoByD2wxsBp1HUOBwH02XukIRHu0YU6sLKfyTtjVavgDCB0z7AnndLC8eF58TyHubBTBIP+x+N
ruChwUrQLO3XtPGcydyUlbKOcdi89TV5y4zR3jofdTqg+TDei2LE05Cr8eQVc8ddTxStbJoafqA1
YeGKd1FhdDDAWv3ZabiRYmOv7oPCh+HVdv9mqEMbTj+rpvY+bMPhfTRr3e+yD6qZ7WWe2eOTEoDd
o8SssNFHxUs+Kmpxysj8ySnVJkTZpGksAe96kCNsdxHlf6YiWY1Qznwcy4ztGYn27Rkm+dqb5J1g
AcT5KSe8GpPbqkPCOnYDal2nZ77sS0atDu2WIna20reh7laB2OJTiztj0WrQnrS6KJdcs4/SgTWK
RWUjejZvTofF0PCb2eZs72PQMNsMoTvvdBegMcK4UR2oNGM5lKbfRTrcUiw8Vxp7YxceIgTgYutU
GUY97bdTqWCJJ+NmCfNH2sjfMhoeo9PhPXHeHGwG2ybF+2iB3xtri08pfWos2tEioKDONU9Amgox
vIyh+zNkoM/QH/cqOsPZmxr28XkG5ZUymKU2eW9MnvUn0o99ZaB22b2NAROhs6WVeRV6lCrEKK0h
3rCdpZKj6xbMK+sQc7KdeM+iSwH/jsRIWQp0NLWFwzAynp0Nqm1aIrtEC9GID/JprMeUWe/bDPs9
tJZojY2VjjRPxKwxwuSizw9ff0IQpjw+ZuJHGxcfDyHai4mR4uLpRnLBsdmvdK8zl1NcI3Fm3PBk
ox9iq2YlMkIHqSGEcgnZdDgPNE02W3bsK9MCDpuPQOOrGAXS6numwtT5VS3pMCvm7AoLBralsuLT
Xw95+VYmVNnEEmP72Kh/Pnw9lTm2O67CNETZSYFtMKOGHnh5fpDBbiTbtzarGCiQbZJGmKYZRBNe
LKwm4PyzBTZifVOABIC84wH7+Tm5E/ahLv8+iXk0UHv1rVaXYUCdqQSm7ahzpkNJV2Cb9TvdsU/9
7Nuzq1BeKrr4CLZKsYag0K24VtBlrxnpqXaudbtxW2s8o/CQrHIKaydLZIGaSO+mc3X+XswcDHRr
65gE0R1PU7B3M7XCOA8vFtM/7tfe4EoUHXxptMzMNcTHKEcq0J8KACqBKtWuH830YAUHXEjVmaEz
FJCCylNH4dy0hpo0oQo2U2T9DDPcUmjp5ITGSxwC77NM90A65NJ4IDncpDmi9ARGMq5lNQDS1Mim
JHHCzUblmMLBGgdI5t4Q0uPFvX4/jHRcahyoBDzYyspuM5qUBKqOybDbGMbJ8rhtWtYI/yqYp+s1
G7usp9K8AImLo5RCgZ44FfxFtbemXlsBbGcBUh+7AFZL0NTyOeVSjHxp7bmu4/XCZv5qg9NUghSy
1wwH/l5uv1PO9peCEqObetZlYcPtnztCCMdf6kF/EXZOw03o0hJmFsShp9hbj5Ut4exKYKHAb9wO
1k/V6OHGNpBM01Qc5ORmwLTEynQ7qgil+5OhONUt2fSFRcDFnAk2Wln9UL5uHJxABQCFIHXVbWAd
uDfhgw6GV7vpjI05lQQTGf2uc7cs1sa8mDZZVdvGHZq52jLceHfs5CXSantnRKJaTD3ti7orumNZ
UgzEUZMezWg++6kqW9SY7IllAybvBvvYetZpDFgWiNgvV0oL6P5rWnEoi3plIJuuMRJRGJk0waUI
x+9GLaPdWBb+iaAHfGuH8bgxYl/yYOskGbE0Dx7wOgZvSasvxSvpNOBTgkbJgkvPnhJGGMevh2Do
esaDercpJXvfELFkWSa8SzUF7MF64CoMAg5GmTrnIPOBO4zln96UfPfQZvdaQWjZaikrhRhqP+l+
+B5pQQSkl2NShGa/zg0DATDpLhGc4F2CHff09aBVPX0xZrDF7LKaHKUOsgBWVRl6QM1RaBxwfmsb
Cyy3apnnL3KTkIQf7VycG4cERhTIP4gtTJg2Y92GYN/Vhe1Avnf4/M/WhDbMzR5+comr06jqBVam
/JZpwT3jxrz2BzmAu3A5tiWc9xHSfA54YMdlvtr0YrhroU5cqyzJUKPumpV1Gvq23bemVSyjGkMc
fVslsfKtEQLa6Om80qshuTnaQGd7Uh/c3GX44jHer+JjFWnFyfDNdesrauxhKni+05y5L8pNr2Nx
KqArkg9eTl3rLf1EXSYWMFtMXeNRozeLDMZF0/EUVV2yq8YCyg9asT2IbmWAxGGjzRlh+P0Cm1Gz
bbH+emKw9xWLIjxZ1m86mcnmldfEKP2T7VMD60TFhuV7dQ6jidWwkC9so+KXiTBzD0flOWRSxoYF
zaZgR4mOUQr1yPpRLFx2blsVppehl6sMjhO/Qryv2JsvBkPGmy7Eaq53KBLRMNIeNKqayLntbNxr
HDkUtpQWliaKLxLd+4HJFOBIlHcbEYbVcSJEbySN85zqzDuaROyr4ECmfXyRNGD32BzJjxGJGukx
C9OawsScrg+ywGk3JfuikJBYCaCuvZdgTBzoZqwMyRxRAxDnXwEenfkxJeRAPtbayFaNDz/ex0YO
7yqIISuU4dHAc0UzUvns8qk80ynZnLNqZoASi+ZuD2OD4OGF2SgXcTqvB7vTT6G90R19WkcNmSND
4Uz17OQkQp/KxQZBuQk7eY5plTMGtzpoDHEDbxp3gAHLncQ0Dyeuvkicowtlee2GXhloZ9kT0ED/
4LYBXDsru9apZoF1npFUqVjqMKFpHXJ2Cg3hXJnO+xiKD4UHmtURQFRX9r+9gnI4XECfgPJX3WRa
xyq2UeMp3pGIXqXlkg8qXNwmyabR0/rQjd2bDQWA6Sq8xbgFQEsiSc+j92zQn4mk2pxGAJmkJKdA
IxEzsL6+TCMHt3CvLPnZR2t/dnMMuTcGeSWHd0MO21VGSA9NmWnrwdI+6oiFZs0ZVRHO5NAPvZda
meUuGSn3SjPNOWZ1gv2JQm0AoXArtSa6wDj+RXbRg8xMJPjr4eaoZNo5tZMsRy/zbkT/jGtjPQ86
lxyUmGrN8Dq7KB3HedPIeG961nNOu3WoLMqvMMDjbA8fmkj3IktORo3NsPyOWfODy46xHPGFQqR+
rgtLfYz1KgDl8FpRdrqItKc490GaAjQrW+eRF8GnIY5sY9LNgF9rZbvNI1MTIXJ8dhtFmN4iMiOS
wDmYEi9A603beh0roX1X+VobnGjr+fG9iYZNZkb6i0EiZVF4pVgKvfkdF+K1y/gtSwMwB/dvWfsS
y63HTqIt8GS520hS4KW7RrCszARTW8kOA1D1ieMIkzS6lg+whUtSsR3xLfoDzdQtQTu0LL4phxWT
57ePUowKr5P84Qcm7vC5uV1jEm0XDOAd8YP605hCLiODV0ummwIwTfghi/o5bDT1R0Z3NBG16brJ
umadVribZVUgaCjsSb15Ks3KASBpb2QcPlQS50tgNdZC42K+xm6iltyIuhZkj17SldXW6Seh/5cm
iEb+jVGff8+FyOD09p1FLD/aNr6rLcasf8+Y9y5RFs+FvzeEdXX8/qzF4xFJtN379IKI6DENFRIw
pLIFuxiCbhYalIOhfVFSdh1QwXqoRlgyHHTeQXPLZdIarAU0Pu2+9U8lzZhvmXarpuDVnDqyHKn6
Lv2RhlmL9rGpm5YTJtstqLvXnuBTYHbvZhj/xHttQx/SnybYkX1in5CA4yAwNlqmO0vktgaIUfsp
PQfTTne0NVvsbFd/qbwqx542bKh/+dGU9i2mgOCgGf4LBSifvcalPlNQhKwY2mc7aWsPUPrS4/+O
DPEZOyjjZn/Ctc/wL/Uixl/jwak9m4m1PDYm8LSp0La9nrcbjeN+2UXGdz1QhPId+B42tAPDpEfc
crlIeDYgNxZsWU8nUAK0bJPISa2JlPzox+pXq+x2UdeDtagVQ9RKveP8gdchUgvgDSddEckVqD+A
WQmE+bGuzqNesjYdBAM9KtuB2QcvupNfQ4p6DgDQ4JSQqiZFXBuds6pzAhouvC6QaN0Kwf8nRnF4
LYjfSUXhSti3G0Wb444wUkxyE7AqI0/DD9jHAxNVWeriLMsOk1semlz4BLBCnd00aENZgzt3au4y
voaZhdZeE8eTY+18AmUFeXV3GknYi4RKzY762KCeTo0OoJzU3RuYc7Ua4WL7aa+BDs3NM0ymPa4/
jyZxrqi1TxMSR+bbYCEhsa6TW+TLFz0TTE/rwqEvre3glXXwJzHk034XXIHNemFInoEkS9hwAc4y
gHedYbQshcB8SzMG0mzfuirFfGTEkDRZas5R1V1oquLFiXqxMvDQLXE8YKDujNVEpGWN1+KpJG/f
xz5IQnZSbZUfo7SMr63mfarKdg9B5/6sI0XyMoVEjR2KuMy4GWwxY57HGehdYt31iLWqLpyAM+CL
afjJpuR4V3Qb8i/dAAWFK4ARnNYl3WBinkxLVW4EEuVCb9pt6ZED0gUcNeE3H5Zbvw6C15XWiiWd
KGIZym4FJh0Lwzg2a87GcOtn1s6z3Y8c8s2i80ubkFD9FgbOQxVMDlzEc5ohuuuU9t6qa4p950h/
UdkaWtFTk3u0y01DeMlH91LgHVqMpaTGS//lJcpnJZVv25DeWY2NOQTmptu6MEbTJEiWztQEi8Ti
Glnxpa2HTBkbPvlnQBoFSpRIYcPfQt//LMaEa4QgDCXH8aRVTfMa/YqbkVMs/+IWgY5iJ8UnOqly
TjFSwDAm1Us0W2DcdpnIsXgfCwqrsc3bZ4974xQiAFbIVagHdkVHU4LMrEOaqFocAdK3tv0EpQTs
1hL+ho+IOZ9rJJG1Usijt+s0bzjIVB/YHc+eN2rEV3lBAmmAJriJA+yCwEpI5RTcE9ToH/0eYlVb
Q2Vj51icINqtjaKlIKF3MJa9lH39gt6sM7dKwoPvOfsGVNI6I3HQJggNcT9gmng2TDbZlaz8jeeB
xCbC7WyCib4hinFw8Q2IOAQYnB3KwqcMa1hrOJGGqZiAg0EKLui9kK6RUrTuIbpY+UCyZjfqYq6s
m4PCst5OoAvIXLPBUslQHJ0p+WlFIA49hCG8+fmmkUBkp7SdYzH1PqLxq871ZzfXtEeqNeLSCx++
RwKjWXMBBFimfYBSVFKe9ZIXvbMdNUkfA7SrRvPMlzS1hit6NqWN49s4zCAOjJ2rqtY/e3rvWdXQ
6cMhAi7JXRvmTAejAw8lAfZpsW6BfCHbM2gtShopvR5+PKtCkgByQTyUntuYszb33qKPmLEkcQDX
2SHhol5a9feijSd6JiBbmCqkNjdjKBaQp66CkoEZnUajDCVR6e4UDPWWCiiL0H/mLga2xW36Lud5
WRUFV7dqx3MOZ58dOQaMhFp3DX5cHPXmWkMYYmvY7dykNbGYyLOBNdqKPG/RduKGJjCuzMADB5HY
zB7GA+vMYW3ORkozG391aYbIEfYnxaLOg5NYEV1diQSLf9BEN2klJtZLcKG01qzNhEROGau3kALV
Kmsm1v5QUcKCUXVY8X4abMCkLTiuHTZCMNw4EdXW7oQ6J0lGxhXjIIcxg2QKqpks6c9FT+Of9isv
rfeiHk/M7tEnnPxYcm0i1ilrTuzCWqS1/QPk++8cx8oyLMRtHKjAtBN1svmnoOhNZDTcoNn1s7TX
gpNmQ/tOjpXFa0drmoHlmrrClTAVZcRNj+DUPYwUAmQaecSTYFDFCeQPj81DLnc6nbTc3hudI4Ez
qu8hBHAe7ehUp+Rltp1EzqELo12tunlxSo+sXkJ/tXI3xq5tmjRWNsXKLo1HFwTxEcsnuvh0Skli
49fUamK6OSDwua+sJeiGi3Hb2RpXKwgKKQKsx7ojdd5rE2FbUmhbQgAHg8UvxDWNte3gwAoPViXQ
36PV5njPA/rqWBJDoSGYQJ2NuW4ckleq1X+nGkvZIBFya0qdi6RcQAffaxhKFzbf/FQ3KVMc01zA
UwUNBIOXUO6ywS6x8oVPUYtdt5Sz5dM6k/rCMbuapt5qG1sYzP0mf064Kml0z7uCbZa0zgkYmYNf
sRuqq2nJzcklvVBdJh8JtcUR7FH8dFjrAtyAykGqt7V+Y1jX7yjaxe4N70HkLDXYRYTIH1DvzCro
OG0btc2Zti9by2LDYlSAgNw/Bx0DUQ/id5yo2AyHSedI9wWjdG642RDcE6KUfuVcQSOD3ypufWX1
W8fiy/JSuTK4xrIWC54Bzq2SAgZhqRVXWKDdhWJLKlJxK3mJz4J4jO2VkJcwBbaEe85Z+hNeuZSn
C/jq97oUgshysrWMYuXbdvnDx23lA6702ROimxtq4SM8dZFYJsxon4SngaxiS72wXXnpSSNTKsqR
kXA0bAdT23etpAm5An0WOdMdb227Rs9+GigRbS1+NReG16pO5aOdBHk9t8yWtWuuUdv2hYrlKQrx
kqPXh6thgqOmwIiW3GGz2c8aJUj5Fg1XhSABN8jpkWVVvNE87WHIrKAJyP5oWQguA+Xf7cTidJ/U
sdNz8rNafehht+UpHlZB6UluhAGeLxsPH2e+2bGCUX518rXhSaIPNqE73bqR2P0okyeEi4X0umYW
zC+oWPfJY4Ud9OnbOLKug2mk75kYnSvFe3JGyq5GAkEQgnCLavawLqGQ+lX9oyPyzVniB2uzb84x
3e1rKYCoEkJGxw4Wdj3lB31is1vpLt0qVXxP9AqMjxaqp8HlJGXt7mFzq6bsuQXM5J8jZdKj2ZYk
nyXEeDncYP40h7GnRyaG3VLb4XAjNjrf4jLnYDG2dsRhSMnB4v5iT+C8mQo+qiY6ip3MyGQBQl/1
HMKZRrkm0+es7JhC+wqGHOK/h9ly4l4skWo0LMArncLNFoU08uLvsWXee5wobH6GAVTNSOVB6Vsz
UuxZEHp+brnfoiaRvQ3+NGw8AuaUwxRBhOMiMgMeKE+l68EDqWoQXk3LI/1ftAsV449YQ7GSf2bJ
6Jz7Sgf824eb3MHWaGZOf/JlyzJBjytWEnBsgWIZO8Xwbk3Q/N3x3Ya+OZM6QsdaCQeSeYv4ltKS
c2KmvxM+eNCWldyia3qiXyTHxsgeN6oaqbvz9Z+u17xKew6Rw+Rfsu7cRjkecoNZL0ui6Z2BgzwM
Rvo7iVsTzbl8GdyBLhMd3wcW69nGh2/bm+4W3lCkvOa7bJOX0pUHd+xPo42o6Y4+5R8EuISnOEMc
+xNT2G+TjWQfiINBIMJA2D6puH1Melzs5KBoJkpMIGz4hutaagfHyrbSqZd+YRSP2piFJEAdhrxP
Fs0rqrQYQlTJi+73b2BvGP9Y+bSvu9jA8I7dlyntNp4HRV1MURWDNK7gEdgTbS5Xz7Ud8rT+G54l
kKKqBZbKH8K2ArXcvBYNqcgaColh3maANAwkooDE000gXQm42qVNWJwLxbEPJv3IocVQ0M82VZUc
Stv7CHK+lz6BA06CFzys/wF2p1ojxl9970z2/5dm+j8030gRGde547ImN81dFXi/YYIx+0rGD8/N
iZOqM7IqNdPVn9ZAak03ems7PPygACHqiLUIyZuWNeSCWh+2RcDms/F+D9zmNpMnKSypVuVU7wOn
mDvITRCxaM1enPjHCFvq2EH3vVkYqIPCyd6lD6NxUizy4VJ03Iy2aS7eS1cfichgJJaa+JGJic5O
+hFzVtN07OjwX3qTvWWUrbQQ8RlyvbGsnDzf932+oT1qXFTTdLfT5BgoTjKKOKZNooXPZcjIs5g9
ciBUX7KhSCmFzaN7XPo0vDtPCM/drYrsgiiYNxfquef/y96Z7bhuZVv2V/IHaLBvHkts1UuhUHQv
RLTsKfbd19eQ0+l0+lYmKoG6hXtRBQPHdsRRhERRe6+91pxj6sximA1zSxn9gWXlnpsWajaMBfOk
mTDO9BKeO0DgDTwBbRerF7Vo8GTdgzHGKNoOcx1ux+ImswKNlNix+DlmgLfxGG4SI/LivtGYRgqa
b5AZU6q0f0U6Nttf/8hIkfrrf3VTgqs7unFyTYJY7Rv/xl0mDZkC/EZea02p4g1GanwXI8R1t7cu
iKiKo6Sl6p4jBU318dJaEcFC5dIc/r+G9V9rWDWUp6h8/4mG9RlN6l9W72X2DzrW+2P+qmNFrYoY
1ZJNU1FE0SAH7ncdq/qLaYqixiTTQs+q38Wqf9Oxyr9omqzLhqYrqoHOlAf9Tccq/aKgbDVMRVUR
od6/9bfn9r+hY9U06T/IWNHYijrBsKLJIPLPMlYsjW3YgHWkvGammef9NtdI2ZPI6KD40SPY65XS
+8SVN9tbUzbGppd1MEZxWW7I0BGYwd/Y5YW5BH+HXziPNmxSKTOtAvGERKr4qZkFSnAV98WUdD9x
DWptIgN9BcluPHBSuav8w0iBK9zFTwsQIl9CuP2UNB274tIPhIZnkc4EYUKxSZMG+Iml6Ze+SL7J
FIixfelfoiWSDaN0Pas53oKhrV5zvZiB9dKgNjRKblUzn8Ol+4rF8f0+3aFf4kytvsEZdgCG6XOA
fcBecEql6BJ31WfKgdjoDU+e0aAt4yZGXUmhvY3j5drL86Nc36150VGslZ0Ox1jCgU+eB/nE3Z49
7lmv8SKNCUIemXNXOa44Sr/VY0k8WNm9xHLx3ERNSfxY9xYpwqnI65dRjPcYwzdNXLykQvpSMXFL
IxGTXLKu5MkvoHeIBYaDaPZ7BCo0iBtEjQCR2FqHJ4iZKLWsLiiTdoE+yXCLc2F2M1/jsTu0ixVM
aqKtykE4q3FyEaVuJ9btwbR4TnlC43A2kbyZwrYiH5Z5iOgKWugWcmEz4LYBQ00eEKkgV3W7wqAv
l9IZkweL4vJByNkjg0LHSOvrkOE/pkOG84eym7hUr5rHh1TRXlji1mqfMSxT0Zo0LR2HCMvq0I9B
It98gNQ/YVmPTmth2w3ntcLAaIpJierayygm3H/imUu/pUG0F6PxpYmKd0tfAqaqe0ubz8Zs7mXr
jm1JvJsoPCj3Uh+Q4nfYQNHMpl3fGM/JFGFrtJDr4ULD4kCyI/1ddS3foucyZSqCxk4h+Uz+Ca3+
JR7zjZEJLrLzh6jhGNAhTpwnkZMVQwZ0NJ/wLs+Yb9cSJmuY2fnFUrnb5CIPpq5j+C8+6oWO1NDY
E66A8o7m6WpIOBBC8yqYN48bdaSJ1sc7AKvvUVQDPJojH1oXx42UrGlpp0fDD2qj26qoiq3eapdb
VlFx0RQKy60F/CDC7ElG5oNQWiX9HOXa6vpmqY3vtqimldZbr4YQr/tKuyyowFdiU+/yuXP6W/Mk
FNQMA83davnsa4IV1Ixxn3nL3ovyrjCLzFWuKLMjQGdlLBU/ULccdDzEttLqX10bYpy4kfcR9kEm
wyoWLegDyk4ohtml3V2xl0FvGCHqW8J2qpOTJSiAjOVhU+JMWgHvIH6gXo70XzBhy35RIZJL07WZ
355TtJBaViOUCJvOTVNROkflHLp4Saotcac5C0fDbNNKGDJb7QEWKd5Oqxx2NUyTNg4fhlxwNTjm
NqvMc6PHnM6F4WEiTXDVT+KbmUWk7oLc2i1Lhk0a1sAtEZ/kmc4FY4R+oxUZk/GiJLWy6clylyfw
bzMwJRWqPnEaCIrrMyFawAlv8XFIqM4Vi2Z2mzByUygE1SJXvhF1XwqukJ/EfEIZzIA41II0qaZ8
tcw1SiwjRowcckSYtfGyqPTNJDmn6LIsO1GFj6XTRluH8eELSYGLsPqeBONCIlpiY44eX8XZ2C+4
jFe07DpksMM7tNxjNxs/ci5/y5L2qA7K5pYqjb2grYlz+VhnAmwmxFBFKqjHRq9/FBGaZXdr3TBW
wLdk/Zl2OATNSMyY7t10WKVm7Q69FJNWPA22mU89yUNlYIzFI7rV0tWwiT9IEGhWKboMqBXirr9P
vFXaQm5p5aKng4hccfA/ZCJBk6Z1QTYcu4WEwpBW2Q3ojn7qFE6Qd5Wa3NKuSMv2nJrDhanTkwGO
xo6WaJ8bCIcNxARS6HcYAPQbFPJh/JqMRiZdEt0BKhthimgKpZqVbBESwm03aOALmoHgi1nDTsRX
veqQ1qsdZJ4x1bFMcQhwzK4Cdp1zx5pNToy2lEZAscRmPZS47jRCYW0pt+hLgFBnEljHJEX307Yf
esy2SDH2nZLvpUY/kB0Zb4ZM7YO5pauhqvpE30m7y0yZVoHZ/SH4BOawCGNW61PF02OxdJCP0QEs
bqQxiJbsxNIQrRVxVEH8Gs9RSg8rHGuG+oZ5YgFN3MzCMNyFro6FOMHRFoX1S1uF8AsYi3ApLlYe
BgbCPmluXgVjQBkpTAxuG66IQjyqArLDIE7ErkXwm/nYouTnZHkzyB0fVNKNRwWRwpwFIdEFdc4D
ZEDOXU4b0irdqOMzKKrncCbEgVFEqgyQC0H9MFiiR7KapvpnYlPMqyHoJMNOkNjEd1Elt6lK6HsL
PNsXSZKiRcmt1rSfecQHYBiIj5xe5EF4TvX4EKYZrA/1Hk+iBRGzZ7VDnmXq05fS1MdaMU5La/mK
UDy0MKFbSQDMI35zEHi7FcZHeO8y3BLODqEMWVaeiyep04aH+0BwVJMPCwnvaiqIdtB6NMxR0u9p
1IS2rmficQxFWnxFcqiErNgp7ZhznkgscatUaPEJktTXBJTrH1E1qW+pFC+2Uovyuo0z+Qo8IaYr
qEA5SDvI1qG2L8SIRVNSWeSLDkIXbHEUJ2UJUY6BaekkskofzcxiX1PGt9st2/SFzMk7NJr/DC/a
c5Il1fdX8v7fwGumyqJm/atK3b/l7+Vfgu9fXXl/rNZ/e+Tv9bppaRTCEnIIOp86P/N335kuKWz0
Cl/8tfT+e72u/KIoqo6fnSfxW5H/t3pd/kU3ZUkykOpJmimL/1a9Lqn/wXZmWpwVZJkWraQxAdX/
0XZWdVk/Wqp1n/FgrChnWCfkVQkrfRz9BEYmdAFrNefqaW7vjp1KP2g6Lb44kh1dl69T1SKxRYpk
1j1iaM0K+kl9RoTzHtYK9JB0CTo1CeAXrRU0bXZZN4eeCOFVLWDtiCPY1/kAdKvTMiHBlGoZnasU
1vROpVB4iSKPiFhp7UelVDy1SslWbybWizrF9IZVy5kt4aeBDjHcdRhJoy0u5f0MMVWZ3HAx+soe
25G6oBIFzSHNh2y1ClrYlRZYEEa1epAJLKNvYk4jDbtQekHrG/tde89wJfDxdlPwIJeVQLgU5K6J
LksOkIBUaq1BKsInC6evYJ5Lq4Z0OXMZM2W5IuITVrDeszM0OgY8laQRbzwZyVmp5A3NKtMWIaSY
8i1oUCy2Q/KSR/S4M7PjtATKP2yVoBoj00nzRTvI+V0eGRmvyVxdyn48j8U9AGRM0H7N7QnvbkHU
tE5DvhdvcEd7a7p9tsoCckMxKHbKiWwa1bhzyWvNFtuW9yVrG0+Up7cQxx4MiPGxje623KEQSN3R
bDQsF4XZKYAeh4mHFxEHrk/ZC545OvSRdpFIpHEXMUeKFQ3GSwi6jQZSL9lFrmKAzhBrhBAIFSH3
8jYHQNy3khMvhB7LYoilj3nPwwLw375ZlIVA+VQ7EtXFtuqWPPguOsYDncBMZdypKpbi/yc0Hf47
LVY4UVkSrH/pjv0fH/1f9n37DwbZvz/ur6uVpv0iaoYmW6pqscCYFsf7v65W9+9IssV6w3KBxvXu
X/2tuyBrv1hIWiWTFq4kaup9ifttteJbpm7SkLAMRVJVhNv/VnfhT82Fuw9XVDSeBiGWpmmJf/LI
wkzptSxJlLvIYKsP1brpYRwgf2OCdyr0nEOg5aFYpIRqnBv5YoVsbFKwaQk3dwmSgszDsjfXFMjB
lKseETTHVjceI2xEhVkEkbEckdkekvZ7maqPnlntPD+nWrQRy+YKRHQHOuBhqeSjps8+5Ltzt2jH
W7fpYoylkrk1OnVLQKlUFBdcVP4YhudqbHEJTFDrS5/pzWWymHjFy+3h//Fb2uDdph3F9qSZlsk2
qBn/ajd+7MuPv6xbtuSv9o+b8f/yx/x+sysyN7LJLkrjjC36Dzc7sh+6YpaMQ1hT7h+Dv93s+i8o
VfkQSJqoWCLeuL/f7HxLYTViQ9U0Ba/6v2UJ14373fwHR/ivr5+qQZMoHzQmJvjS/+gIr3EddGE0
qA6N8bW2a/fhq+w2azLqZsIdz5qDct9vg/4nfoTBfix+oqc0dXCGaUck0W7mTcfFY2B1RpfkiU/l
FTaaC/lhQ5Tp/uaKbtM5zE92GIZ80mJcxSuC2W127XvhmmdcdJv8BcWf9BVv2iBfk3vrQIPyTb/y
CMHa9g4oX0dxunX0QExWWNngV9U3dhfR0YPQbtaia7wKnumjeiPB+rR4hcu81CWhzPRvm8iydZ5Q
+dqstW0RjLbkiS6RD2vdNzfZA5Q2LwnKR4hQTnGYOcHbDEHqypVFGyV4Rb4LAJE9+DcmfAIpf8Bs
Jl8d7f5ab1DyBsmWAfx6WGOJC3pAxXb0UGy1L5gq5JfgDOdSVNUb4dOr5ZSSANbTOpq28cf8VX7U
+8IP3yCPomAOPXWjHNrX3hHWKM6esiB30kvlZX4eIBI7Z7v5KCsrfjkaWhtBsL/gN3suj+iVOJ2/
Ypka2i0TQG27BFQZb6gKbETE52InPCGYnAXgfgjNHFYbBEeB7IWBVQa3vewqjuVO3nIs3NpftrGX
X9BAe1GQe6DXg85FvLphluIlNtFfvrSNrujQnMwf/f6K2spl3myr3DIQZa539SmDVW8JUIHZ8qt4
QqRQuUNq8z2IJI51mPAv2PoJXJKDCtc3bNEZnei1WPOULtqbcMh/ykBsXPmrF1ZlBs1lM+xAYDlo
Q9zBxd/RbttrcxIC4wWpupvsp4/knLnqU/+EA95O3OnMkNRBLu/STkBYuGIF5QuVa3FVRqd2ei/a
MWnyJ3uy9VXCvxMPPKFPOHjQbYageppcOFZrMhM24aFzDVt3Mq97suwqmL3MwRPvo8DyODfZcEBo
AvrpQVpDXPQUP/oiQJ4H1TtaJ3bsYic6Jp61Vvf9znA6Z3F6tw865+ZhH6ACWaV26DJ990Q/3EMI
itfAgb+EL2O0OS/KTono3NgYTuOUa5q1LhnEG7TWjrEOH8xD4WCbcQi0czuffg5ndbt8Q+aEScjl
KfJypQ2kIG9w28eFC0irZ5MGktt8zl7rCD49MkcMZofBj2v57CrLhoRqH2aPO/KaFbfyjQvuWvfX
BwfhA00Aj2sTKKt4r/EgZFNX4mnnQN5KV3ROD5bPveqZp2THsD4ghtomONSuHLBkNgwxni3ItkN8
SBwSnQP6aD7aIrd101fTVlbhIT0PV93TeeYkEvp0O3y0Ak7iZV65n1yux56w44AIYzc7ih4tOof2
uaP74OAd3iyeOtm2vEmL17vqNvImh+GiC9jsaLoof+zI01iQbvwkCMZOH+TEYFaOLtjkbiYvy7e5
remiBOPr7MBwcAlz5jLGW3UrnDlLXK014Z7c45YNc9DJHOTRDD5fU1f3JrcMqkPuSr7GigmMfUve
hiM8InuphJV2qSL+pw4GL3xqWDDoAa5BthCgaK1vl/aSn+vgD5vTb4OTPwI/JFm+n6z+vLwbnGio
iyibjD+fvCYVcq84hSrLeLeu95O+IQcPJQqgU9a12Y1fR7fflnx4pU8DZctPvEv3TMaxQrr5hkSt
5oH+MWAZB4NY+cWBxTZY6HXX4DZGhRbIfrqL13NQHCCH8la0W9kNfea7vublLKdsK0zU1wareu/W
burzCeBtZmPAmsEu4vAA33BQ8Xv9RtjqbruFlAS7Xj2ke+214Ufqbh1g3imvFR8wzYl9UoYkRhOe
eRhtzN324OFtcRCROeFGPFjMz532QyF16Vk/pOuGOzY+6X790zjt/T5HJHSVXgFM8RoFT/oya28W
bTQhTyiEfuYHwu7tG/ptx2S3iBzVHzzFW5zoITo0L3wy/HInSUR60pxbwRh9Ny7jz+1peJHZztDF
cuTsUIk2xLOvcLGizyB9aKf23i19JEnC4xZ1S78OhNecP+UzZOIHaNE2IR8uFkB40qfomcYSLjNn
4DY2VS/7sYLkI11bwW2Lb7m4a+SVx+4zYp3dmX72njTsDapHPoVwgdtWwIJ9X1haXuV33eI8HFjK
R0YMKB+gxddN53YmwkX2RxexLSZUdpOtxnpw25G0fs782z4/Eg8L02rchFfy6bct6vl98WIEGiy5
t7uP+sOan5J4TRswUHbaLgq0F9DtvOsgujVExqeFm2oK4qPipZ7mkc/lIRfe6368Hnn3S3bc7MC+
45ispqDA4GK79aE9TA4XPVie8cR5oZM7xGC4ra84nH9Ps6sBi19JLwOvulsrlAjViXymdX0YjqoL
b28zHxYn2fDzncilaAiaR4PfwU62ll2IXt7o1m/t3mAcQ5zII4mP48Y6Sh7SpwA3j9cFqpOsbzt6
8wkbpIPG8pmHe/WBbNht4ZJW6SduuK6OWYAJ+RD6sw8Rd4O1UVphX1LcxFpN62ktfNNBJHjQp1Sq
N9ixKm9hECg4fJZwgNhUKWv5fHNpVtfPTOmjI8Ot5/Stuxo3G1WnXa+xOUYn6SSsO5uetO5254V0
hJXk8v8BAuQtN6qbPsKHPU3FrtVfx3fEaaFKLhQLjl3jzqN9SJAaDnm3eKHB159FLE24UxBrGZ4S
SA6KUT8JMi4dRsSAziwFQLbRKJBaN9ou6+Ei8ebVPm+kDQB+D3TWgXx1QHAdkDTh4ubWAmKH1s2p
oaYSjplr2fw29/5xXwJWueeUEg7D35pf4+d8nLmuHtNSR+KCq/zN+zszPSOjcwoXuYddn6P7++Rj
HkH+bisUc4DUKD4y1+C3R+fQiZ2SMs+ycVxiqXop+E1wcff0M3jiGHyDaGOezJNhaz7FYyDzQAVO
mfBcsDYx+6BOQYMXuZDm+Yjdb8Xc66/Nc2I329ov3PG6WN6cbVU32hCmR+ALmQ5bodosy6eGYx75
3+1m06GasCyxIj5M8tVgMXvIP8SvMlknlDXtJ/54TQNTsNL2+dbc3W8flS0i2xd7yw25J5ftbc27
5UFEdTWfd8m+10SpJ/nRzuTFZ/6wJSjkKq9TjyyldbfRjxZPSbPBWrqxZ67zLfpvKjNGBg4xsVs+
YbtkF/Opo53sdvzTevmhdVQH7Ikj2KN3r7tUp12TbubPnurVO8pBl6tvSxvJlthsTU89McLc3NhE
K187o5qz5RU1kQ1q4wE+Jbew4Xf0oWfetYntTvSe4Yqv70mTq9vOYKbt485dcelLHzCaqdBet+eX
mnLSsMOX7JHQpn38Lr+oL0QaMGKSGcjndkSor77qSFZbUe3ZCRFcHk25ff2J/o9yROKqymvBTS8x
F4pl7Rkm0qdKYUiRaksPFHi2yCpGDfUteuZnR7l46+3ZG+zIL/bLVgpqB8zojnn4e/MkYTGiIKAy
P1Nxr5tn+m2B6CLD/sh8gbeo3CKT4ic2B22DXXu9HKCveJ0LjeKjZnnhudpc8nN6oWp3CraKgZUh
8cnPtks3PfJnMO7CE6CDXXp/k7Ytv97yW2exeQt90aFGcwhpo9CgEvOguVCJ0bn/qXfTpnagCVIq
kx/pq5TbFMoe1azfbasALaU3O5NPLrQzPHUPEn+LLHTdlfQVDmUDrl7LFTTc8hreqIAd8pQon/3a
KylJD8RE84I6N/OZjPiYANeNSzfTRsblm2vFnR1xO/PS2Sf4xGrBzZZcKZg+cANxGGNloe7JNyWH
P83u9uKWnFpEXWmxShWfvkli4apwrc3y3iMhfYLy19xgqIIdd9OH4d06d4G+yx57D5u4q76ERzmY
19VmviDhvKg7ZXHvsbK7/KCc44vF3YuJkIJQXZG6soHUWHjhQ+pr62rPk/Bzasp7lWuCgdgWx5Ln
Qz7zjrSxNc/GK13iB7c0Zvx8n1P+ERfAm0VQFinrSaBYbiacfy3dDoofrvIDAaYOugHKgdklaO3Z
DIw19jTdjdfLrtuFZ8pff3ltyBlZp1eK05VpDzvtM2X1G/pVYtqyH/vxPkxxCPP5qb6bzOkzdGJO
+hbxg8kBK1fdd/kG9x2VXIn44awO4JfJHr/cGLObLmEqwjqiUW0TD567uU8IOHUrZcoWk+ZZfiZ6
dpNvclfeRtTX5d56nTeZkx0xXMnb6QrHeOBDWh144TvhZD0mz+VLHaTUWYzE/Natt7fncZva8bna
xz6CrF0fEITiiAfpNXmuHIty8ca9xXmGIo48BYNivfP747QfrvPz+KHhrk/t9P9Qx/S/ICTQoo/y
z/VVfvLRvOfde/PHJtH9IX/tCQkakxdDVy2T/g2tRtGg6/LXDuj9W7ouihbjS4zVsmKiovqbwEr/
hemJzDcZyWgSA5/fu0IK3xJNE8sclEGDkBH132mBmvee7h+ODZrOT1BEhFp0hu4dqj8LrAYIh6JY
3X7qeWVc5HeZnbLH9ETR8lntaIeKtvm+0KIo9sVZ8owgv6Qv4n48kFK+SSm88xWxoevigQBIymUP
+/1K9WV72fVPt4N5FlbRAV+8agvcjswNCnuiJFA8vh4YQXUxN5LTnkefqNc1+AeXiuQj44Qou+qm
fzI34Bj8Atf0EQ7SCc6xzEmcLYpUQmuFKmH+MbZyg3rULh851Cg7c6NQ4ywUobDbknW2Ty+zK1Nc
3Ch8o8181d/z9fw2j5AfVsKH+t09UsJOL+MTU+KzslOfgM5hTPLhSuur6oSZLXuD6QNheae8KC8T
hebt4V7IUIw/9E9Ui8H8tBBiR3dpooaXqdPw/1C+jvuFlpWwGo76E9ScQNvqm+Z1KI682uJEC1e3
xU30MG4Y2bgMzPjEVo/NutvJlEyTQ5drj5ufVwMihKeec6xbPmC+mK8AcU9NkHrlMdnHl2EtPcvr
8BRtY1KAOYJ37lKuuGjgFW9npQ4WabeAJ0HWvzfOnbYiqXvCFXMkQEyg1hoc87u4T/bdoQ0SzBI8
TCKQaVVetSNlT4u5lWNd7IGvIV9H3dwjmlf6D9U/DanuMp3ng/AZ2xbppBT0Z/G0PA6e4JW7e20X
e2z6m+ll2U4OBnRXouzU2W36Q3uu21X+Ra9vfirOhPFpz+iwviKm+w+1YSOR51rUmwlttJ2dh3W4
Sb1s3T4mV+BVNL0zTvzzVurc+6jrXT5bO1Z7FtObG7dOmrrRR4g19tG4zD8TsgLuFvp0OTo++GfD
Ro7PXY9VwKm8aBOyz9JlcEBmRAb55qvcaS7ppwqiv/PQ1dyVQAScZc6UOM2w0UCB07aAnvZIjJQ9
vHKxqGyD6AoBUT7N1+7YwNblYQgZ9tht6rf6jfdkPNyPNDeoHn7vtnYXKAc8Nio1vELw0IpgneYU
Mxm86ptkozz0Z+FF/uk4YjRfwjPqDF5X3x6haRjxq95UNuP6FRyasHusT0Ag5clRoBVkFdGuz6IB
hJDw3VV9UZ4i0iUo1kM7+hZfZiqEYptKLgKHKbaVbuFgaOuvXbXi3Z9I2QTKQudgx84erxtsyU/R
Z4sg2TMq8gm+BnT+PwU5q8aXcVny9CBUKyuQJCcXfyYiVlXcTfEReQBlerwaVrASaycutkp6Nr8b
cJirwe+JVqzJr97cfP5aR3lFJ4vuaLlm1MfmT68HjR8mu3n+6MBAGY80x55bmhEcALItB/LA/EYM
tiYKSDC8TL1XKz7qxpE8hwASMx4epq3OTN7kAWLj6wbDNrADAmB9zuqbCKv4lSDYe1k//ZzpH1m0
nV4noj2IOP35obd8BHJ1zs8GB6JuJ6R2sS5s5UWHsnEg9C99xAQXH/kJhMsUGaU6lowLarR09oVX
6lvD56uZDC4BUKF6SnG+doBnWEjKym1ZKON+A5xwqT2+LHC8r8Unk1hFyJxkrCvoNpbzTVtVt7MV
ruvbubud5YEGLLxqQbHN/aid4zBQp1OE5jQ5d7UDQGB4w/QP9wAaGP7p/Ft9bh8hK5WY/manRbK0
hgZv0PtDDEWMgIRh5LFJPlWQabjSi2hHw9+QaCHb6Kym9EsiZ+wkjOv+ReSIaS/qikEx9qLVkvlo
L0caRsZeFPgI/Kig92jjhcl9mIal8UxAVUm4sakfJ+rvQrXsGG+bi5Ol26cMBSQeNtNu7mB+Ip1R
P8UOxSuNHTWYBkJrWPf4lyxR86NBSwV0BAREYc2D8XbVuDm+m224LU6kr+JYQlRrmC54oTjZMPZO
niyScZkHl/OjdiGDZ4Utoeve2mU3+7VFkCEKvscO1AYYqjpkuqfl2Nbor1vnIvIjYphMfM+YPqQl
iHEk8l+UXJhf7sIwMm0BVGFDDqYrXpWFAR1U+mmLT1pfmSbAO45mGK50Dj3ZhzwDfhLVYxG+hshT
ASWw1EE++MKnV6FVzVbwDgJiMzUUD8/DFS/SsVNXybE8X/UtiTsr0hAfgL9dqWrpwuKq+7gjHwFw
2R+yK565A7rxLNYcJHpHbyEyBdntvXro8g/B006DPwbtdgzS6xhUdMB7R6YNu3wDIdwjVvQRfa5i
althHfsVbdKY5un0opzKff7db+M3OYDKIG6lTx0S7SrcSk/DZvgYNp3mZOOp/pD3zVUmxCeQV9xZ
Sius8jPBSCc6iy0J7WgvneG7P0pPhBNYzOYBx2BZdwRsQfSPnghf2Q3XDk5TEFc2Gej0BL9h/QCu
GD1Fs018nXQm8Wg4ErGr02fY6BiC/m/6Bv4LVq2/Aqn/edm6QWq0f5+//wGH/etjfqtbjV8QF0lU
nqbO8F4D6vZ73Wr9goGY6byFaVCSSbtmkPpb3WpIv0gQr03D1FDt3+eZv9ethvgLRJ47i1pXYGNr
1r9VtzKx/Me69f7jVSatSAR0k7Gu8iehUTnVHRGh5GArWv1FuubiLFiRgTek+3a5jU5vwR9DE25D
iaHI0bHRhl2MS24kh4iwG1ndNyVcnQZ7ptkWb2HV+Dk061qREJ8uZpBEnE4bQCwD4CO5NGjDqA/k
R+MvBcFv9+K8XeZDkXOQXOKfzMpPYVS+6TUo4fQ8htmhRgkg4+BLhW4TatkPcciQ51kytfki6YgY
06rfDGGMkBstJGhKdRUJnde3XYZIhc69MMojJsLu5VZ/qj6GxsdImR5Mod0sMhVYk9zoNVPXWmpA
gI4NZAI7+l4rRTdS+geGBGQ3qdpgEwHxIKTyBfHtvkBU4ackbNDyRb4+FAN9TEWkapLQOxRIZnHY
QUnMDW0vhvHo3gaYZWU0A+NPbpzDqwiSJRwN3HsdPYHMwIAkz8+FYbki9B7XMKcXo1I7T2MeOOLa
8nipe4IvQzY+nvWoZh9x9C3nEoKv6GdoxudMAx4HIuaBkF/orr0vTDdePT4O5MBx4Wtl8VRKo7a1
ssSXY3NaL6Pa7ApzFmlCTFdtCqHqW+K805uHarGkwCSmSEev7moLl5ANT8aaSyh2ZxoCoB9KM9DI
mNekMtC64rrk0IutdHm5KdqXrAsMsRT5pOeZ4Yz5PaPTzIK0ExgZWh1YZMuuB/VL5ko49VS8yahG
nLy/CNJypTtPO6LjDy1kO5y2bQd2hiiZgybfAK1h7tSGxyUTnGURqRVFK3HT6RnEKyVSHe+sIW3s
2hRoJJT9Q5Ikn6Axdl3cO1K1HyL9WR3uXDoz+myqGzsPZteF/kTU09CxnsxiIqrga7zhyRyHZzlj
tg2liaHeDaeKARxsAJTooGUbZClzpJkCF+yJTEblUCLOzrdJm45wOZjATx1Qa8zNK72HbZUbIUzW
hEkCoafwSJ1sEpwG02E8zp/YbRn4ieJJkSCmGOrGmOhLq3Ja2EOmEXs6SAfdGga3VoYnPK8pyAlw
53Ov7ku1EL1RVekKCg31p1mbTjZDl44hboeS2K4Y8YCfHGv9MrWkewgFLyVVxwZAZrFeWijoCxy9
AMKtp0fiQxfpZMOoqLvruIH6YD2pWvh8G0b6niKhcUtaPYlytgP6/pjK3Np1at0F/PW51fk7VfnZ
i8PRYEFAe8kmRbIncFkqsjRsMQxIL4Ab3nD6JwhkYTJJaoRDh80vfg8lHp9ZJDenJMotoslAMwNu
DA/0IYoF5vWSBlZQ86Z76F9PLJ2SmPAP+y6FXKY+qENF+acsu6pAxDfezoO6SJtfOZpqagamOCn+
AHLJF7Voq2QJjWSpeOu76MdA224QFKKp+Unto0/rjhksQj7G2mheBMMikKgABlreA1C0mndkEdVT
WVPCay1sUE3H0CgiYxJTgXIWzF8LJ8IFqshgaIjf61YDQgb7sLXcNLTeBznXV4rSMDlRq8dx6Dgw
QkfBKySeuuY+n4rFay0MIuhNVrZZ7Xd8jh+qmga6Vgnf5agGcTRfpVDaVkA3yJ+2szlExZCG71iR
E7cAm7FCZ3hJVOM9SuicDzi9sJPg5zRo0t/gYxAHS9x2xUEQmzB9yvx/UnceS3IjXZZ+IrRBi80s
QuuIVFQbGLOKhAYcDneop58Pwd/+rmnrGbNezgYWWSwmMyIB9+v3nvMdmxL1RJzyEv6Bir3ILXoT
fXiqKqipMbwmG157na1ml/chnfrXWP8spGWuJkWBli7Pmln+iBoeWLsm8DWtvxkVHtFYOB86E9+h
8oSr/7nK6v+qC/xnXsb/+v8mUeP/2S1763+Wnz/l3/9sltn2v7tljvkfi7TZiRDjefi2fSqLP80y
y/wPl7l2gHKLVlWIsvjfNUe4/JFJDYBc0IuehcK/1IKB+x98SZPNxg64/MH/wIm4iLf+0Sfjm7v8
o/xkAN4ii9qDH/qf6ikz9iz8xW2/Gzgvz5Vnnp4XyxspD8ykwhkecqTLrIMF0iBnDBNF3q2qhgZS
ZmERN8NDNjWuuy8d3d1wln2FGHcQS8qujsNv2IGbQ7Wk7xLoaZLtqH3vqCfzZe4c4Fo1DhQQFCcL
M+4J7LazC2HJbkafeA03YFDTR9nDG4xoi7rXW1XAvGoKbWkcW+NHYFfNzQJedCZ2Zoe5J3qJgawZ
OkdiUgF46Qu/JtfCO6nmUQehOsCruya6Fvus6q1TmkBgkUbXQnHJi4djBngOI9J5yaWKjrGbp2vS
/jbFbNlHIuTrM74GuSbxichiAJ0nKoB/XchG2hg1rE0rjvKzHZv5WdslXIMcq3zmCGiCgaL/HSh5
zl0A7kCzyo2Z493Dw5r8ETn+scL+N6oJZ7nV/o/fKq4Wbh3XBtDjWJb//PN/pKSEsvLm3lPmNgvp
EXWj1RyBBG0DHVof4ypRC6fcD7/N/jjuvYjY5DEym30MMyhm6E4oaPrRiXm4diHr0GveEJjbeOS0
LfLz7QSYZRum1jlu3YRgVx81VD1iuqGmXU9pfHN7j3ouh08w1yO/LoyFJGtSsJnh+KB0rRynxx8i
dhJkwqopXNKf0sEF7DCv8grhKcEctEKlHoKdMp0voHEoK+POZ2oNhcOoman2UX6xAtncqqD3GIHE
JupW7bwQIZeTPP0oBvqjlY4f/VjbW9JMmb91Nb0rJ6sfnqU/Ql+692is9im5D/c5KuShntCXg+1w
f7RdeddLgOaoc4QSvWO/aQbMFhnjddjorelO1d7uPJLYpGNeqDh4m37idTtg3frckqkBPutDpYE+
xcpBVePQ+4SXTNqwCl6slkzWyPfqtzbJPkXp4sbB0AiUo1F77nvnpBecpu8MZM1JYEsquymrEUsK
COCEaoDUNYzmCQYlYCBklpRRUACeH3S6hHF2bVCRc16QzEVSJTF4cexf+3FMQTaerCbRF6TrA/+A
+IbMnnPyWHx3QqiloK0JGzYnJovekN6uq8oCRNlWgFVbCWVwiLphPy+f+wjOH48+ObYyaL8bwhqP
sM8rLApdSCJCRsNL2lWE2TfQZwGVoJy6W6BzPBNJSlcxeKf4cm6tYavLZE9rMyraMyaIAJxajwyg
729of9AtG4bYyJHs8zIIznBRKmxhZ2H3v+fKAFpg0uoaxhhNEgr8FbazmLYZvx1Thb/monRuVuAf
LJG+jnErvs/o7VcDGXovZh1uWfwYMpV2cxtUT7FLiM+2CCfCtQq5suOGTAoJhbhIUX0C+L0I5oeK
2NXCsNHStBoV4gCvA1vp9C1oXIj+efzSFkyMn9+UQyaREBRc5FQqDf9ustf8pC+JgOU0DFmMttD6
1kbOF+yh48GKEucjwBC7ISF48tvw7Jokio0WIX5tH2/JSjPvz4uvB/Ay1tytxhk4RKu9/EcWk2Wi
ilswi+5dpCUzRiPFHVqHhOTK0tpTh2U3zIvGLl18TSFhJ4i8h++dQgYhorMYpSJ1d8yR12TZLfXN
PVC9+GIPwy8/dvzVAMNj/4xDxFe9GBra7AQMg84f0vavpOa95fl+cOb05U/oZUdnK+hdB8FEjpuP
7D5EBAImL/E4H55It41A25m64yVaLkVDj5JK2yOZOjIvfh8kZx5ghCBHTFoIPxyje5U9n6bt2etq
pgUTdyVwa9E31zH2uvU8BvkWikxzM5c7FCcg8HQMF67j3zkuV6/wIV7nsj8Mha3feEuES2eescnc
DGoLVTCZpKRv1iIYt1GQoYLK4E5Kb/FVe9dgeYX4LemH8zjUFgeLwX+zI250Jyuaq6mOShq/AXGz
UTUdBCJ35GPns543mAgQruo5f/SgzU9hpW6qCOclSHAGjgrJ20WzjdfdO4e6pZ1P9MAOGDRhOS2Z
1M8PZER4qyuy7BWHoN0/hnv/zY7h4kz4r1sGMnIHBxO1iLfIqP9L48Gp6jCZZkHnLB4wKzrBtU9h
qSVkP6+9QFbHYTQ+crvKX5wuyl8wbn5lq6xW2ZR0m9L2zGvUiumKnspuWH5x5BCkzCYHv/R3W1Pp
A3GKb57HQYx8FYS9S+hyrNwNjZVonTc1sLI6NK4ynYyrL+x55WjUx4Ov9E5gLD1pz/s25C5KaZ0z
54C4sZeZtLdeao372BUL4My+xqLkruxTGpAEncFXQ/DWEelRNN4LY7pSHsqEJ0I6WfrG84ROIp8x
hbvyREosgurGCuEOBUc7Nux7rshhNMwMimeV6x1Fgr/P21punL8MUdTXqY4j2D/e2rcmfoVhojYO
PdaNqqpsnaggefcTv3vN0LuVSMcBr7HeOZixR5KsGKseh9z5Hqko+0ZccLAyo9xby8QxV2brlls2
FXxAQV++29O9K9L8HucdkeVT6u5SgA2PxGAY7w2/AwUYEzOv2lihax4DwGErXdvipMIlCYOT8tWr
BmLKF9527Ng7s4UGQLCDPnSgIu2ww9NLO+nolXzH3E8++RlopcJ4OxuJvuEwz8+1UY+XxmU8I2MF
cS2zz7hPHrasnY9saWkbzUD4JUEfu3Ip2nqfeIPSRuboZ0S5e5H+YufiqIOWyU6WQf4nB5ct1e0O
Y9yUO4OaDtdWfsoqHu/Zbei1yt4BGIrj0wyyYm+eTFM57wmkwH3q0ieulqQjkrn+7jnO3bCY36ua
JhMBEe7DrSB4xVNukK06MY9MnOscEV6VdE394eM5oxvBbtJmn7HjYPdHtmiP3rWGmv5KthMah0lz
hiNeIyhqtAxjE+/TvHiH8VhcI4XyYJrUOY/aXWEP0xFiX3Lhr9lHuKeUB6F1Jm/HOhtVuOd+Y1ip
zOg0JYjXLVXzbj0ruycWGRHEK3SbsJpN+vcIUBx3Lq7ecpnbY67IcEtyE1melyKX1Hu39Q3iM4Lx
lGnBFMobwKdRut8nIYoTaw2ipfJNwgZ56wS6yNiFb11JRcsI/9yqNIKEADnDA6bgBOvCI4/XJsdg
NaeE8SRzTM7HZMEgLKNjMOcsBhV0Wrccsk2hSu/NnMVrKvMOt1B0i0DCvgMSqHE0yGRPNGWH5ClK
7lXGeLENmGS7ojmWhOa8RwyatBxvgYXEJXCbm58jJ5r7rz7E5B86YpBb1rBRXSqvR9srYr/gJcn8
MXqj/LsM8pW8DEukuE9u7HVarH7CHxRZm73YxX1MDrDFgaWuiwrLdkkKlgcLm7CMcGu4JqXUyEy0
DnP670t2ZlZHBwJPU5zIrQ0BhUYa/vFuk4DNpA+j2+9V5Rl70VfdtYABvpY1YkjhmMWFeq+4MGSS
JtQhp+Yf6Hwab3Wis0syF9mF3O12JegQbueBuFDTsxC1VrGYtnSfK0Duc3Umj5mDO7HK3HWcYWwY
fIZliEsX+h/E0Nmnyk4SsHrtMZoCY9NkjQRrnncv0AaiR2CcZoVSXjgy+Cz88CvhTXjkwQqsein4
OZt5vjblopatuhc7z67thEi7S7Tx3ldUuGTUvfsE1K1bjcvEmNPublTyiyLtek1vRa0nU447YoyZ
sdkYGOLW7D7ibL51vfhtC7heIBJM7CqT3I1GXRDC59ZrHRe/dUUiXDJUBLRP1UsTk0kmFEpqi+ih
BIyXVMnab3Mgnl6ZIbSvSoZDVNyXiPsA+MP0FwwDTUv1B+wc8jvIoaUiY9ZoGpDH5MC0hDadd/Dn
+RYuDPjnczXUZDRmFlh5HmF7Cv21pQZ/zWGFdavsPtPMDHajI62LZuW59AiMe4CEYHcFyLgw8U8m
JMhdkXc/Elu8jJPGQrOEOOeKVroIM4TfXaDOz0vHqYCN5BHHNBcVB/Q9Pdx6O1upulgGLvdkCFfZ
aDvkexc+wVqx+ckasiJdLL2r6LMJ9FL+kLOu0NmXfSVXLTnlu+eNpXaC3vbJ4rcAHY9+1J8PS5TV
IYYwCYrWmc9T5V/zmFSUSuv+3PbIGYQOLk3Uv6nais5dNxpH1AN9VE6AyxL7ROCuTU/eYWzuOc2W
fpEAb5IxqQ/rS6wj9xTROztVsu0QHLpwibqooWc+p8sYuIwxo5AHFC80U0TLSwB3beQwR3sO/y3O
2ruukFb48peTVuqQj1MBWLCRIzce1KLaAson04yZdkuHnW6fOHP83DyjaufOHVZ68j2I1znJifN4
yZaLBEKpnUTc6tZdcBkBwu58+JENbAyCg8W1r6Jv0caaI3P/zMnVyqVbS/x2Ru8R626Jo2khg3Wm
9ZAGnKJySK1rEwav5KLN25KA+0djoDkvRkGI04onhyXcnhhxkti2w/xZQhYduumYlk54fl4m5ty+
nw53ch/O/dCiw6nDEx5kuKXurFEZ+wkn1yKxj4ArIYN3RXUwcxjQEGw66oRQj2uRh/bleRnIlt65
fvswJOZMDQOYkaugD9/4CFnIvaQFk8madZ1MyAnG95iVN0Gay76OJuOksuDLRN/pkEiPAW7ZX8mw
R0A4Tfu49zg3zmiAolQYG0dGco9rvbva+gv8p+4q2MvIHUIVLcq9gTDr6BgRSm5BA7avmVPUKVkg
FnDTvpvZkJoAxpnxVXRpc4A4R6jUjO9uSePCLldgFiKG7arcqWOaCT/3P6vweEr3ddPMUA0b/+DQ
Z36rRXeRRrvLlapvIC+6gxKd/ZqMbLFpm38QjQ2YpjDOrRywVeQEsE8e62XBTj33U3huJ3GbdYiJ
pv/LLCp9S/dhk/nf2/R7GeO4toeEWQAAuQ9/unl1eQtEUJPmV7dXp2m+l4a5K5ftzNFR9abok1sW
SKJK1+t5OYOlhaYMmqafhR3SXoZAXwMG55YtuA1sf/vMiU1S9fDDyXmY+2cpazXWeLVrhBP460++
mPXFdNt6ZVE6gGu3MiDuZ0LnhuPgDDkMo75+awwLYwj9tXXjJjszSYgbdHCHQTVj9hUUB1eO5dXM
y+pqTuqzEO20hwEDW9YmBQpIIEAMWbvbVkb00eCCQfNtSRZReYphy5Zf4XjHu+cCJ0WbHXuWT0I/
w4vXGMTzpGxWyVhuOqpAQF1NcFJBhxwdmu9KcixcPUPNyxy2p64J4/LzgKyXrA1WemzwoSwL5/PS
1OW6dFL2OWFTCYYqZSQ+UKVnk8U4qJQtGWqm50B4RcCVJneGYBdaQ261VlS7RZYUVxWJ4kpZ/rfT
6WGnbNVTe6qQ0QyF05iE+hC1nx0EpOuok+ZaU9Ft/nz7zq84g1e+9TBNm4mYgkEtQKWgSSAwsjFr
NpS8AhEcm0F3Lpld+DLtj0bOkxuDtanbAHdnfvB6ysLnxRVsWUk4X8cFAejrWu6o9NoN/4O6VGLw
QO/73d4V2WvvDwZglBy34liQArqkb2NyGtZKFZJZA2/RYRHYpZOZ3jqsFNpyzbfSGPVGTTLdV7n1
sx/njlXV64FGcDFiNM4Jy6uwZo4acYCyyWfmdTN6gr41/UMURtEPZeWYFZf4FDkBRPbJ/YMD6bC0
LJfnq565G8nvZEEwLXJ3paZDklsZCckBmV664w8YlBd3wywQjtQDhGQru6LorN7CfszuQUAJ0fGw
EvZxa4tpvNV+dje/lTnYNMWk75z00UCL4z1p+fhVn5gvnJsYcoJNZ97mf52cJn2LhZ3dix6bhduF
a2G2PUlts7h2EkqVEzW3nKrsbnayvlOWnjtijKQLL7v2Ovni9PGwUam/A55tPqIQDmg3VZ86rftf
NifUU+i3f2VtdbDJtd0bXfpeq9F6JFb8MJgObQybqWMbA8hyBfUiJ9hTWfPNZUm8M1yJjyqh3mpN
wz7V7WgfE+9z6mNOUI3H+u2UPKUVmi4Z9M7XsiDLwWNXAiU26jXQWu/6jH+ajWDYibKeOBZIUKl5
sB+aWb700ioe1dCeRDlaBApk04E7EUlZWBn3EQWVLNSVgQEdriZih4oGZP8N37/lRyENoPCbtR94
hOzqtkJgVxC62KZTD29I2CS2tWzPwsSgQfJGu7MXglniIloanOAC1AkngcXsy2UkCcGDix804a5g
Z1rFDLYzI8FfbAsOZLaYzqIRK1KmfVp7XBj394cxSH+3DaPZmrHjthriHLYfOSENT0w6de7lWbsB
lL9lVWUdZrsmvhWa4bYgvgsy/1c9OexTU0aDc2i+lLFozs+L4UUB0RrZInKy98+59/MSx8UjSKXk
F6lhXzmmvhQEq5Ly3bjXfIidK8/EwbTnmzEoc5dZXX1NIYnSwrTn3WAECHQJzN2DEwxWbcNEMkg5
RIZmb+CGbGIcrmA3xMYzjQWL+G1UERZmNBWXpeBfWZqMtCjO8kczm9WOKa+1CnoDG2vaLQFoDpIt
Sw753RzC38zZQZJ2ttyWzjxtNRy8104GRylmca7nHIX5bBO4GTB1npIXmmbEI1alR0mYZt9D5+fy
2y6KKvwSmfqHzzO1CUCuwUQtSIOsbPdQi5jjhOVca8f7ZfeAZKZaOld7foRtx3TRkgSwJpzefTNV
t7LFvU0zH/JfI7E/9h0laE48T5aX/f75m0p9LCsUfwdILsCcBTMfW9jlFVofB/KI1kVcegQnGjPO
BmN6h87YcNY20zdPwvAllO2oh/bmkli2VHnpsaym78GoCwa2p8TLwp1ZanfPCaggyvtrXLaIfd1r
A1v/6o4R/lw9fhW25Zzq5ZJriXHNtd+N2Y3PxhTiK8wV/EoKJiJdjGuWGv3NpIN8Bdk7Sk5IHKba
SxY27aW2ZXE2C9iATe6f58IH2+0wjQeX7Z1LSvxUsq04ws1ucQ2kzisecQGNhhQlKOzLl6pTAeFr
XzmMEROQNMOlBBK1rum6rnoSqYUiJDqDQv4y7rw5v6ZKDn8b2bjUdaPaG1S0SIqL9l1l4fBqS7Xy
WL6C0jWOGbF+lzzWdG1TBCMJWdy3bLkYFAJtBJvaIvlgavgIn6elsY94M6NEsZeJZkdDN93aTd5f
Mhm9EFE9nIc5Gc6h0Rw7w0rvZKasB27tE/jakq2US5KAympH8hbkkDa755saBmLc41b/KoAVW4AQ
97aVThcvBmjejaLdSd04Lza6g/U8jyuwHdWJAEf5CCsygVgF5w8vGe5BUr4pGrwPxyZCKbZn/O5p
Hh16GwWPSvJ7CybtOOfmx1AlycOTxJM3PmAz6u6O+RfLEm0XfW1qfpNePeor2u02rj2wnsa2a2V3
L1LY75kcgj3nD3tH0y0kL005XwxNSBhokRay+99Omf0sADu+TsICI+5WnAZ954ujWp4X80jNMr56
maDJZ3Evs2PdCZ3JAYyytTljhrtqqe9yq86PUO5+zlVof5h9Ha+twuXWnmyPaMnoM8iq9tqhYKwH
ugwrw2mjgzl1SGjFPbSAnoVTSbqQ5/4K2hGgApGXHmkG+0Ak6Tdml2+QkNFmWWIfehGy/1ZOK6dx
umPuqZ1s+vhMiN28bUNutM7LrQdxX9ajDKZTWemvjQqyIzdx8zZD2iPdE0VCU+NMmrz20XLYPD8v
teZo5We2v0ndWV4yAeC1p7O4bSMfF7zPmKrLnfb8HKz8uQz7voqrP5vdc9urQV6devOkaoGHWsji
MtY9M0AN5Cg2PuEPOruhIu7HJuUMaRQ9jtEtBpb3MSD5Cvrx2Jf1fWhh4rvRuE+s+oPNPPh59Bml
XUKaLfskxfnUaOObG6AKzp0IQ7C/ICoa74tVjDfmesXL5Mv4HEXl7970euRfBwEPaeNwiyMNjsoz
XV0sdmFvZvtGBriMQn0ZHEEkrZsaG9fmxGoMRnfLMrmJfHCrvi70gSVXUYHHybcqGdLTnDUpXGzi
b6fZlzsPkv/dC4Nu49klqEm6KagyxXydDOcQum10fV7KHn9iFqTnys3ltY8T9QqWXKydiPAI5Eok
1ycexhHIlsjBC4ozUQTn1oi4J8LwJY9DxuKq3/PUhC9RhS8gVdrZ14GbXJ/pd0FcEmQGwTvx6nj1
/EDTcqjuNDv1mYHNqYVatScWieo+KC0yTBjmr+HtiQ0Cm5ZsEW6fVdeRspfUHK3Riohzxxp5Jnlp
Wy73XSV69MhZwspkk83M6FEADQ/VVwLvzF2UsLQEyyVuVAKXZ9wOmj2T6NY0MFkal/Xx+SpaFski
0yOJg4SAmUtTsx9khHdtpolI5MW2N7S8TP7IOG1qGX8tX9q+/JmEdbN/nnpNOG965fW0aeKW6aJU
eXRJoLhd3BLU7vNVmvntsSVCKss3E8OZpU4v3Si58tH9UI4Xn2sZlkdtlBMaa7Gfi9Y4MN8F7Tu4
tFFz2kgXO6+HdZh1EVGOzi84m1h6swxst9XcE6MvfjjNeI47topxJHRWj7I8gAPNTgJq5rUmclRO
zmtqBJfUkONZ0QOmEOPYICd6U0TVAwD2xJsl4/JY1givSs/nREXlwQYOWaYuk1efySApZbT4irMo
SvUm3Qyei6vxXjMvfjOH1Qi1d1POjfc54F3tJvr8bog5oBjRP/BobZ8j3do3QECUNZYMOExno4kQ
hKXDqlxmU3MdudsypOVKTza7evaRms8884bM8/NV6ju8sprfne3UO2vBn0Px987ZMnICrn+30qba
Z2J0TmPuO6c4xc43vjahQpWv/BwaRUKvxzYmpr6OTXKPOwYmhxmJByClvT9jkuTebAoa2pQWYxqA
4nepCaMB7wZHzeiFGnk6tNHiXlnGS03v/SpT5UGQ5KuAnmsH25UgD6WOWVnUhwiF+QPM8QXWbn58
Zpw/L1Eg0oObpd/YrbtrvVwUfn4/EvQyp0BsTW/y3iH22bvc7Zotu3N+FdLD+eGPb17qsWpA63NG
VXy3SUksOMw0Ba4i8nq+JJ5f3EqHyj815SV2+er5nyjI39FReD76gDjexo0ZX6qgNi51lO0Cv5Mn
4mbji+uK/GAm7qtD64rhtUim8/PiacSgubYAb2mOVPs6zx6+ocWBmMt8FBc3L9rL85VK5V2kM2bz
JRE2LIP0TyxsOcNkBjz4ORq+PGrXemcWDQJ8WXzoQ0PLSsmkbuwygqg6RGzH7uX5lUUvYh0oD17J
stwrbHNozyW7R5O49UYymz6bue2SaLO8hKMcrtplvZ+W9ln5rOSXiy+APFeWvrpuTJSfk+4Gi6yk
7SAHdm7rw+7m5GzJKnqzxx4XKucGgKmCUJkM1GegVXUp2wihcewtaGYyzEpfhed6uXizN9IHyD/z
CuiErjP37MSucx4iyKZD6xxTo+MHDOSidVYac6hK6FwuhbtRRt4mJqWC2pe58fMST/h8iulzknTu
nuvG8yKiQR8LLd/SCHeuqqeXcezKLxa9lKlvT1OuSEAJCiIlUDnduMtx3RQ4iJd3T66X2DpMt9ez
b4V46GpCq6dUYjazgDCYvh/sc3voSHEVwaVIktHaZWZibsM+if50D58tRFbMoOuJxPQ8QqtYJxPk
oRQJMcSQwBLi/LxQ7bGGizLepn3xu+kSDK//vnQ9emZkjK+tyRSsqYrh9XlxQuNdhw6UpGCwXjzg
ppPbv5QdiHjFGHkdDZH4rOPxkLUZ9sRSODuPZ/I98KBI0Qd8DV2YU+gr3dQnskcHOXZwQ3Urv1bB
yZEFFB840rtqFN9M/sVb6I75n4scq722jB+mTH+4Rix/KskYNEjGj9orh61t58z+7RIWvR0CnTHg
RSgxuS9twIHHT3vjpWc7S3zEHLP2zO9ehVYi6JL0Uhp4xXM49JukzvjRnNbDuUvVsZJIJoUW3nF6
dgiXC8qw5mIwIuvA57JCEnjDkPeuSrkUNBYE3GHCBUqUza7TsXifYrc7uZn7kuFWYuhtnUqwdafn
q+dlaMXaNTicxNEpG1lpEqvLb9JmNhj1k9p1BjPvmdTANB2GV/hp6IlDprgiUPa+GZh2RG2QvZSW
C6SpkUjH1fSv5m8dg4lJq7BC72DWx0nADvv35tKisDuUw3zOPp6FUkJ84KMtmoeXSHHW2hsPzxGR
W/2qwxZsheXY+2QaUoZMKjnxfeTZTfWRXkh8Q+0cTL2FQiqU5i2r8+heSCM/xjn8mlok9o7QnXr/
HDA1XlMdSK1hGt23xhJuscqW81+VuYxDU0jbopbxoTUkjKy8JGV+kn9n+lN5ZXyKSgb+Nf045Nq9
c3YanuCmLb5mLYqxqZ+yx3M0LER8TOqfThLXALpn+uveWxCWJsliS3fX1uHfXjuHt6IiQG7mKPVi
wxnfaDN60d0wnyANLqoyqqbRufZ+EJ4lMUuQfqbaXOeU5Zs/Uz4/f7P8HlsBP+TdjCHCNeacQiDR
2C+lk59UsOrCCSNjGC8nCB7UVRDQs80WDclT5VQUROjCphbbZ732vDgRPXyqJTrgMziBlGxYFtGY
bu0Uv2WVCa0gHnAE+yks/2ZKgiMhbZ99HlYPF+j+poqM7GQw8fSMdl4agu2x6rryRVbxp98pWhwD
s6hGR+z+nCdFuzSdmGT/zHtoO2Ht37Xib9tLH6LQiX8Nra//eefwwU8ns0Fbh0w6r77RdaAiHc+p
OVPZlVP/VVcE56Q+N0bJPG+PcuY1oJG28py4YiMkf6b++zk5dOMsXtHz4cNOuupMYCujjbTpjuPI
JF3ZUw8ikmBKV3UAaVq6xmVgxHto0wztZDe8Y8Bet7Pv8qzzUYwIot+6qfmczMxA+J1AGShIsnju
/7Y1xQeLocumMpvvchj7rWeQyJMTuHRxyqpbiaQZ72M63tD3FS+Wq/8aobKe6C0VL5FuaU8RqL4t
YNny7cPX0VH1RyTqC8W9Rc/LnLFJDMk9sgPjVplZeR7Rs3UKfgIFqVijE1SIr83flqW6jWjrBFeg
ayfHOup/Ddr+iqw9Oeulke+VLdIknwk4DamTSQf+9HyFdKckdt3AkopxedmMnhdcDPhSM0R6SVS+
dKaAhMK86yutDkKKiuHsUtZvpBGC9vLUcG500J/7gPOb2+egjQxbXIn9aa/Wcgk0lJ+QIJ62SMaz
FdvDEl/zJeoH31/3rPXE3rHTPi++lPXGJeUPpk1IoHwTSvkwe1NtM1e0GFzcV+XG06lKa/xxT81e
i/z3FNNsvOTFsOvV7N98Yr/fOl2nyGSKxdhoihdB0s7WKpvu0BYkX+YEkCJOyspsM/icIPAFcZwp
yFdraTp/yDLtzzNLHxZhWiuIGI7PEvp514oSWlkEHXlbF9wXM/lLzjoJi01Di+GUWMXR8+L4WA6c
ahS+2D9qUOp4WCQF8xbEWyvW8vnsL6cHGdvRhUy6O5q8iPjOymECXHooUREqLiIN3zKZTjSyJSd4
aoI9BzXWFwPpF9aRsjWyQwKe/kv9pWd1qDNreumskamWKLI/8rA57sCOTHibNbjodaZUuC3jfnog
ecIn3qKUs2VzcMSkqSZT+mIBzhTZM0pKAwueWMUs3JQ2HpcI9826KYxhDcTSuSi7x8YTC050RSFP
tuCgtA3jZj6panD/3Gj5zOS4iw2QZjZLrL0USe2QwZBv01cdeHqjvUC/oYUUr3p+GM3kn6ZFyJMn
NG67JAyvRCUUdwdRFIHiqykaxfe8CY1La824iSXsZLvCsVpiGi9rrV5jKzhGNqm7Srrp1S9cc08Y
HfUlUpXbxF24sfK/Iu1GD9e1QYhQIpCvRPGtZraX3ELHonTu4UIL9av0MlJypX8wjUaxjmUKd1S1
QmJTHhCpku9g1upN9ERolo6NgXSWFtIm2r22NO816bekQQ8Yc+0Im/RzeF5hYiW3xHjTiRfeywaz
pmUvcQvLIh6orFyzN+GDX76M9PswDda32KV9YbM6hgp0fmxEX5nVqQehDMW6QGn7NpRgZ/JxXfYy
+TtmT1xL3zQJ3XCHrUDlY6em/ZHI5OAGpvUytL1+ZR659zKJN90c3tM53Pu2tA66VyHdrNh/SF1V
G2+kDhO1O2/n5ZBCOMLO5TD8551wBG9v3vK0oYp88dJeXSMjgNDY5vVWK/t/83VeS3IrS5b9IphB
i9fUWpTiIV9glNAioIGv7xVRpy9nesb6JSyzzr1kMRNAhLvvvbbgEu7L347Z/aI9slLjkTYhkgAL
NEeC7FJHI9qUmcR29aptYXNPzHb2Y279svqqZCcKjbtaMhAa66Ic+jWGmV8E1RtvSW25L7WBbb2x
IbQtRJ64pt3xOdT+e+JyUtMb49R0wjwgMG+/GMAeelSohA3zEPIW56ZZ9VkTVYvMrfde8o7OtJim
TSZ6UEryI0vQlxKV0n6bXb0gYS+u33UyXsYwX36MgfaodP/XVMw8eeQv2lg9f4hRXfTQRBiNLWod
8cW80BgFfEPfESUoaKw6E1t3TMvrkDV3W0o4ex1NqIjMda0xkyF8w9wooRrSpZKxw9wgrjDfh9KE
Fabb/c1zusM0owZMpZQ3NHoAABBlrQlFe0WPgQq2JNOEv9Wwq22bD/M3jRmPF9sJumj2/7op0Oto
aNcDJFXuhNhnLrovVu2URyMAZiOs1KWljnefeljb1pMZbLo8gwyYO95GG0fvaeoZOI5U7HQftZ7w
MSrjlHzpmKGdfG3K1la/W7htHqX8yyrQUJrwdjwuutPUpWhTI0I9mAuIZ23Wvwaa0ySwx6+Wh6V/
DAXTDdMqzkHZcWhBknYUdGKPBJJ/NVD2rp1CC3dIpEDaxmVxzjvte53Y7iksKB9IQC7ftKL4Y7aE
p3emHZ9KTjxrV8MtkQyufXLHNvigR/BB4lR4Twmf2joZS9oOX7yQufFslNVrSAmyTj2ku4nuYv+Y
4/htMkTyJNdnM/dedS+xOU45HzxOw8be16OfrjJPj7ae2bO5JgnT78o3kUOpmoCrEkF7n9OViI3x
n7jE6YDgun84omUmJJb6MPfdq2512l49Kx0XbYZPLI+doQbQDZMTSuzk36wwEaskS3GWRxjfbMTS
L3O8PGmV1K+t1u/+jp4DTtGrMk/J20B4+HkbVqbj7vUZiR0iunFd+A6ByM4E06KK/Us5Z3QJzQSy
2gyzIHSD05jl6Y479Zj0I7m9ctJZ1do9nRzvGEuhWxz3X+TNcwAhn3DYn/+UnR7eRaOFd8ZSuFV7
0kDUz2oGhAg3zKtZgyUg+4jI6aFknJAHUC/IFSa/u3hnAATxzM29r6n48MVz7mHiE3ccW3250ZO6
vhAK/WLM2regD1y0VoX5gRZ5k2AjO+WDnp2jVLv7fpkdzHScL7pchriFhpxYr/xlGMzmzO83WUHt
F6VLsae1xhNdPtDczPP2PXvvepo85+EE1WqUFhq1ONJHI5zZ3ttNcynpqjCgZmHSqV3zOPsgKmtd
TXNN8COfzFTUmpQeAWnI0YgT/BPR5AZoiu7pZNFn30Wm7qzoEum3KraytyKqip3FSGDLKbA+EBPW
rm3dACGg518ZHOknPEDOQy3pjHsz1/uD21yMbhiIoqEFEXR58qUnPpN/YZ+c3b42931ixsRAzeUm
XWJcwDwGOB5Lc09fTPs2S5qjauqkpVd0hM/AGCKJF8PUJI6x311sqSTtGMGLcG6PnjxKCjUUywQZ
6PwReR6YZ4SW5lm90ka9o2inm5biHW70Bi6QNAerhV0Tj3GOXEaVrQxM/q1irYn+eERUwPTe+jR0
Bw4t12kolyvtPH2J0FGF9tOixbJXfaplYBJMG/h1Djp4izgpLv2cHAkgdu8xzkNLcOziRH2VUvDV
6Fs/86CbzmrJUiJl1KtCviqFR1/UGraehsKPYOWt3aOYyjNwuHURPDputEdnWEjYFv81wFdsdkyP
BpQcT28AONIs9JgRj2w0ETkX/mN6V9Mmml025yv9q+0CvG4r7TS403LJpMZDLeqtTrrDOLdn0k99
0C9VA+nInp/6RHlO2/yXSwjYmbgJ6D59PB28oT6IPFq4Fiig5tZsi5V6XxuvSAzaU+3rMQPyaEiZ
62KsrMq2xWNpJRd3Kgs58GAL8ZZVlEwVqN8oMMjr6TwydlhQOXnn1KIELRZMvrUltJNlLvcgzcx7
iOLzHtE8xjqOIHGJDHNP1hHViZyM6VZm3Sz30Fn+zJi9NRFo3N16nm+ARyZR2h9L2gUMlc3u4DjD
B0ZD5yBDDp+aTZeHqGTHTTYdESb/FJ4e7ou2+p43BkAbL6q/lAGT36727Utp41FJxghpszNXe7tl
OKzmEGrO09rNk/rT2ru9YOQQjxMfYjaeWjQ3mMdJ7WJySaZbIhhrShs74UnNRXX/k7D09vOUYM4r
UxQj/700Q4iIbs7BoU86RY0cNYwO6trQ5KTMG/MVTYh2npUwzi0rkuxiyLxKhdCZUb21pWu/L0EN
Ys/Z41jRT2qpEAWeerPco5RmqthBn4tGhjA2FFK5THavXzopBTUnmjlWQyayX95sA6KL6aY+0kze
5jXogm5EGBpYHfxBO4Lm3HK5BoPwjz7pSKoxqNqi6hWWEeQRnZ1u/8et26PaXDOjRUUtZxhKdaSW
dM7+EEVvI7bOsxcgE8vBtLjBljGgVvfhzOQoBWgqv6K/+og0GsVJSUxL1rgvWqsB+h7k9ys6EoBj
nSrJDLC3ywPg3/NgTLgMVbtB1B5bUW5hdwyTGqRhY/8IYye5KWEBGaw/fN2+DmNA+lHpQUQNcNCP
0iLh90y11Ll0oApbWU1cH52xqTeJUUA/LZx4P+mpzF0kpzALPQt5VJevLbezd9FYomDzQwqlydE3
dmMuR1oiT3pK3U3r3XSHCAEAV0+MiuuAINV8nHh7lF39r5zecY2pAsoD0LLCbzB/8QE+2okkrzn8
U9lkryG9id/NyJm4R+jwswOrDSepMSOh94g2sWeRRdybP9SLLNE3eRmWHLLIfIdpgMl0GiJ7bWom
JJY6CjfTOE7OKp8utJzdiRmdHazUqdJmJAkdBKpr5kZbUc4R3h2vOUzufGJanEH0wYQ++Tync38G
9CMVIX5EVu3chqRu+IX/0hXeljZsdZi9OdkQI0/moCrd4VoAx5Qt/zIkX5tYDhOFUT9eUikbUAte
SLrZ07yzmKYYpTsci3DkS+o43uJblbqcgOI3Z4fSau6hDA0dNipqSvnX5BNs5twHpWGU2vhmxc1u
TtfK9aWsVXaHUbKmFdzhO177jsYwsi0s7/xMU5Aa6sZR90zZMLt2m6RdeVUdnR25qFckpEXnKBf5
rl3QwAcjKdJ64SWHRZAorFtpfYVpgBvPiudTVf1UAsaJh3Nq8IkNwfwto1GwntGVrwK7Ah8fu2SH
y4X0SDjWdQafYyqJC/QhTKI9gZ9thP6bP2Xv16MInPRFLU0SSX5WRl1OUKFJ/jtmrHgRZKTah0Yq
udUSVVg4Mi+41SGVxjprbeAZuj7c5v8suZGfxwg6ahf/RF8BcKni97mHbUvktT9pPIIa525XhXYK
BroXGZ3UC3k8+hFzDsCuDLYRSgy0RnSp1GLGdbjuDdTJeQ5LStfJk+pjfXr0wgiuosp+0b92D60j
wic+PO2Jt/rwFKJGnYkf5jr2jnXNIpKiCjRoR9WPTi6hEYRXUwRcln6G6B0TzWpKbMjwS+vTqBUY
30Lb3FvjBDpmlP1v1byQA4tM+PMh0kW5czCKMNuKy+DUEsbJkQktAM3vhMAs6UTj09cDY+thAP5s
P2A0oIrh321LwbpadHqU0y8Oavprs5BDgQzSvs31kB+qkPS40fcu/Fy/Nh39Ma18F1zjx7AXF4YJ
oNvlDaCWUL5NqISwFyYDEmJHX42VNh7Gcsm3nOvkY8D5aUXOo7YDSpQ2F2+1Vt2ENdYvnpcGqxH5
AvJdCyx/7Brbhq6c5s7eqaIaWqWq66fZMdtybB1q3fo+Cs15+gjPr1mQXtS7jN/srBvRn5JswU2f
Dxbuw856F1nBW4/IJc/CLsPooZDzfCWu7LJl1cT9bkaWyYc4Tz+m+jbzV9SNrAX9V8Y9xtHrJUKk
inf2XNGBTka2M50gMYZDb6UektNpS8Y174QgsnUgUtoBe7lV32WHMu3RLUCT6ZvuLQn8mZKq9dZN
GiUn/MRIqOTZdVxawLR+dIiRj+/DpvqxZO08ryb8rju/RjVsjfEMGc3NeTSjHwrlz+bZ9HfqhKHO
HFXSMCpEbx6lznT22WcOuUdelzvzGF4aOHWaDSBsmXxvzX+grT46ghIo8bb4epif0MkAqGmHT6oA
jK0zCEQDppFRWeRwlEPyy48wcMr7oBiSg5O7GX9iba21CP8JNQOwEV7NfYwe34icV82pXrw+DL9a
qC/4qLuVgSvzoRbasgFWpOi995ND48vmvha8CM23MYrazS2VTQ/xR6u0AjYZ6rJO+1aYnfaCooSE
zSYsXomV/qf0kFBNA8YAu8FyjUeeTBh/kWHzGlz+apisje6L6ET7LL4uiJu2cfV7SXv3DCYH+mU1
kEKaDc33tvKeQ559OHFuH7J5mV5KylmKJLlNSimQaZnNbqw55eZcsw51/5Na2jkYWnInwRjsH3CS
jVNb8z+6W2wq6w/+CffrgPdx5+aDcUit4mS3xvLE1vzTjrrySCWznLVezx66dOEVhTuvK8TLD/Uz
z8/OE4eOQ1UGjD1ix8pPU4v2X4t0QL9zRW5kE77mVdhcqsT7rS8d81DahD1Db6ZKxHt2DhW52Qj3
ajJvuZIYDf6tM6edJ9qapFQWkjZRTQbDtLNipgWVH0VU+E17LfzXTOC96KVaOLHoZdWzxek6At4X
JjqZb/9tnhOmDY67Ymvdcv2K4yIIsrGz+RGXJseQgcsSyWt2EoQXoaZetIOZgfb7O3T3Y9/edMYw
rgOjxfeezBf1qDXcMLtgz7sgOieZo+2arfp51q+x1ejXPrOkEbWAjTlzPuB4HK6LBHygi2LrjCwb
EmBrgrWU358BOpJhLtM0OZQsM4OdoZ9/o+e9fgoi8lZOEUrgBXRfu43m0sjIKlr+FUOFzEXOjRfK
2LY0t1dqwJR9SrR5nug2QILAy9GyydJQFYmFPr4ww4ZxOAYPxo8goYYqqAmUAMr/iTDw56beqdFA
IgcKcSspFFohrfVhto+5gvGIEY460V48AO9A6UohtFuSMj8ULhuvkPZ73dKLjT0300a97YeGqK6+
aeCNdjPeumTGGUrmhwcjo0xpu3ZM20jHJh14bQomS7HIi30RN9j6/MG/UP64l35teib9b7kor0PV
MeVZzPQZFfwP6QPTbLMSpC85pnPMvd2boYnhOicLmN4OkCM0EDCqiZZBla67j6Kn8xJoaH6aBYfB
MOog83seT+UIFIoPpIo3UMLsI86aI5nJwBDb4D1qyVVNCLFduZ6bv2dI5hn+VKhW6XJtETqkm8HP
5rOd9PPZi7txbVnwSmapjYmlSiYPE/vUtPnXIAv1narxwjBHZFXZC2XxfkTnME1G+ZoMdfmKZlxb
E07NWa0zzdc5s6DTpnqybXvxW+sH+2XQU/0wJXRHZwwvL7POjMu0viWGmRzjITxVVpfso6D/hTnK
TfYGW4uoNdTgeicu6Rz8NgwuCUeqSNRSuM8cnsrJ103Uy9iCjM3oaQNCAM5oed9rJ7Mo747qoJc9
bMg0L3dTM+sfTRo8ULZAzeaCenp28LtBx7zTJaHF5yY7lmGMw0lj2lSwJ6q+umdQ06OT0+akvZlq
S0EogCALdlRagy6CC8VRSNMuzWCYGwtzwU5oef5RtCFClW5+FjzzHtE0HKe8/eh9prbW6CM4lYud
28NJ4JqrTU7VoWFihEJR+0gCmqGuKb7z4EpPZRu+azYu4llKEqlcWTzz2A35DBJtfkezPOyDtEbf
GGr9meM2SUMprg7l1RmkmBAi1k837l8rqo/zUHoXh+P12rTqWy3PlgibeHDXmr1DYfuzIAr8knai
ORu4pnG72f8w8EbXOMCrLfGbja0REnPHnueRIr43FuSPVUxOD5iC9mjC07g2eHQ60btEDGABNc2B
cISUw4xVAOUB4NGX555U3O3UzX/Cag4dQriLcM2GT/m9JClgCNvYu7ZnnhKpA8uzFE2a3RKo5CL1
aXRcDbVcSlFTQdGEhvDRWujjpOkBG3HOYIqCposd++SIilGvoQ8IjgNnh+3HOdHqBmZr69a2qMlX
N1TR5KUOsj//N3Je85QjaDipV0DD0GIo6s3kvgyt1ewYdpIR0MBiZuar021Bcb8E7hPT+G+jwcIq
NALnKzdc1nEHB6dGFeC01sMEEbIKYdLslMRHLcxGxdpJ9XhLq43Ug3kh77seTAR/MDc9WB6bWIvN
a7crFq+7WM4PZaPmxJpdB7x5J1OzH1Q66FhR+nE9t4SfuCn1jtXnByq9Q2p35JiNs3Oki9xwytgN
tSBfpHbfgx6HmCUSAc+z0YuzQF3ZQDRtnR+mEdX7MSrEsNK9+V0veubaUoeJoaw+f74Kd50lrIsu
B7izXIIgxWKGJJTIz6l2t1Y+7evI4PfgN+WYjIIH5jVmhAR9BqqRiseJNvgf9AkORsfICSyK8aS5
l21dl7gFEI+rQQ7vAnvM7sJ3jn4dPYQ29rdCbuZ6jAPPbnTu0AJKmJPw+Ov9dg+HjVgG1Uq36mY6
0iAtwBxNey+v7HcC1wiQK2qHRMe++sfzvPElkEubOqdkgesSuWdhesl9GBcb7wtzyILy6vJ3id0e
N2wzINHyCvv8d8lRTK1EhBxHC5biqpYB0z40QTHd4WK9RaMW4QxMraftc0lo+PDaCVlaI3uRA83w
ExqoxxQjECeQU3tBOUgXJGRWhwvl2slGj7L7ktdtUMvnvzRE7Uf0R+VL48JtHDx3Ikp7bs4WR3Mm
7vZ87NGIq1++DrOeYTJLuszLTi+M3/ESYE5iUHuupthZhdISZ2DfuAjEDDQtcOS/dAOY4rGFO95J
q1qAqWo7ipbcpsxrn31nXTIyfFeT6wawDOXRm2yr7NIJfc2etZwVFSSOGUfNeXxi7MXuLbdwp8T5
U5kuN0vSaceqsICNMyulHOUtjuPutBi9x4OjJe3CTJa7ogIY9vCCAUcb0/aaWvaHO8Pe+7t0rW+c
ilSOEr3yqiH/R/NgjO/gyqJtOgwfuOtnFDz6P0hxRwTvfg5hMA1vjdEOzEbr34yC/DMqqoZZnh/u
oDhWX2eKRT3ovRN+SwD7dUN/NkNJkqHpfTe+hdLCrBa3n/0jlu71FCdgxHMwYXtk+Ss9t+m+DYP4
EKK8xCjvdnlSMWW3+2TrImp/HalROaSk8z/0IIHnwx3KO5TwThtk5M6kdXIbgQXSCd3HieeeM2g7
NFJzBDPyFbND8L1N6PE4NbR9Js20uVZrJ6OYYBf2UV+sjZS5jFINGlXALC2by/hqu5si8VuUgpwD
+jh+sVAY7uoIw5Ju+A/HCkYOnBUGRC5vQmvmZd4ETH8x4zjxzZeLemVUby0wwjs02ivPT4qG2eke
Fb/HgcMibJ0SXkVvDojW6LGqd2VmmldmSLiaYu3kKp+yXHDjo2LiYL8WWfhrxBH2Jm1hbxCP3Ajl
kBbH1snSuvJt6MjD9HvnI0+ah6h77uyyus1uEmH9cgid0o36bu5V05k49uZWlQ8hT7h0oo5MQMiL
sgRdrXLE+lgx01RSS0/BejLaEzZjmYZZ0CphqvzECZlsaPlAbnMReGZDWh+og26+dB+rZcrEa0YC
PTMyfdx6wu7RVo5o5PgSZpx3CylrwJG+BC1KWj9ZtOu/gzI3bmKeVHa/ovvdPNt4BJFjFRPWz+C9
0uzqRbeL+iYSD3sZdk8ScullRWF0GFquwyZC4++0pTh1EiITmjYtkdKZD0VafnfTsPhuN8d5rAmI
NFNQ5ZLYYkZecGhcGy8zLXvEV3zTh8aeb/msOYe+t25V1nqrnmbGDo8Fj2y3EPlhMitovaDnAsj6
4Y9hxi3N2QFJmezspL0JLoo5GTc8iq8IMRhyAyTss+Z1x9zgrCtnZ8IAzze73cMX9c/PkpZJzHBc
DPOhBNGDnZTgifri2jUTsac0qiDmOguu0ai8+3KpdN26tsWvpUN/WlYFWr0a6zvIJcILPKM6gyKQ
I4UidiAVlPh3qENn9BLBdJuaNuJYgq8Y8QL7EByueCM8nOx+O9F9mLMv5QQsd5Ml8bzmCGZv6mKx
UH0k50VWfClPGS2Dbztm4t/utxMZ9nkOfhmyDrDk4kvj8xSQ+WWLmuQzbazBjfEkIGn7U90wfq01
hLh/RQ5K3/DZKG1ddNddNbcTRqBQXDWoL7hQlzeoX9wDnWOfNbn/qIURVUfLg/p26ycdbWJa8xdg
gMUl0Zb3oh/6vVXDsagcBjZ3s4M1jECpfe0XMznzmC7Zbwzt7Ez1G2Cjf+WcytqwDBgQAQsi5bKN
KHlbErqT6fAdSsG0qkq+4ByMwq2Qqsxu4TA7pC5y3YIQMKOLjR99V377s7jLpZBAJbWkBU4yLzhH
Ibvk36VpTTJqqY0ypGtKGhKPFFJ+jDejQEZ7aewS3APR1a80BlDdcEUXLkSjyUUjg13EmJpTMpQv
vZzCqYXrNL+0TXrjmOI+HDkg1WI3e0z2zspjcj1C0gRyWJG3cm5Cg2a1xy6XE/Mmh8OTrX1YnBNh
ihn3ntM6cXgN+7hUOXtpSdM6qn59+gcwmBvHiOrdlkiwRrOzs6uVSwWrIP9wI04fsTSlVuCvL27q
Imf13B3daU67aKs3OuNnDN/V+GUsU/2zzuX76fdcdI/EhBkczNWE0X16FyBYdvY45OdUMknQqRAQ
F5YNk9MwqVZD7m+jyfUPgOL+9c2MdBSOgKggP+IetCWIJ2qSEQMqx35MYrSJc2KOqKaPs2+jq7Mm
jObDMF8Lof2KsrQ8Ga5xXWpOXm5UokGIrfoEGHCwB7zGoKSCuLhV2sDsEDU6ZyNjjB6EYnkGNLic
3jMSNISTE3bVIWhhNUJ/65mgvjrO1EE7jK52IrYY5dJrphXjnV9gvC8YtHcdSNyV+tmEDuZTzkcj
CK3/f/gVSouOgkasIumz5Oon5FHWbBkd7RulQQv1+5rT3z1pVs5BNKuGr0brEB4mp6UC7/t5RAUw
DcY9M2APxdgjb2EDZ1ovEnHtF/de2UH2xq5PT3NJGGmkHPOXoCZxz2pIiUzbaKelUBtWSV90W84A
HSxzU7wOxfLL1gneoZuE1E4OJ/0pueFc1J891dm2LIx8u3i43k1nJBQsmLSLUdPCU7JGq0452Prj
1q8tvrNkyM5GlO/MBE2m4xH/hGWb01ZQQP4Zgy+jOS3bnrJ09bf8A1uEdSfFoDYEGOdqNvh1jpaM
qgPoUCAdYRBSdqISLqjhbrjhWLdAadsAvZMJ4qKqhcSAaa3w02ibScChXeS7JsbdZtEXXPdmIbaR
9OupJa+D5uLq4U/YU4SbdQlA7VwaVkWCNDQCbOkAKQow/j/VkqfOMR366bwpMmBiPKqGq0fuAgpn
RNBMHc/Ukv654mi2TU28l+mE9E+MLfo/+UotvqRQLda4bAwpprfkEnCdHLIsI3htKfM99nL2XAcR
+vHzh4M1fR6G1DEoifLpPMh2lZyqz0aMRwwS0+crBj7xVuPrdz2sPqkceP51YCxBa6/81MuXD79k
lK3+GXpLZMbghBeFiMOBFa18lAcHtXPlfk4szhhiDM2mlC/FOndlOBLKymLXg35EQfCSBGWzno2I
LD1Evhe16BPN7yHjwpGTOvQi0dmVsypbLo3f9CeSLiI5NA6iVj/5HsiilYd0ZEP/CP/bEBHu0zke
M+1mljx+mqXmQGbEglbTrf0ULEPDg40nH+4jwEwYaGjEHVPhbYJ5is+eXECT4dxvtdaDu5i8WR30
SrNvFz5e+RIljyEHyubaRd+2zmVdjgSb6NSIwXPV+K+Jq5OVbFdoGP7zH9Urr3OL3ecxNp7MA/+v
DokORs4J08Y5aLN71jXdno4Hba5xsvMzHU1vZY9hsbGk08CRC1R12FyClrRdo5bo6unKBUluJtyS
W2bhdAHuDw4nEmBerRi2g8AI69I/e2fsQLA0kqJXrYkkbZ3Z/+IF/fZz7A+q+2xQXUohQGzZ35Ej
NTsTazP/fhajT7D3DVG2c8v4ZzoaU4gJGTl0CuYOA4GomNwxsXahJIOKLxBTLVP2ZRwSqmTpIS45
EDspcIBOeYvTKD5/bupTEj9maRZXS46h5hJLx7iAd0YuT/Jc9sj7sIxpdU+CZZov0Kqip6fVyV65
GT1JllKvlMNRG11S5xz0irHlnnwQxp+LjWUZy1SIFoB/qmXp/y5oE4DpLsabNBl+7m9qk1PbnbYQ
NqihyjW8BJpK2rQnsgi26l0ikQoLAYFAP7pjJjsrSslTLphSXJRFTi3Gg1Jn644r7y7N/TMB3DgM
mkl6sElPeuZ8/gAFMNAl7+Z7FNwRiom1Cb1maxtpfBmcnh6NAy/rBNFj9T8EEWK2uEQYbG3+zklF
BTQ0iN1vA9DDY+DMX2LVlWjoO+5wGxOMBg95K1zw0KNnWRDgU/sBCThmhFLR0fSgRzMBPHZIE+i5
G8uu5iu3pdupmqzqcxmk5QktQH3mguUJyll2A994vqilaZblMHXNjedWSk+rYwusvHNRJcxM6M5s
1NtR9NpWp/Je+TY+SOuYGWwSVV80qL1FXp00lGAS/Fmv7LTuzqhDuVMALZ3MFKRWBHAJeTkrXNsf
nOc1y0EJM44ZTU0WQ5qeKiOW3co2emmTVkLSxmvkJxMcrJmE3BmBowhEtksZBb8NNqEuWRsXp8Gh
4Y+InkQseXfmlCk1jXTuVp7V/cZfOLb87fGrV3qDoGyZ8RR9LXLCZUorm85sbtN5lKol1ymNI+Zo
7BckYmRae0+BHSCzKLD5Y0Z8thhE9ggLJyZpQrKjwAs1cARxy2A/4/M6qHeRZz2nqCZklsbztZcz
5ri22jOEwo2yoVX2/K8rLS3LO0/bDo209S2KXqKkBswc0A88ZKQ8lB7csk2T+cQhtwPuY3Lu8tx9
ESn9wDyvfrJli42o029ZxQe/qQQzMMvn4cpBrn8RBDb68yvMgOGaJ9b0Wg2pvi5pGR30nt6pZiBv
w8ovHobhdUxalhZ6VVhcC/qnatChRh6LbJoEKUYJXC9mElbgJtHNzN5H2TMAIX1gE3ZrJKzjaiyM
sdqDK7SPwJ+OlezpL7K0l0XMCeuOvg56nqBFCHpckq1zueuGXjTj4EjETml4OjueL36zjTwqrsUU
7S5qze7WdvCgYA8SGNfPxgUdTHyYv/QEUGw9it57IBeDTh2mbSfdtl74YL9Mv5SNmA6VD1WnTuJd
HDjLfQxb4pZ7hm+Qg+M7HRqWGhRZbRY6ZM32XknhdwMPm80NRITHFnUL6C5tlqJ9rx3N4M/unXC1
5NO6ggKauzUmegjG27q2l0tid87ZML+MGQ0pQ14GSmWg9AZT2/8hREAcNZ04z4EB5k508JxhQrrX
bESY4xm7Adstk5DurZ298iWIE0CfsY43o+1ObWrAj+csCLDPT5hmac7nbEUNWIZKQzvp4htmCgD3
UD7pFK1OHasKqn6qYXx5sQK2y6WzrP4wEXnOIAQeSM3wKixJTJPvhNF6x1ILsMIYIYUWBbZxdzQm
mnr6Xg2N/RUtvbcaqRZv6Fq7QzegNUnyfGDOaLm/+uQrcPS3hVCaS4QO+uEZkNiyCrnPLO3SXG4a
JhtEz7HAOJ3O5k+0n/qeDAgivIJFvweNTa4yB+m16jQh+0s+e065ExEE4jn+LpqafRrbOVnMQYIi
xuXhZONnBfssEXFKzOXpTolSb3nT5T9efSC11HSWAIVO83xsFx9ekC3jMirTwPSuuHPgSsW5z+pd
5nX3z4MbAIt0BxeF7rQXIVFiJoc0VqJJ1WL3MtIkmkoGWkIcHGTMO0YPT/Ab0xEXAjC+KK+PyAm/
xczN7zRyxZaTm34wbNpaTbZwToRwQrgVk/e1mvNFlUBpI/y90Wl/kgT1+hAGzdOZY28zFPq0caDq
Rq7Rfwk5jiiSXS47cOpVIdtwwgNxWTMTpVodDgpSYcaBthrDEUiSPB1xc+xEMuZnVbioEobRp3Ns
zOyZj6S6DLFmcMj1NWsVazSIM52Sk25TuQIeYKzrjjHKnHQIg6bBHpE8eqjiSTSM2uhZwFZ4eC4H
f/qsHifK2DnFy+KcaOR6UpoG02wJ8TTDWrEKZ37j2Xb2QaCsqZf91zm206fWjhsgBv4rcUID3keP
KG/pn1ZgJLUk3tckSpjsZcMXOMD+Acr1yASUi/HmFseqko38zP4qfFwFanAfUeETx9DmRHangG+b
eNtrS7JNANN91K771cnbZZt6Bv+OMhs/aWJMrvyLnCZZDVKx1l8Qs9E9Pkyc111id+5qses2WAWN
SHe4N4kHsmwucRuaH9xFpPWjCRWDmdtVvaoyAfNvdNa6ZrCbLN5yxPoE/a3Xy5FmeosnGh7fvid8
zm8Zc+ldUd9JhX10aYXJk8Hy577Z1CUG2WhZdq7tm1vdw4IV0Fl7fIxjiEanGuvTpMCTtdV8lSOP
2zIaxm3ohmBTEyIFnWztyQYkPuyW5yriVYVnUos/9eOB+okElz7+VesRIdVqv4/d4vS/87Nd//9D
z3ZMG/uHYxqUDMTh/p8xGqmF3necjWA7lxTESRnld1z6b0W4zD22ZqR9CkmuhqWkaqA/QV9C0eKf
OE4TSGmKXwUsnFOg5x27XfxiIga5TQbMzNF2uYZdFPMBj/Br25q3ufcd1GBlfep7DHg5SPVgNNbK
iTg32BGZjjA08iBCI8SszmrRgLBvvIqMLxV+sbSFAWuZB6pxG8twuKqQDqZDLWc4Ei4Ui6Dl2MIw
atY2ZQW6wKr0f1o5TlzABp082JP7iUCvOW+8h066u6vpJ6jOOC2nRGP8zyPSHMV3k6qXjprrXgT+
2xNfVbeG57XhS8+3pT4UR3VDGMbr//6tOP8P0xxtl2dR3duGY3t8P//3t7L4w38xdl5LjiNZtv2V
tn7HXAiHMpueB2rNUKnqBZYSWmt8/V3ukVORlXem+pqluREkg5FBEg73c/ZeW2gmkOitVSFWz9xh
i+K/o9fOUNSjvQsDOqIAGX7eZ0AG5dQZg5N6ik+Y5V3+VJYBqsvTMF53rWa/ZF0Lz3SYst0gDzum
mUMyaMbro5Y7epcwz8KVLi1eYtb0K2z7p9ii/7pRyuIwSFDaoFeCji7vVEEm6k4k83/eiTVtZdqg
Ga2g4YRjr40ou2ofVV/+7T41uXZyhlX3Wc3Q4Dynda+e/PY8dZ96srov0p3qNfbnf80dEX8Nr3N8
cmpMR1gWPTQdpbHxG0M+DDoU3k2d7SvKJCML+oMLnGHd40Lt56p9yIT+rQibl85pBgiYIdTUBQnJ
JvIyWJ51fcYLNZ/aEiRuPzjM8ANSsEyXFHTWmVEq1uOEoqCjsrCzmcdXnSiAyEQs5Idh5RBBYY04
8KF9wixgdqdMj0krngpSGXGn0COmch8O2SlNDqVcSKe+3hPr5MA8hTx4mohpVDsQGnzt1tcBBvhQ
R//NZGEyb/02Xdi8VYZlUMT1DRKzTDmd/JLPIsy4ZxlthXsNrvE+lX+1GryavUdka+FWrXeSaUJX
BFeMcDhopTialItNDz7E7Tg+yTsiQtK4JphEogRmAyWMBN8+btMNoqrlwUBZBXoZ1mdP0mnnZvXV
mfFdF3n0dZETRYOY4zh6088CFm/c92VhbfWGWRsp56wahzpqy+57auBQOfaSHwuRfaVkPz+Zetyu
PUyZF06LCOjD8OTzTYDlKbSnCBMN0E1VWgg1chFqszyppVQh+79WnMO4iXQAT02K7hzklonKYSIJ
W6l6rI9lLtittj2M1J5kcUhAoORAgRD1PlN3G4NuuuUlYVgjTJ+ZPiB6Io/oi/lDHEbZveldwKpQ
SbcsphaKxmUNmYx+cAqDXCER9ZBgwRJL2UqXkxor/+IYO+ZarVhhALlbb4xJUInN5WTIIQQWAETO
ZiIlZaU4eGPZ7xsfbIaTL84pcUDKhKlDZCmgGtB322EhtFjEmBQNzRF3wzPS28Caj+/YcKc2Q+aa
l5kHfulwX3BlHkmt/LFgZN1zOmgou+P5brIEUTYRAt7YZVBt2uc1ZTyqrqRm41ujHx1XUAOR5FU2
c4ifgwOuJW/NLWJtB/YrXVkO4OZ+yYAK9rp/hBK9R7EYnrsu2pAD194sKcqPU2PvQbrZT3Uw7ZZi
aK6G32xNw5hvtVvn+yL6Umg1WSul3d6htMjMxTi6t9GVMKK1lbT9d2CPX62CIDnOPcjCdtzfITjR
GUcW2woDYK9l1A+BE2Drsj7MlZ7sPVlehTVGpbYyan89pObnsiw74DcICqoaAHCVkubRN3RoLVHq
p7Lq7KewXFQ7PQA+qV0jPi+k83V5h+B2t4FnHx2r1S49wrdL4o8ZdRB2BdGE3j/JR5JRyPpd1yPa
+blrKVbjQ6BdFLCTG/Vi2Y9GA8MtpVXRhjFdQLs/dmE3PveRFG4E7ntkErvaLcIL9aoFDj4ngM+8
pJIsNF/MG5aSxkaX6PamDfp9X5XflpxSqyfy6+vw43WFA/kR6nY0k69BQhx6v5jOHV0jD3/JGanA
dJin9tRIrJcalLoEs/4nfxGEUU5ZcqktnzPaJHFbOgWtu8Fn80AwMW7K8n1TBz/oKj84jbPQlqko
2ji8DdEUvzg+pmSt8My13YXW3uNPX3F5zAGJZ59SKQPK0U3tF8Ovv1IBGwlqRGvUOeScxFhRt2g3
S6JagGajAidhuK7EzaG+sSNqi7h1l456a9UXtcBQg+sM07Gk7QMxLDi9DTUUlqgs54MqEGZuOuwN
tNOmlGeQ5IKzLqEurzmfJPCvp7rRZWZ9h0sxbcK4mfcGdeV1gDNhjXEh2g2yFh704KjdSPqA7ZY8
HjOPwfULDEGnaPw2pqX5JIaXckCXDX/NvBqR8SzINloh7ar59tCAhZiZbfyRkBg0JTe3DIanwQDy
g2LxysWeocTGN+ZWR55FIsgJ0X50DTFIb0MdGe9K3Zp3zmDgH/xzQB1vQUn0ClxfBPJtF8/7lOj4
3w++0PyNZ8JFwYZGkk3ajNZBpxm90AtGqz95GQJvMLfvk6jtdyZikpMaFpuLwZiwXZoq7NixlCLF
nhuxEdfpfbd4shumFbb6IODk4bCQESZwpW6AFxQlbqwJo245ozuMvftcWwcsJfWlbEt/1VKKOPRO
4D1BXFvNSe6DBUnOzEqU5aU0ht68dZb4wwLo77EFk8JezRpOvbxVe+irsPkfdDQlTMGgw7H136Ik
+pALv98PkvskJNKgp1nLttX8NPb+e5FDpKoiqtgINvNLQnV2D81EfyG+8NFK5q09a1+iWa+3wfwS
+mG/D0n6QmcQn217to4m83cjhWyaJN07RI3zPT/7BmkMSVSR+m0uwcbA1AdVaepiLnRZuSJQI6Zs
vMS7RubwGK5BTAaSGwcXI3mvZtXMF5c5ApRqe31jqWW6QLpjFPuF1OlgJIZcYOZpuawPutYcvcY0
LkSpoLdMsT0Vo/ExM4KvMw0/HATEMmmFlaDip2CmZd7VS/N5HXQjUIpGdOeyBFuoM4FvC631Vh14
0WUZ4fIz8ZKX1kB0Ldx71yTdg9P3CAacQxZHIMlBNe9imloPgKOxECBM20B8HOleZh7uyth+7AVW
W0cYZ1FD8O8M3NBh8Qnt3JyuSV95rxrqjRiTneqv2339oYqQCy1p0Vw63qwNNdmfnSqzi5mE6a9W
5V2MvfEpLI0/6oLQAPoWly6nDumnC4nrxYZgg+ioNthT1YELDzlh9dB/CBbKpYC2gN81mG46I8et
NDKJkMq1VvONGoa0ex9YfhVsyvJF2Q4113F3ZWl8RbDmHp283eOMnu91kVuXOBMs440UhN6IA8OL
ARnMwQQYcSQipIZRt8ZfPG1cuhJr+obOiTVVvLE1IoTH1pwhl9jZWQC694k+vI+xgGpPg3EXSijU
aMjKuY4fo2uhsSWmlbxCHiuZtBUm2dGWes4F6cN6lJdohaGmLDjRLfY+xAUKd2Uzy1yTRSlzOWus
ztsvTCfrIawboNNldiSqeWOHbf4wz3j0dBOW27hkX+oO26JCdPkU1OsJoaI1R/aDN7rf2o5OXW3O
f/i6dUvwb0P3GU7ElnAiDOkD+PHgUAwhxNls2VHJqg4ljYJ1AmD8scyj5ZR2xT2fFgKKTTM8T3KI
2J6b+lJclCVbr70nx3eMvUFu5BFb4OYNL9oO9VfA2biYXVwWTQp9fJKhhD0ZI2yRgpWrmZyjMjix
BOywK0fvD8dJp0sgy0+1WSBKMJAQnAK/M66U+prbgrlgU2bYCpTmO4fXd6DtIfn2e+HDS6n6NIEB
iZS7L1hXWsmo4ZUFL6J2zl4GGCxNypVq/Vh6/K2hWLwLO8QFfY2psrETwhBt+3HoWRrZsLh3iICj
tabhXvSWMrx4+rzPSS34oFkuUvO4TN+1UfENlCfZSWShNIUb4Clqiy02PVojUkNUORhLUZV9yCkj
r7w+PGn2PB5NlBD4LAADsGx3N85k6Y9zYGgbqu37uI0kzIzYrxXpyeiyu/xRy2Ap5eGE4IpEZIXz
QqsBQtI0V3g2YxT4o34T+if8GfRLzNJGSHhLIE9IjXOL5AdHCLm2QKudkzZYUOvpKa+rwKDVSbfg
kFLu2dngUckijAeqd7SJWpsEJlAYkh1By5287K8a6qZ1w8qcFRISo9QBtC5qHScR6ShZ4tnvYyN4
ivLg2MrOdFwsS0ND2rr6RZge/LD4iPTY2iXkZu4JCH4GnEI8QBLZ64kuV1ZTvm8l46hwrN3ss1lR
NEO99HRJM1oAROQpABy+NwKqNFgBe1fJ9ga9TVj3hfbZAgOEJnQ+6E5qX3KnebBz2zzosuw6IkE/
uXgThWkM02rSPlqcsTu/sb+o4Ee9Q3AZgwbVZOxKKqMWEP6G7DrIeWZjmAH+ah4XinAkOecJskgC
36Z6svfDrO99e/KuSWlByqU8s0XWrsL9WnAvo5lCjCMDapORwtMPxQ8ocSkI3cfIHeKPbd2f6CvG
Wy0Vw6FvtWld5AtIlskh53ss4p09m5vS7Q0qC8gu7bbfBpVh7PM+PzODuVdR1t/pw7BlQZexzhsM
MvkgfiSFJS71kFLNMIdn7NzU6yjKb+uRHGAP2drM7vAicl/fJlb/NZ60cG1Ap+NqBU7ULCmuYqfb
taVeXkObC6apQaWJQ/9QSsRTqYf4ASYYrj7MKnSC8TqnAHAu5jHZWFlfXCzw+mhGkQqpAZ/ipo8M
wUlAHzhLyViSVFUQRrihhr5d4VdcIASVd8tBixXYZDbSetx3tHWeQObvBqvpdzXanq3mtfW2r/hF
/mLM6xycES38fLhUEhOcWAja9SA8kjIVQ/x4h7EZohmFdX4ZBt0FZJmRDMuh0Qv9RO14ORErlg2f
LRSXh9GB2FaXU/KM4m34TouT7A7imw64XIh1kvQC25/eDaiBn/OR4gT2vrywP0biBfvkA6SSjZKB
LG2As8lKkKfQrByK6rONUATRdrxcNSrGGzF4ENmDYTmbbo8cPrReYog0VyKaZphC6XDocqenVx5k
W+q8aHHwceTO8GzPlOxKWHOwsPsvDeSbtdfAtBjjKHtOagxk+lwM6zXNx+TayyFtyRRMkrbFNKCH
Ky5e2iHzB2hNU21/SRbB/4texmVozX6vqu/uAJnc0aCmCukw6WSwSZRY8S7wFgSverls00XYt0Em
B7gTpRufSLAd+4dNUzntpbWZceXXRLXvCKRLzggo7pb7qR7MiO8TmFVb+q3wqeArCTFddnIIsebt
Ld3+QuefNsaEQ3kZ0nYdznHqrmZyGhHamPRV0jDlKkWPI0URsPGwHAA3zelNJXZx0ltCvey8rp+F
G381iQg85MNgXex+eJdqhCzxf+z4Id+nWe98GUvffIzDYtdkiJ51yLyPAQYNon0fbNtPdqNFT1u3
ydxghi5frCX0NnFlPmmS7pV0BMW1nbji1THOXUSGO/F2+z6ijJTLDhdr9/e8wf6ulf1r+i/JZunI
Jn91DrvSPhwhOJyyutv0/MCFOkdzIZNLYITclEbN9GgeNIeFsObl7WVAdylNs2ogoWXe1VGI4koK
L9UQWqSQhdaar7A2dDTaFnN8CDt82GrtwdUqpEOKGG6pc3DTDBUdEq6eRHh4/gkYPjr2uKyutYfO
ZXBjf0tZiXihODWDYy6DFOQ+A2QAy2JHNJ8np5NgSM0gaRhOxEmXWxN1K/Mf+AOrB63I8YPjuAi1
dFwXLAzoa+NRzFnQk4kO16Y3kTKQp0fV1ouRAhbZo06YwIHNHYiGhug76AzfalmLVisNTWKK62U5
CxHVpz7XzzYwhnvW++QX+ObL4uJdk11z1T83BOFoSWWBq5Di+iHGiq9Z3ovuobmtURxtBodoJDdN
9CMccQS5WLgXR/rO3fRT6lZ/ROWUXkqriT8ILz59R6fe3SqvZrPQQAX3BAstS4t3Sx4Ap7DbD+qa
UmhAmFlZeU+C/unitWegn+kJ7ET1hPLLxatK7mVxHpq0u3rue1w49jFqlibndJweCOImziLDDMYF
LjgZ5lCsRwMv3BsZ1izTDhmk8xAJm82hvYyvmo80QXqnyQg1tegEukn3UW3nRRKQQkLPP0jEdAR+
eVcbtK6sPqVLBFOzmfo92VLXjoVFLuVqutx9eoQkz9A5nYxOqd2D3JxbLBWpMQwsWMN3ClndpGgm
B/DYpJgRhjO27BAoSxXbhkDjndGn3kNZEnTpEHe6QcmRbRCAUSrz4R/EXBACmchpG04P95otxh5I
Z7tdZD0RyJvPn9dOR997R0IobauMLohaDECxRHTTVNceHRQmC6+kYNzoG9MPES/jdsDf1xZ2vK1Q
TBOeyNc/thypkIEGOFiiuQYa5bSuGnmzu+nBg2y5jfiP8Wn9EY/Tl9roZjaFUAQoKH/uWoKI+Aon
hA/ys61j6rfJwwcZeqm2jboWCyLA6EqbPjpxfqyiyT3GPyjaBGcbrCkQUXCiwMa+Jj5ZQ55HYasf
df4gmC4oUZar6w9fa6s/RlIcVBjOCgJCdUpSK9uF4gdwiOYylUWhbetcix47Pf3SjEyiI1ek1eIa
4c3G/1TD2Eo9Jz6LJWFuswYSEuZ7YdEuxxJlwDUqZs61BkKJbkePbSGtivTLd2mWHp1AI14Fsm5d
EW3c5UO56Rzetpr4yqZYmj07/2GzaMmpn21yOuPpC/8Vc8fedOuLiaiYMWqvelN65Frne4JWS6hm
HV5wvSO+I+7EKjo68nwVut/uiftgiaWKsVQHTylMNBRaLRGZ56SmShGnM3huHa5I0t49qHGsjvrs
MrHmuegNZYk4yGO2wvzsGAFYHAXNV3bbw7koBVu6g3K7CLbDRxbPy7q2Af3hQBm23qtkk27eFQT1
O7sN56tljh8DP6JKUy/m1pMhwGXfP2tmlx3MpY+PdRic1SaI8OpvfjlqR6PR9Q2tIcLdyTfP5lT7
FKGUg7zPOyUQkOq83BKhu4tb6mVth4mt8KoFBW/r7Qkwe6iDIdjXKbJaEG7vWpPaCKbXH7OntR/s
sv9ARZViiG0vu0WWFgNruZdoa45mylrAkoxj/GjLyS8NbN0REgc6x/4+RmJxU0PBJ7gAQSFcI19H
SW3dp1Y3oQpB7sp0Gu+jMX8HBZSctKy2buzL1xioyiu0H2NbTpxqORqLVViNA6VvlhR6re/mYY4f
Rg3rkE/zfN1EUoLvgKukVTNfUjO8epo+HeCYl5csEtZ2nAUyXknMahBL7D3df59a3XjVluIQm6ys
yMnpDkhMczAURvqU54KNYhiR7KNjBc8wGu2otDrspJ/cFqabZs1EZUyN/XwgCPEpDPCU8vaTWpVT
4Z6hTGMNIiXUAQoQxgmSKm4V5nly+/Gm4pkRBBxBJBhoCgd9z0aB3oPJB50O+QvOSAQPuEmThK6T
G1XSuM30VxvVkQToF2B44bbZUU6LUDhKcWNxC/wcmV6RVw+ZU149Ynuk8oqUVtMFg6Ub1iZITXZ4
ZTI+hl7+zoMbsCsWPthJKmCbrv+sBHrIxfaBTmNGZhPBlidwSQPrTMmjO5kITNd+AjxC+h+2num/
6EMk9jEwD7w0eBtQJ2PcCvAYllDhyVtH33pSrGVaaVRcSBHb6zM7EBvZ0wyNFqVeuXZ9IcQ61FxE
tQ4cDkTbXLFGREZqQDjUHFLIMG/lGHVLdxqSqgKsAI1LuuRIE+uQNQuBkMlT5uv2x5lvTsL2cjOM
P2V7cMdJA8/pd6K8FafE82g8kImkkyly8oV97DGjrMeSZazfgS5TQ52Q2loNaLSV/MP0M2J5QpfW
sp6wRm+0FLtUM+6y6aQqGfZiTAf8/N0KG/kE9Whgk+sUmDHo0ij8KppxkjLaZD8XtKCYWK9TnLd3
qpL2XgjjAcMkGGXPu1XW5N9cL9b4RD/pHhRomxISrgUhrrZmftFS/DxFngdQuTTxTArbuoCDvUGd
giWjlhxPubFN5RZ3mIIXa9Bney0yr9rN+hjefNIYdkUBiLsPn9Fks7CytcfURoGUh8t7CVzcW2HK
HyL1lEnyDmcGUA9fSy8t6/+dPwfFxQtGmBVieEwTaJ5Dzqmx+Ck0k5TVf5aXf1TSBiTkekLdmoaz
rlQcskUCJG1ibsddBaLz2LIiuZMxm0ETXeozQT/DM0V53uWCNh2KqZE4XIK9pyBGkt9jgWwzkAlW
Z46XkXPvVCXu1kYnPAhf3/euGTTEgwYunTn9YzNH+bn7c1iwwnIOZxVmtRQL2auz1ipQimiz5lOw
s94TxmU9kFHrPDVJtmqRgC5W2dy8Nqhv6lZn2Ku+xETug6ms0aqJaIVmxN4FjqgAnEypu218CuAC
+hc7+aDdk8gTcFLRQPnT+bngsifpNn/woSUfzMy5TqYAYgNkvj+WFhGdnuGgt5qpzcXRmO6neHwZ
cUme1NCOBKOkYnpfwHPZhdKEoYbIoW5bZxkyHnmfL/MBEpamUZJQ15YTh5o9DCmS9u385hXUlJGe
2MjERJjsREAwAWZ+NgIs8NZKQa605DMYK3a0eJex1dsIYwYPkZR41oAv8g7rPSXEPk83KdtxUoCC
JD4oO2stC/co94hDttJyA9r4p2+56zJvzxL1xoJT8NujOr9GWfe5ycYWb1ZtQyIu/NvsIxvs7fHU
6ZbNFxrHFaKeaM0XYVwrGmcoSmPnjOBU1GHPN7Bpl+FUVB45tWrrM6yBEdin1LiIIc1PcRVYAhkR
vdYuRgBjymXf22BMKeimOYOyQ49qku/5oEykBqbM0TbdvSbcuedDp/IufFaRdnYY/S56EjhnaOIt
Htu77rMgimI/tQSjwmV0N7RXABVKfgAlqvzW9J/4qLcGCdn3pOjqJ5rnP4o2FfuG68iJhsG2DDvc
WhN/bUbQzybxswIKTueRKcMmZ4OhZT75LUTBvh4JPog1mggqy6gxYgz4Gfa2NJo2ExXNLVev4WRE
bbZXbpsI4z+L7fQ4sSKiykDHuIx1kjAG/zSpxlmWaJyCRkvSlRdfSjk4fbV1AF4ebalvDiXhqjdI
A2Z5j62JWrOeCORvFuCmSDpNgxD5YklKZIUEqCUU4UqVeq0n/Xh+NdLllkEFPOW6KtNO2OTzu9v+
OOkIq/vC83FeiobgvGl5cMfYOsemfm+92NtAeSVtT4c13Ugp2wI6ZIOm2FsrpJQiqRBHTiclQ7oV
mbntkUvkVmc4ndpxMschP8g2jtqR9nJ6YHPLdTviZaj3jSc1JLkznpxlfKqhYf3SBGPh6K9xziF2
kusLTQojE4vKnFFGH8e86YgAMe01YpkFx7MmboOfT7sAVfy2suG9gYSkm8I3bxdWeLZaSRVHakET
WQ6Z6Q4bgXuG077au3JNuBSA+B2LWt2qssb3eJODHaDRk2Nk4YMnB3B+MErCRT8UCyW8DJvwhrAh
756kTrumt42JdbLcew/02HIpF0CZj7Zxh/JBucI9SLx0PZVLPHTHferMT45ZiEuSLzYKmSFauRMe
11wzn0J2ZGc/HRncyaUn/EEloijDrg23m0DU2t/a6H0P7B1WkRsmFzK6rH0WWc8zGP5hNcsPeJRD
MKFBAlmRbwmwoGJMx0yZlwxZZWlGc6RdBBUfkcApXRLtGGTQoCU6eKDxcG/rwKej7ha7wuJcpPtR
PKGJjA5FPhZod5wPg9k8Av1viHK4mPTLzsqAT9A9mJGe8E+vDD7Gmmfslhq9qBti3sfRGXhwUCEK
2rKXqgZD8H8tSo/2yoLM1pSuUsWZiS0kJK+XlMYkaqWqMUcyg3rddg5rMpaHGEvguATGPjDGB4Wl
e0vbFt78LZPdFQpmPVw86ON2yGmgBgQzzF/TiIG550qxpbWAwSgjMT51keZjPSEwWrMs/B2Wfx7p
Zp4twrjoYW9VOPWbJjT0EkpswRKvA+VPYI3lbIKSOm7ECcIF3FmgQYjsI6wlOjI2kiH2QFKO2gEZ
D1CfpUHzR8C1YVdJmx68pZGiTHmYWotkPGYNqmMexlDyVLQ+c7amidrUravuGuJOIsSEIGFnECR4
eEw1AHyoAroeCZZUld8RrOnu8iokdlD0+BU6sE4FAZRZ9DVDxgKhJHZuYxmbr6q/qEb6l7Z4u+vR
Cg+G9INo2j624qfMXYb7KGwKUqP5zmRLeRkcvhhlYIZ3vrbvuqD+2ITCeHJsswAspDsQmkEKdGgj
1l4YW3t7Kb7NM9/WgUBiBOs1kuu5lpa3JtwbGnOD8pdnvU5Yoc5ZqhYicRROlzDy8JePptgsfo8D
ntb0dqkwbS1Q3VAyuxU++mECGKUXlIdE2SyHwI13lcADoQZHzlF2U7w3ehQOeRvJPzLnaUvcbunC
+ZcWzs8xiKOjOuJDekwEVDYrAEwemxK4R6WkW3CGdBknfab11YOh9cHdIxkLMSfKc8rlFQmVaxZQ
E2VdnDtmQl1AFm+hxuYHAkcfFZCnM2dEdHq5dSF83OoePXFYJTDYgbE3Q/9sAJ2MYNbQuVjkekKg
mji7tXUOqf8fFCnIkhXdyZjOfy++FP5vGjcH4gGlWdsHYOYZ/u/iy6TTQVXb7Dl0EohWsEA3g9Sf
qSG3h5+31CHrp5lcvhPzBVmEsgyvBqc0O8614THpZCG2jaq7PQhxoGLBtKXHeJ0odjPzVbKNVWTw
uEXF+4yagoY0+QwJapE6h3LegvkJCxRRuTY2kKW4CtGh66+zjvrKJ5Fjq7Y+rTSAXBJDSz51LAYG
7dS2yZkmjP0C5xn3LfVbPhefyhRX3k7VdDU3WP/9O2fqv8sDHd0ydFu+eabDNPW7mliwcTLtJB/2
Aj0q2rn55sihYhd0WxzOBWwF+k49ULruJ79lHeRobntSQ2ek3estdSj+fCDzFjbuFF83Blbv11xx
VKVYKkhnUXeJP/PG3w7VLVRU9mYq83atDtWwyBdpk4NOz/dkk5firONwis9qyASNASCvXCukJ36S
gOa34e0+496a2EfVQ0aSYQww0FRYevuE9lO7Q7JwN4akvqjDGAalixg6O+UWiEZ1nxr8LveOk1H9
AX1n5SQUgrNWQ9tJ+8m49C0yDwoyOB9IK6i3mh+H1MsvQQsUwW4wD1k4H1XEsLpL5QyroWkggbup
8eG3+yNo3a9xxKZByCEkT4QKf96nflT9xJI0LJAojW4VkjhCOX4Sfoa6rEdbP0kJtrpPPfp2iB0L
27Y6fr352+PqUA35AulY3Xp9nXosj5merdngJFePDFC5bW+WjY4fYE3njA6QHGaTyspG3QxNKXvJ
aAoP8mfenmNKPvnbIa7M42BTLwwbmVYj+Qg9vZsLYC+alYEOIFQeuoh6W9Z0GbK6ACttVi7ThSLD
dDGQwa/h2ZGyIu97e+DtMJEPRLY5wIw0s1OiedHNzJqbWRZcTZroXqB24aKVsWozOjZcthhk+Vuv
X7NJQ7mO0eLlQHxmfFwkm/s1s1TeUoesigvAhR6pe843pMz1w0wlCIEe26LChxqAKrZFRjkn4E/k
MHcZa+ygi3aAKs8g5cUhBIBxVt0b22c1KgmFItoEB+dWI5PbBmFibTLyDx9ymdNASiSEGSnjVvdR
5Bnufz9fOL/Lrh3DJ5Pddm3DZW1qu+Zf1cQG/CbDztmVGFnzkANu+qHdF8CCz6zcwtfmN9bmgK0s
J71shasBNifgyBy7OdlHZrAhVO7nI9VQY4giIzHZ0eSlWJM6xYGdGi33WTcexrYyHkDyL3fdfFYH
Jv7861hGW0NWbdXQytZMKGuw/+vhiHN4FVuc4HX6MnlO9j2yULvhzJfKMtqHUec7NwK6fg5VhIS1
gwWo7oJ5/vN+C70W5UyaFXnl3B1J7FPWMuoeJuYPqkkhi2X7nEFlyUsbMcMiN3x+nXGTi/L0b/Td
1v/weQiB8sZzheUhhP/t85hFl9B2sO19zCrqlnue+RiOGAdTOCoZYpJHdVcEHOhc2M2Ht7uSMjAO
8YQkMJU/1Oou4AmWtGjY6b8NsvWu2nEB37jjtLQns8jTiaxqHqhzMfWbBO71qhWsg355iCt0uyOK
Ydrb+Zhsa3BNNKWBU64imQXnN/7277+RQhorSjzSJMh8+9c/pdKHf65pGpbvWL5n/PYO+CkXLt1r
xL4A1tlk3/QBjpQaapGlMjJx/nms7nTTiLAIREcrj2XzjuJ2hNpLz96h3nP3CK7hx6nDuNSO4NCJ
BWOhqAd0kWUyYRnG9OhyNXrqDmcaMWuHO7nVQS3ckFyoHvjlOerOXx4Pcj8Afld4284q4n2NFGsv
8m78lOUpxpfIepcJ0z67D//mrZJvxW9vFbwyQxgI03RTKGfRL1aAwJ5Twx8ce88VMjmypcmeQUmQ
EK1n38KoMUoQ2rwxvY2FNSkaev8FfTf4KixmAQBwiXM1VnIunFf8NJ9xO2BdKOg9+pmF8depiFGe
ws00EY7AuWHfPDlYc2KzqEhu5sRGqp1QqHd2KdU98lHjMYq95ZdnylfwSdS2WYveiyx5F0WJc4zy
MSNAmbvUYNCPX/39u+NJx8iv745rGjobadP1dVJliVf969RWdQhwhzBA4NwVyfbtwqwutjPH60ij
ksznFi7klXM9V8+JoiinjD580hMbPbWL4Tec/yA8DhlHsgwvhNJClo2T9qIObRRPGxFV+V4dVkbj
AcNAnqoOjWpebvKFMCkOL+quLvysXgwjxP/8Ylky/vpiIOR+vhixYMuNduGjep2JjGDZhwy6o0lz
Mvbi9iUGlr8ffTwzUz20L7reo3qrjQ9p7YyoAOZbaTvNs3pq33rpKm1qUrnlU8MEI/Fshmg95Qvl
WLZQq0khsHxUDEDG69Hcv75QYfoHx/SLB/Vcr0J2GmWTcVSHyzSTG6/3wUYdGtoAwgH/0+srWZpr
PtPaVY/pNFP3f/+p+79PH8wcrmtYQnctrHS69dunLn+dO01hTRxTARfZQ0mhhkSqglst/tSxNaD4
gpgWFWKKapV0+KcKfeetbPED8GWCr+R05bshCtgzNslHj3CxE+ZXZ11oy8GHC+yYgN1R5ZI3rrrz
6tbgtLQrSagwE2RmaZA9IwQY7mqA+TPe6dOJdWFkEPDlAyw7h3sjh66tvsZuvYlxpR5rGX/V8LW6
jbU4+dS1QFBzV2WWMYtvkexdeR8xScU11nyIJu54SXVapUIqH98Oa/Rwmz6pqnUt7b+vfj0NS7A6
NOQtvf3ULfWedyzBaVVX7+fBRvdrtNWmq5ZnAlvKy1DW4oaght1EFzQfsD01qIIodmUTkV+1GD6g
lt1LFPsnqhjerqfvsW8b0syGAj2eK9OOfTl4RUT1xauBHMcjOYkx4pRVbJI6v/hFx04YrM6JdJ+f
QxGj3FZfjv/zF5dZ+1//yfHXsppB9dMj/+vhfx22T9v/lD/x5zN+e8KHOI2r79/iz3/7rOvz7uX3
J/zlVfm9P/9fm8/d578cbAv60vNj/72Zn763fdap/0H4vZTP/P998B/f1au8zNX3f/3za9kXnXy1
MC6Lf/58SF5OTdv65fyRr//zwdvnnJ97/7mLv34u/gGueP5/fuz757b71z8N8z+E7QkfVBJXRy43
nFDj9/9+RLBipNhpQzo2cVCy4+uif/1TGP/h667w4Hk6jsEUjEetLdG7/nxINz2e71G38njov//6
h9fJ+/UD4934efwPEMIPZVx0LT+t/2WOZ4a3fUEcjYdf0HId3f3tbO8qzQwJOjU4bXGa9Y/E8Qbd
Z+n/dQk8Kg5Ubd3pWWcd6h/uFKGe/PhuWiE5BebGtkjjyCvgYg6cdzCBzUtRv7eq9/b/Ze/MlhvH
zi39KucFUA1gb0y3BMFJJEWJoqYbRCkHzPOMpz8fVPZxZtquCkd0X3RHX7jKlVSKILixh/9f61vT
LRxu6nwOq0vXVut466BZi0fY8EAQH8zii22dKQhZ/qPxN9/p/94huv1WLN9f8+sA/GlU/18yQh1a
ZaZNAeh//X0c/NMovcMe0hc/js//+Ut/jFFd+42GsnCcZTNkSVPl1/0xRnX1t2UPoDrCMHkXSoP/
GKTiN7bZqmXZhirYQjmM338M0uX38ZrKPlzVhfxPBqlmyZ939QzTZbwLDbs8vxLi7K/DtCckKZMy
c0Vmf/u00mV1c+6wbtw6/aGP5wpn1wBqwIHQVtYHYTsTPf1EJX2Rk4tEcEdXdDO2iHtUmvdrtWpO
nEQVF010Ceg3Wqbc+SOTZvpMYN7CSFt3PouJdR70JgG2dTJIDHzPMv3Ua7is9QZkSgCwesXWb3Sh
X+Fe7unUa+qLkfnpMR6cgGih6ZUb1G3ohUFnr/hxfaAGnNbU4IkZWWG9j8+f/8BjlK00LdlSLoZr
JZSasMY5uzWe0irgvZwLcHfTbRXiR6n4PYAZ0dZOxRKlhwiTNBUtuATBZsa7OeV0o2j+VdKRw/NI
MgmODJK4kTXFxZveJ7cCj8rKQSwKHo76+UKzBfxAPLMF1CLtw+1Yk1ZFe/susTGSF71zj1abYz2y
pJK4yT3KwHrlwMzGdVACwY0Drta3iE305gSodT9E+6D1ASwOwbxUiMkYneW3sWy85fyytXtc8r7d
md4sktemqElj7LFTuIk+1FhBtJp7Gj0PSmG6KalTQKeJatZRSEfmUHsm5raJzhzV9E3Rl89NBxCF
lNzAtPpdFNUaXDvnPOv2cUK8s4+XkI6U4WPk0H01KN9pYIzgmxc0vNUarp1GI5v9Auwl5hxXVaEG
TDXl5VjpOs8uEhdoG8mJmai3fhZjfK5ohfXYIVVZRBApOjzVBTbhq04njpConkKf1r7LqnDNVnim
iDkAW+nDVPgPopOvZNvj8kAJyrZOgt999Lvh4OP5X6H5uMlhMcbKSls1YbFGIzKutRC+T2ZbbwLl
D45+2i9+gu9RpVdvDQ9txC4nc/XA3zlFStluRtAXenB31yndtURUWw4mdGyUYyPT/RQ5e4KoVlVS
vefBeE2i7BBHOTLz4qKkqKzK+7qq7x2DbrSPTQkIb8NaUPj2jvSEA2jas13jj+lALtLUKAx5H5ba
Ok3ZM1fb7GFG+ttH2Q5Wt6cG81oq0zqdYV63gL0BfqrK2kd7kzdPfv9BvsQ6kO2WTaHXma+hWt0V
0l6Jwt7hgPMEyVwqxSURduu6hW2nFaehDh/7MAdmW92rc7w1C207OcmLMZJkUQAPjvWvdj4skh3E
aeTHxzzIw7TxQbnp8AiQrgHak+uEHkvgZwCX4Q6kEPdQXKSRvVL98aZSojEK5xwkqJTyfgMWZl02
426ubRQI8TYdoy0p0ceWz2RiG4Kku/Erip3h+5gNSLWMTc7XYCK7mFR7ZWfTbtGAOFPvRdFu6Prd
8kdZUG66Tr30OGLx3qIIL3egOtd1J1yzfsaRvbFNY8Ob7spucnG5nittOEK9elj+HE7pPWklD5N0
aDQriEPfOh3gJ4mpVIa8OpGr5d9ZQ+ZRWRziJtrqJr89jH7X0K2ULZnhIx0g/kxaa92CaArfQ4ev
Z+P4rnL2mlEN0kquEhqRTu9BXlDucRdX2ogxwNkrg78Nomkv9NxdvuliDDZDWOw2y+2I/ZngHmvn
iNJLEuNiHsq03DkgcxOVL2MKz63/e6Mx9iA9LG9WACyk6STHwqNyvI+TdwMw3ORod8lsvC5Xadr9
de6abSjlxp4qoO2C8J6IbeFeqZxvBok1cxhtnTE7CQMykYDl7hwW5af46GVLYGRysPKMfbh1xb3J
LprcppmMqoKsOUe6SHufI+QCNUcVgSGtTzcdHhNb44pa0DCgjsdMehaWNIlgXCEsvVWgQ9BBtAAL
Yl1fs6leYwpibXE+b5NOFHszn3AjYf+LmPqcfYBZdlZDN5HmsZr3KS9RJ31AiPm2DOXlnovRWA/l
xZKP4wRnbQg9UiLiHAUjfKPwiiR+C79rG8cCHGh5n0trh+/1jJ7oRGjFbpb3EqXyjC41ONCMv5sK
RtHCuOvxr0XJAzvTe0WE25nA7EXXZ00fsPxoxQq3U7aoLc4Uf7Zqle5lrwDKmtYZloK+xVQP77E1
mf4UyNGZ56f2DpfXRlSgg4ESd5jB+Z9bSK+HVsKq5hOuxWTBs9xEPbtI3TPteYtgySuD+QX6w3qZ
iJf/Bp/gGqzWSi08BsK+CIhq4XkMZrnJi/TEgrpBl48k27WMzLViosp5WQNPYZYDj7560hNlm7bR
pfaHazByY/KV35ObmpvHJjWh/hlrx8n2Bo7BEktyryKkng6K6nA4H7/YduJqTXQ2Bp3MzeBZxNnJ
SWAjWGH92JDz6fM0DMqmweS2DKpw8j2E7odQ725p4Rz8xDw6VOppF60NM/J67A9JQOsGEXwvmKcT
sroWUZlvfIAkICOahDVFNY/IoLdg8vZp+VLVqjuQ3+sE2YVy45Fs1Se1mE5LxQls5aIs4qrt5EOp
QmhK5ZtijRdKRh0UMVS2iR1zen7M4Rcp8PKKMLnAAHoLZL4dBvYdafTYzBGhTg1WrYjLWZemg+dp
Jum+2qoj6PnCfgxV0HBFtaa3dJy1ej1BYHGmxxpBqyNP/D84hR6VZs+eSWLT+OrCr0rLJGuvzNFe
OVnpjepXGNJuVUhXMN3KZKNOHtLKtQ3DBS6Q50MYgwQz6qVXQKIxUnWn9jVqUViQfk6MW3kYYv2+
nof9YK6GBDalFjNR24pL+QsZW3kn7HmdhDMrz+C19LPStcJDTXABxty+gRhvbhJNeEk9u6SJ2M6+
nuzdYmak+75zUv8w4TesoTw1mthEO7oK7hQMm2VmDpTJxQW66vhIBVT0VL9xU1bLHdBbG2EpbGxr
3PVZ4g79gygR7cXVKmHTgMBmNSIIg0a6UEO8MA42nBDx1rWffx6aMeDogAhBB2HdSeD7H8fVMgq0
5luH8KbJbAx/vreMHPvoO1/LTrrLt0AfYnk0sdPnh8kkHoaLQbpIwjwumbepu1fldQjzXTVOJ4o1
29jvHvNJydaJk7zWHzTML4mIHyb01KvKaZ6MlN9ZQmUr2mubtTc9VB5kTiup/2KYeHWZDEIN9TJt
M3Vo3JG89ODbMr6zHEdkX97PXfjiGxfOgcTukNIdTw9WFz2ihX7EhfgR1ls8mGe/RDHRO3flHK+i
ODvgyKOBiJjA2ls+DsQEsJ3G4RBZcB2pJJ9Uh6ywdoFT3WM3YyeeuYrxLYsJcddXmmCNVx1sZMHN
HwUBCukKIfq5CHIEefExn55nM2UiTygIBZ6mT3u6VOSRohMJ8GwFrMFmcGy1aWWQnFFHm/g+tleZ
8aJFPcBESEPDV4WUiZhNYKciPWCCMTow7MYxBIrRNexrjrpw0zOrLFXEQ6OLezG124lLnuojCoAT
nr0jWJV1nqcX5GtHnkYXhfChkuN6VRu6u0wQc46LJAP21sojFLqtk+DP6OadzQM0C1wTJWYj4m4R
SqMa0uPVbA8HtRr3/VTA7ElfFdPaWXCQTQg7gxY8YtA2Cghkwt6KxEb33cCE7584/APgCbdoOB/z
9L4deuwH1jezHp8nmX9MUflk6uzL4KiMsfZ1zF+rtrhIi5FIYfYEb8UNdHmvK0iyRzN4LiO0L6TL
AYv90jjZThjsMIYYnj6K5IKo8H7aqPii/Dy/k3iDcX0+KRE3gR2+wlwqlGDbzsp20gEyYrPIhbHp
+pEgEnapcIIYkARyue1IMq1QHvsJc2sGY9UPnq3Ghh3ZBBd94ZGUzRdZ5x9m7Am9eqTC/2YEIULu
mzY5VzPfSFNZdxbJpk7d3Rpg4znNDabQlJdrY6BdM/XnZSHMmuZG+iimWmOY77rOvyH/vjWj+VY1
IC9C9QWt/OsUBE/l0Fx9G2eHeahT/cFq81fACJfeeI9kf4yq4BHH/9dgeApNDGcOeWGO/2yI4JnM
pw/pSK/VNC9ykgCBVXddXhiH7sbpo8wTtp+HoBkf/XS65c59DMxKj9KLGmevIpyuIMBPbTk9oB1K
m+wU9/aZu3Wj3H3RZHeWc/iY2+OVVsB9rn+fCuU2ba25fqhehEjehyr56EoeNjKYxzo79SqPTBI8
LSvXcp3Lp3DU2TUU9FVc1lBMBzP41nOyUNql9j48sON9pLC6GiW5Cfy1XO1uy19LJv/WTlBp0DLR
3NhgotnWqXxLneSy6Aj93nwLjflFDC3Aj/i1TOsr3N67fCCtEa9rURFDWXXnumlvgNNuEfTHTs7s
WCOGufJA8f3aJ+mlENqHOrVXx7/oIeZkLTyH+dYquqcxml90uzqPZXqZU/utSY5IbnaTPrxkvn/V
2UbUfstO+kvLCTDpi/eJHWcIc9wwXlNcTkqmbfPRvlpGfyC74sORzcVJvSpQHqraeOPofM0b5QZx
RRfdZRkUMvVv9Dfflq8RIMzTPI4PtV5xirlMMrqgg+XixoflEkAJ3Xo9PZX174n0d5rTXfvOPPM0
33S7ezT98QFYzyFUSZLjNSdNWFVxP6T9o51lF6sOCDthYJVLVDV6yzq+tM2XUjdPA4mDoAuvIQTC
TKnfIWKS8jYFz76Zvg4As8soOgIQf1HkcBsb7Y5v9tGCkExOA8rrc9QpbATtK9HEmDC0FwJ9T4GC
eH/h4lHi48K7TMHK6p+0KHhePlSKya/W3sMyOA72I936C63257jNcL12V/q8pabdlZlz/fz9NSS9
dEXT4dbwRS5f8oxoB1b8RWNk00c9D9YXJUYLwlv5KKdIYrrMUfBSjspN5t1Zc17Cnud+aM+WysKi
Bo81BIaiDR6zwTjVAMtJPP4cNpXtX1uzOctRIUp0eFT4BCPd13N6DvLGXa4HLeo+J72eYxWNjOYc
hPNFMZSbipGJpsKhbcLHMgsvqk7WBu2ICUL2xExPg9Br7PowRpCxtfxk5jenuXB0IFXwNDn3ywfT
aqbJy7I1FdO9+iUp6xuLxIBVrExxQ1HM8O+T9hVYachThriSSs91+QLGMLiBiS6t9hG+4SrJjG0a
cLzTuMbeOqMhfoDldtW7ZhOGXJfA58u8NYbTS8ITiUzgGKZstXOEZoF6EWZ3mmPPT9SXjAd0UBkN
zKBEwY4K2sjWfwjy+TawMwDZerVt68jY3LcQ0JfBt4wotQrOtdE+x0P4uDxRnfQvDtHFxZsvEnaD
hxJXk+lfKXlfrTS96P3wslz9NMV0rmpKOtr98no4A/bJtJcR4JeRX9KS74l8ERU9EyrBl9yeXxwd
NlyQnpPQuSHMukxte4UfvWtVy8vEeJWifgIocamhitlAfpzR8KqIuwBK5H1SFzpCtbYkXssqQ/vt
XGd9epnU/hGitJvhRVVk+9h+r1PnYS7D19aD2nNp5bAuw3YtiuQDm9H70KrbZXUQ44em+cDNpxed
0ouW7HMyXTE55KcgtYFYKHezrV6Uqr0t1xSi/5IJR1EqMzgVb6ZOciefcRnZdHHY9E6H5VlFn7Vq
EwCyjcXnHG7NxJIJ5KMolGtum2fagUe7cau0gvqUXWKGuBiTSzNml6rNTrIWdJM6V4uWMaC9LHc3
tIaL4WSvZdHdWqd+l8NA0Sj5/G+KNvOKnTAC4eolqusTHbNdmLzOFHZY9AqWcP+kjltd+drEFQ4x
9nc5B2wrONtJcQF0wno5EXfD9ocIhjurRfdVFeU9hdNdOVp09+81uCqEOLnLBnVEXtj2uFCZUXMr
cz+fgCTEtkPJMwEqMoVHVX8uEoY1+8Fl0Mxw8PDPQ2gQbmI4T+h8V7U+3Rn+C5Iwve3O1pINu6QT
Byp4hQEX0ojTE/9Epnh5L1Z9yPRtTbtUZmQMHAY0PjSNV7aw9mNReK1e7CNj2CnEhS5TJ9mTnhKD
AYFTEN/Z/fcuy05lPq8SzFGtYsDPq+8ieT9hJluRTnggtAlHNUccCNWHSuOyO599YYM9BogTEahK
YC7fCjWR4IyNAPgoUS0lVLcUA10PIiEv7pyYba9Nxajfd1j8cqpny6/j8Vu3oGTkEJ1R6KCdMeDI
KdsxVC/wv/BfvIqcCoSJLqgmnbDcSspOZvkG2GBUOdZDeOI+V9WDhLuf1URS4n4TA+UsRp1BuXG5
W63K15LOh9bJd5lVLzHVG1apZAl6yvYYlPZFsjRoic5o2mPVYrC0nKflbzJPBdW44/1LQBV2SBW0
AuqIW4TAtnXMcWoSyrpRo+2gV+syCHCqSg/ixg6ODhvP83JPBhNDzVDszIKABsP3Gis/JI3ipT1x
S4l/ILLB1ZOjmjKZKvgalO9+Xl2CIv2WRsnoJRpmVQlnWW36F6UftWORRe+pRSh8aB3jpD/ELUyZ
pCNoo8uqDz0uAgIvQLoDc49Ugs3xX75E4+h1enkiXURdMRYp5Cd3WVkC44qDdFU7BIdMlcb5LkHB
LIsnwyfNcw4rTzSNuabi56aG8WCUcbXDIXTtyuDa+AQjwkHwG0Pgzmi2RkDOhV+AJADBu66MBPmd
MJ78BgF+0n1HFxytc6+16REnyJ9XpeSYO8HJGDqEfKTVfC10IsRmVf+I+phEruh9csxrgLyz0Dwl
dE6o9Pap1pKEZEq3F9pZLa1zO8S5W6JgXuUKkomZszSx8Qm/NQQfLL6mTfw94IgQjHtE8TDlL2Gs
5K6FOm3V8HGBoyLBytQXa+5egZO8RKrReEb7ZptYjQYyzYfWuMaJorqllhEvBrw7sJRkh4KKuqpQ
vRl6vCTH+H4gsiNPOsw35eCDZWaOlpUnR1shosDK3aklZU1LBYZGCgmkCa5DSOeEP6r2HboJospS
txrxgw4+P5QUySsy8yucTUysejWtIMV6OHW+yBxJvxEqWDirZDv5tVz1wRC4ZZxmmwH6KefACmMJ
FfhMmXpenDUXgcC+Qke8Iprp+zAESPH0cp1RUJjDEm6g5Nubk8yrzfb3QXa3xB62EvfqyuQYutJu
5lCUbuZ/LrygIoQ5r9ABPjkltmIFtwZVWmdthoXtRnzVbjFdddMJoW1WZ62ZvrZWl7uyKrdQfNia
CWqEYDW/MipRJU7+pmL90s2gdc10/l5r000ZwYtVb7mWVOtQkgUPSPvQQUNaZ1nr4AKEsDeoJ+hR
p8gwiGvxK/P/RJ///6Umqq7SUfz3DdTr77TP/+sSfavrb//1e/71v05R1X1Lf5EKLL/jj36qYpi/
Ld1+lKG6cH5qqC4vSdW0kZnjezN1Op1/b/pbv2lIFxHwWZzHVdugCfv3fqr5m2UgCLDot5pkrpji
P+mn6r+IVg2h69ArVEwCjqppBOAturgfdG9S6UQY5XT54iIvPb0YzjStXnhfRmN2tCIIj1IAl64N
UEAFI78Mu1M2RbFb9tCYrVrtaedXJ/RHM2fs9M7UpqdZWfqMZYt6lXgCCifMALlNwzPK7uZIP+Po
REpXpO9ZqqoQYvrTuHTlmERB4KMxVx0Cucb4axfr+8GRz3ZYwFGSBPtxRlr7IlrJurh3wvnZ0UqH
6vJ01aZ1HBjJetGY0zMIPtqy3Dqhir1q/pqqPPPI8tBoCuuDd/+WJQ6F7Dk9+/GYuw3zoG/oylrH
GYi3C6+h1B64NWch8/dkpO+mf61DS12NVkFAiR+seYRBIYua6qz9ZaTZl5KctlYG5sJRTYh4mAhK
idPkVI+0g9kO4vGzWnLRyues+1rYxoYwjROmOAFAo3pNy+zdofqTkh2u+Ye2Ezg7qW9CrN9ooQJg
p00+QjP9SurFg+EH3zKcUd5A/jOFLVcrVr7JD83d+B1wbW98s30VmkVeukUc3BySwkpxmWebpDu7
eB+Q8kIlB26kfG/a6CttvadKdObW7BBothD/VD5ybjq4sxCqTUPuobzR3VRKhSZIxRyGWlGRCgL3
wUZmbnXrUjOOEFTX/gj8nb00B0FakGD8uDLiaPs02zO1fdDvf7CB3jWkkUWJiQc4Cz8Gan+zHSOu
8gXbRKSSkZYZqyH63viIi2cmZF33RAv9JaOGRkbtyzw0jqsbDAuL5AOSF4yue+gbID4VejFa+m48
8el9Qh5XWTOc+27mhpTZt3JsGTDUtPYFYbitrbTQ6IlU5gC+roNTlYS5N9Be5zqSkN7Y7FoDDjgt
paMMI/ij9cPQI2oEIqySlhxvHkq6xt4YOqNXNxVEmqpaNXXGnWcPKudvhlVsakS4JMyBumIk3kSb
f21T4sBjMBZkH/d7GYuWBqHQ3YQ10exJgZhObYMJ2GqIcUxCEnKnGRx3Pio0iGP8ROZ2mht+nrQG
tyNI1BC8pLP84LfW1lnVsUfm2ONP3OO8Eo13DBIlAu6VPppO9tCYmNHVu5y2UBokH7qeksAnt+Gi
tx/LTe/geInT8hp21gZl3IMTBpcagw6o78XHDUI6nMmGwIMKfSK/tN9E7Ow1xoHU8ve57Ic1lvSN
0H3SZ50dpudVGtcXSx0BYSTD8zhZG9bt9x9m4n8hYVqkH/9QqTKXselBqKijTYH+D5Hm57nMzNVC
Bp0VbO2UQWEVxpaA2B1cM8FgTY9//mbaz+6gv70bwVuG1HlXlAo/v1vfaZqihH6wtWw6ySpUKuk8
CW6rrMxzF32ZByTyanIfW8VDlDSvf/H2y8T8Tx/WsVTT4PCv84l/fntS+ERRGHpAHlvykWNVcoMW
j6jhbhWmZ5pMy3eBUchBgGLnUKpwDv75JfyM9f/jBpCxYajLugE+fRGU/bh0CENmlaGh6u/7k9Qz
XH3mHqqCOwETKohT/vO3s38WqH2+36JI5f10FYrgr062XKhN3TP/bQV0dTyC2RYcQkuJBvdrC6qG
VqQRznuZgK3mHP5sNdpDLjoYzuGhs9/pcW2NNr8rnrsqcm3b4FB5V8X9s12gtNSTnSirswLgA+8l
U1Harq2JQLCZqS7vxEM+2VTiB2tfyfijwTUelO/FHHwYlj8iuSEhwnBsD4ni+5gqcHKFdpyqonaj
RWhcZrfOSY++jTsiDIffQUQ/ZVh+mCnA40u+Qi8iTIIGO5Frun+payyh9WvcoCqhq91sy057yCZj
XdfpSUL0IsMtojKEy6CY5me9sp8CW39OJvuJmcZpjaepAk0T1fZZN+hXaYm1b/x5o7CEpV3tFkzt
YPDSPyxz/19x9+80oYsQ/t/vFd3u4/cfpXbLT/9tV2jJ3wgewC3kCIt93x8KO8WWvznGMnkhodOQ
4Gns+/62JdSR2Fmov1ShW4g0eeL+Z0uoOb/ZOprNRSKKGol//Udbwl8mFhR8OEUNU1oac6hAVvrz
Y12PwzgVwkLQYqG3UIwu2qQ+sIIkGoFxA9Lq4TFtSZYkYa0re3fKdXNNblJ3dOJKO5N/Oz6PISpP
QInDl5Huv5kX7T4K5c4AYk3HTUbpnWVPw+qHm/svpn/xz1cuhDBsNIbMh/g2f7ly9rFxI9DabbPe
AGJAGX+YnH4NWeYYTYYNGy3qtxb8oG1SZjD0AtO/yPgMDIDem8Vmiw++pxgxuHZmvSXOvSBoyrO7
9AtlAl4Br+qB9UR9F8/PMoP7aybUcNPWkw3Coc/XdZNq1GQPS2+RXIShaf7iUy7Hgh8nfr4fwYdj
78/XwxlAQ4b547RLfB4Bxg2n8Gq5qGrSyyOTDefJGWqUAZgBg2Hn1XFqbWmL1psMRLjLNu1LOkWY
M/B1unVbkU4mykcLXDtJozjm2UrmHv3ENa7e5tH2ykV2HdQBsisS34Fw/4W5gEH5Tx+DtVNwyHF0
W0WF+fPHGJuInIZJsTe9RYeBpdvZ6DmBZWqAHzywe2UnjZR8gBaEikreJxTFS1GzpxKA0ghQzusN
CJASVYU86k4gbvqS9VIUi8fGn55im02dYRMGWmV9uzFsP+KwQuIV9ZQSQ3f/UlZTdR8r8A4LEpns
alLOsczB9SV27wZGDj2nLl6nVm8J+llNoDcCG4KiQ1OnjWx0YgaVBkdBCpjELeEc6PDflYESni1s
TJ/U1QVEtc5ClCHCwzTBLlHqGShMnyPeA5JEyvVSJ5heB/OQlmEFXNavj1H4FpZd+FSwuzMWu26H
sF8WZGmY3zqZ/q61tLrSwkBFBo5x5de1OGdKfJV20+7hxZVr2Q6uGakSYD9Wzz9/xj4X9R+2Hexh
NJuTEo4yg2OpNH95xqIc8tHAgr/lMTHuAjXYGzAgFtSRQUeiQg3kTNZJV7Zt9ERXhXA2xdxGA6V+
HEb6pivG3edQM5LGi4Tf75HUhitMRXUJ1/7PLxb/5S+DjN4/h2tOqyC8dEFs2s+DTLOgj3ZKlv0x
l83MDttPpxspxZ6ulFSPyqpSdrneUayshg8aXAAei2iXqPkuMYzxYMUDta5hMk6xlj1P0AaQcGSa
B6OS9VXpml1O8yGOezcUBHyE2kQBdXkwJ1N/m5VeWdvZqLMdgsMkRUS0vNOCGSILpk45PWLnnVFj
WsWewKbnJJl5ood2YzY+5c5oVBG1OKFXpj4I41oniKh2/DXvFm3xCFTrHhM6jC/jbqJydwBZQrOc
WiyPw13kqM51gOZCXgV1sEAiYJwrj2ApOCqm9haVTIaqBrOBRLgOg67yLApr0ZkZ7bGhVm6Wow5t
BgmN7jfVpVCriBtht4eQWhgbQmLQreEWG5H7+fiZMMvMGGtertXGHe3yERBxFW/7FCDDXBNCmuqM
+kQDYIIs5HWSYL4+V4yFlZOXdXLMtPA5y7FOZ6gi7uoc41xZt6jkxtg5NApIjD+eNN1h05QF2BLS
yidWOgQXlRn1o00MzYmkMSp5nFfczqEqSqSl8GIfiBunTMKJSp/HSs1zz460nJUpMqAxpwcCN25T
KMYL5YSgLO0HIHr5lqDUryrJ8AaC6IdajF8sUZ8DYYcLdB71CXSsQ92lr5Gx061aO2dd26yUPiU5
VqFWivZCoj4sNLjABSWQSb7ZyEqspuMsPeWNFyco0aehWYKRlGb3ucp09D+MudVvivE62P0adX1M
xEW+5XH072xzojMjaSb5XUepgFsdV2mzzWUe7UnLun1OXIXsmzvYLPd6tlCEwjJ6NWfnMdBLy5Mw
OVeoufHymQN7SM6eG6cBRFlOJNG12mLOLepLLWl814WJbIq6RlwpyaZzotcUhbDb5SjYrLJo1+qI
bRg5HeLFGTMjoDvRIjX6nBsygfzJMiMazwM8V79qG1R6bfS3TScGjH9tXBG/riQ85OxS8CwIi3PB
Z/3uxwVxCu0kGbs+3oppos2TwNxTRyoJGZUoa/KnBwdu/eQUe4kT3zXmxDW6kNpwF6GnZVDi0mft
y9OZ5skoBoI0TZ7CsD8EEZrswjYtj+12uooh/Rlhygc2qJNE2mR6mO07NgZxdw89vThpSX5tJ4lg
F5KZZPrczdb05KuXz1GNpOSvVtHPM8+P0zGfXaoatUBugC6Yln+e4EwZk3oz+9HWUvIjOc35BnwO
2lCfzpUWHloxxIcwo1RtkS5tQdbpJ82FnttehrEJEPoL64HwM2fFAQaFkz3KdVUnPG0ZOtgu0CSd
zqp8my39pR7V7MgZxNj9+Sz9SzycYRga5hEK4boOVxTL3y8HaZHJwmizHBX1Ism2C9SAOtkzEn0y
MZTvwFkumY7PQEbk49SdM94XxP9W7T3dxOwx1ZMvstcqTHeSRl9YZ1s/pHSvBdpKaNPwxxQiSlOj
p9vvEzCGSRirO2lbrzV8qVVpJN+1wgC11HWvdUyf2Bnij65XCa6kS1tZ5Ouw1Non9OFj3Yo7hxTL
zef+VYnV94BKCw5I0t/zZlor0g7WYTcm+xo2Ju3skt7GZC5SMxwJdbc1myncdAozgDqVp9jufGQw
zyGMsr+4q7+UJ7irgmeCwjORKBowkl8W6ok9RGAlY7jFZ0babxxpqwg1BEyIIsfQOXlEbw6XBgv4
BVXBH45bhxpiXCjV47ipSdW5qzXpABfCtKJXo3qSE72vuVOSO6dB57mSjZWS5TDVj0CX1ljH5LNR
dvcDbQxBU3FbZvLLJ5G9SlFoqbl/R6CJtjWKUdt+bjqDVG334acIilXLnsOrgJaFTA/FdEgGyEmb
83XTjZ4Qfb5VIqdy+zR4bAcCMsdWj6nPWbrXC/X7n9+8z0rRT4+VZrCZsKjq6Ewu1MZ/eayGsezG
gCACm834HUEZ70qiUxFrbMuNNHZmrabTTWWnk+jXSsxgWaNin1AnQ+u5HwohqOnVHvk6f8Xz+fQ3
/XxpzHKOSgmECpct1V+2NBikALn0TNqDYkfeWBhAXElXbXvxDekR6TUD4lyBtoUTz+jpZgfFAe6P
HRWXSl5MWVinsojvQhbM1VzOt4JVig7sUxvo1QOyuvdQxwGkkhOszIPhGRK7QEdMRVGoEhyTiuJY
73qvHgRyXglkmRQvFmy4dr4COrrHC6777Oj//Bsx/2mSh2OgqRyBHdPgH7+eSjXQFq2V52QcV+W1
xL+0na2aoBtdcOwEj1+M0z4mXCPrurtCkFKR+sIr50C7/Tdh57EjN9Bm2SciQDJot5lMn1lZvlTa
EFKVFPQMevP0c0jNYPB3A90bQQIkVRoy+Jl7zx2BZyfdHnuDf/BE5e6Z26IUSw1yHKr8q4rVNXTF
L+BYw6Ou9I5CMN120cwu08HqM7nb3iI8dWzRxutWu9P6uAfr5byTvwvDeilQEJHDe8mZvBdp++pP
5b6J5EXXc/8YN33Q2Zn3VJD1gmwMfipZ2Jvec0NiZuxHdJ64CZTVE0MK/hw4pgnJk7KtUWSlJNpQ
PcnpKuyRMZGuRQ9LCyB6I2eApbsHO2l/6QOsctthHThV+Crt9sjcSm2bqTD+lwncOlP8j2uP0QP3
hL8soDin3f+Sl5iOlSYGWsa9DoZ8z6TgDuJ1LEKBNmNQ+1pJ8+j6ILhzsE/kgqiLLMr9UM9I5v3+
Wuy7REJOcEQw55qHZGC0Lx6bHBbGryRfGbu8T2inFGWHXTdIUIfUJUK6sV79KlSsnlyJBCakYLEL
ROuz1mx1YdCyVUkXmNbg7KZyfIl6LbywP9vKigqytNRDFjolg2fnh8Hfc6eouTMlh1tZRDezA+2G
o4Fcc9kY2zkbvADmcEy8TnaQqS1O/8uF/N9aEj5Dy3Hw+LKwMmHF/OfRYmjNZIy2Oe6RyPmHmQiH
QHTpSeriJZmFvSsJltpOtfMeJqxcXCIRg4kIHtYV5KVrxHzFYUCaiX8wq8okg6AFVutBSnMA5m8a
vXlJ3XgmRz0hTSVVxrbL3Wrf9IjEVdMh3okdE4EK4FAXehZ5iDaZEapTGz/WHHKXQzMA4jUH6O5I
yojKHeuG8Fl14VGT09NsIS0o3dYLkFQjeCvhcXZfg8r2TuYPNyIYJLEc2hKNxEtGqsJfpunQ/OKN
npHvd+g+O4nu5P+/tLVWhM5G4BmjJp748c5J+TdhNX/+zx+94FLlw/3PC5gq2bMMi4BUg/Xqfyk1
CNQBeE5xtreNzNhiGkAgMoXpIWKhEkRpHdMWIDDuoMR4EY/NUfJefAHezDAJzvJZ3Wz7gRCN0vfH
R40x1BlWfvhQ6zUrpLCLTklH46OsaXxEIC83mZ3rsGN8D1H3qQud6IHQzOdsSH42cVs/SdXguolH
VmVEKhy6EVFH3IGgYFjLJIDoh3RAH2XGKV8QyWoggtigzFzl9NMzkhBY/NQ1svi9MiXL+mLZuUZ4
WMUMZcyJcZhF0QWl5V7X11QBZge5NjobBizzWcc+t0bsonC5JYkR7jNhyC2Sknw3OfVwiqohRcYA
W74W5pdfze7jv/dWxeGOx5O3Gy3HCMw6qw9FEWqBPwnz6iKAwEhTPIbUj/ncq43eNDFUeYzlRT2T
J2SPyXH9ROvGupdySK8Ac7Bx1hdhSUYrwKcuhVYei2qCA8F5s9yWRTWrz/V35O7Mu7VXt/QiWD/e
QcJSSF1L3vQlQKzNGAQhDFPHca4+1/foJvpuGHXFUI6gLTMEo+wuHdAwy/oe6qF7WP8j9PSvg/Ca
h15zxEkPWW3W6QSmmOgEnkDpVcK447uOdRa3hb/3FBFZU9gfMSsbF7TIP3VlI+AC07I+Fa0MChqc
6Udtaquj1pIaF+l2tpXh5P/7UqQQydmN6Uaa1jZecfHkZ7fV4ZI3KZAHF9y3zESgJbG9peIU6BVV
EshcJ5ohIs1zfdll6NwHs/+d0toOhWc8t/j30TMVu547eWNbD5aaq78gJRPbfDAb9OSjV/61oqi/
+MSrb+smY6pBq0YpYS0xXTihD455J4LCO2h6/eSiWQxooXCNjRnuPD05aSQ17guvKFHuzWADl1cf
G+cVS6oVTMbW26S1yVdgCTscQt//JSz8Rp2qtMCI4/P6zRT0aA3zyrNbCZjcRkd2VQVQ3CaxgTgR
SsOZyAr6TXKA/WQ8DcL1Tkq0NsCO8UH62jH21Qdf4wNvPL3nPBu0BB9UYTKoMePR2DDh4O5avtCm
4fBKEeBz6KcZdwARUlqYv3Rt6Ox45o2B35fFjqTqcL9SGjWoJPBLyaggdpZs9Spz/5JqlWw5pW6W
Rt3T4F3ZeAqRWyYo5XVbO01EW299q+8CzM32LvKcl0qrq6vDA2/9uggzbZhZuJ8E6pjPasx2hjY0
gd56KLpKvDsCgF81hS9TesyW6369Gjv6jP08Qvhyqkgj1B2lda6PPOUm85gYcXRrcRWs94mCUBUQ
SmDgm2uRaZrNnQsXjSHjLqPCcljVoc0TYvqhIyRemJrjo6FDIWUawxG/HG8Ek3GhD8TeCJStU2YZ
Sz4CMZ552ju79a8UPTmHnWM8pc1vS7/1kRIvpCEVHFYW93SX/qlm/o8FVG4QL3MscwI6nHk6RsIR
rzAIzqjgPJDTGAQbC+kkes9vaWfZVuCOeWw7zdxkRfhhhxGRwh6FlZcJdcijdNqC7ywOuc1QoQLI
vHXdaTzIBOBSh9cGXlH00gntszW8GU5tkZdHP3TTo436YHLKsN7BZLo4EKID5TX5oXOYOAOmN1vj
wGUocadS8IPT1Pc+0al0L8gsqf9RgjbOO2EhiMgBnj7J1P9VmuGbHIby4s4eqH8vsx5rRCceFtNY
H9TZr4hlKFw0i3o/32xVoYtNNkC1p58DPv1AIG5Tfd8fjYxncKdByWxFOyGMGeWx7NAfTxYVXd9b
5c4R6ofR6dFTL3pka7j+acPG7IGRzJ9e2Fiq/XgMGEuEl9D2MGAxAs5cz7vkse1dbYSco9XpV2ue
72vpqruaOGm59zaiAAnMSUuCUtNRz4nGfDKmctoKbm3Z+5EiRmjqn+RoP5fOY+gn+UNp4m3/F31Z
OySKeZF6yUzNeHVrhzARKxZP6/jA9AS6BUd7rj08wyN7jd0asSgSvFtNDUoLiCEtcDE58AJiP8Fb
ydShSzLjxYjvozdG1whbBJAl0z9oafxzrLVf/16Ubkl/lxSR+SCIDDOlUwERBVhCu3CoPZxj06ig
QQCso/Vl5LceAFE+oFuCxVjH/avuxcXRiew9nTIFiB3d09jXTuQSJ4ErTYKrWCCs/wxqSoYDza/J
bjmaOkEa7URERaKRNuFMrHjTD0PqR75YCiSh3WNmf0eU9now6F61a5YUrYxUcaftQzw6Aw8xcxB7
QeHOK3SNo1m5UMGJRN41ahS3rNr9e5PrIYjE4+8iGdn0ha49F4Oebmb9DX9jc5mrOZCS0Y5r1C0u
GPp8RAPiVGhTeehLXb+uGTrUzvLG7utojfP4oBNGye45Pqz/VexEv8eh0faSrJENEcDB1GFujc3G
I1CAb8M0GsSNNSDOOq6OMUEAjKxZMc/MDmf13cBD2I6l26DzBO4pzYgQRTZLABR6APVdPhw9s+9O
gliBBuuznHvKkxKg3IUawtuVQ3aoHE5tP2/RkfdVkI2DCryMqqIcCOEbGWzt5mpqd8kyuE9ykZ40
XbxRl+IHUcVPRw/PRAj1L5UCTTHUTcnwNa04frqICEMarlB3FJ6JY96U9vuU5C/rG1NG/6OLoHLV
Lq76bqCsytPmrdNIghOIAjYOi41NN9YqiBp25usnq1o0auRQZpuyQQNSmrxTI+0+YmDeu6pyvwtT
vOdW/gnAGNbU8mVkJR48a0zq09AvYcyJJp9H4MLtS66bxuswuhTlWZHuk9SgMtfBiTfjoRMVFgme
eiSak2mzxDVYy9mIgHB68CNehTvHPyL2/QdOwL/4IaIDh169zSsteqSKdh8barecXKlD6Q6okmku
CKn0nJOZ+T8spjmTGjCbkV20F2rmYRT1v5ui+CpTF3tXr72TBsqGS24sxlkfvpdCKte7djOzLLqO
8bSVOpCruTXKDwYeWOLHH5yK3YccGhN3DbQu3I8l9/miMMOpBucgOWWWO918+1dX4SMFjNY9xzhS
gA4oBPsRh7LE002IAklBTtQeeht/5dAfJ0Dfr5ZVtmg/mh+lZXP8TWl7zWoP9D/MNuTAnsFzYF7E
uBljapOTqEV+tknLedxDc+Zw0SCsgmt/R8P3IzUTckTHJa2WlsVZkpe5MZBueWX+q0zwzzEUZVmU
zqBTMxrM9u57ifOT9FXkyWG6MVtnfCzD99LhBiitMN5XJTdVqyKuDX8sTkxOvH3ZUBdF/rcTklwT
Ryw1ccLYR4kqh3hLIqIgFTzrOFQ2GF7NAuVSVT4awwiCTiY3RJfJlkKHh9Egnv3OL16oSqmrI/Pm
l2nx3Nb2vde6+too/fPfUR9P3TFdtNWRx4rQbyCkqjKmSETbaukerJjOPGYp4eMSbziMgYY8nzba
dLOTf4k4g78R+3CA2a2wYTiZqs23MkJxLwfrLNOc7A1LEjuy/EnK9N8h0WDFNpLql6TFmty75eTE
5+pItrmzz+Fo4kXyCFx2YxOZiprNY6kNNmsEAiow7+/8cDYDh6toW+g2AwLCnjacalpfTh9F2M6b
Qrqfssr962Db3574GS5xSETSGQw9UkAAyB0fmBlA4Ki4Z0ffLk8zZziDh6LbpmkC0qP0yyDtsQlF
lUbJxgkJ3byOzxMJcwwIsl2UzfeBe+mC1B83dG5eEFPdGeXZx3JgnFZl9WLisYsHHvrecbCb3+sp
OSXkh3aVOusj133q/hg4t24VffY206qBw5rZcCbhyXvsBoK4E+eq6ptTlfEIFnmBk71FtO+52MKI
PcV57cn9vMyC1r/RMyI49ct34oH1PzEbVJ8ZDSqIBszvBFBt8jrPwbtQyCQ6m1g3aruDbRIj5ZKK
ckxyM91q0ZSTlmCmbzaJxZWe1H/Z7zNXLdBuINy3rYNG2FElShUYy2hkvZZIP9e2sy1K5o0VHk6D
p7TNHR477SWrfINQ6x6d55JCETczXI15hyow+QAi8CHR+nFG5mhQlz/ZfDfaNDWku1nzbuRnbJSn
8Amzv1KGXr8I5jXlgKVzbLP3rGVkQeNiHTwHX43I7bOvJe+NR6KvmSCx7ycVHti/cP7YvUvUdy1Y
i0Wi32INz06pImx96L3oCnH8nWHqQRVReIKsj1EhjF/IoeIiUZ95NUYv+pgN2PsUS0MrkgeJJ4tv
ChFH9L2WSll+1q3xF2843HdqeCcePH6QYBch+yT7tMwIWhSOf5xL5yZxZ5FLJu7M5RBWuj9G2OAI
V541M31vl29SxPN75oZIjNPmJ7N8NhIUP+vRbi3gjch2xJF76OqzzggI1xGnyrjUY22/TI04rvVI
G6MA0D3/TzyN+h4DCIM40iQfEpQ7lLLOzS4a83XKPeNVpjEHQOfldyj82z7x4ElECNowAIWYZZp5
aznFcC/78c/c5vapRrKMxCH5PcjibX18UT6TBKo5T5Wnk9AJhnZTz/f1dWiJecXtThjBmvDcwrk5
6fib5vBaTniemopxyFJDeFP1Njv0sS1d6Lm31AeeQop9ZE+nmszEDDrMYe0j10G6UjidBBfvzpmw
GsmQdK51qpGNC3Bn0ScNukuZPtvjoyX737YiccUCbDu6kshGHGv/+qZKwTlKq2/hloKxIx/omDbd
OZmTfce25hC64CRzeIoXj7AQzSENFlP6LteJvBZNjkUwM8sH3Ej7tXvTTN08NNPgXNG3j/tsrnDw
YG/ZaUue4EwOokkq1jnN5qCfzOxjaAau+jAzX5PMEvfMN948ewktZ6bkYHT0InEutV5eNCQsHC/Z
PXTdg1t/zbUKP4reOubkLZ0s6hgoMZyhovC5rO1DbSq6JJOXXJn5r7Sgc0MN8ImK/rfcYa+eHq1w
wI5qko6tp7Pxarba3ykmZlpH5AF3eIYg5szWA6Kqx5gQmkOj5HTJNXi3zuCr5mBazLjCmFTCKZyf
1yqSrTP4gPAydTwTSY5oN/3QtGSa6Ra3fft3MOLh2GkJopkWbotRCj3IxzTGoQVmCMgqgcfV9DiK
fLOuUOLa8g6k/ZzKsHjQZNe/qJQRpteSj+L1NqdL2tqbfrrSlDJT0IpTrjXO67h8qDBafhqFmu/M
k09EJ0n4QkgNqg79vOxjQlGzsgQV0/zIfdga6/HJz6U4b55dcbfdmlBPNsEHUKsoO3I7cFM9eky9
8Ixpo7tOU3rz7OYbaoT7krlQNnl8YFEjSYd9AtVs7gJiqgU09BQVWU28Mzek8g9KLXNwXxWv2uiA
kIDTYcrmXE2vAijtY00Nsifcba73MmWgPuZZceh6/MUVLNBj1xp48TpnH+c8EJW5CIrs6Fuwxr0r
nxP9//Y+JoySJCNc1Rw0ue85exU7lI2QE/qJkke+L9vsbjR6vQEBhj+2bu5VUX5rsm2uul7vMzAw
sL2BsbSRU+6ncv7RDc20tVqJl8qzufNgXuxg2Y+btR5AHY64t+qZPmhOvq8yX2M61OZ0cCMDo2Ka
7eexHgPBM8CufZR05vjg0ar2g+qPGg6vAgHtvsDf3jod9o6WFk0sd7JTLHXprI2HtGXAlERxeV73
5m1fykevKvFa7qPaJxSK0MeNVkdkcidOS4IKWgzNbDJEFfOvAeCAdPsntzHrQ1rzaAtDMgR5Enjk
uni/xEjdjLnOe6rQAR9ipb5aGWJNraANjH33GJL1FIzJayGUcSv8/lcZgejoTHklyJ5sj1E+ru2Y
qQ/Dgj3+JGzIP+S6eEic7j1C0IP3QJAZX/B8snnCbtanh1gEIvBZngZbkJHg1iycNfFYyNY6mHCv
IIDBLunDPX3gOUqH+ji0n70BforT4WWM3D8Ffmbk/VW9nwcAgbici01jaPpDr0akz+11/RjRLa8D
VbLSys2qRMLDnD4PSIoLh6RjH8fyqsACJ1JvlQMTqZzhiZiZwDPeouXMDN99sgnn5fZ0aS/SsHlT
lkkh53TtP83J+hNTXzALWvQ61DTymHQx2ez7SvT2xUcPJ6fqsSDmbauhIMXMR/vFSiFzCV+tirOZ
Fs1ZRfNbXYU2vBb/WMykmo6Dt8NJpXaiK00SyWL19G/f+iEdUx1U05N7p2iPjAjoyABiwyP3/LmD
kkJcDzKmCmTZnI4/Pce7u2nq7Bip2HsKXsYp3bLRacun0twb7GA2dlo9QdiFMCRg/YnhIowR730E
dauFsyR12BNlYgRWCCgKdSmEpWVC4Ppk1zkz2WKR0oY9+TinUifehVhsEluZlTt4Pvf/pEoV3dRe
EyRVk73n8mjT/G2Cn8Qq6XHYU9RBnoxw2ZLpXXCMvaOM+jDAfQFOepWGNN+rcnjibHiqpwntTmKD
Jlz1Xllrk3OF4rMjJ3Dnmu3TIE3sulZ0cMXAoUILUlcy2aEDsUnII5/BX26DPB8ZjtvJNbbiJ8by
3W7BPwd2/idsDe1u03puCEYrjq6Zl8jhiTdsayM6WsYQ3X1ePtlKjNwSHVaATX08zniJpzEmBJOy
cleWiX2YTfj/YcKILvco2d1MbCIoUfzXxsUaFlnEcknVy+2XLDdio9twzRV3ipzyt1nlhObk4c7P
jeGR+/UXI1gkKLViojXTFEZedCl0+Cy0e4CpZhYn6AMe27qVZ0Nql5KR9dFU4Kb6unKozpxoo7d+
crRayhzbxI/a+oIAv2KINr02pPs69nAlMdb3FlWyvbgJ1sZi/cVVfXlzcvtF6wsiX5DkB8QwFbsk
l9cOSPjljx4r/xSR77J3RyO8ZG4fZpveUEhvbH6HsogpNidv86PFTEgwV+Pvx+LbWoayRvdmGyp/
yEnVzuK9jBWu6jJ6Xhhb64wsJ7BneYuO65OsjBTuDNjruaYB24kMZ0ttD0tsj5nee4xlqoUrykA4
u0epn249bdCCNIvzfWlypo6IejdxRSiUbak3difqIHLaMSHp7j1OloDnInvGVAxblw/mNoXjGGAx
zeEyZc2RBKYMZCDdcITYTR5HZ9ijKiJzlj0XM3NiAeIOH5djgMjLNXupVzMIN1QHBuC1nb0k/9UB
qrTfKSEjR2RbGxCO/r3LpbNdxn2n0BsYGanolIppP5BTj+awNG9uaI4BhZENRcmATMc6eFf4L7wf
CXHSbV6NZMquPoNhkpx7YFYmnPG20P8wcNhrTh//qLN+gvuhYC2YbcSi3bQ3PPgTPMCUg3He2uBE
0RnaNDUohXk9M8FYhmrtgOX7lwFn7ZSSA7b1Qlvssyoe4KQNSTB6kX3Lv2NGg9AUMm6BwYHOOXba
xib4iCizDk0gkhbGE5rB9cPUq+qT+LCeJU2jl4gpve8Irs6oPPx1advtCuToO9Y/eKFzvg+2FIf1
mUOgQ3uSomY3MbxGrpNehiyJdzM5v+vF4iT41WFQ59v1W87t9CJc0z0DBPguU/CMXbUce035ECs3
vmsxjZVr0PgvOjBpuDIwZcnuO9KoNMOFvQQeblcX3nDLifgkw6hMdwyE2QOInR27w7nTi6dRUXzR
I9zzuNFvTqJgHoIdXO9tBvp9UMlO7vHedBs84kgEXOfNqvSzBsHmvJ4zelnCQ9HKczFa7W19qDWW
WxMRUz475WIay6HJJD2dKb85N7F3WhOXZaMF1UiKrk9GMaKKsTo6ffG37s35oIn4zmLhU9WIM2Sn
sSI3pMfTyHX3RVw3O+W0ZH+lPmWoyCv+Slgd7Lw9amPCM5Eo2Eut9Q912YcXmbjfA3qPTTih+stz
W7E7nIsHNibIqlTcPM55KfcKwTmXjZPsgXZkNI4NGmEngjbc6D+g3bUHvQTKAyJ3YlOa/lWVF+G5
m4cNyDBakSq5rZfGTHaON8wGyea8wVUkW1feRQvhrax9VO8wPxkqN5B+Z1yG2P02zJwdgy1lsE5X
k9nu9uiCvtxK2ZeI1FyG8fOVujggrLi+YkDZradwtWDuspawSwPX7Gb9WV0FhKxwWJBGsSFvwLGw
I4UKdGzifTXKD8/UC1rPIb9sWSo7fNVmczgz0CLeFQfU3qa7YtqkFC2vTmRP5CCkHtvDGNc/0SqM
e44p9zKZI7iLxR6PG7NgtxWYsUY+9wTYjVDQ6h52zT2x2XD2hl9dVCPyrZWzdh3airXeXFFQcPEP
LrLATFZfnXQgEvA/brtKf9ct7jFDtO9GyC1siauBaP4iFdpez5SMDVE4ANBs+30aE5y3mF5Oq4TQ
qa3ys7O6I4776lJb1R0ai3NVZPXacFp8BvfOy2jXBtkLmAQmwDmNEiC5HK6meNy5nCl+33cfjhN9
Z4gxIFZSX1q2dqxHTiUO50sj7fe1CFsvWUgA+3SguVbOMcqBhfRRAv3NQ6Tp8ExbDwpJbOW+MOPL
YJQ/CsknUxDhJMmF3zHBak7+7L6qhUyKN+WjovR8sBG0BGUS/nVZsOw40YzdqOTHYDrbZkx+IbQy
9m7j+0GP9FgvHR1vy2wHquvYCjgaufEc5OildoWZweKzovLMkIrzdbGLmF3+Ii2T3ZJdTM8KjeC2
r3x/ea6gC4QRvO0ac9hoUfIryhtjz9i+QKAUmQe/sMwATeWXXxMk18PPbvLJPa3aZ2OG1VIReOjl
yXBer0VOzv6czwzhl139khhGutAQxL73J3b6PqhLFI5Iq5IS+ERky+usIodL8Uc5u/qD/bOeuvli
9AAfAXBsJhHCskic6rjKTgYJxhNFTcIkw7YvneXpD7GllZtBeac+M7LTeo+UcXxyK60PDOZCwfq9
ldAWeOvqwka23OQ5AEkfjCfLmWmoAqexzJ9eNKtNIhi4WGQXtzMC1xBNBTcbhDdTpd4DY9NDaSev
USgITFl+aUZvq4asuSaRLh9q94Ks7YdkhfkMR6a79llnb/sZv/pLHZsvqwIi8yKsPCjfpJLsYnUm
nA5ctg75LIzN9rZqHMLWmQD+fKz9wOC9ZhH80NikQ1h7BoYEi1gqf9W8ZjdinwzJGXHIKQwHfj93
xi5ZLS4dQ/4HYL6vZtVbb7Ws3mjNq53XyujYjVhSHMw8G6mN5ckjjwxj5pg5PCt5DFojFFBP6m8U
I9UxtIhvbRftdJVPH3UyLWARE88Ceavd1P70kRG8ptiz5qhJg67r+n1GYOqV0ncITMBPd83gaZI6
zmNKjBK8UyivjpXtMxqAh8b4a7hNcavMwoNOq0Ah+wwcKtO4NokG6i1Vz4XudRfDkU9RK64m5+lb
r7pqayBmuNUx7udRQ+saSlBAef0G8a45zSw3pmXLkSYsp6jLxvzviKLpcX3Q2Q6zJynSZzMmbayN
85s5Du849tRWirm9el9TYrpPHpZ1mzzMEfZ7J1wjCOeXQq8hg5k25dei6aoy6xrhHkbY6Bx9J9q3
fY+sRfb2VbFIJn67eitsAEIJMo0hnL/WVTyDG662uLu0wkepqhe7mDrz26q/aq9hueGp9zrKggkU
Km4BWPE+6pxzyrlCCObsMxbglVaon/I5Z8+GjuSxYmp9KsQibYLCcCIhkaCwIvphNZrZbXOthUuZ
df1WLKsqNeb1WTMnEFPxi1oUT+XcxME0GwS7kqFZzTocSc3qkJrTF8ddc+si71eKJZb1bfkJpWLe
csuFR8fwbnk3N/t5dlmOWxQeUCRpsVNkWS67uC1LpGbXSFj3bSr+hIXbHmzC3x7n9oy9at6Gbmh9
MfEx0heaiZJ/7jLhBvD4KDLZnJyuxHQzgMTraP9v6ShPiQZEPU9zd4tL370NqEI3I2UEhQXP8EpT
BNZUiD7spWb3eD7vJmrjIAX7v3V1HLaxx+XexbFxBRbqNOT56Ju8ONq1qK4FIWQfXTwSH9/b+jXT
kdNqjpF+QI0nQwqh3/fUO2Ri15uMNVDARD28+Rx6wVTYFqxp4FSFSS+LYxHAkp2AwdHSEmvvHG1C
nQY2UbS0YJ8PTcUJaof9s+Z3Q2ANnfFpVvN35Q8c88hfDFtDP9Z0xLWyAoGB7jXf2HfGIJoILlWQ
hos2664SGt/W4qdvQr9EeGk65mn99/DZh39xZWN3i2WPdkPPviBacW710vi0qwZkbfaSI0y6kvx6
wUjg7+du6k5yjJ6zitZHDqvGzkRtWdh70ZPzvE5CJWynR5+lVv+O1MR50v3UPXTTHG7WFxcZw+fg
TNFpvQ6ilKa9qLzspHyC7g3Pro6TiG663pi31uoItMQjXkaXUB8h2YV9CAzMvsou1TD3AcvvUlZT
wyR28VC8GAMWDry1f3gn2kFpWEhasB2Z4xenPmonIruKDjoK8gFsY1sj58Bb57lzQwPoiy9zqAEC
ZWn1WXXD356+61Ek1M+EXZqEZjFGoWZFadkZztFEILy1igRoB/D8Pc4ri2Qp64im7neuYRkH8Cmv
xawx3kmrLCDKsdiODCxe5oxRSqpB/ihI9NR7g4z6cbEJ6fbbIMrN3Fu7yS3cu8PUcGIj/9yn4slM
FFceloNzjF3kWEa5g48MkHimWRpHlnEXWeHcjeUQjCXhDBa7BslCrege3eza1aN7q+u+2Xgd1GUu
hTqo51qe/BhNiqq9QEaq3dcD/P5mfmj7HOJEzwKlLsuTZczDkxuzuJxYy+YkK1WQTMCwyPRewWxx
ori5gn6D47E83ysGKieD+ZjKUEgBUY6mrbMMIoA4Zw8sqiYzf1znMj6w5v8ncVwowLXQ02v4tu4O
BlqJrd6TddcjLfh3kUfeyG5MVQt/2vwyZheIrxL6O15iJ5giaO+N54Dt42fVtcRUFkoY1SOR9psu
J7ONiojidlXGxYWj7d2lPCe2r9kw7Jt3uVOKY9Zn92kYmN5M9Pjg07l+LZ74lYYQJiZi9659257G
hLF2nlme/iLIeflJU8kQBvyw7N30pSCw0Mi6U1yk/lUjQJPvzqkNxAVMQO04ftDDvHsUIcEVA0e5
QLb5CrH02PjMRIvauzKcQIa/7AkHr+NIlYl2EawG3t2aRZw7cXQ3A0doSFSoZZn4ysaj1nndsdac
N9dI/8kL8G6I01p5OloIPDVxb3ZFK5iTmBKimgr30m6BZiquyEZwJss+pJFYfADQsP0P/HT5kL9C
OHos3QVyQ1WwG2u8SC3pEQjyDMjvy1e+fu8GD/aAwhAJSNd6KLvJh9CXXxgHf1djON/j1HjRS0y/
2ogrmBROdq22uInO3wlE6SedieqWFa5/d72Q23TRIrpj+hylu2i08y+jTd4ITUBzR8hbQ6T8VtaC
Ozn0//hWJ16I+L5kjBVec3+ZgHKAmzCBB1NOjwmWGVQGHdBMBgfwr5nlKT7d+lItDpB5dJoj8Nek
aL68dEyvrWp/5oufEXkCERNirHgfc96co2XykiAKs9DolorwrnTqWRX0nwpX7S4SZnty7DneEJAW
nYs++Vp3Nr1Rjg+iAzokKlEcm5LMiVI8aaX1pBFQd7EQzm2KRTbeeepb43i4OhFrCbOJf862Mp4M
Kb68/s8c69FvP2rOyVIttS1N0OyP6rO158O8NIUyBEozhUnGggViJhDBfgLrUpTDN4vp6TTECTZn
W9fOWRcmwF2ZmaQ9xxrgZYLBF6GmyuHqO4PzF7UWxyubYgQ/8byYkMhu6LVyN+BYu0L39QIEUMWu
LEKOhug4plwLqwpxlW52Vn7J0E/ioZQVRx46sVDZ5dP/4e7MehtHsm39i1hgcObLfaCoyZZkebbz
hbDTaZLBeR5+/f3oqj6V5ZMDuoGLc3AfCl2oTLUkiozYsfda3/rQcC7+gKKtVsCT1EMxNJveEeIY
WWFzrWH4KuIQoZKDUKif8NImXVRuadBKf1gUF6OFjgdMHwDVJXWTn+g6ldtCTziQRk56PQ8X2SIj
rkHNHvuqe2IJhd2KSwzx1rL7Y9IFWw1BdtNpbX+JDLelQlsks2FdQBtCenxJp6JAlGVP/seNGC/d
UpAKvI/TarBiMoYmMotXsWbl12F4FKpb+k0fCSoKxhbYJTN70f5OMPa6IDF9hE7Onzpyx0Xr4H77
iDGXRU1Tapk+diWKH4RXzT7U4mOtjWSUDKXxRTc4tKTTTpGkweQOXH7JHJhep3OeelA+SStn4ExK
fDTKOvdSETW3dmV8C1v11XAcgikjVbtnoP7qqpM8OeGz5rT29dQJSHmtQ9QEylytHZRbO/r68fgZ
p7rH2Zta2qtq18VJhyBDl5XaA1eUuoaDfN+aSb6jqah7qVZB4rSrW60Cy4Qq/N0cxwRnRnM7KBZl
SHSj5hmHg0We2ki8+si49FOfHz6eTA0RpMcs2LlwRHr5sfgo3ImEVBqnKpbZn6+Dz7MxZtvZ5BYo
3Y8pOZkw6NsCGxsZOmKvZxjq93aHvuLjg87WFSMIxPLKc00CxC5D7LCRQqsvXLWjMah0aNiXFQbB
fn8IlpGlbDjjSNfLg0j5kifjA5jLURtuanKQTx9C8I+qw0h1E50Gq2TQxVTYIH41Y9f1rX6RBwTZ
FzUWbINm9UU1SpTey/eeBgUdsWp1G4wlXthigMzHzneXqX43ac+KDDZK0e21wi4PlRXY59oJaBtM
ynNukrlRWCEPAJ2kI0ehGeak7NfGktZYDA7gTZ1yombotcIBxmJK4/lqHuVT4YDiZXwovETtx4OG
a5sooMuPbXV0lVd1nOrtmEfjsTMmVB7LRtWMVIxxSpuzrRqDVN3+JqHQPX18DTF081ZwlENvzSQ8
LDp5U/WO6gXo6Nc5oQ5Z3m2SyNYPw6ymbAx2tJYOALRARga58Y117tFOLlt0NqvIhGa4yQ4D3CEb
LguNvAdCFppdonTGucCsEk/KW9wk2dNAfubUxl5stOVtXLmxP49Kj7YPAI+qu8opkW63Qpew71th
ozAR91oyFVcxR1bVnsIrUF7j2Xp1GDqdE2NgGFKjyxjmW4RTqF5VXJOmqx2FK9+XfwaD5FgUMuYN
G3d97Q4QLYzBlDwBJjjKua3Ap9AEqbLoOC50T02e54SWtFURLoO4pnCygpACZ03DObnImc5CmtLv
634v83zaVkN6j5qamZ2DaSKQgTg2RQaPv6xNjCRzsA9ptFiRAeyUyqwwOQyWyZATZzQfUtmmh/zP
rgc2oPkJ6r6HiuYa0JFylxEjkmf6TH8YQIqjvpua3hG2hSBv0WaGqO/Aih3hGvRHHo+SbsUk/NxN
qVCRhq8avcvuHLU6DCWaVrLE9H1WxuqpjouHpiMDzBTJnetO8pikRGdFCWcZpgnlCRDhzaBj/nGZ
xG3RoliezuRvY1vyOsGlcFdG91TLwWUjDerE5XzZu+7m42SAcK/x0eLGd2ATmtWf96KIMEKaEthv
zytWqKLokdeFvZJJcmoyVdmrLAB/FocdtoKN0uBjzwUbUwh5YF8XGSdRZhOKRZCN2mcUT8NUX+eg
U/58hwHh/7aQSChUFyCaEOhpPpZLu2Uv/rjnh7rPNyFL1ooBTbh1pZ5skSask3T4IuuhvBEZRBAw
KYeP0sgJHOeYaiSXBiV6xnjAxDWo0jzmcKe3sZsN27jH3cJp515zhUU096QwsCQixKVVYK4aa3HR
JLF+TrrJ8kqQiEei3UhvybodBW674Psep9RRDy5Dro8C7GMh058jTFNEtUzxhV1T2SwX2GpoZeYo
fZD9qKd8EaIDOFF8FXHHQQ2epUVGaVqjuFabaNx8HOJwlpCiQ8fjOnaKJxO1mWU17WUVHZxZQewi
12ljWXuTEFMYf+0t9cORpgqMyLRF/0jjJUaAxpDPVRnQlcU2rI/6ONYb+lEpCmLayeGoXCUKMTO0
UhIoLBdtJl4+StWsJdZKyfotGG133akn2dM00ls18CehFcuY8CkDHHygrdSTnBTxIOaTfjaLh5zt
2HcIKr9E2HdnjHaLzre091qmOx5GkGavSPkmAqN7LZt6pTjtTSNM5waFEs1LUObkxunfjCFLzwPT
pbhSfcqTZmuVVhp4Dc6wWBmR1Q9NvjFRcGxn8I+R7s6nXqs6P8IxCybZCkkgItqswecwhndJqyXX
IJEZrJ3aOMm+KghKPCOYo8u2nTj0ZNSiOdOKQMbh1VgpDWllxvs0lNZBbQOQmmPxbIzROq5oDaiI
oGw7HS9q2RY+ffznIasWn+h0iMiP23647f4tFth/zIX9R/rmj2Jml4/x9btc2r8+1v9kPqwwsWL/
HAZ2LIhdhRr70n6PBPt40V9MMEtbqK8Q9Yhh1FDtOeQx/wUG4480eh6Gu6BkkSwvJLG/wGDCgv6l
27bKSqzaAgbi32Aw6w8Lo67lEmClm+iVrH8HDAZ59pN7khBaXPHaB2oMc/xnVmxjpVCSqW38Pqiv
tChh9Fat0RRvlYgFlp0GzTPuDten1+cH3QOCAh4UA9Q73Mh0lRPAFXhFKjbaNO3sHq7N9EgW0q4e
mqsM8qyB+bdJy8uhwpAUTmiILM/UXud0WvV2sy8kbkUSbvAnnPq68JTU2dtGTS1Dip4zeBD61nLj
5NNbatbbBou8aMbHqTEv0rpHSJvtYuu5dehKO80eAfI+mvNDEJAcqUYXzazQDkTo0CFlSA3gP5Wn
juZRy4ZzFGrISPB4aZfEvdwQBHBb2uF7aR8hs84eGRtPS3yoGfuSv6Uol5rZX05MkJW+3bc802Z4
ORFiCeBomqHklDMyImD08moyeEYbHIFI+EgR3SOIVjlXsnNbOdydiYYjJ0F833uBT4RQgEFmXBJ4
pkx6lsZs3xfE4b1lSsIG3Xs12QCzjpcci5gA1xGBPh0b+x5UPs4EeJ/I9sc8vWaluXVH5W7Q3PvI
CbcltI/YsK9iLidQLSAq+jHph6+sFNctBFIjLDx7cA+G/e5gTrFCvkUlr+OUUD4KD6SmtadrTzon
ik4wB4+pbpL2ShldCmDCgFpa8Fn9ouUZqZcjNr34gl1h9ZFO4LrkQsWIxlBVl1n8rCimL6rmwY6U
O4yszAing+YMt//+8vSjheX7deX//Mfr1//C5UlbOIM/X57+5Fqvu6Z9aem9f79Gfbzy7zUKuqrD
ckO8GOvKApz51xql/6Gqmmu7mu2ADzS+ywcW9h8mPgsM2Zz28ME6vOovnjV/ZFjQ+qBQmyrrlBD/
zhrlfKaeOJbFImlA+lrghaxULGHfMUkFistMm4TwVVI+DcRzMtSvI7DrSujs42ltdDc0cHOP8SxJ
Yhdz2N3O0ErTudjVlE4a0GKMiv6AxCm+7jV3xXEvtnBnhtWenum6LU0MYMYWG/2qz+O7UkN8Vvcr
Dm9+ygBj7Miy7vMv00jCkJ3eifCym82VnpQIePrVnCjfLP7vYv7dJdJnzuwNsy7EAMMq6JmQuhkL
KLYodE7NgNuE0sBQmk3SEw8CyDV0sLaWdGIJsDUwAdc65wQ9vNSV8mluKcmt9oIYmU1giI0alp4j
5/t8lu+yaC7ywboPLePUz52PwPmKplGGNUkSF6NY4IpsgjO14er/wWP2/1VMvM3++/PHbPOSJumC
jd83y//84zlbXvnXY2baf9jCVlXLAjDDJP7vFG6Oy3/oxmKtF5h0LBK/eQT+KgUQVP2hguSBNW8a
hqvxl/7rOVNMjSB5TDPUFUib7AUV9a+U8L/Ymr9Ki19IH3+DFBRtyQYHOfUBzvnu+XKLLJvmygyB
+FHyDvm0m5Eo+LMMXoRerW27PjZxfPfdJfrrzb+Ppv8n++XvN/uEuhlHuypcMUY7SzogdiaBSRiR
si1MceWo4NlMnMa/fivxsy9G7fX9whE6MiuHjilj3guIA4jap9jKfHUWra8ADiVTtP/CoYTUWDE0
x8rQLyKLEKKiH+aNFUP8TWkDGzN+3LyEwj3GXxVButRvPh4L5Q+v+/Lfv7vuZqS4zRAhy+yUlAGf
GmXbXjHuJ/ZkhqEWM8hFb2RP6cqonGRxhr9XuYPt3mAakZb67tef458cjb9/kU9QKfr+0jQbjDZR
Xm1KVX0ee9QvY+heR6JaFxRw9JM60O1uV/55nmC//THmbdmufvjVlyX/u68+aqKcIqZbO10TBcSn
2l6VNMqbJRppiaDqcT3ETnQT2LA3i7AiFiQNAKAaZBQ4XX1lztq9W9E5arIeiu1Ma3cM3oEYTatg
tL6YXfrWN7ruQZM/SaH4toaUzHGJuQQOl3hDZNNaC5juxqqSeIIMd0hf+XtnfyQ+uunFXFeMhtrk
Hdp37Glq+NQ2qEUt+0U2dEhIPi99oFuuP3CEhcqPd703G0KzWejNQYxrcHSnFCyKN/X2uBGm/Y7p
b1rJMHSQ2VPtMcfcF5NypC8Et4ABim/b87xlonTZpDh1U7OvPEn63CE2A3ul2sRaz4QteIWhW9yn
sXhC2ZqTGD1qxwR4KQiJod/2CRnqyRiZv7tLf/bAfsJmoVys4T91khGidjZNkZ1g/ZIzU5PHOwnr
FIloQ8j8qUl1bc3jBlJ/YLcNDC5/60wZA47+WzLQGB5DhGFaF7a/+2j/hIj/1527LKjf30WMu5oB
ulS0GwrE8l0RPilLsLCWV8hnZHCEv0GfsEx3IcoZ3y71l//oiVGX9ea7uzfUB8XVGXnuHBtlrlI0
OYMV59mO4usmW3rJYVls0q6kiwlwZvPrN11wNj9YpdVPVVCuEKKQFGGxEzHSqnxGXtYYzBelGl3a
cXb763cRy9r4o7f5RNOJCktIN8zDHZCaC8xTG6LaTaBipA6lhCb6bkEoVhem0z5Th2YdDAoqpZq6
o7Qbcx3W843AbH39m0+zrAc/+jSfdovO7PVxtiWRWxoe+CZN7lO80GRDzOQ/KzelLQiImN8mheSc
jCu+rxCE/Ke316ftY0FSiyqo4p1dPU1yOLW68jSJ0EBJRvakSlYe/JLmtu0qIA91VPzmfX+ya6mf
toVSSrqDsuMXMIrCk0J94Hl7I8vqpU0wLbcB48K6CX7zbkL7ySVe/vt3N3Mn3MU4W0S7WTUzJptI
XokbQ0u5TCjQDV4gyjqQzHGjR3VDbkw50841wksjDP+sK3+6G3wi9P39HH/aDQwXh2+pG8WOsppA
MhtYZFc32ZXSWrTW9eswi1Q4azM7k/MeBQiC+8JmuB/RtnDo3/p1PE2bUtARHPTydxfmZ7/Dp4WP
4XHfqN2Q7iBzHLWhunIWXXdhZ8pNGjRoMarhDQfmgON2uLFyOG1KKb41bRfTcp3fFDcGUOBYPhF3
Acjo2V47+Jj+ynL6+UX78eKnu58Wv0kPC2BkidylYXyRdS4RYUp822AMXxeZ+izr4JDoI4bOSTHf
pNH8pn77BGb/14+lu58WPwHtI9HQJe76DIdHjIQcOQIyTJEg0jJ7COpql72iSrmcXcGmi42XyuES
kybOVLV/A4fs0hMoIp/d3tzVTqnCXJ/lSg2dVwdVht6VdzQajokQS7hdsnKz/muhGA9ymu/iFmDQ
6IR7pehxOgFtXRstsIxfrzcfzLD/vt6Q7fTPh2GOtMzMYO4QIW64vrRIz6MuICHQlOMdUtfkJDLL
OZvjRFpb2SoH4LLtaZ7G11qadzm9EzpH1LVmiNPU6qXKAC65YlKMjNIlcRCaCD19eLmeluM/iskm
YkZp3SLKu3TTEpEqZqP9zAhlFWcq6ve4fncK9T7MmVp21XuhNLeGtLAcuPpti4ENsXVyVaoYS4I0
7KEcLPhCFOOkmmvtbmQGtCrq+lSR3Eb1wMw7L8iXmND7ekHqAiZwE9wjaXUbtq1L4attW3W6H4wk
2VVltQXZkfsRnh0S9DB5p4LhIq643h979EcZc6J1r7g7AAz3v/4FflyM6p8DWIo8k5WSNsE2YEBJ
Ej39r1QttzSXdhI4noek73puEfrrxvy7Bffj1/3Rr/5plxkGBa3DnAdbpniFn/ZZ7VsMWApXXiud
e5uggvXnuiWUNKxIhQnNF3tsCGlGTUrlDJJ+VN4c034cek3j2a/PAQHTaVpkWwQ09+yfgNfcFnsu
H7uY6iMYwUXQS1ZeHRRrWg4tUMQiWg1peZ4C8hZCoT3DzYVkjhvFI9EdkawEHq5YSyRKdchUUOJZ
kcEDGIsDHn0kscQir9ywuaxMu9s2eXjLnOYqaeqDokuBtrDXV1haUSUJjnOFRPRtoEOUy3mnZD65
wpAyAV1UdjrJ0H7bAkfmL/BYNtlbLSRzpAh7UZ08aWC1ViQ2zNh8krdQI3ogy9/5tpRgmfMgTKK8
S0lEBPL0TdoamHbhC0djO5znyTK9VgVBajvRa1wUPTNFfAdFvmg+JpxF+Ulzy9qDhHUgRZKogMw+
22b/VFmFswgbzm2vHcNSOVRgydcGN8Hq1zfej8tc3f202athEXUmvrutHYD4swhhRalhAY7OmPCo
Q4e2SMWu8us3Ez9bvD/t8dJhKWnJOt5l6BzSWRVbPFpvhkzO1pS+WXbGbW/yKMPhjb0UeLP/mzf+
2df8tNuPHZUy76xsa7N5lyNfSykwb9cztjnFVsqNmVivBGudWyvNN43g3Nn0Xbiy+pJky64DExMo
LqcoeDCIbX1bEcdff7Qfb7e6+6kI6KqkjYJZJrumyq7CZLiuIh47d0ICR/t+A4GMYMQIRd2v3+6j
e/ijh/7T9o4oOSzVaaaIl8Ai+47jVaowtOy5yRC4PkLTCvy5XDKYkEit4z7QkUjCBrIoinOnqbwI
N2TH6G2WUXrKXIh6UXHmNPeoklqxUuETkIDKHKOSxaWS94PvptkxbUYmoalSegTVx0iACZEzBFA2
zQ6uWy1AD0IUXq/j7iNWZi9jx2D0ypHz11/7J+Xef4voQM+LvLN2MrSFGCgyErw8Jwncy1BMJUnH
EVlFyI48I5U3w5jjsmBd0qfyTEqZ/M3d/5N7cGlofV9xFmQnpFFqxbtJdvDi3OjCmMNvUgtuaqOc
/FgEu19/2aVL/YPjg+582s5JaezIvh6LXYZm38tUmrp23fh9SxfFHuoLkRI0pSTj1qa5dtnW1TnN
3QpzJIU3odiwcdL5axLk3BVZp0O4CW8NqyRxrTKJmHPNh4Aw1xgDzTYKQ3sncFEMU4FIEMCwkSv1
rkhZpcoRk9nU4knrTYL4XKN6kqihIE9Hp0SVIyhV3sowgwV1lV5Ys3VGeXpuDVy1YTyfCcyjJjfU
5hAkFFpV1bxB/hGLBem2kjqCI1JxMONYNyrW1OMwiO7p1xdwmQD88AJ+Og0iVw5zR8oIHXPRwYqz
rhHkqR4cY4TY1JQjcjS1sR86Qu8aRNf70qymC7PrZrZttfrNDfPTj/Fpg8ZEncqi43csErYT2Q/9
OtM4KshmNr0STTS/JgybdMB+N/dvkIp3epXh9G/MxFN0sGa/vh4/u3M/bRKYTSKWB91GWtlA1xLO
lRvijRIpv2aTmCclyn9z6y7Pwg9Wp2W48v0zQvyglRR1EO+0MHjpp+66KTW8IA35hsQsooOHhmOE
5W+7PKazXMsfveOnnSFu4R+6DlpUKt+FMxTdzpVY9qWBINu2uWNI5KNxEKibRkleeDyvQphvftAr
93Pmwmi0GK9CSzT8gQQqiVMSA8EsqHXtMjtjJLRXzVwXd0Zmv8PZjG6BNvReNTobPYVHnpfdKQPw
h6p4wgGdAC21VAKN6Yz1ngE+B3adA/HL0Q08x9S1WRmeByydq3JWOz/XKApRDz3WCQKKmRBSPy9A
iJQknAAXUPzSNd/m1Ni4uAA7yh4KdQL0XDHQYpUKaDZlxigLg6u0hw1zJOAYYN3SF3UOXB+IEv7F
Njjpc43xG3hLWiCDA0qZjIHjN6IEHJB1AfjBdoe2q9imbApe0cpDkffKIlfC8aKUUe5V2G5wAJfQ
M9LE8mcduXmrkvVUkCu2lUnpghbleGHPjKHtxHgmKAZnqgJWLZhuLckVMt3xS4W828fqUXiTOTPk
AvWwsqya2iFNmFilhwFGIYZOsgoArJwGJQ4fhsHEYeDmCz8JxxdoxlpbNwVOrnFMcTAv9Y7pKvmu
pkn5RkAYlOEooFsZ5OtKUa/Udnxsg8b2hk57JaqyXkAl0RfkMn4r6Qk2g4xxgKnqqrED6s75RReJ
n4+2sgqkCwYlk++gt96sRsxekYXoe5128sfOslYGniFf7Uk/jggQWEtEbqtslHIvQ2XXYa8hw0k/
pBkCyDS2KUC7jumdnoBZsQlJBaQwk0lBrUyeNiZU5wIXW763e0HEU4/8msZse1Q6xcDs2C2spc4d
EU2zsgaSwyY0/Gg1hW7mV0OzHOD7r5oWm9tMt8YdGAnSX8zqJGmLrxvciEfHCY6ZWgUc09oH4NGn
GFjfWre7b3kUPzlyAFLE0XUOOBHmhf1CmHfpqxPIHnBrN+UcT1d6UbqE2tPErlTxMqfgQqrEvpAq
Kr1ymoB0DNV7V4rbqADCEquwvDQgKgcb3doxTOS8bpTZWmGoUY8MdrmpHJ5JJR9vAOqVHvKATV0T
dIij0GawMGuriEjJNZ534mzxsDyoTEhXaTMQbiFGYo7qFP4Shs9zk0/qgxIYzimpa93vNcegJA40
Mslpowdh7PoBlGQtroG2637QJMleraubqiSkfUYpH+lNvq9Kaz209VtekNfJBj+qTnNX4f96Dm0h
X60mMl4nvCI7qzY3eLNwFycN52f0i+e813hAHX1Co4HnCbNGvBK9eqdxBgkDa4Ek65hMZfUwj9Vp
tEV71xbqMQvqEwlMLEoqTsJImSC7JuUrCVrfpkbbIqyY3qXMjF0QTBXxYOymowKRJZGbYUKPJoY4
Y56rPU5BaGwoVKpjDnXgPUQJuk2raHo14W1oQW+fLJY4v1B7Zdtovbuy+2QH3tkoWAHiciMk0kbw
YAY45aw/cqKKV1WSVb7Uwz1HZ45hi7wioCyBj6ePGzMnab7plRUApnDbWVW4GebuRa2taQsME7lm
rGq4Y42vcxiBPk2x7gCyz7Zu34ZguhUQH4ssbYec9VQl822UzA8imd2VC+BjBSRoWpHTQ9eO8LrA
TG6wujxn1IJeNICoxBbnrmIZzF47Ya4JtNtaLWK/TKL02zJGQykS248aQKYLYHBfZV7f0c8httkd
I9/GdbBCxw04JCRYaXZd7NGkMPS1FNuEa+8aqKr1Eq9tq/b3kw3MeTXoTXTO2hkJb1mazbkt+3HV
GOYRuo69Q9m9HDILzJJAT75piXwj1DjYNegS9bLDJI3u3g7nazvVYub5sEmLnvqqDY0VGcfDup76
+6hIdralR5wbS6S7xoiSq682YzWlazXurJPRROUaU6S6yUwLt/WwEw1JyCZbIWlDgrzgtAe3pOFe
mVHc+WFbzpvITRzwUjCZldRNsbE71UUwD9ieXMdCs62lByPU220luvLeqTBOlUz6PFtWdFcn5LRp
4avR+NhE0YsWU4iGQEhxG1PQmTmjilKeyKladEZQZgJXAY5F42tNXAWao1I9qCF4kSBBWj/YynWg
D682RjWPLrT7HCrWhW0Hd4U7mE+aQsIciBkNH2DBmYZ4qHXI2Zvn1XqU89Rsg3SeVnnXz+vAtOkR
4HZmfpQ9aanVQ+ul1yNat1+lJWjoITcr3MZa59P/iTbOqDkXxTBeViSe3iRpdwuEX2yjLnkUUElh
0DlgBEfnJJTGuTANh6mqglIMlg0mWhoD1JEprTurfmpG/YEmAxCpjpER14mcACNqr5oBgIHbinIz
GO7eYZGA5vlmwWZW0JeqoBugNPQXLibbdbm0ypPE7gFaKY8M02nUYgh9jtvCuSKtO3yCiztuAtPM
CN9qrnUnH+/0Onu3oxCPvGUBCC2bV2izkBwQue6EYOJZcSiE7i6ap5QfaRMlnI9n1bnjqDR7aoOX
rxgqfiQ1REdML8KnMU5/gyIjiyZE3HAvOMYzkeoqY1rNnAr8VhibGVvmc1priJLj7CwLUDohMnTP
UIbrUkFNDvsyWs1jyw1Tcj/m9YDzo2nvY9xm2oiNx2HNweXdAq/NhUtWu3ZfK6C/0bR/MYduIL2q
esi0jHqlrXWGjhPgdWoFLOoABjjUlxsrayLpCeR86xZkjNXN5WMUp+ZeCXFL2hp1di9hOPc0n+Ko
uE9FR86n0DR4aFHm6YlCrRAAoEKKHBIVyMXgvDLRbbYOCa987ZMyXwtH4q92MYBXlrNpx9wfCAYg
tYrMhegDoxQXu3iyXgoH3Y3e0A2D8JE02dEJopeyqL6h60t8oESveMgMPwuC2wwrseXWBg3Mchcr
GDIra1oAzXjIVHv+wkbAp7KHoxXk81cie4Z14RjEOJWVdSSWr/QEu0hVxx2Vo3JBqMdN0OXnlELD
G0UIqFUBOxERcqjzpzWoW9kF3yJtfIssZsFL+U0GYwdeyX3UjDLx6jA8UEzqK7elTWkLPd10U++8
qITz4YswXG7Pxc1m985em4LXPhM3CUpRPx1iZzfVrXNPA9U+6fZ43RcZk2tcaaOSUc/R43RL+wHg
erkmwVxcMKl+0Vw0CAReYAisH1FnrIJKOwAXs/GA24BZSv1CDSxG5tFE7c2+nHWG8rwErQBY0+sN
1Dl49GyimsWHxrgY7JyxjS/SZr6bFFtfXBOonxyMT2XjSBr9yRuq5vqYZXr9GsWOcqLmFLQxu/xm
AGLog1AYr9EXhts47bhjXQIhVshgzq1t3HTpQJnB3GRnkqO2mXv2IfjNY3xlMsW+yGPssB2pz/WI
/tMZ8UlFeZP6WiYfIp0s8kqhPIQQBMDfyssDStolZyt9q1USZYyUDK6st4heMYsnFRk1aooeQ6yj
YR3sKAUsEVcPHQnmhcGj4NiUN0EBm71OaOqGWbqynaHeTIoKsWswH8nnSPzYNId1rMGYzRaZNkqF
GgLorO6CrL2fiQ+FlN+Rrp6RU0rG5U2dUkm4g4X70nVgcUmnhi45oNkYW9y7bvdaLVeTg3qymir4
nknWKkch3OAZKStk2BREOxOB2SNAcRuMdOcbhaUIgAY8E8sR/hxgIUsT2k9MmvVNS0z0iaHsfR/l
xcNYa4qvdfU5ZkSxCdpyR2eLIUtvAg6b7HqjFibd3DzbyzS5crXwK3r4acVHmp5nmY2+ybasaWOJ
hMAoCdvI4osaGNNcqTCda/eyQ6O/NQMtvJ2SyX7TwxRefzA9TFXU0CsFDcg2f0YmgKc62VOtXQVR
0Xhl2l6Fy8qstEm+NqdY3oRW0a1tiwI85DBNTY/C2NKKJwVfHaDs9rqYxdsoAKxoo4altMJHF0N3
Q3yBvgBmUN2/9hIJhwqJwNMzOEydNBnuB7K7CcKUECxnNr/YXXGVdf0jvnrB0SJ8BLNZo64jKhR9
nOcWZrCJOcXQEyp30YKjBKYEU/2qFTyopSJWMZED3jhYji9Ldu6eZElvktH94NC6Iy0KZDD7JkVx
6s8dThmNMAG/4NjoGbyAQHDmgRnjF29E7YxLXfdiENleACJ3V4Ra9QwvKPUhhI2YASHTd00dXJo0
wDdcfvWpqJ2c2jwPryfTqC6dRG3WItVqTOKwtMoFTMDItNgOuDIuBte+atRobY4GzFyLCx7Z2ryT
48xu5mjyOZj6DHOac8MR8hquX78W9p3TrQY1cNHIjNp1lHJZGGvlAO1Bwnd2BYoii5W16FA/KS4U
nl5RIfAuF5Qf+kbDrRpo+clNE0pb6B1+TL/Wy2w18+pMTd+bHgYAGUDOcbSnLeBevB/ceZ2uYLV0
8fvvKLlvE91ocBgzTOLEn/usLfjxRnFJzDSGTCUi8xmaJb13hioOIss6Md5kSvhJPSUEmZmu+rUX
+eRrSgMlKXQIrOrDM08zHkut59BAX8DDJMvKsiBuREcrvS/Mep3QV/CAPBEfqjR3TqreRznOiVgh
nWJ02jM83u1gZAEru73WyZjamPyAqxx37yq2K0RHUXocRzlf10GYb8eoVbxBmW2GIjqhI1oo9nX2
QE3ZbUcOB2t+i10zmtU6KzUkXpyjNJOQ+bqf0KBL6yuhWreDqsV7zGBEO7v8HFjgY4+682vU2PA/
bXbFnpm3D8FT+iVsI2L6sv0Q5V/nItMPZSQulLo8OMZC3o7ofDHAoL+PEfKUD7WzjSeDjsKMdSUl
NXnZ9tuV4QZ49wYL71BFHs2QRfZrEVFa5UEPwWqIImzdIO4ny0Y2FdLxbyPsUxFouNSdl5h7pkY2
6oeVk+faNmNV3fe4ADk0glNPrBPkJfcmN4YzGN3XcuyfSM9cnHL3ruHAyYfTrJP3ogrlrGqzte3h
sHtBXIDHN4OtpVTpOnHMQxfFRDjqLIGyeo8LVyeDrem3YWWgtqlmsZItCEpFf3FKOkMVySIev4jc
NkkOI1hXsQc49kYWOP8jwKh+HbZQQvnUptne5fWyBM7kcsAzALNd41WbeN6Am+ArCNhbDC17C6ql
ixKkaHtxTCu1WZ8Z7zMgmqtd4qhg/peuhlGwNrUjv1cWZ2TP0Cy1pThZYtb9xMpOVorXShP5HXbw
B6ZzT2E27Rzwv7HRVd+gv91j0RyOo4MXWxI5fhkDpAJPZ91kWaKzF1Z0Xy04AW7ZGGSXVP+XszPr
jVPpuvAvQoJivm16tN3xHA83yHZiKGaKmV//PeTiU04rbUvv3VFOom5oqNq191rPYrbIiRCjXnvT
dQwlCgMXFJptF8lBf2PK8AX+z96mlaAT2b1tqgQUm3sRd9RNg17b8MW6Gw4ffqAM+uDLlBe5KSx0
E5pvwdR4VJPAAqc9IuHauSbQWzPmBiyHf1FUMVscR+1Eb5+jGY6N4sqrpprXRHVChjPr90rV11TU
ObCMgh5xW2CMyJ4nfNm0FXnKQ0b+LaXcjj9u19jD8V4C3GUj1YMhhSuWNi34T2UwmYx5Q0G2R2i6
wwsajwAq4+q5i0yiphEF4Ag1g2wsBkoWMMGzk193SxWtJbTCPMbY2OdxsjVZskdh2OzKNicBNX4Y
VF3cmZqCSpT1N6Shvig/ew2HmheRWfTKqyEUzX5L74dYD76V+8vFaP7D1zgkSAsnYkp2D8TXPP2R
qCrZRRGsjkYCQ8/8/DVsc3ON2w8biU4U22Sm+WIyAcfZSXWQVeEQgymvvVpexCMFdsJWDi4AoIwZ
TjbcjXEMxhrmYVuWDMO6Hte7LWomsy4MRe86ifTbeIlVGryRc64xNuuYTuu6x9oeRBCLtmWiALMQ
mxsMrXYY/fmtSdrmTaZ1sm79EANyZl2oIanxE9JIIuK4hu+bmN3Kzsmqi6vMWbu6cTu4Of7OvHvI
I8+9ANaDGrNpw900SMhI/Y2sofWEsHZoTF5NuJ6uhTMcbFlcZwWpgnodQ1JugX/+8eYq4woZTwOR
or+rhIzvOd66l+QQXTqkEa99N3nSiRwFwJZcAaIgX0Zy+wp9yaqwyR0vMnPLGx2uIYuJg4/hx6u1
dq0qulygA8tgaQfXSfJR2AVRU65b0sTCtNeLjkezJKbZiOZP0MuUn6O2w4y8pMKQBTLOl8QjxKxO
pkdkdXeNbkduQlATV27U33scvALdorVCMMNa97OPxWHsjbO3tku1TZlZ7gCn3sNwvmsjWFoge/YD
HsCg0Tk1+ZA7OyYGRFCaUNkWa4AdwzCowTjPHm+wYCjlEdNHIJkVE/4g0BjaNhDbEpGo0aZPsVks
Md/OLyHScoMdVQMwnl7ps+4GoEaQHNXla6nFLx0IkFUHn9kkqiIwKo91kOYhLNV6LeXoc1o2MlIG
O6yttprXdaPPGzWo/LKvy48+Fre6ZkdBZjXXQnJGJuhNHureeOnSiS2Y98gmgzTwTNW2q1ZTOUVC
jMPBLi5px4crqgisXD30fT2HWtbgjlwQ8xQE976h0yWS4xGGy4zRbPDBMxLaJkP1WuSpw6ZCHJ2c
Z4KPQutJYwq1yscet7QyrrGzsOuUZosmO7rXIh+lbJ1hmci9+EhEUs38gitXrXisJ9emh1R7tDHC
5MoHj7sybOvWd+S9Hw/syU69RZsjednA9OhaztKdFKhlGhJ+CBWgBx9dmCnrt2eXXZARVIZqWLo/
wDtBNuVVbkf9Ismy4kB6X4HmNd+Gwo655zLdab0w9nihtS2Bipd62T3Y5PQcI9LlIVjFj8JqQc2p
CBYa/drMLV+HKiH7DCxtANEJ65VtvrWzwm4qaXDV5DQGQ029WdnVSD4C39YscvLrAH7aXu4ukFJ9
jenvfsDvswF2k62VHRZrN/deaYkwzAXpvdINjCS0ivVACBognCyZQvvTp1cY7kE69YfLrXF9cDza
2IeASEyC3mBGrl3J21eFA6GsIyjyNtFGcH3Dlc/ytumdTG6ILtqzS+PMBwO2DmMotCpO9cBWgCpi
F/qUq15FMdxEMOp3MzDbAArcHBSR/ohBblvW9qOf6TeEqHXHyi14FzKPFWP6VUp6ZJZB3Kis0oPD
+HQFR+IWbHB1nN0KHVMSvaQ1H6HHBh3GgSMj0lQDp66Lhl0aICkQIgdySV40eWqYFyVdMEZy6zgF
/XY+tdNkuy4oSgm00LcdZJlVQ2uHtmoMd34Y8Wm34hNus9xOvlx2FefDRAlxARq52jZyRuhV0nAl
fxiBjd5+OP3Y7ptwvNZHiIaTy9YrQsiHOuF2yzSK2LaNX9ABVH7IWSozy3XoUk1M3oR+XGfN8AW1
J7LC9QQP8aJpWOg1ghg51vRRkFSl2pnR3O5DDO5EW2SceGnE2RBT/dF6pS5uAtUhStYbZ+ndcQuR
MjDO0Iv0vpRiweUkn1kbo62qfWenS5gPNHSzVe0WilHX8DC6FvbJ2UT1VJssoerTANN47wFnnEq0
jVqfXA0aDem2tcUDQg5jTcPB2bhV+yEH5n8oiw5IC156kCOJJh+7GXRSZz34+Uh4AS9VXlNIDJX7
aZfpNrbKj4aR3Fb3u59lq7+HDRC1mMw/ch9ddw/xgTl5VF9JF3UKXSHiwMOyOLZjBbbQwtnmghcz
idG4Nybk6FqZPREiX5D24tf7TmdkjF5ZW1WR+4gL9LNvlEbV4GpXs0amphhleIk1NYQE1MMdiVyN
YivWWT7JnP96jvxvLTcR7/+d7qqy1nILBNVeaxjLJGN+YfO64jQdromR/Pz6Q86NkE8ELiP+8KhM
EfLhKb1mnOxdV42zjuyhD/pm2KUGUzEITvn/pt9ZjE9/T6zH2batGKDRPrJpHAMmX9SO8UtbCSxw
qfuzgb4ydtbvry/uzCT+NLXYHFFJpNhw96DJXlKisdCQsVRkvX4lGpVshrrbfv1JZ9TJuLL/e2E8
SBEtJJIg3ZxZggirJyefaOZYIKlQSsMhz8nEij2XI75hPUoI7xs1JxcCGBjrh4EpcDZRcjG1KK3+
f7z+E2EG2qjljfMKFqbhwavF58hsEtoQRWMq7UcjJRH46+u3F3HDP4QBfzw8fwnEpV3UTq9bKXA8
pok0MT7QTmmrVkTv+ZJ7Zffk0qbuoVUo+cwQdqTf11gdlcr2LeZ32PrMaOBRZixqJo3KeA78mJ7e
kpi0cmT+iqryTmc6BncQTSSpm+R6QXVOLNvlL9HIk7716Lv662S6kMbb6tpX6skGQTt1U3wcjMZF
9NoyPF+IL5xg6sp/Dbv2YHVNsUrwz9HdR5ZNoyZCpB02u5aO3trHTLXNmrhYZ5G9geKMmcbiYF5Y
8LmHUCfuOku+eRkNcUby555oRwafCG6smnLvd3SQ6FHqu8aHv9s0oOxTFd7VeN45TbQXU6mB88hH
Ypr1W1Xh5xSdA6qHNMGNwaHnYiga2MsdFR1uhKCYIKhrSpVrK2fGRkozuTB5AqrcSw8ibTTWf2ZH
nilTeJdkZhdUElurTPNV56EqtaqRiGQ75RlWZI9yWOG/iplIqGXqJibE0AzIdahOB4PhB8xBfWXS
En8U9URXuiyyx8qPaa2CdFl+nXxaVy1hz3nUqb2aQgJknPw51unG6TqjyAVWFYWQ8cOJ874heIfr
+DkiBydvMqLEJZ7xGp4k0v+yEve5llF2AC/ieFjd67GqD0pnZg8oEtcFk3JB0wZxoinp5+rNnaYR
+IK0sllnXvgwN6MMZgXRkxNSHZitXRNixnjFU5a+In/SYjNw3uC9OyulOn2VzIxjBr16IxTudgjB
Z0Puv6wFh7wcORTpJLO1NUaLVa1GDERYihMicLe2ZsqtjZxh35I7DaabDjhQdm2b9JAeo1jvtoRg
vs+1Iq23ntONCL0rYVs/ibATF5PVUVqWyU53jOJl8vHcNTi5VtnEQxk5ibVuYNJ8o2Iyzj2KJ+Ki
RHhznzSDthuRJHNMLJlLM/aP8/6hjTGSMZsGPRB5GzHp7ib3o7evl5Iz4m73RGJUWc2UJamF0dTx
x3XSM66zYwSWITiHOGPw1WuRDgzbJ5ymAd3w9aeekzy6J7vtMMpy7KC/7iF+6TAM0mdvecZSJCB7
xt3mhY3WdkGG4uvrnH3ckYLaunO8iUx+v2++xHJv/7WKnuzGeDWIHYt44l0nJ56oK94if3pjB2NE
WPLiGy1CENoP5jZMicHgWKhwNPntAfeJCQ6QWe7X30QsW8Q/volzslFn8CFGcNvJPgfz6URMU9JF
DV512UWsVHE74KOTXdmsnTQyr4vcSHcCc9eR1K8nzbDybR5G14Rm14FymgnsuRYzGs37H30e/ka3
ZgRlpZFTrDtVoKYx3frl+EJ0cLpKNLicX1/Fmf3fWYqevzYltgb6yKS67IeFWIrhgazD8ZUZUBOU
DVOz2fHvvv6kM2WUc7L9F9lEgp/s5J7ewnXdkf1Bx+u9xOYdtJJuAdO431lBn/LrjzuJtf9/f81p
nH0VRlHcKLJoPeY1KIlfy4bqHbLgZ5m0t96k6MQX+t3QjgMo7qg+0kWbr4eo2nd187sp4Zx6g3fA
rvBzbgsm9SEU08pzom/ux7nVw7H/e+u1RggUw7aPSiUWB9ion34Jiy6p73vENNhZPGuTZdrDFBE0
TLKo/O49Xt7Xfz24Jzuo4zUjrB2oDkICRSpSvVjZvbZuNMURShU6Y6bkd4rs4jDjUQLEaz9bbfry
9e/y58n616efLJqpTXTsGHP3y8XggxwdbWRYvfgZHgn8wbeh36aEFITTQQiHGDYb4XarI6sboEdu
apKnNkmtHsM5VbuS+BpsUmN9mGTob6BIAXmyyDnx567eKrv1tmiT2GxkiBlam5+mmZQ1AaebxLfy
wqCfxXEdl2uaEelVN4W6A7/zk87NNTaWZ+nDm2J/x3YWWgkTKF1u20Zcls6w88b+YBU9gEhXDhfD
4DkrqXIBilYvAqiEz0xALKg04qf0yXDS2ITI/oZbozOf8GEoE+SqHa1QfzFaEmzSLj3mhvkeleOR
eTMUC442G6nD4Q51eVPRNQU8X0ZHLIM/v/4lzuwijvjv84dmCE137BZ7cyzXsq4A4Ojgzw3tEo7j
DeecFuVFd2Ru9Y0r7NwHnuwfTu9VQ1PXnNY4giqNKAEkJMhRzeqpTdy1GtKnPBJhACxe2399jWK5
mH89bSfbRZd4zhiTzwN9AMD3oo3Cgmmsa9nje6w4+FNPRRtqanNl+DJbN5ao1uOQDRijaLNxy6tN
r/ofQIvTXSlQC+ugEbGY24+9GFyIRB1ao3gZlgzV+9df+txGa5/sLJgd+6GjTb6fM/lUSbAq7TS8
1/Zkb9AyX5n1n0nyr3Ku0p2KySKTE1j7CRnWd5XNsgb947bZJ9sCglxZ16pJ91ZKSGeGf29tda5D
KYt8vTHoSoFovmx8sJlZqO9iw33JzOQwIgR4nRr/PbUJFU6Euv36jpzZO+yTvcO3RsnuyCnVxevI
rLkc0IMMvCjNc5fj8Zlag2z5obj6+uPO7OwLUOzvTVH6vZFVTg3sHLXx3k0p3roU5axjmZemKr55
/85d1Mn6j/wHzD5BJXt8DxiCK9Pb6D2YhiKcXkwqZ1qT1rsVD29fX5R55vX7cy79a6vPo74r2gph
OlmUj57GmXDM8q1tI26xYEX4eniw3PIIWfjQLCaVAWUMywKVXv+HjEU/sOiL57hu7jPAekE5oX8u
ZlvbLcMJhs1wIfOhIoSKnuxy8KQVx3gdpDDSN7s21201yH2hoUDPTPxr0m0fEAakzGnQ4Tb60zwX
94ZJr7RMBGJNxo6orZvfX1/+ue32j7flr8sPczVO+cS5EbJpw4AhvWw1/UKQOkPzMWZU32qb1NJ+
NdVwl0Tim26OeaZetU9WWYUbV8a6iR2rrzdJl14i5qTbtgTvSQtSbajrHT95fWdmob9DrUAUqHKR
AkTjzxoqBw5RK9qanYs8Z3Du/dzDyFZjTG1TfC5a5jD2MV+aCe6ia9YJ00dpBmWHagsO7spwknFd
TeDaSRt8zWHSIR63w+vRFb9dhhrfVJHnlouTlX1BC2jsqujdKrRHaTTJrSLWIwmH+OJ//PlOFnLi
C+wxxMS215RD5Drjw6hArz5odwxwHn1YJpapbuY+e4izSP/mus6txNbJSlwV+B6q2k+xj2i/OXfe
zZH1CB9XI+yIyMNyzEmLtYwjKovLweHA745kpGcqNL/ZM88sEtbJQhw13thNnBz37ZyTgDFoxRZx
9FM86v2WJWrT8YpsHAQ1/+PKb50stTD7/CmTOCrL2MFLgXHDgsmKA/tizBZ+OzLuteMyZZpiLdwI
bS7Xox7/UB2s0RpxcuBWRE44wpm+WYzP3YGTxTgyzTK0JCm4o5ivIwGVvPKR9Wj2fqitT2pouiiz
F++/ec6WIvgfO591sioPovaBqGFnRD4/MKqqqweDvspeGfEVWqZPpIR2kEqNyWen+wf+vk40pnTW
tU2ggAElBWCwJnZff51zF39Sqs/zVGawCOM9sa4MCEZ7Wkeh6N+1Wdu2tsQ9Rmvnx4w4cvX1B57h
lpjWSXnetuGITkXKPengj6MNBdbyiOQgQuaqCm2wlFDuWN3FGwJHCJYOOk8AFhEa8lWo6DVJ3Xz8
+quIM6uKdbJ0zrx7aRa6mOZo7FcEda8c5H5BMRcPc4cocmoo0xzZkAkwjvN15owoDk1U6JnFQEgW
G41+854gUBFUZFqu5Vy429alk5zOnkaQeR+vARAtVoMm2rMQ//T63ruIsv6bQk7YZzpEC4/s70qi
GkUfjsj+99B6ss3gcJdak0S1SDYe/UP1UfhEOZKdPG1nzf3w7F7e+Tmeil7kl94kJxzFqXEwq+Z5
7ApyBmdeObI4h1CODNRg4mcmo9W5IbC+0HsmEjpyFmxHjAfzCiN5bOBgMUb30GjNp7D48zoeyo3N
rBMu16FQvY79hakRmZPVs1GbzwxQUPGM1TupIA3yiRqdoHljVpi2XSabo0ZMXtzONwkRK/QIenqe
TZ9fkICNMCFM7/CucGleA5IiRbs4DN0GaQMaDKefdz5mUQCF2d52mmsrbZi0MRUuo945iiKVW6re
JRO3n4LILEqOgfFV286Q42e3fyS009q6lXdHv5ccI2nAP26JVHRR3Pk0xFYk/QRNVF8bgkTzwZPb
otQuEPI8oFbgsBE2x0kRuio0CK2iFhtidMPAkOrahaG5SlzM+d7gEw6xGJIGt77Ra2cMJh4jMpmS
YQdh+D22NdRtFf3wqiD+0ciHz2r075vMs3+C1fpwS9IpdC/cTKMB2dwLhzXSzQ90pPPaKxFMlB4i
mpIG2SaRIYIq1Ty1BSnXg+LHjSeLtJg5Q+jL6RVFAU19uxmZuWN9paF3WzXTsz7W91pqf5LtgSli
QH/YFVA2cjYGkkkxGkyhfBBZgfHD9h8TA59cniJjaw3xNvfej2pEkmmrZuBqDW/XF/jE46iFaIBV
o2SYvZoNWPUwEl+nDl32ZHc/YO/SGtaqp643pzXagV0V8yC0IQICo0GBiuYORmxmXggQkwh0UjyB
BE0n07WSw5UlmAcs+qNy7rtNKLR7IwxJ8S77LCB7k6+zPNU6oQlt5C3mhdm/aof80jYLGBIgbEhb
zrdMo1+duXq1l7vaoyjjN7BvbS/2A9T8r72+RP5GBLhkCPl5z4rAd/tnvx+Qak3RmoDQD5e0Mwb/
xoO1ZIl4iXnXFlJc2iEB5Zx5kLf0y/ir5peJE7s/tlnyWIYMZNQwWoHkPJZORN6njKqD3EErGqdO
RZj3Elus53cJmZyZ6EJmz/4ODAUTEk9C5ovV0Yk7sVWVe4Fyftg1rVpomvyzhMJ7PVuGAyhcp3NB
fNcqRrxbd8goqKq9TR+6uKRTRP/G8gKPi2xB05FiahURTY4xXJKLeIGRC8+nY32O0n/2cB1dTKgc
IWcishntzrtGl3P/9cp8rpa2Toqx2sxkj96G85jOwXMQusn7Gh1SQkpJFgoZpdj3LcTToC2cg2ag
zPn6g5ci5B+b85+jzV81fOWkY5O7HGEkbzobVRpIZhcko1UXOtU9dXTqbb/+qDOnJfOk8BK+pWZR
maj28eG5WfRuo5Lp8eeypja8HGl/BXPih8y9b7a7M1v9KZ3ViWsYQH2S7nWiiGxTfqIXVYiyJ5Im
CxKlRhp1W49m+3e17bmbeVJYKVTHoeFNGaAI4zMuRbHuTCSIBPqA7DCgHo0x0i/iJVju1BGb3pLZ
85J43XWaOcmewV62s9MuuRxVOAY55pOv7/zy+f/6kU8qsHYeC8JYAGlFE2k6leMgTCzxKrNM9aqY
v7n8c1d/Ulkp9KBuETHVJ3oOkxCzKdWgYKKdcxXa8A0TMX58fT3Gstn/64JOSqoJkQU9VIhzs/AI
XParLVw4BHze3K3mrE5xSKAQnAf3UXf0NzJsO+xdKG2+/vhzD/JJFUVWRYEwX/AgiwGbtU9PFT/N
rZE0OdpaR1/3XuYuwKlD6VLaff2h5w5O5knhM/puYQ/w2HfF7Og/xAxQMkcXiUCtAbon82qLq6I6
mOhDp0R7MslT3pKsC+HXCB++/g7n6kfzZJVCZmVyLFmsRIPzMYxYjXCPd7hKembTvkMZbzfvZmy2
d2MprkIBGHNSY79qwxpTZJL9JNlLBVFF8DSynmiLJF8xE+ijFdEERuBO1WfVWYCCEJJqOuLBsRMP
dNa/WWXP/HDi5OzpRdA3Jwd0AbqpG0kc68Z2HhC+ZT+FZUEtR0OuKf3zm5u1PIz/eEjFyXpn4PaR
bHTRvpA0sPFsMWfqQucwtgZUpWVI4hQ9AWUZs+jEcHZdGpNLFzlyHSsc2ex9lSOvLdWOK0ML3+zI
fGlnDwztMgCv8he3xmyAg3tPaNU3C8WfM+m/vvPybv+1HUxeiAeoVHDpW7/Zodf4gHpL9nNrvju9
fYmL5YLKUqzsjvgmFOUAYD0vcFFHEo3xmjr07JN2ZOws64M2R9BJZNbucpG8xxaO40g+YDMemOk6
TyaZUxB8mI0zkJBUiOLBy/1fWRPJXaaN05aX+ZY4R7HuY/9J+S0RLQ4T/zE5dODbNuPg4dJfPlEr
iohTko2QcojHS4xv/a8+y6ydYTjGx1RSrdFE+eYdOLOp/Jld/nWHRgnt1Erp8cPPwdeyFFlx3TZB
SoIqFpBAYwHf5I79zYHnnMbnz6v41+e14exY9A3TfUHb5NazWk6qRHlpVpReYGt8jB0d6os53toa
QCaC96x1rdfIYHWajvk47n1V/erz+MHU8L98/Wifq1bEyVLvxK1pzGGT7MO5fJQdeo20jx6SSbyW
MyGhcaa9ulj53A5VoobU65vPPbPDiJNlXyYdB5mcgWc8pByOq4WAXqgXb8J6wAOp39uj+m6Me/Ya
xX9fhVhz6nnIo3xf6vjeHbMivKc6yCTNeKhn86E30OxmvBeEjK6aQt/9j/f2ZJ3n0FwVkzOFO2MR
u4o53FVD8urO5qOJomPtt5nH3U6OGEV+KC37phvIxO9Mc+CPPOivJy0HHAEhIU72NR5SdDphtnZh
269iHu2NmYhfRYpvyjPMeWcuaid/7G6KuXtEWzmttHgML0pTJ0UulI+GacI3IF4bgB/h80XS4b2w
GQu5PDYrQ0dwpgaixwTCZgYBErSGs/zTyaA50rcEnzuE0nAANBBmkZc9DvLZCev3AYdtxvjUbdaG
ai+MKALhlnFwGCRhaiaoEl9rxzWH+olUCNI8OcEjvm3IbauAMx+7NHnBMI2AoAo3Shj6ymrMcCWS
6HnOFlsru+oWHYzaSJX9YGUOkUBydPSwb63G0n1vSUsKKp1eFSjGibgRYjFN99LJCW2CqwLEWS5Y
aI8Dv+narzyrkPZyln58KjT4x9m4Vmq+jER6BFaGe27CZ5L2lbf1jeoIZS3GSGN36wrDdd6arwSX
vjeIf0ggT0dmRf3RGgzzWJQkFw02AEstrX+W0szXuB2ucUYOFF0k4JUyKYO0cD97S72TDzsGyo0t
gEPdXVQmxn6qkJQwAYcXVEBlKRZ8nx3HG0ZUO8/S2kC1hbepunZJ4yUOs+4xe1s5OcQOSdlF9ahi
/Jw0xNn3jVm/8c1uWvUEsWyJT3lvOvA/0qf0xewckm853huJWvItkWAM2Zw/SR+spgrbIJPFS4zB
edfI7t51ahJSNZAdWaEH2ih2qek/eRHDnKFODxFd2VXUTdnWwhURzMJ6Zd+E19LP+cG0ibVKWSBg
Csy4sjRQf1GWBUo4Gd7fatFsJS3uf4TwxJrchFX9lECopJ7BfBMmNknpzW9tMK9Ricr1WExv4QxQ
BvXiFaIRylfbvSdU4qgm/BVj7eLfoF8NKeh33PjECPtDepsW8k2z9Gv4o6jW9RbLR16+Aeu5UKm0
fhmdkDyXFG2OLLODiJ1phWrgJ/UTkpqyE2vHjKYN7uW3XMu1oDWyGssWfk1M7Y/gdX+EcXsFmGXY
qmiAX205Na3a7FeEqA2XxHNfRpxwzSLdNC5Byr3f9VgMs3qXFma0JjcTv0bn/6hyKlWTSezWmNr3
3uk+9AYRYtX3T/mE667Q5uHQGTijMGOFm24GoJGm5S1gn4YOg/85OJOPiE0XCMn8iIYP+JQYMrjh
mS/EtWI8b6dLs21mDJmtvpBWHSzGWXxVNDjfuv6HltAYSXSsH+Zgag+zRCaLKjXbhFp5WVs0YGvP
DcIOLdtsOZcY6EFY8TxMqfPYWQOuwYXwTE4njcfqNTRR9tkdcA8HIqmIfAEwBw5BJioQ5ZZxb83V
8EMm2PvYuLZzw+HAIoCRfLHpwSAa8VINXnVsRd0E81Dus7R1KTRgIHY9XYu0u4nKiD5NxZbqe3ID
W5c2UenXW4wURqDF3js4ZueB6WmNWgJSnDVbmJ8AuhEWXgWWmb3HKq/wH4YH1Q3GZsTptBq6ghDB
Mc0OmQ4tIofuiNXWwkgQPoxd99seDbEykhz9/6h+4ncP+V8+4XodvFbdbq+iRLMuOogy951TUFTx
g1rQd36Ug4U5QPnwxk0dk1L+CCAYD01Z+mup/KM7aw8dVTrZAcMRFwpItKh1NqlCntSr7hGPxKsQ
ixobyWuAfSoKwMPyCSTaMSRCqhqX+O8MHbGtYy7oYdoVOujdVdiZ76CJ772Ijkyc43AIpzzdKNni
uabluJsN6wbnB9kNuf/RL8nYLnZ+fDcu2EGihByT+LeIwSdBP4hEUD+uvV5HvsJoIOgFQEjXCmke
iqLZRLF6SzJtRyYrweSm/9JJq8D4gq+AL4Q9U+kG4wRTR+dRz2upj7hkS6O78nPraPZEMvZtujMs
9dTpOjuVR5JtpB5yPcEZm7gAjFztiXHxp9HGdJCA5cspJzqwZaZq/TYHqM7xnN6UrdVvKdGOUrJK
DikRDq2hMBbpfonj0H6dAPOB+If6bqM5s+D0rZXl/c5SA1Utj2KtlcUmM2oEG9wh0632rcRZBRsD
h1FGLxaT/O/EzKPNkJr0hYT3IJrkQeVqArKLGX5o30QvfKyfGkESlZUFYaQV8KJoyMHJI80ywQVF
TZ0TDeO9jZ5P9y2G1oGSeNowf8EuXPTsMThipJi8YErrIugiL7weeixLiOkw+GgAGec/0h0VcZ6x
sPBNCO5Wc9zfKBNeQ6U79T7X4httsUGDfv2pRea7noa/smw8apNbbYSPBYg7mmjcUegnnB9wKgfA
bd5o1DD+s5srmgYk5izy9W6CMSvG8VOGcGZiC8VGryoyYXE/8F5k68ztQIpV/dWU9v4mTejpe6RX
+VP4Mkc1alkX7TU9D9zhoiWLEdsa7lv5TBI2qbmT+0QIGn2Cpvcup75816bCAnCJllb41A1zWH42
Uc+daxV3CAyD17fmqhSjzbwmJ63HrLzroXYuFbui3QywVni2CcYUOg+a/2S4wBPoEf8e6R0mjfpQ
ua/T6Ip+9hOBvrZvXJGs/VS2OHjyttiTFQq7Jx5xLXbPpm8rmCWW90CkZbVpADexqnUkRxYxAqPi
Ku9amvP4ade60z8yXDxENT46a/mp/RTlSGatpMQw3U652HZLEbR4Q/cZi9NuNEF8uixkl9hlP6e6
v6jdcSe6IkdF0F2Qr8H2UWqIQbDf8JJl2FzgeehT89jMJvbrEcS8Blti+apxsyRXGLzHIO/vksq+
rjr9Nwv+lXLgbikXSg+RwzxXwA4wj5nXfgfZQwlsq3Z4mZVxRJ8V4EgSY8w36fL3hLOuHDt/7Pro
LnTiuz7FcOTzbu9spf9yMKJyh0GuUixfMqVh89Jze+OX/UFrh00ReS9ma9zwpGwmwKIsJHW2LcgE
83PzNxAMtuGOfGElLjSCCROWrLVSSHIG/jSv0x+yNeyAKiYJZqv7FZOMSdvZ2PdW2OPswuTcgnsA
rEh4LXqeoGi9YzpmO3Cl4oAZgUVT1MOGgQ6n09y4wip/Uyj8RrPDW1dYFCJOR2qZ2RjNMUrQOpkw
E9ZaC3iByEwv+PMmywnqzBhWxs5saDT9YTAnXIw0CaEm4Zt3jAEOnL8+OljY49cMV/J1TJjpHtIL
DApnwSzVgH9gtulrxEPmtSiz+qrogVP0PhgtLNkfUVa8aelsrKuS+WzcsGvrZjLxaLli8a5UsOKw
nnlFqAIzd3bTjERZuqjyXZPRvQC662oZRnfdRu+a9z8Thrl0+8xdtVj2Uq9YQ9Ro1409yqPtZsUR
OBzEyNq/AvoBzdat935uNHcc6ppj3w3qwZMTndqyENMmt0nD0YU5XHYNMsZR2ksgSl/smpohR4LE
9MbHS3WP835kSOZ/KtIp4UUkR8tp4y0u5KCRGFA8T0lOGS7duUwfAjRqPAPLrfYtV63GsdYxFyvj
MNVk3akxx5A8kgPE4GQ4dnHGKd+xsVcqCUssjJEUzuq3opJxicZeGV6RrBhzFOuyt99aegDbgZMw
xSfEnVJvF5qH5gezdJ8i3bsUGXcwimmM4T9B30x7ZT3ojKmSqXgwKsJK+xRqkQD548DEll4Ybpwy
TLcUKExrZRetoZB1Bz2pbpkSAYZrwo/MHqMbi/PwCj8PeAnoKduCjSpwRfhoFC2coGa+9xDEatLd
Rxg0gP3mjy0GgtU8lsbOHTwgkC4n7DU6PLrjoC98m5FnvxC3w1w/VgUiZi8yrghp/SnilsaQxNMi
9eEjlk4YYOm6yxU/9whUzje8B/A/+b01+NhXmvEKeyczHaPzDqMwUTTALgCkWJLeGyKOKgGG/B9z
Z9YdN7Jc679y13kHjTEB3GWfB9bEWaRIjS9Y1IR5nvHr75fFUruK3er2FfwA2+v4dLdaYmVFRkbs
2HsH6xKceEukIXWujek+1jX4nYnubBW7jN+yGPVz35kjZFSqzoBn6KZMO+Y3InqEJaKSsVjmmnkM
41LCbzBZDlk0+rdaa+ztgGcFzvjDD8R2GDko4Yd+cEbph19tcHx4RLn50ZowRWNf7YcJicOuG4hq
1KPhirW7CMcU5V1UDHfFZNdbap8v2cRgLfDcJ103gfKF4G9XrFhDnT9sjZo7NoXlO6ZhzfvYTgsq
ySJilBiAUdQEaurYCn1GhrdI1BfwhMsfdUTvV8ZU2VOFi3nGYVFAFbz5WgM9skRtUXisd0Zj9Zhw
Xrzu7lua03GXVdAJ8N9/boXnre2WDVGmU1Beak27MRodVi6o8GWgtPfKkH6YZG+ZVN9cotjoAskx
8b8Kv6SeCsqN6GvQtrJGkUqzYT50moFUs5S1R6i9Q0Z83etatdFq+mBcNp4dxWbbM+qBjcZCPIKC
Z682BoJWqfyL2jfsDTedmyD8/DYism3fDG80uS0g1PIfapUG66rx+aw4oWAL2A87Hi//ouogKTPz
RjAddJGz1pmnktrKHtwwuCZ+rjqelU3jNHLlBjwvN9bKtW20GtlcHpg+6ld2bzcPto+7mAUTlyY1
THa1QvEQ6ayhNBnhETkFGAAvXqygvrTyUcAJYHKY0hZ90O1C3aLKMKBza9Yl9AJ22cHyLseYnWA4
IKkc3hDuYJbhfekld9pgKdd5aYi7YCirS1HH9y5EPGrjxtu2UY7LPiKl9+jw+22vlPVGnfzPQ6i8
GT2hbVTsuGlFEdonKnImR4rGXOG+j8fpObDwsjH0D+TjB+iU/qXreEiX6DV119tRnPOcKu+q0X2y
IABibfKJJc7tLd72q7DqLpyiuRA6xV7dBKsiZD/IFOJoULj9A158Bn8gm9s1PYWuPqr5Kg/wnzOY
x2ZYxJlFgKIpSe8tzI0wF5HEvgvKypVRlh8EoOiqaFj0YfGFtVZ/m45actNO9u0Qu9pqDKuLwsuu
ivK7qtg4Zw5u+IX58rS2ghzWxZBM90wIbp22VS6SjPskXb7UTL0awxx+B+35DnOj/mJKKZswWcx3
cTF8hep9a1ByWnK006JSRuwX0lhgUKIOqnvlK1G4VWhzokJNtvEIlJDwfle6PSE2xR6p0rx83cZF
u+KRfs82b8HPEumbMDY/6KXNv0idBblheugLCB0EzENaRd6VUyBOJtO+MwHDIRdWHz2pUi4Nc8Tf
Y4w/6bF6k+JadakaCDDDOlc2mR0HW7Opy9suFCNrugbIYC1G9eJc7Y3hLqjN8Ratr3+vZlShKFOa
B99r3JWHR+V9i+/UbYwN6jYznI8pWNZKMmHo5qb6HYszOH825QzYL5XXeiRTogG3VxcIvJIkUrdA
FNplbLAANymfhk57TkXT77QSP7kaJwKv0bds+NMvJ2No1nRk04cQPs2WndUPzRC+zR3eMcYT41bz
1Pc9jh9AIeLKS1MmN+qU3rj5SO9pUXT40/QslITHlYUhUEp0sSojjJq5SwyZ4woXCcSG3BQWmbNv
eroCWChuxqS2to06Rdshn6Jo5UaYZxQ+FoBtYAe3dWm/Z5AQrw1/eEz7jsrYERTNRmKUa9T+tDmu
SaS0dlTcCmHe16re39q25XzUzP3WhNGznmLW1pMa8/BcyCA32xx+CeDP4N6g3xh3aEb7D/44Ddsy
oJrK3clZCSR5XDM2Ysg8sjaQQm77ppMbxPHryPoCk+awoyi3mhRPfgRUCZwKtLh9uPW7zr3Q21ph
HFnwZJOBL4DbesryILlSABhwLMHlotQhSLD1D1K6ofnwj+hXkJp6F3hLZbs4xtEYHwImC5hsJE5R
vVUiEHcVrsOaD1NdumDt0vYQdzu7Z9MKW9ORoldPme/ZGzsvg69G2nwSBqYzik5v1U4pUc2x7Ars
EPHEKt8opqZupkTle0qDx4rXZF1MxjfVQagZmMDBeVra11bqXboUiedTzqJ5TBy5IeU4bOyS7SKD
B+6YKd2WhCRgUkJzdtImWIsE8xwMmd6303QRaAookchwcmPHbx24G/xDxnN8JH+4SlHgkMrvXgba
e1tQUTVd98kxaE3C0OIHy78MdAC4SoztuvER8laixCEXy8Gw7KtHcjfGjxPmdF4gHa7bGDVvNXVb
iuzszVT296Puvy8cNgbjrFJuNSpybnhhUJVHGGmnUbjrtTC6611e+0Jh00TpUU0FPdW6CWumDRFY
oGuN+RZ4rCBOfIY+ggIqZMmNObifsEAaIUPbEPjicY0a6b4wjQszF9i0OlW3oWxJMPEd1r0m6f8Z
tqcj4OjGHCJjrVftRYCIdIVZb7MiOri6duXiDqPL8YOf0mGg6sQ994s1TE/G6H2veD3YhwD6EST1
PQNi+BRlT/QxWyXGY3Z0CRDcUo/AizBeW2ntBB5kuTd20Snnah1fe9iGsxQA3HkiZxWw/p8Egw/8
XG3sMYvU2EAeeDZzxd+2pvnyq3LP7lcBVksrgYUc/6L7xga9RidIk0PG0txAEhoTavyJHGD6mvVg
JmiihkQHr4yxBJwm7BJFeds4XbmLGigvtm89iQ6nikEp6KP8uySIHgY3w0snILjY+U3jjczNU59r
L30s1OaHVtJcprFZrCIX6wTZKjopXTpAmBQw6AVr7dN2Vzq4kBg44OIcshua4ZOSi+/tmDmrLkxD
BL3A2vrU3OX5cF1rsbJGjsufyHTzvGisH2AG+JR0DPQDtn+FInsgsp49IXZV2olVLlcHTm0Lz4m9
lI0dPHSM3teAfLhV2uadFY3Behjqz4oAtTBGMJs+dz4mad+i+a0+BpnEOAmlMdIvTMd+bsPoh+3p
43pis9eabkww1sxufaf56oV4RxGF2SZkx8y7yGWinCXhPTafvBOeuwWAIWDQAG8Yl+LD6oSfCIpk
p9hB96aPq1tcslJcS8x7mmxJQxvfcxUusgR9AU7QGO4U1Xv8W97VFargyB3N1ZS15bqp67vA79kG
mVN0xiLcDbmS7tTGTrbK4Lcbq7Aui0lnEbH6acTSEbF70VwHNGBDamK503vf+oZ20oodhke9I4vs
aYXU85NmKhU0uBA+XPAm8Fj8UxnijdOBOztBtJssVlI01Y9wEu8NpblxDQ8u3BRgug6b+hyYGMOU
ohpuWWX2FFfaZ880XfZB4Iq/KoV55VXOlVMR9Z6FLFJLpu46hwZ3PnVkI5Vp0bbQ8U7QelO5cWGE
4+ePcY0V5u+xZqLXy33Q2sxoryfVuPcrf7xzOSJcx6dzDTvjVHBzuoRfaKhJtfHbNljHLc9TxgN+
CXW93I4yMasTevrAnsxN3xXPrMjK1jxjEd2WF1wGMv5VDNZSeoDzHo+n1rXux1y7oTB4bnTxpBf2
rc7hgFqbPuaergelsZcmM/mXss1cbiOZNAfwAUahyymBaujIBkqL9oOC9fFq5NJnjvO5CEGpkMl8
Cscu+mKXEc6aJa8bm6Y+CV0eawKvUbW1gYCKjHOs+97jLjRuLJOh3dTrD3WPPCoeg25nh6jcsQQw
77QRDqQvWaNO0NLr+V8aq6+vwkhaTNUDo7yAzVy+weSAfacbTIe+1oMLNoLZLNNUx3rjFQxTNCHR
s7T8IdLCXCttFdzhz/E5srgDJGZAS17zWz5dfe7WPLpQSCNsgK1pO1lStp1QTOZu9iR0SJDY/stV
lzQUjlpc0zYmm8AQOoMyivexGJ0105hb39Ax1h9qqo185Dnwo5vMwIkmsYsHrY+uyojLHIctvYEq
/N1UiLem6372O7+8q6uUOWme74qG4VyfuvdVrrebFpc4niTBCVW9mEAwdDSU0AfPzcD7zKuNXhka
x4STqOoMH22l+0idhu2r8dbV8TW2KTYvi9CNVmz9YUl9TuHYqTaqAHYS85VX0WNQ5tnl1Bs+Dq6p
fl15brIDVo7uM7c2PleI9y/TEa+dPo6bc3D5Cy9pr73eDC87WLCrwW5Ily5uDCnONLh3xevG7hR8
1jAXZJRrxsyrzGTH1NOAMhyB/qrInGB9hN8w3cNITMUEJ0xJPyTn8H3VYNLnpyLc1okFJFjDAInb
QL/wcdC+8nxrvBxz/O8pgG7LBu86ndEqRhMAhpZvNpcsGAJSx6Ddo0BcYcnUrQvRefBK8Nxkz0HC
+A++c2xU0dZ3fNBcAZqCr2h1pQY0cV4vXcMMfC4Vc0oucwPLpKkYJ1wIU3GOYz25ZOApZXTYb0HB
B+T83oM9wWvV7Si8gABZXxexqsgOFYU/9S+omrA+7v+bNyjhG30cvG2h2ObaLbGqaqy2YV5E6xcC
7bVqruFihJ9fMurXuCoi1NIhLUcK5kYF3TyeFG/VwktBeILiLojYb4TtR7buyL4byzMwQ5Z0YngF
T37YqLxAuKWQw/INU1vGAmmg30+CDQ5U9Os0SXa5ZtbXcVC9JT751H39LoEqsJVryGiLkx2OQ+aN
ykI2bmTzJhusj9ZYP2AauoXcY29985OT3ySm8x6gCYZsDNW7dr2KAceUXQxGXt3T6bPYvYhT9llQ
cyNSefAqdSdYhD2KMr5vYDSTNrWUB8l8Izo8L3E36zaUXtGdCIW4y7HfZlxb2Lh/4K5Hk6Jcxwwx
t1bFohTFxEE1NhHK4nA1bnNrIPewGSArp7shojlx7BDEzOPWt5FOqmPT70phtrfFFSnYsm5woAJV
veu2C5UH0RfZzhjo2bUw5kOquJ/qg29eZHDUz1sDmztX7TDpRIjKI8weN7McrkuFwYynaTjOjRvO
pdp6XXbb+/lN1VbOBpephOlZ8VT67cf9vxmlNRzhMnpniIiKVCseLEbyXoymu2KJxAY6m73W2Qz9
cVKYdODSmjFwVYEgWbvhDzxDqP/jtYvPu5YD8EQi30XyR+r1wdlgIg/wA+Vpnbm2WGNvMJynnsZj
5ZrYmShEtfzj2KeismonudITEOUGB/sVhj/0McogLeFvoT2mWIz1H52RARR2258tyJhXVS3dR+Qf
hhUBprMetRheAeMq9LvvlNRYP/CsXaZGc1sP9qMWpHQ/jvOm1lVWPo7RZZaUX+w4fao662umgpcC
iuAojTEYQFUBRMNKkU1YanJ7S/ChYWOgb8Ndi8r6gyQuZOyP4bqQS9hgka+VkLXEKdyOvtcvG6X5
VLg1+zo14AJdSOO3zmm2fTreGuPE0M+FQjv69hdhRCxrcBhzJ/Q+W9FQa+D0CiqvATAJBBYY+kX6
uTohROgq62Pg4l8JLnCeuvlaY91PVxoZ16oCt5y0z4EZfkZKiZPYGK28Xq/eGnmChmDS7AvWL9yb
DT5dOmqPqMZ2N5uMD65nYuIeYEMWM/yDbvnDy+Lv4wAwbzbJVwzbK7ZnZlci7d8Cu1Og6+onbp2F
0ZD3NgotBhEK837d8HVQJyVdZ75LBPh5uTJTdQV42m2arnnXdQCwVYeVezG+VWw8Qg29ecgKLb9g
06x26WnVAy7TWLq3DoJ+ZbpVep8hgK8/9SmLG7vRAEYl1URgdNjzFCk5cijOAxXSjcm0g4PzrgdZ
Xk95eKfUFTZm0lYXHu921PEV41o8F1UYrFxRGhes2MQBDpaFqIxvFd/tph+qOyY+/maIxQhEi0G3
ZV36YxnvEBfa7HCbBjb9eOiJqE1YWzna6UYqoUqR3bc2ZpiKhcDSZQXMw5S0bHPy4h9U+UBRDmCI
P76LzJE1MYyqCjn40MoA0xdrYoON/n7CHDlwWPSKUS5iV+jxyqSdG3b0ALJmM/SK0k0/QXNOSzZV
aJZfPWK+y5YbL732RJVdqnpF42RA++knfMyBDdvr0aS1DzMIBOibEJemVJeDfZtX+ecAJ/mdWhrT
Opoa+D+jW567LoW5yfYCcwQcbSx+w2HAj6fMmhELP/wJE9Lqmt2hMM7BYBmLPaYej73B7Iz2thg2
7Ov9joVeD8COUEVxhPfWDcd3Zu/DLkziTyarmJiE2CxVs4YvKvax54X8IirXVNaix1+DRX0rIPZy
nduZdp8UxBCq2FtkM7wctqWtLZq6uO0ZOE8f+7hId7WlPwlJ0coj7x2UXOuCMpk1mq7+rTHtDyIu
ce92rXXnYjyrmDWVCGutzkUU19t+CNKtPZr3k+QjUBO56CWy+KYNoanIn0ehxtIkQDXFkKkSFZ2G
Hb9J/fKyizGMSqxivGymCDR8GuA1sVOVUpVhuzCZnmN6Aysj9Rmw2uwx7UZ/uHHtBIRA+lIbCUbw
PRPDCmuLdVK47iXbCCbg+fodPJ9wbRj+R4xwpW+M+GYYrXMRSIySVcj6JmVDIxCns8vZwnJODQkT
JXD6lW3Gz1XgNFe+OprUGKK7gNCIf3kw3I1Bi4FCeZlXZEyXxZTnrhZdDU33GCTDA6XMNeOOCaUX
xCSllyQO130zRh5nORrvvQwovvI9eBQlAIYI2yuw5AFQQv0BmeoxgRBfhDSnsdT3WG53PUjZoRFr
D1MrCxxmmx1e4edjGuCGoJZ3XqffmJ1P2Qfu1ZopC80kkSvoe3xlGDtg4h4w+GxvlKILt50SK+dO
3lxODV1DZXtfm9YRG9fg5dbzHJtULNq2MCVasodLX8gYYp1X4OimlnwtrP5z7ODb6lbJgzdqwaqz
OSkmuO8iD+1PZ7LfQxtcFq+3INCMhL6lKkqVREFvXprBB8AGweKYIttWDB7HvjN2bQER0DNw4jMb
a1dX2l2nw4ERFSgKq2muLIfZL+TO72BJ4KKZ+RS2zMaa0DEIcfMZaBm6l7DZ1ZA1aJZ7/12a1eNW
GiyepyUXIbB0C3YIqjCzq78zOe/WMLxo8ByTsUMexCzjZuhXpvRteh20TyJRox1el9f4FiN3saq7
3NSarc2LZamMAgfV2OotxQmrZIdL9jxokJt8SI9h9pTEnrouQodSjJoCtpAV8Oi2FYpSaI5WWlxl
dvuBL45UKqq3NFS7yDIepir7Ykex/7ZGdoUObnK3IeuaMPACNg0a5+s/MEklG/cvyNx7H58jQmce
gNI5NPoXKfvbVmYV3Dtu/tBWKAfgrrD0O9Gu0w6IzoWjQ7TZV3GvP2NBJllxzj3I/T9xWn9Bhdde
U+Hx/kFM1UUXWWG/MVX7faFoj5pbXuHQfYMQDkwycJK1kgDZGM5F50wJ1qvhBbjF498fxi9o29or
YrseaELPgHUvCpFjdIwfBfWStcPCDnfftOR5z7+NMM///k/7FXl4z+Y+OvoxtVMn0dE8l4X4nFah
uW2c/CNLNqLzsDcex7bDY3yw8xV7IqYtDNF/oIv/yp1FeyX1cey4jCOYF6COE+PBsrNvcPmJUazS
CFcNvMwS1dNqxHX5frRLfJ1hu/AFjKBZ4m2Ow7VnNd0myklrAey/cyYPrCSYauZiCVoGQ260cvL+
uerCy78/rF+oMva66aOzspj/l24x+ZAAkvzB823noVTi93KtUjOZzb2WusMdMwOc8dAP/P2f+Sta
vfaKSm4PKGmBz3CsApSw8Rpg0fNnBf/s807H0ridaLviXtJ3vMLYjipEyj7HEaKC7s1DNAH2ZIb1
I2y1x8SO0tU//Fi/UDfvxT9HZ2F4wDPCbOydB9GiTdXH1o7feh0+jHZn7qxG+6Hk6vesri/xAPkn
Ov+vvoBXjHOlyNC/sh5zl7jdRoV+VlEBrkydoXxoJl9SVd84pfemzq3s4u8/56+ERPt7c/Q5RdFl
pOEuRp2QiFWldSxcsIZuVWdUZ3ZQUyEWF0w3R4k6v6npZOCfOd/SfviW+CCbnYuEt61yBZwevkrb
Z981NXwDqBeuMtpH9LusNHdztva5ddbusiJv13GhfPz7n1/bx8lf5Fb1lZSoRv2OJrlSdmldsP6z
vuoV+nmr65Mr02QvVKl61YXCfBGWYjBiNAoBB2/m8T4GIahK523ZDe8jr/xgOjiZuIFTrYaBNlf3
p/42HDVxyZyFpaXWBEyshO22Z3J6rbl86UNpXcPvEevBtsZN7vtvY4GHjw6kCija7kyQV5aBBBiw
1pMEEO4yZWy2WjNg2Rx61qUloK867Es5t2CmQlKpgNUrRhRB01AdYTrEKpyV4wQ/YGOwWklQxmra
FzYzMmEbtHeYX2JAGtnFutYU9usVoPZsQQf9S0W7axmMX9kZW40xeStu2pi2Gw6WDR9hutRR8EC6
ZEmUal7bPQeT0F5Ejc5MXde3QmPlqKpPJosofPcaGZj2xkrxq6yU/Eti17AkstTCMLRxHgsABKaP
fc9/JD4QvotmUsdZim5lvEOQd4OWa9f25iM0t20rTd/hlZbn+gSnlUUV+nWcpE/YtHLRvUHFw11h
Th57TX+eROJH1sDR6bLomZVA7xn79RcmuwVZCBtYl2WfRpdW40hiaWxuBHTNx1rDzspQLPMfBBm/
UGOor55MBApdZ2RWdBE33fgNk/fP6hhQfpue+Acjnb1a569i+NWbWMWiTlS34ZkN4apgPltgsUr1
PijJBPtJT3cpZexlBG34PKNJiH38UdmPVkCThUGXCaofwLkPmobHatew3SMpUbmXhl2hxDcwxrHY
RFlbKrPH4muhRP0KsOCf5Ka/eNHVV2JbNBZGbZaRg25OzS9ws7lLWNdwjxbIvfRdLgSOz9BK2j76
h0d97431V+f16m3NmCE7OqsALmwtHnedHj71cG3PIUSX+AOpjxOvPp0r95mlbskjrWi8sVkH0nnQ
k8KmuTF0N9pCnfYY1E4BzUZgNZsudK/afnhSi/ja7hikFkr2aNpI4rWhGc+FDyUTxhnYjx49B5oj
/75zriO7gAyXP4gMDGu/o65RnhWdcEQXB4sS09BzUfuscKmRSERwqIGKnHu/6N74jDwIZA0iOAt1
aOtaMkjuXwBsF6xYseuVHUdXRRiXm47rXgDXrECi36oexmA+67R4O1/Ksv/4Ovxf/3t+/3J69b//
k7/+mhcjJpFB8+ov/32xebv5T/lv/PErTn/9v3ff87vn9Hv9+hed/Dv8roc/df3cPJ/8xSbD9nJ8
aL9X49vvdZs0f/9PX34+fnz5G93nYdY85X/6Lf5Hv2j/OX75G/2f7/uf62ksvv/Xv77mLZmFn88P
8+xfh390+e2//qW5PDH/8affaf9p/u53SJ750O03fmv7TBMmu7BdZCGubjhSkJrkGYDy/h9rtnam
Go6DRoN2wCa4+dOOjvJXJ/CnH+kvTunvf83f/fgvZyMPQKcsmfX5LfVMQBBzLFuoJu+tFL0efX7z
TAi6SldzVQ5JVaUVwrJOwOULm3UChntmmLZpsodQsP5Yk+XY0Qno+plla7qtOS5kEHQRi4sBhyQ/
6wQ04wx9hSs/IjxyFWbYyQlA4Dszdd0WDmuTWddu2vQFywoCh1Zh1hGIM8fhnuv4dauqKQzn9Ag0
yznjBCwShGrYmuqCJizrBHSVn3jWEWj2mWEQBLpm4jpiGgZhdXQPQCjPbGEJVddIFyRNWVss7Az0
l8B8eV//eKD+P14DkzhQYZC6qokCTtWs0zOQQUAqdEwLzI17Ir24l3UEh8D8/ROwtDMiAARTdQGV
HGGj8D6KAk09M1VVQP02uQaCV3NpJ6BJ1GfWRTDEmbAMA20sl8FxVUFUHR+BYZ+5XACHrVUvr8Wy
QkBXX76T348BRTsDkncd/o/awBW23KFydAK6e+bqlAWuzXWQNcFLEbKgskiz5z4IGLqfGRQEMhLw
lXpdFWiCN5EDwsjfImPYciXQssJgbhDozpmGctvBcM0UDhr0VzFwJmzHxqLSoR7QeRcWVxNo9ty6
yNKpDHXdIt/zGrqayZd8dA2sM0sHELJ1g0tC7WQurjLUpUHkrFyoOZR+hmUgWFYF0svT7kgR9Acy
E+iOJbgJhkQCl3UN+PrmHgFPnm7YpsV1MA7V71EUKEI702Wa0MiTXJUl1obm3GRAj2S6fP18xwge
cBg5rYsU1+FJ5LkgFvZN5PIKo0N++v1HUTZBYAQWhRH2STps1JNkIMPAsHgJTPokFTXF8spjd25h
ZBIFltB0SiNdtV4eveObIDtlV2AeZwkdMxs8LpeWDQ7wxe9HAU0QyVA1qQdgm/E5T8ECFqufUTUb
FjdFpY2CCra0I6B9mZkQZWnE16s5wjDlFgqqo5OrYPEwGnjD0Sio/L/9s7msR0FOEGc9i4rOZyS+
QQQBhDSb/35yBCiIyQY007JFksjh4sJA+n7OOgKTF0HQJzskPYmaGKc3QdMoDQzVQU7vIPekj1ja
RaCknXkEPAk0wOzJBDNSDUHSOwkC0z4DInAwP6Y+lkztl6hbUpskkb55UeCe2Tx4OtWBBlbuSIT8
6EkQZyqguklNxJDStsAUlhYFc+cHikaTwIgKZNBxNfEnyAhUjQ7B4THUXQt3l0MptqQgkN39rCCg
C+Djuzjykw14+16hZsDLrgWKAqx26KOWFgSk65lHAGZEg8AnF1CmwIdlwj+6B8wPzhxBToQd93PG
wJEvKApo8uYegXvGU6jyv5QGhzfv6Ah4EV2DcgHozNApDw4w3YKOQLPmJgNDO3NMjY+IUwcbhGy5
SuLoCBRxBmBgsJ1dt0FYgVQW9yKIuZgJ2CFNEhNDwEEXrJye6fQMbOeMKQO5gH7ZZN64vFaR2Jx5
FSwynmlQ++hg6dAf1Fe9Ik2ERZNk0kRxCPzKl7u3pLtwALN+v1Oi+qHylwgqcwTZC54WRy5HwC3A
nJ+7QsqQezqXlRHn3gRTdkkMTP/oFk8xE109U1nkplE3OJYETRYXAwwCZ94Dk3tgONSFCMn/XBxS
OTFpBUcQFpgSE/bFnYAm27pZpREoOkgBn19TZT7cf8tHL4IjEwU7N0iDTF3pIhfXJdHYzTwCIGTZ
A2sgqCBDNESnpZFi64wSwBXplfcQ8gGwXVAyPMy3fj8XEumQZB2T4sjQTKxpXr2JYIdkSbAEZm0S
XZUF9LKSIQ38zDAg31EVEOZ0yyBD+6Hh0U2wZKtIUWTh3UTxoEtdxrKOgJJl5hEoDE6BxAw6ZYYp
Eh7kdzw6A0AlFX6JLu3H98jisg7AmRsCsCuoiKiQTeMFIT8ti3gOLApG2Gg6E2d7galw7gHAJYNX
wHcMi2Rf/FL0HH3/EjNjkqgTIQvNhDj3zLwDNMKg59Asmab9FXDqQLdUoVu6lE6qxEuWlgZo7mce
gayMAQRpgCzSoPp6hqAxZdEgcZiI8jQT+HRxR8AdnnkEQEJ8t4jwaRB0qGuvGyShnvEUypvCGEEC
6Is7AyCOmWegyOqYaaFhEQeMUmzZex9nA5sXU6V/cKiPWZC5QPLxbPYx4zRH12zJJtKpfv5EtRJn
NuQDB+DUxJdugUSj2TME6h55BWxqoz+IREdBADcZ7gVDV2YpgOwUD0vLh7O5BQoxYMsWmPoPsABg
5FVVZEDHoyaUfDMc/Q65Z0HtAQDG3FQgg8C2yPggo4yXZco/CgKgU/pH4gPegUGruMChslzNOKtR
5h4wOwAcViGfHugTR0eggx7rsku0gQ2JkuUlQyCsmUdAd8BT55AQyflcBVlrHR2BHCe6XBMm72Jf
OSyvQJZb52dFAZ9Rh2COGkEu1NaxSj85AtAUwGUT9afNvBFlyuLwc82aXRYAFjjwapko6iZDQ01+
yOMwsMBV4V0wSnOhKC8QP//fmCdSHnMF8GH4qzZZjlE4IGBFBneShbOPuiW9CP9byCmTZYYlB1Lh
URC8QKcEAGIMGBb8iqUdwfwTIN05toowjdmyLZVZJ9dAtsq0SbI0pDQCMVjaAXB5ZyZDmiTZAQIK
k+xg2pwegCQc0ibz9VMxyTnLIfMs6BqA88w8AtM5s6FUAolSG+7vwWkQ0Co72L8KyAWSi/Tyxy3o
BPCUnHkCCpgRYyTkiXJOeMh2x5mAF1N2UDYDR/gHNIpLuwignTPP4BW/8MBUWNDXLOZedQbG4KLI
bf6giJzEuYIWQ5b9FL4CNQKCi8WlO03moJnfswWPCMEV2jqd119SJU5PwYRXSqPs7DllEMoOb8yC
AkGbzbF2+IxMiaj+uNOC3Hda/SmOSjrArRkt7v4Elkcz1yQzflYXgNqAJg9pEYJbyR+Wn/Eo5Sno
77gIQKiUyRQAdI1Ly3lk5JlnYKoQyfdlz2vpmWJAnbABy+AW6MIxefqW9/HnksmkmAJWtYq0iMzn
spP6JAS4IRISYVB24Nm/IDALygSwvA6UlhljYzkMIRMyFdUR2AGBnhyCIgxJIYFTh0wPfdYC2QMH
p4DfPwKHiSGVNG6w0EP2WoOTI5CZAmic8CBXSgR5cZgIFfzMTKAJxkVkAjk5BfrYs9OOsiHEkjNS
IFQySMjLRMacubCQhER4COCIgJXDJ3rFrlUcBueGFCpLmJyXcXlyC8a9M8NAunDokEuxHkCJh8xK
zsSO40CAoFIYHg8SlsUfwDZi5hkwMbNQnPPqSz3BnwoDSbORBAMDai3l0aEqX9CjQFE38wR044x2
GHAQaq3MCK/0FsyNz6SFx0+xwfIuwmx3BiYBFIeI8IBF9tp7guroGijwi/HTloKcgzBreU/CAbb+
/VcRSh26Zqalf8CDp2dAKgA2IluCEks22fIodQei4+8fAZNj+iBgD6oDORJ7dRHoEVQKR1kZSaMK
KskFYkOzx4YghAKWDPuYoZCCgp0WyQr6AoydbBoERiWLDIMDjvH7YSClqKCDfNMGZF3pzHRyE5Dj
Ah1KhSphcFAmLetRPAwyf/8EEGXTDOJGRJ1MUbCniRzlQ6oGjkbmQ2bnKi5vyxuZzabX4tMBYkSr
hAvwXnZ92idBqGJSYnMDXvwblgeeidntsgOfyuaLpsIgJb4mlipQifCppC6WU+UlUoncuYURqRCA
nHkRXixgR6+J9oxMEaraNuEB14RcuLjnYL74DIoEbYaKazJySykzPEmFho4Kk5qAmRHIyss/XlYq
nA+aocKkQTqV3R/lQoVciBpdx8Lj4O+2OORMk6bfs8BTxLjMzdlnJdUkr+0pKBwtW1q70UCZkj3w
cu0W1CLNnyIgwqQmpD10cOv5c59MjNj4uaoaeMFPd7dl3QOUQHNjQJZ9FATAIZQGUAROU4HCg8jf
tWEggx5ppMXFZcO9ZHLePdCwqyQN6vuq8HVZ5LqAJYDn4ieFZHEngMfmzCiAIQEuCIZO4Sdznvuq
PcCnheBg8y46VWnas7xkQEk78wzASzgC9AbSqtKRsoqTR5GJozR6xOWNd3Mvu9n/eUvKh+r8MHDR
2UKxpQ+UfeKrUQorlFAdSUtTXX0xJ1jeVTgwvH6/SVIoD+HVSgdfacjyJxEiDFsddwLsGUy4Fkv0
saOqnXsVwI+h2NInw7ZnriwVdkfFkTR+hU92mDRBqltcGBzAzBlRIIPA5umDRssEHQz15ATg36LF
ltIjTB1lrby4sbIxtzBQ8O/FrwdqARbPiApQWp4cgQIRRYVggaXRH/Dywoqj2fM0SahCaIjW1uUS
SGX6yRHwIkI8hFYgYXYpuFgcoWo2yxpMSCPSwYuA0aGovVJkczpnKC1wa5LDd+CCxd0DvqO5yRBk
lHsuhYiCEug11cgGVKNkohmhNKA8Xp5r02yDYxzt0ZwLysP/fvKOngO0yLJo4Agom/Ze10urjLi7
M4OAZphLzouAKv0vEBNFw84HsSp3gVYBFPkFr19QcYgL58wjYJompweSXnFQXJwkQ1AzZmnS3A3y
yd7yc3lRMPdNRJUuKwLseLjxf8bNIJpLiSJ1Mw8n+OryfFrMl7j8/brIOpPLPwDOqP72HJLTkSpj
dcpFdIh0ipSI/LqlBYE2e64O0Vy2RijPqPsOwNhRNhSwrJmhYVLDDpiDk82y6qK5twCfQpUApyIA
FINMLomsRwcg1QYAyxI6pJOWPPTlQaezwQI5VqdL5H/2fqZ7G5bjM7DZkCIMhgvQcJZJMyKDzXwQ
TC47Gtyfpd+rsTqjNOoB4gMW9k84ZVn3AKrczBNgpr63KQI2e9kK9bo/YJIk3Zx+0nMX1ydbL/X6
778H0uCZvgevc8BTxil7hd3xRYBdRRvpMFGVxm0vLKRlhQHiyZlhIIn4EG9RJMMzkx/zNCFKnpVU
IqDKZ5gAlL5ALerBc/n3AwGEGBt39Ajy8x0IJEdxALgqvc7BUg5MtGXFwGwLQ0ZFwGB8/wAle7/3
UwBdktCxpyAIQFal+fHi+uSDLPT3A0AxAA0x7mU88GJf93o1HOsR+e6B14FPlwmczn4PdKLABh+H
Y4boRJr7nlRGoIbSAVtST8AMGTgujm8I1DUzFxpMUaQqHxrNH65MR3mAIKFoNnWUCi8eJYuDzOjh
Zx4BfqV4lEiHCrkhD0/XkyCAc0rXwIgFOHFv0bG4FonufuYJGLyIqBngGOlw0F9I9kdB8HNR6s9E
sUBf3/nAqU3Cly0ywjNQI1qlkyiQ65BojBAk/7T9XVwu4H7ODAPMy5AYUP3zJvAqvJqhKFCPpYkN
VKyXDTAL1CfOPADgEPqjX1q6KoLteDagKmTMP0QKyyqMoAzPPANFkvClFlmVBg0WD8OruTrLkqiY
0WBI9oGUp+//wAVBp7Pt7mWjDK3cARd9odO9GibKwgm8hOnBC+fwpR9Z0AkAes6MAluK8wBD6AEw
7WGmeNopQ7eDVMD6E4epO6CKezCGWdIZzL4JzMroD49mphzq0auIeA9YWe49gNW1SD9LivuZYcAR
IEAEEqNPxsDg9asorbsgWkGyISEcjH+XlQ8xGZp7BGjv5AJ5ghx88GXl1XEU0Cni9M8wkcJxkdzb
w6q23+8UpSafj8h+bKSoEhd6lQvoE+XGC95E6eTIq7G4HkGfew9gWEtVvmCWCIOCOvD0Rdgvy+Sj
M2g6ELAXVx3O9utRVIZljMslhM5oXTr5nh7Ci4iVZlq6v8oSenHoKaX9zGQAekqIy6VYUAxMhkYn
L4JCo0ThIKTfI7ocImZ5k5TZW2Ak7RLbDlyMaQZkn3QaBdCQKKJlM3nYfbE86ulszTrqO2pkpFkv
6+/+ZPOssAhA7lKXvYLkmi2QZoMP+cyrsF8VyRkAogITSpT01WUAmIF2SJzYlKNS0L24fMDIf+Yh
8D1j0ydd72mK/3IbEK0y/FvWJTFwciFb7P/ABZXJ+BPPPANJOcP0Xz4NTBfl2p+TpMh0Ab0uIyXM
/1/srhd3BLN52ByBK7XKxPkLx+C0ZeaC0CowZvipaV5cyyz1AxTuv18j0gy9FiRBK8DASRq7kBt4
Eg8Ld5YU+/+Pu/PZbSNJ0virEL7s7EHYlmxZMjDdgETLslqSRyPKXuzekmQ1WS2qSl2skoc67Wvs
eU5zmNu+Qb/JPsn8IotlVxRpUVYkoER3Aw3IVkdlRWVGxp8vvrBmjsFQAaATmCUdOQKs0CaQa4KC
O3k5isqexie6KhJtA8YPvwVuAJcQv7eFn2nFR4K8pn7W8HZEmC4CI2fUAbcACCPKZGDLfTGVa6Wl
Aulak4Y9SC2E4ifCYiIt1kYVMM+ADl2InenXJyvECBCdLHkJk9EuPtMeJrIeo+kfGJExwGcz6kCO
wktCIwEVEwPBSaCLyjIjhzoigQEIE+lXis4hMgPwpSVLqqUUD4gAZPadOglbeyRLiJOheyfBLNwN
0alAuiZsN6FALqX5cp82XHB1MkykZQy23sD+R3JZhueBMohxIBhRvlUH9GHI2GRGfpFFXympbr1m
bhxzsuRilF/zMWRceUNzZCAAGiaokz0lIUJNSR8ENsEOZA7YXc917+GIcSnAGhVAckktFVsAPwmF
VT8TuHUM8JwEVSLY63qkcHQ5QxqsjafAYycgrCITVgOp9JUI+lyKa1JMfAU4l5Gp/nkxXYnWTQC+
hsIIzUh73ASwl2hTuCtjA6WItrwL4qOyIoll3APgjsEOQeoqyNt6wk3rFHiYmVCe8S8llAjHHexZ
A0M8ApxBWtWBkZEH2pe7paUB6UqU3lTqyTTwLult4rKEZsoGkoXADAVDRnOyNCfq7AC0z7Dg0sj9
ChCSZAujM4UA46zHgGZ8YbXGIyIPsnIOSJgCKkAB8NrRhSLcHrHZQnOExEZn4AknAPYHT+bPZ24d
BObf0IRFRhIw3h7sHtGlCvatlwEFJAB0ZEsEcg1pB8XzTrqE6gm2gowRXWt4hvFRl5jpz/dAkYGw
k4asfV876VhDBovjFbWnR8ZlC80uEV4xBQOglNskxGpb1zoEIMyAmVIvoB+LiWjsgdjMgGxZPokh
USrAchi98feE53SlkrwP3RveoICvuDGiTBZJ3dekAywBV4o0XELsjVvABJSOa0yjPsly6cgEjQmp
W3TXAUTVRiWQHAY2hC2A9Pr1csZP6yj4AiKQbJr2hNjMI2/isgWQcxpVsEWQjK0nJ/YaLUB3LyFX
SwdbNLKjApqUyC/LTLj49oF5MMoWlZM9kqaCoGKwwAqkANwxzVrklYHdyCCo+DJmpLWt+4DEqLRh
kUCGk0IaMHXiFANBjy7/fUUiRUZERuccEeJadSAkjvRqg7JigLy8Jv6WOgvcjbvgsGCC3RUa8Pjm
IdjvBTIm4h1LOQ2omaCNtA5eMwyAxCkAnNqFjpC+ZAn5MTgIQkpAcpj0ODjsFdrjrX16lpiWCzTX
Wwty6H7nxZQ2socKFNTY40QIhMsw3nuQQvsw4EczOZmmJBpUSbFHmEDGhbVaBAj/wdmRPBI/mXy5
Ngi7DFGksArAlWpLnPx2u1YVkBYQ1gIhdsNPgNFKB4zCXMAOkEFJjMeQUfMRngXjLsATBlnFP9z/
OEErKCvatT2/CVn0vbp5KzpzYK2o+TmJvB28t9QVgVPpgyCVFkh+GCwsbKdkmGq3NCKDiBkz7gJx
gISXgolQBEtSMVMXI5YCxQA8pVeDxv4Y4yWSf9ZcOskRek3gdZXMQHcqhCBzCZplxCBdOcRM0WVR
l0BYg2cg3L58XIoF9ObUleP2pbgPzoTtD/yYngyqChG2aVojBYJmmlog+98Hg0zWQF5RqcAPlf0B
HhvxpWMsqDSZ3advA0Ef4xrD4ggEv+48UkrAiQZ/jw8d6XwYs1cg5G3C2gDiiFvBI2mUAhglRcEV
S1gXlLyliCx1Yp8KAb8zN4JEzCTRZIqgUgE4G+4KxkhSVfEEFtElUknzWu9ELD5tV6TImCG4vPRa
toAJivQqkWXdpXULfof44mXzfUijBSAyGhBlbHBN69tSAPBbEot084O0egP/2RLlHJNf9MocIGAJ
6U2lXkhpSUan6WMgbVtQWhEjyChVQsrojgHJLvsxIHu4I/0owvTo93lrFxApE0FCXLAP7JAevQhT
JmE4TL74/q2X5yrco+JMwugr0VNcN4H9BNCrDtgQkB25wSWZa0sD2z/I6Bhp6AdlESW337ItwOYP
CVUVaUMgl6CJOiw+9J6QWcVIQnrrI4fossfLfPbTVQBhAelA3p9KSj0dRnkDMlsT28AgMT8tz4+O
iesYmAEmgiChnAhZEzc9G34lVbTNnCxJlwm9B4F0hHZwx0xqBn0Jto5BwswAWNOdir/EpN098QXo
6ccxii5E9ogQdubTT4LMiZUpEFIfAG/lqfta5lCQx1JaeB1v1hRecqNHIBMxZPoN3RicBT8VTZmD
HWlLotBEFUGak0iW+AdG5Bhuv7F6RbQdSQzIGPma21rKpq19wDaQ2gFANGlXiLKqaq8oogNc/4b8
u06MtnQA4kzCQ2lYXzL8xbYNrPgCMOiCOpRtgPuL0dflxFcAMzkArT7t2BTAsBKjLSBXRLcJzMaY
A7H+XeIKPANq7tyZkkqRgbuxqaAZ0vH0K4EBQJSUJW1MIyr5AMkMt44Bh4S4ULpUmAKwnCkXl3ME
GtS4CygZw/FO+YhsAQQdkHopFcCQLgQuy6R6XC9P26Tx5WG4/AHoCEAyXJ9VUAHOMZQeZAi+zIuL
7Qgsx9Q8/QRw4VM9pVJOMRWQEfQ16vPTjIS7KAw+nrYlwmI6FS/rJgBRALCW4qBvRvI9uC0jQBWV
GdOoh5GJtPHHCDSzauANl53Ah0gXepYGoUdraYBMGc1IzNZkd5AqpCcntmPA/cTmNTvHVIjeMPOC
ex9rIFZPpwwJjuFykACCzHmUMCu7TwCKivFAjEciVpSBymojCCjztbRskTCKdLA6DeRGcyDQGsoG
xBmAsHECu0AzZqlB60eSgEAaMB7AzNhOg5m0AM4S3h3DT8c2JVW8Y7UNaFyjhgx7jUwe9xCr2DQA
8aRxF2wJ/zdfX9w/mFskK6J0AHEDfYtgbvAeiaTxnmPTwa41RBIC9F3fnYnFg6BIRh20bwVcg32x
lLDe/SC3Y3QAK2Ze2iGX4v+SLWJ4NESe9Ct3LCKlRNoXOQZcHC+X1iIuLzmMiwg9CQAqRl9QOtcq
EBeRQQCgz6m1SqXlO07CI/JK8ybl15+ms/FRVqZlmsz/WiXF4jKZV7Ny4y98W0AvEXGLk/GPL8TH
3X6hfvVqcZvUwutfk59/GuVVVsqjJ2me/VnW3/pL//Mkyf1Sl//78hVXV6+edbR8r+YP36dJ4YrR
dOH/YrFc6Ad3k/z44tBNC5dmL1qr3yYX8HUdP75Qq2xZwofE9he3RTVv5IhOxOxbpR67e9cblEV6
28gSyT73ahV9UjitBImFzULnhUtmjRy/1hDKZa2/KaESulrX+nNejDsqkJ4Tq9jT6rNLy0aOV8HL
AGLPkqHLcv3FpLxrXe5fbjo6kBDWKvSvrnRFI8arQHourFIHrhqnvYPCDVPXSBPhfqCjWfii6EgV
yjGr1I9ZWiZjv+be0U1auDJRNsLParc+5D+Tedk7dNl1s16vFHFgrJL/K7lJ1JYD6mGXepzPXNZ7
n6STaam0IV17Abb0wbDqnVdztUeoRuBtCojFqpOrKhv2Tua8wlgtHjgEHi/eLDf8G+/Ubdzy6y63
n9QteLR6YTd33OqVWF/o3/775av73cEEJvt9ra9vdWvOn+dy77vMjdWHD2Ejj4skyeSDN7tHVCgd
69a9dJ78LR3ljRyRSi9m86N4QE/zRQb4N2XvAieoSHosu3ee/lYlBB+NaL8FxLm3vsDSvg3KFcMm
fqxVeh8BhZv1Dm6SIh2pz0rxUciGv/kEjuaXaveDbpsr0uEw6dyBQrhPXWuj/Gc8wGQR1UmP1d0+
TvJiom9WAeV888M98rtdVvO5lgrnnV3sVVVcJ4tGztJSNj9+60A+3y6AB53ZpY/ZB9wjGTpfscra
hOcjTsKG34nBzB9Vhet+fkmrf3NXPdYcHPzSNTQktLtyl7p85E49yPCFR2XHfgmOyii3qwCyKDaJ
aDW/TRoZ/jZipuuKw/d9r/8hL8rpWgvuXZDOJ/s+2QfVXO6Hjh3gZjAqYpBX69dMlkb4k/Q2a6/5
+UyB7NPHGILqgfyLNgYxHPSD2YSrX938AfyKg2xCCNJ8R9noKxumpaZHnvPDvJx/xv1sixVUvN4s
T5CbZDpbJR2KZqFVUWXjtBEkKpBCsFVsf+qUj7xqPL7//S+T22o4S0e9/JdeOU16/Zyv1yxVFi6Q
C/PCRWjvT28v+//eCPOiA2y2PlnHIte+txAi25d8kxc5F1stSJYr/V9msQjwPre/CbNeo/5Gsn/O
Q1ftI49L390mvU9JMVYXjlRgrW/w9td0iAFXm1vKmla5R5PFbdmIETXIkFyz0N8qV+aYuFnvuMJF
U+ZDejDNDyjSstBipWfaLLacpvmttsxC3GSVe8UJP3Y3nQyfsNZYJR+7oT6EwqVhFjrtWPxV16P6
euE+8misbgRazOxr7f/+f2XSG//byV2eFurU+aGGVlWcJtlC7d41/uj36+IsHXYdADpz7co4S+Z5
OVX3CMicAHLTYUcLAvy06vacpNbEzUedpHqIa+TcLfKy1NtB6PPtS565z8oGeyruAGI7QgOc4nMu
0lEnDxciEX3uKqyvy7SZ9Bgbsx7ye7GSpPWaTyU3km+Bt4r+kOJzK6khDLuX2lGE8IlYV1sby63D
dD53VSPO62I1Uqu+2xRf4tHrfDJTt5qnfCsfRBhFFfuhrOMywFxJNoCTDiA8yZKJU0VYTzNs1fRA
8smud5bkmdp08OcEWHR+sxLIhyhID6pOjRdIkn21V7kOQeAWtgsd/P73vHeV3/z+D5+zvyh+/2c2
SnVCZkdGP1o/JBWstJs8EpiLWa7L7rvGjt5xu+CPk5VTKN291vUekuxNM9d75+bKEfDtglbhgE3S
jhfLNCv7ogef3X3arUV5wJ51xf+94nb7hjmz2PRm6IaftckIATKojejqARdi/YcX/XxZOp/2/QOm
6dbmuHc3Vxif70sI6PCPmDD9ZUJIms7xOptTIM5QgFvj4D4phi79VQsO4MEdFIBMtGcYwKcHDzOZ
uXEyn7b1IA25D9uGzc7b+cJlNzoSkwEzVrGH06r70QJcF4fkeRMVMcmMcetayWkO87H+ZiFu5EGR
9s4AMqk8QohwH7CMzswLI4BVC+9JGvdO5T+Dg8tGnA89QsQIJ9kYR7vjp20LTNy6biTrTwcDtl3q
z+5Wmwbao+1STxfFZHHfNWee28eqhroyeZp3sqNMzbIvu/ZN1sgOcKRPwQRfT1dVEuBcnzldUPBT
mqx6Pncjl68cERmIaJYsVZtO+RfW3gCC3Wyc3mmoJqNDggh2i+6ZDlFH+JDc6pCfpkv7ci9c4UbJ
bB3c0fd5Wj/ghbtecVU8Q4VZMN0O6e0tBZV5owUxzDvC1GaVPUizibvFbDSivOTtALvjaupWQ7sQ
vsWV+zVd1TTUfs0rPD2VdeVScmSNHK+KEB6GALHELeyaOd+vbP2CH++HyRp1CG+iVfSnNCkzd9MI
8voIYepOSir2t8uD2JYu5AoB1n1aZW4+TYt1T4D4K4B/MLgF/T5brLMlL7ele8is+/N0PJ4lvSM3
Lxthov+6N+nb0rEQj4KKDqbpdY6LvkZFgLlo3QqQ6Tp3M7dwvVPqBrP//5//nV/LT5fpeKKMDQgn
6Dk3pjk2hzJXKRiCLWphugD0pR/cehoGCb78dbXumwOTh14ywL56m1+P895/9K7cNcFeeuPa3/7N
HtwcIUo5p65Ki1R1WMBlwBwJYb6xqunCbc3SrdE0dVvzedXIk727fEaATz0gHl4jOYDpOHO35bTj
fNSq2Xi9PF/6B8Y+wEl/wEzcjDYxHd0F2DwHxKLUftr7Z+O33Wx9PHxTr1X6wK2n6TCZTdJKX8EB
bpfDfI5ifWnmfVLcJ5P8rpNTkCm7ARbvOn2kq7De6rvrmIfVbEKng/qCLwMs920iqTBlFkN0iJ0U
SbfEIWM7rco9mpd553AAnzeL7d8no+laoFyIAve7dKX1aC+A1X7nijxZdzHTF2bWyLvCZSPlsuwH
ONjH6RBkYqezVPgMrfvimHb4bK77PkK0Ch4nBd21i2aBcqGHcBekHU1rV4hmrEroF7krtYVgkqhd
7vuKcLlQSoAq1i73hMQEZeFGkPeWhOzWqoeT0s30amW8ilXqz0nR2WDQxAYQSzgCgks36XoWYuuC
z1x519kNITL8Z2k5rboeiudOtC54MMvvSCepK46p2HYdn6WY9zLJCJI0EJ/RSAGkV39LKKZUhfbO
Q+QizvPZGJ00a/QnRKZZWDV9nmeui5YLcESIfUu92BBphw8JTQOFWAri/PrNvSI2owQ2O7BUED47
bStCXM0X0h+vDZvQJ1k/2wWdWFUHGAYRl13wJditjlvFKCG7XDnR3cowZfsAgr3VLNJMw35CBB+D
2w63DMNyAiz4zhHXFWpP7OyEUPHnZKwvD8bhBVjv57QELtDdxjshrryP10Lfo5xLJhja1/yxpuo4
Jbs/znX0GKIC/QnnasS+68OY1CxWDBFjqJsfn56ExyJzQSWTQm/oEMHNANSHvlT9zD2rMYJAI5GO
rnNdO2CuUAgOnrq0S+ExoYauVw8NZwh/7jIfXbuZAtmSAH75OgRm9TSf53fqSzJ3QXjyNm2U50un
1XQM1nRae/1yGKAPa//REZ22X9jL1LOav2n+8CHsNemh9L5jPjYpdrMr0M+pVJGp1ywVIWrRR7Pe
wM3uHBm4ZpliN4Rc1XoIj+k9S8BdK69rtS+9+u50E8iYsbToN0v0HtdmNOBmNX9AwYWbVGrFDHRu
HvR0E3pBI5euHWxvTgGs250P7NlNBD2b/r7tvzYUJc2W7wu/3/LQoMevWyMGzr2DohrqT2b/YPAq
pGwEn5A9dMUQoH8j1N+rzQ9P3xK0iVfpTJ+OEGV+WS3HWZ+OAAGU9E7Cbsg2VqJDwLA+uDtHg82a
0mcItFTfLYgg1iUjQ4TB/c7e2w1QEHmb36RZx9iHiFYbuev7rkMgkEgedimyQgSX7xA7mm5xo4wh
mqp010qITqz3kCqmzZmu75MAjvPPHJbOZ9zeCZCqXqrj3BXw7qx06YXo0xeXfy4NWaVSSgjWvwvS
4WUuzoxyQpn10jzq6TZ1UPZO07Kce7P9IblLtakKAWXhEWfVSHv9OyF8/isyBunYjf3ar/Kh6zSB
haj/Ce6pVk6fjZnP1xnFnRAVQbT0KaVIA1EcySbPrFGbhhXMXIgG5kP6YNP5lEdCBrbW0jOB3r67
Pg4efEKA/XtI7rPTPe9Hq331t55G2dfHXQYm26jAezAh0DEDpx0vRhU1zzAcYs8veAT7EkmNSp/g
ECXPmr8QN4nU7Sy5UfmS3RA1Hja/mGad+WIUQQgk7lK2LhUsudQf3iXPF01I+P6H7IZaRxC2OYP8
fB+iJhizxnQPxH/PxMt6UExk7+senBCYz0Pw/506ZYgE4mEhXbaNpRRrHKLDW2J0lXkKgeHs57O8
y5cTAnF8NMKX1zmnENy0tWcsZEcd5pwQBbl3bnYtRYd1XtPexvTp5vTTcUXvn0ozANBsdonhPgXu
S/ZJbQ0G6toFS/8GORJ1gTLENYDgpKgaKT4YC0Gm9LGouotlWlLzmKer9xOlkXv4j9WHYzzrJslP
vAbW/W964Ib8xmiWuOKnfwEAAP//</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BEB83-BD22-410B-B12E-1932F011C080}" type="datetimeFigureOut">
              <a:rPr lang="en-US" smtClean="0"/>
              <a:t>5/15/2020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C9A19-CD59-4B40-9541-9852A8865413}" type="slidenum">
              <a:rPr lang="en-US" smtClean="0"/>
              <a:t>‹#›</a:t>
            </a:fld>
            <a:endParaRPr lang="en-US"/>
          </a:p>
        </p:txBody>
      </p:sp>
    </p:spTree>
    <p:extLst>
      <p:ext uri="{BB962C8B-B14F-4D97-AF65-F5344CB8AC3E}">
        <p14:creationId xmlns:p14="http://schemas.microsoft.com/office/powerpoint/2010/main" val="3245002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FC9A19-CD59-4B40-9541-9852A8865413}" type="slidenum">
              <a:rPr lang="en-US" smtClean="0"/>
              <a:t>5</a:t>
            </a:fld>
            <a:endParaRPr lang="en-US"/>
          </a:p>
        </p:txBody>
      </p:sp>
    </p:spTree>
    <p:extLst>
      <p:ext uri="{BB962C8B-B14F-4D97-AF65-F5344CB8AC3E}">
        <p14:creationId xmlns:p14="http://schemas.microsoft.com/office/powerpoint/2010/main" val="1269616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57A28B-29FA-4DC4-AE92-1D73BB88EEAA}"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B0C38-A169-4596-A572-38DB290624C4}"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55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848C92-94F8-467B-98D8-C53536762D50}"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185974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D4BDE6-504A-4FE0-ADA3-DE7CB6166064}"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2274545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49E22E-2E20-4599-BBA5-9A3A819E0301}"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4240055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6CCD59-831D-4956-A18A-97D791AB128F}" type="datetime1">
              <a:rPr lang="en-US" smtClean="0"/>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B0C38-A169-4596-A572-38DB290624C4}"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62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AEF1FE-C03F-491E-AB3D-E1FE3777F7DF}" type="datetime1">
              <a:rPr lang="en-US" smtClean="0"/>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22082191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880ECB-78D6-4362-8A33-18EF9F40827E}" type="datetime1">
              <a:rPr lang="en-US" smtClean="0"/>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22607283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CA33AD-EDF3-4CD6-B69D-167387C0EB81}" type="datetime1">
              <a:rPr lang="en-US" smtClean="0"/>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496573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E0AF29E-9C5D-46A8-89EE-1B58741A52A1}" type="datetime1">
              <a:rPr lang="en-US" smtClean="0"/>
              <a:t>5/15/2020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125975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914DFA5-D07E-48B1-A66B-A795A4BCC0E4}" type="datetime1">
              <a:rPr lang="en-US" smtClean="0"/>
              <a:t>5/15/2020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4CB0C38-A169-4596-A572-38DB290624C4}" type="slidenum">
              <a:rPr lang="en-US" smtClean="0"/>
              <a:t>‹#›</a:t>
            </a:fld>
            <a:endParaRPr lang="en-US"/>
          </a:p>
        </p:txBody>
      </p:sp>
    </p:spTree>
    <p:extLst>
      <p:ext uri="{BB962C8B-B14F-4D97-AF65-F5344CB8AC3E}">
        <p14:creationId xmlns:p14="http://schemas.microsoft.com/office/powerpoint/2010/main" val="1815852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C25A1-5D0C-427C-B630-014C1874117C}" type="datetime1">
              <a:rPr lang="en-US" smtClean="0"/>
              <a:t>5/15/2020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CB0C38-A169-4596-A572-38DB290624C4}" type="slidenum">
              <a:rPr lang="en-US" smtClean="0"/>
              <a:t>‹#›</a:t>
            </a:fld>
            <a:endParaRPr lang="en-US"/>
          </a:p>
        </p:txBody>
      </p:sp>
    </p:spTree>
    <p:extLst>
      <p:ext uri="{BB962C8B-B14F-4D97-AF65-F5344CB8AC3E}">
        <p14:creationId xmlns:p14="http://schemas.microsoft.com/office/powerpoint/2010/main" val="345917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4758BDA-88C4-44E8-A264-B6025BE42129}" type="datetime1">
              <a:rPr lang="en-US" smtClean="0"/>
              <a:t>5/15/2020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F4CB0C38-A169-4596-A572-38DB290624C4}"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2296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14/relationships/chartEx" Target="../charts/chartEx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14/relationships/chartEx" Target="../charts/chartEx3.xml"/><Relationship Id="rId5" Type="http://schemas.openxmlformats.org/officeDocument/2006/relationships/image" Target="../media/image4.png"/><Relationship Id="rId10" Type="http://schemas.openxmlformats.org/officeDocument/2006/relationships/image" Target="../media/image7.png"/><Relationship Id="rId4" Type="http://schemas.microsoft.com/office/2014/relationships/chartEx" Target="../charts/chartEx2.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4/relationships/chartEx" Target="../charts/chartEx5.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F05E73-4541-4AF2-8B1B-2BA2A7784083}"/>
              </a:ext>
            </a:extLst>
          </p:cNvPr>
          <p:cNvSpPr txBox="1"/>
          <p:nvPr/>
        </p:nvSpPr>
        <p:spPr>
          <a:xfrm>
            <a:off x="0" y="3631972"/>
            <a:ext cx="9143999" cy="707886"/>
          </a:xfrm>
          <a:prstGeom prst="rect">
            <a:avLst/>
          </a:prstGeom>
          <a:noFill/>
        </p:spPr>
        <p:txBody>
          <a:bodyPr wrap="square" rtlCol="0">
            <a:spAutoFit/>
          </a:bodyPr>
          <a:lstStyle/>
          <a:p>
            <a:pPr algn="ctr"/>
            <a:r>
              <a:rPr lang="en-US" sz="4000" b="1" dirty="0" err="1">
                <a:solidFill>
                  <a:srgbClr val="002060"/>
                </a:solidFill>
                <a:effectLst>
                  <a:outerShdw blurRad="38100" dist="38100" dir="2700000" algn="tl">
                    <a:srgbClr val="000000">
                      <a:alpha val="43137"/>
                    </a:srgbClr>
                  </a:outerShdw>
                </a:effectLst>
              </a:rPr>
              <a:t>DilDil</a:t>
            </a:r>
            <a:r>
              <a:rPr lang="en-US" sz="4000" b="1" dirty="0">
                <a:solidFill>
                  <a:srgbClr val="002060"/>
                </a:solidFill>
                <a:effectLst>
                  <a:outerShdw blurRad="38100" dist="38100" dir="2700000" algn="tl">
                    <a:srgbClr val="000000">
                      <a:alpha val="43137"/>
                    </a:srgbClr>
                  </a:outerShdw>
                </a:effectLst>
              </a:rPr>
              <a:t> Kids Art</a:t>
            </a:r>
          </a:p>
        </p:txBody>
      </p:sp>
      <p:pic>
        <p:nvPicPr>
          <p:cNvPr id="1026" name="Picture 2" descr="youtube kids ile ilgili görsel sonucu">
            <a:extLst>
              <a:ext uri="{FF2B5EF4-FFF2-40B4-BE49-F238E27FC236}">
                <a16:creationId xmlns:a16="http://schemas.microsoft.com/office/drawing/2014/main" id="{605CAE74-ACF6-419B-AD46-C16087FF35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13439" y="0"/>
            <a:ext cx="5530561" cy="33736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94386DA-D6D7-4EFC-BD79-17F6A3564BE1}"/>
              </a:ext>
            </a:extLst>
          </p:cNvPr>
          <p:cNvSpPr txBox="1"/>
          <p:nvPr/>
        </p:nvSpPr>
        <p:spPr>
          <a:xfrm>
            <a:off x="133350" y="5677232"/>
            <a:ext cx="2854036" cy="646331"/>
          </a:xfrm>
          <a:prstGeom prst="rect">
            <a:avLst/>
          </a:prstGeom>
          <a:noFill/>
        </p:spPr>
        <p:txBody>
          <a:bodyPr wrap="square" rtlCol="0">
            <a:spAutoFit/>
          </a:bodyPr>
          <a:lstStyle/>
          <a:p>
            <a:r>
              <a:rPr lang="en-US" dirty="0"/>
              <a:t>Date		: 4/2/2020</a:t>
            </a:r>
          </a:p>
          <a:p>
            <a:r>
              <a:rPr lang="en-US" dirty="0"/>
              <a:t>Presenter	: </a:t>
            </a:r>
            <a:r>
              <a:rPr lang="en-US" dirty="0" err="1"/>
              <a:t>Huseyin</a:t>
            </a:r>
            <a:r>
              <a:rPr lang="en-US" dirty="0"/>
              <a:t> Korkmaz</a:t>
            </a:r>
          </a:p>
        </p:txBody>
      </p:sp>
      <p:sp>
        <p:nvSpPr>
          <p:cNvPr id="7" name="TextBox 6">
            <a:extLst>
              <a:ext uri="{FF2B5EF4-FFF2-40B4-BE49-F238E27FC236}">
                <a16:creationId xmlns:a16="http://schemas.microsoft.com/office/drawing/2014/main" id="{3F2ABEAD-6F12-4F59-95F4-DF2DD8B8E226}"/>
              </a:ext>
            </a:extLst>
          </p:cNvPr>
          <p:cNvSpPr txBox="1"/>
          <p:nvPr/>
        </p:nvSpPr>
        <p:spPr>
          <a:xfrm>
            <a:off x="133350" y="4373834"/>
            <a:ext cx="6905625" cy="477054"/>
          </a:xfrm>
          <a:prstGeom prst="rect">
            <a:avLst/>
          </a:prstGeom>
          <a:noFill/>
        </p:spPr>
        <p:txBody>
          <a:bodyPr wrap="square" rtlCol="0">
            <a:spAutoFit/>
          </a:bodyPr>
          <a:lstStyle/>
          <a:p>
            <a:r>
              <a:rPr lang="en-US" sz="2500" b="1" dirty="0">
                <a:solidFill>
                  <a:srgbClr val="002060"/>
                </a:solidFill>
                <a:effectLst>
                  <a:outerShdw blurRad="38100" dist="38100" dir="2700000" algn="tl">
                    <a:srgbClr val="000000">
                      <a:alpha val="43137"/>
                    </a:srgbClr>
                  </a:outerShdw>
                </a:effectLst>
              </a:rPr>
              <a:t>Capstone 1 - Project Presentation</a:t>
            </a:r>
          </a:p>
        </p:txBody>
      </p:sp>
      <p:pic>
        <p:nvPicPr>
          <p:cNvPr id="9" name="Picture 8" descr="A picture containing sitting, white, monitor, table&#10;&#10;Description automatically generated">
            <a:extLst>
              <a:ext uri="{FF2B5EF4-FFF2-40B4-BE49-F238E27FC236}">
                <a16:creationId xmlns:a16="http://schemas.microsoft.com/office/drawing/2014/main" id="{B2B84666-51BE-477E-9CD9-2F38AFEED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182" y="1216747"/>
            <a:ext cx="1280028" cy="1280024"/>
          </a:xfrm>
          <a:prstGeom prst="rect">
            <a:avLst/>
          </a:prstGeom>
        </p:spPr>
      </p:pic>
    </p:spTree>
    <p:extLst>
      <p:ext uri="{BB962C8B-B14F-4D97-AF65-F5344CB8AC3E}">
        <p14:creationId xmlns:p14="http://schemas.microsoft.com/office/powerpoint/2010/main" val="2369472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7588-273D-40EF-A189-153A51FFEA77}"/>
              </a:ext>
            </a:extLst>
          </p:cNvPr>
          <p:cNvSpPr>
            <a:spLocks noGrp="1"/>
          </p:cNvSpPr>
          <p:nvPr>
            <p:ph type="title"/>
          </p:nvPr>
        </p:nvSpPr>
        <p:spPr/>
        <p:txBody>
          <a:bodyPr>
            <a:normAutofit/>
          </a:bodyPr>
          <a:lstStyle/>
          <a:p>
            <a:r>
              <a:rPr lang="en-US" sz="2400" b="1" dirty="0"/>
              <a:t>About YouTube variables</a:t>
            </a:r>
          </a:p>
        </p:txBody>
      </p:sp>
      <p:sp>
        <p:nvSpPr>
          <p:cNvPr id="4" name="Slide Number Placeholder 3">
            <a:extLst>
              <a:ext uri="{FF2B5EF4-FFF2-40B4-BE49-F238E27FC236}">
                <a16:creationId xmlns:a16="http://schemas.microsoft.com/office/drawing/2014/main" id="{89DBEB24-4981-490D-8115-641D31ECAA4C}"/>
              </a:ext>
            </a:extLst>
          </p:cNvPr>
          <p:cNvSpPr>
            <a:spLocks noGrp="1"/>
          </p:cNvSpPr>
          <p:nvPr>
            <p:ph type="sldNum" sz="quarter" idx="12"/>
          </p:nvPr>
        </p:nvSpPr>
        <p:spPr/>
        <p:txBody>
          <a:bodyPr/>
          <a:lstStyle/>
          <a:p>
            <a:fld id="{F4CB0C38-A169-4596-A572-38DB290624C4}" type="slidenum">
              <a:rPr lang="en-US" smtClean="0"/>
              <a:t>2</a:t>
            </a:fld>
            <a:endParaRPr lang="en-US"/>
          </a:p>
        </p:txBody>
      </p:sp>
      <p:sp>
        <p:nvSpPr>
          <p:cNvPr id="5" name="Rectangle 4">
            <a:extLst>
              <a:ext uri="{FF2B5EF4-FFF2-40B4-BE49-F238E27FC236}">
                <a16:creationId xmlns:a16="http://schemas.microsoft.com/office/drawing/2014/main" id="{DB5A5517-F5D3-4D1E-952B-E75A6B0BD39A}"/>
              </a:ext>
            </a:extLst>
          </p:cNvPr>
          <p:cNvSpPr/>
          <p:nvPr/>
        </p:nvSpPr>
        <p:spPr>
          <a:xfrm>
            <a:off x="822959" y="1822118"/>
            <a:ext cx="7586403" cy="2585323"/>
          </a:xfrm>
          <a:prstGeom prst="rect">
            <a:avLst/>
          </a:prstGeom>
        </p:spPr>
        <p:txBody>
          <a:bodyPr wrap="square">
            <a:spAutoFit/>
          </a:bodyPr>
          <a:lstStyle/>
          <a:p>
            <a:r>
              <a:rPr lang="en-US" b="1" dirty="0"/>
              <a:t>Video Impressions: </a:t>
            </a:r>
            <a:r>
              <a:rPr lang="en-US" dirty="0"/>
              <a:t>Impressions are the number of times your content is displayed by YouTube, no matter if it was clicked or not. (#)</a:t>
            </a:r>
          </a:p>
          <a:p>
            <a:r>
              <a:rPr lang="en-US" b="1" dirty="0"/>
              <a:t>CTR</a:t>
            </a:r>
            <a:r>
              <a:rPr lang="en-US" dirty="0"/>
              <a:t>: Impressions click-through rate. (%)</a:t>
            </a:r>
          </a:p>
          <a:p>
            <a:r>
              <a:rPr lang="en-US" b="1" dirty="0"/>
              <a:t>Watch Time: </a:t>
            </a:r>
            <a:r>
              <a:rPr lang="en-US" dirty="0"/>
              <a:t>Total watch time of a video. (h)</a:t>
            </a:r>
          </a:p>
          <a:p>
            <a:r>
              <a:rPr lang="en-US" b="1" dirty="0"/>
              <a:t>Ad Impressions: </a:t>
            </a:r>
            <a:r>
              <a:rPr lang="en-US" dirty="0"/>
              <a:t>An impression is when an ad is fetched from its source and is countable. Whether the ad is clicked is not taken into account. Each time an ad is fetched, it is counted as one impression. (#)</a:t>
            </a:r>
          </a:p>
          <a:p>
            <a:r>
              <a:rPr lang="en-US" b="1" dirty="0"/>
              <a:t>CPM</a:t>
            </a:r>
            <a:r>
              <a:rPr lang="en-US" dirty="0"/>
              <a:t>: </a:t>
            </a:r>
            <a:r>
              <a:rPr lang="en-US" b="1" dirty="0"/>
              <a:t>Cost-per-</a:t>
            </a:r>
            <a:r>
              <a:rPr lang="en-US" b="1" dirty="0" err="1"/>
              <a:t>mille</a:t>
            </a:r>
            <a:r>
              <a:rPr lang="en-US" dirty="0"/>
              <a:t>; the average gross revenue per thousand served ad impressions. ($)</a:t>
            </a:r>
          </a:p>
        </p:txBody>
      </p:sp>
      <p:sp>
        <p:nvSpPr>
          <p:cNvPr id="6" name="Google Shape;64;p2">
            <a:extLst>
              <a:ext uri="{FF2B5EF4-FFF2-40B4-BE49-F238E27FC236}">
                <a16:creationId xmlns:a16="http://schemas.microsoft.com/office/drawing/2014/main" id="{A117D6B4-9EA2-47DF-A48E-48EBE5E1D542}"/>
              </a:ext>
            </a:extLst>
          </p:cNvPr>
          <p:cNvSpPr txBox="1"/>
          <p:nvPr/>
        </p:nvSpPr>
        <p:spPr>
          <a:xfrm>
            <a:off x="822959" y="4613625"/>
            <a:ext cx="7586403" cy="1246455"/>
          </a:xfrm>
          <a:prstGeom prst="rect">
            <a:avLst/>
          </a:prstGeom>
          <a:noFill/>
          <a:ln w="12700" cap="flat" cmpd="sng">
            <a:solidFill>
              <a:srgbClr val="002060"/>
            </a:solidFill>
            <a:prstDash val="dash"/>
            <a:round/>
            <a:headEnd type="none" w="sm" len="sm"/>
            <a:tailEnd type="none" w="sm" len="sm"/>
          </a:ln>
        </p:spPr>
        <p:txBody>
          <a:bodyPr spcFirstLastPara="1" wrap="square" lIns="91425" tIns="45700" rIns="91425" bIns="45700" anchor="t" anchorCtr="0">
            <a:spAutoFit/>
          </a:bodyPr>
          <a:lstStyle/>
          <a:p>
            <a:pPr marL="228600" indent="-228600">
              <a:buClr>
                <a:schemeClr val="dk1"/>
              </a:buClr>
              <a:buSzPts val="1000"/>
              <a:buFontTx/>
              <a:buAutoNum type="arabicParenR"/>
            </a:pPr>
            <a:r>
              <a:rPr lang="en-US" sz="1500" b="1" i="0" u="none" strike="noStrike" cap="none" dirty="0">
                <a:solidFill>
                  <a:schemeClr val="dk1"/>
                </a:solidFill>
                <a:ea typeface="Arial"/>
                <a:cs typeface="Arial" panose="020B0604020202020204" pitchFamily="34" charset="0"/>
                <a:sym typeface="Arial"/>
              </a:rPr>
              <a:t>Success Event Classification –  </a:t>
            </a:r>
            <a:r>
              <a:rPr lang="en-US" sz="1500" dirty="0"/>
              <a:t>We classified videos that earned at least $40 in ad revenue as "</a:t>
            </a:r>
            <a:r>
              <a:rPr lang="en-US" sz="1500" dirty="0">
                <a:solidFill>
                  <a:srgbClr val="5B9BD5"/>
                </a:solidFill>
              </a:rPr>
              <a:t>Successful</a:t>
            </a:r>
            <a:r>
              <a:rPr lang="en-US" sz="1500" dirty="0"/>
              <a:t>" and others as "</a:t>
            </a:r>
            <a:r>
              <a:rPr lang="en-US" sz="1500" dirty="0">
                <a:solidFill>
                  <a:srgbClr val="ED7D31"/>
                </a:solidFill>
              </a:rPr>
              <a:t>Unsuccessful</a:t>
            </a:r>
            <a:r>
              <a:rPr lang="en-US" sz="1500" dirty="0"/>
              <a:t>" and compare them on variables.</a:t>
            </a:r>
          </a:p>
          <a:p>
            <a:pPr marL="228600" indent="-228600">
              <a:buClr>
                <a:schemeClr val="dk1"/>
              </a:buClr>
              <a:buSzPts val="1000"/>
              <a:buFontTx/>
              <a:buAutoNum type="arabicParenR"/>
            </a:pPr>
            <a:endParaRPr lang="en-US" sz="1500" b="1" dirty="0"/>
          </a:p>
          <a:p>
            <a:pPr marL="228600" indent="-228600">
              <a:buClr>
                <a:schemeClr val="dk1"/>
              </a:buClr>
              <a:buSzPts val="1000"/>
              <a:buFontTx/>
              <a:buAutoNum type="arabicParenR"/>
            </a:pPr>
            <a:r>
              <a:rPr lang="en-US" sz="1500" b="1" dirty="0"/>
              <a:t>Formula of Ad Revenue - </a:t>
            </a:r>
            <a:r>
              <a:rPr lang="en-US" sz="1500" dirty="0"/>
              <a:t>YouTube </a:t>
            </a:r>
            <a:r>
              <a:rPr lang="en-US" sz="1500" kern="0" dirty="0">
                <a:solidFill>
                  <a:srgbClr val="000000"/>
                </a:solidFill>
                <a:cs typeface="Arial"/>
              </a:rPr>
              <a:t>advertisement revenue formula is: A</a:t>
            </a:r>
            <a:r>
              <a:rPr lang="en-US" sz="1500" dirty="0"/>
              <a:t>d Revenue = Ad Impressions/1000 x CPM.</a:t>
            </a:r>
          </a:p>
        </p:txBody>
      </p:sp>
    </p:spTree>
    <p:extLst>
      <p:ext uri="{BB962C8B-B14F-4D97-AF65-F5344CB8AC3E}">
        <p14:creationId xmlns:p14="http://schemas.microsoft.com/office/powerpoint/2010/main" val="1143087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3</a:t>
            </a:fld>
            <a:endParaRPr lang="en-US" dirty="0"/>
          </a:p>
        </p:txBody>
      </p:sp>
      <p:sp>
        <p:nvSpPr>
          <p:cNvPr id="7" name="Rectangle 6">
            <a:extLst>
              <a:ext uri="{FF2B5EF4-FFF2-40B4-BE49-F238E27FC236}">
                <a16:creationId xmlns:a16="http://schemas.microsoft.com/office/drawing/2014/main" id="{15E5DCFB-33E9-4B83-B605-960E4222F616}"/>
              </a:ext>
            </a:extLst>
          </p:cNvPr>
          <p:cNvSpPr/>
          <p:nvPr/>
        </p:nvSpPr>
        <p:spPr>
          <a:xfrm>
            <a:off x="895929" y="361511"/>
            <a:ext cx="7499927" cy="1200329"/>
          </a:xfrm>
          <a:prstGeom prst="rect">
            <a:avLst/>
          </a:prstGeom>
          <a:solidFill>
            <a:schemeClr val="bg1">
              <a:lumMod val="95000"/>
            </a:schemeClr>
          </a:solidFill>
        </p:spPr>
        <p:txBody>
          <a:bodyPr wrap="square">
            <a:spAutoFit/>
          </a:bodyPr>
          <a:lstStyle/>
          <a:p>
            <a:pPr lvl="0" algn="just" defTabSz="914400">
              <a:buClr>
                <a:srgbClr val="000000"/>
              </a:buClr>
            </a:pPr>
            <a:r>
              <a:rPr lang="en-US" kern="0" dirty="0">
                <a:solidFill>
                  <a:srgbClr val="000000"/>
                </a:solidFill>
                <a:cs typeface="Arial"/>
                <a:sym typeface="Arial"/>
              </a:rPr>
              <a:t>A ‘Successful Event’ on the Ad Revenue is strongly correlated with Video Impressions that affect the number of views, and CPM rates that seem to move in opposition to the revenue rates contrary to the fact of more CPM rates cause more Ad Revenue.</a:t>
            </a:r>
          </a:p>
        </p:txBody>
      </p:sp>
      <p:graphicFrame>
        <p:nvGraphicFramePr>
          <p:cNvPr id="8" name="Chart 7">
            <a:extLst>
              <a:ext uri="{FF2B5EF4-FFF2-40B4-BE49-F238E27FC236}">
                <a16:creationId xmlns:a16="http://schemas.microsoft.com/office/drawing/2014/main" id="{01AA5208-2630-4FF5-B640-0348DAC26F35}"/>
              </a:ext>
            </a:extLst>
          </p:cNvPr>
          <p:cNvGraphicFramePr>
            <a:graphicFrameLocks/>
          </p:cNvGraphicFramePr>
          <p:nvPr>
            <p:extLst>
              <p:ext uri="{D42A27DB-BD31-4B8C-83A1-F6EECF244321}">
                <p14:modId xmlns:p14="http://schemas.microsoft.com/office/powerpoint/2010/main" val="4263256243"/>
              </p:ext>
            </p:extLst>
          </p:nvPr>
        </p:nvGraphicFramePr>
        <p:xfrm>
          <a:off x="3420381" y="1743075"/>
          <a:ext cx="5676900" cy="244792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72DAF4B3-F0F4-4E70-8EAE-D667386E4092}"/>
              </a:ext>
            </a:extLst>
          </p:cNvPr>
          <p:cNvSpPr/>
          <p:nvPr/>
        </p:nvSpPr>
        <p:spPr>
          <a:xfrm>
            <a:off x="6104468" y="3011691"/>
            <a:ext cx="220660" cy="5334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34A45-242E-4CCC-B548-A110952D9F14}"/>
              </a:ext>
            </a:extLst>
          </p:cNvPr>
          <p:cNvSpPr/>
          <p:nvPr/>
        </p:nvSpPr>
        <p:spPr>
          <a:xfrm>
            <a:off x="7174463" y="2695379"/>
            <a:ext cx="242886" cy="8763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64;p2">
            <a:extLst>
              <a:ext uri="{FF2B5EF4-FFF2-40B4-BE49-F238E27FC236}">
                <a16:creationId xmlns:a16="http://schemas.microsoft.com/office/drawing/2014/main" id="{98B15A1B-F142-41F2-99D5-9552D23B9E0B}"/>
              </a:ext>
            </a:extLst>
          </p:cNvPr>
          <p:cNvSpPr txBox="1"/>
          <p:nvPr/>
        </p:nvSpPr>
        <p:spPr>
          <a:xfrm>
            <a:off x="237010" y="4513375"/>
            <a:ext cx="8681265" cy="1569620"/>
          </a:xfrm>
          <a:prstGeom prst="rect">
            <a:avLst/>
          </a:prstGeom>
          <a:noFill/>
          <a:ln w="12700" cap="flat" cmpd="sng">
            <a:solidFill>
              <a:srgbClr val="002060"/>
            </a:solidFill>
            <a:prstDash val="dash"/>
            <a:round/>
            <a:headEnd type="none" w="sm" len="sm"/>
            <a:tailEnd type="none" w="sm" len="sm"/>
          </a:ln>
        </p:spPr>
        <p:txBody>
          <a:bodyPr spcFirstLastPara="1" wrap="square" lIns="91425" tIns="45700" rIns="91425" bIns="45700" anchor="t" anchorCtr="0">
            <a:spAutoFit/>
          </a:bodyPr>
          <a:lstStyle/>
          <a:p>
            <a:pPr marL="228600" indent="-228600">
              <a:buClr>
                <a:schemeClr val="dk1"/>
              </a:buClr>
              <a:buSzPts val="1000"/>
              <a:buFontTx/>
              <a:buAutoNum type="arabicParenR"/>
            </a:pPr>
            <a:r>
              <a:rPr lang="en-US" sz="1200" b="1" i="0" u="none" strike="noStrike" cap="none" dirty="0">
                <a:solidFill>
                  <a:schemeClr val="dk1"/>
                </a:solidFill>
                <a:ea typeface="Arial"/>
                <a:cs typeface="Arial"/>
                <a:sym typeface="Arial"/>
              </a:rPr>
              <a:t>Video Impressions – </a:t>
            </a:r>
            <a:r>
              <a:rPr lang="en-US" sz="1200" dirty="0">
                <a:solidFill>
                  <a:schemeClr val="dk1"/>
                </a:solidFill>
                <a:ea typeface="Arial"/>
                <a:cs typeface="Arial"/>
                <a:sym typeface="Arial"/>
              </a:rPr>
              <a:t>Video Impression seems to be the main criterion when the variables of successful and unsuccessful videos are </a:t>
            </a:r>
            <a:r>
              <a:rPr lang="en-US" sz="1200" dirty="0">
                <a:solidFill>
                  <a:schemeClr val="dk1"/>
                </a:solidFill>
                <a:cs typeface="Arial"/>
                <a:sym typeface="Arial"/>
              </a:rPr>
              <a:t>compared. </a:t>
            </a:r>
            <a:r>
              <a:rPr lang="en-US" sz="1200" dirty="0">
                <a:solidFill>
                  <a:schemeClr val="dk1"/>
                </a:solidFill>
                <a:cs typeface="Arial"/>
              </a:rPr>
              <a:t>Click-through Rate (CTR) and </a:t>
            </a:r>
            <a:r>
              <a:rPr lang="en-US" sz="1200" dirty="0"/>
              <a:t>Watch Time are strongly related to Video Impressions. </a:t>
            </a:r>
            <a:r>
              <a:rPr lang="en-US" sz="1200" dirty="0" err="1">
                <a:solidFill>
                  <a:schemeClr val="dk1"/>
                </a:solidFill>
              </a:rPr>
              <a:t>DilDil</a:t>
            </a:r>
            <a:r>
              <a:rPr lang="en-US" sz="1200" dirty="0">
                <a:solidFill>
                  <a:schemeClr val="dk1"/>
                </a:solidFill>
              </a:rPr>
              <a:t> Kids Art can p</a:t>
            </a:r>
            <a:r>
              <a:rPr lang="en-US" sz="1200" dirty="0"/>
              <a:t>ay more attention to produce the thumbnails and contents more attractive and related to their topics to increase CTR and Watch Time.</a:t>
            </a:r>
          </a:p>
          <a:p>
            <a:pPr marL="228600" indent="-228600">
              <a:buClr>
                <a:schemeClr val="dk1"/>
              </a:buClr>
              <a:buSzPts val="1000"/>
              <a:buFontTx/>
              <a:buAutoNum type="arabicParenR"/>
            </a:pPr>
            <a:endParaRPr lang="en-US" sz="1200" dirty="0"/>
          </a:p>
          <a:p>
            <a:pPr marL="228600" indent="-228600">
              <a:buClr>
                <a:schemeClr val="dk1"/>
              </a:buClr>
              <a:buSzPts val="1000"/>
              <a:buFontTx/>
              <a:buAutoNum type="arabicParenR"/>
            </a:pPr>
            <a:r>
              <a:rPr lang="en-US" sz="1200" b="1" dirty="0">
                <a:solidFill>
                  <a:schemeClr val="dk1"/>
                </a:solidFill>
                <a:ea typeface="Arial"/>
                <a:cs typeface="Arial"/>
                <a:sym typeface="Arial"/>
              </a:rPr>
              <a:t>CPM </a:t>
            </a:r>
            <a:r>
              <a:rPr lang="en-US" sz="1200" b="1" i="0" u="none" strike="noStrike" cap="none" dirty="0">
                <a:solidFill>
                  <a:schemeClr val="dk1"/>
                </a:solidFill>
                <a:ea typeface="Arial"/>
                <a:cs typeface="Arial"/>
                <a:sym typeface="Arial"/>
              </a:rPr>
              <a:t>– </a:t>
            </a:r>
            <a:r>
              <a:rPr lang="en-US" sz="1200" dirty="0">
                <a:solidFill>
                  <a:schemeClr val="dk1"/>
                </a:solidFill>
              </a:rPr>
              <a:t>CPM does not appear to be a criterion variable between successful and failed events, but it directly affects ad revenue. Since CPM is related to Geography and Ad Type, improvements to these options may affect Ad Revenue positively. </a:t>
            </a:r>
            <a:r>
              <a:rPr lang="en-US" sz="1200" dirty="0" err="1">
                <a:solidFill>
                  <a:schemeClr val="dk1"/>
                </a:solidFill>
              </a:rPr>
              <a:t>DilDil</a:t>
            </a:r>
            <a:r>
              <a:rPr lang="en-US" sz="1200" dirty="0">
                <a:solidFill>
                  <a:schemeClr val="dk1"/>
                </a:solidFill>
              </a:rPr>
              <a:t> Kids Art can </a:t>
            </a:r>
            <a:r>
              <a:rPr lang="en-US" sz="1200" dirty="0"/>
              <a:t>add video language and translations of subtitles to spread video impressions to some geographies where have high-rate CPM and turn on ‘Non-Skippable Ads’ option to get more CPM rate and Ad Revenue.</a:t>
            </a:r>
          </a:p>
        </p:txBody>
      </p:sp>
      <p:sp>
        <p:nvSpPr>
          <p:cNvPr id="19" name="Google Shape;66;p2">
            <a:extLst>
              <a:ext uri="{FF2B5EF4-FFF2-40B4-BE49-F238E27FC236}">
                <a16:creationId xmlns:a16="http://schemas.microsoft.com/office/drawing/2014/main" id="{E999C596-BC81-4D85-97C5-A3240067293A}"/>
              </a:ext>
            </a:extLst>
          </p:cNvPr>
          <p:cNvSpPr/>
          <p:nvPr/>
        </p:nvSpPr>
        <p:spPr>
          <a:xfrm>
            <a:off x="237011" y="4297448"/>
            <a:ext cx="1591034" cy="217172"/>
          </a:xfrm>
          <a:prstGeom prst="roundRect">
            <a:avLst>
              <a:gd name="adj" fmla="val 16667"/>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dirty="0">
                <a:solidFill>
                  <a:schemeClr val="dk1"/>
                </a:solidFill>
                <a:latin typeface="Arial"/>
                <a:ea typeface="Arial"/>
                <a:cs typeface="Arial"/>
                <a:sym typeface="Arial"/>
              </a:rPr>
              <a:t>Key Insights</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5A82C557-335D-4F5F-A389-A0975FE451E2}"/>
                  </a:ext>
                </a:extLst>
              </p:cNvPr>
              <p:cNvGraphicFramePr/>
              <p:nvPr>
                <p:extLst>
                  <p:ext uri="{D42A27DB-BD31-4B8C-83A1-F6EECF244321}">
                    <p14:modId xmlns:p14="http://schemas.microsoft.com/office/powerpoint/2010/main" val="2447952844"/>
                  </p:ext>
                </p:extLst>
              </p:nvPr>
            </p:nvGraphicFramePr>
            <p:xfrm>
              <a:off x="45870" y="1719380"/>
              <a:ext cx="3305807" cy="25715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hart 19">
                <a:extLst>
                  <a:ext uri="{FF2B5EF4-FFF2-40B4-BE49-F238E27FC236}">
                    <a16:creationId xmlns:a16="http://schemas.microsoft.com/office/drawing/2014/main" id="{5A82C557-335D-4F5F-A389-A0975FE451E2}"/>
                  </a:ext>
                </a:extLst>
              </p:cNvPr>
              <p:cNvPicPr>
                <a:picLocks noGrp="1" noRot="1" noChangeAspect="1" noMove="1" noResize="1" noEditPoints="1" noAdjustHandles="1" noChangeArrowheads="1" noChangeShapeType="1"/>
              </p:cNvPicPr>
              <p:nvPr/>
            </p:nvPicPr>
            <p:blipFill>
              <a:blip r:embed="rId5"/>
              <a:stretch>
                <a:fillRect/>
              </a:stretch>
            </p:blipFill>
            <p:spPr>
              <a:xfrm>
                <a:off x="45870" y="1719380"/>
                <a:ext cx="3305807" cy="2571513"/>
              </a:xfrm>
              <a:prstGeom prst="rect">
                <a:avLst/>
              </a:prstGeom>
            </p:spPr>
          </p:pic>
        </mc:Fallback>
      </mc:AlternateContent>
      <p:sp>
        <p:nvSpPr>
          <p:cNvPr id="26" name="TextBox 25">
            <a:extLst>
              <a:ext uri="{FF2B5EF4-FFF2-40B4-BE49-F238E27FC236}">
                <a16:creationId xmlns:a16="http://schemas.microsoft.com/office/drawing/2014/main" id="{2A2355A4-03C1-45F6-8B3A-AC9DB2C83F9C}"/>
              </a:ext>
            </a:extLst>
          </p:cNvPr>
          <p:cNvSpPr txBox="1"/>
          <p:nvPr/>
        </p:nvSpPr>
        <p:spPr>
          <a:xfrm>
            <a:off x="664422" y="6357485"/>
            <a:ext cx="8433397" cy="707886"/>
          </a:xfrm>
          <a:prstGeom prst="rect">
            <a:avLst/>
          </a:prstGeom>
          <a:noFill/>
        </p:spPr>
        <p:txBody>
          <a:bodyPr wrap="square" rtlCol="0">
            <a:spAutoFit/>
          </a:bodyPr>
          <a:lstStyle/>
          <a:p>
            <a:r>
              <a:rPr lang="en-US" sz="1000" b="1" dirty="0">
                <a:solidFill>
                  <a:schemeClr val="bg1"/>
                </a:solidFill>
              </a:rPr>
              <a:t>* Video Impressions: </a:t>
            </a:r>
            <a:r>
              <a:rPr lang="en-US" sz="1000" dirty="0">
                <a:solidFill>
                  <a:schemeClr val="bg1"/>
                </a:solidFill>
              </a:rPr>
              <a:t>Impressions are the number of times your content is displayed by YouTube, no matter if it was clicked or not.</a:t>
            </a:r>
            <a:br>
              <a:rPr lang="en-US" sz="1000" b="1" dirty="0">
                <a:solidFill>
                  <a:schemeClr val="bg1"/>
                </a:solidFill>
              </a:rPr>
            </a:br>
            <a:r>
              <a:rPr lang="en-US" sz="1000" b="1" dirty="0">
                <a:solidFill>
                  <a:schemeClr val="bg1"/>
                </a:solidFill>
              </a:rPr>
              <a:t>* CPM</a:t>
            </a:r>
            <a:r>
              <a:rPr lang="en-US" sz="1000" dirty="0">
                <a:solidFill>
                  <a:schemeClr val="bg1"/>
                </a:solidFill>
              </a:rPr>
              <a:t>: </a:t>
            </a:r>
            <a:r>
              <a:rPr lang="en-US" sz="1000" b="1" dirty="0">
                <a:solidFill>
                  <a:schemeClr val="bg1"/>
                </a:solidFill>
              </a:rPr>
              <a:t>Cost-per-</a:t>
            </a:r>
            <a:r>
              <a:rPr lang="en-US" sz="1000" b="1" dirty="0" err="1">
                <a:solidFill>
                  <a:schemeClr val="bg1"/>
                </a:solidFill>
              </a:rPr>
              <a:t>mille</a:t>
            </a:r>
            <a:r>
              <a:rPr lang="en-US" sz="1000" dirty="0">
                <a:solidFill>
                  <a:schemeClr val="bg1"/>
                </a:solidFill>
              </a:rPr>
              <a:t>; the average gross revenue per thousand served ad impressions.</a:t>
            </a:r>
          </a:p>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a:p>
            <a:endParaRPr lang="en-US" sz="1000" dirty="0"/>
          </a:p>
        </p:txBody>
      </p:sp>
    </p:spTree>
    <p:extLst>
      <p:ext uri="{BB962C8B-B14F-4D97-AF65-F5344CB8AC3E}">
        <p14:creationId xmlns:p14="http://schemas.microsoft.com/office/powerpoint/2010/main" val="2393721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4</a:t>
            </a:fld>
            <a:endParaRPr lang="en-US" dirty="0"/>
          </a:p>
        </p:txBody>
      </p:sp>
      <p:sp>
        <p:nvSpPr>
          <p:cNvPr id="11" name="Rectangle 10">
            <a:extLst>
              <a:ext uri="{FF2B5EF4-FFF2-40B4-BE49-F238E27FC236}">
                <a16:creationId xmlns:a16="http://schemas.microsoft.com/office/drawing/2014/main" id="{CD06E67B-080E-443D-87DD-FD0439355040}"/>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656F36-B7B8-40BC-8647-A22AFFBD48A3}"/>
              </a:ext>
            </a:extLst>
          </p:cNvPr>
          <p:cNvSpPr txBox="1"/>
          <p:nvPr/>
        </p:nvSpPr>
        <p:spPr>
          <a:xfrm>
            <a:off x="9237" y="5631"/>
            <a:ext cx="3666836"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Ad Revenue</a:t>
            </a:r>
          </a:p>
        </p:txBody>
      </p:sp>
      <p:sp>
        <p:nvSpPr>
          <p:cNvPr id="12" name="TextBox 11">
            <a:extLst>
              <a:ext uri="{FF2B5EF4-FFF2-40B4-BE49-F238E27FC236}">
                <a16:creationId xmlns:a16="http://schemas.microsoft.com/office/drawing/2014/main" id="{58669F2F-2262-4B16-9DE9-8D4E86A51CB3}"/>
              </a:ext>
            </a:extLst>
          </p:cNvPr>
          <p:cNvSpPr txBox="1"/>
          <p:nvPr/>
        </p:nvSpPr>
        <p:spPr>
          <a:xfrm>
            <a:off x="664422" y="6366912"/>
            <a:ext cx="8433397" cy="553998"/>
          </a:xfrm>
          <a:prstGeom prst="rect">
            <a:avLst/>
          </a:prstGeom>
          <a:noFill/>
        </p:spPr>
        <p:txBody>
          <a:bodyPr wrap="square" rtlCol="0">
            <a:spAutoFit/>
          </a:bodyPr>
          <a:lstStyle/>
          <a:p>
            <a:r>
              <a:rPr lang="en-US" sz="1000" b="1" dirty="0">
                <a:solidFill>
                  <a:schemeClr val="bg1"/>
                </a:solidFill>
              </a:rPr>
              <a:t>* Ad Impressions: </a:t>
            </a:r>
            <a:r>
              <a:rPr lang="en-US" sz="1000" dirty="0">
                <a:solidFill>
                  <a:schemeClr val="bg1"/>
                </a:solidFill>
              </a:rPr>
              <a:t>An impression (in the context of online advertising) is when an ad is fetched from its source and is countable. Whether the ad is clicked is not taken into account. Each time an ad is fetched, it is counted as one impression.</a:t>
            </a:r>
          </a:p>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p:txBody>
      </p:sp>
      <p:graphicFrame>
        <p:nvGraphicFramePr>
          <p:cNvPr id="14" name="Chart 13">
            <a:extLst>
              <a:ext uri="{FF2B5EF4-FFF2-40B4-BE49-F238E27FC236}">
                <a16:creationId xmlns:a16="http://schemas.microsoft.com/office/drawing/2014/main" id="{FB62825A-9C6C-4D43-9214-48D54232F7B7}"/>
              </a:ext>
            </a:extLst>
          </p:cNvPr>
          <p:cNvGraphicFramePr>
            <a:graphicFrameLocks/>
          </p:cNvGraphicFramePr>
          <p:nvPr>
            <p:extLst>
              <p:ext uri="{D42A27DB-BD31-4B8C-83A1-F6EECF244321}">
                <p14:modId xmlns:p14="http://schemas.microsoft.com/office/powerpoint/2010/main" val="3518648086"/>
              </p:ext>
            </p:extLst>
          </p:nvPr>
        </p:nvGraphicFramePr>
        <p:xfrm>
          <a:off x="5016582" y="1716876"/>
          <a:ext cx="3322124" cy="29503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E4B366BD-CCB0-41A9-BD11-CE41070C1E62}"/>
              </a:ext>
            </a:extLst>
          </p:cNvPr>
          <p:cNvGraphicFramePr>
            <a:graphicFrameLocks/>
          </p:cNvGraphicFramePr>
          <p:nvPr>
            <p:extLst>
              <p:ext uri="{D42A27DB-BD31-4B8C-83A1-F6EECF244321}">
                <p14:modId xmlns:p14="http://schemas.microsoft.com/office/powerpoint/2010/main" val="1488901861"/>
              </p:ext>
            </p:extLst>
          </p:nvPr>
        </p:nvGraphicFramePr>
        <p:xfrm>
          <a:off x="771525" y="1716876"/>
          <a:ext cx="3322124" cy="2950374"/>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827DF49A-7AEE-4889-8A00-CB589C503E84}"/>
              </a:ext>
            </a:extLst>
          </p:cNvPr>
          <p:cNvSpPr/>
          <p:nvPr/>
        </p:nvSpPr>
        <p:spPr>
          <a:xfrm>
            <a:off x="895929" y="613683"/>
            <a:ext cx="7499927" cy="923330"/>
          </a:xfrm>
          <a:prstGeom prst="rect">
            <a:avLst/>
          </a:prstGeom>
          <a:solidFill>
            <a:schemeClr val="bg1">
              <a:lumMod val="95000"/>
            </a:schemeClr>
          </a:solidFill>
        </p:spPr>
        <p:txBody>
          <a:bodyPr wrap="square">
            <a:spAutoFit/>
          </a:bodyPr>
          <a:lstStyle/>
          <a:p>
            <a:pPr lvl="0" algn="just" defTabSz="914400">
              <a:buClr>
                <a:srgbClr val="000000"/>
              </a:buClr>
            </a:pPr>
            <a:r>
              <a:rPr lang="en-US" kern="0" dirty="0">
                <a:solidFill>
                  <a:srgbClr val="000000"/>
                </a:solidFill>
                <a:cs typeface="Arial"/>
                <a:sym typeface="Arial"/>
              </a:rPr>
              <a:t>According to the criteria of $40 success limit, there are 9 "Successful Videos" which have 78% of all ad revenue and 197 "Unsuccessful Videos" which have lower video impressions.</a:t>
            </a:r>
          </a:p>
        </p:txBody>
      </p:sp>
      <p:sp>
        <p:nvSpPr>
          <p:cNvPr id="21" name="Google Shape;64;p2">
            <a:extLst>
              <a:ext uri="{FF2B5EF4-FFF2-40B4-BE49-F238E27FC236}">
                <a16:creationId xmlns:a16="http://schemas.microsoft.com/office/drawing/2014/main" id="{3364C882-4BE7-4BAF-BF8F-19700AD70058}"/>
              </a:ext>
            </a:extLst>
          </p:cNvPr>
          <p:cNvSpPr txBox="1"/>
          <p:nvPr/>
        </p:nvSpPr>
        <p:spPr>
          <a:xfrm>
            <a:off x="231367" y="4807586"/>
            <a:ext cx="8681265" cy="1092566"/>
          </a:xfrm>
          <a:prstGeom prst="rect">
            <a:avLst/>
          </a:prstGeom>
          <a:noFill/>
          <a:ln w="12700" cap="flat" cmpd="sng">
            <a:solidFill>
              <a:srgbClr val="002060"/>
            </a:solidFill>
            <a:prstDash val="dash"/>
            <a:round/>
            <a:headEnd type="none" w="sm" len="sm"/>
            <a:tailEnd type="none" w="sm" len="sm"/>
          </a:ln>
        </p:spPr>
        <p:txBody>
          <a:bodyPr spcFirstLastPara="1" wrap="square" lIns="91425" tIns="45700" rIns="91425" bIns="45700" anchor="t" anchorCtr="0">
            <a:spAutoFit/>
          </a:bodyPr>
          <a:lstStyle/>
          <a:p>
            <a:pPr marL="228600" indent="-228600">
              <a:buClr>
                <a:schemeClr val="dk1"/>
              </a:buClr>
              <a:buSzPts val="1000"/>
              <a:buFontTx/>
              <a:buAutoNum type="arabicParenR"/>
            </a:pPr>
            <a:r>
              <a:rPr lang="en-US" sz="1300" b="1" i="0" u="none" strike="noStrike" cap="none" dirty="0">
                <a:solidFill>
                  <a:schemeClr val="dk1"/>
                </a:solidFill>
                <a:ea typeface="Arial"/>
                <a:cs typeface="Arial" panose="020B0604020202020204" pitchFamily="34" charset="0"/>
                <a:sym typeface="Arial"/>
              </a:rPr>
              <a:t>Success Event Classification –  </a:t>
            </a:r>
            <a:r>
              <a:rPr lang="en-US" sz="1300" dirty="0"/>
              <a:t>We classified videos that earned at least $40 in ad revenue as "</a:t>
            </a:r>
            <a:r>
              <a:rPr lang="en-US" sz="1300" dirty="0">
                <a:solidFill>
                  <a:srgbClr val="5B9BD5"/>
                </a:solidFill>
              </a:rPr>
              <a:t>Successful</a:t>
            </a:r>
            <a:r>
              <a:rPr lang="en-US" sz="1300" dirty="0"/>
              <a:t>" and others as "</a:t>
            </a:r>
            <a:r>
              <a:rPr lang="en-US" sz="1300" dirty="0">
                <a:solidFill>
                  <a:srgbClr val="ED7D31"/>
                </a:solidFill>
              </a:rPr>
              <a:t>Unsuccessful</a:t>
            </a:r>
            <a:r>
              <a:rPr lang="en-US" sz="1300" dirty="0"/>
              <a:t>" and compare them on variables.</a:t>
            </a:r>
          </a:p>
          <a:p>
            <a:pPr marL="228600" indent="-228600">
              <a:buClr>
                <a:schemeClr val="dk1"/>
              </a:buClr>
              <a:buSzPts val="1000"/>
              <a:buFontTx/>
              <a:buAutoNum type="arabicParenR"/>
            </a:pPr>
            <a:endParaRPr lang="en-US" sz="1300" b="1" dirty="0"/>
          </a:p>
          <a:p>
            <a:pPr marL="228600" indent="-228600">
              <a:buClr>
                <a:schemeClr val="dk1"/>
              </a:buClr>
              <a:buSzPts val="1000"/>
              <a:buFontTx/>
              <a:buAutoNum type="arabicParenR"/>
            </a:pPr>
            <a:r>
              <a:rPr lang="en-US" sz="1300" b="1" dirty="0"/>
              <a:t>Formula of Ad Revenue - </a:t>
            </a:r>
            <a:r>
              <a:rPr lang="en-US" sz="1300" dirty="0"/>
              <a:t>YouTube </a:t>
            </a:r>
            <a:r>
              <a:rPr lang="en-US" sz="1300" kern="0" dirty="0">
                <a:solidFill>
                  <a:srgbClr val="000000"/>
                </a:solidFill>
                <a:cs typeface="Arial"/>
              </a:rPr>
              <a:t>advertisement revenue formula is: A</a:t>
            </a:r>
            <a:r>
              <a:rPr lang="en-US" sz="1300" dirty="0"/>
              <a:t>d Revenue = Ad Impressions/1000 x CPM Therefore, CPM is exactly related to Ad Revenue, no matter if it is a 'successful' event or not.</a:t>
            </a:r>
          </a:p>
        </p:txBody>
      </p:sp>
    </p:spTree>
    <p:extLst>
      <p:ext uri="{BB962C8B-B14F-4D97-AF65-F5344CB8AC3E}">
        <p14:creationId xmlns:p14="http://schemas.microsoft.com/office/powerpoint/2010/main" val="1842719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5</a:t>
            </a:fld>
            <a:endParaRPr lang="en-US" dirty="0"/>
          </a:p>
        </p:txBody>
      </p:sp>
      <p:sp>
        <p:nvSpPr>
          <p:cNvPr id="11" name="Rectangle 10">
            <a:extLst>
              <a:ext uri="{FF2B5EF4-FFF2-40B4-BE49-F238E27FC236}">
                <a16:creationId xmlns:a16="http://schemas.microsoft.com/office/drawing/2014/main" id="{A76A900A-25BA-47D1-BB07-E29778BB4177}"/>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0AF8E7E-0303-4ED1-B4D0-259F80BEBB3C}"/>
              </a:ext>
            </a:extLst>
          </p:cNvPr>
          <p:cNvSpPr txBox="1"/>
          <p:nvPr/>
        </p:nvSpPr>
        <p:spPr>
          <a:xfrm>
            <a:off x="9237" y="5631"/>
            <a:ext cx="3666836"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Video Impressions</a:t>
            </a:r>
          </a:p>
        </p:txBody>
      </p:sp>
      <mc:AlternateContent xmlns:mc="http://schemas.openxmlformats.org/markup-compatibility/2006" xmlns:cx1="http://schemas.microsoft.com/office/drawing/2015/9/8/chartex">
        <mc:Choice Requires="cx1">
          <p:graphicFrame>
            <p:nvGraphicFramePr>
              <p:cNvPr id="16" name="Chart 15">
                <a:extLst>
                  <a:ext uri="{FF2B5EF4-FFF2-40B4-BE49-F238E27FC236}">
                    <a16:creationId xmlns:a16="http://schemas.microsoft.com/office/drawing/2014/main" id="{43A89CA2-28BC-4585-AA3E-A1CF675B9ADA}"/>
                  </a:ext>
                </a:extLst>
              </p:cNvPr>
              <p:cNvGraphicFramePr/>
              <p:nvPr>
                <p:extLst>
                  <p:ext uri="{D42A27DB-BD31-4B8C-83A1-F6EECF244321}">
                    <p14:modId xmlns:p14="http://schemas.microsoft.com/office/powerpoint/2010/main" val="2461802688"/>
                  </p:ext>
                </p:extLst>
              </p:nvPr>
            </p:nvGraphicFramePr>
            <p:xfrm>
              <a:off x="6853385" y="1782502"/>
              <a:ext cx="2281381" cy="2773071"/>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6" name="Chart 15">
                <a:extLst>
                  <a:ext uri="{FF2B5EF4-FFF2-40B4-BE49-F238E27FC236}">
                    <a16:creationId xmlns:a16="http://schemas.microsoft.com/office/drawing/2014/main" id="{43A89CA2-28BC-4585-AA3E-A1CF675B9ADA}"/>
                  </a:ext>
                </a:extLst>
              </p:cNvPr>
              <p:cNvPicPr>
                <a:picLocks noGrp="1" noRot="1" noChangeAspect="1" noMove="1" noResize="1" noEditPoints="1" noAdjustHandles="1" noChangeArrowheads="1" noChangeShapeType="1"/>
              </p:cNvPicPr>
              <p:nvPr/>
            </p:nvPicPr>
            <p:blipFill>
              <a:blip r:embed="rId5"/>
              <a:stretch>
                <a:fillRect/>
              </a:stretch>
            </p:blipFill>
            <p:spPr>
              <a:xfrm>
                <a:off x="6853385" y="1782502"/>
                <a:ext cx="2281381" cy="27730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7" name="Chart 16">
                <a:extLst>
                  <a:ext uri="{FF2B5EF4-FFF2-40B4-BE49-F238E27FC236}">
                    <a16:creationId xmlns:a16="http://schemas.microsoft.com/office/drawing/2014/main" id="{B11527AB-FC2B-4914-BF23-59C98A2AA35C}"/>
                  </a:ext>
                </a:extLst>
              </p:cNvPr>
              <p:cNvGraphicFramePr/>
              <p:nvPr>
                <p:extLst>
                  <p:ext uri="{D42A27DB-BD31-4B8C-83A1-F6EECF244321}">
                    <p14:modId xmlns:p14="http://schemas.microsoft.com/office/powerpoint/2010/main" val="4087751189"/>
                  </p:ext>
                </p:extLst>
              </p:nvPr>
            </p:nvGraphicFramePr>
            <p:xfrm>
              <a:off x="4572004" y="1782502"/>
              <a:ext cx="2281381" cy="2773071"/>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7" name="Chart 16">
                <a:extLst>
                  <a:ext uri="{FF2B5EF4-FFF2-40B4-BE49-F238E27FC236}">
                    <a16:creationId xmlns:a16="http://schemas.microsoft.com/office/drawing/2014/main" id="{B11527AB-FC2B-4914-BF23-59C98A2AA35C}"/>
                  </a:ext>
                </a:extLst>
              </p:cNvPr>
              <p:cNvPicPr>
                <a:picLocks noGrp="1" noRot="1" noChangeAspect="1" noMove="1" noResize="1" noEditPoints="1" noAdjustHandles="1" noChangeArrowheads="1" noChangeShapeType="1"/>
              </p:cNvPicPr>
              <p:nvPr/>
            </p:nvPicPr>
            <p:blipFill>
              <a:blip r:embed="rId7"/>
              <a:stretch>
                <a:fillRect/>
              </a:stretch>
            </p:blipFill>
            <p:spPr>
              <a:xfrm>
                <a:off x="4572004" y="1782502"/>
                <a:ext cx="2281381" cy="2773071"/>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30" name="Chart 29">
                <a:extLst>
                  <a:ext uri="{FF2B5EF4-FFF2-40B4-BE49-F238E27FC236}">
                    <a16:creationId xmlns:a16="http://schemas.microsoft.com/office/drawing/2014/main" id="{477FA341-DBE5-4E86-BE3F-32252BE578BF}"/>
                  </a:ext>
                </a:extLst>
              </p:cNvPr>
              <p:cNvGraphicFramePr/>
              <p:nvPr>
                <p:extLst>
                  <p:ext uri="{D42A27DB-BD31-4B8C-83A1-F6EECF244321}">
                    <p14:modId xmlns:p14="http://schemas.microsoft.com/office/powerpoint/2010/main" val="2672987101"/>
                  </p:ext>
                </p:extLst>
              </p:nvPr>
            </p:nvGraphicFramePr>
            <p:xfrm>
              <a:off x="-25000" y="1782502"/>
              <a:ext cx="4572001" cy="2773071"/>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30" name="Chart 29">
                <a:extLst>
                  <a:ext uri="{FF2B5EF4-FFF2-40B4-BE49-F238E27FC236}">
                    <a16:creationId xmlns:a16="http://schemas.microsoft.com/office/drawing/2014/main" id="{477FA341-DBE5-4E86-BE3F-32252BE578BF}"/>
                  </a:ext>
                </a:extLst>
              </p:cNvPr>
              <p:cNvPicPr>
                <a:picLocks noGrp="1" noRot="1" noChangeAspect="1" noMove="1" noResize="1" noEditPoints="1" noAdjustHandles="1" noChangeArrowheads="1" noChangeShapeType="1"/>
              </p:cNvPicPr>
              <p:nvPr/>
            </p:nvPicPr>
            <p:blipFill>
              <a:blip r:embed="rId9"/>
              <a:stretch>
                <a:fillRect/>
              </a:stretch>
            </p:blipFill>
            <p:spPr>
              <a:xfrm>
                <a:off x="-25000" y="1782502"/>
                <a:ext cx="4572001" cy="2773071"/>
              </a:xfrm>
              <a:prstGeom prst="rect">
                <a:avLst/>
              </a:prstGeom>
            </p:spPr>
          </p:pic>
        </mc:Fallback>
      </mc:AlternateContent>
      <p:sp>
        <p:nvSpPr>
          <p:cNvPr id="19" name="Rectangle 18">
            <a:extLst>
              <a:ext uri="{FF2B5EF4-FFF2-40B4-BE49-F238E27FC236}">
                <a16:creationId xmlns:a16="http://schemas.microsoft.com/office/drawing/2014/main" id="{B40C890F-1149-4D32-A1BB-A6BD0EF9AB8D}"/>
              </a:ext>
            </a:extLst>
          </p:cNvPr>
          <p:cNvSpPr/>
          <p:nvPr/>
        </p:nvSpPr>
        <p:spPr>
          <a:xfrm>
            <a:off x="895929" y="486683"/>
            <a:ext cx="7499927" cy="1200329"/>
          </a:xfrm>
          <a:prstGeom prst="rect">
            <a:avLst/>
          </a:prstGeom>
          <a:solidFill>
            <a:schemeClr val="bg1">
              <a:lumMod val="95000"/>
            </a:schemeClr>
          </a:solidFill>
        </p:spPr>
        <p:txBody>
          <a:bodyPr wrap="square">
            <a:spAutoFit/>
          </a:bodyPr>
          <a:lstStyle/>
          <a:p>
            <a:pPr lvl="0" algn="just" defTabSz="914400">
              <a:buClr>
                <a:srgbClr val="000000"/>
              </a:buClr>
            </a:pPr>
            <a:r>
              <a:rPr lang="en-US" kern="0" dirty="0">
                <a:solidFill>
                  <a:srgbClr val="000000"/>
                </a:solidFill>
                <a:cs typeface="Arial"/>
                <a:sym typeface="Arial"/>
              </a:rPr>
              <a:t>When the variables of successful and unsuccessful events are compared, Video Impressions, Watch Time and CTR are seen as the determining criteria. This shows</a:t>
            </a:r>
            <a:r>
              <a:rPr lang="en-US" dirty="0"/>
              <a:t> that the thumbnails and contents of the ‘Successful’ videos are more attractive and related to their topics than ‘Unsuccessful’ videos'.</a:t>
            </a:r>
            <a:endParaRPr lang="en-US" kern="0" dirty="0">
              <a:solidFill>
                <a:srgbClr val="000000"/>
              </a:solidFill>
              <a:highlight>
                <a:srgbClr val="FFFF00"/>
              </a:highlight>
              <a:cs typeface="Arial"/>
              <a:sym typeface="Arial"/>
            </a:endParaRPr>
          </a:p>
        </p:txBody>
      </p:sp>
      <p:sp>
        <p:nvSpPr>
          <p:cNvPr id="25" name="Google Shape;64;p2">
            <a:extLst>
              <a:ext uri="{FF2B5EF4-FFF2-40B4-BE49-F238E27FC236}">
                <a16:creationId xmlns:a16="http://schemas.microsoft.com/office/drawing/2014/main" id="{A0AB5E9D-3A3A-40EE-82C8-DCD32F033552}"/>
              </a:ext>
            </a:extLst>
          </p:cNvPr>
          <p:cNvSpPr txBox="1"/>
          <p:nvPr/>
        </p:nvSpPr>
        <p:spPr>
          <a:xfrm>
            <a:off x="231367" y="4674236"/>
            <a:ext cx="8681265" cy="1292621"/>
          </a:xfrm>
          <a:prstGeom prst="rect">
            <a:avLst/>
          </a:prstGeom>
          <a:noFill/>
          <a:ln w="12700" cap="flat" cmpd="sng">
            <a:solidFill>
              <a:srgbClr val="002060"/>
            </a:solidFill>
            <a:prstDash val="dash"/>
            <a:round/>
            <a:headEnd type="none" w="sm" len="sm"/>
            <a:tailEnd type="none" w="sm" len="sm"/>
          </a:ln>
        </p:spPr>
        <p:txBody>
          <a:bodyPr spcFirstLastPara="1" wrap="square" lIns="91425" tIns="45700" rIns="91425" bIns="45700" anchor="t" anchorCtr="0">
            <a:spAutoFit/>
          </a:bodyPr>
          <a:lstStyle/>
          <a:p>
            <a:pPr marL="228600" indent="-228600">
              <a:buClr>
                <a:schemeClr val="dk1"/>
              </a:buClr>
              <a:buSzPts val="1000"/>
              <a:buFontTx/>
              <a:buAutoNum type="arabicParenR"/>
            </a:pPr>
            <a:r>
              <a:rPr lang="en-US" sz="1300" b="1" i="0" u="none" strike="noStrike" cap="none" dirty="0">
                <a:solidFill>
                  <a:schemeClr val="dk1"/>
                </a:solidFill>
                <a:ea typeface="Arial"/>
                <a:cs typeface="Arial" panose="020B0604020202020204" pitchFamily="34" charset="0"/>
                <a:sym typeface="Arial"/>
              </a:rPr>
              <a:t>Correlations – </a:t>
            </a:r>
            <a:r>
              <a:rPr lang="en-US" sz="1300" dirty="0">
                <a:cs typeface="Arial" panose="020B0604020202020204" pitchFamily="34" charset="0"/>
              </a:rPr>
              <a:t>With respect to the Correlation Matrix, it looks (CTR x Watch Time) strongly                                                           correlated with Video Impressions.</a:t>
            </a:r>
          </a:p>
          <a:p>
            <a:pPr marL="228600" lvl="0" indent="-228600">
              <a:buClr>
                <a:schemeClr val="dk1"/>
              </a:buClr>
              <a:buSzPts val="1000"/>
              <a:buAutoNum type="arabicParenR"/>
            </a:pPr>
            <a:endParaRPr lang="en-US" sz="1300" dirty="0">
              <a:cs typeface="Arial" panose="020B0604020202020204" pitchFamily="34" charset="0"/>
            </a:endParaRPr>
          </a:p>
          <a:p>
            <a:pPr marL="228600" indent="-228600">
              <a:buClr>
                <a:schemeClr val="dk1"/>
              </a:buClr>
              <a:buSzPts val="1000"/>
              <a:buFontTx/>
              <a:buAutoNum type="arabicParenR"/>
            </a:pPr>
            <a:r>
              <a:rPr lang="en-US" sz="1300" b="1" dirty="0"/>
              <a:t>Watch Time </a:t>
            </a:r>
            <a:r>
              <a:rPr lang="en-US" sz="1300" dirty="0"/>
              <a:t>increases when the content of the video is attractive, fluent and related to the topic.</a:t>
            </a:r>
          </a:p>
          <a:p>
            <a:pPr marL="228600" indent="-228600">
              <a:buClr>
                <a:schemeClr val="dk1"/>
              </a:buClr>
              <a:buSzPts val="1000"/>
              <a:buFontTx/>
              <a:buAutoNum type="arabicParenR"/>
            </a:pPr>
            <a:endParaRPr lang="en-US" sz="1300" dirty="0"/>
          </a:p>
          <a:p>
            <a:pPr marL="228600" indent="-228600">
              <a:buClr>
                <a:schemeClr val="dk1"/>
              </a:buClr>
              <a:buSzPts val="1000"/>
              <a:buFontTx/>
              <a:buAutoNum type="arabicParenR"/>
            </a:pPr>
            <a:r>
              <a:rPr lang="en-US" sz="1300" b="1" dirty="0"/>
              <a:t>CTR</a:t>
            </a:r>
            <a:r>
              <a:rPr lang="en-US" sz="1300" dirty="0"/>
              <a:t> increases when the thumbnail of the video is attractive. </a:t>
            </a:r>
          </a:p>
        </p:txBody>
      </p:sp>
      <p:sp>
        <p:nvSpPr>
          <p:cNvPr id="26" name="TextBox 25">
            <a:extLst>
              <a:ext uri="{FF2B5EF4-FFF2-40B4-BE49-F238E27FC236}">
                <a16:creationId xmlns:a16="http://schemas.microsoft.com/office/drawing/2014/main" id="{89427ED0-31D7-47F9-9052-9CAE5D621DCC}"/>
              </a:ext>
            </a:extLst>
          </p:cNvPr>
          <p:cNvSpPr txBox="1"/>
          <p:nvPr/>
        </p:nvSpPr>
        <p:spPr>
          <a:xfrm>
            <a:off x="664422" y="6366912"/>
            <a:ext cx="8433397" cy="400110"/>
          </a:xfrm>
          <a:prstGeom prst="rect">
            <a:avLst/>
          </a:prstGeom>
          <a:noFill/>
        </p:spPr>
        <p:txBody>
          <a:bodyPr wrap="square" rtlCol="0">
            <a:spAutoFit/>
          </a:bodyPr>
          <a:lstStyle/>
          <a:p>
            <a:r>
              <a:rPr lang="en-US" sz="1000" b="1" dirty="0">
                <a:solidFill>
                  <a:schemeClr val="bg1"/>
                </a:solidFill>
              </a:rPr>
              <a:t>* CTR</a:t>
            </a:r>
            <a:r>
              <a:rPr lang="en-US" sz="1000" dirty="0">
                <a:solidFill>
                  <a:schemeClr val="bg1"/>
                </a:solidFill>
              </a:rPr>
              <a:t>: Impressions click-through rate</a:t>
            </a:r>
          </a:p>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p:txBody>
      </p:sp>
      <p:pic>
        <p:nvPicPr>
          <p:cNvPr id="29" name="Picture 28">
            <a:extLst>
              <a:ext uri="{FF2B5EF4-FFF2-40B4-BE49-F238E27FC236}">
                <a16:creationId xmlns:a16="http://schemas.microsoft.com/office/drawing/2014/main" id="{DF9B966A-41DC-4FBF-A61E-FFA6672A7B83}"/>
              </a:ext>
            </a:extLst>
          </p:cNvPr>
          <p:cNvPicPr>
            <a:picLocks noChangeAspect="1"/>
          </p:cNvPicPr>
          <p:nvPr/>
        </p:nvPicPr>
        <p:blipFill rotWithShape="1">
          <a:blip r:embed="rId10"/>
          <a:srcRect l="1133" t="20518" r="85500" b="72963"/>
          <a:stretch/>
        </p:blipFill>
        <p:spPr>
          <a:xfrm>
            <a:off x="7226182" y="4738686"/>
            <a:ext cx="1592936" cy="436983"/>
          </a:xfrm>
          <a:prstGeom prst="rect">
            <a:avLst/>
          </a:prstGeom>
          <a:ln w="28575">
            <a:solidFill>
              <a:srgbClr val="848484"/>
            </a:solidFill>
          </a:ln>
        </p:spPr>
      </p:pic>
    </p:spTree>
    <p:extLst>
      <p:ext uri="{BB962C8B-B14F-4D97-AF65-F5344CB8AC3E}">
        <p14:creationId xmlns:p14="http://schemas.microsoft.com/office/powerpoint/2010/main" val="354883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graphicFrame>
        <p:nvGraphicFramePr>
          <p:cNvPr id="12" name="Chart 11">
            <a:extLst>
              <a:ext uri="{FF2B5EF4-FFF2-40B4-BE49-F238E27FC236}">
                <a16:creationId xmlns:a16="http://schemas.microsoft.com/office/drawing/2014/main" id="{2FE115CF-9545-46FF-9C07-6687CA982563}"/>
              </a:ext>
            </a:extLst>
          </p:cNvPr>
          <p:cNvGraphicFramePr>
            <a:graphicFrameLocks/>
          </p:cNvGraphicFramePr>
          <p:nvPr>
            <p:extLst>
              <p:ext uri="{D42A27DB-BD31-4B8C-83A1-F6EECF244321}">
                <p14:modId xmlns:p14="http://schemas.microsoft.com/office/powerpoint/2010/main" val="2121443344"/>
              </p:ext>
            </p:extLst>
          </p:nvPr>
        </p:nvGraphicFramePr>
        <p:xfrm>
          <a:off x="0" y="2009775"/>
          <a:ext cx="9144000" cy="2932249"/>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a:extLst>
              <a:ext uri="{FF2B5EF4-FFF2-40B4-BE49-F238E27FC236}">
                <a16:creationId xmlns:a16="http://schemas.microsoft.com/office/drawing/2014/main" id="{948A7617-9D6E-4040-8500-9F6FA1A2A32C}"/>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206A985-39A1-4CB6-88BF-4FBDAEF975DF}"/>
              </a:ext>
            </a:extLst>
          </p:cNvPr>
          <p:cNvSpPr txBox="1"/>
          <p:nvPr/>
        </p:nvSpPr>
        <p:spPr>
          <a:xfrm>
            <a:off x="9237" y="5631"/>
            <a:ext cx="3666836"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CPM</a:t>
            </a:r>
          </a:p>
        </p:txBody>
      </p:sp>
      <p:sp>
        <p:nvSpPr>
          <p:cNvPr id="11" name="TextBox 10">
            <a:extLst>
              <a:ext uri="{FF2B5EF4-FFF2-40B4-BE49-F238E27FC236}">
                <a16:creationId xmlns:a16="http://schemas.microsoft.com/office/drawing/2014/main" id="{7A8F3318-7BBE-47D7-972F-E463D31BFF0A}"/>
              </a:ext>
            </a:extLst>
          </p:cNvPr>
          <p:cNvSpPr txBox="1"/>
          <p:nvPr/>
        </p:nvSpPr>
        <p:spPr>
          <a:xfrm>
            <a:off x="710603" y="6412901"/>
            <a:ext cx="6290560" cy="553998"/>
          </a:xfrm>
          <a:prstGeom prst="rect">
            <a:avLst/>
          </a:prstGeom>
          <a:noFill/>
        </p:spPr>
        <p:txBody>
          <a:bodyPr wrap="square" rtlCol="0">
            <a:spAutoFit/>
          </a:bodyPr>
          <a:lstStyle/>
          <a:p>
            <a:r>
              <a:rPr lang="en-US" sz="1000" b="1" dirty="0">
                <a:solidFill>
                  <a:schemeClr val="bg1"/>
                </a:solidFill>
              </a:rPr>
              <a:t>* CPM</a:t>
            </a:r>
            <a:r>
              <a:rPr lang="en-US" sz="1000" dirty="0">
                <a:solidFill>
                  <a:schemeClr val="bg1"/>
                </a:solidFill>
              </a:rPr>
              <a:t>: </a:t>
            </a:r>
            <a:r>
              <a:rPr lang="en-US" sz="1000" b="1" dirty="0">
                <a:solidFill>
                  <a:schemeClr val="bg1"/>
                </a:solidFill>
              </a:rPr>
              <a:t>Cost-per-</a:t>
            </a:r>
            <a:r>
              <a:rPr lang="en-US" sz="1000" b="1" dirty="0" err="1">
                <a:solidFill>
                  <a:schemeClr val="bg1"/>
                </a:solidFill>
              </a:rPr>
              <a:t>mille</a:t>
            </a:r>
            <a:r>
              <a:rPr lang="en-US" sz="1000" b="1" dirty="0">
                <a:solidFill>
                  <a:schemeClr val="bg1"/>
                </a:solidFill>
              </a:rPr>
              <a:t>;</a:t>
            </a:r>
            <a:r>
              <a:rPr lang="en-US" sz="1000" dirty="0">
                <a:solidFill>
                  <a:schemeClr val="bg1"/>
                </a:solidFill>
              </a:rPr>
              <a:t> the average gross revenue per thousand served ad impressions.</a:t>
            </a:r>
          </a:p>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a:p>
            <a:endParaRPr lang="en-US" sz="1000" dirty="0">
              <a:solidFill>
                <a:schemeClr val="bg1"/>
              </a:solidFill>
            </a:endParaRPr>
          </a:p>
        </p:txBody>
      </p:sp>
      <p:sp>
        <p:nvSpPr>
          <p:cNvPr id="2" name="Rectangle 1">
            <a:extLst>
              <a:ext uri="{FF2B5EF4-FFF2-40B4-BE49-F238E27FC236}">
                <a16:creationId xmlns:a16="http://schemas.microsoft.com/office/drawing/2014/main" id="{717E0DC6-52B7-4CD0-B960-EA615EE0E2E7}"/>
              </a:ext>
            </a:extLst>
          </p:cNvPr>
          <p:cNvSpPr/>
          <p:nvPr/>
        </p:nvSpPr>
        <p:spPr>
          <a:xfrm>
            <a:off x="4260778" y="3475898"/>
            <a:ext cx="460918" cy="7877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B0C951-2F8F-4EFD-9581-0FFC76CFCC83}"/>
              </a:ext>
            </a:extLst>
          </p:cNvPr>
          <p:cNvSpPr/>
          <p:nvPr/>
        </p:nvSpPr>
        <p:spPr>
          <a:xfrm>
            <a:off x="6071857" y="2898121"/>
            <a:ext cx="460918" cy="136554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6A70378-3F46-46BA-BCF0-AC8463940EE9}"/>
              </a:ext>
            </a:extLst>
          </p:cNvPr>
          <p:cNvSpPr/>
          <p:nvPr/>
        </p:nvSpPr>
        <p:spPr>
          <a:xfrm>
            <a:off x="895929" y="613683"/>
            <a:ext cx="7499927" cy="923330"/>
          </a:xfrm>
          <a:prstGeom prst="rect">
            <a:avLst/>
          </a:prstGeom>
          <a:solidFill>
            <a:schemeClr val="bg1">
              <a:lumMod val="95000"/>
            </a:schemeClr>
          </a:solidFill>
        </p:spPr>
        <p:txBody>
          <a:bodyPr wrap="square">
            <a:spAutoFit/>
          </a:bodyPr>
          <a:lstStyle/>
          <a:p>
            <a:pPr algn="just" defTabSz="914400">
              <a:buClr>
                <a:srgbClr val="000000"/>
              </a:buClr>
            </a:pPr>
            <a:r>
              <a:rPr lang="en-US" dirty="0"/>
              <a:t>No matter if it is a 'successful' event or not, CPM rates seem to move in opposition to the revenue rates contrary to the formula of {Ad Revenue = Ad Impressions/1000 x CPM}.</a:t>
            </a:r>
            <a:endParaRPr lang="en-US" dirty="0">
              <a:highlight>
                <a:srgbClr val="FFFF00"/>
              </a:highlight>
            </a:endParaRPr>
          </a:p>
        </p:txBody>
      </p:sp>
      <p:sp>
        <p:nvSpPr>
          <p:cNvPr id="3" name="Rectangle 2">
            <a:extLst>
              <a:ext uri="{FF2B5EF4-FFF2-40B4-BE49-F238E27FC236}">
                <a16:creationId xmlns:a16="http://schemas.microsoft.com/office/drawing/2014/main" id="{85BEBA6F-C1CF-48D6-A91B-F1C5F41C2F0D}"/>
              </a:ext>
            </a:extLst>
          </p:cNvPr>
          <p:cNvSpPr/>
          <p:nvPr/>
        </p:nvSpPr>
        <p:spPr>
          <a:xfrm>
            <a:off x="2290713" y="2682677"/>
            <a:ext cx="2347275" cy="430887"/>
          </a:xfrm>
          <a:prstGeom prst="rect">
            <a:avLst/>
          </a:prstGeom>
          <a:ln>
            <a:solidFill>
              <a:srgbClr val="FF0000"/>
            </a:solidFill>
            <a:prstDash val="dash"/>
          </a:ln>
        </p:spPr>
        <p:txBody>
          <a:bodyPr wrap="square">
            <a:spAutoFit/>
          </a:bodyPr>
          <a:lstStyle/>
          <a:p>
            <a:r>
              <a:rPr lang="en-US" sz="1100" b="1" dirty="0"/>
              <a:t>During the two points of the highest revenue, CPM has the lowest rates.</a:t>
            </a:r>
          </a:p>
        </p:txBody>
      </p:sp>
      <p:cxnSp>
        <p:nvCxnSpPr>
          <p:cNvPr id="6" name="Straight Arrow Connector 5">
            <a:extLst>
              <a:ext uri="{FF2B5EF4-FFF2-40B4-BE49-F238E27FC236}">
                <a16:creationId xmlns:a16="http://schemas.microsoft.com/office/drawing/2014/main" id="{46DA0189-E413-40E7-A7A0-579100C3864C}"/>
              </a:ext>
            </a:extLst>
          </p:cNvPr>
          <p:cNvCxnSpPr>
            <a:endCxn id="2" idx="0"/>
          </p:cNvCxnSpPr>
          <p:nvPr/>
        </p:nvCxnSpPr>
        <p:spPr>
          <a:xfrm>
            <a:off x="4402318" y="3113564"/>
            <a:ext cx="88919" cy="36233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675533-810F-40B4-BEF1-045B42C34BCD}"/>
              </a:ext>
            </a:extLst>
          </p:cNvPr>
          <p:cNvCxnSpPr>
            <a:stCxn id="3" idx="3"/>
          </p:cNvCxnSpPr>
          <p:nvPr/>
        </p:nvCxnSpPr>
        <p:spPr>
          <a:xfrm>
            <a:off x="4637988" y="2898121"/>
            <a:ext cx="1433869" cy="14550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Google Shape;64;p2">
            <a:extLst>
              <a:ext uri="{FF2B5EF4-FFF2-40B4-BE49-F238E27FC236}">
                <a16:creationId xmlns:a16="http://schemas.microsoft.com/office/drawing/2014/main" id="{1B6C65BA-ADD0-469A-B78E-0FD2D61FCA9F}"/>
              </a:ext>
            </a:extLst>
          </p:cNvPr>
          <p:cNvSpPr txBox="1"/>
          <p:nvPr/>
        </p:nvSpPr>
        <p:spPr>
          <a:xfrm>
            <a:off x="231367" y="5195650"/>
            <a:ext cx="8681265" cy="492402"/>
          </a:xfrm>
          <a:prstGeom prst="rect">
            <a:avLst/>
          </a:prstGeom>
          <a:noFill/>
          <a:ln w="12700" cap="flat" cmpd="sng">
            <a:solidFill>
              <a:srgbClr val="002060"/>
            </a:solidFill>
            <a:prstDash val="dash"/>
            <a:round/>
            <a:headEnd type="none" w="sm" len="sm"/>
            <a:tailEnd type="none" w="sm" len="sm"/>
          </a:ln>
        </p:spPr>
        <p:txBody>
          <a:bodyPr spcFirstLastPara="1" wrap="square" lIns="91425" tIns="45700" rIns="91425" bIns="45700" anchor="t" anchorCtr="0">
            <a:spAutoFit/>
          </a:bodyPr>
          <a:lstStyle/>
          <a:p>
            <a:pPr>
              <a:buClr>
                <a:schemeClr val="dk1"/>
              </a:buClr>
              <a:buSzPts val="1000"/>
            </a:pPr>
            <a:r>
              <a:rPr lang="en-US" sz="1300" dirty="0"/>
              <a:t>CPM depends on the price of the ads which are shown on the watch page. YouTube own determines which ad would be shown on the page. But some variables -such as </a:t>
            </a:r>
            <a:r>
              <a:rPr lang="en-US" sz="1300" b="1" dirty="0"/>
              <a:t>ad type </a:t>
            </a:r>
            <a:r>
              <a:rPr lang="en-US" sz="1300" dirty="0"/>
              <a:t>and </a:t>
            </a:r>
            <a:r>
              <a:rPr lang="en-US" sz="1300" b="1" dirty="0"/>
              <a:t>geography-</a:t>
            </a:r>
            <a:r>
              <a:rPr lang="en-US" sz="1300" dirty="0"/>
              <a:t> can affect CPM rates.</a:t>
            </a:r>
          </a:p>
        </p:txBody>
      </p:sp>
    </p:spTree>
    <p:extLst>
      <p:ext uri="{BB962C8B-B14F-4D97-AF65-F5344CB8AC3E}">
        <p14:creationId xmlns:p14="http://schemas.microsoft.com/office/powerpoint/2010/main" val="209798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7</a:t>
            </a:fld>
            <a:endParaRPr lang="en-US" dirty="0"/>
          </a:p>
        </p:txBody>
      </p:sp>
      <p:sp>
        <p:nvSpPr>
          <p:cNvPr id="8" name="Slide Number Placeholder 5">
            <a:extLst>
              <a:ext uri="{FF2B5EF4-FFF2-40B4-BE49-F238E27FC236}">
                <a16:creationId xmlns:a16="http://schemas.microsoft.com/office/drawing/2014/main" id="{890C9A79-C9E4-47F8-B45D-6E6E1CC764DE}"/>
              </a:ext>
            </a:extLst>
          </p:cNvPr>
          <p:cNvSpPr txBox="1">
            <a:spLocks/>
          </p:cNvSpPr>
          <p:nvPr/>
        </p:nvSpPr>
        <p:spPr>
          <a:xfrm>
            <a:off x="8159981" y="6492875"/>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CB0C38-A169-4596-A572-38DB290624C4}" type="slidenum">
              <a:rPr lang="en-US" smtClean="0"/>
              <a:pPr/>
              <a:t>7</a:t>
            </a:fld>
            <a:endParaRPr lang="en-US" dirty="0"/>
          </a:p>
        </p:txBody>
      </p:sp>
      <mc:AlternateContent xmlns:mc="http://schemas.openxmlformats.org/markup-compatibility/2006" xmlns:cx4="http://schemas.microsoft.com/office/drawing/2016/5/10/chartex">
        <mc:Choice Requires="cx4">
          <p:graphicFrame>
            <p:nvGraphicFramePr>
              <p:cNvPr id="13" name="Chart 12">
                <a:extLst>
                  <a:ext uri="{FF2B5EF4-FFF2-40B4-BE49-F238E27FC236}">
                    <a16:creationId xmlns:a16="http://schemas.microsoft.com/office/drawing/2014/main" id="{6C47FBCE-498F-44A9-B3B0-222F71AAC1CE}"/>
                  </a:ext>
                </a:extLst>
              </p:cNvPr>
              <p:cNvGraphicFramePr/>
              <p:nvPr>
                <p:extLst>
                  <p:ext uri="{D42A27DB-BD31-4B8C-83A1-F6EECF244321}">
                    <p14:modId xmlns:p14="http://schemas.microsoft.com/office/powerpoint/2010/main" val="2214220399"/>
                  </p:ext>
                </p:extLst>
              </p:nvPr>
            </p:nvGraphicFramePr>
            <p:xfrm>
              <a:off x="523875" y="1725733"/>
              <a:ext cx="8096250" cy="403607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6C47FBCE-498F-44A9-B3B0-222F71AAC1CE}"/>
                  </a:ext>
                </a:extLst>
              </p:cNvPr>
              <p:cNvPicPr>
                <a:picLocks noGrp="1" noRot="1" noChangeAspect="1" noMove="1" noResize="1" noEditPoints="1" noAdjustHandles="1" noChangeArrowheads="1" noChangeShapeType="1"/>
              </p:cNvPicPr>
              <p:nvPr/>
            </p:nvPicPr>
            <p:blipFill>
              <a:blip r:embed="rId4"/>
              <a:stretch>
                <a:fillRect/>
              </a:stretch>
            </p:blipFill>
            <p:spPr>
              <a:xfrm>
                <a:off x="523875" y="1725733"/>
                <a:ext cx="8096250" cy="4036074"/>
              </a:xfrm>
              <a:prstGeom prst="rect">
                <a:avLst/>
              </a:prstGeom>
            </p:spPr>
          </p:pic>
        </mc:Fallback>
      </mc:AlternateContent>
      <p:sp>
        <p:nvSpPr>
          <p:cNvPr id="15" name="Rectangle 14">
            <a:extLst>
              <a:ext uri="{FF2B5EF4-FFF2-40B4-BE49-F238E27FC236}">
                <a16:creationId xmlns:a16="http://schemas.microsoft.com/office/drawing/2014/main" id="{71F661F9-8A7D-4E3E-929D-1993BA1A2627}"/>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ABF8849-B7F7-44F0-B0E1-C2403A764551}"/>
              </a:ext>
            </a:extLst>
          </p:cNvPr>
          <p:cNvSpPr txBox="1"/>
          <p:nvPr/>
        </p:nvSpPr>
        <p:spPr>
          <a:xfrm>
            <a:off x="9237" y="5631"/>
            <a:ext cx="3666836"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CPM - Geography</a:t>
            </a:r>
          </a:p>
        </p:txBody>
      </p:sp>
      <p:sp>
        <p:nvSpPr>
          <p:cNvPr id="12" name="Rectangle 11">
            <a:extLst>
              <a:ext uri="{FF2B5EF4-FFF2-40B4-BE49-F238E27FC236}">
                <a16:creationId xmlns:a16="http://schemas.microsoft.com/office/drawing/2014/main" id="{B5D65BEC-C429-4E96-BF03-4C9EE75EE41A}"/>
              </a:ext>
            </a:extLst>
          </p:cNvPr>
          <p:cNvSpPr/>
          <p:nvPr/>
        </p:nvSpPr>
        <p:spPr>
          <a:xfrm>
            <a:off x="895930" y="5762805"/>
            <a:ext cx="7419396" cy="461665"/>
          </a:xfrm>
          <a:prstGeom prst="rect">
            <a:avLst/>
          </a:prstGeom>
          <a:solidFill>
            <a:schemeClr val="accent1">
              <a:lumMod val="20000"/>
              <a:lumOff val="80000"/>
            </a:schemeClr>
          </a:solidFill>
        </p:spPr>
        <p:txBody>
          <a:bodyPr wrap="square">
            <a:spAutoFit/>
          </a:bodyPr>
          <a:lstStyle/>
          <a:p>
            <a:r>
              <a:rPr lang="en-US" sz="1200" dirty="0"/>
              <a:t>CPM rates change according to the countries. YouTube determines videos would be shown in which country. But some options -such as video language, translations of subtitles- can affect the video impressions' geography.</a:t>
            </a:r>
          </a:p>
        </p:txBody>
      </p:sp>
      <p:sp>
        <p:nvSpPr>
          <p:cNvPr id="14" name="Rectangle 13">
            <a:extLst>
              <a:ext uri="{FF2B5EF4-FFF2-40B4-BE49-F238E27FC236}">
                <a16:creationId xmlns:a16="http://schemas.microsoft.com/office/drawing/2014/main" id="{0D1EADCE-6ECE-495E-8906-268D225E86A3}"/>
              </a:ext>
            </a:extLst>
          </p:cNvPr>
          <p:cNvSpPr/>
          <p:nvPr/>
        </p:nvSpPr>
        <p:spPr>
          <a:xfrm>
            <a:off x="895929" y="499383"/>
            <a:ext cx="7499927" cy="1200329"/>
          </a:xfrm>
          <a:prstGeom prst="rect">
            <a:avLst/>
          </a:prstGeom>
          <a:solidFill>
            <a:schemeClr val="bg1">
              <a:lumMod val="95000"/>
            </a:schemeClr>
          </a:solidFill>
        </p:spPr>
        <p:txBody>
          <a:bodyPr wrap="square">
            <a:spAutoFit/>
          </a:bodyPr>
          <a:lstStyle/>
          <a:p>
            <a:pPr algn="just"/>
            <a:r>
              <a:rPr lang="en-US" dirty="0"/>
              <a:t>While </a:t>
            </a:r>
            <a:r>
              <a:rPr lang="en-US" dirty="0" err="1"/>
              <a:t>DilDil</a:t>
            </a:r>
            <a:r>
              <a:rPr lang="en-US" dirty="0"/>
              <a:t> Kids Art’s total average CPM is $2.581, its CPM rates are between $3.5 and $6.5 in some countries such as the US, Norway, Canada, South Korea, etc. This shows that adding video language and translations of subtitles can spread video impressions to some geographies which have high-rate CPM.</a:t>
            </a:r>
          </a:p>
        </p:txBody>
      </p:sp>
      <p:sp>
        <p:nvSpPr>
          <p:cNvPr id="16" name="TextBox 15">
            <a:extLst>
              <a:ext uri="{FF2B5EF4-FFF2-40B4-BE49-F238E27FC236}">
                <a16:creationId xmlns:a16="http://schemas.microsoft.com/office/drawing/2014/main" id="{EC191885-1947-4F30-A879-5884BA3A1E73}"/>
              </a:ext>
            </a:extLst>
          </p:cNvPr>
          <p:cNvSpPr txBox="1"/>
          <p:nvPr/>
        </p:nvSpPr>
        <p:spPr>
          <a:xfrm>
            <a:off x="664422" y="6366912"/>
            <a:ext cx="8433397" cy="246221"/>
          </a:xfrm>
          <a:prstGeom prst="rect">
            <a:avLst/>
          </a:prstGeom>
          <a:noFill/>
        </p:spPr>
        <p:txBody>
          <a:bodyPr wrap="square" rtlCol="0">
            <a:spAutoFit/>
          </a:bodyPr>
          <a:lstStyle/>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p:txBody>
      </p:sp>
    </p:spTree>
    <p:extLst>
      <p:ext uri="{BB962C8B-B14F-4D97-AF65-F5344CB8AC3E}">
        <p14:creationId xmlns:p14="http://schemas.microsoft.com/office/powerpoint/2010/main" val="2418318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8</a:t>
            </a:fld>
            <a:endParaRPr lang="en-US" dirty="0"/>
          </a:p>
        </p:txBody>
      </p:sp>
      <p:sp>
        <p:nvSpPr>
          <p:cNvPr id="8" name="Slide Number Placeholder 5">
            <a:extLst>
              <a:ext uri="{FF2B5EF4-FFF2-40B4-BE49-F238E27FC236}">
                <a16:creationId xmlns:a16="http://schemas.microsoft.com/office/drawing/2014/main" id="{890C9A79-C9E4-47F8-B45D-6E6E1CC764DE}"/>
              </a:ext>
            </a:extLst>
          </p:cNvPr>
          <p:cNvSpPr txBox="1">
            <a:spLocks/>
          </p:cNvSpPr>
          <p:nvPr/>
        </p:nvSpPr>
        <p:spPr>
          <a:xfrm>
            <a:off x="8159981" y="6492875"/>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CB0C38-A169-4596-A572-38DB290624C4}" type="slidenum">
              <a:rPr lang="en-US" smtClean="0"/>
              <a:pPr/>
              <a:t>8</a:t>
            </a:fld>
            <a:endParaRPr lang="en-US" dirty="0"/>
          </a:p>
        </p:txBody>
      </p:sp>
      <p:graphicFrame>
        <p:nvGraphicFramePr>
          <p:cNvPr id="7" name="Chart 6">
            <a:extLst>
              <a:ext uri="{FF2B5EF4-FFF2-40B4-BE49-F238E27FC236}">
                <a16:creationId xmlns:a16="http://schemas.microsoft.com/office/drawing/2014/main" id="{830338B8-BF7B-40AB-A292-BF5F069F9B54}"/>
              </a:ext>
            </a:extLst>
          </p:cNvPr>
          <p:cNvGraphicFramePr>
            <a:graphicFrameLocks/>
          </p:cNvGraphicFramePr>
          <p:nvPr>
            <p:extLst>
              <p:ext uri="{D42A27DB-BD31-4B8C-83A1-F6EECF244321}">
                <p14:modId xmlns:p14="http://schemas.microsoft.com/office/powerpoint/2010/main" val="3901971306"/>
              </p:ext>
            </p:extLst>
          </p:nvPr>
        </p:nvGraphicFramePr>
        <p:xfrm>
          <a:off x="57151" y="1736883"/>
          <a:ext cx="4572000" cy="30383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79E3D05-31E6-402D-9C49-FE7D9E8FB1C6}"/>
              </a:ext>
            </a:extLst>
          </p:cNvPr>
          <p:cNvGraphicFramePr>
            <a:graphicFrameLocks/>
          </p:cNvGraphicFramePr>
          <p:nvPr>
            <p:extLst>
              <p:ext uri="{D42A27DB-BD31-4B8C-83A1-F6EECF244321}">
                <p14:modId xmlns:p14="http://schemas.microsoft.com/office/powerpoint/2010/main" val="3525374992"/>
              </p:ext>
            </p:extLst>
          </p:nvPr>
        </p:nvGraphicFramePr>
        <p:xfrm>
          <a:off x="4572000" y="1736883"/>
          <a:ext cx="4572000" cy="25150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3885E561-3989-441A-8CF8-97B173E9D799}"/>
              </a:ext>
            </a:extLst>
          </p:cNvPr>
          <p:cNvGraphicFramePr>
            <a:graphicFrameLocks/>
          </p:cNvGraphicFramePr>
          <p:nvPr>
            <p:extLst>
              <p:ext uri="{D42A27DB-BD31-4B8C-83A1-F6EECF244321}">
                <p14:modId xmlns:p14="http://schemas.microsoft.com/office/powerpoint/2010/main" val="439761640"/>
              </p:ext>
            </p:extLst>
          </p:nvPr>
        </p:nvGraphicFramePr>
        <p:xfrm>
          <a:off x="4572000" y="3970020"/>
          <a:ext cx="4572000" cy="2453641"/>
        </p:xfrm>
        <a:graphic>
          <a:graphicData uri="http://schemas.openxmlformats.org/drawingml/2006/chart">
            <c:chart xmlns:c="http://schemas.openxmlformats.org/drawingml/2006/chart" xmlns:r="http://schemas.openxmlformats.org/officeDocument/2006/relationships" r:id="rId5"/>
          </a:graphicData>
        </a:graphic>
      </p:graphicFrame>
      <p:sp>
        <p:nvSpPr>
          <p:cNvPr id="13" name="Rectangle 12">
            <a:extLst>
              <a:ext uri="{FF2B5EF4-FFF2-40B4-BE49-F238E27FC236}">
                <a16:creationId xmlns:a16="http://schemas.microsoft.com/office/drawing/2014/main" id="{46A8AEE1-31F6-41EF-8EC6-ECA494B15B06}"/>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C5EBA65-FD7C-485E-9B4B-F6D2317AD8AA}"/>
              </a:ext>
            </a:extLst>
          </p:cNvPr>
          <p:cNvSpPr txBox="1"/>
          <p:nvPr/>
        </p:nvSpPr>
        <p:spPr>
          <a:xfrm>
            <a:off x="9237" y="5631"/>
            <a:ext cx="3666836" cy="430887"/>
          </a:xfrm>
          <a:prstGeom prst="rect">
            <a:avLst/>
          </a:prstGeom>
          <a:noFill/>
        </p:spPr>
        <p:txBody>
          <a:bodyPr wrap="square" rtlCol="0">
            <a:spAutoFit/>
          </a:bodyPr>
          <a:lstStyle/>
          <a:p>
            <a:r>
              <a:rPr lang="en-US" sz="2200" dirty="0">
                <a:effectLst>
                  <a:outerShdw blurRad="38100" dist="38100" dir="2700000" algn="tl">
                    <a:srgbClr val="000000">
                      <a:alpha val="43137"/>
                    </a:srgbClr>
                  </a:outerShdw>
                </a:effectLst>
              </a:rPr>
              <a:t>CPM - Ad Type</a:t>
            </a:r>
          </a:p>
        </p:txBody>
      </p:sp>
      <p:sp>
        <p:nvSpPr>
          <p:cNvPr id="14" name="Rectangle 13">
            <a:extLst>
              <a:ext uri="{FF2B5EF4-FFF2-40B4-BE49-F238E27FC236}">
                <a16:creationId xmlns:a16="http://schemas.microsoft.com/office/drawing/2014/main" id="{DEC94CE5-E6B5-426D-9975-79C794289511}"/>
              </a:ext>
            </a:extLst>
          </p:cNvPr>
          <p:cNvSpPr/>
          <p:nvPr/>
        </p:nvSpPr>
        <p:spPr>
          <a:xfrm>
            <a:off x="369455" y="4983984"/>
            <a:ext cx="4091709" cy="1015663"/>
          </a:xfrm>
          <a:prstGeom prst="rect">
            <a:avLst/>
          </a:prstGeom>
          <a:solidFill>
            <a:schemeClr val="accent1">
              <a:lumMod val="20000"/>
              <a:lumOff val="80000"/>
            </a:schemeClr>
          </a:solidFill>
        </p:spPr>
        <p:txBody>
          <a:bodyPr wrap="square">
            <a:spAutoFit/>
          </a:bodyPr>
          <a:lstStyle/>
          <a:p>
            <a:pPr marL="171450" indent="-171450">
              <a:buFont typeface="Arial" panose="020B0604020202020204" pitchFamily="34" charset="0"/>
              <a:buChar char="•"/>
            </a:pPr>
            <a:r>
              <a:rPr lang="en-US" sz="1200" dirty="0"/>
              <a:t>CPM rates change according to the Ad Types.</a:t>
            </a:r>
          </a:p>
          <a:p>
            <a:pPr marL="171450" indent="-171450">
              <a:buFont typeface="Arial" panose="020B0604020202020204" pitchFamily="34" charset="0"/>
              <a:buChar char="•"/>
            </a:pPr>
            <a:r>
              <a:rPr lang="en-US" sz="1200" dirty="0"/>
              <a:t>The impression of ‘Non-Skippable Ads’ is up to channel manager (content creator).</a:t>
            </a:r>
          </a:p>
          <a:p>
            <a:pPr marL="171450" indent="-171450">
              <a:buFont typeface="Arial" panose="020B0604020202020204" pitchFamily="34" charset="0"/>
              <a:buChar char="•"/>
            </a:pPr>
            <a:r>
              <a:rPr lang="en-US" sz="1200" dirty="0"/>
              <a:t>Turning on ‘Non-Skippable Ads’ option can affect the channel’s CPM rate positively.</a:t>
            </a:r>
          </a:p>
        </p:txBody>
      </p:sp>
      <p:sp>
        <p:nvSpPr>
          <p:cNvPr id="12" name="Rectangle 11">
            <a:extLst>
              <a:ext uri="{FF2B5EF4-FFF2-40B4-BE49-F238E27FC236}">
                <a16:creationId xmlns:a16="http://schemas.microsoft.com/office/drawing/2014/main" id="{0302A0D3-8C96-4003-9344-28615EACF140}"/>
              </a:ext>
            </a:extLst>
          </p:cNvPr>
          <p:cNvSpPr/>
          <p:nvPr/>
        </p:nvSpPr>
        <p:spPr>
          <a:xfrm>
            <a:off x="895929" y="499383"/>
            <a:ext cx="7499927" cy="1200329"/>
          </a:xfrm>
          <a:prstGeom prst="rect">
            <a:avLst/>
          </a:prstGeom>
          <a:solidFill>
            <a:schemeClr val="bg1">
              <a:lumMod val="95000"/>
            </a:schemeClr>
          </a:solidFill>
        </p:spPr>
        <p:txBody>
          <a:bodyPr wrap="square">
            <a:spAutoFit/>
          </a:bodyPr>
          <a:lstStyle/>
          <a:p>
            <a:pPr algn="just"/>
            <a:r>
              <a:rPr lang="en-US" dirty="0"/>
              <a:t>Display Ads are the most common (52%) ad type, however, they have a lower rate (21%) of revenue. Non-Skippable Ads which is subject to permission to be shown by the channel manager have a high CPM rate (3.8$) but don’t have any impression rate.</a:t>
            </a:r>
          </a:p>
        </p:txBody>
      </p:sp>
      <p:sp>
        <p:nvSpPr>
          <p:cNvPr id="16" name="TextBox 15">
            <a:extLst>
              <a:ext uri="{FF2B5EF4-FFF2-40B4-BE49-F238E27FC236}">
                <a16:creationId xmlns:a16="http://schemas.microsoft.com/office/drawing/2014/main" id="{394CE900-E0EF-4022-AE07-30343928EB24}"/>
              </a:ext>
            </a:extLst>
          </p:cNvPr>
          <p:cNvSpPr txBox="1"/>
          <p:nvPr/>
        </p:nvSpPr>
        <p:spPr>
          <a:xfrm>
            <a:off x="664422" y="6366912"/>
            <a:ext cx="8433397" cy="246221"/>
          </a:xfrm>
          <a:prstGeom prst="rect">
            <a:avLst/>
          </a:prstGeom>
          <a:noFill/>
        </p:spPr>
        <p:txBody>
          <a:bodyPr wrap="square" rtlCol="0">
            <a:spAutoFit/>
          </a:bodyPr>
          <a:lstStyle/>
          <a:p>
            <a:r>
              <a:rPr lang="en-US" sz="1000" b="1" dirty="0">
                <a:solidFill>
                  <a:schemeClr val="bg1"/>
                </a:solidFill>
              </a:rPr>
              <a:t>Source: </a:t>
            </a:r>
            <a:r>
              <a:rPr lang="en-US" sz="1000" dirty="0" err="1">
                <a:solidFill>
                  <a:schemeClr val="bg1"/>
                </a:solidFill>
              </a:rPr>
              <a:t>DilDil</a:t>
            </a:r>
            <a:r>
              <a:rPr lang="en-US" sz="1000" dirty="0">
                <a:solidFill>
                  <a:schemeClr val="bg1"/>
                </a:solidFill>
              </a:rPr>
              <a:t> Kids Art’s Google Analytics data 2019</a:t>
            </a:r>
          </a:p>
        </p:txBody>
      </p:sp>
    </p:spTree>
    <p:extLst>
      <p:ext uri="{BB962C8B-B14F-4D97-AF65-F5344CB8AC3E}">
        <p14:creationId xmlns:p14="http://schemas.microsoft.com/office/powerpoint/2010/main" val="1833843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tting, white, monitor, table&#10;&#10;Description automatically generated">
            <a:extLst>
              <a:ext uri="{FF2B5EF4-FFF2-40B4-BE49-F238E27FC236}">
                <a16:creationId xmlns:a16="http://schemas.microsoft.com/office/drawing/2014/main" id="{91EB858C-30FD-4765-BB46-B96C2830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 y="6257924"/>
            <a:ext cx="566738" cy="566737"/>
          </a:xfrm>
          <a:prstGeom prst="rect">
            <a:avLst/>
          </a:prstGeom>
        </p:spPr>
      </p:pic>
      <p:sp>
        <p:nvSpPr>
          <p:cNvPr id="6" name="Slide Number Placeholder 5">
            <a:extLst>
              <a:ext uri="{FF2B5EF4-FFF2-40B4-BE49-F238E27FC236}">
                <a16:creationId xmlns:a16="http://schemas.microsoft.com/office/drawing/2014/main" id="{677B5B3F-ED21-4B3B-8E23-F10C70F48E86}"/>
              </a:ext>
            </a:extLst>
          </p:cNvPr>
          <p:cNvSpPr>
            <a:spLocks noGrp="1"/>
          </p:cNvSpPr>
          <p:nvPr>
            <p:ph type="sldNum" sz="quarter" idx="12"/>
          </p:nvPr>
        </p:nvSpPr>
        <p:spPr>
          <a:xfrm>
            <a:off x="8159981" y="6492875"/>
            <a:ext cx="984019" cy="365125"/>
          </a:xfrm>
        </p:spPr>
        <p:txBody>
          <a:bodyPr/>
          <a:lstStyle/>
          <a:p>
            <a:fld id="{F4CB0C38-A169-4596-A572-38DB290624C4}" type="slidenum">
              <a:rPr lang="en-US" smtClean="0"/>
              <a:t>9</a:t>
            </a:fld>
            <a:endParaRPr lang="en-US" dirty="0"/>
          </a:p>
        </p:txBody>
      </p:sp>
      <p:sp>
        <p:nvSpPr>
          <p:cNvPr id="8" name="Slide Number Placeholder 5">
            <a:extLst>
              <a:ext uri="{FF2B5EF4-FFF2-40B4-BE49-F238E27FC236}">
                <a16:creationId xmlns:a16="http://schemas.microsoft.com/office/drawing/2014/main" id="{890C9A79-C9E4-47F8-B45D-6E6E1CC764DE}"/>
              </a:ext>
            </a:extLst>
          </p:cNvPr>
          <p:cNvSpPr txBox="1">
            <a:spLocks/>
          </p:cNvSpPr>
          <p:nvPr/>
        </p:nvSpPr>
        <p:spPr>
          <a:xfrm>
            <a:off x="8159981" y="6492875"/>
            <a:ext cx="984019"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4CB0C38-A169-4596-A572-38DB290624C4}" type="slidenum">
              <a:rPr lang="en-US" smtClean="0"/>
              <a:pPr/>
              <a:t>9</a:t>
            </a:fld>
            <a:endParaRPr lang="en-US" dirty="0"/>
          </a:p>
        </p:txBody>
      </p:sp>
      <p:sp>
        <p:nvSpPr>
          <p:cNvPr id="7" name="Rectangle 6">
            <a:extLst>
              <a:ext uri="{FF2B5EF4-FFF2-40B4-BE49-F238E27FC236}">
                <a16:creationId xmlns:a16="http://schemas.microsoft.com/office/drawing/2014/main" id="{CDC86641-0201-40D2-B547-744D3D944BD1}"/>
              </a:ext>
            </a:extLst>
          </p:cNvPr>
          <p:cNvSpPr/>
          <p:nvPr/>
        </p:nvSpPr>
        <p:spPr>
          <a:xfrm>
            <a:off x="0" y="0"/>
            <a:ext cx="4572000" cy="443345"/>
          </a:xfrm>
          <a:prstGeom prst="rect">
            <a:avLst/>
          </a:prstGeom>
          <a:gradFill flip="none" rotWithShape="1">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7312549-BEA9-4909-A8CF-6E08DC5B3F57}"/>
              </a:ext>
            </a:extLst>
          </p:cNvPr>
          <p:cNvSpPr txBox="1"/>
          <p:nvPr/>
        </p:nvSpPr>
        <p:spPr>
          <a:xfrm>
            <a:off x="9237" y="5631"/>
            <a:ext cx="4230254" cy="430887"/>
          </a:xfrm>
          <a:prstGeom prst="rect">
            <a:avLst/>
          </a:prstGeom>
          <a:noFill/>
        </p:spPr>
        <p:txBody>
          <a:bodyPr wrap="square" rtlCol="0">
            <a:spAutoFit/>
          </a:bodyPr>
          <a:lstStyle/>
          <a:p>
            <a:r>
              <a:rPr lang="en-US" sz="2200" b="1" dirty="0">
                <a:effectLst>
                  <a:outerShdw blurRad="38100" dist="38100" dir="2700000" algn="tl">
                    <a:srgbClr val="000000">
                      <a:alpha val="43137"/>
                    </a:srgbClr>
                  </a:outerShdw>
                </a:effectLst>
              </a:rPr>
              <a:t>Conclusion and Recommendations</a:t>
            </a:r>
          </a:p>
        </p:txBody>
      </p:sp>
      <p:sp>
        <p:nvSpPr>
          <p:cNvPr id="10" name="TextBox 9">
            <a:extLst>
              <a:ext uri="{FF2B5EF4-FFF2-40B4-BE49-F238E27FC236}">
                <a16:creationId xmlns:a16="http://schemas.microsoft.com/office/drawing/2014/main" id="{4B7EB98A-A889-4DCE-A658-D8862D858B37}"/>
              </a:ext>
            </a:extLst>
          </p:cNvPr>
          <p:cNvSpPr txBox="1"/>
          <p:nvPr/>
        </p:nvSpPr>
        <p:spPr>
          <a:xfrm>
            <a:off x="895928" y="1893448"/>
            <a:ext cx="7499927" cy="630942"/>
          </a:xfrm>
          <a:prstGeom prst="rect">
            <a:avLst/>
          </a:prstGeom>
          <a:solidFill>
            <a:schemeClr val="bg2"/>
          </a:solidFill>
        </p:spPr>
        <p:txBody>
          <a:bodyPr wrap="square" rtlCol="0">
            <a:spAutoFit/>
          </a:bodyPr>
          <a:lstStyle/>
          <a:p>
            <a:r>
              <a:rPr lang="en-US" sz="1700" b="1" dirty="0"/>
              <a:t>Increasing Video Impressions</a:t>
            </a:r>
          </a:p>
          <a:p>
            <a:pPr marL="285750" indent="-285750">
              <a:buFont typeface="Arial" panose="020B0604020202020204" pitchFamily="34" charset="0"/>
              <a:buChar char="•"/>
            </a:pPr>
            <a:r>
              <a:rPr lang="en-US" b="1" dirty="0"/>
              <a:t>CTR</a:t>
            </a:r>
            <a:r>
              <a:rPr lang="en-US" dirty="0"/>
              <a:t> and </a:t>
            </a:r>
            <a:r>
              <a:rPr lang="en-US" b="1" dirty="0"/>
              <a:t>Watch Time </a:t>
            </a:r>
            <a:r>
              <a:rPr lang="en-US" dirty="0"/>
              <a:t>are strongly related to Video Impressions.</a:t>
            </a:r>
          </a:p>
        </p:txBody>
      </p:sp>
      <p:sp>
        <p:nvSpPr>
          <p:cNvPr id="11" name="Rectangle 10">
            <a:extLst>
              <a:ext uri="{FF2B5EF4-FFF2-40B4-BE49-F238E27FC236}">
                <a16:creationId xmlns:a16="http://schemas.microsoft.com/office/drawing/2014/main" id="{CC64C800-B661-4708-9CB6-B43AD65E9565}"/>
              </a:ext>
            </a:extLst>
          </p:cNvPr>
          <p:cNvSpPr/>
          <p:nvPr/>
        </p:nvSpPr>
        <p:spPr>
          <a:xfrm>
            <a:off x="895929" y="965331"/>
            <a:ext cx="7499927" cy="646331"/>
          </a:xfrm>
          <a:prstGeom prst="rect">
            <a:avLst/>
          </a:prstGeom>
          <a:solidFill>
            <a:schemeClr val="bg1">
              <a:lumMod val="95000"/>
            </a:schemeClr>
          </a:solidFill>
        </p:spPr>
        <p:txBody>
          <a:bodyPr wrap="square">
            <a:spAutoFit/>
          </a:bodyPr>
          <a:lstStyle/>
          <a:p>
            <a:r>
              <a:rPr lang="en-US" dirty="0"/>
              <a:t>There are 2 main variables that directly affect Ad Revenue; </a:t>
            </a:r>
            <a:r>
              <a:rPr lang="en-US" b="1" dirty="0"/>
              <a:t>Video</a:t>
            </a:r>
            <a:r>
              <a:rPr lang="en-US" dirty="0"/>
              <a:t> </a:t>
            </a:r>
            <a:r>
              <a:rPr lang="en-US" b="1" dirty="0"/>
              <a:t>Impressions </a:t>
            </a:r>
            <a:r>
              <a:rPr lang="en-US" dirty="0"/>
              <a:t>and </a:t>
            </a:r>
            <a:r>
              <a:rPr lang="en-US" b="1" dirty="0"/>
              <a:t>CPM</a:t>
            </a:r>
            <a:r>
              <a:rPr lang="en-US" dirty="0"/>
              <a:t>.</a:t>
            </a:r>
          </a:p>
        </p:txBody>
      </p:sp>
      <p:sp>
        <p:nvSpPr>
          <p:cNvPr id="12" name="TextBox 11">
            <a:extLst>
              <a:ext uri="{FF2B5EF4-FFF2-40B4-BE49-F238E27FC236}">
                <a16:creationId xmlns:a16="http://schemas.microsoft.com/office/drawing/2014/main" id="{C5C76425-356B-4B59-A809-E2601C20461B}"/>
              </a:ext>
            </a:extLst>
          </p:cNvPr>
          <p:cNvSpPr txBox="1"/>
          <p:nvPr/>
        </p:nvSpPr>
        <p:spPr>
          <a:xfrm>
            <a:off x="895927" y="2698235"/>
            <a:ext cx="7499927" cy="630942"/>
          </a:xfrm>
          <a:prstGeom prst="rect">
            <a:avLst/>
          </a:prstGeom>
          <a:solidFill>
            <a:schemeClr val="bg2"/>
          </a:solidFill>
        </p:spPr>
        <p:txBody>
          <a:bodyPr wrap="square" rtlCol="0">
            <a:spAutoFit/>
          </a:bodyPr>
          <a:lstStyle/>
          <a:p>
            <a:r>
              <a:rPr lang="en-US" sz="1700" b="1" dirty="0"/>
              <a:t>Increasing CPM Rate</a:t>
            </a:r>
          </a:p>
          <a:p>
            <a:pPr marL="285750" indent="-285750">
              <a:buFont typeface="Arial" panose="020B0604020202020204" pitchFamily="34" charset="0"/>
              <a:buChar char="•"/>
            </a:pPr>
            <a:r>
              <a:rPr lang="en-US" b="1" dirty="0"/>
              <a:t>Ad Type </a:t>
            </a:r>
            <a:r>
              <a:rPr lang="en-US" dirty="0"/>
              <a:t>and </a:t>
            </a:r>
            <a:r>
              <a:rPr lang="en-US" b="1" dirty="0"/>
              <a:t>Geography</a:t>
            </a:r>
            <a:r>
              <a:rPr lang="en-US" dirty="0"/>
              <a:t> are related to CPM.</a:t>
            </a:r>
          </a:p>
        </p:txBody>
      </p:sp>
      <p:sp>
        <p:nvSpPr>
          <p:cNvPr id="13" name="Rectangle 12">
            <a:extLst>
              <a:ext uri="{FF2B5EF4-FFF2-40B4-BE49-F238E27FC236}">
                <a16:creationId xmlns:a16="http://schemas.microsoft.com/office/drawing/2014/main" id="{CDDA74FC-F7A7-4F0D-AE94-193752B3E2E8}"/>
              </a:ext>
            </a:extLst>
          </p:cNvPr>
          <p:cNvSpPr/>
          <p:nvPr/>
        </p:nvSpPr>
        <p:spPr>
          <a:xfrm>
            <a:off x="895927" y="3863404"/>
            <a:ext cx="7499927" cy="1754326"/>
          </a:xfrm>
          <a:prstGeom prst="rect">
            <a:avLst/>
          </a:prstGeom>
          <a:solidFill>
            <a:schemeClr val="accent1">
              <a:lumMod val="20000"/>
              <a:lumOff val="80000"/>
            </a:schemeClr>
          </a:solidFill>
        </p:spPr>
        <p:txBody>
          <a:bodyPr wrap="square">
            <a:spAutoFit/>
          </a:bodyPr>
          <a:lstStyle/>
          <a:p>
            <a:r>
              <a:rPr lang="en-US" dirty="0"/>
              <a:t>We strongly recommend </a:t>
            </a:r>
            <a:r>
              <a:rPr lang="en-US" dirty="0" err="1"/>
              <a:t>DilDil</a:t>
            </a:r>
            <a:r>
              <a:rPr lang="en-US" dirty="0"/>
              <a:t> Kids Art should </a:t>
            </a:r>
          </a:p>
          <a:p>
            <a:pPr marL="285750" indent="-285750">
              <a:buFont typeface="Arial" panose="020B0604020202020204" pitchFamily="34" charset="0"/>
              <a:buChar char="•"/>
            </a:pPr>
            <a:r>
              <a:rPr lang="en-US" dirty="0"/>
              <a:t>Pay more attention to produce the thumbnails and contents more attractive and related to their topics to increase </a:t>
            </a:r>
            <a:r>
              <a:rPr lang="en-US" b="1" dirty="0"/>
              <a:t>CTR</a:t>
            </a:r>
            <a:r>
              <a:rPr lang="en-US" dirty="0"/>
              <a:t> and </a:t>
            </a:r>
            <a:r>
              <a:rPr lang="en-US" b="1" dirty="0"/>
              <a:t>Watch Time</a:t>
            </a:r>
            <a:r>
              <a:rPr lang="en-US" dirty="0"/>
              <a:t>.</a:t>
            </a:r>
          </a:p>
          <a:p>
            <a:pPr marL="285750" indent="-285750">
              <a:buFont typeface="Arial" panose="020B0604020202020204" pitchFamily="34" charset="0"/>
              <a:buChar char="•"/>
            </a:pPr>
            <a:r>
              <a:rPr lang="en-US" dirty="0"/>
              <a:t>Add </a:t>
            </a:r>
            <a:r>
              <a:rPr lang="en-US" b="1" dirty="0"/>
              <a:t>video language </a:t>
            </a:r>
            <a:r>
              <a:rPr lang="en-US" dirty="0"/>
              <a:t>and </a:t>
            </a:r>
            <a:r>
              <a:rPr lang="en-US" b="1" dirty="0"/>
              <a:t>translations of subtitles</a:t>
            </a:r>
            <a:r>
              <a:rPr lang="en-US" dirty="0"/>
              <a:t> to spread video impressions to some geographies where have high-level </a:t>
            </a:r>
            <a:r>
              <a:rPr lang="en-US" b="1" dirty="0"/>
              <a:t>CPM</a:t>
            </a:r>
            <a:r>
              <a:rPr lang="en-US" dirty="0"/>
              <a:t>.</a:t>
            </a:r>
          </a:p>
          <a:p>
            <a:pPr marL="285750" indent="-285750">
              <a:buFont typeface="Arial" panose="020B0604020202020204" pitchFamily="34" charset="0"/>
              <a:buChar char="•"/>
            </a:pPr>
            <a:r>
              <a:rPr lang="en-US" dirty="0"/>
              <a:t>Turn on ‘Non-Skippable Ads’ option to get more </a:t>
            </a:r>
            <a:r>
              <a:rPr lang="en-US" b="1" dirty="0"/>
              <a:t>CPM</a:t>
            </a:r>
            <a:r>
              <a:rPr lang="en-US" dirty="0"/>
              <a:t> rate and </a:t>
            </a:r>
            <a:r>
              <a:rPr lang="en-US" b="1" dirty="0"/>
              <a:t>Ad Revenue</a:t>
            </a:r>
            <a:r>
              <a:rPr lang="en-US" dirty="0"/>
              <a:t>.</a:t>
            </a:r>
          </a:p>
        </p:txBody>
      </p:sp>
      <p:sp>
        <p:nvSpPr>
          <p:cNvPr id="14" name="TextBox 13">
            <a:extLst>
              <a:ext uri="{FF2B5EF4-FFF2-40B4-BE49-F238E27FC236}">
                <a16:creationId xmlns:a16="http://schemas.microsoft.com/office/drawing/2014/main" id="{49E5BDE4-B22D-4AB9-9166-79CFEE54B2E6}"/>
              </a:ext>
            </a:extLst>
          </p:cNvPr>
          <p:cNvSpPr txBox="1"/>
          <p:nvPr/>
        </p:nvSpPr>
        <p:spPr>
          <a:xfrm>
            <a:off x="710603" y="6412901"/>
            <a:ext cx="6290560"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1"/>
                </a:solidFill>
              </a:rPr>
              <a:t>CPM</a:t>
            </a:r>
            <a:r>
              <a:rPr lang="en-US" sz="1000" dirty="0">
                <a:solidFill>
                  <a:schemeClr val="bg1"/>
                </a:solidFill>
              </a:rPr>
              <a:t>: </a:t>
            </a:r>
            <a:r>
              <a:rPr lang="en-US" sz="1000" b="1" dirty="0">
                <a:solidFill>
                  <a:schemeClr val="bg1"/>
                </a:solidFill>
              </a:rPr>
              <a:t>Cost-per-</a:t>
            </a:r>
            <a:r>
              <a:rPr lang="en-US" sz="1000" b="1" dirty="0" err="1">
                <a:solidFill>
                  <a:schemeClr val="bg1"/>
                </a:solidFill>
              </a:rPr>
              <a:t>mille</a:t>
            </a:r>
            <a:r>
              <a:rPr lang="en-US" sz="1000" b="1" dirty="0">
                <a:solidFill>
                  <a:schemeClr val="bg1"/>
                </a:solidFill>
              </a:rPr>
              <a:t>;</a:t>
            </a:r>
            <a:r>
              <a:rPr lang="en-US" sz="1000" dirty="0">
                <a:solidFill>
                  <a:schemeClr val="bg1"/>
                </a:solidFill>
              </a:rPr>
              <a:t> the average gross revenue per thousand served ad impressions.</a:t>
            </a:r>
          </a:p>
          <a:p>
            <a:pPr marL="171450" indent="-171450">
              <a:buFont typeface="Arial" panose="020B0604020202020204" pitchFamily="34" charset="0"/>
              <a:buChar char="•"/>
            </a:pPr>
            <a:r>
              <a:rPr lang="en-US" sz="1000" b="1" dirty="0">
                <a:solidFill>
                  <a:schemeClr val="bg1"/>
                </a:solidFill>
              </a:rPr>
              <a:t>CTR</a:t>
            </a:r>
            <a:r>
              <a:rPr lang="en-US" sz="1000" dirty="0">
                <a:solidFill>
                  <a:schemeClr val="bg1"/>
                </a:solidFill>
              </a:rPr>
              <a:t>: </a:t>
            </a:r>
            <a:r>
              <a:rPr lang="en-US" sz="1000" b="1" dirty="0">
                <a:solidFill>
                  <a:schemeClr val="bg1"/>
                </a:solidFill>
              </a:rPr>
              <a:t>Impressions click-through rate</a:t>
            </a:r>
            <a:endParaRPr lang="en-US" sz="1000" dirty="0">
              <a:solidFill>
                <a:schemeClr val="bg1"/>
              </a:solidFill>
            </a:endParaRPr>
          </a:p>
        </p:txBody>
      </p:sp>
    </p:spTree>
    <p:extLst>
      <p:ext uri="{BB962C8B-B14F-4D97-AF65-F5344CB8AC3E}">
        <p14:creationId xmlns:p14="http://schemas.microsoft.com/office/powerpoint/2010/main" val="343225986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Retrospect</Template>
  <TotalTime>2185</TotalTime>
  <Words>1283</Words>
  <Application>Microsoft Office PowerPoint</Application>
  <PresentationFormat>On-screen Show (4:3)</PresentationFormat>
  <Paragraphs>90</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Retrospect</vt:lpstr>
      <vt:lpstr>PowerPoint Presentation</vt:lpstr>
      <vt:lpstr>About YouTube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Hüseyin Korkmaz</dc:creator>
  <cp:lastModifiedBy>Hüseyin Korkmaz</cp:lastModifiedBy>
  <cp:revision>360</cp:revision>
  <dcterms:created xsi:type="dcterms:W3CDTF">2020-02-25T00:58:34Z</dcterms:created>
  <dcterms:modified xsi:type="dcterms:W3CDTF">2020-05-16T01:12:37Z</dcterms:modified>
</cp:coreProperties>
</file>